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44"/>
  </p:notesMasterIdLst>
  <p:handoutMasterIdLst>
    <p:handoutMasterId r:id="rId45"/>
  </p:handoutMasterIdLst>
  <p:sldIdLst>
    <p:sldId id="269" r:id="rId2"/>
    <p:sldId id="358" r:id="rId3"/>
    <p:sldId id="303" r:id="rId4"/>
    <p:sldId id="334" r:id="rId5"/>
    <p:sldId id="343" r:id="rId6"/>
    <p:sldId id="308" r:id="rId7"/>
    <p:sldId id="335" r:id="rId8"/>
    <p:sldId id="288" r:id="rId9"/>
    <p:sldId id="350" r:id="rId10"/>
    <p:sldId id="348" r:id="rId11"/>
    <p:sldId id="362" r:id="rId12"/>
    <p:sldId id="332" r:id="rId13"/>
    <p:sldId id="338" r:id="rId14"/>
    <p:sldId id="345" r:id="rId15"/>
    <p:sldId id="340" r:id="rId16"/>
    <p:sldId id="342" r:id="rId17"/>
    <p:sldId id="339" r:id="rId18"/>
    <p:sldId id="328" r:id="rId19"/>
    <p:sldId id="349" r:id="rId20"/>
    <p:sldId id="357" r:id="rId21"/>
    <p:sldId id="331" r:id="rId22"/>
    <p:sldId id="347" r:id="rId23"/>
    <p:sldId id="354" r:id="rId24"/>
    <p:sldId id="307" r:id="rId25"/>
    <p:sldId id="341" r:id="rId26"/>
    <p:sldId id="361" r:id="rId27"/>
    <p:sldId id="312" r:id="rId28"/>
    <p:sldId id="355" r:id="rId29"/>
    <p:sldId id="337" r:id="rId30"/>
    <p:sldId id="336" r:id="rId31"/>
    <p:sldId id="256" r:id="rId32"/>
    <p:sldId id="257" r:id="rId33"/>
    <p:sldId id="258" r:id="rId34"/>
    <p:sldId id="259" r:id="rId35"/>
    <p:sldId id="268" r:id="rId36"/>
    <p:sldId id="261" r:id="rId37"/>
    <p:sldId id="262" r:id="rId38"/>
    <p:sldId id="263" r:id="rId39"/>
    <p:sldId id="264" r:id="rId40"/>
    <p:sldId id="265" r:id="rId41"/>
    <p:sldId id="266" r:id="rId42"/>
    <p:sldId id="267" r:id="rId43"/>
  </p:sldIdLst>
  <p:sldSz cx="12192000" cy="6858000"/>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12" userDrawn="1">
          <p15:clr>
            <a:srgbClr val="A4A3A4"/>
          </p15:clr>
        </p15:guide>
        <p15:guide id="3" pos="456" userDrawn="1">
          <p15:clr>
            <a:srgbClr val="A4A3A4"/>
          </p15:clr>
        </p15:guide>
        <p15:guide id="4" pos="7224" userDrawn="1">
          <p15:clr>
            <a:srgbClr val="A4A3A4"/>
          </p15:clr>
        </p15:guide>
        <p15:guide id="5" orient="horz" pos="3840" userDrawn="1">
          <p15:clr>
            <a:srgbClr val="A4A3A4"/>
          </p15:clr>
        </p15:guide>
        <p15:guide id="6" orient="horz" pos="480" userDrawn="1">
          <p15:clr>
            <a:srgbClr val="A4A3A4"/>
          </p15:clr>
        </p15:guide>
        <p15:guide id="7" orient="horz" pos="1608" userDrawn="1">
          <p15:clr>
            <a:srgbClr val="A4A3A4"/>
          </p15:clr>
        </p15:guide>
        <p15:guide id="8" pos="2712" userDrawn="1">
          <p15:clr>
            <a:srgbClr val="A4A3A4"/>
          </p15:clr>
        </p15:guide>
        <p15:guide id="9" pos="4968" userDrawn="1">
          <p15:clr>
            <a:srgbClr val="A4A3A4"/>
          </p15:clr>
        </p15:guide>
        <p15:guide id="10" orient="horz" pos="2160" userDrawn="1">
          <p15:clr>
            <a:srgbClr val="A4A3A4"/>
          </p15:clr>
        </p15:guide>
        <p15:guide id="11"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9FD6"/>
    <a:srgbClr val="000000"/>
    <a:srgbClr val="ADB5DF"/>
    <a:srgbClr val="6472C3"/>
    <a:srgbClr val="0EAAE3"/>
    <a:srgbClr val="262626"/>
    <a:srgbClr val="FCFCFC"/>
    <a:srgbClr val="DCDEE0"/>
    <a:srgbClr val="AAB3B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4" autoAdjust="0"/>
    <p:restoredTop sz="94533" autoAdjust="0"/>
  </p:normalViewPr>
  <p:slideViewPr>
    <p:cSldViewPr snapToGrid="0">
      <p:cViewPr varScale="1">
        <p:scale>
          <a:sx n="193" d="100"/>
          <a:sy n="193" d="100"/>
        </p:scale>
        <p:origin x="864" y="208"/>
      </p:cViewPr>
      <p:guideLst>
        <p:guide orient="horz" pos="2712"/>
        <p:guide pos="456"/>
        <p:guide pos="7224"/>
        <p:guide orient="horz" pos="3840"/>
        <p:guide orient="horz" pos="480"/>
        <p:guide orient="horz" pos="1608"/>
        <p:guide pos="2712"/>
        <p:guide pos="4968"/>
        <p:guide orient="horz" pos="2160"/>
        <p:guide pos="3840"/>
      </p:guideLst>
    </p:cSldViewPr>
  </p:slideViewPr>
  <p:outlineViewPr>
    <p:cViewPr>
      <p:scale>
        <a:sx n="33" d="100"/>
        <a:sy n="33" d="100"/>
      </p:scale>
      <p:origin x="0" y="-1854"/>
    </p:cViewPr>
  </p:outlineViewPr>
  <p:notesTextViewPr>
    <p:cViewPr>
      <p:scale>
        <a:sx n="1" d="1"/>
        <a:sy n="1" d="1"/>
      </p:scale>
      <p:origin x="0" y="0"/>
    </p:cViewPr>
  </p:notesTextViewPr>
  <p:sorterViewPr>
    <p:cViewPr>
      <p:scale>
        <a:sx n="57" d="100"/>
        <a:sy n="57" d="100"/>
      </p:scale>
      <p:origin x="0" y="-6588"/>
    </p:cViewPr>
  </p:sorterViewPr>
  <p:notesViewPr>
    <p:cSldViewPr snapToGrid="0">
      <p:cViewPr varScale="1">
        <p:scale>
          <a:sx n="52" d="100"/>
          <a:sy n="5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10298A-A03F-418F-998A-F7CA54F8BFE9}" type="slidenum">
              <a:rPr lang="en-US" smtClean="0"/>
              <a:t>‹#›</a:t>
            </a:fld>
            <a:endParaRPr lang="en-US"/>
          </a:p>
        </p:txBody>
      </p:sp>
    </p:spTree>
    <p:extLst>
      <p:ext uri="{BB962C8B-B14F-4D97-AF65-F5344CB8AC3E}">
        <p14:creationId xmlns:p14="http://schemas.microsoft.com/office/powerpoint/2010/main" val="1108489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FF55F-8596-4ED6-A487-C5C49AFFE812}" type="datetimeFigureOut">
              <a:rPr lang="id-ID" smtClean="0"/>
              <a:t>27/10/20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50106B-FE1C-4EDD-AE60-AB8F600726B4}" type="slidenum">
              <a:rPr lang="id-ID" smtClean="0"/>
              <a:t>‹#›</a:t>
            </a:fld>
            <a:endParaRPr lang="id-ID"/>
          </a:p>
        </p:txBody>
      </p:sp>
    </p:spTree>
    <p:extLst>
      <p:ext uri="{BB962C8B-B14F-4D97-AF65-F5344CB8AC3E}">
        <p14:creationId xmlns:p14="http://schemas.microsoft.com/office/powerpoint/2010/main" val="193235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3</a:t>
            </a:fld>
            <a:endParaRPr lang="id-ID"/>
          </a:p>
        </p:txBody>
      </p:sp>
    </p:spTree>
    <p:extLst>
      <p:ext uri="{BB962C8B-B14F-4D97-AF65-F5344CB8AC3E}">
        <p14:creationId xmlns:p14="http://schemas.microsoft.com/office/powerpoint/2010/main" val="4120540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11</a:t>
            </a:fld>
            <a:endParaRPr lang="id-ID"/>
          </a:p>
        </p:txBody>
      </p:sp>
    </p:spTree>
    <p:extLst>
      <p:ext uri="{BB962C8B-B14F-4D97-AF65-F5344CB8AC3E}">
        <p14:creationId xmlns:p14="http://schemas.microsoft.com/office/powerpoint/2010/main" val="392077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14</a:t>
            </a:fld>
            <a:endParaRPr lang="id-ID"/>
          </a:p>
        </p:txBody>
      </p:sp>
    </p:spTree>
    <p:extLst>
      <p:ext uri="{BB962C8B-B14F-4D97-AF65-F5344CB8AC3E}">
        <p14:creationId xmlns:p14="http://schemas.microsoft.com/office/powerpoint/2010/main" val="155309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21</a:t>
            </a:fld>
            <a:endParaRPr lang="id-ID"/>
          </a:p>
        </p:txBody>
      </p:sp>
    </p:spTree>
    <p:extLst>
      <p:ext uri="{BB962C8B-B14F-4D97-AF65-F5344CB8AC3E}">
        <p14:creationId xmlns:p14="http://schemas.microsoft.com/office/powerpoint/2010/main" val="199305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13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177280" y="548640"/>
            <a:ext cx="5466080" cy="3444240"/>
          </a:xfrm>
          <a:custGeom>
            <a:avLst/>
            <a:gdLst>
              <a:gd name="connsiteX0" fmla="*/ 0 w 5466080"/>
              <a:gd name="connsiteY0" fmla="*/ 0 h 3444240"/>
              <a:gd name="connsiteX1" fmla="*/ 5466080 w 5466080"/>
              <a:gd name="connsiteY1" fmla="*/ 0 h 3444240"/>
              <a:gd name="connsiteX2" fmla="*/ 5466080 w 5466080"/>
              <a:gd name="connsiteY2" fmla="*/ 3444240 h 3444240"/>
              <a:gd name="connsiteX3" fmla="*/ 0 w 5466080"/>
              <a:gd name="connsiteY3" fmla="*/ 3444240 h 3444240"/>
            </a:gdLst>
            <a:ahLst/>
            <a:cxnLst>
              <a:cxn ang="0">
                <a:pos x="connsiteX0" y="connsiteY0"/>
              </a:cxn>
              <a:cxn ang="0">
                <a:pos x="connsiteX1" y="connsiteY1"/>
              </a:cxn>
              <a:cxn ang="0">
                <a:pos x="connsiteX2" y="connsiteY2"/>
              </a:cxn>
              <a:cxn ang="0">
                <a:pos x="connsiteX3" y="connsiteY3"/>
              </a:cxn>
            </a:cxnLst>
            <a:rect l="l" t="t" r="r" b="b"/>
            <a:pathLst>
              <a:path w="5466080" h="3444240">
                <a:moveTo>
                  <a:pt x="0" y="0"/>
                </a:moveTo>
                <a:lnTo>
                  <a:pt x="5466080" y="0"/>
                </a:lnTo>
                <a:lnTo>
                  <a:pt x="5466080" y="3444240"/>
                </a:lnTo>
                <a:lnTo>
                  <a:pt x="0" y="3444240"/>
                </a:lnTo>
                <a:close/>
              </a:path>
            </a:pathLst>
          </a:custGeom>
        </p:spPr>
        <p:txBody>
          <a:bodyPr wrap="square">
            <a:noAutofit/>
          </a:bodyPr>
          <a:lstStyle/>
          <a:p>
            <a:endParaRPr lang="en-US"/>
          </a:p>
        </p:txBody>
      </p:sp>
    </p:spTree>
    <p:extLst>
      <p:ext uri="{BB962C8B-B14F-4D97-AF65-F5344CB8AC3E}">
        <p14:creationId xmlns:p14="http://schemas.microsoft.com/office/powerpoint/2010/main" val="37571681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660639" y="2138080"/>
            <a:ext cx="2998800" cy="4719600"/>
          </a:xfrm>
          <a:prstGeom prst="rect">
            <a:avLst/>
          </a:prstGeom>
        </p:spPr>
        <p:txBody>
          <a:bodyPr/>
          <a:lstStyle/>
          <a:p>
            <a:endParaRPr lang="en-US"/>
          </a:p>
        </p:txBody>
      </p:sp>
    </p:spTree>
    <p:extLst>
      <p:ext uri="{BB962C8B-B14F-4D97-AF65-F5344CB8AC3E}">
        <p14:creationId xmlns:p14="http://schemas.microsoft.com/office/powerpoint/2010/main" val="296425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645399" y="3442854"/>
            <a:ext cx="8901201" cy="3415145"/>
          </a:xfrm>
          <a:custGeom>
            <a:avLst/>
            <a:gdLst>
              <a:gd name="connsiteX0" fmla="*/ 0 w 8901201"/>
              <a:gd name="connsiteY0" fmla="*/ 0 h 3415145"/>
              <a:gd name="connsiteX1" fmla="*/ 8901201 w 8901201"/>
              <a:gd name="connsiteY1" fmla="*/ 0 h 3415145"/>
              <a:gd name="connsiteX2" fmla="*/ 8901201 w 8901201"/>
              <a:gd name="connsiteY2" fmla="*/ 3415145 h 3415145"/>
              <a:gd name="connsiteX3" fmla="*/ 0 w 8901201"/>
              <a:gd name="connsiteY3" fmla="*/ 3415145 h 3415145"/>
            </a:gdLst>
            <a:ahLst/>
            <a:cxnLst>
              <a:cxn ang="0">
                <a:pos x="connsiteX0" y="connsiteY0"/>
              </a:cxn>
              <a:cxn ang="0">
                <a:pos x="connsiteX1" y="connsiteY1"/>
              </a:cxn>
              <a:cxn ang="0">
                <a:pos x="connsiteX2" y="connsiteY2"/>
              </a:cxn>
              <a:cxn ang="0">
                <a:pos x="connsiteX3" y="connsiteY3"/>
              </a:cxn>
            </a:cxnLst>
            <a:rect l="l" t="t" r="r" b="b"/>
            <a:pathLst>
              <a:path w="8901201" h="3415145">
                <a:moveTo>
                  <a:pt x="0" y="0"/>
                </a:moveTo>
                <a:lnTo>
                  <a:pt x="8901201" y="0"/>
                </a:lnTo>
                <a:lnTo>
                  <a:pt x="8901201" y="3415145"/>
                </a:lnTo>
                <a:lnTo>
                  <a:pt x="0" y="3415145"/>
                </a:lnTo>
                <a:close/>
              </a:path>
            </a:pathLst>
          </a:custGeom>
        </p:spPr>
        <p:txBody>
          <a:bodyPr wrap="square">
            <a:noAutofit/>
          </a:bodyPr>
          <a:lstStyle/>
          <a:p>
            <a:endParaRPr lang="en-US"/>
          </a:p>
        </p:txBody>
      </p:sp>
    </p:spTree>
    <p:extLst>
      <p:ext uri="{BB962C8B-B14F-4D97-AF65-F5344CB8AC3E}">
        <p14:creationId xmlns:p14="http://schemas.microsoft.com/office/powerpoint/2010/main" val="7560503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1447644"/>
            <a:ext cx="3356004" cy="3962712"/>
          </a:xfrm>
          <a:custGeom>
            <a:avLst/>
            <a:gdLst>
              <a:gd name="connsiteX0" fmla="*/ 0 w 3356004"/>
              <a:gd name="connsiteY0" fmla="*/ 0 h 3962712"/>
              <a:gd name="connsiteX1" fmla="*/ 3356004 w 3356004"/>
              <a:gd name="connsiteY1" fmla="*/ 0 h 3962712"/>
              <a:gd name="connsiteX2" fmla="*/ 3356004 w 3356004"/>
              <a:gd name="connsiteY2" fmla="*/ 3962712 h 3962712"/>
              <a:gd name="connsiteX3" fmla="*/ 0 w 3356004"/>
              <a:gd name="connsiteY3" fmla="*/ 3962712 h 3962712"/>
            </a:gdLst>
            <a:ahLst/>
            <a:cxnLst>
              <a:cxn ang="0">
                <a:pos x="connsiteX0" y="connsiteY0"/>
              </a:cxn>
              <a:cxn ang="0">
                <a:pos x="connsiteX1" y="connsiteY1"/>
              </a:cxn>
              <a:cxn ang="0">
                <a:pos x="connsiteX2" y="connsiteY2"/>
              </a:cxn>
              <a:cxn ang="0">
                <a:pos x="connsiteX3" y="connsiteY3"/>
              </a:cxn>
            </a:cxnLst>
            <a:rect l="l" t="t" r="r" b="b"/>
            <a:pathLst>
              <a:path w="3356004" h="3962712">
                <a:moveTo>
                  <a:pt x="0" y="0"/>
                </a:moveTo>
                <a:lnTo>
                  <a:pt x="3356004" y="0"/>
                </a:lnTo>
                <a:lnTo>
                  <a:pt x="3356004" y="3962712"/>
                </a:lnTo>
                <a:lnTo>
                  <a:pt x="0" y="3962712"/>
                </a:lnTo>
                <a:close/>
              </a:path>
            </a:pathLst>
          </a:custGeom>
        </p:spPr>
        <p:txBody>
          <a:bodyPr wrap="square">
            <a:noAutofit/>
          </a:bodyPr>
          <a:lstStyle/>
          <a:p>
            <a:endParaRPr lang="en-US"/>
          </a:p>
        </p:txBody>
      </p:sp>
    </p:spTree>
    <p:extLst>
      <p:ext uri="{BB962C8B-B14F-4D97-AF65-F5344CB8AC3E}">
        <p14:creationId xmlns:p14="http://schemas.microsoft.com/office/powerpoint/2010/main" val="1318423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0" y="4591050"/>
            <a:ext cx="5120640" cy="2266950"/>
          </a:xfrm>
          <a:custGeom>
            <a:avLst/>
            <a:gdLst>
              <a:gd name="connsiteX0" fmla="*/ 0 w 5120640"/>
              <a:gd name="connsiteY0" fmla="*/ 0 h 2266950"/>
              <a:gd name="connsiteX1" fmla="*/ 5120640 w 5120640"/>
              <a:gd name="connsiteY1" fmla="*/ 0 h 2266950"/>
              <a:gd name="connsiteX2" fmla="*/ 5120640 w 5120640"/>
              <a:gd name="connsiteY2" fmla="*/ 2266950 h 2266950"/>
              <a:gd name="connsiteX3" fmla="*/ 0 w 512064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5120640" h="2266950">
                <a:moveTo>
                  <a:pt x="0" y="0"/>
                </a:moveTo>
                <a:lnTo>
                  <a:pt x="5120640" y="0"/>
                </a:lnTo>
                <a:lnTo>
                  <a:pt x="5120640" y="2266950"/>
                </a:lnTo>
                <a:lnTo>
                  <a:pt x="0" y="2266950"/>
                </a:lnTo>
                <a:close/>
              </a:path>
            </a:pathLst>
          </a:custGeom>
        </p:spPr>
        <p:txBody>
          <a:bodyPr wrap="square">
            <a:noAutofit/>
          </a:bodyPr>
          <a:lstStyle/>
          <a:p>
            <a:endParaRPr lang="en-US" dirty="0"/>
          </a:p>
        </p:txBody>
      </p:sp>
      <p:sp>
        <p:nvSpPr>
          <p:cNvPr id="10" name="Picture Placeholder 9"/>
          <p:cNvSpPr>
            <a:spLocks noGrp="1"/>
          </p:cNvSpPr>
          <p:nvPr>
            <p:ph type="pic" sz="quarter" idx="11"/>
          </p:nvPr>
        </p:nvSpPr>
        <p:spPr>
          <a:xfrm>
            <a:off x="8267700" y="0"/>
            <a:ext cx="2815590" cy="4591050"/>
          </a:xfrm>
          <a:custGeom>
            <a:avLst/>
            <a:gdLst>
              <a:gd name="connsiteX0" fmla="*/ 0 w 2815590"/>
              <a:gd name="connsiteY0" fmla="*/ 0 h 4591050"/>
              <a:gd name="connsiteX1" fmla="*/ 2815590 w 2815590"/>
              <a:gd name="connsiteY1" fmla="*/ 0 h 4591050"/>
              <a:gd name="connsiteX2" fmla="*/ 2815590 w 2815590"/>
              <a:gd name="connsiteY2" fmla="*/ 4591050 h 4591050"/>
              <a:gd name="connsiteX3" fmla="*/ 0 w 2815590"/>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2815590" h="4591050">
                <a:moveTo>
                  <a:pt x="0" y="0"/>
                </a:moveTo>
                <a:lnTo>
                  <a:pt x="2815590" y="0"/>
                </a:lnTo>
                <a:lnTo>
                  <a:pt x="2815590" y="4591050"/>
                </a:lnTo>
                <a:lnTo>
                  <a:pt x="0" y="4591050"/>
                </a:lnTo>
                <a:close/>
              </a:path>
            </a:pathLst>
          </a:custGeom>
        </p:spPr>
        <p:txBody>
          <a:bodyPr wrap="square">
            <a:noAutofit/>
          </a:bodyPr>
          <a:lstStyle/>
          <a:p>
            <a:endParaRPr lang="en-US"/>
          </a:p>
        </p:txBody>
      </p:sp>
    </p:spTree>
    <p:extLst>
      <p:ext uri="{BB962C8B-B14F-4D97-AF65-F5344CB8AC3E}">
        <p14:creationId xmlns:p14="http://schemas.microsoft.com/office/powerpoint/2010/main" val="2926455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2" y="-2"/>
            <a:ext cx="4005469" cy="4678513"/>
          </a:xfrm>
          <a:custGeom>
            <a:avLst/>
            <a:gdLst>
              <a:gd name="connsiteX0" fmla="*/ 0 w 4005469"/>
              <a:gd name="connsiteY0" fmla="*/ 0 h 4678513"/>
              <a:gd name="connsiteX1" fmla="*/ 4005469 w 4005469"/>
              <a:gd name="connsiteY1" fmla="*/ 0 h 4678513"/>
              <a:gd name="connsiteX2" fmla="*/ 4005469 w 4005469"/>
              <a:gd name="connsiteY2" fmla="*/ 4678513 h 4678513"/>
              <a:gd name="connsiteX3" fmla="*/ 0 w 4005469"/>
              <a:gd name="connsiteY3" fmla="*/ 4678513 h 4678513"/>
            </a:gdLst>
            <a:ahLst/>
            <a:cxnLst>
              <a:cxn ang="0">
                <a:pos x="connsiteX0" y="connsiteY0"/>
              </a:cxn>
              <a:cxn ang="0">
                <a:pos x="connsiteX1" y="connsiteY1"/>
              </a:cxn>
              <a:cxn ang="0">
                <a:pos x="connsiteX2" y="connsiteY2"/>
              </a:cxn>
              <a:cxn ang="0">
                <a:pos x="connsiteX3" y="connsiteY3"/>
              </a:cxn>
            </a:cxnLst>
            <a:rect l="l" t="t" r="r" b="b"/>
            <a:pathLst>
              <a:path w="4005469" h="4678513">
                <a:moveTo>
                  <a:pt x="0" y="0"/>
                </a:moveTo>
                <a:lnTo>
                  <a:pt x="4005469" y="0"/>
                </a:lnTo>
                <a:lnTo>
                  <a:pt x="4005469" y="4678513"/>
                </a:lnTo>
                <a:lnTo>
                  <a:pt x="0" y="4678513"/>
                </a:lnTo>
                <a:close/>
              </a:path>
            </a:pathLst>
          </a:custGeom>
        </p:spPr>
        <p:txBody>
          <a:bodyPr wrap="square">
            <a:noAutofit/>
          </a:bodyPr>
          <a:lstStyle/>
          <a:p>
            <a:endParaRPr lang="en-US"/>
          </a:p>
        </p:txBody>
      </p:sp>
      <p:sp>
        <p:nvSpPr>
          <p:cNvPr id="8" name="Picture Placeholder 7"/>
          <p:cNvSpPr>
            <a:spLocks noGrp="1"/>
          </p:cNvSpPr>
          <p:nvPr>
            <p:ph type="pic" sz="quarter" idx="11"/>
          </p:nvPr>
        </p:nvSpPr>
        <p:spPr>
          <a:xfrm>
            <a:off x="4906108" y="-1"/>
            <a:ext cx="2309868" cy="3708599"/>
          </a:xfrm>
          <a:custGeom>
            <a:avLst/>
            <a:gdLst>
              <a:gd name="connsiteX0" fmla="*/ 0 w 2309868"/>
              <a:gd name="connsiteY0" fmla="*/ 0 h 3708599"/>
              <a:gd name="connsiteX1" fmla="*/ 2309868 w 2309868"/>
              <a:gd name="connsiteY1" fmla="*/ 0 h 3708599"/>
              <a:gd name="connsiteX2" fmla="*/ 2309868 w 2309868"/>
              <a:gd name="connsiteY2" fmla="*/ 3708599 h 3708599"/>
              <a:gd name="connsiteX3" fmla="*/ 0 w 2309868"/>
              <a:gd name="connsiteY3" fmla="*/ 3708599 h 3708599"/>
            </a:gdLst>
            <a:ahLst/>
            <a:cxnLst>
              <a:cxn ang="0">
                <a:pos x="connsiteX0" y="connsiteY0"/>
              </a:cxn>
              <a:cxn ang="0">
                <a:pos x="connsiteX1" y="connsiteY1"/>
              </a:cxn>
              <a:cxn ang="0">
                <a:pos x="connsiteX2" y="connsiteY2"/>
              </a:cxn>
              <a:cxn ang="0">
                <a:pos x="connsiteX3" y="connsiteY3"/>
              </a:cxn>
            </a:cxnLst>
            <a:rect l="l" t="t" r="r" b="b"/>
            <a:pathLst>
              <a:path w="2309868" h="3708599">
                <a:moveTo>
                  <a:pt x="0" y="0"/>
                </a:moveTo>
                <a:lnTo>
                  <a:pt x="2309868" y="0"/>
                </a:lnTo>
                <a:lnTo>
                  <a:pt x="2309868" y="3708599"/>
                </a:lnTo>
                <a:lnTo>
                  <a:pt x="0" y="3708599"/>
                </a:lnTo>
                <a:close/>
              </a:path>
            </a:pathLst>
          </a:custGeom>
        </p:spPr>
        <p:txBody>
          <a:bodyPr wrap="square">
            <a:noAutofit/>
          </a:bodyPr>
          <a:lstStyle/>
          <a:p>
            <a:endParaRPr lang="en-US"/>
          </a:p>
        </p:txBody>
      </p:sp>
    </p:spTree>
    <p:extLst>
      <p:ext uri="{BB962C8B-B14F-4D97-AF65-F5344CB8AC3E}">
        <p14:creationId xmlns:p14="http://schemas.microsoft.com/office/powerpoint/2010/main" val="2521129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1766207"/>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22030698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1798322" y="4002832"/>
            <a:ext cx="8600506" cy="2852928"/>
          </a:xfrm>
          <a:custGeom>
            <a:avLst/>
            <a:gdLst>
              <a:gd name="connsiteX0" fmla="*/ 0 w 8600506"/>
              <a:gd name="connsiteY0" fmla="*/ 0 h 2852928"/>
              <a:gd name="connsiteX1" fmla="*/ 8600506 w 8600506"/>
              <a:gd name="connsiteY1" fmla="*/ 0 h 2852928"/>
              <a:gd name="connsiteX2" fmla="*/ 8600506 w 8600506"/>
              <a:gd name="connsiteY2" fmla="*/ 2852928 h 2852928"/>
              <a:gd name="connsiteX3" fmla="*/ 0 w 8600506"/>
              <a:gd name="connsiteY3" fmla="*/ 2852928 h 2852928"/>
            </a:gdLst>
            <a:ahLst/>
            <a:cxnLst>
              <a:cxn ang="0">
                <a:pos x="connsiteX0" y="connsiteY0"/>
              </a:cxn>
              <a:cxn ang="0">
                <a:pos x="connsiteX1" y="connsiteY1"/>
              </a:cxn>
              <a:cxn ang="0">
                <a:pos x="connsiteX2" y="connsiteY2"/>
              </a:cxn>
              <a:cxn ang="0">
                <a:pos x="connsiteX3" y="connsiteY3"/>
              </a:cxn>
            </a:cxnLst>
            <a:rect l="l" t="t" r="r" b="b"/>
            <a:pathLst>
              <a:path w="8600506" h="2852928">
                <a:moveTo>
                  <a:pt x="0" y="0"/>
                </a:moveTo>
                <a:lnTo>
                  <a:pt x="8600506" y="0"/>
                </a:lnTo>
                <a:lnTo>
                  <a:pt x="8600506" y="2852928"/>
                </a:lnTo>
                <a:lnTo>
                  <a:pt x="0" y="2852928"/>
                </a:lnTo>
                <a:close/>
              </a:path>
            </a:pathLst>
          </a:custGeom>
        </p:spPr>
        <p:txBody>
          <a:bodyPr wrap="square">
            <a:noAutofit/>
          </a:bodyPr>
          <a:lstStyle/>
          <a:p>
            <a:endParaRPr lang="en-US"/>
          </a:p>
        </p:txBody>
      </p:sp>
    </p:spTree>
    <p:extLst>
      <p:ext uri="{BB962C8B-B14F-4D97-AF65-F5344CB8AC3E}">
        <p14:creationId xmlns:p14="http://schemas.microsoft.com/office/powerpoint/2010/main" val="3559238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735106" y="731520"/>
            <a:ext cx="2879349" cy="5394960"/>
          </a:xfrm>
          <a:custGeom>
            <a:avLst/>
            <a:gdLst>
              <a:gd name="connsiteX0" fmla="*/ 0 w 2879349"/>
              <a:gd name="connsiteY0" fmla="*/ 0 h 5394960"/>
              <a:gd name="connsiteX1" fmla="*/ 2879349 w 2879349"/>
              <a:gd name="connsiteY1" fmla="*/ 0 h 5394960"/>
              <a:gd name="connsiteX2" fmla="*/ 2879349 w 2879349"/>
              <a:gd name="connsiteY2" fmla="*/ 5394960 h 5394960"/>
              <a:gd name="connsiteX3" fmla="*/ 0 w 2879349"/>
              <a:gd name="connsiteY3" fmla="*/ 5394960 h 5394960"/>
            </a:gdLst>
            <a:ahLst/>
            <a:cxnLst>
              <a:cxn ang="0">
                <a:pos x="connsiteX0" y="connsiteY0"/>
              </a:cxn>
              <a:cxn ang="0">
                <a:pos x="connsiteX1" y="connsiteY1"/>
              </a:cxn>
              <a:cxn ang="0">
                <a:pos x="connsiteX2" y="connsiteY2"/>
              </a:cxn>
              <a:cxn ang="0">
                <a:pos x="connsiteX3" y="connsiteY3"/>
              </a:cxn>
            </a:cxnLst>
            <a:rect l="l" t="t" r="r" b="b"/>
            <a:pathLst>
              <a:path w="2879349" h="5394960">
                <a:moveTo>
                  <a:pt x="0" y="0"/>
                </a:moveTo>
                <a:lnTo>
                  <a:pt x="2879349" y="0"/>
                </a:lnTo>
                <a:lnTo>
                  <a:pt x="2879349" y="5394960"/>
                </a:lnTo>
                <a:lnTo>
                  <a:pt x="0" y="5394960"/>
                </a:lnTo>
                <a:close/>
              </a:path>
            </a:pathLst>
          </a:custGeom>
        </p:spPr>
        <p:txBody>
          <a:bodyPr wrap="square">
            <a:noAutofit/>
          </a:bodyPr>
          <a:lstStyle/>
          <a:p>
            <a:endParaRPr lang="en-US" dirty="0"/>
          </a:p>
        </p:txBody>
      </p:sp>
      <p:sp>
        <p:nvSpPr>
          <p:cNvPr id="10" name="Picture Placeholder 9"/>
          <p:cNvSpPr>
            <a:spLocks noGrp="1"/>
          </p:cNvSpPr>
          <p:nvPr>
            <p:ph type="pic" sz="quarter" idx="11"/>
          </p:nvPr>
        </p:nvSpPr>
        <p:spPr>
          <a:xfrm>
            <a:off x="3776632" y="731520"/>
            <a:ext cx="2879349" cy="5394960"/>
          </a:xfrm>
          <a:custGeom>
            <a:avLst/>
            <a:gdLst>
              <a:gd name="connsiteX0" fmla="*/ 0 w 2879349"/>
              <a:gd name="connsiteY0" fmla="*/ 0 h 5394960"/>
              <a:gd name="connsiteX1" fmla="*/ 2879349 w 2879349"/>
              <a:gd name="connsiteY1" fmla="*/ 0 h 5394960"/>
              <a:gd name="connsiteX2" fmla="*/ 2879349 w 2879349"/>
              <a:gd name="connsiteY2" fmla="*/ 5394960 h 5394960"/>
              <a:gd name="connsiteX3" fmla="*/ 0 w 2879349"/>
              <a:gd name="connsiteY3" fmla="*/ 5394960 h 5394960"/>
              <a:gd name="connsiteX4" fmla="*/ 0 w 2879349"/>
              <a:gd name="connsiteY4" fmla="*/ 2145030 h 5394960"/>
              <a:gd name="connsiteX5" fmla="*/ 0 w 2879349"/>
              <a:gd name="connsiteY5" fmla="*/ 1230630 h 5394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79349" h="5394960">
                <a:moveTo>
                  <a:pt x="0" y="0"/>
                </a:moveTo>
                <a:lnTo>
                  <a:pt x="2879349" y="0"/>
                </a:lnTo>
                <a:lnTo>
                  <a:pt x="2879349" y="5394960"/>
                </a:lnTo>
                <a:lnTo>
                  <a:pt x="0" y="5394960"/>
                </a:lnTo>
                <a:lnTo>
                  <a:pt x="0" y="2145030"/>
                </a:lnTo>
                <a:lnTo>
                  <a:pt x="0" y="1230630"/>
                </a:lnTo>
                <a:close/>
              </a:path>
            </a:pathLst>
          </a:custGeom>
        </p:spPr>
        <p:txBody>
          <a:bodyPr wrap="square">
            <a:noAutofit/>
          </a:bodyPr>
          <a:lstStyle/>
          <a:p>
            <a:endParaRPr lang="en-US"/>
          </a:p>
        </p:txBody>
      </p:sp>
    </p:spTree>
    <p:extLst>
      <p:ext uri="{BB962C8B-B14F-4D97-AF65-F5344CB8AC3E}">
        <p14:creationId xmlns:p14="http://schemas.microsoft.com/office/powerpoint/2010/main" val="84057288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930412" y="0"/>
            <a:ext cx="3517917" cy="4683804"/>
          </a:xfrm>
          <a:custGeom>
            <a:avLst/>
            <a:gdLst>
              <a:gd name="connsiteX0" fmla="*/ 0 w 3517917"/>
              <a:gd name="connsiteY0" fmla="*/ 0 h 4683804"/>
              <a:gd name="connsiteX1" fmla="*/ 3517917 w 3517917"/>
              <a:gd name="connsiteY1" fmla="*/ 0 h 4683804"/>
              <a:gd name="connsiteX2" fmla="*/ 3517917 w 3517917"/>
              <a:gd name="connsiteY2" fmla="*/ 4683804 h 4683804"/>
              <a:gd name="connsiteX3" fmla="*/ 0 w 3517917"/>
              <a:gd name="connsiteY3" fmla="*/ 4683804 h 4683804"/>
            </a:gdLst>
            <a:ahLst/>
            <a:cxnLst>
              <a:cxn ang="0">
                <a:pos x="connsiteX0" y="connsiteY0"/>
              </a:cxn>
              <a:cxn ang="0">
                <a:pos x="connsiteX1" y="connsiteY1"/>
              </a:cxn>
              <a:cxn ang="0">
                <a:pos x="connsiteX2" y="connsiteY2"/>
              </a:cxn>
              <a:cxn ang="0">
                <a:pos x="connsiteX3" y="connsiteY3"/>
              </a:cxn>
            </a:cxnLst>
            <a:rect l="l" t="t" r="r" b="b"/>
            <a:pathLst>
              <a:path w="3517917" h="4683804">
                <a:moveTo>
                  <a:pt x="0" y="0"/>
                </a:moveTo>
                <a:lnTo>
                  <a:pt x="3517917" y="0"/>
                </a:lnTo>
                <a:lnTo>
                  <a:pt x="3517917" y="4683804"/>
                </a:lnTo>
                <a:lnTo>
                  <a:pt x="0" y="4683804"/>
                </a:lnTo>
                <a:close/>
              </a:path>
            </a:pathLst>
          </a:custGeom>
        </p:spPr>
        <p:txBody>
          <a:bodyPr wrap="square">
            <a:noAutofit/>
          </a:bodyPr>
          <a:lstStyle/>
          <a:p>
            <a:endParaRPr lang="en-US"/>
          </a:p>
        </p:txBody>
      </p:sp>
    </p:spTree>
    <p:extLst>
      <p:ext uri="{BB962C8B-B14F-4D97-AF65-F5344CB8AC3E}">
        <p14:creationId xmlns:p14="http://schemas.microsoft.com/office/powerpoint/2010/main" val="404590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2FEBF1AA-5511-4664-AC94-8FF51B1C5EA9}"/>
              </a:ext>
            </a:extLst>
          </p:cNvPr>
          <p:cNvSpPr/>
          <p:nvPr userDrawn="1"/>
        </p:nvSpPr>
        <p:spPr>
          <a:xfrm>
            <a:off x="0" y="0"/>
            <a:ext cx="12191999" cy="6858000"/>
          </a:xfrm>
          <a:prstGeom prst="rect">
            <a:avLst/>
          </a:prstGeom>
          <a:solidFill>
            <a:schemeClr val="tx2">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0110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8674083" y="669718"/>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4225767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953760" y="1744117"/>
            <a:ext cx="4202236" cy="3685179"/>
          </a:xfrm>
          <a:custGeom>
            <a:avLst/>
            <a:gdLst>
              <a:gd name="connsiteX0" fmla="*/ 0 w 4202236"/>
              <a:gd name="connsiteY0" fmla="*/ 0 h 3685179"/>
              <a:gd name="connsiteX1" fmla="*/ 4202236 w 4202236"/>
              <a:gd name="connsiteY1" fmla="*/ 0 h 3685179"/>
              <a:gd name="connsiteX2" fmla="*/ 4202236 w 4202236"/>
              <a:gd name="connsiteY2" fmla="*/ 3685179 h 3685179"/>
              <a:gd name="connsiteX3" fmla="*/ 0 w 4202236"/>
              <a:gd name="connsiteY3" fmla="*/ 3685179 h 3685179"/>
            </a:gdLst>
            <a:ahLst/>
            <a:cxnLst>
              <a:cxn ang="0">
                <a:pos x="connsiteX0" y="connsiteY0"/>
              </a:cxn>
              <a:cxn ang="0">
                <a:pos x="connsiteX1" y="connsiteY1"/>
              </a:cxn>
              <a:cxn ang="0">
                <a:pos x="connsiteX2" y="connsiteY2"/>
              </a:cxn>
              <a:cxn ang="0">
                <a:pos x="connsiteX3" y="connsiteY3"/>
              </a:cxn>
            </a:cxnLst>
            <a:rect l="l" t="t" r="r" b="b"/>
            <a:pathLst>
              <a:path w="4202236" h="3685179">
                <a:moveTo>
                  <a:pt x="0" y="0"/>
                </a:moveTo>
                <a:lnTo>
                  <a:pt x="4202236" y="0"/>
                </a:lnTo>
                <a:lnTo>
                  <a:pt x="4202236" y="3685179"/>
                </a:lnTo>
                <a:lnTo>
                  <a:pt x="0" y="3685179"/>
                </a:lnTo>
                <a:close/>
              </a:path>
            </a:pathLst>
          </a:custGeom>
        </p:spPr>
        <p:txBody>
          <a:bodyPr wrap="square">
            <a:noAutofit/>
          </a:bodyPr>
          <a:lstStyle/>
          <a:p>
            <a:endParaRPr lang="en-US"/>
          </a:p>
        </p:txBody>
      </p:sp>
    </p:spTree>
    <p:extLst>
      <p:ext uri="{BB962C8B-B14F-4D97-AF65-F5344CB8AC3E}">
        <p14:creationId xmlns:p14="http://schemas.microsoft.com/office/powerpoint/2010/main" val="3880002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324600" y="1615442"/>
            <a:ext cx="3332480" cy="4378956"/>
          </a:xfrm>
          <a:custGeom>
            <a:avLst/>
            <a:gdLst>
              <a:gd name="connsiteX0" fmla="*/ 0 w 3332480"/>
              <a:gd name="connsiteY0" fmla="*/ 0 h 4378956"/>
              <a:gd name="connsiteX1" fmla="*/ 3332480 w 3332480"/>
              <a:gd name="connsiteY1" fmla="*/ 0 h 4378956"/>
              <a:gd name="connsiteX2" fmla="*/ 3332480 w 3332480"/>
              <a:gd name="connsiteY2" fmla="*/ 4378956 h 4378956"/>
              <a:gd name="connsiteX3" fmla="*/ 0 w 3332480"/>
              <a:gd name="connsiteY3" fmla="*/ 4378956 h 4378956"/>
            </a:gdLst>
            <a:ahLst/>
            <a:cxnLst>
              <a:cxn ang="0">
                <a:pos x="connsiteX0" y="connsiteY0"/>
              </a:cxn>
              <a:cxn ang="0">
                <a:pos x="connsiteX1" y="connsiteY1"/>
              </a:cxn>
              <a:cxn ang="0">
                <a:pos x="connsiteX2" y="connsiteY2"/>
              </a:cxn>
              <a:cxn ang="0">
                <a:pos x="connsiteX3" y="connsiteY3"/>
              </a:cxn>
            </a:cxnLst>
            <a:rect l="l" t="t" r="r" b="b"/>
            <a:pathLst>
              <a:path w="3332480" h="4378956">
                <a:moveTo>
                  <a:pt x="0" y="0"/>
                </a:moveTo>
                <a:lnTo>
                  <a:pt x="3332480" y="0"/>
                </a:lnTo>
                <a:lnTo>
                  <a:pt x="3332480" y="4378956"/>
                </a:lnTo>
                <a:lnTo>
                  <a:pt x="0" y="4378956"/>
                </a:lnTo>
                <a:close/>
              </a:path>
            </a:pathLst>
          </a:custGeom>
        </p:spPr>
        <p:txBody>
          <a:bodyPr wrap="square">
            <a:noAutofit/>
          </a:bodyPr>
          <a:lstStyle/>
          <a:p>
            <a:endParaRPr lang="en-US"/>
          </a:p>
        </p:txBody>
      </p:sp>
    </p:spTree>
    <p:extLst>
      <p:ext uri="{BB962C8B-B14F-4D97-AF65-F5344CB8AC3E}">
        <p14:creationId xmlns:p14="http://schemas.microsoft.com/office/powerpoint/2010/main" val="21210205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537882"/>
            <a:ext cx="4803648" cy="5782236"/>
          </a:xfrm>
          <a:custGeom>
            <a:avLst/>
            <a:gdLst>
              <a:gd name="connsiteX0" fmla="*/ 0 w 4803648"/>
              <a:gd name="connsiteY0" fmla="*/ 0 h 5782236"/>
              <a:gd name="connsiteX1" fmla="*/ 4803648 w 4803648"/>
              <a:gd name="connsiteY1" fmla="*/ 0 h 5782236"/>
              <a:gd name="connsiteX2" fmla="*/ 4803648 w 4803648"/>
              <a:gd name="connsiteY2" fmla="*/ 5782236 h 5782236"/>
              <a:gd name="connsiteX3" fmla="*/ 0 w 4803648"/>
              <a:gd name="connsiteY3" fmla="*/ 5782236 h 5782236"/>
            </a:gdLst>
            <a:ahLst/>
            <a:cxnLst>
              <a:cxn ang="0">
                <a:pos x="connsiteX0" y="connsiteY0"/>
              </a:cxn>
              <a:cxn ang="0">
                <a:pos x="connsiteX1" y="connsiteY1"/>
              </a:cxn>
              <a:cxn ang="0">
                <a:pos x="connsiteX2" y="connsiteY2"/>
              </a:cxn>
              <a:cxn ang="0">
                <a:pos x="connsiteX3" y="connsiteY3"/>
              </a:cxn>
            </a:cxnLst>
            <a:rect l="l" t="t" r="r" b="b"/>
            <a:pathLst>
              <a:path w="4803648" h="5782236">
                <a:moveTo>
                  <a:pt x="0" y="0"/>
                </a:moveTo>
                <a:lnTo>
                  <a:pt x="4803648" y="0"/>
                </a:lnTo>
                <a:lnTo>
                  <a:pt x="4803648" y="5782236"/>
                </a:lnTo>
                <a:lnTo>
                  <a:pt x="0" y="5782236"/>
                </a:lnTo>
                <a:close/>
              </a:path>
            </a:pathLst>
          </a:custGeom>
        </p:spPr>
        <p:txBody>
          <a:bodyPr wrap="square">
            <a:noAutofit/>
          </a:bodyPr>
          <a:lstStyle/>
          <a:p>
            <a:endParaRPr lang="en-US"/>
          </a:p>
        </p:txBody>
      </p:sp>
    </p:spTree>
    <p:extLst>
      <p:ext uri="{BB962C8B-B14F-4D97-AF65-F5344CB8AC3E}">
        <p14:creationId xmlns:p14="http://schemas.microsoft.com/office/powerpoint/2010/main" val="4839438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823166" y="819150"/>
            <a:ext cx="10545668" cy="5219700"/>
          </a:xfrm>
          <a:custGeom>
            <a:avLst/>
            <a:gdLst>
              <a:gd name="connsiteX0" fmla="*/ 0 w 10545668"/>
              <a:gd name="connsiteY0" fmla="*/ 0 h 5219700"/>
              <a:gd name="connsiteX1" fmla="*/ 10545668 w 10545668"/>
              <a:gd name="connsiteY1" fmla="*/ 0 h 5219700"/>
              <a:gd name="connsiteX2" fmla="*/ 10545668 w 10545668"/>
              <a:gd name="connsiteY2" fmla="*/ 5219700 h 5219700"/>
              <a:gd name="connsiteX3" fmla="*/ 0 w 10545668"/>
              <a:gd name="connsiteY3" fmla="*/ 5219700 h 5219700"/>
            </a:gdLst>
            <a:ahLst/>
            <a:cxnLst>
              <a:cxn ang="0">
                <a:pos x="connsiteX0" y="connsiteY0"/>
              </a:cxn>
              <a:cxn ang="0">
                <a:pos x="connsiteX1" y="connsiteY1"/>
              </a:cxn>
              <a:cxn ang="0">
                <a:pos x="connsiteX2" y="connsiteY2"/>
              </a:cxn>
              <a:cxn ang="0">
                <a:pos x="connsiteX3" y="connsiteY3"/>
              </a:cxn>
            </a:cxnLst>
            <a:rect l="l" t="t" r="r" b="b"/>
            <a:pathLst>
              <a:path w="10545668" h="5219700">
                <a:moveTo>
                  <a:pt x="0" y="0"/>
                </a:moveTo>
                <a:lnTo>
                  <a:pt x="10545668" y="0"/>
                </a:lnTo>
                <a:lnTo>
                  <a:pt x="10545668" y="5219700"/>
                </a:lnTo>
                <a:lnTo>
                  <a:pt x="0" y="5219700"/>
                </a:lnTo>
                <a:close/>
              </a:path>
            </a:pathLst>
          </a:custGeom>
        </p:spPr>
        <p:txBody>
          <a:bodyPr wrap="square">
            <a:noAutofit/>
          </a:bodyPr>
          <a:lstStyle/>
          <a:p>
            <a:endParaRPr lang="en-US"/>
          </a:p>
        </p:txBody>
      </p:sp>
    </p:spTree>
    <p:extLst>
      <p:ext uri="{BB962C8B-B14F-4D97-AF65-F5344CB8AC3E}">
        <p14:creationId xmlns:p14="http://schemas.microsoft.com/office/powerpoint/2010/main" val="3552607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2992120" y="1097276"/>
            <a:ext cx="3332480" cy="5008883"/>
          </a:xfrm>
          <a:custGeom>
            <a:avLst/>
            <a:gdLst>
              <a:gd name="connsiteX0" fmla="*/ 0 w 3332480"/>
              <a:gd name="connsiteY0" fmla="*/ 0 h 5008883"/>
              <a:gd name="connsiteX1" fmla="*/ 3332480 w 3332480"/>
              <a:gd name="connsiteY1" fmla="*/ 0 h 5008883"/>
              <a:gd name="connsiteX2" fmla="*/ 3332480 w 3332480"/>
              <a:gd name="connsiteY2" fmla="*/ 5008883 h 5008883"/>
              <a:gd name="connsiteX3" fmla="*/ 0 w 3332480"/>
              <a:gd name="connsiteY3" fmla="*/ 5008883 h 5008883"/>
            </a:gdLst>
            <a:ahLst/>
            <a:cxnLst>
              <a:cxn ang="0">
                <a:pos x="connsiteX0" y="connsiteY0"/>
              </a:cxn>
              <a:cxn ang="0">
                <a:pos x="connsiteX1" y="connsiteY1"/>
              </a:cxn>
              <a:cxn ang="0">
                <a:pos x="connsiteX2" y="connsiteY2"/>
              </a:cxn>
              <a:cxn ang="0">
                <a:pos x="connsiteX3" y="connsiteY3"/>
              </a:cxn>
            </a:cxnLst>
            <a:rect l="l" t="t" r="r" b="b"/>
            <a:pathLst>
              <a:path w="3332480" h="5008883">
                <a:moveTo>
                  <a:pt x="0" y="0"/>
                </a:moveTo>
                <a:lnTo>
                  <a:pt x="3332480" y="0"/>
                </a:lnTo>
                <a:lnTo>
                  <a:pt x="3332480" y="5008883"/>
                </a:lnTo>
                <a:lnTo>
                  <a:pt x="0" y="5008883"/>
                </a:lnTo>
                <a:close/>
              </a:path>
            </a:pathLst>
          </a:custGeom>
        </p:spPr>
        <p:txBody>
          <a:bodyPr wrap="square">
            <a:noAutofit/>
          </a:bodyPr>
          <a:lstStyle/>
          <a:p>
            <a:endParaRPr lang="en-US"/>
          </a:p>
        </p:txBody>
      </p:sp>
    </p:spTree>
    <p:extLst>
      <p:ext uri="{BB962C8B-B14F-4D97-AF65-F5344CB8AC3E}">
        <p14:creationId xmlns:p14="http://schemas.microsoft.com/office/powerpoint/2010/main" val="9496457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847840" y="762000"/>
            <a:ext cx="4592320" cy="5344160"/>
          </a:xfrm>
          <a:custGeom>
            <a:avLst/>
            <a:gdLst>
              <a:gd name="connsiteX0" fmla="*/ 0 w 4592320"/>
              <a:gd name="connsiteY0" fmla="*/ 0 h 5344160"/>
              <a:gd name="connsiteX1" fmla="*/ 4592320 w 4592320"/>
              <a:gd name="connsiteY1" fmla="*/ 0 h 5344160"/>
              <a:gd name="connsiteX2" fmla="*/ 4592320 w 4592320"/>
              <a:gd name="connsiteY2" fmla="*/ 5344160 h 5344160"/>
              <a:gd name="connsiteX3" fmla="*/ 0 w 4592320"/>
              <a:gd name="connsiteY3" fmla="*/ 5344160 h 5344160"/>
            </a:gdLst>
            <a:ahLst/>
            <a:cxnLst>
              <a:cxn ang="0">
                <a:pos x="connsiteX0" y="connsiteY0"/>
              </a:cxn>
              <a:cxn ang="0">
                <a:pos x="connsiteX1" y="connsiteY1"/>
              </a:cxn>
              <a:cxn ang="0">
                <a:pos x="connsiteX2" y="connsiteY2"/>
              </a:cxn>
              <a:cxn ang="0">
                <a:pos x="connsiteX3" y="connsiteY3"/>
              </a:cxn>
            </a:cxnLst>
            <a:rect l="l" t="t" r="r" b="b"/>
            <a:pathLst>
              <a:path w="4592320" h="5344160">
                <a:moveTo>
                  <a:pt x="0" y="0"/>
                </a:moveTo>
                <a:lnTo>
                  <a:pt x="4592320" y="0"/>
                </a:lnTo>
                <a:lnTo>
                  <a:pt x="4592320" y="5344160"/>
                </a:lnTo>
                <a:lnTo>
                  <a:pt x="0" y="5344160"/>
                </a:lnTo>
                <a:close/>
              </a:path>
            </a:pathLst>
          </a:custGeom>
        </p:spPr>
        <p:txBody>
          <a:bodyPr wrap="square">
            <a:noAutofit/>
          </a:bodyPr>
          <a:lstStyle/>
          <a:p>
            <a:endParaRPr lang="en-US"/>
          </a:p>
        </p:txBody>
      </p:sp>
    </p:spTree>
    <p:extLst>
      <p:ext uri="{BB962C8B-B14F-4D97-AF65-F5344CB8AC3E}">
        <p14:creationId xmlns:p14="http://schemas.microsoft.com/office/powerpoint/2010/main" val="239108748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587931" y="0"/>
            <a:ext cx="3321614" cy="6858000"/>
          </a:xfrm>
          <a:custGeom>
            <a:avLst/>
            <a:gdLst>
              <a:gd name="connsiteX0" fmla="*/ 0 w 3321614"/>
              <a:gd name="connsiteY0" fmla="*/ 0 h 6858000"/>
              <a:gd name="connsiteX1" fmla="*/ 3321614 w 3321614"/>
              <a:gd name="connsiteY1" fmla="*/ 0 h 6858000"/>
              <a:gd name="connsiteX2" fmla="*/ 3321614 w 3321614"/>
              <a:gd name="connsiteY2" fmla="*/ 6858000 h 6858000"/>
              <a:gd name="connsiteX3" fmla="*/ 0 w 332161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21614" h="6858000">
                <a:moveTo>
                  <a:pt x="0" y="0"/>
                </a:moveTo>
                <a:lnTo>
                  <a:pt x="3321614" y="0"/>
                </a:lnTo>
                <a:lnTo>
                  <a:pt x="3321614"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2948064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999461" y="994584"/>
            <a:ext cx="5231218" cy="2251537"/>
          </a:xfrm>
          <a:custGeom>
            <a:avLst/>
            <a:gdLst>
              <a:gd name="connsiteX0" fmla="*/ 0 w 5231218"/>
              <a:gd name="connsiteY0" fmla="*/ 0 h 2251537"/>
              <a:gd name="connsiteX1" fmla="*/ 5231218 w 5231218"/>
              <a:gd name="connsiteY1" fmla="*/ 0 h 2251537"/>
              <a:gd name="connsiteX2" fmla="*/ 5231218 w 5231218"/>
              <a:gd name="connsiteY2" fmla="*/ 2251537 h 2251537"/>
              <a:gd name="connsiteX3" fmla="*/ 0 w 5231218"/>
              <a:gd name="connsiteY3" fmla="*/ 2251537 h 2251537"/>
            </a:gdLst>
            <a:ahLst/>
            <a:cxnLst>
              <a:cxn ang="0">
                <a:pos x="connsiteX0" y="connsiteY0"/>
              </a:cxn>
              <a:cxn ang="0">
                <a:pos x="connsiteX1" y="connsiteY1"/>
              </a:cxn>
              <a:cxn ang="0">
                <a:pos x="connsiteX2" y="connsiteY2"/>
              </a:cxn>
              <a:cxn ang="0">
                <a:pos x="connsiteX3" y="connsiteY3"/>
              </a:cxn>
            </a:cxnLst>
            <a:rect l="l" t="t" r="r" b="b"/>
            <a:pathLst>
              <a:path w="5231218" h="2251537">
                <a:moveTo>
                  <a:pt x="0" y="0"/>
                </a:moveTo>
                <a:lnTo>
                  <a:pt x="5231218" y="0"/>
                </a:lnTo>
                <a:lnTo>
                  <a:pt x="5231218" y="2251537"/>
                </a:lnTo>
                <a:lnTo>
                  <a:pt x="0" y="2251537"/>
                </a:lnTo>
                <a:close/>
              </a:path>
            </a:pathLst>
          </a:custGeom>
        </p:spPr>
        <p:txBody>
          <a:bodyPr wrap="square">
            <a:noAutofit/>
          </a:bodyPr>
          <a:lstStyle/>
          <a:p>
            <a:endParaRPr lang="en-US" dirty="0"/>
          </a:p>
        </p:txBody>
      </p:sp>
      <p:sp>
        <p:nvSpPr>
          <p:cNvPr id="8" name="Picture Placeholder 7"/>
          <p:cNvSpPr>
            <a:spLocks noGrp="1"/>
          </p:cNvSpPr>
          <p:nvPr>
            <p:ph type="pic" sz="quarter" idx="11"/>
          </p:nvPr>
        </p:nvSpPr>
        <p:spPr>
          <a:xfrm>
            <a:off x="7230140" y="2275366"/>
            <a:ext cx="3959209" cy="4582634"/>
          </a:xfrm>
          <a:custGeom>
            <a:avLst/>
            <a:gdLst>
              <a:gd name="connsiteX0" fmla="*/ 0 w 3959209"/>
              <a:gd name="connsiteY0" fmla="*/ 0 h 4582634"/>
              <a:gd name="connsiteX1" fmla="*/ 3959209 w 3959209"/>
              <a:gd name="connsiteY1" fmla="*/ 0 h 4582634"/>
              <a:gd name="connsiteX2" fmla="*/ 3959209 w 3959209"/>
              <a:gd name="connsiteY2" fmla="*/ 4582634 h 4582634"/>
              <a:gd name="connsiteX3" fmla="*/ 0 w 3959209"/>
              <a:gd name="connsiteY3" fmla="*/ 4582634 h 4582634"/>
            </a:gdLst>
            <a:ahLst/>
            <a:cxnLst>
              <a:cxn ang="0">
                <a:pos x="connsiteX0" y="connsiteY0"/>
              </a:cxn>
              <a:cxn ang="0">
                <a:pos x="connsiteX1" y="connsiteY1"/>
              </a:cxn>
              <a:cxn ang="0">
                <a:pos x="connsiteX2" y="connsiteY2"/>
              </a:cxn>
              <a:cxn ang="0">
                <a:pos x="connsiteX3" y="connsiteY3"/>
              </a:cxn>
            </a:cxnLst>
            <a:rect l="l" t="t" r="r" b="b"/>
            <a:pathLst>
              <a:path w="3959209" h="4582634">
                <a:moveTo>
                  <a:pt x="0" y="0"/>
                </a:moveTo>
                <a:lnTo>
                  <a:pt x="3959209" y="0"/>
                </a:lnTo>
                <a:lnTo>
                  <a:pt x="3959209" y="4582634"/>
                </a:lnTo>
                <a:lnTo>
                  <a:pt x="0" y="4582634"/>
                </a:lnTo>
                <a:close/>
              </a:path>
            </a:pathLst>
          </a:custGeom>
        </p:spPr>
        <p:txBody>
          <a:bodyPr wrap="square">
            <a:noAutofit/>
          </a:bodyPr>
          <a:lstStyle/>
          <a:p>
            <a:endParaRPr lang="en-US" dirty="0"/>
          </a:p>
        </p:txBody>
      </p:sp>
    </p:spTree>
    <p:extLst>
      <p:ext uri="{BB962C8B-B14F-4D97-AF65-F5344CB8AC3E}">
        <p14:creationId xmlns:p14="http://schemas.microsoft.com/office/powerpoint/2010/main" val="362389733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770019" y="2598821"/>
            <a:ext cx="5566835" cy="3454405"/>
          </a:xfrm>
          <a:custGeom>
            <a:avLst/>
            <a:gdLst>
              <a:gd name="connsiteX0" fmla="*/ 0 w 5566835"/>
              <a:gd name="connsiteY0" fmla="*/ 0 h 3454405"/>
              <a:gd name="connsiteX1" fmla="*/ 5566835 w 5566835"/>
              <a:gd name="connsiteY1" fmla="*/ 0 h 3454405"/>
              <a:gd name="connsiteX2" fmla="*/ 5566835 w 5566835"/>
              <a:gd name="connsiteY2" fmla="*/ 3454405 h 3454405"/>
              <a:gd name="connsiteX3" fmla="*/ 0 w 5566835"/>
              <a:gd name="connsiteY3" fmla="*/ 3454405 h 3454405"/>
            </a:gdLst>
            <a:ahLst/>
            <a:cxnLst>
              <a:cxn ang="0">
                <a:pos x="connsiteX0" y="connsiteY0"/>
              </a:cxn>
              <a:cxn ang="0">
                <a:pos x="connsiteX1" y="connsiteY1"/>
              </a:cxn>
              <a:cxn ang="0">
                <a:pos x="connsiteX2" y="connsiteY2"/>
              </a:cxn>
              <a:cxn ang="0">
                <a:pos x="connsiteX3" y="connsiteY3"/>
              </a:cxn>
            </a:cxnLst>
            <a:rect l="l" t="t" r="r" b="b"/>
            <a:pathLst>
              <a:path w="5566835" h="3454405">
                <a:moveTo>
                  <a:pt x="0" y="0"/>
                </a:moveTo>
                <a:lnTo>
                  <a:pt x="5566835" y="0"/>
                </a:lnTo>
                <a:lnTo>
                  <a:pt x="5566835" y="3454405"/>
                </a:lnTo>
                <a:lnTo>
                  <a:pt x="0" y="3454405"/>
                </a:lnTo>
                <a:close/>
              </a:path>
            </a:pathLst>
          </a:custGeom>
        </p:spPr>
        <p:txBody>
          <a:bodyPr wrap="square">
            <a:noAutofit/>
          </a:bodyPr>
          <a:lstStyle/>
          <a:p>
            <a:endParaRPr lang="en-US"/>
          </a:p>
        </p:txBody>
      </p:sp>
      <p:sp>
        <p:nvSpPr>
          <p:cNvPr id="9" name="Picture Placeholder 8"/>
          <p:cNvSpPr>
            <a:spLocks noGrp="1"/>
          </p:cNvSpPr>
          <p:nvPr>
            <p:ph type="pic" sz="quarter" idx="11"/>
          </p:nvPr>
        </p:nvSpPr>
        <p:spPr>
          <a:xfrm>
            <a:off x="8392176" y="739449"/>
            <a:ext cx="3029803" cy="1859372"/>
          </a:xfrm>
          <a:custGeom>
            <a:avLst/>
            <a:gdLst>
              <a:gd name="connsiteX0" fmla="*/ 0 w 3029803"/>
              <a:gd name="connsiteY0" fmla="*/ 0 h 1859372"/>
              <a:gd name="connsiteX1" fmla="*/ 3029803 w 3029803"/>
              <a:gd name="connsiteY1" fmla="*/ 0 h 1859372"/>
              <a:gd name="connsiteX2" fmla="*/ 3029803 w 3029803"/>
              <a:gd name="connsiteY2" fmla="*/ 1859372 h 1859372"/>
              <a:gd name="connsiteX3" fmla="*/ 0 w 3029803"/>
              <a:gd name="connsiteY3" fmla="*/ 1859372 h 1859372"/>
            </a:gdLst>
            <a:ahLst/>
            <a:cxnLst>
              <a:cxn ang="0">
                <a:pos x="connsiteX0" y="connsiteY0"/>
              </a:cxn>
              <a:cxn ang="0">
                <a:pos x="connsiteX1" y="connsiteY1"/>
              </a:cxn>
              <a:cxn ang="0">
                <a:pos x="connsiteX2" y="connsiteY2"/>
              </a:cxn>
              <a:cxn ang="0">
                <a:pos x="connsiteX3" y="connsiteY3"/>
              </a:cxn>
            </a:cxnLst>
            <a:rect l="l" t="t" r="r" b="b"/>
            <a:pathLst>
              <a:path w="3029803" h="1859372">
                <a:moveTo>
                  <a:pt x="0" y="0"/>
                </a:moveTo>
                <a:lnTo>
                  <a:pt x="3029803" y="0"/>
                </a:lnTo>
                <a:lnTo>
                  <a:pt x="3029803" y="1859372"/>
                </a:lnTo>
                <a:lnTo>
                  <a:pt x="0" y="1859372"/>
                </a:lnTo>
                <a:close/>
              </a:path>
            </a:pathLst>
          </a:custGeom>
        </p:spPr>
        <p:txBody>
          <a:bodyPr wrap="square">
            <a:noAutofit/>
          </a:bodyPr>
          <a:lstStyle/>
          <a:p>
            <a:endParaRPr lang="en-US"/>
          </a:p>
        </p:txBody>
      </p:sp>
    </p:spTree>
    <p:extLst>
      <p:ext uri="{BB962C8B-B14F-4D97-AF65-F5344CB8AC3E}">
        <p14:creationId xmlns:p14="http://schemas.microsoft.com/office/powerpoint/2010/main" val="7649209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4">
            <a:extLst>
              <a:ext uri="{FF2B5EF4-FFF2-40B4-BE49-F238E27FC236}">
                <a16:creationId xmlns="" xmlns:a16="http://schemas.microsoft.com/office/drawing/2014/main" id="{3C1E0E71-5B85-406F-BE23-4D2270C4D18C}"/>
              </a:ext>
            </a:extLst>
          </p:cNvPr>
          <p:cNvSpPr>
            <a:spLocks noGrp="1"/>
          </p:cNvSpPr>
          <p:nvPr>
            <p:ph type="pic" sz="quarter" idx="10"/>
          </p:nvPr>
        </p:nvSpPr>
        <p:spPr bwMode="auto">
          <a:xfrm>
            <a:off x="723900" y="762000"/>
            <a:ext cx="10744200" cy="53340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oAutofit/>
          </a:bodyPr>
          <a:lstStyle/>
          <a:p>
            <a:endParaRPr lang="en-US"/>
          </a:p>
        </p:txBody>
      </p:sp>
    </p:spTree>
    <p:extLst>
      <p:ext uri="{BB962C8B-B14F-4D97-AF65-F5344CB8AC3E}">
        <p14:creationId xmlns:p14="http://schemas.microsoft.com/office/powerpoint/2010/main" val="7137238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1586411"/>
            <a:ext cx="4202236" cy="3685179"/>
          </a:xfrm>
          <a:custGeom>
            <a:avLst/>
            <a:gdLst>
              <a:gd name="connsiteX0" fmla="*/ 0 w 4202236"/>
              <a:gd name="connsiteY0" fmla="*/ 0 h 3685179"/>
              <a:gd name="connsiteX1" fmla="*/ 4202236 w 4202236"/>
              <a:gd name="connsiteY1" fmla="*/ 0 h 3685179"/>
              <a:gd name="connsiteX2" fmla="*/ 4202236 w 4202236"/>
              <a:gd name="connsiteY2" fmla="*/ 3685179 h 3685179"/>
              <a:gd name="connsiteX3" fmla="*/ 0 w 4202236"/>
              <a:gd name="connsiteY3" fmla="*/ 3685179 h 3685179"/>
            </a:gdLst>
            <a:ahLst/>
            <a:cxnLst>
              <a:cxn ang="0">
                <a:pos x="connsiteX0" y="connsiteY0"/>
              </a:cxn>
              <a:cxn ang="0">
                <a:pos x="connsiteX1" y="connsiteY1"/>
              </a:cxn>
              <a:cxn ang="0">
                <a:pos x="connsiteX2" y="connsiteY2"/>
              </a:cxn>
              <a:cxn ang="0">
                <a:pos x="connsiteX3" y="connsiteY3"/>
              </a:cxn>
            </a:cxnLst>
            <a:rect l="l" t="t" r="r" b="b"/>
            <a:pathLst>
              <a:path w="4202236" h="3685179">
                <a:moveTo>
                  <a:pt x="0" y="0"/>
                </a:moveTo>
                <a:lnTo>
                  <a:pt x="4202236" y="0"/>
                </a:lnTo>
                <a:lnTo>
                  <a:pt x="4202236" y="3685179"/>
                </a:lnTo>
                <a:lnTo>
                  <a:pt x="0" y="3685179"/>
                </a:lnTo>
                <a:close/>
              </a:path>
            </a:pathLst>
          </a:custGeom>
        </p:spPr>
        <p:txBody>
          <a:bodyPr wrap="square">
            <a:noAutofit/>
          </a:bodyPr>
          <a:lstStyle/>
          <a:p>
            <a:endParaRPr lang="en-US"/>
          </a:p>
        </p:txBody>
      </p:sp>
    </p:spTree>
    <p:extLst>
      <p:ext uri="{BB962C8B-B14F-4D97-AF65-F5344CB8AC3E}">
        <p14:creationId xmlns:p14="http://schemas.microsoft.com/office/powerpoint/2010/main" val="257390852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4034" y="1133475"/>
            <a:ext cx="3253516" cy="4591050"/>
          </a:xfrm>
          <a:custGeom>
            <a:avLst/>
            <a:gdLst>
              <a:gd name="connsiteX0" fmla="*/ 0 w 3253516"/>
              <a:gd name="connsiteY0" fmla="*/ 0 h 4591050"/>
              <a:gd name="connsiteX1" fmla="*/ 3253516 w 3253516"/>
              <a:gd name="connsiteY1" fmla="*/ 0 h 4591050"/>
              <a:gd name="connsiteX2" fmla="*/ 3253516 w 3253516"/>
              <a:gd name="connsiteY2" fmla="*/ 4591050 h 4591050"/>
              <a:gd name="connsiteX3" fmla="*/ 0 w 3253516"/>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3253516" h="4591050">
                <a:moveTo>
                  <a:pt x="0" y="0"/>
                </a:moveTo>
                <a:lnTo>
                  <a:pt x="3253516" y="0"/>
                </a:lnTo>
                <a:lnTo>
                  <a:pt x="3253516" y="4591050"/>
                </a:lnTo>
                <a:lnTo>
                  <a:pt x="0" y="4591050"/>
                </a:lnTo>
                <a:close/>
              </a:path>
            </a:pathLst>
          </a:custGeom>
        </p:spPr>
        <p:txBody>
          <a:bodyPr wrap="square">
            <a:noAutofit/>
          </a:bodyPr>
          <a:lstStyle/>
          <a:p>
            <a:endParaRPr lang="en-US" dirty="0"/>
          </a:p>
        </p:txBody>
      </p:sp>
      <p:sp>
        <p:nvSpPr>
          <p:cNvPr id="11" name="Picture Placeholder 10"/>
          <p:cNvSpPr>
            <a:spLocks noGrp="1"/>
          </p:cNvSpPr>
          <p:nvPr>
            <p:ph type="pic" sz="quarter" idx="11"/>
          </p:nvPr>
        </p:nvSpPr>
        <p:spPr>
          <a:xfrm>
            <a:off x="3526155" y="1133475"/>
            <a:ext cx="2626995" cy="4591050"/>
          </a:xfrm>
          <a:custGeom>
            <a:avLst/>
            <a:gdLst>
              <a:gd name="connsiteX0" fmla="*/ 0 w 2626995"/>
              <a:gd name="connsiteY0" fmla="*/ 0 h 4591050"/>
              <a:gd name="connsiteX1" fmla="*/ 2626995 w 2626995"/>
              <a:gd name="connsiteY1" fmla="*/ 0 h 4591050"/>
              <a:gd name="connsiteX2" fmla="*/ 2626995 w 2626995"/>
              <a:gd name="connsiteY2" fmla="*/ 4591050 h 4591050"/>
              <a:gd name="connsiteX3" fmla="*/ 0 w 2626995"/>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2626995" h="4591050">
                <a:moveTo>
                  <a:pt x="0" y="0"/>
                </a:moveTo>
                <a:lnTo>
                  <a:pt x="2626995" y="0"/>
                </a:lnTo>
                <a:lnTo>
                  <a:pt x="2626995" y="4591050"/>
                </a:lnTo>
                <a:lnTo>
                  <a:pt x="0" y="4591050"/>
                </a:lnTo>
                <a:close/>
              </a:path>
            </a:pathLst>
          </a:custGeom>
        </p:spPr>
        <p:txBody>
          <a:bodyPr wrap="square">
            <a:noAutofit/>
          </a:bodyPr>
          <a:lstStyle/>
          <a:p>
            <a:endParaRPr lang="en-US"/>
          </a:p>
        </p:txBody>
      </p:sp>
    </p:spTree>
    <p:extLst>
      <p:ext uri="{BB962C8B-B14F-4D97-AF65-F5344CB8AC3E}">
        <p14:creationId xmlns:p14="http://schemas.microsoft.com/office/powerpoint/2010/main" val="110598862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1097280" y="1097278"/>
            <a:ext cx="3020396" cy="5160828"/>
          </a:xfrm>
          <a:custGeom>
            <a:avLst/>
            <a:gdLst>
              <a:gd name="connsiteX0" fmla="*/ 0 w 3020396"/>
              <a:gd name="connsiteY0" fmla="*/ 0 h 5160828"/>
              <a:gd name="connsiteX1" fmla="*/ 3020396 w 3020396"/>
              <a:gd name="connsiteY1" fmla="*/ 0 h 5160828"/>
              <a:gd name="connsiteX2" fmla="*/ 3020396 w 3020396"/>
              <a:gd name="connsiteY2" fmla="*/ 5160828 h 5160828"/>
              <a:gd name="connsiteX3" fmla="*/ 0 w 3020396"/>
              <a:gd name="connsiteY3" fmla="*/ 5160828 h 5160828"/>
            </a:gdLst>
            <a:ahLst/>
            <a:cxnLst>
              <a:cxn ang="0">
                <a:pos x="connsiteX0" y="connsiteY0"/>
              </a:cxn>
              <a:cxn ang="0">
                <a:pos x="connsiteX1" y="connsiteY1"/>
              </a:cxn>
              <a:cxn ang="0">
                <a:pos x="connsiteX2" y="connsiteY2"/>
              </a:cxn>
              <a:cxn ang="0">
                <a:pos x="connsiteX3" y="connsiteY3"/>
              </a:cxn>
            </a:cxnLst>
            <a:rect l="l" t="t" r="r" b="b"/>
            <a:pathLst>
              <a:path w="3020396" h="5160828">
                <a:moveTo>
                  <a:pt x="0" y="0"/>
                </a:moveTo>
                <a:lnTo>
                  <a:pt x="3020396" y="0"/>
                </a:lnTo>
                <a:lnTo>
                  <a:pt x="3020396" y="5160828"/>
                </a:lnTo>
                <a:lnTo>
                  <a:pt x="0" y="5160828"/>
                </a:lnTo>
                <a:close/>
              </a:path>
            </a:pathLst>
          </a:custGeom>
        </p:spPr>
        <p:txBody>
          <a:bodyPr wrap="square">
            <a:noAutofit/>
          </a:bodyPr>
          <a:lstStyle/>
          <a:p>
            <a:endParaRPr lang="en-US"/>
          </a:p>
        </p:txBody>
      </p:sp>
    </p:spTree>
    <p:extLst>
      <p:ext uri="{BB962C8B-B14F-4D97-AF65-F5344CB8AC3E}">
        <p14:creationId xmlns:p14="http://schemas.microsoft.com/office/powerpoint/2010/main" val="2559674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731520"/>
            <a:ext cx="4068542" cy="6126480"/>
          </a:xfrm>
          <a:custGeom>
            <a:avLst/>
            <a:gdLst>
              <a:gd name="connsiteX0" fmla="*/ 0 w 4068542"/>
              <a:gd name="connsiteY0" fmla="*/ 0 h 6126480"/>
              <a:gd name="connsiteX1" fmla="*/ 4068542 w 4068542"/>
              <a:gd name="connsiteY1" fmla="*/ 0 h 6126480"/>
              <a:gd name="connsiteX2" fmla="*/ 4068542 w 4068542"/>
              <a:gd name="connsiteY2" fmla="*/ 6126480 h 6126480"/>
              <a:gd name="connsiteX3" fmla="*/ 0 w 4068542"/>
              <a:gd name="connsiteY3" fmla="*/ 6126480 h 6126480"/>
            </a:gdLst>
            <a:ahLst/>
            <a:cxnLst>
              <a:cxn ang="0">
                <a:pos x="connsiteX0" y="connsiteY0"/>
              </a:cxn>
              <a:cxn ang="0">
                <a:pos x="connsiteX1" y="connsiteY1"/>
              </a:cxn>
              <a:cxn ang="0">
                <a:pos x="connsiteX2" y="connsiteY2"/>
              </a:cxn>
              <a:cxn ang="0">
                <a:pos x="connsiteX3" y="connsiteY3"/>
              </a:cxn>
            </a:cxnLst>
            <a:rect l="l" t="t" r="r" b="b"/>
            <a:pathLst>
              <a:path w="4068542" h="6126480">
                <a:moveTo>
                  <a:pt x="0" y="0"/>
                </a:moveTo>
                <a:lnTo>
                  <a:pt x="4068542" y="0"/>
                </a:lnTo>
                <a:lnTo>
                  <a:pt x="4068542" y="6126480"/>
                </a:lnTo>
                <a:lnTo>
                  <a:pt x="0" y="6126480"/>
                </a:lnTo>
                <a:close/>
              </a:path>
            </a:pathLst>
          </a:custGeom>
        </p:spPr>
        <p:txBody>
          <a:bodyPr wrap="square">
            <a:noAutofit/>
          </a:bodyPr>
          <a:lstStyle/>
          <a:p>
            <a:endParaRPr lang="en-US"/>
          </a:p>
        </p:txBody>
      </p:sp>
    </p:spTree>
    <p:extLst>
      <p:ext uri="{BB962C8B-B14F-4D97-AF65-F5344CB8AC3E}">
        <p14:creationId xmlns:p14="http://schemas.microsoft.com/office/powerpoint/2010/main" val="2799568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5900403" y="1397118"/>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15371442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528389" y="1087098"/>
            <a:ext cx="2849528" cy="4683804"/>
          </a:xfrm>
          <a:custGeom>
            <a:avLst/>
            <a:gdLst>
              <a:gd name="connsiteX0" fmla="*/ 0 w 2849528"/>
              <a:gd name="connsiteY0" fmla="*/ 0 h 4683804"/>
              <a:gd name="connsiteX1" fmla="*/ 2849528 w 2849528"/>
              <a:gd name="connsiteY1" fmla="*/ 0 h 4683804"/>
              <a:gd name="connsiteX2" fmla="*/ 2849528 w 2849528"/>
              <a:gd name="connsiteY2" fmla="*/ 4683804 h 4683804"/>
              <a:gd name="connsiteX3" fmla="*/ 0 w 2849528"/>
              <a:gd name="connsiteY3" fmla="*/ 4683804 h 4683804"/>
            </a:gdLst>
            <a:ahLst/>
            <a:cxnLst>
              <a:cxn ang="0">
                <a:pos x="connsiteX0" y="connsiteY0"/>
              </a:cxn>
              <a:cxn ang="0">
                <a:pos x="connsiteX1" y="connsiteY1"/>
              </a:cxn>
              <a:cxn ang="0">
                <a:pos x="connsiteX2" y="connsiteY2"/>
              </a:cxn>
              <a:cxn ang="0">
                <a:pos x="connsiteX3" y="connsiteY3"/>
              </a:cxn>
            </a:cxnLst>
            <a:rect l="l" t="t" r="r" b="b"/>
            <a:pathLst>
              <a:path w="2849528" h="4683804">
                <a:moveTo>
                  <a:pt x="0" y="0"/>
                </a:moveTo>
                <a:lnTo>
                  <a:pt x="2849528" y="0"/>
                </a:lnTo>
                <a:lnTo>
                  <a:pt x="2849528" y="4683804"/>
                </a:lnTo>
                <a:lnTo>
                  <a:pt x="0" y="4683804"/>
                </a:lnTo>
                <a:close/>
              </a:path>
            </a:pathLst>
          </a:custGeom>
        </p:spPr>
        <p:txBody>
          <a:bodyPr wrap="square">
            <a:noAutofit/>
          </a:bodyPr>
          <a:lstStyle/>
          <a:p>
            <a:endParaRPr lang="en-US"/>
          </a:p>
        </p:txBody>
      </p:sp>
    </p:spTree>
    <p:extLst>
      <p:ext uri="{BB962C8B-B14F-4D97-AF65-F5344CB8AC3E}">
        <p14:creationId xmlns:p14="http://schemas.microsoft.com/office/powerpoint/2010/main" val="40734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Picture Placeholder 4">
            <a:extLst>
              <a:ext uri="{FF2B5EF4-FFF2-40B4-BE49-F238E27FC236}">
                <a16:creationId xmlns="" xmlns:a16="http://schemas.microsoft.com/office/drawing/2014/main" id="{5D615512-87BF-4489-94E7-1D77F81AEB49}"/>
              </a:ext>
            </a:extLst>
          </p:cNvPr>
          <p:cNvSpPr>
            <a:spLocks noGrp="1"/>
          </p:cNvSpPr>
          <p:nvPr>
            <p:ph type="pic" sz="quarter" idx="17"/>
          </p:nvPr>
        </p:nvSpPr>
        <p:spPr bwMode="auto">
          <a:xfrm>
            <a:off x="373062" y="380999"/>
            <a:ext cx="11445875" cy="6096000"/>
          </a:xfrm>
          <a:custGeom>
            <a:avLst/>
            <a:gdLst>
              <a:gd name="connsiteX0" fmla="*/ 0 w 11445875"/>
              <a:gd name="connsiteY0" fmla="*/ 0 h 6096000"/>
              <a:gd name="connsiteX1" fmla="*/ 11445875 w 11445875"/>
              <a:gd name="connsiteY1" fmla="*/ 0 h 6096000"/>
              <a:gd name="connsiteX2" fmla="*/ 11445875 w 11445875"/>
              <a:gd name="connsiteY2" fmla="*/ 6096000 h 6096000"/>
              <a:gd name="connsiteX3" fmla="*/ 0 w 11445875"/>
              <a:gd name="connsiteY3" fmla="*/ 6096000 h 6096000"/>
            </a:gdLst>
            <a:ahLst/>
            <a:cxnLst>
              <a:cxn ang="0">
                <a:pos x="connsiteX0" y="connsiteY0"/>
              </a:cxn>
              <a:cxn ang="0">
                <a:pos x="connsiteX1" y="connsiteY1"/>
              </a:cxn>
              <a:cxn ang="0">
                <a:pos x="connsiteX2" y="connsiteY2"/>
              </a:cxn>
              <a:cxn ang="0">
                <a:pos x="connsiteX3" y="connsiteY3"/>
              </a:cxn>
            </a:cxnLst>
            <a:rect l="l" t="t" r="r" b="b"/>
            <a:pathLst>
              <a:path w="11445875" h="6096000">
                <a:moveTo>
                  <a:pt x="0" y="0"/>
                </a:moveTo>
                <a:lnTo>
                  <a:pt x="11445875" y="0"/>
                </a:lnTo>
                <a:lnTo>
                  <a:pt x="11445875" y="6096000"/>
                </a:lnTo>
                <a:lnTo>
                  <a:pt x="0" y="6096000"/>
                </a:lnTo>
                <a:close/>
              </a:path>
            </a:pathLst>
          </a:cu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oAutofit/>
          </a:bodyPr>
          <a:lstStyle/>
          <a:p>
            <a:endParaRPr lang="en-US"/>
          </a:p>
        </p:txBody>
      </p:sp>
    </p:spTree>
    <p:extLst>
      <p:ext uri="{BB962C8B-B14F-4D97-AF65-F5344CB8AC3E}">
        <p14:creationId xmlns:p14="http://schemas.microsoft.com/office/powerpoint/2010/main" val="2145074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5" name="Picture Placeholder 4">
            <a:extLst>
              <a:ext uri="{FF2B5EF4-FFF2-40B4-BE49-F238E27FC236}">
                <a16:creationId xmlns="" xmlns:a16="http://schemas.microsoft.com/office/drawing/2014/main" id="{C5E886AA-7533-444F-A04B-31EB6ECEE18A}"/>
              </a:ext>
            </a:extLst>
          </p:cNvPr>
          <p:cNvSpPr>
            <a:spLocks noGrp="1"/>
          </p:cNvSpPr>
          <p:nvPr>
            <p:ph type="pic" sz="quarter" idx="10"/>
          </p:nvPr>
        </p:nvSpPr>
        <p:spPr>
          <a:xfrm>
            <a:off x="0" y="1"/>
            <a:ext cx="12192000" cy="6857999"/>
          </a:xfrm>
          <a:prstGeom prst="rect">
            <a:avLst/>
          </a:prstGeom>
        </p:spPr>
        <p:txBody>
          <a:bodyPr/>
          <a:lstStyle/>
          <a:p>
            <a:endParaRPr lang="id-ID"/>
          </a:p>
        </p:txBody>
      </p:sp>
    </p:spTree>
    <p:extLst>
      <p:ext uri="{BB962C8B-B14F-4D97-AF65-F5344CB8AC3E}">
        <p14:creationId xmlns:p14="http://schemas.microsoft.com/office/powerpoint/2010/main" val="19653109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424968" y="-5420"/>
            <a:ext cx="7342064" cy="6868840"/>
          </a:xfrm>
          <a:custGeom>
            <a:avLst/>
            <a:gdLst>
              <a:gd name="connsiteX0" fmla="*/ 0 w 7342064"/>
              <a:gd name="connsiteY0" fmla="*/ 0 h 6868840"/>
              <a:gd name="connsiteX1" fmla="*/ 7342064 w 7342064"/>
              <a:gd name="connsiteY1" fmla="*/ 0 h 6868840"/>
              <a:gd name="connsiteX2" fmla="*/ 7342064 w 7342064"/>
              <a:gd name="connsiteY2" fmla="*/ 6868840 h 6868840"/>
              <a:gd name="connsiteX3" fmla="*/ 0 w 7342064"/>
              <a:gd name="connsiteY3" fmla="*/ 6868840 h 6868840"/>
            </a:gdLst>
            <a:ahLst/>
            <a:cxnLst>
              <a:cxn ang="0">
                <a:pos x="connsiteX0" y="connsiteY0"/>
              </a:cxn>
              <a:cxn ang="0">
                <a:pos x="connsiteX1" y="connsiteY1"/>
              </a:cxn>
              <a:cxn ang="0">
                <a:pos x="connsiteX2" y="connsiteY2"/>
              </a:cxn>
              <a:cxn ang="0">
                <a:pos x="connsiteX3" y="connsiteY3"/>
              </a:cxn>
            </a:cxnLst>
            <a:rect l="l" t="t" r="r" b="b"/>
            <a:pathLst>
              <a:path w="7342064" h="6868840">
                <a:moveTo>
                  <a:pt x="0" y="0"/>
                </a:moveTo>
                <a:lnTo>
                  <a:pt x="7342064" y="0"/>
                </a:lnTo>
                <a:lnTo>
                  <a:pt x="7342064" y="6868840"/>
                </a:lnTo>
                <a:lnTo>
                  <a:pt x="0" y="6868840"/>
                </a:lnTo>
                <a:close/>
              </a:path>
            </a:pathLst>
          </a:custGeom>
        </p:spPr>
        <p:txBody>
          <a:bodyPr wrap="square">
            <a:noAutofit/>
          </a:bodyPr>
          <a:lstStyle/>
          <a:p>
            <a:endParaRPr lang="en-US"/>
          </a:p>
        </p:txBody>
      </p:sp>
    </p:spTree>
    <p:extLst>
      <p:ext uri="{BB962C8B-B14F-4D97-AF65-F5344CB8AC3E}">
        <p14:creationId xmlns:p14="http://schemas.microsoft.com/office/powerpoint/2010/main" val="26017727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7152640" y="762000"/>
            <a:ext cx="5039360" cy="5329695"/>
          </a:xfrm>
          <a:custGeom>
            <a:avLst/>
            <a:gdLst>
              <a:gd name="connsiteX0" fmla="*/ 0 w 5039360"/>
              <a:gd name="connsiteY0" fmla="*/ 0 h 5329695"/>
              <a:gd name="connsiteX1" fmla="*/ 5039360 w 5039360"/>
              <a:gd name="connsiteY1" fmla="*/ 0 h 5329695"/>
              <a:gd name="connsiteX2" fmla="*/ 5039360 w 5039360"/>
              <a:gd name="connsiteY2" fmla="*/ 5329695 h 5329695"/>
              <a:gd name="connsiteX3" fmla="*/ 0 w 5039360"/>
              <a:gd name="connsiteY3" fmla="*/ 5329695 h 5329695"/>
            </a:gdLst>
            <a:ahLst/>
            <a:cxnLst>
              <a:cxn ang="0">
                <a:pos x="connsiteX0" y="connsiteY0"/>
              </a:cxn>
              <a:cxn ang="0">
                <a:pos x="connsiteX1" y="connsiteY1"/>
              </a:cxn>
              <a:cxn ang="0">
                <a:pos x="connsiteX2" y="connsiteY2"/>
              </a:cxn>
              <a:cxn ang="0">
                <a:pos x="connsiteX3" y="connsiteY3"/>
              </a:cxn>
            </a:cxnLst>
            <a:rect l="l" t="t" r="r" b="b"/>
            <a:pathLst>
              <a:path w="5039360" h="5329695">
                <a:moveTo>
                  <a:pt x="0" y="0"/>
                </a:moveTo>
                <a:lnTo>
                  <a:pt x="5039360" y="0"/>
                </a:lnTo>
                <a:lnTo>
                  <a:pt x="5039360" y="5329695"/>
                </a:lnTo>
                <a:lnTo>
                  <a:pt x="0" y="5329695"/>
                </a:lnTo>
                <a:close/>
              </a:path>
            </a:pathLst>
          </a:custGeom>
        </p:spPr>
        <p:txBody>
          <a:bodyPr wrap="square">
            <a:noAutofit/>
          </a:bodyPr>
          <a:lstStyle/>
          <a:p>
            <a:endParaRPr lang="en-US"/>
          </a:p>
        </p:txBody>
      </p:sp>
    </p:spTree>
    <p:extLst>
      <p:ext uri="{BB962C8B-B14F-4D97-AF65-F5344CB8AC3E}">
        <p14:creationId xmlns:p14="http://schemas.microsoft.com/office/powerpoint/2010/main" val="122566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3931921"/>
            <a:ext cx="4896307" cy="2926080"/>
          </a:xfrm>
          <a:custGeom>
            <a:avLst/>
            <a:gdLst>
              <a:gd name="connsiteX0" fmla="*/ 0 w 4896307"/>
              <a:gd name="connsiteY0" fmla="*/ 0 h 2926080"/>
              <a:gd name="connsiteX1" fmla="*/ 4896307 w 4896307"/>
              <a:gd name="connsiteY1" fmla="*/ 0 h 2926080"/>
              <a:gd name="connsiteX2" fmla="*/ 4896307 w 4896307"/>
              <a:gd name="connsiteY2" fmla="*/ 2926080 h 2926080"/>
              <a:gd name="connsiteX3" fmla="*/ 0 w 4896307"/>
              <a:gd name="connsiteY3" fmla="*/ 2926080 h 2926080"/>
            </a:gdLst>
            <a:ahLst/>
            <a:cxnLst>
              <a:cxn ang="0">
                <a:pos x="connsiteX0" y="connsiteY0"/>
              </a:cxn>
              <a:cxn ang="0">
                <a:pos x="connsiteX1" y="connsiteY1"/>
              </a:cxn>
              <a:cxn ang="0">
                <a:pos x="connsiteX2" y="connsiteY2"/>
              </a:cxn>
              <a:cxn ang="0">
                <a:pos x="connsiteX3" y="connsiteY3"/>
              </a:cxn>
            </a:cxnLst>
            <a:rect l="l" t="t" r="r" b="b"/>
            <a:pathLst>
              <a:path w="4896307" h="2926080">
                <a:moveTo>
                  <a:pt x="0" y="0"/>
                </a:moveTo>
                <a:lnTo>
                  <a:pt x="4896307" y="0"/>
                </a:lnTo>
                <a:lnTo>
                  <a:pt x="4896307" y="2926080"/>
                </a:lnTo>
                <a:lnTo>
                  <a:pt x="0" y="2926080"/>
                </a:lnTo>
                <a:close/>
              </a:path>
            </a:pathLst>
          </a:custGeom>
        </p:spPr>
        <p:txBody>
          <a:bodyPr wrap="square">
            <a:noAutofit/>
          </a:bodyPr>
          <a:lstStyle/>
          <a:p>
            <a:endParaRPr lang="en-US" dirty="0"/>
          </a:p>
        </p:txBody>
      </p:sp>
      <p:sp>
        <p:nvSpPr>
          <p:cNvPr id="11" name="Picture Placeholder 10"/>
          <p:cNvSpPr>
            <a:spLocks noGrp="1"/>
          </p:cNvSpPr>
          <p:nvPr>
            <p:ph type="pic" sz="quarter" idx="11"/>
          </p:nvPr>
        </p:nvSpPr>
        <p:spPr>
          <a:xfrm>
            <a:off x="7295693" y="-1"/>
            <a:ext cx="4896307" cy="2926080"/>
          </a:xfrm>
          <a:custGeom>
            <a:avLst/>
            <a:gdLst>
              <a:gd name="connsiteX0" fmla="*/ 0 w 4896307"/>
              <a:gd name="connsiteY0" fmla="*/ 0 h 2926080"/>
              <a:gd name="connsiteX1" fmla="*/ 4896307 w 4896307"/>
              <a:gd name="connsiteY1" fmla="*/ 0 h 2926080"/>
              <a:gd name="connsiteX2" fmla="*/ 4896307 w 4896307"/>
              <a:gd name="connsiteY2" fmla="*/ 2926080 h 2926080"/>
              <a:gd name="connsiteX3" fmla="*/ 0 w 4896307"/>
              <a:gd name="connsiteY3" fmla="*/ 2926080 h 2926080"/>
            </a:gdLst>
            <a:ahLst/>
            <a:cxnLst>
              <a:cxn ang="0">
                <a:pos x="connsiteX0" y="connsiteY0"/>
              </a:cxn>
              <a:cxn ang="0">
                <a:pos x="connsiteX1" y="connsiteY1"/>
              </a:cxn>
              <a:cxn ang="0">
                <a:pos x="connsiteX2" y="connsiteY2"/>
              </a:cxn>
              <a:cxn ang="0">
                <a:pos x="connsiteX3" y="connsiteY3"/>
              </a:cxn>
            </a:cxnLst>
            <a:rect l="l" t="t" r="r" b="b"/>
            <a:pathLst>
              <a:path w="4896307" h="2926080">
                <a:moveTo>
                  <a:pt x="0" y="0"/>
                </a:moveTo>
                <a:lnTo>
                  <a:pt x="4896307" y="0"/>
                </a:lnTo>
                <a:lnTo>
                  <a:pt x="4896307" y="2926080"/>
                </a:lnTo>
                <a:lnTo>
                  <a:pt x="0" y="2926080"/>
                </a:lnTo>
                <a:close/>
              </a:path>
            </a:pathLst>
          </a:custGeom>
        </p:spPr>
        <p:txBody>
          <a:bodyPr wrap="square">
            <a:noAutofit/>
          </a:bodyPr>
          <a:lstStyle/>
          <a:p>
            <a:endParaRPr lang="en-US"/>
          </a:p>
        </p:txBody>
      </p:sp>
    </p:spTree>
    <p:extLst>
      <p:ext uri="{BB962C8B-B14F-4D97-AF65-F5344CB8AC3E}">
        <p14:creationId xmlns:p14="http://schemas.microsoft.com/office/powerpoint/2010/main" val="348594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133600" y="944880"/>
            <a:ext cx="2692400" cy="4968241"/>
          </a:xfrm>
          <a:custGeom>
            <a:avLst/>
            <a:gdLst>
              <a:gd name="connsiteX0" fmla="*/ 0 w 2692400"/>
              <a:gd name="connsiteY0" fmla="*/ 0 h 4968241"/>
              <a:gd name="connsiteX1" fmla="*/ 2692400 w 2692400"/>
              <a:gd name="connsiteY1" fmla="*/ 0 h 4968241"/>
              <a:gd name="connsiteX2" fmla="*/ 2692400 w 2692400"/>
              <a:gd name="connsiteY2" fmla="*/ 4968241 h 4968241"/>
              <a:gd name="connsiteX3" fmla="*/ 0 w 2692400"/>
              <a:gd name="connsiteY3" fmla="*/ 4968241 h 4968241"/>
            </a:gdLst>
            <a:ahLst/>
            <a:cxnLst>
              <a:cxn ang="0">
                <a:pos x="connsiteX0" y="connsiteY0"/>
              </a:cxn>
              <a:cxn ang="0">
                <a:pos x="connsiteX1" y="connsiteY1"/>
              </a:cxn>
              <a:cxn ang="0">
                <a:pos x="connsiteX2" y="connsiteY2"/>
              </a:cxn>
              <a:cxn ang="0">
                <a:pos x="connsiteX3" y="connsiteY3"/>
              </a:cxn>
            </a:cxnLst>
            <a:rect l="l" t="t" r="r" b="b"/>
            <a:pathLst>
              <a:path w="2692400" h="4968241">
                <a:moveTo>
                  <a:pt x="0" y="0"/>
                </a:moveTo>
                <a:lnTo>
                  <a:pt x="2692400" y="0"/>
                </a:lnTo>
                <a:lnTo>
                  <a:pt x="2692400" y="4968241"/>
                </a:lnTo>
                <a:lnTo>
                  <a:pt x="0" y="4968241"/>
                </a:lnTo>
                <a:close/>
              </a:path>
            </a:pathLst>
          </a:custGeom>
        </p:spPr>
        <p:txBody>
          <a:bodyPr wrap="square">
            <a:noAutofit/>
          </a:bodyPr>
          <a:lstStyle/>
          <a:p>
            <a:endParaRPr lang="en-US"/>
          </a:p>
        </p:txBody>
      </p:sp>
    </p:spTree>
    <p:extLst>
      <p:ext uri="{BB962C8B-B14F-4D97-AF65-F5344CB8AC3E}">
        <p14:creationId xmlns:p14="http://schemas.microsoft.com/office/powerpoint/2010/main" val="902166148"/>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34321"/>
      </p:ext>
    </p:extLst>
  </p:cSld>
  <p:clrMap bg1="lt1" tx1="dk1" bg2="lt2" tx2="dk2" accent1="accent1" accent2="accent2" accent3="accent3" accent4="accent4" accent5="accent5" accent6="accent6" hlink="hlink" folHlink="folHlink"/>
  <p:sldLayoutIdLst>
    <p:sldLayoutId id="2147483866" r:id="rId1"/>
    <p:sldLayoutId id="2147483798" r:id="rId2"/>
    <p:sldLayoutId id="2147483785" r:id="rId3"/>
    <p:sldLayoutId id="2147483960" r:id="rId4"/>
    <p:sldLayoutId id="2147483736" r:id="rId5"/>
    <p:sldLayoutId id="2147483961" r:id="rId6"/>
    <p:sldLayoutId id="2147483978" r:id="rId7"/>
    <p:sldLayoutId id="2147483992" r:id="rId8"/>
    <p:sldLayoutId id="2147483996" r:id="rId9"/>
    <p:sldLayoutId id="2147483979" r:id="rId10"/>
    <p:sldLayoutId id="2147483997" r:id="rId11"/>
    <p:sldLayoutId id="2147483981" r:id="rId12"/>
    <p:sldLayoutId id="2147483995" r:id="rId13"/>
    <p:sldLayoutId id="2147483962" r:id="rId14"/>
    <p:sldLayoutId id="2147483988" r:id="rId15"/>
    <p:sldLayoutId id="2147483986" r:id="rId16"/>
    <p:sldLayoutId id="2147483985" r:id="rId17"/>
    <p:sldLayoutId id="2147483987" r:id="rId18"/>
    <p:sldLayoutId id="2147483990" r:id="rId19"/>
    <p:sldLayoutId id="2147483989" r:id="rId20"/>
    <p:sldLayoutId id="2147483963" r:id="rId21"/>
    <p:sldLayoutId id="2147483984" r:id="rId22"/>
    <p:sldLayoutId id="2147483964" r:id="rId23"/>
    <p:sldLayoutId id="2147483982" r:id="rId24"/>
    <p:sldLayoutId id="2147483965" r:id="rId25"/>
    <p:sldLayoutId id="2147483966" r:id="rId26"/>
    <p:sldLayoutId id="2147483983" r:id="rId27"/>
    <p:sldLayoutId id="2147483970" r:id="rId28"/>
    <p:sldLayoutId id="2147483971" r:id="rId29"/>
    <p:sldLayoutId id="2147483973" r:id="rId30"/>
    <p:sldLayoutId id="2147483974" r:id="rId31"/>
    <p:sldLayoutId id="2147483994" r:id="rId32"/>
    <p:sldLayoutId id="2147483991" r:id="rId33"/>
    <p:sldLayoutId id="2147483976" r:id="rId34"/>
    <p:sldLayoutId id="2147483980" r:id="rId3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40">
          <p15:clr>
            <a:srgbClr val="F26B43"/>
          </p15:clr>
        </p15:guide>
        <p15:guide id="2" pos="456">
          <p15:clr>
            <a:srgbClr val="F26B43"/>
          </p15:clr>
        </p15:guide>
        <p15:guide id="3" pos="2712">
          <p15:clr>
            <a:srgbClr val="F26B43"/>
          </p15:clr>
        </p15:guide>
        <p15:guide id="4" pos="4968">
          <p15:clr>
            <a:srgbClr val="F26B43"/>
          </p15:clr>
        </p15:guide>
        <p15:guide id="5" pos="7224">
          <p15:clr>
            <a:srgbClr val="F26B43"/>
          </p15:clr>
        </p15:guide>
        <p15:guide id="6" orient="horz" pos="2712">
          <p15:clr>
            <a:srgbClr val="F26B43"/>
          </p15:clr>
        </p15:guide>
        <p15:guide id="7" orient="horz" pos="1608">
          <p15:clr>
            <a:srgbClr val="F26B43"/>
          </p15:clr>
        </p15:guide>
        <p15:guide id="8" orient="horz" pos="480">
          <p15:clr>
            <a:srgbClr val="F26B43"/>
          </p15:clr>
        </p15:guide>
        <p15:guide id="9" pos="3840">
          <p15:clr>
            <a:srgbClr val="F26B43"/>
          </p15:clr>
        </p15:guide>
        <p15:guide id="10"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hyperlink" Target="https://kids.kiddle.co/Langu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AC2FA8D-86BE-47AA-BB59-37BE3D615142}"/>
              </a:ext>
            </a:extLst>
          </p:cNvPr>
          <p:cNvSpPr/>
          <p:nvPr/>
        </p:nvSpPr>
        <p:spPr>
          <a:xfrm>
            <a:off x="940061" y="0"/>
            <a:ext cx="1288789" cy="32918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4" name="Rectangle 3">
            <a:extLst>
              <a:ext uri="{FF2B5EF4-FFF2-40B4-BE49-F238E27FC236}">
                <a16:creationId xmlns="" xmlns:a16="http://schemas.microsoft.com/office/drawing/2014/main" id="{5AC2FA8D-86BE-47AA-BB59-37BE3D615142}"/>
              </a:ext>
            </a:extLst>
          </p:cNvPr>
          <p:cNvSpPr/>
          <p:nvPr/>
        </p:nvSpPr>
        <p:spPr>
          <a:xfrm>
            <a:off x="9963150" y="3291839"/>
            <a:ext cx="1288789" cy="35661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3" name="Picture Placeholder 2"/>
          <p:cNvSpPr>
            <a:spLocks noGrp="1"/>
          </p:cNvSpPr>
          <p:nvPr>
            <p:ph type="pic" sz="quarter" idx="10"/>
          </p:nvPr>
        </p:nvSpPr>
        <p:spPr/>
      </p:sp>
      <p:sp>
        <p:nvSpPr>
          <p:cNvPr id="5" name="Rectangle 4"/>
          <p:cNvSpPr/>
          <p:nvPr/>
        </p:nvSpPr>
        <p:spPr>
          <a:xfrm>
            <a:off x="2676757" y="213486"/>
            <a:ext cx="7342065" cy="6863420"/>
          </a:xfrm>
          <a:prstGeom prst="rect">
            <a:avLst/>
          </a:prstGeom>
          <a:solidFill>
            <a:schemeClr val="tx2">
              <a:lumMod val="95000"/>
              <a:lumOff val="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TextBox 5">
            <a:extLst>
              <a:ext uri="{FF2B5EF4-FFF2-40B4-BE49-F238E27FC236}">
                <a16:creationId xmlns="" xmlns:a16="http://schemas.microsoft.com/office/drawing/2014/main" id="{72716DAE-2D0F-4E26-90D3-4E51CEE6DC9F}"/>
              </a:ext>
            </a:extLst>
          </p:cNvPr>
          <p:cNvSpPr txBox="1"/>
          <p:nvPr/>
        </p:nvSpPr>
        <p:spPr>
          <a:xfrm>
            <a:off x="3986461" y="2167868"/>
            <a:ext cx="4219076" cy="1477328"/>
          </a:xfrm>
          <a:prstGeom prst="rect">
            <a:avLst/>
          </a:prstGeom>
          <a:noFill/>
          <a:ln>
            <a:noFill/>
          </a:ln>
        </p:spPr>
        <p:txBody>
          <a:bodyPr wrap="square" lIns="0" tIns="0" rIns="0" bIns="0" rtlCol="0" anchor="ctr" anchorCtr="0">
            <a:spAutoFit/>
          </a:bodyPr>
          <a:lstStyle/>
          <a:p>
            <a:pPr algn="ctr"/>
            <a:r>
              <a:rPr lang="en-US" sz="4800" b="1" dirty="0" err="1" smtClean="0">
                <a:solidFill>
                  <a:schemeClr val="bg1"/>
                </a:solidFill>
                <a:latin typeface="Gudea" panose="02000000000000000000" pitchFamily="50" charset="0"/>
                <a:ea typeface="Source Serif Pro" panose="02040603050405020204" pitchFamily="18" charset="0"/>
              </a:rPr>
              <a:t>Jazera</a:t>
            </a:r>
            <a:endParaRPr lang="en-US" sz="4800" b="1" dirty="0">
              <a:solidFill>
                <a:schemeClr val="bg1"/>
              </a:solidFill>
              <a:latin typeface="Gudea" panose="02000000000000000000" pitchFamily="50" charset="0"/>
              <a:ea typeface="Source Serif Pro" panose="02040603050405020204" pitchFamily="18" charset="0"/>
            </a:endParaRPr>
          </a:p>
          <a:p>
            <a:pPr algn="ctr"/>
            <a:r>
              <a:rPr lang="en-US" sz="4800" b="1" dirty="0" smtClean="0">
                <a:solidFill>
                  <a:schemeClr val="bg1"/>
                </a:solidFill>
                <a:latin typeface="Gudea" panose="02000000000000000000" pitchFamily="50" charset="0"/>
                <a:ea typeface="Source Serif Pro" panose="02040603050405020204" pitchFamily="18" charset="0"/>
              </a:rPr>
              <a:t>Presentation</a:t>
            </a:r>
            <a:endParaRPr lang="en-US" sz="4800" b="1" dirty="0">
              <a:solidFill>
                <a:schemeClr val="bg1"/>
              </a:solidFill>
              <a:latin typeface="Gudea" panose="02000000000000000000" pitchFamily="50" charset="0"/>
              <a:ea typeface="Source Serif Pro" panose="02040603050405020204" pitchFamily="18" charset="0"/>
            </a:endParaRPr>
          </a:p>
        </p:txBody>
      </p:sp>
      <p:sp>
        <p:nvSpPr>
          <p:cNvPr id="7" name="TextBox 6">
            <a:extLst>
              <a:ext uri="{FF2B5EF4-FFF2-40B4-BE49-F238E27FC236}">
                <a16:creationId xmlns:a16="http://schemas.microsoft.com/office/drawing/2014/main" xmlns="" id="{8FBF41CB-6463-4005-8A4D-560472813926}"/>
              </a:ext>
            </a:extLst>
          </p:cNvPr>
          <p:cNvSpPr txBox="1"/>
          <p:nvPr/>
        </p:nvSpPr>
        <p:spPr>
          <a:xfrm>
            <a:off x="4798285" y="5813063"/>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39768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F4BF3FFE-604B-475C-B8B8-62F4A59F1C19}"/>
              </a:ext>
            </a:extLst>
          </p:cNvPr>
          <p:cNvSpPr/>
          <p:nvPr/>
        </p:nvSpPr>
        <p:spPr>
          <a:xfrm>
            <a:off x="1319596" y="1840300"/>
            <a:ext cx="4656502" cy="926920"/>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Past tense is a verb form which is marked by time (tense). The past tense is used for actions in a time which has already happened.</a:t>
            </a:r>
          </a:p>
        </p:txBody>
      </p:sp>
      <p:sp>
        <p:nvSpPr>
          <p:cNvPr id="13" name="TextBox 12">
            <a:extLst>
              <a:ext uri="{FF2B5EF4-FFF2-40B4-BE49-F238E27FC236}">
                <a16:creationId xmlns="" xmlns:a16="http://schemas.microsoft.com/office/drawing/2014/main" id="{72716DAE-2D0F-4E26-90D3-4E51CEE6DC9F}"/>
              </a:ext>
            </a:extLst>
          </p:cNvPr>
          <p:cNvSpPr txBox="1"/>
          <p:nvPr/>
        </p:nvSpPr>
        <p:spPr>
          <a:xfrm>
            <a:off x="1319596" y="1188040"/>
            <a:ext cx="4656502"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Past Tense </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grpSp>
        <p:nvGrpSpPr>
          <p:cNvPr id="2" name="Group 1"/>
          <p:cNvGrpSpPr/>
          <p:nvPr/>
        </p:nvGrpSpPr>
        <p:grpSpPr>
          <a:xfrm>
            <a:off x="6692572" y="3973131"/>
            <a:ext cx="4694799" cy="1796612"/>
            <a:chOff x="5976098" y="4049284"/>
            <a:chExt cx="4694799" cy="1796612"/>
          </a:xfrm>
        </p:grpSpPr>
        <p:sp>
          <p:nvSpPr>
            <p:cNvPr id="14" name="TextBox 13">
              <a:extLst>
                <a:ext uri="{FF2B5EF4-FFF2-40B4-BE49-F238E27FC236}">
                  <a16:creationId xmlns:a16="http://schemas.microsoft.com/office/drawing/2014/main" xmlns="" id="{72716DAE-2D0F-4E26-90D3-4E51CEE6DC9F}"/>
                </a:ext>
              </a:extLst>
            </p:cNvPr>
            <p:cNvSpPr txBox="1"/>
            <p:nvPr/>
          </p:nvSpPr>
          <p:spPr>
            <a:xfrm>
              <a:off x="6580326" y="4755509"/>
              <a:ext cx="3098934" cy="276999"/>
            </a:xfrm>
            <a:prstGeom prst="rect">
              <a:avLst/>
            </a:prstGeom>
            <a:noFill/>
            <a:ln>
              <a:noFill/>
            </a:ln>
          </p:spPr>
          <p:txBody>
            <a:bodyPr wrap="square" lIns="0" tIns="0" rIns="0" bIns="0" rtlCol="0" anchor="ctr" anchorCtr="0">
              <a:spAutoFit/>
            </a:bodyPr>
            <a:lstStyle/>
            <a:p>
              <a:pPr fontAlgn="base"/>
              <a:r>
                <a:rPr lang="en-US"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Simple Past Tense</a:t>
              </a:r>
              <a:endParaRPr lang="en-US"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a:extLst>
                <a:ext uri="{FF2B5EF4-FFF2-40B4-BE49-F238E27FC236}">
                  <a16:creationId xmlns:a16="http://schemas.microsoft.com/office/drawing/2014/main" xmlns="" id="{72716DAE-2D0F-4E26-90D3-4E51CEE6DC9F}"/>
                </a:ext>
              </a:extLst>
            </p:cNvPr>
            <p:cNvSpPr txBox="1"/>
            <p:nvPr/>
          </p:nvSpPr>
          <p:spPr>
            <a:xfrm>
              <a:off x="6580326" y="5425208"/>
              <a:ext cx="3098934" cy="276999"/>
            </a:xfrm>
            <a:prstGeom prst="rect">
              <a:avLst/>
            </a:prstGeom>
            <a:noFill/>
            <a:ln>
              <a:noFill/>
            </a:ln>
          </p:spPr>
          <p:txBody>
            <a:bodyPr wrap="square" lIns="0" tIns="0" rIns="0" bIns="0" rtlCol="0" anchor="ctr" anchorCtr="0">
              <a:spAutoFit/>
            </a:bodyPr>
            <a:lstStyle/>
            <a:p>
              <a:pPr fontAlgn="base"/>
              <a:r>
                <a:rPr lang="en-US"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Perfect tense</a:t>
              </a:r>
            </a:p>
          </p:txBody>
        </p:sp>
        <p:sp>
          <p:nvSpPr>
            <p:cNvPr id="20" name="TextBox 19">
              <a:extLst>
                <a:ext uri="{FF2B5EF4-FFF2-40B4-BE49-F238E27FC236}">
                  <a16:creationId xmlns:a16="http://schemas.microsoft.com/office/drawing/2014/main" xmlns="" id="{72716DAE-2D0F-4E26-90D3-4E51CEE6DC9F}"/>
                </a:ext>
              </a:extLst>
            </p:cNvPr>
            <p:cNvSpPr txBox="1"/>
            <p:nvPr/>
          </p:nvSpPr>
          <p:spPr>
            <a:xfrm>
              <a:off x="5976098" y="4049284"/>
              <a:ext cx="4694799" cy="307777"/>
            </a:xfrm>
            <a:prstGeom prst="rect">
              <a:avLst/>
            </a:prstGeom>
            <a:noFill/>
            <a:ln>
              <a:noFill/>
            </a:ln>
          </p:spPr>
          <p:txBody>
            <a:bodyPr wrap="square" lIns="0" tIns="0" rIns="0" bIns="0" rtlCol="0" anchor="ctr" anchorCtr="0">
              <a:spAutoFit/>
            </a:bodyPr>
            <a:lstStyle/>
            <a:p>
              <a:pPr fontAlgn="base"/>
              <a:r>
                <a:rPr lang="en-US" sz="20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The two that are used the </a:t>
              </a:r>
              <a:r>
                <a:rPr lang="en-US" sz="20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most :</a:t>
              </a:r>
              <a:endParaRPr lang="en-US" sz="20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ChangeArrowheads="1"/>
            </p:cNvSpPr>
            <p:nvPr/>
          </p:nvSpPr>
          <p:spPr bwMode="auto">
            <a:xfrm>
              <a:off x="5976098" y="5425208"/>
              <a:ext cx="336550" cy="420688"/>
            </a:xfrm>
            <a:custGeom>
              <a:avLst/>
              <a:gdLst>
                <a:gd name="T0" fmla="*/ 467 w 936"/>
                <a:gd name="T1" fmla="*/ 0 h 1167"/>
                <a:gd name="T2" fmla="*/ 467 w 936"/>
                <a:gd name="T3" fmla="*/ 584 h 1167"/>
                <a:gd name="T4" fmla="*/ 117 w 936"/>
                <a:gd name="T5" fmla="*/ 699 h 1167"/>
                <a:gd name="T6" fmla="*/ 817 w 936"/>
                <a:gd name="T7" fmla="*/ 699 h 1167"/>
                <a:gd name="T8" fmla="*/ 467 w 936"/>
                <a:gd name="T9" fmla="*/ 1166 h 1167"/>
                <a:gd name="T10" fmla="*/ 0 w 936"/>
                <a:gd name="T11" fmla="*/ 699 h 1167"/>
                <a:gd name="T12" fmla="*/ 544 w 936"/>
                <a:gd name="T13" fmla="*/ 827 h 1167"/>
                <a:gd name="T14" fmla="*/ 590 w 936"/>
                <a:gd name="T15" fmla="*/ 841 h 1167"/>
                <a:gd name="T16" fmla="*/ 607 w 936"/>
                <a:gd name="T17" fmla="*/ 811 h 1167"/>
                <a:gd name="T18" fmla="*/ 601 w 936"/>
                <a:gd name="T19" fmla="*/ 677 h 1167"/>
                <a:gd name="T20" fmla="*/ 555 w 936"/>
                <a:gd name="T21" fmla="*/ 666 h 1167"/>
                <a:gd name="T22" fmla="*/ 538 w 936"/>
                <a:gd name="T23" fmla="*/ 693 h 1167"/>
                <a:gd name="T24" fmla="*/ 544 w 936"/>
                <a:gd name="T25" fmla="*/ 827 h 1167"/>
                <a:gd name="T26" fmla="*/ 653 w 936"/>
                <a:gd name="T27" fmla="*/ 816 h 1167"/>
                <a:gd name="T28" fmla="*/ 607 w 936"/>
                <a:gd name="T29" fmla="*/ 868 h 1167"/>
                <a:gd name="T30" fmla="*/ 508 w 936"/>
                <a:gd name="T31" fmla="*/ 852 h 1167"/>
                <a:gd name="T32" fmla="*/ 484 w 936"/>
                <a:gd name="T33" fmla="*/ 770 h 1167"/>
                <a:gd name="T34" fmla="*/ 492 w 936"/>
                <a:gd name="T35" fmla="*/ 682 h 1167"/>
                <a:gd name="T36" fmla="*/ 538 w 936"/>
                <a:gd name="T37" fmla="*/ 630 h 1167"/>
                <a:gd name="T38" fmla="*/ 607 w 936"/>
                <a:gd name="T39" fmla="*/ 630 h 1167"/>
                <a:gd name="T40" fmla="*/ 653 w 936"/>
                <a:gd name="T41" fmla="*/ 682 h 1167"/>
                <a:gd name="T42" fmla="*/ 659 w 936"/>
                <a:gd name="T43" fmla="*/ 770 h 1167"/>
                <a:gd name="T44" fmla="*/ 391 w 936"/>
                <a:gd name="T45" fmla="*/ 693 h 1167"/>
                <a:gd name="T46" fmla="*/ 385 w 936"/>
                <a:gd name="T47" fmla="*/ 671 h 1167"/>
                <a:gd name="T48" fmla="*/ 344 w 936"/>
                <a:gd name="T49" fmla="*/ 666 h 1167"/>
                <a:gd name="T50" fmla="*/ 328 w 936"/>
                <a:gd name="T51" fmla="*/ 682 h 1167"/>
                <a:gd name="T52" fmla="*/ 268 w 936"/>
                <a:gd name="T53" fmla="*/ 693 h 1167"/>
                <a:gd name="T54" fmla="*/ 344 w 936"/>
                <a:gd name="T55" fmla="*/ 625 h 1167"/>
                <a:gd name="T56" fmla="*/ 432 w 936"/>
                <a:gd name="T57" fmla="*/ 693 h 1167"/>
                <a:gd name="T58" fmla="*/ 426 w 936"/>
                <a:gd name="T59" fmla="*/ 729 h 1167"/>
                <a:gd name="T60" fmla="*/ 396 w 936"/>
                <a:gd name="T61" fmla="*/ 753 h 1167"/>
                <a:gd name="T62" fmla="*/ 437 w 936"/>
                <a:gd name="T63" fmla="*/ 811 h 1167"/>
                <a:gd name="T64" fmla="*/ 415 w 936"/>
                <a:gd name="T65" fmla="*/ 863 h 1167"/>
                <a:gd name="T66" fmla="*/ 350 w 936"/>
                <a:gd name="T67" fmla="*/ 879 h 1167"/>
                <a:gd name="T68" fmla="*/ 292 w 936"/>
                <a:gd name="T69" fmla="*/ 863 h 1167"/>
                <a:gd name="T70" fmla="*/ 317 w 936"/>
                <a:gd name="T71" fmla="*/ 805 h 1167"/>
                <a:gd name="T72" fmla="*/ 322 w 936"/>
                <a:gd name="T73" fmla="*/ 827 h 1167"/>
                <a:gd name="T74" fmla="*/ 363 w 936"/>
                <a:gd name="T75" fmla="*/ 833 h 1167"/>
                <a:gd name="T76" fmla="*/ 380 w 936"/>
                <a:gd name="T77" fmla="*/ 816 h 1167"/>
                <a:gd name="T78" fmla="*/ 374 w 936"/>
                <a:gd name="T79" fmla="*/ 775 h 1167"/>
                <a:gd name="T80" fmla="*/ 328 w 936"/>
                <a:gd name="T81" fmla="*/ 770 h 1167"/>
                <a:gd name="T82" fmla="*/ 350 w 936"/>
                <a:gd name="T83" fmla="*/ 72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6" h="1167">
                  <a:moveTo>
                    <a:pt x="467" y="235"/>
                  </a:moveTo>
                  <a:lnTo>
                    <a:pt x="467" y="0"/>
                  </a:lnTo>
                  <a:lnTo>
                    <a:pt x="760" y="292"/>
                  </a:lnTo>
                  <a:lnTo>
                    <a:pt x="467" y="584"/>
                  </a:lnTo>
                  <a:lnTo>
                    <a:pt x="467" y="350"/>
                  </a:lnTo>
                  <a:cubicBezTo>
                    <a:pt x="276" y="350"/>
                    <a:pt x="117" y="508"/>
                    <a:pt x="117" y="699"/>
                  </a:cubicBezTo>
                  <a:cubicBezTo>
                    <a:pt x="117" y="891"/>
                    <a:pt x="275" y="1048"/>
                    <a:pt x="467" y="1048"/>
                  </a:cubicBezTo>
                  <a:cubicBezTo>
                    <a:pt x="658" y="1048"/>
                    <a:pt x="817" y="890"/>
                    <a:pt x="817" y="699"/>
                  </a:cubicBezTo>
                  <a:lnTo>
                    <a:pt x="935" y="699"/>
                  </a:lnTo>
                  <a:cubicBezTo>
                    <a:pt x="935" y="956"/>
                    <a:pt x="724" y="1166"/>
                    <a:pt x="467" y="1166"/>
                  </a:cubicBezTo>
                  <a:cubicBezTo>
                    <a:pt x="210" y="1166"/>
                    <a:pt x="0" y="956"/>
                    <a:pt x="0" y="699"/>
                  </a:cubicBezTo>
                  <a:lnTo>
                    <a:pt x="0" y="699"/>
                  </a:lnTo>
                  <a:cubicBezTo>
                    <a:pt x="0" y="443"/>
                    <a:pt x="210" y="235"/>
                    <a:pt x="467" y="235"/>
                  </a:cubicBezTo>
                  <a:close/>
                  <a:moveTo>
                    <a:pt x="544" y="827"/>
                  </a:moveTo>
                  <a:cubicBezTo>
                    <a:pt x="544" y="836"/>
                    <a:pt x="561" y="846"/>
                    <a:pt x="571" y="846"/>
                  </a:cubicBezTo>
                  <a:cubicBezTo>
                    <a:pt x="577" y="846"/>
                    <a:pt x="585" y="846"/>
                    <a:pt x="590" y="841"/>
                  </a:cubicBezTo>
                  <a:lnTo>
                    <a:pt x="601" y="827"/>
                  </a:lnTo>
                  <a:cubicBezTo>
                    <a:pt x="601" y="827"/>
                    <a:pt x="607" y="816"/>
                    <a:pt x="607" y="811"/>
                  </a:cubicBezTo>
                  <a:lnTo>
                    <a:pt x="607" y="693"/>
                  </a:lnTo>
                  <a:cubicBezTo>
                    <a:pt x="607" y="693"/>
                    <a:pt x="601" y="682"/>
                    <a:pt x="601" y="677"/>
                  </a:cubicBezTo>
                  <a:cubicBezTo>
                    <a:pt x="601" y="669"/>
                    <a:pt x="579" y="658"/>
                    <a:pt x="571" y="658"/>
                  </a:cubicBezTo>
                  <a:cubicBezTo>
                    <a:pt x="566" y="658"/>
                    <a:pt x="560" y="660"/>
                    <a:pt x="555" y="666"/>
                  </a:cubicBezTo>
                  <a:lnTo>
                    <a:pt x="544" y="677"/>
                  </a:lnTo>
                  <a:cubicBezTo>
                    <a:pt x="544" y="677"/>
                    <a:pt x="538" y="688"/>
                    <a:pt x="538" y="693"/>
                  </a:cubicBezTo>
                  <a:lnTo>
                    <a:pt x="538" y="811"/>
                  </a:lnTo>
                  <a:cubicBezTo>
                    <a:pt x="538" y="811"/>
                    <a:pt x="544" y="822"/>
                    <a:pt x="544" y="827"/>
                  </a:cubicBezTo>
                  <a:close/>
                  <a:moveTo>
                    <a:pt x="659" y="770"/>
                  </a:moveTo>
                  <a:cubicBezTo>
                    <a:pt x="659" y="786"/>
                    <a:pt x="659" y="805"/>
                    <a:pt x="653" y="816"/>
                  </a:cubicBezTo>
                  <a:lnTo>
                    <a:pt x="637" y="852"/>
                  </a:lnTo>
                  <a:cubicBezTo>
                    <a:pt x="637" y="852"/>
                    <a:pt x="618" y="868"/>
                    <a:pt x="607" y="868"/>
                  </a:cubicBezTo>
                  <a:cubicBezTo>
                    <a:pt x="596" y="868"/>
                    <a:pt x="582" y="874"/>
                    <a:pt x="571" y="874"/>
                  </a:cubicBezTo>
                  <a:cubicBezTo>
                    <a:pt x="543" y="874"/>
                    <a:pt x="527" y="861"/>
                    <a:pt x="508" y="852"/>
                  </a:cubicBezTo>
                  <a:cubicBezTo>
                    <a:pt x="497" y="846"/>
                    <a:pt x="497" y="833"/>
                    <a:pt x="492" y="816"/>
                  </a:cubicBezTo>
                  <a:cubicBezTo>
                    <a:pt x="486" y="800"/>
                    <a:pt x="484" y="786"/>
                    <a:pt x="484" y="770"/>
                  </a:cubicBezTo>
                  <a:lnTo>
                    <a:pt x="484" y="729"/>
                  </a:lnTo>
                  <a:cubicBezTo>
                    <a:pt x="484" y="712"/>
                    <a:pt x="486" y="693"/>
                    <a:pt x="492" y="682"/>
                  </a:cubicBezTo>
                  <a:lnTo>
                    <a:pt x="508" y="647"/>
                  </a:lnTo>
                  <a:cubicBezTo>
                    <a:pt x="508" y="647"/>
                    <a:pt x="527" y="630"/>
                    <a:pt x="538" y="630"/>
                  </a:cubicBezTo>
                  <a:cubicBezTo>
                    <a:pt x="549" y="630"/>
                    <a:pt x="560" y="625"/>
                    <a:pt x="571" y="625"/>
                  </a:cubicBezTo>
                  <a:cubicBezTo>
                    <a:pt x="582" y="625"/>
                    <a:pt x="596" y="625"/>
                    <a:pt x="607" y="630"/>
                  </a:cubicBezTo>
                  <a:cubicBezTo>
                    <a:pt x="618" y="636"/>
                    <a:pt x="626" y="642"/>
                    <a:pt x="637" y="647"/>
                  </a:cubicBezTo>
                  <a:cubicBezTo>
                    <a:pt x="648" y="653"/>
                    <a:pt x="647" y="666"/>
                    <a:pt x="653" y="682"/>
                  </a:cubicBezTo>
                  <a:cubicBezTo>
                    <a:pt x="658" y="699"/>
                    <a:pt x="659" y="712"/>
                    <a:pt x="659" y="729"/>
                  </a:cubicBezTo>
                  <a:lnTo>
                    <a:pt x="659" y="770"/>
                  </a:lnTo>
                  <a:close/>
                  <a:moveTo>
                    <a:pt x="350" y="729"/>
                  </a:moveTo>
                  <a:cubicBezTo>
                    <a:pt x="372" y="729"/>
                    <a:pt x="391" y="715"/>
                    <a:pt x="391" y="693"/>
                  </a:cubicBezTo>
                  <a:lnTo>
                    <a:pt x="391" y="682"/>
                  </a:lnTo>
                  <a:cubicBezTo>
                    <a:pt x="391" y="682"/>
                    <a:pt x="385" y="677"/>
                    <a:pt x="385" y="671"/>
                  </a:cubicBezTo>
                  <a:cubicBezTo>
                    <a:pt x="385" y="666"/>
                    <a:pt x="380" y="666"/>
                    <a:pt x="374" y="666"/>
                  </a:cubicBezTo>
                  <a:lnTo>
                    <a:pt x="344" y="666"/>
                  </a:lnTo>
                  <a:cubicBezTo>
                    <a:pt x="344" y="666"/>
                    <a:pt x="338" y="671"/>
                    <a:pt x="333" y="671"/>
                  </a:cubicBezTo>
                  <a:cubicBezTo>
                    <a:pt x="327" y="671"/>
                    <a:pt x="328" y="677"/>
                    <a:pt x="328" y="682"/>
                  </a:cubicBezTo>
                  <a:lnTo>
                    <a:pt x="328" y="693"/>
                  </a:lnTo>
                  <a:lnTo>
                    <a:pt x="268" y="693"/>
                  </a:lnTo>
                  <a:cubicBezTo>
                    <a:pt x="268" y="666"/>
                    <a:pt x="292" y="630"/>
                    <a:pt x="317" y="630"/>
                  </a:cubicBezTo>
                  <a:cubicBezTo>
                    <a:pt x="322" y="630"/>
                    <a:pt x="339" y="625"/>
                    <a:pt x="344" y="625"/>
                  </a:cubicBezTo>
                  <a:cubicBezTo>
                    <a:pt x="368" y="625"/>
                    <a:pt x="392" y="633"/>
                    <a:pt x="410" y="641"/>
                  </a:cubicBezTo>
                  <a:cubicBezTo>
                    <a:pt x="424" y="648"/>
                    <a:pt x="432" y="674"/>
                    <a:pt x="432" y="693"/>
                  </a:cubicBezTo>
                  <a:lnTo>
                    <a:pt x="432" y="712"/>
                  </a:lnTo>
                  <a:cubicBezTo>
                    <a:pt x="432" y="712"/>
                    <a:pt x="426" y="724"/>
                    <a:pt x="426" y="729"/>
                  </a:cubicBezTo>
                  <a:cubicBezTo>
                    <a:pt x="426" y="735"/>
                    <a:pt x="420" y="740"/>
                    <a:pt x="415" y="740"/>
                  </a:cubicBezTo>
                  <a:cubicBezTo>
                    <a:pt x="409" y="740"/>
                    <a:pt x="402" y="748"/>
                    <a:pt x="396" y="753"/>
                  </a:cubicBezTo>
                  <a:cubicBezTo>
                    <a:pt x="407" y="759"/>
                    <a:pt x="420" y="764"/>
                    <a:pt x="426" y="775"/>
                  </a:cubicBezTo>
                  <a:cubicBezTo>
                    <a:pt x="431" y="786"/>
                    <a:pt x="437" y="800"/>
                    <a:pt x="437" y="811"/>
                  </a:cubicBezTo>
                  <a:cubicBezTo>
                    <a:pt x="437" y="822"/>
                    <a:pt x="437" y="836"/>
                    <a:pt x="432" y="841"/>
                  </a:cubicBezTo>
                  <a:cubicBezTo>
                    <a:pt x="426" y="847"/>
                    <a:pt x="420" y="858"/>
                    <a:pt x="415" y="863"/>
                  </a:cubicBezTo>
                  <a:cubicBezTo>
                    <a:pt x="409" y="869"/>
                    <a:pt x="396" y="874"/>
                    <a:pt x="385" y="874"/>
                  </a:cubicBezTo>
                  <a:cubicBezTo>
                    <a:pt x="374" y="874"/>
                    <a:pt x="361" y="879"/>
                    <a:pt x="350" y="879"/>
                  </a:cubicBezTo>
                  <a:cubicBezTo>
                    <a:pt x="339" y="879"/>
                    <a:pt x="327" y="880"/>
                    <a:pt x="322" y="874"/>
                  </a:cubicBezTo>
                  <a:cubicBezTo>
                    <a:pt x="316" y="869"/>
                    <a:pt x="303" y="868"/>
                    <a:pt x="292" y="863"/>
                  </a:cubicBezTo>
                  <a:cubicBezTo>
                    <a:pt x="277" y="855"/>
                    <a:pt x="268" y="826"/>
                    <a:pt x="268" y="805"/>
                  </a:cubicBezTo>
                  <a:lnTo>
                    <a:pt x="317" y="805"/>
                  </a:lnTo>
                  <a:lnTo>
                    <a:pt x="317" y="816"/>
                  </a:lnTo>
                  <a:cubicBezTo>
                    <a:pt x="317" y="816"/>
                    <a:pt x="322" y="822"/>
                    <a:pt x="322" y="827"/>
                  </a:cubicBezTo>
                  <a:cubicBezTo>
                    <a:pt x="322" y="833"/>
                    <a:pt x="328" y="833"/>
                    <a:pt x="333" y="833"/>
                  </a:cubicBezTo>
                  <a:lnTo>
                    <a:pt x="363" y="833"/>
                  </a:lnTo>
                  <a:cubicBezTo>
                    <a:pt x="363" y="833"/>
                    <a:pt x="368" y="827"/>
                    <a:pt x="374" y="827"/>
                  </a:cubicBezTo>
                  <a:cubicBezTo>
                    <a:pt x="379" y="827"/>
                    <a:pt x="380" y="822"/>
                    <a:pt x="380" y="816"/>
                  </a:cubicBezTo>
                  <a:lnTo>
                    <a:pt x="380" y="786"/>
                  </a:lnTo>
                  <a:cubicBezTo>
                    <a:pt x="380" y="786"/>
                    <a:pt x="374" y="781"/>
                    <a:pt x="374" y="775"/>
                  </a:cubicBezTo>
                  <a:cubicBezTo>
                    <a:pt x="374" y="770"/>
                    <a:pt x="369" y="770"/>
                    <a:pt x="363" y="770"/>
                  </a:cubicBezTo>
                  <a:lnTo>
                    <a:pt x="328" y="770"/>
                  </a:lnTo>
                  <a:lnTo>
                    <a:pt x="328" y="729"/>
                  </a:lnTo>
                  <a:lnTo>
                    <a:pt x="350" y="729"/>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5976098" y="4755509"/>
              <a:ext cx="336550" cy="420688"/>
            </a:xfrm>
            <a:custGeom>
              <a:avLst/>
              <a:gdLst>
                <a:gd name="T0" fmla="*/ 451 w 936"/>
                <a:gd name="T1" fmla="*/ 734 h 1167"/>
                <a:gd name="T2" fmla="*/ 432 w 936"/>
                <a:gd name="T3" fmla="*/ 745 h 1167"/>
                <a:gd name="T4" fmla="*/ 427 w 936"/>
                <a:gd name="T5" fmla="*/ 753 h 1167"/>
                <a:gd name="T6" fmla="*/ 391 w 936"/>
                <a:gd name="T7" fmla="*/ 753 h 1167"/>
                <a:gd name="T8" fmla="*/ 405 w 936"/>
                <a:gd name="T9" fmla="*/ 625 h 1167"/>
                <a:gd name="T10" fmla="*/ 544 w 936"/>
                <a:gd name="T11" fmla="*/ 625 h 1167"/>
                <a:gd name="T12" fmla="*/ 544 w 936"/>
                <a:gd name="T13" fmla="*/ 666 h 1167"/>
                <a:gd name="T14" fmla="*/ 443 w 936"/>
                <a:gd name="T15" fmla="*/ 666 h 1167"/>
                <a:gd name="T16" fmla="*/ 438 w 936"/>
                <a:gd name="T17" fmla="*/ 718 h 1167"/>
                <a:gd name="T18" fmla="*/ 443 w 936"/>
                <a:gd name="T19" fmla="*/ 712 h 1167"/>
                <a:gd name="T20" fmla="*/ 451 w 936"/>
                <a:gd name="T21" fmla="*/ 704 h 1167"/>
                <a:gd name="T22" fmla="*/ 462 w 936"/>
                <a:gd name="T23" fmla="*/ 704 h 1167"/>
                <a:gd name="T24" fmla="*/ 473 w 936"/>
                <a:gd name="T25" fmla="*/ 704 h 1167"/>
                <a:gd name="T26" fmla="*/ 503 w 936"/>
                <a:gd name="T27" fmla="*/ 712 h 1167"/>
                <a:gd name="T28" fmla="*/ 525 w 936"/>
                <a:gd name="T29" fmla="*/ 729 h 1167"/>
                <a:gd name="T30" fmla="*/ 550 w 936"/>
                <a:gd name="T31" fmla="*/ 792 h 1167"/>
                <a:gd name="T32" fmla="*/ 544 w 936"/>
                <a:gd name="T33" fmla="*/ 822 h 1167"/>
                <a:gd name="T34" fmla="*/ 525 w 936"/>
                <a:gd name="T35" fmla="*/ 852 h 1167"/>
                <a:gd name="T36" fmla="*/ 462 w 936"/>
                <a:gd name="T37" fmla="*/ 874 h 1167"/>
                <a:gd name="T38" fmla="*/ 432 w 936"/>
                <a:gd name="T39" fmla="*/ 868 h 1167"/>
                <a:gd name="T40" fmla="*/ 405 w 936"/>
                <a:gd name="T41" fmla="*/ 857 h 1167"/>
                <a:gd name="T42" fmla="*/ 380 w 936"/>
                <a:gd name="T43" fmla="*/ 805 h 1167"/>
                <a:gd name="T44" fmla="*/ 427 w 936"/>
                <a:gd name="T45" fmla="*/ 805 h 1167"/>
                <a:gd name="T46" fmla="*/ 462 w 936"/>
                <a:gd name="T47" fmla="*/ 833 h 1167"/>
                <a:gd name="T48" fmla="*/ 479 w 936"/>
                <a:gd name="T49" fmla="*/ 827 h 1167"/>
                <a:gd name="T50" fmla="*/ 492 w 936"/>
                <a:gd name="T51" fmla="*/ 816 h 1167"/>
                <a:gd name="T52" fmla="*/ 498 w 936"/>
                <a:gd name="T53" fmla="*/ 800 h 1167"/>
                <a:gd name="T54" fmla="*/ 498 w 936"/>
                <a:gd name="T55" fmla="*/ 764 h 1167"/>
                <a:gd name="T56" fmla="*/ 492 w 936"/>
                <a:gd name="T57" fmla="*/ 753 h 1167"/>
                <a:gd name="T58" fmla="*/ 479 w 936"/>
                <a:gd name="T59" fmla="*/ 740 h 1167"/>
                <a:gd name="T60" fmla="*/ 462 w 936"/>
                <a:gd name="T61" fmla="*/ 734 h 1167"/>
                <a:gd name="T62" fmla="*/ 451 w 936"/>
                <a:gd name="T63" fmla="*/ 734 h 1167"/>
                <a:gd name="T64" fmla="*/ 0 w 936"/>
                <a:gd name="T65" fmla="*/ 699 h 1167"/>
                <a:gd name="T66" fmla="*/ 468 w 936"/>
                <a:gd name="T67" fmla="*/ 235 h 1167"/>
                <a:gd name="T68" fmla="*/ 468 w 936"/>
                <a:gd name="T69" fmla="*/ 0 h 1167"/>
                <a:gd name="T70" fmla="*/ 760 w 936"/>
                <a:gd name="T71" fmla="*/ 292 h 1167"/>
                <a:gd name="T72" fmla="*/ 468 w 936"/>
                <a:gd name="T73" fmla="*/ 584 h 1167"/>
                <a:gd name="T74" fmla="*/ 468 w 936"/>
                <a:gd name="T75" fmla="*/ 350 h 1167"/>
                <a:gd name="T76" fmla="*/ 118 w 936"/>
                <a:gd name="T77" fmla="*/ 699 h 1167"/>
                <a:gd name="T78" fmla="*/ 468 w 936"/>
                <a:gd name="T79" fmla="*/ 1048 h 1167"/>
                <a:gd name="T80" fmla="*/ 818 w 936"/>
                <a:gd name="T81" fmla="*/ 699 h 1167"/>
                <a:gd name="T82" fmla="*/ 935 w 936"/>
                <a:gd name="T83" fmla="*/ 699 h 1167"/>
                <a:gd name="T84" fmla="*/ 468 w 936"/>
                <a:gd name="T85" fmla="*/ 1166 h 1167"/>
                <a:gd name="T86" fmla="*/ 0 w 936"/>
                <a:gd name="T87"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36" h="1167">
                  <a:moveTo>
                    <a:pt x="451" y="734"/>
                  </a:moveTo>
                  <a:cubicBezTo>
                    <a:pt x="447" y="736"/>
                    <a:pt x="432" y="741"/>
                    <a:pt x="432" y="745"/>
                  </a:cubicBezTo>
                  <a:cubicBezTo>
                    <a:pt x="432" y="751"/>
                    <a:pt x="427" y="753"/>
                    <a:pt x="427" y="753"/>
                  </a:cubicBezTo>
                  <a:lnTo>
                    <a:pt x="391" y="753"/>
                  </a:lnTo>
                  <a:lnTo>
                    <a:pt x="405" y="625"/>
                  </a:lnTo>
                  <a:lnTo>
                    <a:pt x="544" y="625"/>
                  </a:lnTo>
                  <a:lnTo>
                    <a:pt x="544" y="666"/>
                  </a:lnTo>
                  <a:lnTo>
                    <a:pt x="443" y="666"/>
                  </a:lnTo>
                  <a:lnTo>
                    <a:pt x="438" y="718"/>
                  </a:lnTo>
                  <a:cubicBezTo>
                    <a:pt x="438" y="718"/>
                    <a:pt x="443" y="718"/>
                    <a:pt x="443" y="712"/>
                  </a:cubicBezTo>
                  <a:cubicBezTo>
                    <a:pt x="443" y="707"/>
                    <a:pt x="451" y="710"/>
                    <a:pt x="451" y="704"/>
                  </a:cubicBezTo>
                  <a:cubicBezTo>
                    <a:pt x="451" y="699"/>
                    <a:pt x="457" y="704"/>
                    <a:pt x="462" y="704"/>
                  </a:cubicBezTo>
                  <a:lnTo>
                    <a:pt x="473" y="704"/>
                  </a:lnTo>
                  <a:cubicBezTo>
                    <a:pt x="484" y="704"/>
                    <a:pt x="497" y="707"/>
                    <a:pt x="503" y="712"/>
                  </a:cubicBezTo>
                  <a:cubicBezTo>
                    <a:pt x="508" y="718"/>
                    <a:pt x="519" y="724"/>
                    <a:pt x="525" y="729"/>
                  </a:cubicBezTo>
                  <a:cubicBezTo>
                    <a:pt x="536" y="742"/>
                    <a:pt x="550" y="766"/>
                    <a:pt x="550" y="792"/>
                  </a:cubicBezTo>
                  <a:cubicBezTo>
                    <a:pt x="550" y="802"/>
                    <a:pt x="549" y="817"/>
                    <a:pt x="544" y="822"/>
                  </a:cubicBezTo>
                  <a:cubicBezTo>
                    <a:pt x="538" y="828"/>
                    <a:pt x="536" y="841"/>
                    <a:pt x="525" y="852"/>
                  </a:cubicBezTo>
                  <a:cubicBezTo>
                    <a:pt x="510" y="867"/>
                    <a:pt x="489" y="874"/>
                    <a:pt x="462" y="874"/>
                  </a:cubicBezTo>
                  <a:cubicBezTo>
                    <a:pt x="451" y="874"/>
                    <a:pt x="437" y="874"/>
                    <a:pt x="432" y="868"/>
                  </a:cubicBezTo>
                  <a:cubicBezTo>
                    <a:pt x="426" y="863"/>
                    <a:pt x="416" y="863"/>
                    <a:pt x="405" y="857"/>
                  </a:cubicBezTo>
                  <a:cubicBezTo>
                    <a:pt x="390" y="849"/>
                    <a:pt x="380" y="826"/>
                    <a:pt x="380" y="805"/>
                  </a:cubicBezTo>
                  <a:lnTo>
                    <a:pt x="427" y="805"/>
                  </a:lnTo>
                  <a:cubicBezTo>
                    <a:pt x="427" y="825"/>
                    <a:pt x="441" y="833"/>
                    <a:pt x="462" y="833"/>
                  </a:cubicBezTo>
                  <a:cubicBezTo>
                    <a:pt x="468" y="833"/>
                    <a:pt x="473" y="833"/>
                    <a:pt x="479" y="827"/>
                  </a:cubicBezTo>
                  <a:lnTo>
                    <a:pt x="492" y="816"/>
                  </a:lnTo>
                  <a:cubicBezTo>
                    <a:pt x="492" y="816"/>
                    <a:pt x="498" y="805"/>
                    <a:pt x="498" y="800"/>
                  </a:cubicBezTo>
                  <a:lnTo>
                    <a:pt x="498" y="764"/>
                  </a:lnTo>
                  <a:lnTo>
                    <a:pt x="492" y="753"/>
                  </a:lnTo>
                  <a:lnTo>
                    <a:pt x="479" y="740"/>
                  </a:lnTo>
                  <a:cubicBezTo>
                    <a:pt x="479" y="740"/>
                    <a:pt x="468" y="734"/>
                    <a:pt x="462" y="734"/>
                  </a:cubicBezTo>
                  <a:lnTo>
                    <a:pt x="451" y="734"/>
                  </a:lnTo>
                  <a:close/>
                  <a:moveTo>
                    <a:pt x="0" y="699"/>
                  </a:moveTo>
                  <a:cubicBezTo>
                    <a:pt x="0" y="443"/>
                    <a:pt x="211" y="235"/>
                    <a:pt x="468" y="235"/>
                  </a:cubicBezTo>
                  <a:lnTo>
                    <a:pt x="468" y="0"/>
                  </a:lnTo>
                  <a:lnTo>
                    <a:pt x="760" y="292"/>
                  </a:lnTo>
                  <a:lnTo>
                    <a:pt x="468" y="584"/>
                  </a:lnTo>
                  <a:lnTo>
                    <a:pt x="468" y="350"/>
                  </a:lnTo>
                  <a:cubicBezTo>
                    <a:pt x="277" y="350"/>
                    <a:pt x="118" y="508"/>
                    <a:pt x="118" y="699"/>
                  </a:cubicBezTo>
                  <a:cubicBezTo>
                    <a:pt x="118" y="891"/>
                    <a:pt x="277" y="1048"/>
                    <a:pt x="468" y="1048"/>
                  </a:cubicBezTo>
                  <a:cubicBezTo>
                    <a:pt x="659" y="1048"/>
                    <a:pt x="818" y="890"/>
                    <a:pt x="818" y="699"/>
                  </a:cubicBezTo>
                  <a:lnTo>
                    <a:pt x="935" y="699"/>
                  </a:lnTo>
                  <a:cubicBezTo>
                    <a:pt x="935" y="956"/>
                    <a:pt x="725" y="1166"/>
                    <a:pt x="468" y="1166"/>
                  </a:cubicBezTo>
                  <a:cubicBezTo>
                    <a:pt x="211" y="1166"/>
                    <a:pt x="0" y="956"/>
                    <a:pt x="0" y="699"/>
                  </a:cubicBez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grpSp>
      <p:sp>
        <p:nvSpPr>
          <p:cNvPr id="3" name="Picture Placeholder 2"/>
          <p:cNvSpPr>
            <a:spLocks noGrp="1"/>
          </p:cNvSpPr>
          <p:nvPr>
            <p:ph type="pic" sz="quarter" idx="10"/>
          </p:nvPr>
        </p:nvSpPr>
        <p:spPr/>
      </p:sp>
      <p:sp>
        <p:nvSpPr>
          <p:cNvPr id="4" name="Picture Placeholder 3"/>
          <p:cNvSpPr>
            <a:spLocks noGrp="1"/>
          </p:cNvSpPr>
          <p:nvPr>
            <p:ph type="pic" sz="quarter" idx="11"/>
          </p:nvPr>
        </p:nvSpPr>
        <p:spPr/>
      </p:sp>
    </p:spTree>
    <p:extLst>
      <p:ext uri="{BB962C8B-B14F-4D97-AF65-F5344CB8AC3E}">
        <p14:creationId xmlns:p14="http://schemas.microsoft.com/office/powerpoint/2010/main" val="1225060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88084A95-DB89-470E-9C5F-CD11311FF9C6}"/>
              </a:ext>
            </a:extLst>
          </p:cNvPr>
          <p:cNvSpPr/>
          <p:nvPr/>
        </p:nvSpPr>
        <p:spPr>
          <a:xfrm>
            <a:off x="0" y="5321728"/>
            <a:ext cx="12192000" cy="15362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 xmlns:a16="http://schemas.microsoft.com/office/drawing/2014/main" id="{F4BF3FFE-604B-475C-B8B8-62F4A59F1C19}"/>
              </a:ext>
            </a:extLst>
          </p:cNvPr>
          <p:cNvSpPr/>
          <p:nvPr/>
        </p:nvSpPr>
        <p:spPr>
          <a:xfrm>
            <a:off x="2114586" y="1810941"/>
            <a:ext cx="7962828" cy="646331"/>
          </a:xfrm>
          <a:prstGeom prst="rect">
            <a:avLst/>
          </a:prstGeom>
        </p:spPr>
        <p:txBody>
          <a:bodyPr wrap="square" lIns="0" tIns="0" rIns="0" bIns="0">
            <a:spAutoFit/>
          </a:bodyPr>
          <a:lstStyle/>
          <a:p>
            <a:pPr algn="ct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The simple past tense is used when telling a story. Different verbs change in different ways to make the past tense. The most common way is by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ending.</a:t>
            </a:r>
            <a:endPar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TextBox 19">
            <a:extLst>
              <a:ext uri="{FF2B5EF4-FFF2-40B4-BE49-F238E27FC236}">
                <a16:creationId xmlns:a16="http://schemas.microsoft.com/office/drawing/2014/main" xmlns="" id="{72716DAE-2D0F-4E26-90D3-4E51CEE6DC9F}"/>
              </a:ext>
            </a:extLst>
          </p:cNvPr>
          <p:cNvSpPr txBox="1"/>
          <p:nvPr/>
        </p:nvSpPr>
        <p:spPr>
          <a:xfrm>
            <a:off x="2114586" y="1028156"/>
            <a:ext cx="7962828" cy="384721"/>
          </a:xfrm>
          <a:prstGeom prst="rect">
            <a:avLst/>
          </a:prstGeom>
          <a:noFill/>
          <a:ln>
            <a:noFill/>
          </a:ln>
        </p:spPr>
        <p:txBody>
          <a:bodyPr wrap="square" lIns="0" tIns="0" rIns="0" bIns="0" rtlCol="0" anchor="ctr" anchorCtr="0">
            <a:spAutoFit/>
          </a:bodyPr>
          <a:lstStyle/>
          <a:p>
            <a:pPr algn="ctr">
              <a:lnSpc>
                <a:spcPts val="3000"/>
              </a:lnSpc>
            </a:pPr>
            <a:r>
              <a:rPr lang="en-US" sz="2800" b="1" dirty="0">
                <a:solidFill>
                  <a:schemeClr val="tx2">
                    <a:lumMod val="85000"/>
                    <a:lumOff val="15000"/>
                  </a:schemeClr>
                </a:solidFill>
                <a:latin typeface="Gudea" panose="02000000000000000000" pitchFamily="50" charset="0"/>
                <a:ea typeface="Source Serif Pro" panose="02040603050405020204" pitchFamily="18" charset="0"/>
              </a:rPr>
              <a:t>Simple Past Tense</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16517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78607" y="0"/>
            <a:ext cx="65196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TextBox 9">
            <a:extLst>
              <a:ext uri="{FF2B5EF4-FFF2-40B4-BE49-F238E27FC236}">
                <a16:creationId xmlns="" xmlns:a16="http://schemas.microsoft.com/office/drawing/2014/main" id="{72716DAE-2D0F-4E26-90D3-4E51CEE6DC9F}"/>
              </a:ext>
            </a:extLst>
          </p:cNvPr>
          <p:cNvSpPr txBox="1"/>
          <p:nvPr/>
        </p:nvSpPr>
        <p:spPr>
          <a:xfrm rot="16200000">
            <a:off x="-1345217" y="3232087"/>
            <a:ext cx="5269042" cy="393826"/>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Perfect Tense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9" name="Rectangle 8">
            <a:extLst>
              <a:ext uri="{FF2B5EF4-FFF2-40B4-BE49-F238E27FC236}">
                <a16:creationId xmlns="" xmlns:a16="http://schemas.microsoft.com/office/drawing/2014/main" id="{F4BF3FFE-604B-475C-B8B8-62F4A59F1C19}"/>
              </a:ext>
            </a:extLst>
          </p:cNvPr>
          <p:cNvSpPr/>
          <p:nvPr/>
        </p:nvSpPr>
        <p:spPr>
          <a:xfrm>
            <a:off x="3670997" y="2480792"/>
            <a:ext cx="2624966" cy="1938992"/>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The Perfect is about completion: actions which are completed. The tense refers to a period in the past. In English the Perfect is made by have + -</a:t>
            </a:r>
            <a:r>
              <a:rPr lang="en-US" sz="140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ed</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or variations of that form.</a:t>
            </a:r>
          </a:p>
        </p:txBody>
      </p:sp>
      <p:sp>
        <p:nvSpPr>
          <p:cNvPr id="15" name="TextBox 14">
            <a:extLst>
              <a:ext uri="{FF2B5EF4-FFF2-40B4-BE49-F238E27FC236}">
                <a16:creationId xmlns:a16="http://schemas.microsoft.com/office/drawing/2014/main" xmlns="" id="{8FBF41CB-6463-4005-8A4D-560472813926}"/>
              </a:ext>
            </a:extLst>
          </p:cNvPr>
          <p:cNvSpPr txBox="1"/>
          <p:nvPr/>
        </p:nvSpPr>
        <p:spPr>
          <a:xfrm rot="16200000">
            <a:off x="10170468" y="3359751"/>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8007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F4BF3FFE-604B-475C-B8B8-62F4A59F1C19}"/>
              </a:ext>
            </a:extLst>
          </p:cNvPr>
          <p:cNvSpPr/>
          <p:nvPr/>
        </p:nvSpPr>
        <p:spPr>
          <a:xfrm>
            <a:off x="2390775" y="1949527"/>
            <a:ext cx="3486150" cy="1348511"/>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The present tense is used for actions in a time which is happening now. In order to explain and understand present tense, it is useful to imagine time as a line on which the past tense, the present and the future tense are positioned.</a:t>
            </a:r>
            <a:endParaRPr lang="en-US" sz="12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 xmlns:a16="http://schemas.microsoft.com/office/drawing/2014/main" id="{72716DAE-2D0F-4E26-90D3-4E51CEE6DC9F}"/>
              </a:ext>
            </a:extLst>
          </p:cNvPr>
          <p:cNvSpPr txBox="1"/>
          <p:nvPr/>
        </p:nvSpPr>
        <p:spPr>
          <a:xfrm>
            <a:off x="2390775" y="1293012"/>
            <a:ext cx="3486150" cy="398082"/>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Lato" panose="020F0502020204030203" pitchFamily="34" charset="0"/>
                <a:cs typeface="Lato" panose="020F0502020204030203" pitchFamily="34" charset="0"/>
              </a:rPr>
              <a:t>Present Tense</a:t>
            </a:r>
            <a:endParaRPr lang="en-US" sz="2800" b="1" dirty="0">
              <a:solidFill>
                <a:schemeClr val="tx2">
                  <a:lumMod val="85000"/>
                  <a:lumOff val="15000"/>
                </a:schemeClr>
              </a:solidFill>
              <a:latin typeface="Gudea" panose="02000000000000000000" pitchFamily="50" charset="0"/>
              <a:ea typeface="Lato" panose="020F0502020204030203" pitchFamily="34" charset="0"/>
              <a:cs typeface="Lato" panose="020F0502020204030203" pitchFamily="34" charset="0"/>
            </a:endParaRPr>
          </a:p>
        </p:txBody>
      </p:sp>
      <p:sp>
        <p:nvSpPr>
          <p:cNvPr id="11" name="TextBox 10">
            <a:extLst>
              <a:ext uri="{FF2B5EF4-FFF2-40B4-BE49-F238E27FC236}">
                <a16:creationId xmlns:a16="http://schemas.microsoft.com/office/drawing/2014/main" xmlns="" id="{8FBF41CB-6463-4005-8A4D-560472813926}"/>
              </a:ext>
            </a:extLst>
          </p:cNvPr>
          <p:cNvSpPr txBox="1"/>
          <p:nvPr/>
        </p:nvSpPr>
        <p:spPr>
          <a:xfrm>
            <a:off x="8487862" y="5655275"/>
            <a:ext cx="2595428" cy="138499"/>
          </a:xfrm>
          <a:prstGeom prst="rect">
            <a:avLst/>
          </a:prstGeom>
          <a:noFill/>
        </p:spPr>
        <p:txBody>
          <a:bodyPr wrap="square" lIns="0" tIns="0" rIns="0" bIns="0" rtlCol="0">
            <a:spAutoFit/>
          </a:bodyPr>
          <a:lstStyle/>
          <a:p>
            <a:pPr algn="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1881143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rot="5400000">
            <a:off x="535460" y="216382"/>
            <a:ext cx="1042361" cy="2113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ectangle 22"/>
          <p:cNvSpPr/>
          <p:nvPr/>
        </p:nvSpPr>
        <p:spPr>
          <a:xfrm>
            <a:off x="7078980" y="751841"/>
            <a:ext cx="4358640" cy="610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5" name="Rectangle 24">
            <a:extLst>
              <a:ext uri="{FF2B5EF4-FFF2-40B4-BE49-F238E27FC236}">
                <a16:creationId xmlns="" xmlns:a16="http://schemas.microsoft.com/office/drawing/2014/main" id="{F4BF3FFE-604B-475C-B8B8-62F4A59F1C19}"/>
              </a:ext>
            </a:extLst>
          </p:cNvPr>
          <p:cNvSpPr/>
          <p:nvPr/>
        </p:nvSpPr>
        <p:spPr>
          <a:xfrm>
            <a:off x="1535446" y="3958293"/>
            <a:ext cx="3253707" cy="1292662"/>
          </a:xfrm>
          <a:prstGeom prst="rect">
            <a:avLst/>
          </a:prstGeom>
        </p:spPr>
        <p:txBody>
          <a:bodyPr wrap="square" lIns="0" tIns="0" rIns="0" bIns="0">
            <a:spAutoFit/>
          </a:bodyPr>
          <a:lstStyle/>
          <a:p>
            <a:pPr fontAlgn="base">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Future tense is a verb form which is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marked by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time (tense</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The future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tense is used for actions in a time which has not yet happened.</a:t>
            </a:r>
          </a:p>
        </p:txBody>
      </p:sp>
      <p:sp>
        <p:nvSpPr>
          <p:cNvPr id="26" name="TextBox 25">
            <a:extLst>
              <a:ext uri="{FF2B5EF4-FFF2-40B4-BE49-F238E27FC236}">
                <a16:creationId xmlns="" xmlns:a16="http://schemas.microsoft.com/office/drawing/2014/main" id="{72716DAE-2D0F-4E26-90D3-4E51CEE6DC9F}"/>
              </a:ext>
            </a:extLst>
          </p:cNvPr>
          <p:cNvSpPr txBox="1"/>
          <p:nvPr/>
        </p:nvSpPr>
        <p:spPr>
          <a:xfrm>
            <a:off x="1535446" y="3401250"/>
            <a:ext cx="3253707"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Lato" panose="020F0502020204030203" pitchFamily="34" charset="0"/>
                <a:cs typeface="Lato" panose="020F0502020204030203" pitchFamily="34" charset="0"/>
              </a:rPr>
              <a:t>Future Tense</a:t>
            </a:r>
            <a:endParaRPr lang="en-US" sz="2800" b="1" dirty="0">
              <a:solidFill>
                <a:schemeClr val="tx2">
                  <a:lumMod val="85000"/>
                  <a:lumOff val="15000"/>
                </a:schemeClr>
              </a:solidFill>
              <a:latin typeface="Gudea" panose="02000000000000000000" pitchFamily="50" charset="0"/>
              <a:ea typeface="Lato" panose="020F0502020204030203" pitchFamily="34" charset="0"/>
              <a:cs typeface="Lato" panose="020F0502020204030203" pitchFamily="34"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rot="16200000">
            <a:off x="9249637" y="373567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949716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7882" y="537882"/>
            <a:ext cx="6850470" cy="578223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p:cNvSpPr/>
          <p:nvPr/>
        </p:nvSpPr>
        <p:spPr>
          <a:xfrm>
            <a:off x="1362633" y="1362634"/>
            <a:ext cx="6025719" cy="41327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a:extLst>
              <a:ext uri="{FF2B5EF4-FFF2-40B4-BE49-F238E27FC236}">
                <a16:creationId xmlns="" xmlns:a16="http://schemas.microsoft.com/office/drawing/2014/main" id="{F4BF3FFE-604B-475C-B8B8-62F4A59F1C19}"/>
              </a:ext>
            </a:extLst>
          </p:cNvPr>
          <p:cNvSpPr/>
          <p:nvPr/>
        </p:nvSpPr>
        <p:spPr>
          <a:xfrm>
            <a:off x="2902292" y="2928863"/>
            <a:ext cx="2946400" cy="1292662"/>
          </a:xfrm>
          <a:prstGeom prst="rect">
            <a:avLst/>
          </a:prstGeom>
        </p:spPr>
        <p:txBody>
          <a:bodyPr wrap="square" lIns="0" tIns="0" rIns="0" bIns="0">
            <a:spAutoFit/>
          </a:bodyPr>
          <a:lstStyle/>
          <a:p>
            <a:pPr fontAlgn="base">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Future tense is a verb form which is marked by time (tense). The future tense is used for actions in a time which has not yet happened.</a:t>
            </a:r>
          </a:p>
        </p:txBody>
      </p:sp>
      <p:sp>
        <p:nvSpPr>
          <p:cNvPr id="18" name="TextBox 17">
            <a:extLst>
              <a:ext uri="{FF2B5EF4-FFF2-40B4-BE49-F238E27FC236}">
                <a16:creationId xmlns="" xmlns:a16="http://schemas.microsoft.com/office/drawing/2014/main" id="{72716DAE-2D0F-4E26-90D3-4E51CEE6DC9F}"/>
              </a:ext>
            </a:extLst>
          </p:cNvPr>
          <p:cNvSpPr txBox="1"/>
          <p:nvPr/>
        </p:nvSpPr>
        <p:spPr>
          <a:xfrm>
            <a:off x="2902292" y="2212514"/>
            <a:ext cx="2946400" cy="430887"/>
          </a:xfrm>
          <a:prstGeom prst="rect">
            <a:avLst/>
          </a:prstGeom>
          <a:noFill/>
          <a:ln>
            <a:noFill/>
          </a:ln>
        </p:spPr>
        <p:txBody>
          <a:bodyPr wrap="square" lIns="0" tIns="0" rIns="0" bIns="0" rtlCol="0" anchor="ctr" anchorCtr="0">
            <a:spAutoFit/>
          </a:bodyPr>
          <a:lstStyle/>
          <a:p>
            <a:r>
              <a:rPr lang="en-US" sz="2800" b="1" dirty="0">
                <a:solidFill>
                  <a:schemeClr val="tx2">
                    <a:lumMod val="85000"/>
                    <a:lumOff val="15000"/>
                  </a:schemeClr>
                </a:solidFill>
                <a:latin typeface="Gudea" panose="02000000000000000000" pitchFamily="50" charset="0"/>
              </a:rPr>
              <a:t>Adjectives</a:t>
            </a:r>
          </a:p>
        </p:txBody>
      </p:sp>
      <p:sp>
        <p:nvSpPr>
          <p:cNvPr id="8" name="TextBox 7">
            <a:extLst>
              <a:ext uri="{FF2B5EF4-FFF2-40B4-BE49-F238E27FC236}">
                <a16:creationId xmlns:a16="http://schemas.microsoft.com/office/drawing/2014/main" xmlns="" id="{8FBF41CB-6463-4005-8A4D-560472813926}"/>
              </a:ext>
            </a:extLst>
          </p:cNvPr>
          <p:cNvSpPr txBox="1"/>
          <p:nvPr/>
        </p:nvSpPr>
        <p:spPr>
          <a:xfrm>
            <a:off x="2902292" y="4506986"/>
            <a:ext cx="2595428" cy="138499"/>
          </a:xfrm>
          <a:prstGeom prst="rect">
            <a:avLst/>
          </a:prstGeom>
          <a:noFill/>
        </p:spPr>
        <p:txBody>
          <a:bodyPr wrap="square" lIns="0" tIns="0" rIns="0" bIns="0" rtlCol="0">
            <a:spAutoFit/>
          </a:bodyPr>
          <a:lstStyle/>
          <a:p>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172556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 xmlns:a16="http://schemas.microsoft.com/office/drawing/2014/main" id="{72716DAE-2D0F-4E26-90D3-4E51CEE6DC9F}"/>
              </a:ext>
            </a:extLst>
          </p:cNvPr>
          <p:cNvSpPr txBox="1"/>
          <p:nvPr/>
        </p:nvSpPr>
        <p:spPr>
          <a:xfrm>
            <a:off x="1798320" y="943355"/>
            <a:ext cx="626872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Adverb</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27" name="Rectangle 26">
            <a:extLst>
              <a:ext uri="{FF2B5EF4-FFF2-40B4-BE49-F238E27FC236}">
                <a16:creationId xmlns="" xmlns:a16="http://schemas.microsoft.com/office/drawing/2014/main" id="{F4BF3FFE-604B-475C-B8B8-62F4A59F1C19}"/>
              </a:ext>
            </a:extLst>
          </p:cNvPr>
          <p:cNvSpPr/>
          <p:nvPr/>
        </p:nvSpPr>
        <p:spPr>
          <a:xfrm>
            <a:off x="1798320" y="1422120"/>
            <a:ext cx="6268720" cy="1292662"/>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An adverb is a word used to tell more about a verb, and it almost always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answers the questions</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how?, when?, where?, how often?, and in what way?. Words like slowly, loudly, carefully, quickly, quietly or sadly are all adverbs. Adverbs usually, but not always, end in -</a:t>
            </a:r>
            <a:r>
              <a:rPr lang="en-US" sz="140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ly</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8" name="TextBox 7">
            <a:extLst>
              <a:ext uri="{FF2B5EF4-FFF2-40B4-BE49-F238E27FC236}">
                <a16:creationId xmlns:a16="http://schemas.microsoft.com/office/drawing/2014/main" xmlns="" id="{8FBF41CB-6463-4005-8A4D-560472813926}"/>
              </a:ext>
            </a:extLst>
          </p:cNvPr>
          <p:cNvSpPr txBox="1"/>
          <p:nvPr/>
        </p:nvSpPr>
        <p:spPr>
          <a:xfrm rot="16200000">
            <a:off x="9031865" y="1999202"/>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376006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2691476" y="0"/>
            <a:ext cx="47704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 xmlns:a16="http://schemas.microsoft.com/office/drawing/2014/main" id="{72716DAE-2D0F-4E26-90D3-4E51CEE6DC9F}"/>
              </a:ext>
            </a:extLst>
          </p:cNvPr>
          <p:cNvSpPr txBox="1"/>
          <p:nvPr/>
        </p:nvSpPr>
        <p:spPr>
          <a:xfrm>
            <a:off x="1198191" y="2505671"/>
            <a:ext cx="4702211" cy="1846659"/>
          </a:xfrm>
          <a:prstGeom prst="rect">
            <a:avLst/>
          </a:prstGeom>
          <a:noFill/>
          <a:ln>
            <a:noFill/>
          </a:ln>
        </p:spPr>
        <p:txBody>
          <a:bodyPr wrap="square" lIns="0" tIns="0" rIns="0" bIns="0" rtlCol="0" anchor="ctr" anchorCtr="0">
            <a:spAutoFit/>
          </a:bodyPr>
          <a:lstStyle/>
          <a:p>
            <a:r>
              <a:rPr lang="en-US" sz="6000" b="1" dirty="0" smtClean="0">
                <a:solidFill>
                  <a:schemeClr val="tx2">
                    <a:lumMod val="85000"/>
                    <a:lumOff val="15000"/>
                  </a:schemeClr>
                </a:solidFill>
                <a:latin typeface="Gudea" panose="02000000000000000000" pitchFamily="50" charset="0"/>
                <a:ea typeface="Source Serif Pro" panose="02040603050405020204" pitchFamily="18" charset="0"/>
              </a:rPr>
              <a:t>It’s Time </a:t>
            </a:r>
          </a:p>
          <a:p>
            <a:r>
              <a:rPr lang="en-US" sz="6000" b="1" dirty="0" smtClean="0">
                <a:solidFill>
                  <a:schemeClr val="tx2">
                    <a:lumMod val="85000"/>
                    <a:lumOff val="15000"/>
                  </a:schemeClr>
                </a:solidFill>
                <a:latin typeface="Gudea" panose="02000000000000000000" pitchFamily="50" charset="0"/>
                <a:ea typeface="Source Serif Pro" panose="02040603050405020204" pitchFamily="18" charset="0"/>
              </a:rPr>
              <a:t>to Break</a:t>
            </a:r>
            <a:endParaRPr lang="en-US" sz="60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8" name="TextBox 7">
            <a:extLst>
              <a:ext uri="{FF2B5EF4-FFF2-40B4-BE49-F238E27FC236}">
                <a16:creationId xmlns:a16="http://schemas.microsoft.com/office/drawing/2014/main" xmlns="" id="{8FBF41CB-6463-4005-8A4D-560472813926}"/>
              </a:ext>
            </a:extLst>
          </p:cNvPr>
          <p:cNvSpPr txBox="1"/>
          <p:nvPr/>
        </p:nvSpPr>
        <p:spPr>
          <a:xfrm rot="16200000">
            <a:off x="9507448" y="3359751"/>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29418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4825999" y="1537253"/>
            <a:ext cx="7365999" cy="37834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6" name="TextBox 35">
            <a:extLst>
              <a:ext uri="{FF2B5EF4-FFF2-40B4-BE49-F238E27FC236}">
                <a16:creationId xmlns="" xmlns:a16="http://schemas.microsoft.com/office/drawing/2014/main" id="{72716DAE-2D0F-4E26-90D3-4E51CEE6DC9F}"/>
              </a:ext>
            </a:extLst>
          </p:cNvPr>
          <p:cNvSpPr txBox="1"/>
          <p:nvPr/>
        </p:nvSpPr>
        <p:spPr>
          <a:xfrm rot="16200000">
            <a:off x="-810261" y="3236640"/>
            <a:ext cx="3754120" cy="384721"/>
          </a:xfrm>
          <a:prstGeom prst="rect">
            <a:avLst/>
          </a:prstGeom>
          <a:noFill/>
          <a:ln>
            <a:noFill/>
          </a:ln>
        </p:spPr>
        <p:txBody>
          <a:bodyPr wrap="square" lIns="0" tIns="0" rIns="0" bIns="0" rtlCol="0" anchor="ctr" anchorCtr="0">
            <a:spAutoFit/>
          </a:bodyPr>
          <a:lstStyle/>
          <a:p>
            <a:pPr algn="ctr" fontAlgn="base">
              <a:lnSpc>
                <a:spcPts val="3000"/>
              </a:lnSpc>
            </a:pPr>
            <a:r>
              <a:rPr lang="en-US" sz="2800" b="1" dirty="0">
                <a:solidFill>
                  <a:schemeClr val="tx2">
                    <a:lumMod val="85000"/>
                    <a:lumOff val="15000"/>
                  </a:schemeClr>
                </a:solidFill>
                <a:latin typeface="Gudea" panose="02000000000000000000" pitchFamily="50" charset="0"/>
                <a:ea typeface="Lato" panose="020F0502020204030203" pitchFamily="34" charset="0"/>
                <a:cs typeface="Lato" panose="020F0502020204030203" pitchFamily="34" charset="0"/>
              </a:rPr>
              <a:t>Preposition</a:t>
            </a:r>
          </a:p>
        </p:txBody>
      </p:sp>
      <p:sp>
        <p:nvSpPr>
          <p:cNvPr id="37" name="Rectangle 36">
            <a:extLst>
              <a:ext uri="{FF2B5EF4-FFF2-40B4-BE49-F238E27FC236}">
                <a16:creationId xmlns="" xmlns:a16="http://schemas.microsoft.com/office/drawing/2014/main" id="{F4BF3FFE-604B-475C-B8B8-62F4A59F1C19}"/>
              </a:ext>
            </a:extLst>
          </p:cNvPr>
          <p:cNvSpPr/>
          <p:nvPr/>
        </p:nvSpPr>
        <p:spPr>
          <a:xfrm>
            <a:off x="7004201" y="2321005"/>
            <a:ext cx="3009594" cy="2215991"/>
          </a:xfrm>
          <a:prstGeom prst="rect">
            <a:avLst/>
          </a:prstGeom>
        </p:spPr>
        <p:txBody>
          <a:bodyPr wrap="square" lIns="0" tIns="0" rIns="0" bIns="0">
            <a:spAutoFit/>
          </a:bodyPr>
          <a:lstStyle/>
          <a:p>
            <a:pPr fontAlgn="base">
              <a:lnSpc>
                <a:spcPct val="150000"/>
              </a:lnSpc>
            </a:pP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Prepositions</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are words which link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nouns</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pronouns and phrases to other words in a </a:t>
            </a:r>
            <a:r>
              <a:rPr lang="en-US" sz="1200" dirty="0" err="1" smtClean="0">
                <a:solidFill>
                  <a:schemeClr val="bg1"/>
                </a:solidFill>
                <a:latin typeface="Lato" panose="020F0502020204030203" pitchFamily="34" charset="0"/>
                <a:ea typeface="Lato" panose="020F0502020204030203" pitchFamily="34" charset="0"/>
                <a:cs typeface="Lato" panose="020F0502020204030203" pitchFamily="34" charset="0"/>
              </a:rPr>
              <a:t>sentence.Prepositions</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 usually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describe the position of something, the time when something happens and the way in which something is done, although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the prepositions "of</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"to," and "for" have some separate functions.</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565880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35106" y="0"/>
            <a:ext cx="6653246" cy="6126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a:extLst>
              <a:ext uri="{FF2B5EF4-FFF2-40B4-BE49-F238E27FC236}">
                <a16:creationId xmlns="" xmlns:a16="http://schemas.microsoft.com/office/drawing/2014/main" id="{F4BF3FFE-604B-475C-B8B8-62F4A59F1C19}"/>
              </a:ext>
            </a:extLst>
          </p:cNvPr>
          <p:cNvSpPr/>
          <p:nvPr/>
        </p:nvSpPr>
        <p:spPr>
          <a:xfrm>
            <a:off x="2588529" y="2512096"/>
            <a:ext cx="2946400" cy="1384995"/>
          </a:xfrm>
          <a:prstGeom prst="rect">
            <a:avLst/>
          </a:prstGeom>
        </p:spPr>
        <p:txBody>
          <a:bodyPr wrap="square" lIns="0" tIns="0" rIns="0" bIns="0">
            <a:spAutoFit/>
          </a:bodyPr>
          <a:lstStyle/>
          <a:p>
            <a:pPr fontAlgn="base">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 sentence is a group of words that are put together to mean something. A sentence is the basic unit of </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hlinkClick r:id="rId2" tooltip="Language"/>
              </a:rPr>
              <a:t>l</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anguage which expresses a complete thought. It does this by following the grammatical rules of syntax.</a:t>
            </a:r>
          </a:p>
        </p:txBody>
      </p:sp>
      <p:sp>
        <p:nvSpPr>
          <p:cNvPr id="16" name="TextBox 15">
            <a:extLst>
              <a:ext uri="{FF2B5EF4-FFF2-40B4-BE49-F238E27FC236}">
                <a16:creationId xmlns="" xmlns:a16="http://schemas.microsoft.com/office/drawing/2014/main" id="{72716DAE-2D0F-4E26-90D3-4E51CEE6DC9F}"/>
              </a:ext>
            </a:extLst>
          </p:cNvPr>
          <p:cNvSpPr txBox="1"/>
          <p:nvPr/>
        </p:nvSpPr>
        <p:spPr>
          <a:xfrm>
            <a:off x="2588529" y="1664174"/>
            <a:ext cx="294640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Sentence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2588529" y="4319256"/>
            <a:ext cx="2595428" cy="138499"/>
          </a:xfrm>
          <a:prstGeom prst="rect">
            <a:avLst/>
          </a:prstGeom>
          <a:noFill/>
        </p:spPr>
        <p:txBody>
          <a:bodyPr wrap="square" lIns="0" tIns="0" rIns="0" bIns="0" rtlCol="0">
            <a:spAutoFit/>
          </a:bodyPr>
          <a:lstStyle/>
          <a:p>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656410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 xmlns:a16="http://schemas.microsoft.com/office/drawing/2014/main" id="{72716DAE-2D0F-4E26-90D3-4E51CEE6DC9F}"/>
              </a:ext>
            </a:extLst>
          </p:cNvPr>
          <p:cNvSpPr txBox="1"/>
          <p:nvPr/>
        </p:nvSpPr>
        <p:spPr>
          <a:xfrm>
            <a:off x="7819104" y="1661938"/>
            <a:ext cx="3769769" cy="384721"/>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Grammar Definition</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20" name="Rectangle 19">
            <a:extLst>
              <a:ext uri="{FF2B5EF4-FFF2-40B4-BE49-F238E27FC236}">
                <a16:creationId xmlns="" xmlns:a16="http://schemas.microsoft.com/office/drawing/2014/main" id="{F4BF3FFE-604B-475C-B8B8-62F4A59F1C19}"/>
              </a:ext>
            </a:extLst>
          </p:cNvPr>
          <p:cNvSpPr/>
          <p:nvPr/>
        </p:nvSpPr>
        <p:spPr>
          <a:xfrm>
            <a:off x="4906108" y="4799053"/>
            <a:ext cx="5082566" cy="926920"/>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Grammar means the rules about how to speak and write in a language. The Ancient Greeks used to call it </a:t>
            </a:r>
            <a:r>
              <a:rPr lang="en-US" sz="140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grammatikē</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40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tékhnē</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the craft of letters.</a:t>
            </a:r>
          </a:p>
        </p:txBody>
      </p:sp>
      <p:sp>
        <p:nvSpPr>
          <p:cNvPr id="23" name="Rectangle 22">
            <a:extLst>
              <a:ext uri="{FF2B5EF4-FFF2-40B4-BE49-F238E27FC236}">
                <a16:creationId xmlns="" xmlns:a16="http://schemas.microsoft.com/office/drawing/2014/main" id="{5AC2FA8D-86BE-47AA-BB59-37BE3D615142}"/>
              </a:ext>
            </a:extLst>
          </p:cNvPr>
          <p:cNvSpPr/>
          <p:nvPr/>
        </p:nvSpPr>
        <p:spPr>
          <a:xfrm>
            <a:off x="0" y="4678511"/>
            <a:ext cx="4005468" cy="21794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705020" y="5699006"/>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2880350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p:cNvGrpSpPr/>
          <p:nvPr/>
        </p:nvGrpSpPr>
        <p:grpSpPr>
          <a:xfrm>
            <a:off x="3655623" y="444913"/>
            <a:ext cx="7965188" cy="5968174"/>
            <a:chOff x="2969513" y="488810"/>
            <a:chExt cx="7965188" cy="5968174"/>
          </a:xfrm>
        </p:grpSpPr>
        <p:grpSp>
          <p:nvGrpSpPr>
            <p:cNvPr id="64" name="Group 63"/>
            <p:cNvGrpSpPr/>
            <p:nvPr/>
          </p:nvGrpSpPr>
          <p:grpSpPr>
            <a:xfrm>
              <a:off x="2969513" y="1291667"/>
              <a:ext cx="7965188" cy="5165317"/>
              <a:chOff x="2969513" y="1103595"/>
              <a:chExt cx="7965188" cy="5165317"/>
            </a:xfrm>
          </p:grpSpPr>
          <p:sp>
            <p:nvSpPr>
              <p:cNvPr id="17" name="Frame 16">
                <a:extLst>
                  <a:ext uri="{FF2B5EF4-FFF2-40B4-BE49-F238E27FC236}">
                    <a16:creationId xmlns:a16="http://schemas.microsoft.com/office/drawing/2014/main" xmlns="" id="{A4CE0E94-780B-403F-8D99-05C9816144AC}"/>
                  </a:ext>
                </a:extLst>
              </p:cNvPr>
              <p:cNvSpPr/>
              <p:nvPr/>
            </p:nvSpPr>
            <p:spPr>
              <a:xfrm>
                <a:off x="2969513" y="1103595"/>
                <a:ext cx="7964966" cy="5165317"/>
              </a:xfrm>
              <a:prstGeom prst="frame">
                <a:avLst>
                  <a:gd name="adj1" fmla="val 75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PT Sans" panose="020B0503020203020204" pitchFamily="34" charset="0"/>
                  <a:ea typeface="PT Sans" panose="020B0503020203020204" pitchFamily="34" charset="0"/>
                </a:endParaRPr>
              </a:p>
            </p:txBody>
          </p:sp>
          <p:sp>
            <p:nvSpPr>
              <p:cNvPr id="18" name="Rectangle 17"/>
              <p:cNvSpPr/>
              <p:nvPr/>
            </p:nvSpPr>
            <p:spPr>
              <a:xfrm>
                <a:off x="2969514" y="2386145"/>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3" name="Rectangle 22"/>
              <p:cNvSpPr/>
              <p:nvPr/>
            </p:nvSpPr>
            <p:spPr>
              <a:xfrm>
                <a:off x="2969514" y="3668690"/>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4" name="Rectangle 23"/>
              <p:cNvSpPr/>
              <p:nvPr/>
            </p:nvSpPr>
            <p:spPr>
              <a:xfrm>
                <a:off x="2969514" y="4951236"/>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TextBox 9">
                <a:extLst>
                  <a:ext uri="{FF2B5EF4-FFF2-40B4-BE49-F238E27FC236}">
                    <a16:creationId xmlns:a16="http://schemas.microsoft.com/office/drawing/2014/main" xmlns="" id="{45BF59C8-3934-4367-B9A6-ECEE93E46AD1}"/>
                  </a:ext>
                </a:extLst>
              </p:cNvPr>
              <p:cNvSpPr txBox="1"/>
              <p:nvPr/>
            </p:nvSpPr>
            <p:spPr>
              <a:xfrm>
                <a:off x="3369646" y="1644186"/>
                <a:ext cx="2040014" cy="236500"/>
              </a:xfrm>
              <a:prstGeom prst="rect">
                <a:avLst/>
              </a:prstGeom>
              <a:noFill/>
              <a:ln>
                <a:noFill/>
              </a:ln>
            </p:spPr>
            <p:txBody>
              <a:bodyPr wrap="square" lIns="0" tIns="0" rIns="0" bIns="0" rtlCol="0" anchor="ctr" anchorCtr="0">
                <a:spAutoFit/>
              </a:bodyPr>
              <a:lstStyle/>
              <a:p>
                <a:pPr algn="ctr"/>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Form</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TextBox 27">
                <a:extLst>
                  <a:ext uri="{FF2B5EF4-FFF2-40B4-BE49-F238E27FC236}">
                    <a16:creationId xmlns:a16="http://schemas.microsoft.com/office/drawing/2014/main" xmlns="" id="{45BF59C8-3934-4367-B9A6-ECEE93E46AD1}"/>
                  </a:ext>
                </a:extLst>
              </p:cNvPr>
              <p:cNvSpPr txBox="1"/>
              <p:nvPr/>
            </p:nvSpPr>
            <p:spPr>
              <a:xfrm>
                <a:off x="3369646" y="2941514"/>
                <a:ext cx="2040014" cy="206938"/>
              </a:xfrm>
              <a:prstGeom prst="rect">
                <a:avLst/>
              </a:prstGeom>
              <a:noFill/>
              <a:ln>
                <a:noFill/>
              </a:ln>
            </p:spPr>
            <p:txBody>
              <a:bodyPr wrap="square" lIns="0" tIns="0" rIns="0" bIns="0" rtlCol="0" anchor="ctr" anchorCtr="0">
                <a:spAutoFit/>
              </a:bodyPr>
              <a:lstStyle/>
              <a:p>
                <a:pPr algn="ct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Single Word</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a:extLst>
                  <a:ext uri="{FF2B5EF4-FFF2-40B4-BE49-F238E27FC236}">
                    <a16:creationId xmlns:a16="http://schemas.microsoft.com/office/drawing/2014/main" xmlns="" id="{45BF59C8-3934-4367-B9A6-ECEE93E46AD1}"/>
                  </a:ext>
                </a:extLst>
              </p:cNvPr>
              <p:cNvSpPr txBox="1"/>
              <p:nvPr/>
            </p:nvSpPr>
            <p:spPr>
              <a:xfrm>
                <a:off x="3369646" y="4224059"/>
                <a:ext cx="2040014" cy="206938"/>
              </a:xfrm>
              <a:prstGeom prst="rect">
                <a:avLst/>
              </a:prstGeom>
              <a:noFill/>
              <a:ln>
                <a:noFill/>
              </a:ln>
            </p:spPr>
            <p:txBody>
              <a:bodyPr wrap="square" lIns="0" tIns="0" rIns="0" bIns="0" rtlCol="0" anchor="ctr" anchorCtr="0">
                <a:spAutoFit/>
              </a:bodyPr>
              <a:lstStyle/>
              <a:p>
                <a:pPr algn="ct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Compound</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9" name="TextBox 38">
                <a:extLst>
                  <a:ext uri="{FF2B5EF4-FFF2-40B4-BE49-F238E27FC236}">
                    <a16:creationId xmlns:a16="http://schemas.microsoft.com/office/drawing/2014/main" xmlns="" id="{45BF59C8-3934-4367-B9A6-ECEE93E46AD1}"/>
                  </a:ext>
                </a:extLst>
              </p:cNvPr>
              <p:cNvSpPr txBox="1"/>
              <p:nvPr/>
            </p:nvSpPr>
            <p:spPr>
              <a:xfrm>
                <a:off x="3369646" y="5506604"/>
                <a:ext cx="2040014" cy="206938"/>
              </a:xfrm>
              <a:prstGeom prst="rect">
                <a:avLst/>
              </a:prstGeom>
              <a:noFill/>
              <a:ln>
                <a:noFill/>
              </a:ln>
            </p:spPr>
            <p:txBody>
              <a:bodyPr wrap="square" lIns="0" tIns="0" rIns="0" bIns="0" rtlCol="0" anchor="ctr" anchorCtr="0">
                <a:spAutoFit/>
              </a:bodyPr>
              <a:lstStyle/>
              <a:p>
                <a:pPr algn="ct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Correlative</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a16="http://schemas.microsoft.com/office/drawing/2014/main" xmlns="" id="{45BF59C8-3934-4367-B9A6-ECEE93E46AD1}"/>
                  </a:ext>
                </a:extLst>
              </p:cNvPr>
              <p:cNvSpPr txBox="1"/>
              <p:nvPr/>
            </p:nvSpPr>
            <p:spPr>
              <a:xfrm>
                <a:off x="5809793" y="1644186"/>
                <a:ext cx="2040014" cy="236500"/>
              </a:xfrm>
              <a:prstGeom prst="rect">
                <a:avLst/>
              </a:prstGeom>
              <a:noFill/>
              <a:ln>
                <a:noFill/>
              </a:ln>
            </p:spPr>
            <p:txBody>
              <a:bodyPr wrap="square" lIns="0" tIns="0" rIns="0" bIns="0" rtlCol="0" anchor="ctr" anchorCtr="0">
                <a:spAutoFit/>
              </a:bodyPr>
              <a:lstStyle/>
              <a:p>
                <a:pPr algn="ctr"/>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Word</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9" name="TextBox 28">
                <a:extLst>
                  <a:ext uri="{FF2B5EF4-FFF2-40B4-BE49-F238E27FC236}">
                    <a16:creationId xmlns:a16="http://schemas.microsoft.com/office/drawing/2014/main" xmlns="" id="{45BF59C8-3934-4367-B9A6-ECEE93E46AD1}"/>
                  </a:ext>
                </a:extLst>
              </p:cNvPr>
              <p:cNvSpPr txBox="1"/>
              <p:nvPr/>
            </p:nvSpPr>
            <p:spPr>
              <a:xfrm>
                <a:off x="5809793" y="2734577"/>
                <a:ext cx="2040014" cy="620813"/>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And, but, because, although, or, etc.</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45BF59C8-3934-4367-B9A6-ECEE93E46AD1}"/>
                  </a:ext>
                </a:extLst>
              </p:cNvPr>
              <p:cNvSpPr txBox="1"/>
              <p:nvPr/>
            </p:nvSpPr>
            <p:spPr>
              <a:xfrm>
                <a:off x="5809793" y="4017122"/>
                <a:ext cx="2040014" cy="620813"/>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Provides that, as long as, in order that/ to, etc.</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0" name="TextBox 39">
                <a:extLst>
                  <a:ext uri="{FF2B5EF4-FFF2-40B4-BE49-F238E27FC236}">
                    <a16:creationId xmlns:a16="http://schemas.microsoft.com/office/drawing/2014/main" xmlns="" id="{45BF59C8-3934-4367-B9A6-ECEE93E46AD1}"/>
                  </a:ext>
                </a:extLst>
              </p:cNvPr>
              <p:cNvSpPr txBox="1"/>
              <p:nvPr/>
            </p:nvSpPr>
            <p:spPr>
              <a:xfrm>
                <a:off x="5809793" y="5144464"/>
                <a:ext cx="2040014" cy="931219"/>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Both/and, either/or, neither/</a:t>
                </a:r>
                <a:r>
                  <a:rPr lang="en-US" sz="1400" b="1" dirty="0" err="1"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nor,not</a:t>
                </a: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/but, not only/but also</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45BF59C8-3934-4367-B9A6-ECEE93E46AD1}"/>
                  </a:ext>
                </a:extLst>
              </p:cNvPr>
              <p:cNvSpPr txBox="1"/>
              <p:nvPr/>
            </p:nvSpPr>
            <p:spPr>
              <a:xfrm>
                <a:off x="8249941" y="1644186"/>
                <a:ext cx="2040014" cy="236500"/>
              </a:xfrm>
              <a:prstGeom prst="rect">
                <a:avLst/>
              </a:prstGeom>
              <a:noFill/>
              <a:ln>
                <a:noFill/>
              </a:ln>
            </p:spPr>
            <p:txBody>
              <a:bodyPr wrap="square" lIns="0" tIns="0" rIns="0" bIns="0" rtlCol="0" anchor="ctr" anchorCtr="0">
                <a:spAutoFit/>
              </a:bodyPr>
              <a:lstStyle/>
              <a:p>
                <a:pPr algn="ctr"/>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Sentences</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xmlns="" id="{45BF59C8-3934-4367-B9A6-ECEE93E46AD1}"/>
                  </a:ext>
                </a:extLst>
              </p:cNvPr>
              <p:cNvSpPr txBox="1"/>
              <p:nvPr/>
            </p:nvSpPr>
            <p:spPr>
              <a:xfrm>
                <a:off x="8249941" y="2721818"/>
                <a:ext cx="2040014" cy="646331"/>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Do you want chips </a:t>
                </a:r>
                <a:r>
                  <a:rPr lang="en-US" sz="1400" b="1" i="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or</a:t>
                </a: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 cake</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TextBox 37">
                <a:extLst>
                  <a:ext uri="{FF2B5EF4-FFF2-40B4-BE49-F238E27FC236}">
                    <a16:creationId xmlns:a16="http://schemas.microsoft.com/office/drawing/2014/main" xmlns="" id="{45BF59C8-3934-4367-B9A6-ECEE93E46AD1}"/>
                  </a:ext>
                </a:extLst>
              </p:cNvPr>
              <p:cNvSpPr txBox="1"/>
              <p:nvPr/>
            </p:nvSpPr>
            <p:spPr>
              <a:xfrm>
                <a:off x="8249941" y="4017122"/>
                <a:ext cx="2040014" cy="620813"/>
              </a:xfrm>
              <a:prstGeom prst="rect">
                <a:avLst/>
              </a:prstGeom>
              <a:noFill/>
              <a:ln>
                <a:noFill/>
              </a:ln>
            </p:spPr>
            <p:txBody>
              <a:bodyPr wrap="square" lIns="0" tIns="0" rIns="0" bIns="0" rtlCol="0" anchor="ctr" anchorCtr="0">
                <a:spAutoFit/>
              </a:bodyPr>
              <a:lstStyle/>
              <a:p>
                <a:pPr algn="ctr">
                  <a:lnSpc>
                    <a:spcPct val="150000"/>
                  </a:lnSpc>
                </a:pPr>
                <a:r>
                  <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You need to exercise in order to lose weight.</a:t>
                </a:r>
              </a:p>
            </p:txBody>
          </p:sp>
          <p:sp>
            <p:nvSpPr>
              <p:cNvPr id="41" name="TextBox 40">
                <a:extLst>
                  <a:ext uri="{FF2B5EF4-FFF2-40B4-BE49-F238E27FC236}">
                    <a16:creationId xmlns:a16="http://schemas.microsoft.com/office/drawing/2014/main" xmlns="" id="{45BF59C8-3934-4367-B9A6-ECEE93E46AD1}"/>
                  </a:ext>
                </a:extLst>
              </p:cNvPr>
              <p:cNvSpPr txBox="1"/>
              <p:nvPr/>
            </p:nvSpPr>
            <p:spPr>
              <a:xfrm>
                <a:off x="8249940" y="5144464"/>
                <a:ext cx="2284407" cy="931219"/>
              </a:xfrm>
              <a:prstGeom prst="rect">
                <a:avLst/>
              </a:prstGeom>
              <a:noFill/>
              <a:ln>
                <a:noFill/>
              </a:ln>
            </p:spPr>
            <p:txBody>
              <a:bodyPr wrap="square" lIns="0" tIns="0" rIns="0" bIns="0" rtlCol="0" anchor="ctr" anchorCtr="0">
                <a:spAutoFit/>
              </a:bodyPr>
              <a:lstStyle/>
              <a:p>
                <a:pPr algn="ctr" fontAlgn="base">
                  <a:lnSpc>
                    <a:spcPct val="150000"/>
                  </a:lnSpc>
                </a:pPr>
                <a:r>
                  <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Either Monday or Tuesday is </a:t>
                </a:r>
                <a:r>
                  <a:rPr lang="en-US" sz="1400" b="1" dirty="0" err="1">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fine.Not</a:t>
                </a:r>
                <a:r>
                  <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only should you </a:t>
                </a:r>
                <a:r>
                  <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eat fruit, but </a:t>
                </a:r>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also vegetables.</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sp>
          <p:nvSpPr>
            <p:cNvPr id="51" name="Rectangle 50">
              <a:extLst>
                <a:ext uri="{FF2B5EF4-FFF2-40B4-BE49-F238E27FC236}">
                  <a16:creationId xmlns="" xmlns:a16="http://schemas.microsoft.com/office/drawing/2014/main" id="{F4BF3FFE-604B-475C-B8B8-62F4A59F1C19}"/>
                </a:ext>
              </a:extLst>
            </p:cNvPr>
            <p:cNvSpPr/>
            <p:nvPr/>
          </p:nvSpPr>
          <p:spPr>
            <a:xfrm>
              <a:off x="2969513" y="488810"/>
              <a:ext cx="7964966" cy="323165"/>
            </a:xfrm>
            <a:prstGeom prst="rect">
              <a:avLst/>
            </a:prstGeom>
          </p:spPr>
          <p:txBody>
            <a:bodyPr wrap="square" lIns="0" tIns="0" rIns="0" bIns="0">
              <a:spAutoFit/>
            </a:bodyPr>
            <a:lstStyle/>
            <a:p>
              <a:pPr>
                <a:lnSpc>
                  <a:spcPct val="150000"/>
                </a:lnSpc>
              </a:pPr>
              <a:r>
                <a:rPr lang="en-US" sz="1400" b="1" dirty="0">
                  <a:solidFill>
                    <a:schemeClr val="tx2">
                      <a:lumMod val="75000"/>
                      <a:lumOff val="25000"/>
                    </a:schemeClr>
                  </a:solidFill>
                  <a:latin typeface="Lato" panose="020F0502020204030203" pitchFamily="34" charset="0"/>
                  <a:ea typeface="Lato" panose="020F0502020204030203" pitchFamily="34" charset="0"/>
                  <a:cs typeface="Lato" panose="020F0502020204030203" pitchFamily="34" charset="0"/>
                </a:rPr>
                <a:t>Conjunctions have three basic forms which are shown in the table below.</a:t>
              </a:r>
            </a:p>
          </p:txBody>
        </p:sp>
      </p:grpSp>
      <p:sp>
        <p:nvSpPr>
          <p:cNvPr id="60" name="TextBox 59">
            <a:extLst>
              <a:ext uri="{FF2B5EF4-FFF2-40B4-BE49-F238E27FC236}">
                <a16:creationId xmlns="" xmlns:a16="http://schemas.microsoft.com/office/drawing/2014/main" id="{72716DAE-2D0F-4E26-90D3-4E51CEE6DC9F}"/>
              </a:ext>
            </a:extLst>
          </p:cNvPr>
          <p:cNvSpPr txBox="1"/>
          <p:nvPr/>
        </p:nvSpPr>
        <p:spPr>
          <a:xfrm>
            <a:off x="828630" y="2893218"/>
            <a:ext cx="2721841" cy="384942"/>
          </a:xfrm>
          <a:prstGeom prst="rect">
            <a:avLst/>
          </a:prstGeom>
          <a:noFill/>
          <a:ln>
            <a:noFill/>
          </a:ln>
        </p:spPr>
        <p:txBody>
          <a:bodyPr wrap="square" lIns="0" tIns="0" rIns="0" bIns="0" rtlCol="0" anchor="ctr" anchorCtr="0">
            <a:spAutoFit/>
          </a:bodyPr>
          <a:lstStyle/>
          <a:p>
            <a:pPr>
              <a:lnSpc>
                <a:spcPts val="3000"/>
              </a:lnSpc>
            </a:pPr>
            <a:r>
              <a:rPr lang="en-US" sz="2800" dirty="0">
                <a:solidFill>
                  <a:schemeClr val="tx2">
                    <a:lumMod val="85000"/>
                    <a:lumOff val="15000"/>
                  </a:schemeClr>
                </a:solidFill>
                <a:latin typeface="Gudea" panose="02000000000000000000" pitchFamily="50" charset="0"/>
              </a:rPr>
              <a:t>Conjunctions</a:t>
            </a:r>
            <a:endParaRPr lang="en-US" sz="2800"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61" name="Rectangle 60">
            <a:extLst>
              <a:ext uri="{FF2B5EF4-FFF2-40B4-BE49-F238E27FC236}">
                <a16:creationId xmlns="" xmlns:a16="http://schemas.microsoft.com/office/drawing/2014/main" id="{F4BF3FFE-604B-475C-B8B8-62F4A59F1C19}"/>
              </a:ext>
            </a:extLst>
          </p:cNvPr>
          <p:cNvSpPr/>
          <p:nvPr/>
        </p:nvSpPr>
        <p:spPr>
          <a:xfrm>
            <a:off x="828630" y="3496611"/>
            <a:ext cx="1998362" cy="461665"/>
          </a:xfrm>
          <a:prstGeom prst="rect">
            <a:avLst/>
          </a:prstGeom>
        </p:spPr>
        <p:txBody>
          <a:bodyPr wrap="square" lIns="0" tIns="0" rIns="0" bIns="0">
            <a:spAutoFit/>
          </a:bodyPr>
          <a:lstStyle/>
          <a:p>
            <a:pPr>
              <a:lnSpc>
                <a:spcPct val="150000"/>
              </a:lnSpc>
            </a:pPr>
            <a:r>
              <a:rPr lang="en-US" sz="10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Conjunctions are words which join phrases, clauses and sentences</a:t>
            </a:r>
          </a:p>
        </p:txBody>
      </p:sp>
    </p:spTree>
    <p:extLst>
      <p:ext uri="{BB962C8B-B14F-4D97-AF65-F5344CB8AC3E}">
        <p14:creationId xmlns:p14="http://schemas.microsoft.com/office/powerpoint/2010/main" val="1141238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522960"/>
            <a:ext cx="12192000" cy="23616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6" name="Group 5"/>
          <p:cNvGrpSpPr/>
          <p:nvPr/>
        </p:nvGrpSpPr>
        <p:grpSpPr>
          <a:xfrm>
            <a:off x="1428750" y="1109396"/>
            <a:ext cx="3500089" cy="1158389"/>
            <a:chOff x="1428750" y="891751"/>
            <a:chExt cx="3500089" cy="1158389"/>
          </a:xfrm>
        </p:grpSpPr>
        <p:sp>
          <p:nvSpPr>
            <p:cNvPr id="8" name="Rectangle 7">
              <a:extLst>
                <a:ext uri="{FF2B5EF4-FFF2-40B4-BE49-F238E27FC236}">
                  <a16:creationId xmlns="" xmlns:a16="http://schemas.microsoft.com/office/drawing/2014/main" id="{F4BF3FFE-604B-475C-B8B8-62F4A59F1C19}"/>
                </a:ext>
              </a:extLst>
            </p:cNvPr>
            <p:cNvSpPr/>
            <p:nvPr/>
          </p:nvSpPr>
          <p:spPr>
            <a:xfrm>
              <a:off x="1428750" y="1388036"/>
              <a:ext cx="3500089" cy="662104"/>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A phrase is a small group of words that adds meaning to a sentence. A phrase is not a sentence because it is not a complete idea with a subject, verb and a predicate.</a:t>
              </a:r>
            </a:p>
          </p:txBody>
        </p:sp>
        <p:sp>
          <p:nvSpPr>
            <p:cNvPr id="9" name="TextBox 8">
              <a:extLst>
                <a:ext uri="{FF2B5EF4-FFF2-40B4-BE49-F238E27FC236}">
                  <a16:creationId xmlns:a16="http://schemas.microsoft.com/office/drawing/2014/main" xmlns="" id="{72716DAE-2D0F-4E26-90D3-4E51CEE6DC9F}"/>
                </a:ext>
              </a:extLst>
            </p:cNvPr>
            <p:cNvSpPr txBox="1"/>
            <p:nvPr/>
          </p:nvSpPr>
          <p:spPr>
            <a:xfrm>
              <a:off x="1428750" y="891751"/>
              <a:ext cx="3500089" cy="384721"/>
            </a:xfrm>
            <a:prstGeom prst="rect">
              <a:avLst/>
            </a:prstGeom>
            <a:noFill/>
            <a:ln>
              <a:noFill/>
            </a:ln>
          </p:spPr>
          <p:txBody>
            <a:bodyPr wrap="square" lIns="0" tIns="0" rIns="0" bIns="0" rtlCol="0" anchor="ctr" anchorCtr="0">
              <a:spAutoFit/>
            </a:bodyPr>
            <a:lstStyle/>
            <a:p>
              <a:pPr fontAlgn="base">
                <a:lnSpc>
                  <a:spcPts val="3000"/>
                </a:lnSpc>
              </a:pPr>
              <a:r>
                <a:rPr lang="en-US" sz="2800" b="1" dirty="0">
                  <a:solidFill>
                    <a:schemeClr val="bg1"/>
                  </a:solidFill>
                  <a:latin typeface="Gudea" panose="02000000000000000000" pitchFamily="50" charset="0"/>
                  <a:ea typeface="Lato" panose="020F0502020204030203" pitchFamily="34" charset="0"/>
                  <a:cs typeface="Lato" panose="020F0502020204030203" pitchFamily="34" charset="0"/>
                </a:rPr>
                <a:t>Phrase </a:t>
              </a:r>
            </a:p>
          </p:txBody>
        </p:sp>
      </p:grpSp>
      <p:sp>
        <p:nvSpPr>
          <p:cNvPr id="15" name="TextBox 14">
            <a:extLst>
              <a:ext uri="{FF2B5EF4-FFF2-40B4-BE49-F238E27FC236}">
                <a16:creationId xmlns:a16="http://schemas.microsoft.com/office/drawing/2014/main" xmlns="" id="{8FBF41CB-6463-4005-8A4D-560472813926}"/>
              </a:ext>
            </a:extLst>
          </p:cNvPr>
          <p:cNvSpPr txBox="1"/>
          <p:nvPr/>
        </p:nvSpPr>
        <p:spPr>
          <a:xfrm rot="16200000">
            <a:off x="9753059" y="4802058"/>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ChangeArrowheads="1"/>
          </p:cNvSpPr>
          <p:nvPr/>
        </p:nvSpPr>
        <p:spPr bwMode="auto">
          <a:xfrm>
            <a:off x="2092083" y="5873626"/>
            <a:ext cx="254956" cy="254956"/>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585 w 1286"/>
              <a:gd name="T13" fmla="*/ 585 h 1286"/>
              <a:gd name="T14" fmla="*/ 585 w 1286"/>
              <a:gd name="T15" fmla="*/ 235 h 1286"/>
              <a:gd name="T16" fmla="*/ 935 w 1286"/>
              <a:gd name="T17" fmla="*/ 235 h 1286"/>
              <a:gd name="T18" fmla="*/ 935 w 1286"/>
              <a:gd name="T19" fmla="*/ 350 h 1286"/>
              <a:gd name="T20" fmla="*/ 700 w 1286"/>
              <a:gd name="T21" fmla="*/ 350 h 1286"/>
              <a:gd name="T22" fmla="*/ 700 w 1286"/>
              <a:gd name="T23" fmla="*/ 468 h 1286"/>
              <a:gd name="T24" fmla="*/ 818 w 1286"/>
              <a:gd name="T25" fmla="*/ 468 h 1286"/>
              <a:gd name="T26" fmla="*/ 935 w 1286"/>
              <a:gd name="T27" fmla="*/ 585 h 1286"/>
              <a:gd name="T28" fmla="*/ 935 w 1286"/>
              <a:gd name="T29" fmla="*/ 700 h 1286"/>
              <a:gd name="T30" fmla="*/ 118 w 1286"/>
              <a:gd name="T31" fmla="*/ 235 h 1286"/>
              <a:gd name="T32" fmla="*/ 118 w 1286"/>
              <a:gd name="T33" fmla="*/ 1168 h 1286"/>
              <a:gd name="T34" fmla="*/ 1050 w 1286"/>
              <a:gd name="T35" fmla="*/ 1168 h 1286"/>
              <a:gd name="T36" fmla="*/ 1050 w 1286"/>
              <a:gd name="T37" fmla="*/ 1285 h 1286"/>
              <a:gd name="T38" fmla="*/ 118 w 1286"/>
              <a:gd name="T39" fmla="*/ 1285 h 1286"/>
              <a:gd name="T40" fmla="*/ 0 w 1286"/>
              <a:gd name="T41" fmla="*/ 1168 h 1286"/>
              <a:gd name="T42" fmla="*/ 0 w 1286"/>
              <a:gd name="T43" fmla="*/ 235 h 1286"/>
              <a:gd name="T44" fmla="*/ 118 w 1286"/>
              <a:gd name="T45" fmla="*/ 235 h 1286"/>
              <a:gd name="T46" fmla="*/ 1168 w 1286"/>
              <a:gd name="T47" fmla="*/ 935 h 1286"/>
              <a:gd name="T48" fmla="*/ 1168 w 1286"/>
              <a:gd name="T49" fmla="*/ 118 h 1286"/>
              <a:gd name="T50" fmla="*/ 350 w 1286"/>
              <a:gd name="T51" fmla="*/ 118 h 1286"/>
              <a:gd name="T52" fmla="*/ 350 w 1286"/>
              <a:gd name="T53" fmla="*/ 935 h 1286"/>
              <a:gd name="T54" fmla="*/ 1168 w 1286"/>
              <a:gd name="T55" fmla="*/ 935 h 1286"/>
              <a:gd name="T56" fmla="*/ 1168 w 1286"/>
              <a:gd name="T57" fmla="*/ 0 h 1286"/>
              <a:gd name="T58" fmla="*/ 1285 w 1286"/>
              <a:gd name="T59" fmla="*/ 118 h 1286"/>
              <a:gd name="T60" fmla="*/ 1285 w 1286"/>
              <a:gd name="T61" fmla="*/ 935 h 1286"/>
              <a:gd name="T62" fmla="*/ 1168 w 1286"/>
              <a:gd name="T63" fmla="*/ 1050 h 1286"/>
              <a:gd name="T64" fmla="*/ 350 w 1286"/>
              <a:gd name="T65" fmla="*/ 1050 h 1286"/>
              <a:gd name="T66" fmla="*/ 235 w 1286"/>
              <a:gd name="T67" fmla="*/ 935 h 1286"/>
              <a:gd name="T68" fmla="*/ 235 w 1286"/>
              <a:gd name="T69" fmla="*/ 118 h 1286"/>
              <a:gd name="T70" fmla="*/ 350 w 1286"/>
              <a:gd name="T71" fmla="*/ 0 h 1286"/>
              <a:gd name="T72" fmla="*/ 1168 w 1286"/>
              <a:gd name="T7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6" h="1286">
                <a:moveTo>
                  <a:pt x="935" y="700"/>
                </a:moveTo>
                <a:cubicBezTo>
                  <a:pt x="935" y="766"/>
                  <a:pt x="880" y="818"/>
                  <a:pt x="818" y="818"/>
                </a:cubicBezTo>
                <a:lnTo>
                  <a:pt x="585" y="818"/>
                </a:lnTo>
                <a:lnTo>
                  <a:pt x="585" y="700"/>
                </a:lnTo>
                <a:lnTo>
                  <a:pt x="818" y="700"/>
                </a:lnTo>
                <a:lnTo>
                  <a:pt x="818" y="585"/>
                </a:lnTo>
                <a:lnTo>
                  <a:pt x="585" y="585"/>
                </a:lnTo>
                <a:lnTo>
                  <a:pt x="585" y="235"/>
                </a:lnTo>
                <a:lnTo>
                  <a:pt x="935" y="235"/>
                </a:lnTo>
                <a:lnTo>
                  <a:pt x="935" y="350"/>
                </a:lnTo>
                <a:lnTo>
                  <a:pt x="700" y="350"/>
                </a:lnTo>
                <a:lnTo>
                  <a:pt x="700" y="468"/>
                </a:lnTo>
                <a:lnTo>
                  <a:pt x="818" y="468"/>
                </a:lnTo>
                <a:cubicBezTo>
                  <a:pt x="880" y="468"/>
                  <a:pt x="935" y="520"/>
                  <a:pt x="935" y="585"/>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0" y="0"/>
                  <a:pt x="1285" y="55"/>
                  <a:pt x="1285" y="118"/>
                </a:cubicBezTo>
                <a:lnTo>
                  <a:pt x="1285" y="935"/>
                </a:lnTo>
                <a:cubicBezTo>
                  <a:pt x="1285" y="998"/>
                  <a:pt x="1230"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lumMod val="50000"/>
                </a:schemeClr>
              </a:solidFill>
            </a:endParaRPr>
          </a:p>
        </p:txBody>
      </p:sp>
      <p:sp>
        <p:nvSpPr>
          <p:cNvPr id="22" name="Freeform 21"/>
          <p:cNvSpPr>
            <a:spLocks noChangeArrowheads="1"/>
          </p:cNvSpPr>
          <p:nvPr/>
        </p:nvSpPr>
        <p:spPr bwMode="auto">
          <a:xfrm>
            <a:off x="2092083" y="5432270"/>
            <a:ext cx="254956" cy="254956"/>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817 w 1286"/>
              <a:gd name="T29" fmla="*/ 818 h 1286"/>
              <a:gd name="T30" fmla="*/ 817 w 1286"/>
              <a:gd name="T31" fmla="*/ 585 h 1286"/>
              <a:gd name="T32" fmla="*/ 585 w 1286"/>
              <a:gd name="T33" fmla="*/ 585 h 1286"/>
              <a:gd name="T34" fmla="*/ 585 w 1286"/>
              <a:gd name="T35" fmla="*/ 235 h 1286"/>
              <a:gd name="T36" fmla="*/ 700 w 1286"/>
              <a:gd name="T37" fmla="*/ 235 h 1286"/>
              <a:gd name="T38" fmla="*/ 700 w 1286"/>
              <a:gd name="T39" fmla="*/ 468 h 1286"/>
              <a:gd name="T40" fmla="*/ 817 w 1286"/>
              <a:gd name="T41" fmla="*/ 468 h 1286"/>
              <a:gd name="T42" fmla="*/ 817 w 1286"/>
              <a:gd name="T43" fmla="*/ 235 h 1286"/>
              <a:gd name="T44" fmla="*/ 935 w 1286"/>
              <a:gd name="T45" fmla="*/ 235 h 1286"/>
              <a:gd name="T46" fmla="*/ 935 w 1286"/>
              <a:gd name="T47" fmla="*/ 818 h 1286"/>
              <a:gd name="T48" fmla="*/ 817 w 1286"/>
              <a:gd name="T49" fmla="*/ 818 h 1286"/>
              <a:gd name="T50" fmla="*/ 117 w 1286"/>
              <a:gd name="T51" fmla="*/ 235 h 1286"/>
              <a:gd name="T52" fmla="*/ 117 w 1286"/>
              <a:gd name="T53" fmla="*/ 1168 h 1286"/>
              <a:gd name="T54" fmla="*/ 1050 w 1286"/>
              <a:gd name="T55" fmla="*/ 1168 h 1286"/>
              <a:gd name="T56" fmla="*/ 1050 w 1286"/>
              <a:gd name="T57" fmla="*/ 1285 h 1286"/>
              <a:gd name="T58" fmla="*/ 117 w 1286"/>
              <a:gd name="T59" fmla="*/ 1285 h 1286"/>
              <a:gd name="T60" fmla="*/ 0 w 1286"/>
              <a:gd name="T61" fmla="*/ 1168 h 1286"/>
              <a:gd name="T62" fmla="*/ 0 w 1286"/>
              <a:gd name="T63" fmla="*/ 235 h 1286"/>
              <a:gd name="T64" fmla="*/ 117 w 1286"/>
              <a:gd name="T6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817" y="818"/>
                </a:moveTo>
                <a:lnTo>
                  <a:pt x="817" y="585"/>
                </a:lnTo>
                <a:lnTo>
                  <a:pt x="585" y="585"/>
                </a:lnTo>
                <a:lnTo>
                  <a:pt x="585" y="235"/>
                </a:lnTo>
                <a:lnTo>
                  <a:pt x="700" y="235"/>
                </a:lnTo>
                <a:lnTo>
                  <a:pt x="700" y="468"/>
                </a:lnTo>
                <a:lnTo>
                  <a:pt x="817" y="468"/>
                </a:lnTo>
                <a:lnTo>
                  <a:pt x="817" y="235"/>
                </a:lnTo>
                <a:lnTo>
                  <a:pt x="935" y="235"/>
                </a:lnTo>
                <a:lnTo>
                  <a:pt x="935" y="818"/>
                </a:lnTo>
                <a:lnTo>
                  <a:pt x="817" y="818"/>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lumMod val="50000"/>
                </a:schemeClr>
              </a:solidFill>
            </a:endParaRPr>
          </a:p>
        </p:txBody>
      </p:sp>
      <p:sp>
        <p:nvSpPr>
          <p:cNvPr id="23" name="Freeform 22"/>
          <p:cNvSpPr>
            <a:spLocks noChangeArrowheads="1"/>
          </p:cNvSpPr>
          <p:nvPr/>
        </p:nvSpPr>
        <p:spPr bwMode="auto">
          <a:xfrm>
            <a:off x="2092083" y="4990916"/>
            <a:ext cx="254956" cy="254956"/>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700 w 1286"/>
              <a:gd name="T13" fmla="*/ 585 h 1286"/>
              <a:gd name="T14" fmla="*/ 700 w 1286"/>
              <a:gd name="T15" fmla="*/ 468 h 1286"/>
              <a:gd name="T16" fmla="*/ 818 w 1286"/>
              <a:gd name="T17" fmla="*/ 468 h 1286"/>
              <a:gd name="T18" fmla="*/ 818 w 1286"/>
              <a:gd name="T19" fmla="*/ 350 h 1286"/>
              <a:gd name="T20" fmla="*/ 585 w 1286"/>
              <a:gd name="T21" fmla="*/ 350 h 1286"/>
              <a:gd name="T22" fmla="*/ 585 w 1286"/>
              <a:gd name="T23" fmla="*/ 236 h 1286"/>
              <a:gd name="T24" fmla="*/ 818 w 1286"/>
              <a:gd name="T25" fmla="*/ 236 h 1286"/>
              <a:gd name="T26" fmla="*/ 935 w 1286"/>
              <a:gd name="T27" fmla="*/ 350 h 1286"/>
              <a:gd name="T28" fmla="*/ 935 w 1286"/>
              <a:gd name="T29" fmla="*/ 438 h 1286"/>
              <a:gd name="T30" fmla="*/ 848 w 1286"/>
              <a:gd name="T31" fmla="*/ 525 h 1286"/>
              <a:gd name="T32" fmla="*/ 935 w 1286"/>
              <a:gd name="T33" fmla="*/ 613 h 1286"/>
              <a:gd name="T34" fmla="*/ 935 w 1286"/>
              <a:gd name="T35" fmla="*/ 700 h 1286"/>
              <a:gd name="T36" fmla="*/ 118 w 1286"/>
              <a:gd name="T37" fmla="*/ 235 h 1286"/>
              <a:gd name="T38" fmla="*/ 118 w 1286"/>
              <a:gd name="T39" fmla="*/ 1168 h 1286"/>
              <a:gd name="T40" fmla="*/ 1050 w 1286"/>
              <a:gd name="T41" fmla="*/ 1168 h 1286"/>
              <a:gd name="T42" fmla="*/ 1050 w 1286"/>
              <a:gd name="T43" fmla="*/ 1285 h 1286"/>
              <a:gd name="T44" fmla="*/ 118 w 1286"/>
              <a:gd name="T45" fmla="*/ 1285 h 1286"/>
              <a:gd name="T46" fmla="*/ 0 w 1286"/>
              <a:gd name="T47" fmla="*/ 1168 h 1286"/>
              <a:gd name="T48" fmla="*/ 0 w 1286"/>
              <a:gd name="T49" fmla="*/ 235 h 1286"/>
              <a:gd name="T50" fmla="*/ 118 w 1286"/>
              <a:gd name="T51" fmla="*/ 235 h 1286"/>
              <a:gd name="T52" fmla="*/ 1168 w 1286"/>
              <a:gd name="T53" fmla="*/ 935 h 1286"/>
              <a:gd name="T54" fmla="*/ 1168 w 1286"/>
              <a:gd name="T55" fmla="*/ 118 h 1286"/>
              <a:gd name="T56" fmla="*/ 350 w 1286"/>
              <a:gd name="T57" fmla="*/ 118 h 1286"/>
              <a:gd name="T58" fmla="*/ 350 w 1286"/>
              <a:gd name="T59" fmla="*/ 935 h 1286"/>
              <a:gd name="T60" fmla="*/ 1168 w 1286"/>
              <a:gd name="T61" fmla="*/ 935 h 1286"/>
              <a:gd name="T62" fmla="*/ 1168 w 1286"/>
              <a:gd name="T63" fmla="*/ 0 h 1286"/>
              <a:gd name="T64" fmla="*/ 1285 w 1286"/>
              <a:gd name="T65" fmla="*/ 118 h 1286"/>
              <a:gd name="T66" fmla="*/ 1285 w 1286"/>
              <a:gd name="T67" fmla="*/ 935 h 1286"/>
              <a:gd name="T68" fmla="*/ 1168 w 1286"/>
              <a:gd name="T69" fmla="*/ 1050 h 1286"/>
              <a:gd name="T70" fmla="*/ 350 w 1286"/>
              <a:gd name="T71" fmla="*/ 1050 h 1286"/>
              <a:gd name="T72" fmla="*/ 235 w 1286"/>
              <a:gd name="T73" fmla="*/ 935 h 1286"/>
              <a:gd name="T74" fmla="*/ 235 w 1286"/>
              <a:gd name="T75" fmla="*/ 118 h 1286"/>
              <a:gd name="T76" fmla="*/ 350 w 1286"/>
              <a:gd name="T77" fmla="*/ 0 h 1286"/>
              <a:gd name="T78" fmla="*/ 1168 w 1286"/>
              <a:gd name="T79"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6" h="1286">
                <a:moveTo>
                  <a:pt x="935" y="700"/>
                </a:moveTo>
                <a:cubicBezTo>
                  <a:pt x="935" y="766"/>
                  <a:pt x="881" y="818"/>
                  <a:pt x="818" y="818"/>
                </a:cubicBezTo>
                <a:lnTo>
                  <a:pt x="585" y="818"/>
                </a:lnTo>
                <a:lnTo>
                  <a:pt x="585" y="700"/>
                </a:lnTo>
                <a:lnTo>
                  <a:pt x="818" y="700"/>
                </a:lnTo>
                <a:lnTo>
                  <a:pt x="818" y="585"/>
                </a:lnTo>
                <a:lnTo>
                  <a:pt x="700" y="585"/>
                </a:lnTo>
                <a:lnTo>
                  <a:pt x="700" y="468"/>
                </a:lnTo>
                <a:lnTo>
                  <a:pt x="818" y="468"/>
                </a:lnTo>
                <a:lnTo>
                  <a:pt x="818" y="350"/>
                </a:lnTo>
                <a:lnTo>
                  <a:pt x="585" y="350"/>
                </a:lnTo>
                <a:lnTo>
                  <a:pt x="585" y="236"/>
                </a:lnTo>
                <a:lnTo>
                  <a:pt x="818" y="236"/>
                </a:lnTo>
                <a:cubicBezTo>
                  <a:pt x="881" y="236"/>
                  <a:pt x="935" y="285"/>
                  <a:pt x="935" y="350"/>
                </a:cubicBezTo>
                <a:lnTo>
                  <a:pt x="935" y="438"/>
                </a:lnTo>
                <a:cubicBezTo>
                  <a:pt x="935" y="487"/>
                  <a:pt x="897" y="525"/>
                  <a:pt x="848" y="525"/>
                </a:cubicBezTo>
                <a:cubicBezTo>
                  <a:pt x="897" y="525"/>
                  <a:pt x="935" y="564"/>
                  <a:pt x="935" y="613"/>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lumMod val="50000"/>
                </a:schemeClr>
              </a:solidFill>
            </a:endParaRPr>
          </a:p>
        </p:txBody>
      </p:sp>
      <p:sp>
        <p:nvSpPr>
          <p:cNvPr id="24" name="Freeform 23"/>
          <p:cNvSpPr>
            <a:spLocks noChangeArrowheads="1"/>
          </p:cNvSpPr>
          <p:nvPr/>
        </p:nvSpPr>
        <p:spPr bwMode="auto">
          <a:xfrm>
            <a:off x="2092083" y="4549562"/>
            <a:ext cx="254956" cy="254956"/>
          </a:xfrm>
          <a:custGeom>
            <a:avLst/>
            <a:gdLst>
              <a:gd name="T0" fmla="*/ 935 w 1286"/>
              <a:gd name="T1" fmla="*/ 700 h 1286"/>
              <a:gd name="T2" fmla="*/ 935 w 1286"/>
              <a:gd name="T3" fmla="*/ 818 h 1286"/>
              <a:gd name="T4" fmla="*/ 585 w 1286"/>
              <a:gd name="T5" fmla="*/ 818 h 1286"/>
              <a:gd name="T6" fmla="*/ 585 w 1286"/>
              <a:gd name="T7" fmla="*/ 585 h 1286"/>
              <a:gd name="T8" fmla="*/ 700 w 1286"/>
              <a:gd name="T9" fmla="*/ 468 h 1286"/>
              <a:gd name="T10" fmla="*/ 817 w 1286"/>
              <a:gd name="T11" fmla="*/ 468 h 1286"/>
              <a:gd name="T12" fmla="*/ 817 w 1286"/>
              <a:gd name="T13" fmla="*/ 350 h 1286"/>
              <a:gd name="T14" fmla="*/ 585 w 1286"/>
              <a:gd name="T15" fmla="*/ 350 h 1286"/>
              <a:gd name="T16" fmla="*/ 585 w 1286"/>
              <a:gd name="T17" fmla="*/ 236 h 1286"/>
              <a:gd name="T18" fmla="*/ 817 w 1286"/>
              <a:gd name="T19" fmla="*/ 236 h 1286"/>
              <a:gd name="T20" fmla="*/ 935 w 1286"/>
              <a:gd name="T21" fmla="*/ 350 h 1286"/>
              <a:gd name="T22" fmla="*/ 935 w 1286"/>
              <a:gd name="T23" fmla="*/ 468 h 1286"/>
              <a:gd name="T24" fmla="*/ 817 w 1286"/>
              <a:gd name="T25" fmla="*/ 585 h 1286"/>
              <a:gd name="T26" fmla="*/ 700 w 1286"/>
              <a:gd name="T27" fmla="*/ 585 h 1286"/>
              <a:gd name="T28" fmla="*/ 700 w 1286"/>
              <a:gd name="T29" fmla="*/ 700 h 1286"/>
              <a:gd name="T30" fmla="*/ 935 w 1286"/>
              <a:gd name="T31" fmla="*/ 700 h 1286"/>
              <a:gd name="T32" fmla="*/ 1167 w 1286"/>
              <a:gd name="T33" fmla="*/ 935 h 1286"/>
              <a:gd name="T34" fmla="*/ 1167 w 1286"/>
              <a:gd name="T35" fmla="*/ 118 h 1286"/>
              <a:gd name="T36" fmla="*/ 350 w 1286"/>
              <a:gd name="T37" fmla="*/ 118 h 1286"/>
              <a:gd name="T38" fmla="*/ 350 w 1286"/>
              <a:gd name="T39" fmla="*/ 935 h 1286"/>
              <a:gd name="T40" fmla="*/ 1167 w 1286"/>
              <a:gd name="T41" fmla="*/ 935 h 1286"/>
              <a:gd name="T42" fmla="*/ 1167 w 1286"/>
              <a:gd name="T43" fmla="*/ 0 h 1286"/>
              <a:gd name="T44" fmla="*/ 1285 w 1286"/>
              <a:gd name="T45" fmla="*/ 118 h 1286"/>
              <a:gd name="T46" fmla="*/ 1285 w 1286"/>
              <a:gd name="T47" fmla="*/ 935 h 1286"/>
              <a:gd name="T48" fmla="*/ 1167 w 1286"/>
              <a:gd name="T49" fmla="*/ 1050 h 1286"/>
              <a:gd name="T50" fmla="*/ 350 w 1286"/>
              <a:gd name="T51" fmla="*/ 1050 h 1286"/>
              <a:gd name="T52" fmla="*/ 235 w 1286"/>
              <a:gd name="T53" fmla="*/ 935 h 1286"/>
              <a:gd name="T54" fmla="*/ 235 w 1286"/>
              <a:gd name="T55" fmla="*/ 118 h 1286"/>
              <a:gd name="T56" fmla="*/ 350 w 1286"/>
              <a:gd name="T57" fmla="*/ 0 h 1286"/>
              <a:gd name="T58" fmla="*/ 1167 w 1286"/>
              <a:gd name="T59" fmla="*/ 0 h 1286"/>
              <a:gd name="T60" fmla="*/ 117 w 1286"/>
              <a:gd name="T61" fmla="*/ 235 h 1286"/>
              <a:gd name="T62" fmla="*/ 117 w 1286"/>
              <a:gd name="T63" fmla="*/ 1168 h 1286"/>
              <a:gd name="T64" fmla="*/ 1050 w 1286"/>
              <a:gd name="T65" fmla="*/ 1168 h 1286"/>
              <a:gd name="T66" fmla="*/ 1050 w 1286"/>
              <a:gd name="T67" fmla="*/ 1285 h 1286"/>
              <a:gd name="T68" fmla="*/ 117 w 1286"/>
              <a:gd name="T69" fmla="*/ 1285 h 1286"/>
              <a:gd name="T70" fmla="*/ 0 w 1286"/>
              <a:gd name="T71" fmla="*/ 1168 h 1286"/>
              <a:gd name="T72" fmla="*/ 0 w 1286"/>
              <a:gd name="T73" fmla="*/ 235 h 1286"/>
              <a:gd name="T74" fmla="*/ 117 w 1286"/>
              <a:gd name="T7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286">
                <a:moveTo>
                  <a:pt x="935" y="700"/>
                </a:moveTo>
                <a:lnTo>
                  <a:pt x="935" y="818"/>
                </a:lnTo>
                <a:lnTo>
                  <a:pt x="585" y="818"/>
                </a:lnTo>
                <a:lnTo>
                  <a:pt x="585" y="585"/>
                </a:lnTo>
                <a:cubicBezTo>
                  <a:pt x="585" y="520"/>
                  <a:pt x="637" y="468"/>
                  <a:pt x="700" y="468"/>
                </a:cubicBezTo>
                <a:lnTo>
                  <a:pt x="817" y="468"/>
                </a:lnTo>
                <a:lnTo>
                  <a:pt x="817" y="350"/>
                </a:lnTo>
                <a:lnTo>
                  <a:pt x="585" y="350"/>
                </a:lnTo>
                <a:lnTo>
                  <a:pt x="585" y="236"/>
                </a:lnTo>
                <a:lnTo>
                  <a:pt x="817" y="236"/>
                </a:lnTo>
                <a:cubicBezTo>
                  <a:pt x="880" y="236"/>
                  <a:pt x="935" y="285"/>
                  <a:pt x="935" y="350"/>
                </a:cubicBezTo>
                <a:lnTo>
                  <a:pt x="935" y="468"/>
                </a:lnTo>
                <a:cubicBezTo>
                  <a:pt x="935" y="534"/>
                  <a:pt x="880" y="585"/>
                  <a:pt x="817" y="585"/>
                </a:cubicBezTo>
                <a:lnTo>
                  <a:pt x="700" y="585"/>
                </a:lnTo>
                <a:lnTo>
                  <a:pt x="700" y="700"/>
                </a:lnTo>
                <a:lnTo>
                  <a:pt x="935" y="700"/>
                </a:lnTo>
                <a:close/>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lumMod val="50000"/>
                </a:schemeClr>
              </a:solidFill>
            </a:endParaRPr>
          </a:p>
        </p:txBody>
      </p:sp>
      <p:sp>
        <p:nvSpPr>
          <p:cNvPr id="25" name="TextBox 24">
            <a:extLst>
              <a:ext uri="{FF2B5EF4-FFF2-40B4-BE49-F238E27FC236}">
                <a16:creationId xmlns="" xmlns:a16="http://schemas.microsoft.com/office/drawing/2014/main" id="{30ED3513-F5E2-498E-9CDD-817C009125B2}"/>
              </a:ext>
            </a:extLst>
          </p:cNvPr>
          <p:cNvSpPr txBox="1"/>
          <p:nvPr/>
        </p:nvSpPr>
        <p:spPr>
          <a:xfrm>
            <a:off x="2092083" y="3614033"/>
            <a:ext cx="2392848" cy="307777"/>
          </a:xfrm>
          <a:prstGeom prst="rect">
            <a:avLst/>
          </a:prstGeom>
          <a:noFill/>
          <a:ln>
            <a:noFill/>
          </a:ln>
        </p:spPr>
        <p:txBody>
          <a:bodyPr wrap="square" lIns="0" tIns="0" rIns="0" bIns="0" rtlCol="0">
            <a:spAutoFit/>
          </a:bodyPr>
          <a:lstStyle/>
          <a:p>
            <a:pPr fontAlgn="base"/>
            <a:r>
              <a:rPr lang="en-US" sz="20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Branches of Phrase </a:t>
            </a:r>
          </a:p>
        </p:txBody>
      </p:sp>
      <p:sp>
        <p:nvSpPr>
          <p:cNvPr id="26" name="TextBox 25">
            <a:extLst>
              <a:ext uri="{FF2B5EF4-FFF2-40B4-BE49-F238E27FC236}">
                <a16:creationId xmlns="" xmlns:a16="http://schemas.microsoft.com/office/drawing/2014/main" id="{30ED3513-F5E2-498E-9CDD-817C009125B2}"/>
              </a:ext>
            </a:extLst>
          </p:cNvPr>
          <p:cNvSpPr txBox="1"/>
          <p:nvPr/>
        </p:nvSpPr>
        <p:spPr>
          <a:xfrm>
            <a:off x="2573343" y="5873626"/>
            <a:ext cx="1922504" cy="246221"/>
          </a:xfrm>
          <a:prstGeom prst="rect">
            <a:avLst/>
          </a:prstGeom>
          <a:noFill/>
          <a:ln>
            <a:noFill/>
          </a:ln>
        </p:spPr>
        <p:txBody>
          <a:bodyPr wrap="square" lIns="0" tIns="0" rIns="0" bIns="0" rtlCol="0">
            <a:spAutoFit/>
          </a:bodyPr>
          <a:lstStyle/>
          <a:p>
            <a:r>
              <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a:t>
            </a:r>
            <a:r>
              <a:rPr lang="en-US" sz="16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repositional Phrase</a:t>
            </a:r>
            <a:endPar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 xmlns:a16="http://schemas.microsoft.com/office/drawing/2014/main" id="{30ED3513-F5E2-498E-9CDD-817C009125B2}"/>
              </a:ext>
            </a:extLst>
          </p:cNvPr>
          <p:cNvSpPr txBox="1"/>
          <p:nvPr/>
        </p:nvSpPr>
        <p:spPr>
          <a:xfrm>
            <a:off x="2573343" y="5432270"/>
            <a:ext cx="1922504" cy="246221"/>
          </a:xfrm>
          <a:prstGeom prst="rect">
            <a:avLst/>
          </a:prstGeom>
          <a:noFill/>
          <a:ln>
            <a:noFill/>
          </a:ln>
        </p:spPr>
        <p:txBody>
          <a:bodyPr wrap="square" lIns="0" tIns="0" rIns="0" bIns="0" rtlCol="0">
            <a:spAutoFit/>
          </a:bodyPr>
          <a:lstStyle/>
          <a:p>
            <a:r>
              <a:rPr lang="en-US" sz="16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Adverb Phrase</a:t>
            </a:r>
            <a:endPar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TextBox 27">
            <a:extLst>
              <a:ext uri="{FF2B5EF4-FFF2-40B4-BE49-F238E27FC236}">
                <a16:creationId xmlns="" xmlns:a16="http://schemas.microsoft.com/office/drawing/2014/main" id="{30ED3513-F5E2-498E-9CDD-817C009125B2}"/>
              </a:ext>
            </a:extLst>
          </p:cNvPr>
          <p:cNvSpPr txBox="1"/>
          <p:nvPr/>
        </p:nvSpPr>
        <p:spPr>
          <a:xfrm>
            <a:off x="2573343" y="4990916"/>
            <a:ext cx="1922504" cy="246221"/>
          </a:xfrm>
          <a:prstGeom prst="rect">
            <a:avLst/>
          </a:prstGeom>
          <a:noFill/>
          <a:ln>
            <a:noFill/>
          </a:ln>
        </p:spPr>
        <p:txBody>
          <a:bodyPr wrap="square" lIns="0" tIns="0" rIns="0" bIns="0" rtlCol="0">
            <a:spAutoFit/>
          </a:bodyPr>
          <a:lstStyle/>
          <a:p>
            <a:r>
              <a:rPr lang="en-US" sz="16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Verb Phrase</a:t>
            </a:r>
            <a:endPar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9" name="TextBox 28">
            <a:extLst>
              <a:ext uri="{FF2B5EF4-FFF2-40B4-BE49-F238E27FC236}">
                <a16:creationId xmlns="" xmlns:a16="http://schemas.microsoft.com/office/drawing/2014/main" id="{30ED3513-F5E2-498E-9CDD-817C009125B2}"/>
              </a:ext>
            </a:extLst>
          </p:cNvPr>
          <p:cNvSpPr txBox="1"/>
          <p:nvPr/>
        </p:nvSpPr>
        <p:spPr>
          <a:xfrm>
            <a:off x="2573343" y="4549562"/>
            <a:ext cx="1922504" cy="246221"/>
          </a:xfrm>
          <a:prstGeom prst="rect">
            <a:avLst/>
          </a:prstGeom>
          <a:noFill/>
          <a:ln>
            <a:noFill/>
          </a:ln>
        </p:spPr>
        <p:txBody>
          <a:bodyPr wrap="square" lIns="0" tIns="0" rIns="0" bIns="0" rtlCol="0">
            <a:spAutoFit/>
          </a:bodyPr>
          <a:lstStyle/>
          <a:p>
            <a:r>
              <a:rPr lang="en-US" sz="16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Adjective Phrase</a:t>
            </a:r>
            <a:endPar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 xmlns:a16="http://schemas.microsoft.com/office/drawing/2014/main" id="{30ED3513-F5E2-498E-9CDD-817C009125B2}"/>
              </a:ext>
            </a:extLst>
          </p:cNvPr>
          <p:cNvSpPr txBox="1"/>
          <p:nvPr/>
        </p:nvSpPr>
        <p:spPr>
          <a:xfrm>
            <a:off x="2573343" y="4108208"/>
            <a:ext cx="1922504" cy="246221"/>
          </a:xfrm>
          <a:prstGeom prst="rect">
            <a:avLst/>
          </a:prstGeom>
          <a:noFill/>
          <a:ln>
            <a:noFill/>
          </a:ln>
        </p:spPr>
        <p:txBody>
          <a:bodyPr wrap="square" lIns="0" tIns="0" rIns="0" bIns="0" rtlCol="0">
            <a:spAutoFit/>
          </a:bodyPr>
          <a:lstStyle/>
          <a:p>
            <a:r>
              <a:rPr lang="en-US" sz="16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Noun Phrase</a:t>
            </a:r>
          </a:p>
        </p:txBody>
      </p:sp>
      <p:sp>
        <p:nvSpPr>
          <p:cNvPr id="31" name="Freeform 30"/>
          <p:cNvSpPr>
            <a:spLocks noChangeArrowheads="1"/>
          </p:cNvSpPr>
          <p:nvPr/>
        </p:nvSpPr>
        <p:spPr bwMode="auto">
          <a:xfrm>
            <a:off x="2092083" y="4108208"/>
            <a:ext cx="254956" cy="254956"/>
          </a:xfrm>
          <a:custGeom>
            <a:avLst/>
            <a:gdLst>
              <a:gd name="T0" fmla="*/ 1168 w 1286"/>
              <a:gd name="T1" fmla="*/ 935 h 1286"/>
              <a:gd name="T2" fmla="*/ 1168 w 1286"/>
              <a:gd name="T3" fmla="*/ 118 h 1286"/>
              <a:gd name="T4" fmla="*/ 350 w 1286"/>
              <a:gd name="T5" fmla="*/ 118 h 1286"/>
              <a:gd name="T6" fmla="*/ 350 w 1286"/>
              <a:gd name="T7" fmla="*/ 935 h 1286"/>
              <a:gd name="T8" fmla="*/ 1168 w 1286"/>
              <a:gd name="T9" fmla="*/ 935 h 1286"/>
              <a:gd name="T10" fmla="*/ 1168 w 1286"/>
              <a:gd name="T11" fmla="*/ 0 h 1286"/>
              <a:gd name="T12" fmla="*/ 1285 w 1286"/>
              <a:gd name="T13" fmla="*/ 118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8 w 1286"/>
              <a:gd name="T27" fmla="*/ 0 h 1286"/>
              <a:gd name="T28" fmla="*/ 760 w 1286"/>
              <a:gd name="T29" fmla="*/ 818 h 1286"/>
              <a:gd name="T30" fmla="*/ 760 w 1286"/>
              <a:gd name="T31" fmla="*/ 350 h 1286"/>
              <a:gd name="T32" fmla="*/ 643 w 1286"/>
              <a:gd name="T33" fmla="*/ 350 h 1286"/>
              <a:gd name="T34" fmla="*/ 643 w 1286"/>
              <a:gd name="T35" fmla="*/ 235 h 1286"/>
              <a:gd name="T36" fmla="*/ 875 w 1286"/>
              <a:gd name="T37" fmla="*/ 235 h 1286"/>
              <a:gd name="T38" fmla="*/ 875 w 1286"/>
              <a:gd name="T39" fmla="*/ 818 h 1286"/>
              <a:gd name="T40" fmla="*/ 760 w 1286"/>
              <a:gd name="T41" fmla="*/ 818 h 1286"/>
              <a:gd name="T42" fmla="*/ 118 w 1286"/>
              <a:gd name="T43" fmla="*/ 235 h 1286"/>
              <a:gd name="T44" fmla="*/ 118 w 1286"/>
              <a:gd name="T45" fmla="*/ 1168 h 1286"/>
              <a:gd name="T46" fmla="*/ 1050 w 1286"/>
              <a:gd name="T47" fmla="*/ 1168 h 1286"/>
              <a:gd name="T48" fmla="*/ 1050 w 1286"/>
              <a:gd name="T49" fmla="*/ 1285 h 1286"/>
              <a:gd name="T50" fmla="*/ 118 w 1286"/>
              <a:gd name="T51" fmla="*/ 1285 h 1286"/>
              <a:gd name="T52" fmla="*/ 0 w 1286"/>
              <a:gd name="T53" fmla="*/ 1168 h 1286"/>
              <a:gd name="T54" fmla="*/ 0 w 1286"/>
              <a:gd name="T55" fmla="*/ 235 h 1286"/>
              <a:gd name="T56" fmla="*/ 118 w 1286"/>
              <a:gd name="T57"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1286">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moveTo>
                  <a:pt x="760" y="818"/>
                </a:moveTo>
                <a:lnTo>
                  <a:pt x="760" y="350"/>
                </a:lnTo>
                <a:lnTo>
                  <a:pt x="643" y="350"/>
                </a:lnTo>
                <a:lnTo>
                  <a:pt x="643" y="235"/>
                </a:lnTo>
                <a:lnTo>
                  <a:pt x="875" y="235"/>
                </a:lnTo>
                <a:lnTo>
                  <a:pt x="875" y="818"/>
                </a:lnTo>
                <a:lnTo>
                  <a:pt x="760" y="818"/>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lumMod val="50000"/>
                </a:schemeClr>
              </a:solidFill>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57943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743707" y="0"/>
            <a:ext cx="441889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2" name="Rectangle 21">
            <a:extLst>
              <a:ext uri="{FF2B5EF4-FFF2-40B4-BE49-F238E27FC236}">
                <a16:creationId xmlns="" xmlns:a16="http://schemas.microsoft.com/office/drawing/2014/main" id="{F4BF3FFE-604B-475C-B8B8-62F4A59F1C19}"/>
              </a:ext>
            </a:extLst>
          </p:cNvPr>
          <p:cNvSpPr/>
          <p:nvPr/>
        </p:nvSpPr>
        <p:spPr>
          <a:xfrm>
            <a:off x="1235966" y="2399269"/>
            <a:ext cx="3271775" cy="517514"/>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In a noun phrase, one or more words work together to give more information about a noun.</a:t>
            </a:r>
          </a:p>
        </p:txBody>
      </p:sp>
      <p:sp>
        <p:nvSpPr>
          <p:cNvPr id="23" name="TextBox 22">
            <a:extLst>
              <a:ext uri="{FF2B5EF4-FFF2-40B4-BE49-F238E27FC236}">
                <a16:creationId xmlns="" xmlns:a16="http://schemas.microsoft.com/office/drawing/2014/main" id="{72716DAE-2D0F-4E26-90D3-4E51CEE6DC9F}"/>
              </a:ext>
            </a:extLst>
          </p:cNvPr>
          <p:cNvSpPr txBox="1"/>
          <p:nvPr/>
        </p:nvSpPr>
        <p:spPr>
          <a:xfrm>
            <a:off x="1235966" y="1980830"/>
            <a:ext cx="3271775"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Noun Phrase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 xmlns:a16="http://schemas.microsoft.com/office/drawing/2014/main" id="{30ED3513-F5E2-498E-9CDD-817C009125B2}"/>
              </a:ext>
            </a:extLst>
          </p:cNvPr>
          <p:cNvSpPr txBox="1"/>
          <p:nvPr/>
        </p:nvSpPr>
        <p:spPr>
          <a:xfrm>
            <a:off x="1235966" y="3525248"/>
            <a:ext cx="2784507" cy="246221"/>
          </a:xfrm>
          <a:prstGeom prst="rect">
            <a:avLst/>
          </a:prstGeom>
          <a:noFill/>
          <a:ln>
            <a:noFill/>
          </a:ln>
        </p:spPr>
        <p:txBody>
          <a:bodyPr wrap="square" lIns="0" tIns="0" rIns="0" bIns="0" rtlCol="0">
            <a:spAutoFit/>
          </a:bodyPr>
          <a:lstStyle/>
          <a:p>
            <a:pPr fontAlgn="base"/>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1235966" y="4692505"/>
            <a:ext cx="2784507" cy="184666"/>
          </a:xfrm>
          <a:prstGeom prst="rect">
            <a:avLst/>
          </a:prstGeom>
          <a:noFill/>
          <a:ln>
            <a:noFill/>
          </a:ln>
        </p:spPr>
        <p:txBody>
          <a:bodyPr wrap="square" lIns="0" tIns="0" rIns="0" bIns="0" rtlCol="0">
            <a:spAutoFit/>
          </a:bodyPr>
          <a:lstStyle/>
          <a:p>
            <a:pPr fontAlgn="base"/>
            <a:r>
              <a:rPr lang="en-US" sz="12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All </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my dear </a:t>
            </a:r>
            <a:r>
              <a:rPr lang="en-US" sz="12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children</a:t>
            </a:r>
            <a:endPar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a:extLst>
              <a:ext uri="{FF2B5EF4-FFF2-40B4-BE49-F238E27FC236}">
                <a16:creationId xmlns="" xmlns:a16="http://schemas.microsoft.com/office/drawing/2014/main" id="{30ED3513-F5E2-498E-9CDD-817C009125B2}"/>
              </a:ext>
            </a:extLst>
          </p:cNvPr>
          <p:cNvSpPr txBox="1"/>
          <p:nvPr/>
        </p:nvSpPr>
        <p:spPr>
          <a:xfrm>
            <a:off x="1235966" y="4323937"/>
            <a:ext cx="2784507" cy="184666"/>
          </a:xfrm>
          <a:prstGeom prst="rect">
            <a:avLst/>
          </a:prstGeom>
          <a:noFill/>
          <a:ln>
            <a:noFill/>
          </a:ln>
        </p:spPr>
        <p:txBody>
          <a:bodyPr wrap="square" lIns="0" tIns="0" rIns="0" bIns="0" rtlCol="0">
            <a:spAutoFit/>
          </a:bodyPr>
          <a:lstStyle/>
          <a:p>
            <a:pPr fontAlgn="base"/>
            <a:r>
              <a:rPr lang="en-US" sz="12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The information</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2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age </a:t>
            </a:r>
            <a:endPar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a:extLst>
              <a:ext uri="{FF2B5EF4-FFF2-40B4-BE49-F238E27FC236}">
                <a16:creationId xmlns="" xmlns:a16="http://schemas.microsoft.com/office/drawing/2014/main" id="{30ED3513-F5E2-498E-9CDD-817C009125B2}"/>
              </a:ext>
            </a:extLst>
          </p:cNvPr>
          <p:cNvSpPr txBox="1"/>
          <p:nvPr/>
        </p:nvSpPr>
        <p:spPr>
          <a:xfrm>
            <a:off x="1235966" y="3955370"/>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a:t>
            </a:r>
            <a:r>
              <a:rPr lang="en-US" sz="12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eventeen </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hungry </a:t>
            </a:r>
            <a:r>
              <a:rPr lang="en-US" sz="12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lions</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in the rocks</a:t>
            </a:r>
          </a:p>
        </p:txBody>
      </p:sp>
      <p:sp>
        <p:nvSpPr>
          <p:cNvPr id="14" name="TextBox 13">
            <a:extLst>
              <a:ext uri="{FF2B5EF4-FFF2-40B4-BE49-F238E27FC236}">
                <a16:creationId xmlns:a16="http://schemas.microsoft.com/office/drawing/2014/main" xmlns="" id="{8FBF41CB-6463-4005-8A4D-560472813926}"/>
              </a:ext>
            </a:extLst>
          </p:cNvPr>
          <p:cNvSpPr txBox="1"/>
          <p:nvPr/>
        </p:nvSpPr>
        <p:spPr>
          <a:xfrm rot="16200000">
            <a:off x="9881662" y="3359751"/>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83534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0" y="0"/>
            <a:ext cx="12192000" cy="5600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 xmlns:a16="http://schemas.microsoft.com/office/drawing/2014/main" id="{F4BF3FFE-604B-475C-B8B8-62F4A59F1C19}"/>
              </a:ext>
            </a:extLst>
          </p:cNvPr>
          <p:cNvSpPr/>
          <p:nvPr/>
        </p:nvSpPr>
        <p:spPr>
          <a:xfrm>
            <a:off x="6684277" y="1770619"/>
            <a:ext cx="3271775" cy="830997"/>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In an adjective phrase, one or more words work together to give more information about an adjective.</a:t>
            </a:r>
          </a:p>
        </p:txBody>
      </p:sp>
      <p:sp>
        <p:nvSpPr>
          <p:cNvPr id="9" name="TextBox 8">
            <a:extLst>
              <a:ext uri="{FF2B5EF4-FFF2-40B4-BE49-F238E27FC236}">
                <a16:creationId xmlns="" xmlns:a16="http://schemas.microsoft.com/office/drawing/2014/main" id="{72716DAE-2D0F-4E26-90D3-4E51CEE6DC9F}"/>
              </a:ext>
            </a:extLst>
          </p:cNvPr>
          <p:cNvSpPr txBox="1"/>
          <p:nvPr/>
        </p:nvSpPr>
        <p:spPr>
          <a:xfrm>
            <a:off x="6684277" y="1352180"/>
            <a:ext cx="3271775"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Adjective Phrase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 xmlns:a16="http://schemas.microsoft.com/office/drawing/2014/main" id="{30ED3513-F5E2-498E-9CDD-817C009125B2}"/>
              </a:ext>
            </a:extLst>
          </p:cNvPr>
          <p:cNvSpPr txBox="1"/>
          <p:nvPr/>
        </p:nvSpPr>
        <p:spPr>
          <a:xfrm>
            <a:off x="6684277" y="2896598"/>
            <a:ext cx="2784507" cy="246221"/>
          </a:xfrm>
          <a:prstGeom prst="rect">
            <a:avLst/>
          </a:prstGeom>
          <a:noFill/>
          <a:ln>
            <a:noFill/>
          </a:ln>
        </p:spPr>
        <p:txBody>
          <a:bodyPr wrap="square" lIns="0" tIns="0" rIns="0" bIns="0" rtlCol="0">
            <a:spAutoFit/>
          </a:bodyPr>
          <a:lstStyle/>
          <a:p>
            <a:pPr fontAlgn="base"/>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6684277" y="4063855"/>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Very happy with his work</a:t>
            </a:r>
          </a:p>
        </p:txBody>
      </p:sp>
      <p:sp>
        <p:nvSpPr>
          <p:cNvPr id="12" name="TextBox 11">
            <a:extLst>
              <a:ext uri="{FF2B5EF4-FFF2-40B4-BE49-F238E27FC236}">
                <a16:creationId xmlns="" xmlns:a16="http://schemas.microsoft.com/office/drawing/2014/main" id="{30ED3513-F5E2-498E-9CDD-817C009125B2}"/>
              </a:ext>
            </a:extLst>
          </p:cNvPr>
          <p:cNvSpPr txBox="1"/>
          <p:nvPr/>
        </p:nvSpPr>
        <p:spPr>
          <a:xfrm>
            <a:off x="6684277" y="3695287"/>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Earnest in her desire</a:t>
            </a:r>
          </a:p>
        </p:txBody>
      </p:sp>
      <p:sp>
        <p:nvSpPr>
          <p:cNvPr id="13" name="TextBox 12">
            <a:extLst>
              <a:ext uri="{FF2B5EF4-FFF2-40B4-BE49-F238E27FC236}">
                <a16:creationId xmlns="" xmlns:a16="http://schemas.microsoft.com/office/drawing/2014/main" id="{30ED3513-F5E2-498E-9CDD-817C009125B2}"/>
              </a:ext>
            </a:extLst>
          </p:cNvPr>
          <p:cNvSpPr txBox="1"/>
          <p:nvPr/>
        </p:nvSpPr>
        <p:spPr>
          <a:xfrm>
            <a:off x="6684277" y="3326720"/>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So very sweet</a:t>
            </a:r>
          </a:p>
        </p:txBody>
      </p:sp>
      <p:sp>
        <p:nvSpPr>
          <p:cNvPr id="15" name="TextBox 14">
            <a:extLst>
              <a:ext uri="{FF2B5EF4-FFF2-40B4-BE49-F238E27FC236}">
                <a16:creationId xmlns:a16="http://schemas.microsoft.com/office/drawing/2014/main" xmlns="" id="{8FBF41CB-6463-4005-8A4D-560472813926}"/>
              </a:ext>
            </a:extLst>
          </p:cNvPr>
          <p:cNvSpPr txBox="1"/>
          <p:nvPr/>
        </p:nvSpPr>
        <p:spPr>
          <a:xfrm>
            <a:off x="4798286" y="6160101"/>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296039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6134099" y="496056"/>
            <a:ext cx="5554981" cy="58658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Picture Placeholder 1"/>
          <p:cNvSpPr>
            <a:spLocks noGrp="1"/>
          </p:cNvSpPr>
          <p:nvPr>
            <p:ph type="pic" sz="quarter" idx="10"/>
          </p:nvPr>
        </p:nvSpPr>
        <p:spPr/>
      </p:sp>
      <p:sp>
        <p:nvSpPr>
          <p:cNvPr id="16" name="Rectangle 15"/>
          <p:cNvSpPr/>
          <p:nvPr/>
        </p:nvSpPr>
        <p:spPr>
          <a:xfrm>
            <a:off x="1041826" y="1037811"/>
            <a:ext cx="10545669" cy="5219702"/>
          </a:xfrm>
          <a:prstGeom prst="rect">
            <a:avLst/>
          </a:prstGeom>
          <a:solidFill>
            <a:schemeClr val="tx2">
              <a:lumMod val="95000"/>
              <a:lumOff val="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Rectangle 18">
            <a:extLst>
              <a:ext uri="{FF2B5EF4-FFF2-40B4-BE49-F238E27FC236}">
                <a16:creationId xmlns="" xmlns:a16="http://schemas.microsoft.com/office/drawing/2014/main" id="{F4BF3FFE-604B-475C-B8B8-62F4A59F1C19}"/>
              </a:ext>
            </a:extLst>
          </p:cNvPr>
          <p:cNvSpPr/>
          <p:nvPr/>
        </p:nvSpPr>
        <p:spPr>
          <a:xfrm>
            <a:off x="2005433" y="2874041"/>
            <a:ext cx="2946400" cy="1292662"/>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In a </a:t>
            </a: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verb phrase</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one or more words work together to give more meaning to a verb. In English, the verb phrase is very complex,</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 xmlns:a16="http://schemas.microsoft.com/office/drawing/2014/main" id="{72716DAE-2D0F-4E26-90D3-4E51CEE6DC9F}"/>
              </a:ext>
            </a:extLst>
          </p:cNvPr>
          <p:cNvSpPr txBox="1"/>
          <p:nvPr/>
        </p:nvSpPr>
        <p:spPr>
          <a:xfrm>
            <a:off x="2005433" y="2221781"/>
            <a:ext cx="294640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Verb Phrase</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2005433" y="4497721"/>
            <a:ext cx="2595428" cy="138499"/>
          </a:xfrm>
          <a:prstGeom prst="rect">
            <a:avLst/>
          </a:prstGeom>
          <a:noFill/>
        </p:spPr>
        <p:txBody>
          <a:bodyPr wrap="square" lIns="0" tIns="0" rIns="0" bIns="0" rtlCol="0">
            <a:spAutoFit/>
          </a:bodyPr>
          <a:lstStyle/>
          <a:p>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31697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49335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65000"/>
                  <a:lumOff val="35000"/>
                </a:schemeClr>
              </a:solidFill>
            </a:endParaRPr>
          </a:p>
        </p:txBody>
      </p:sp>
      <p:sp>
        <p:nvSpPr>
          <p:cNvPr id="13" name="Rectangle 12">
            <a:extLst>
              <a:ext uri="{FF2B5EF4-FFF2-40B4-BE49-F238E27FC236}">
                <a16:creationId xmlns="" xmlns:a16="http://schemas.microsoft.com/office/drawing/2014/main" id="{F4BF3FFE-604B-475C-B8B8-62F4A59F1C19}"/>
              </a:ext>
            </a:extLst>
          </p:cNvPr>
          <p:cNvSpPr/>
          <p:nvPr/>
        </p:nvSpPr>
        <p:spPr>
          <a:xfrm>
            <a:off x="7956461" y="2228224"/>
            <a:ext cx="2935060" cy="1154162"/>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In a prepositional phrase, one or more words work together to give information about time, location, or possession, or condition. The preposition always appears at the front of the phrase (preposition = pre-position)</a:t>
            </a:r>
          </a:p>
        </p:txBody>
      </p:sp>
      <p:sp>
        <p:nvSpPr>
          <p:cNvPr id="17" name="TextBox 16">
            <a:extLst>
              <a:ext uri="{FF2B5EF4-FFF2-40B4-BE49-F238E27FC236}">
                <a16:creationId xmlns="" xmlns:a16="http://schemas.microsoft.com/office/drawing/2014/main" id="{72716DAE-2D0F-4E26-90D3-4E51CEE6DC9F}"/>
              </a:ext>
            </a:extLst>
          </p:cNvPr>
          <p:cNvSpPr txBox="1"/>
          <p:nvPr/>
        </p:nvSpPr>
        <p:spPr>
          <a:xfrm>
            <a:off x="7956461" y="1255432"/>
            <a:ext cx="2935060" cy="861774"/>
          </a:xfrm>
          <a:prstGeom prst="rect">
            <a:avLst/>
          </a:prstGeom>
          <a:noFill/>
          <a:ln>
            <a:noFill/>
          </a:ln>
        </p:spPr>
        <p:txBody>
          <a:bodyPr wrap="square" lIns="0" tIns="0" rIns="0" bIns="0" rtlCol="0" anchor="ctr" anchorCtr="0">
            <a:spAutoFit/>
          </a:bodyPr>
          <a:lstStyle/>
          <a:p>
            <a:r>
              <a:rPr lang="en-US" sz="2800" b="1" dirty="0" smtClean="0">
                <a:solidFill>
                  <a:schemeClr val="bg1"/>
                </a:solidFill>
                <a:latin typeface="Gudea" panose="02000000000000000000" pitchFamily="50" charset="0"/>
              </a:rPr>
              <a:t>Prepositional Phrase</a:t>
            </a:r>
            <a:endParaRPr lang="en-US" sz="2800" b="1" dirty="0">
              <a:solidFill>
                <a:schemeClr val="bg1"/>
              </a:solidFill>
              <a:latin typeface="Gudea" panose="02000000000000000000" pitchFamily="50" charset="0"/>
            </a:endParaRPr>
          </a:p>
        </p:txBody>
      </p:sp>
      <p:sp>
        <p:nvSpPr>
          <p:cNvPr id="9" name="TextBox 8">
            <a:extLst>
              <a:ext uri="{FF2B5EF4-FFF2-40B4-BE49-F238E27FC236}">
                <a16:creationId xmlns="" xmlns:a16="http://schemas.microsoft.com/office/drawing/2014/main" id="{30ED3513-F5E2-498E-9CDD-817C009125B2}"/>
              </a:ext>
            </a:extLst>
          </p:cNvPr>
          <p:cNvSpPr txBox="1"/>
          <p:nvPr/>
        </p:nvSpPr>
        <p:spPr>
          <a:xfrm>
            <a:off x="7945120" y="3823176"/>
            <a:ext cx="2784507" cy="246221"/>
          </a:xfrm>
          <a:prstGeom prst="rect">
            <a:avLst/>
          </a:prstGeom>
          <a:noFill/>
          <a:ln>
            <a:noFill/>
          </a:ln>
        </p:spPr>
        <p:txBody>
          <a:bodyPr wrap="square" lIns="0" tIns="0" rIns="0" bIns="0" rtlCol="0">
            <a:spAutoFit/>
          </a:bodyPr>
          <a:lstStyle/>
          <a:p>
            <a:pPr fontAlgn="base"/>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7945120" y="5378147"/>
            <a:ext cx="2784507" cy="184666"/>
          </a:xfrm>
          <a:prstGeom prst="rect">
            <a:avLst/>
          </a:prstGeom>
          <a:noFill/>
          <a:ln>
            <a:noFill/>
          </a:ln>
        </p:spPr>
        <p:txBody>
          <a:bodyPr wrap="square" lIns="0" tIns="0" rIns="0" bIns="0" rtlCol="0">
            <a:spAutoFit/>
          </a:bodyPr>
          <a:lstStyle/>
          <a:p>
            <a:pPr fontAlgn="base"/>
            <a:r>
              <a:rPr lang="en-US" sz="1200"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I</a:t>
            </a:r>
            <a:r>
              <a:rPr lang="en-US" sz="12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n </a:t>
            </a:r>
            <a:r>
              <a:rPr lang="en-US" sz="12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case</a:t>
            </a:r>
            <a:r>
              <a:rPr lang="en-US" sz="1200"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 it should happen again</a:t>
            </a:r>
          </a:p>
        </p:txBody>
      </p:sp>
      <p:sp>
        <p:nvSpPr>
          <p:cNvPr id="15" name="TextBox 14">
            <a:extLst>
              <a:ext uri="{FF2B5EF4-FFF2-40B4-BE49-F238E27FC236}">
                <a16:creationId xmlns="" xmlns:a16="http://schemas.microsoft.com/office/drawing/2014/main" id="{30ED3513-F5E2-498E-9CDD-817C009125B2}"/>
              </a:ext>
            </a:extLst>
          </p:cNvPr>
          <p:cNvSpPr txBox="1"/>
          <p:nvPr/>
        </p:nvSpPr>
        <p:spPr>
          <a:xfrm>
            <a:off x="7945120" y="5015074"/>
            <a:ext cx="2784507" cy="184666"/>
          </a:xfrm>
          <a:prstGeom prst="rect">
            <a:avLst/>
          </a:prstGeom>
          <a:noFill/>
          <a:ln>
            <a:noFill/>
          </a:ln>
        </p:spPr>
        <p:txBody>
          <a:bodyPr wrap="square" lIns="0" tIns="0" rIns="0" bIns="0" rtlCol="0">
            <a:spAutoFit/>
          </a:bodyPr>
          <a:lstStyle/>
          <a:p>
            <a:pPr fontAlgn="base"/>
            <a:r>
              <a:rPr lang="en-US" sz="12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for</a:t>
            </a:r>
            <a:r>
              <a:rPr lang="en-US" sz="1200"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 all the hungry children</a:t>
            </a:r>
          </a:p>
        </p:txBody>
      </p:sp>
      <p:sp>
        <p:nvSpPr>
          <p:cNvPr id="16" name="TextBox 15">
            <a:extLst>
              <a:ext uri="{FF2B5EF4-FFF2-40B4-BE49-F238E27FC236}">
                <a16:creationId xmlns="" xmlns:a16="http://schemas.microsoft.com/office/drawing/2014/main" id="{30ED3513-F5E2-498E-9CDD-817C009125B2}"/>
              </a:ext>
            </a:extLst>
          </p:cNvPr>
          <p:cNvSpPr txBox="1"/>
          <p:nvPr/>
        </p:nvSpPr>
        <p:spPr>
          <a:xfrm>
            <a:off x="7945119" y="4288928"/>
            <a:ext cx="2784507" cy="184666"/>
          </a:xfrm>
          <a:prstGeom prst="rect">
            <a:avLst/>
          </a:prstGeom>
          <a:noFill/>
          <a:ln>
            <a:noFill/>
          </a:ln>
        </p:spPr>
        <p:txBody>
          <a:bodyPr wrap="square" lIns="0" tIns="0" rIns="0" bIns="0" rtlCol="0">
            <a:spAutoFit/>
          </a:bodyPr>
          <a:lstStyle/>
          <a:p>
            <a:pPr fontAlgn="base"/>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after</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 very long walk</a:t>
            </a:r>
          </a:p>
        </p:txBody>
      </p:sp>
      <p:sp>
        <p:nvSpPr>
          <p:cNvPr id="23" name="TextBox 22">
            <a:extLst>
              <a:ext uri="{FF2B5EF4-FFF2-40B4-BE49-F238E27FC236}">
                <a16:creationId xmlns="" xmlns:a16="http://schemas.microsoft.com/office/drawing/2014/main" id="{30ED3513-F5E2-498E-9CDD-817C009125B2}"/>
              </a:ext>
            </a:extLst>
          </p:cNvPr>
          <p:cNvSpPr txBox="1"/>
          <p:nvPr/>
        </p:nvSpPr>
        <p:spPr>
          <a:xfrm>
            <a:off x="7945119" y="4652001"/>
            <a:ext cx="2784507" cy="184666"/>
          </a:xfrm>
          <a:prstGeom prst="rect">
            <a:avLst/>
          </a:prstGeom>
          <a:noFill/>
          <a:ln>
            <a:noFill/>
          </a:ln>
        </p:spPr>
        <p:txBody>
          <a:bodyPr wrap="square" lIns="0" tIns="0" rIns="0" bIns="0" rtlCol="0">
            <a:spAutoFit/>
          </a:bodyPr>
          <a:lstStyle/>
          <a:p>
            <a:pPr fontAlgn="base"/>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behind</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the old building</a:t>
            </a:r>
          </a:p>
        </p:txBody>
      </p:sp>
      <p:sp>
        <p:nvSpPr>
          <p:cNvPr id="2" name="Picture Placeholder 1"/>
          <p:cNvSpPr>
            <a:spLocks noGrp="1"/>
          </p:cNvSpPr>
          <p:nvPr>
            <p:ph type="pic" sz="quarter" idx="11"/>
          </p:nvPr>
        </p:nvSpPr>
        <p:spPr/>
      </p:sp>
      <p:sp>
        <p:nvSpPr>
          <p:cNvPr id="3" name="Picture Placeholder 2"/>
          <p:cNvSpPr>
            <a:spLocks noGrp="1"/>
          </p:cNvSpPr>
          <p:nvPr>
            <p:ph type="pic" sz="quarter" idx="10"/>
          </p:nvPr>
        </p:nvSpPr>
        <p:spPr/>
      </p:sp>
    </p:spTree>
    <p:extLst>
      <p:ext uri="{BB962C8B-B14F-4D97-AF65-F5344CB8AC3E}">
        <p14:creationId xmlns:p14="http://schemas.microsoft.com/office/powerpoint/2010/main" val="22570907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85880EC4-3941-4F01-A037-2DB6DC6E5782}"/>
              </a:ext>
            </a:extLst>
          </p:cNvPr>
          <p:cNvSpPr/>
          <p:nvPr/>
        </p:nvSpPr>
        <p:spPr>
          <a:xfrm>
            <a:off x="0" y="4235116"/>
            <a:ext cx="3998794" cy="2622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udea" panose="02000000000000000000" pitchFamily="50" charset="0"/>
            </a:endParaRPr>
          </a:p>
        </p:txBody>
      </p:sp>
      <p:sp>
        <p:nvSpPr>
          <p:cNvPr id="16" name="Rectangle 15">
            <a:extLst>
              <a:ext uri="{FF2B5EF4-FFF2-40B4-BE49-F238E27FC236}">
                <a16:creationId xmlns="" xmlns:a16="http://schemas.microsoft.com/office/drawing/2014/main" id="{127DEA2A-A6AA-44C1-B95E-74AEEBA99854}"/>
              </a:ext>
            </a:extLst>
          </p:cNvPr>
          <p:cNvSpPr/>
          <p:nvPr/>
        </p:nvSpPr>
        <p:spPr>
          <a:xfrm>
            <a:off x="9262280" y="0"/>
            <a:ext cx="2929720" cy="17196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udea" panose="02000000000000000000" pitchFamily="50" charset="0"/>
            </a:endParaRPr>
          </a:p>
        </p:txBody>
      </p:sp>
      <p:sp>
        <p:nvSpPr>
          <p:cNvPr id="23" name="Rectangle 22">
            <a:extLst>
              <a:ext uri="{FF2B5EF4-FFF2-40B4-BE49-F238E27FC236}">
                <a16:creationId xmlns="" xmlns:a16="http://schemas.microsoft.com/office/drawing/2014/main" id="{F4BF3FFE-604B-475C-B8B8-62F4A59F1C19}"/>
              </a:ext>
            </a:extLst>
          </p:cNvPr>
          <p:cNvSpPr/>
          <p:nvPr/>
        </p:nvSpPr>
        <p:spPr>
          <a:xfrm>
            <a:off x="2055321" y="1213041"/>
            <a:ext cx="4281534" cy="646331"/>
          </a:xfrm>
          <a:prstGeom prst="rect">
            <a:avLst/>
          </a:prstGeom>
        </p:spPr>
        <p:txBody>
          <a:bodyPr wrap="square" lIns="0" tIns="0" rIns="0" bIns="0">
            <a:spAutoFit/>
          </a:bodyPr>
          <a:lstStyle/>
          <a:p>
            <a:pPr>
              <a:lnSpc>
                <a:spcPct val="150000"/>
              </a:lnSpc>
            </a:pP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clause</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is a part of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 sentence. Each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clause has only one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main verb.</a:t>
            </a:r>
            <a:endParaRPr lang="en-US" sz="14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4" name="TextBox 23">
            <a:extLst>
              <a:ext uri="{FF2B5EF4-FFF2-40B4-BE49-F238E27FC236}">
                <a16:creationId xmlns="" xmlns:a16="http://schemas.microsoft.com/office/drawing/2014/main" id="{72716DAE-2D0F-4E26-90D3-4E51CEE6DC9F}"/>
              </a:ext>
            </a:extLst>
          </p:cNvPr>
          <p:cNvSpPr txBox="1"/>
          <p:nvPr/>
        </p:nvSpPr>
        <p:spPr>
          <a:xfrm>
            <a:off x="2055321" y="739448"/>
            <a:ext cx="4281534"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Clause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grpSp>
        <p:nvGrpSpPr>
          <p:cNvPr id="3" name="Group 2"/>
          <p:cNvGrpSpPr/>
          <p:nvPr/>
        </p:nvGrpSpPr>
        <p:grpSpPr>
          <a:xfrm>
            <a:off x="7444256" y="4161189"/>
            <a:ext cx="3636047" cy="1134443"/>
            <a:chOff x="5017131" y="1155252"/>
            <a:chExt cx="3636047" cy="1134443"/>
          </a:xfrm>
        </p:grpSpPr>
        <p:sp>
          <p:nvSpPr>
            <p:cNvPr id="25" name="TextBox 24">
              <a:extLst>
                <a:ext uri="{FF2B5EF4-FFF2-40B4-BE49-F238E27FC236}">
                  <a16:creationId xmlns="" xmlns:a16="http://schemas.microsoft.com/office/drawing/2014/main" id="{30ED3513-F5E2-498E-9CDD-817C009125B2}"/>
                </a:ext>
              </a:extLst>
            </p:cNvPr>
            <p:cNvSpPr txBox="1"/>
            <p:nvPr/>
          </p:nvSpPr>
          <p:spPr>
            <a:xfrm>
              <a:off x="5605654" y="1971629"/>
              <a:ext cx="3047524" cy="215444"/>
            </a:xfrm>
            <a:prstGeom prst="rect">
              <a:avLst/>
            </a:prstGeom>
            <a:noFill/>
            <a:ln>
              <a:noFill/>
            </a:ln>
          </p:spPr>
          <p:txBody>
            <a:bodyPr wrap="square" lIns="0" tIns="0" rIns="0" bIns="0" rtlCol="0">
              <a:spAutoFit/>
            </a:bodyPr>
            <a:lstStyle/>
            <a:p>
              <a:pPr fontAlgn="base"/>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Dependent and Independent Clauses</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 xmlns:a16="http://schemas.microsoft.com/office/drawing/2014/main" id="{30ED3513-F5E2-498E-9CDD-817C009125B2}"/>
                </a:ext>
              </a:extLst>
            </p:cNvPr>
            <p:cNvSpPr txBox="1"/>
            <p:nvPr/>
          </p:nvSpPr>
          <p:spPr>
            <a:xfrm>
              <a:off x="5605654" y="1265324"/>
              <a:ext cx="3047524" cy="221180"/>
            </a:xfrm>
            <a:prstGeom prst="rect">
              <a:avLst/>
            </a:prstGeom>
            <a:noFill/>
            <a:ln>
              <a:noFill/>
            </a:ln>
          </p:spPr>
          <p:txBody>
            <a:bodyPr wrap="square" lIns="0" tIns="0" rIns="0" bIns="0" rtlCol="0">
              <a:spAutoFit/>
            </a:bodyPr>
            <a:lstStyle/>
            <a:p>
              <a:pPr fontAlgn="base"/>
              <a:r>
                <a:rPr lang="en-US" sz="14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In Use</a:t>
              </a:r>
              <a:endParaRPr lang="en-US" sz="14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ChangeArrowheads="1"/>
            </p:cNvSpPr>
            <p:nvPr/>
          </p:nvSpPr>
          <p:spPr bwMode="auto">
            <a:xfrm>
              <a:off x="5017131" y="1869008"/>
              <a:ext cx="377825" cy="420687"/>
            </a:xfrm>
            <a:custGeom>
              <a:avLst/>
              <a:gdLst>
                <a:gd name="T0" fmla="*/ 757 w 1051"/>
                <a:gd name="T1" fmla="*/ 642 h 1168"/>
                <a:gd name="T2" fmla="*/ 582 w 1051"/>
                <a:gd name="T3" fmla="*/ 642 h 1168"/>
                <a:gd name="T4" fmla="*/ 582 w 1051"/>
                <a:gd name="T5" fmla="*/ 467 h 1168"/>
                <a:gd name="T6" fmla="*/ 468 w 1051"/>
                <a:gd name="T7" fmla="*/ 467 h 1168"/>
                <a:gd name="T8" fmla="*/ 468 w 1051"/>
                <a:gd name="T9" fmla="*/ 642 h 1168"/>
                <a:gd name="T10" fmla="*/ 293 w 1051"/>
                <a:gd name="T11" fmla="*/ 642 h 1168"/>
                <a:gd name="T12" fmla="*/ 293 w 1051"/>
                <a:gd name="T13" fmla="*/ 760 h 1168"/>
                <a:gd name="T14" fmla="*/ 468 w 1051"/>
                <a:gd name="T15" fmla="*/ 760 h 1168"/>
                <a:gd name="T16" fmla="*/ 468 w 1051"/>
                <a:gd name="T17" fmla="*/ 935 h 1168"/>
                <a:gd name="T18" fmla="*/ 582 w 1051"/>
                <a:gd name="T19" fmla="*/ 935 h 1168"/>
                <a:gd name="T20" fmla="*/ 582 w 1051"/>
                <a:gd name="T21" fmla="*/ 760 h 1168"/>
                <a:gd name="T22" fmla="*/ 757 w 1051"/>
                <a:gd name="T23" fmla="*/ 760 h 1168"/>
                <a:gd name="T24" fmla="*/ 757 w 1051"/>
                <a:gd name="T25" fmla="*/ 642 h 1168"/>
                <a:gd name="T26" fmla="*/ 1050 w 1051"/>
                <a:gd name="T27" fmla="*/ 235 h 1168"/>
                <a:gd name="T28" fmla="*/ 1050 w 1051"/>
                <a:gd name="T29" fmla="*/ 350 h 1168"/>
                <a:gd name="T30" fmla="*/ 932 w 1051"/>
                <a:gd name="T31" fmla="*/ 700 h 1168"/>
                <a:gd name="T32" fmla="*/ 1050 w 1051"/>
                <a:gd name="T33" fmla="*/ 1049 h 1168"/>
                <a:gd name="T34" fmla="*/ 1050 w 1051"/>
                <a:gd name="T35" fmla="*/ 1167 h 1168"/>
                <a:gd name="T36" fmla="*/ 0 w 1051"/>
                <a:gd name="T37" fmla="*/ 1167 h 1168"/>
                <a:gd name="T38" fmla="*/ 0 w 1051"/>
                <a:gd name="T39" fmla="*/ 1049 h 1168"/>
                <a:gd name="T40" fmla="*/ 118 w 1051"/>
                <a:gd name="T41" fmla="*/ 700 h 1168"/>
                <a:gd name="T42" fmla="*/ 0 w 1051"/>
                <a:gd name="T43" fmla="*/ 350 h 1168"/>
                <a:gd name="T44" fmla="*/ 0 w 1051"/>
                <a:gd name="T45" fmla="*/ 235 h 1168"/>
                <a:gd name="T46" fmla="*/ 741 w 1051"/>
                <a:gd name="T47" fmla="*/ 235 h 1168"/>
                <a:gd name="T48" fmla="*/ 826 w 1051"/>
                <a:gd name="T49" fmla="*/ 0 h 1168"/>
                <a:gd name="T50" fmla="*/ 962 w 1051"/>
                <a:gd name="T51" fmla="*/ 52 h 1168"/>
                <a:gd name="T52" fmla="*/ 897 w 1051"/>
                <a:gd name="T53" fmla="*/ 235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757" y="642"/>
                  </a:moveTo>
                  <a:lnTo>
                    <a:pt x="582" y="642"/>
                  </a:lnTo>
                  <a:lnTo>
                    <a:pt x="582" y="467"/>
                  </a:lnTo>
                  <a:lnTo>
                    <a:pt x="468" y="467"/>
                  </a:lnTo>
                  <a:lnTo>
                    <a:pt x="468" y="642"/>
                  </a:lnTo>
                  <a:lnTo>
                    <a:pt x="293" y="642"/>
                  </a:lnTo>
                  <a:lnTo>
                    <a:pt x="293" y="760"/>
                  </a:lnTo>
                  <a:lnTo>
                    <a:pt x="468" y="760"/>
                  </a:lnTo>
                  <a:lnTo>
                    <a:pt x="468" y="935"/>
                  </a:lnTo>
                  <a:lnTo>
                    <a:pt x="582" y="935"/>
                  </a:lnTo>
                  <a:lnTo>
                    <a:pt x="582" y="760"/>
                  </a:lnTo>
                  <a:lnTo>
                    <a:pt x="757" y="760"/>
                  </a:lnTo>
                  <a:lnTo>
                    <a:pt x="757" y="642"/>
                  </a:lnTo>
                  <a:close/>
                  <a:moveTo>
                    <a:pt x="1050" y="235"/>
                  </a:moveTo>
                  <a:lnTo>
                    <a:pt x="1050" y="350"/>
                  </a:lnTo>
                  <a:lnTo>
                    <a:pt x="932" y="700"/>
                  </a:lnTo>
                  <a:lnTo>
                    <a:pt x="1050" y="1049"/>
                  </a:lnTo>
                  <a:lnTo>
                    <a:pt x="1050" y="1167"/>
                  </a:lnTo>
                  <a:lnTo>
                    <a:pt x="0" y="1167"/>
                  </a:lnTo>
                  <a:lnTo>
                    <a:pt x="0" y="1049"/>
                  </a:lnTo>
                  <a:lnTo>
                    <a:pt x="118" y="700"/>
                  </a:lnTo>
                  <a:lnTo>
                    <a:pt x="0" y="350"/>
                  </a:lnTo>
                  <a:lnTo>
                    <a:pt x="0" y="235"/>
                  </a:lnTo>
                  <a:lnTo>
                    <a:pt x="741" y="235"/>
                  </a:lnTo>
                  <a:lnTo>
                    <a:pt x="826" y="0"/>
                  </a:lnTo>
                  <a:lnTo>
                    <a:pt x="962" y="52"/>
                  </a:lnTo>
                  <a:lnTo>
                    <a:pt x="897" y="235"/>
                  </a:lnTo>
                  <a:lnTo>
                    <a:pt x="1050" y="235"/>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5017131" y="1155252"/>
              <a:ext cx="336550" cy="441325"/>
            </a:xfrm>
            <a:custGeom>
              <a:avLst/>
              <a:gdLst>
                <a:gd name="T0" fmla="*/ 648 w 936"/>
                <a:gd name="T1" fmla="*/ 410 h 1225"/>
                <a:gd name="T2" fmla="*/ 648 w 936"/>
                <a:gd name="T3" fmla="*/ 292 h 1225"/>
                <a:gd name="T4" fmla="*/ 467 w 936"/>
                <a:gd name="T5" fmla="*/ 112 h 1225"/>
                <a:gd name="T6" fmla="*/ 287 w 936"/>
                <a:gd name="T7" fmla="*/ 292 h 1225"/>
                <a:gd name="T8" fmla="*/ 287 w 936"/>
                <a:gd name="T9" fmla="*/ 410 h 1225"/>
                <a:gd name="T10" fmla="*/ 648 w 936"/>
                <a:gd name="T11" fmla="*/ 410 h 1225"/>
                <a:gd name="T12" fmla="*/ 467 w 936"/>
                <a:gd name="T13" fmla="*/ 934 h 1225"/>
                <a:gd name="T14" fmla="*/ 585 w 936"/>
                <a:gd name="T15" fmla="*/ 817 h 1225"/>
                <a:gd name="T16" fmla="*/ 467 w 936"/>
                <a:gd name="T17" fmla="*/ 699 h 1225"/>
                <a:gd name="T18" fmla="*/ 350 w 936"/>
                <a:gd name="T19" fmla="*/ 817 h 1225"/>
                <a:gd name="T20" fmla="*/ 467 w 936"/>
                <a:gd name="T21" fmla="*/ 934 h 1225"/>
                <a:gd name="T22" fmla="*/ 935 w 936"/>
                <a:gd name="T23" fmla="*/ 524 h 1225"/>
                <a:gd name="T24" fmla="*/ 935 w 936"/>
                <a:gd name="T25" fmla="*/ 1109 h 1225"/>
                <a:gd name="T26" fmla="*/ 817 w 936"/>
                <a:gd name="T27" fmla="*/ 1224 h 1225"/>
                <a:gd name="T28" fmla="*/ 118 w 936"/>
                <a:gd name="T29" fmla="*/ 1224 h 1225"/>
                <a:gd name="T30" fmla="*/ 0 w 936"/>
                <a:gd name="T31" fmla="*/ 1109 h 1225"/>
                <a:gd name="T32" fmla="*/ 0 w 936"/>
                <a:gd name="T33" fmla="*/ 524 h 1225"/>
                <a:gd name="T34" fmla="*/ 118 w 936"/>
                <a:gd name="T35" fmla="*/ 410 h 1225"/>
                <a:gd name="T36" fmla="*/ 175 w 936"/>
                <a:gd name="T37" fmla="*/ 410 h 1225"/>
                <a:gd name="T38" fmla="*/ 175 w 936"/>
                <a:gd name="T39" fmla="*/ 292 h 1225"/>
                <a:gd name="T40" fmla="*/ 467 w 936"/>
                <a:gd name="T41" fmla="*/ 0 h 1225"/>
                <a:gd name="T42" fmla="*/ 760 w 936"/>
                <a:gd name="T43" fmla="*/ 292 h 1225"/>
                <a:gd name="T44" fmla="*/ 760 w 936"/>
                <a:gd name="T45" fmla="*/ 410 h 1225"/>
                <a:gd name="T46" fmla="*/ 817 w 936"/>
                <a:gd name="T47" fmla="*/ 410 h 1225"/>
                <a:gd name="T48" fmla="*/ 935 w 936"/>
                <a:gd name="T49"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6" h="1225">
                  <a:moveTo>
                    <a:pt x="648" y="410"/>
                  </a:moveTo>
                  <a:lnTo>
                    <a:pt x="648" y="292"/>
                  </a:lnTo>
                  <a:cubicBezTo>
                    <a:pt x="648" y="194"/>
                    <a:pt x="565" y="112"/>
                    <a:pt x="467" y="112"/>
                  </a:cubicBezTo>
                  <a:cubicBezTo>
                    <a:pt x="368" y="112"/>
                    <a:pt x="287" y="194"/>
                    <a:pt x="287" y="292"/>
                  </a:cubicBezTo>
                  <a:lnTo>
                    <a:pt x="287" y="410"/>
                  </a:lnTo>
                  <a:lnTo>
                    <a:pt x="648" y="410"/>
                  </a:lnTo>
                  <a:close/>
                  <a:moveTo>
                    <a:pt x="467" y="934"/>
                  </a:moveTo>
                  <a:cubicBezTo>
                    <a:pt x="530" y="934"/>
                    <a:pt x="585" y="880"/>
                    <a:pt x="585" y="817"/>
                  </a:cubicBezTo>
                  <a:cubicBezTo>
                    <a:pt x="585" y="754"/>
                    <a:pt x="530" y="699"/>
                    <a:pt x="467" y="699"/>
                  </a:cubicBezTo>
                  <a:cubicBezTo>
                    <a:pt x="404" y="699"/>
                    <a:pt x="350" y="754"/>
                    <a:pt x="350" y="817"/>
                  </a:cubicBezTo>
                  <a:cubicBezTo>
                    <a:pt x="350" y="880"/>
                    <a:pt x="404" y="934"/>
                    <a:pt x="467" y="934"/>
                  </a:cubicBezTo>
                  <a:close/>
                  <a:moveTo>
                    <a:pt x="935" y="524"/>
                  </a:moveTo>
                  <a:lnTo>
                    <a:pt x="935" y="1109"/>
                  </a:lnTo>
                  <a:cubicBezTo>
                    <a:pt x="935" y="1172"/>
                    <a:pt x="880" y="1224"/>
                    <a:pt x="817" y="1224"/>
                  </a:cubicBezTo>
                  <a:lnTo>
                    <a:pt x="118" y="1224"/>
                  </a:lnTo>
                  <a:cubicBezTo>
                    <a:pt x="55" y="1224"/>
                    <a:pt x="0" y="1172"/>
                    <a:pt x="0" y="1109"/>
                  </a:cubicBezTo>
                  <a:lnTo>
                    <a:pt x="0" y="524"/>
                  </a:lnTo>
                  <a:cubicBezTo>
                    <a:pt x="0" y="461"/>
                    <a:pt x="55" y="410"/>
                    <a:pt x="118" y="410"/>
                  </a:cubicBezTo>
                  <a:lnTo>
                    <a:pt x="175" y="410"/>
                  </a:lnTo>
                  <a:lnTo>
                    <a:pt x="175" y="292"/>
                  </a:lnTo>
                  <a:cubicBezTo>
                    <a:pt x="175" y="131"/>
                    <a:pt x="305" y="0"/>
                    <a:pt x="467" y="0"/>
                  </a:cubicBezTo>
                  <a:cubicBezTo>
                    <a:pt x="628" y="0"/>
                    <a:pt x="760" y="131"/>
                    <a:pt x="760" y="292"/>
                  </a:cubicBezTo>
                  <a:lnTo>
                    <a:pt x="760" y="410"/>
                  </a:lnTo>
                  <a:lnTo>
                    <a:pt x="817" y="410"/>
                  </a:lnTo>
                  <a:cubicBezTo>
                    <a:pt x="880" y="410"/>
                    <a:pt x="935" y="461"/>
                    <a:pt x="935" y="524"/>
                  </a:cubicBez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grpSp>
      <p:sp>
        <p:nvSpPr>
          <p:cNvPr id="2" name="Picture Placeholder 1"/>
          <p:cNvSpPr>
            <a:spLocks noGrp="1"/>
          </p:cNvSpPr>
          <p:nvPr>
            <p:ph type="pic" sz="quarter" idx="10"/>
          </p:nvPr>
        </p:nvSpPr>
        <p:spPr/>
      </p:sp>
      <p:sp>
        <p:nvSpPr>
          <p:cNvPr id="4" name="Picture Placeholder 3"/>
          <p:cNvSpPr>
            <a:spLocks noGrp="1"/>
          </p:cNvSpPr>
          <p:nvPr>
            <p:ph type="pic" sz="quarter" idx="11"/>
          </p:nvPr>
        </p:nvSpPr>
        <p:spPr/>
      </p:sp>
    </p:spTree>
    <p:extLst>
      <p:ext uri="{BB962C8B-B14F-4D97-AF65-F5344CB8AC3E}">
        <p14:creationId xmlns:p14="http://schemas.microsoft.com/office/powerpoint/2010/main" val="3061339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F4BF3FFE-604B-475C-B8B8-62F4A59F1C19}"/>
              </a:ext>
            </a:extLst>
          </p:cNvPr>
          <p:cNvSpPr/>
          <p:nvPr/>
        </p:nvSpPr>
        <p:spPr>
          <a:xfrm>
            <a:off x="999461" y="4782967"/>
            <a:ext cx="4658389" cy="969496"/>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Two clauses can be joined with a pronoun. A sentence can contain many clauses. But sentences with fewer clauses are easier to understand.</a:t>
            </a:r>
            <a:endParaRPr lang="en-US" sz="14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a:extLst>
              <a:ext uri="{FF2B5EF4-FFF2-40B4-BE49-F238E27FC236}">
                <a16:creationId xmlns="" xmlns:a16="http://schemas.microsoft.com/office/drawing/2014/main" id="{72716DAE-2D0F-4E26-90D3-4E51CEE6DC9F}"/>
              </a:ext>
            </a:extLst>
          </p:cNvPr>
          <p:cNvSpPr txBox="1"/>
          <p:nvPr/>
        </p:nvSpPr>
        <p:spPr>
          <a:xfrm>
            <a:off x="999461" y="4351657"/>
            <a:ext cx="4658389"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tx2">
                    <a:lumMod val="85000"/>
                    <a:lumOff val="15000"/>
                  </a:schemeClr>
                </a:solidFill>
                <a:latin typeface="Gudea" panose="02000000000000000000" pitchFamily="50" charset="0"/>
              </a:rPr>
              <a:t>In use for </a:t>
            </a:r>
            <a:r>
              <a:rPr lang="en-US" sz="2800" b="1" dirty="0" smtClean="0">
                <a:solidFill>
                  <a:schemeClr val="tx2">
                    <a:lumMod val="85000"/>
                    <a:lumOff val="15000"/>
                  </a:schemeClr>
                </a:solidFill>
                <a:latin typeface="Gudea" panose="02000000000000000000" pitchFamily="50" charset="0"/>
              </a:rPr>
              <a:t>Clause</a:t>
            </a:r>
            <a:endParaRPr lang="en-US" sz="2800" b="1" dirty="0">
              <a:solidFill>
                <a:schemeClr val="tx2">
                  <a:lumMod val="85000"/>
                  <a:lumOff val="15000"/>
                </a:schemeClr>
              </a:solidFill>
              <a:latin typeface="Gudea" panose="02000000000000000000" pitchFamily="50"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7912030" y="999184"/>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5778637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872A352B-F1A0-4753-95E0-332A63E0F79A}"/>
              </a:ext>
            </a:extLst>
          </p:cNvPr>
          <p:cNvSpPr/>
          <p:nvPr/>
        </p:nvSpPr>
        <p:spPr>
          <a:xfrm>
            <a:off x="548641" y="4541520"/>
            <a:ext cx="11094720" cy="2316480"/>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0" name="Rectangle 9">
            <a:extLst>
              <a:ext uri="{FF2B5EF4-FFF2-40B4-BE49-F238E27FC236}">
                <a16:creationId xmlns="" xmlns:a16="http://schemas.microsoft.com/office/drawing/2014/main" id="{872A352B-F1A0-4753-95E0-332A63E0F79A}"/>
              </a:ext>
            </a:extLst>
          </p:cNvPr>
          <p:cNvSpPr/>
          <p:nvPr/>
        </p:nvSpPr>
        <p:spPr>
          <a:xfrm>
            <a:off x="0" y="1353049"/>
            <a:ext cx="3134641" cy="1835422"/>
          </a:xfrm>
          <a:prstGeom prst="rect">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6" name="TextBox 15">
            <a:extLst>
              <a:ext uri="{FF2B5EF4-FFF2-40B4-BE49-F238E27FC236}">
                <a16:creationId xmlns="" xmlns:a16="http://schemas.microsoft.com/office/drawing/2014/main" id="{72716DAE-2D0F-4E26-90D3-4E51CEE6DC9F}"/>
              </a:ext>
            </a:extLst>
          </p:cNvPr>
          <p:cNvSpPr txBox="1"/>
          <p:nvPr/>
        </p:nvSpPr>
        <p:spPr>
          <a:xfrm>
            <a:off x="1257581" y="1886039"/>
            <a:ext cx="3754120" cy="76944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tx2">
                    <a:lumMod val="85000"/>
                    <a:lumOff val="15000"/>
                  </a:schemeClr>
                </a:solidFill>
                <a:latin typeface="Gudea" panose="02000000000000000000" pitchFamily="50" charset="0"/>
              </a:rPr>
              <a:t>Dependent and </a:t>
            </a:r>
            <a:r>
              <a:rPr lang="en-US" sz="2800" b="1" dirty="0" smtClean="0">
                <a:solidFill>
                  <a:schemeClr val="tx2">
                    <a:lumMod val="85000"/>
                    <a:lumOff val="15000"/>
                  </a:schemeClr>
                </a:solidFill>
                <a:latin typeface="Gudea" panose="02000000000000000000" pitchFamily="50" charset="0"/>
              </a:rPr>
              <a:t>Independent </a:t>
            </a:r>
            <a:r>
              <a:rPr lang="en-US" sz="2800" b="1" dirty="0">
                <a:solidFill>
                  <a:schemeClr val="tx2">
                    <a:lumMod val="85000"/>
                    <a:lumOff val="15000"/>
                  </a:schemeClr>
                </a:solidFill>
                <a:latin typeface="Gudea" panose="02000000000000000000" pitchFamily="50" charset="0"/>
              </a:rPr>
              <a:t>C</a:t>
            </a:r>
            <a:r>
              <a:rPr lang="en-US" sz="2800" b="1" dirty="0" smtClean="0">
                <a:solidFill>
                  <a:schemeClr val="tx2">
                    <a:lumMod val="85000"/>
                    <a:lumOff val="15000"/>
                  </a:schemeClr>
                </a:solidFill>
                <a:latin typeface="Gudea" panose="02000000000000000000" pitchFamily="50" charset="0"/>
              </a:rPr>
              <a:t>lauses</a:t>
            </a:r>
            <a:endParaRPr lang="en-US" sz="2800" b="1" dirty="0">
              <a:solidFill>
                <a:schemeClr val="tx2">
                  <a:lumMod val="85000"/>
                  <a:lumOff val="15000"/>
                </a:schemeClr>
              </a:solidFill>
              <a:latin typeface="Gudea" panose="02000000000000000000" pitchFamily="50" charset="0"/>
            </a:endParaRPr>
          </a:p>
        </p:txBody>
      </p:sp>
      <p:sp>
        <p:nvSpPr>
          <p:cNvPr id="17" name="Rectangle 16">
            <a:extLst>
              <a:ext uri="{FF2B5EF4-FFF2-40B4-BE49-F238E27FC236}">
                <a16:creationId xmlns="" xmlns:a16="http://schemas.microsoft.com/office/drawing/2014/main" id="{F4BF3FFE-604B-475C-B8B8-62F4A59F1C19}"/>
              </a:ext>
            </a:extLst>
          </p:cNvPr>
          <p:cNvSpPr/>
          <p:nvPr/>
        </p:nvSpPr>
        <p:spPr>
          <a:xfrm>
            <a:off x="2092961" y="5353512"/>
            <a:ext cx="8006080" cy="830997"/>
          </a:xfrm>
          <a:prstGeom prst="rect">
            <a:avLst/>
          </a:prstGeom>
        </p:spPr>
        <p:txBody>
          <a:bodyPr wrap="square" lIns="0" tIns="0" rIns="0" bIns="0">
            <a:spAutoFit/>
          </a:bodyPr>
          <a:lstStyle/>
          <a:p>
            <a:pPr>
              <a:lnSpc>
                <a:spcPct val="150000"/>
              </a:lnSpc>
            </a:pP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A</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simple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sentence may also be called an independent clause. It may be a part of a compound or complex sentence, but it can also stand on its own as a simple sentence (or independent clause). A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subordinate clause</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also called a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dependent clause</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is one which cannot stand by itself.</a:t>
            </a:r>
            <a:endParaRPr lang="en-US" sz="12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81522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F4BF3FFE-604B-475C-B8B8-62F4A59F1C19}"/>
              </a:ext>
            </a:extLst>
          </p:cNvPr>
          <p:cNvSpPr/>
          <p:nvPr/>
        </p:nvSpPr>
        <p:spPr>
          <a:xfrm>
            <a:off x="6613451" y="1766207"/>
            <a:ext cx="4123129" cy="1615827"/>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An interjection is a spoken or written expression of emotion like "Wow!" for surprise, "Ouch!" for pain, or "Argh!" for frustration. These phrases can stand alone, and are usually capitalized and punctuated.</a:t>
            </a:r>
          </a:p>
        </p:txBody>
      </p:sp>
      <p:sp>
        <p:nvSpPr>
          <p:cNvPr id="14" name="TextBox 13">
            <a:extLst>
              <a:ext uri="{FF2B5EF4-FFF2-40B4-BE49-F238E27FC236}">
                <a16:creationId xmlns="" xmlns:a16="http://schemas.microsoft.com/office/drawing/2014/main" id="{72716DAE-2D0F-4E26-90D3-4E51CEE6DC9F}"/>
              </a:ext>
            </a:extLst>
          </p:cNvPr>
          <p:cNvSpPr txBox="1"/>
          <p:nvPr/>
        </p:nvSpPr>
        <p:spPr>
          <a:xfrm rot="5400000" flipV="1">
            <a:off x="2845139" y="3771311"/>
            <a:ext cx="4441092" cy="430887"/>
          </a:xfrm>
          <a:prstGeom prst="rect">
            <a:avLst/>
          </a:prstGeom>
          <a:noFill/>
          <a:ln>
            <a:noFill/>
          </a:ln>
        </p:spPr>
        <p:txBody>
          <a:bodyPr wrap="square" lIns="0" tIns="0" rIns="0" bIns="0" rtlCol="0" anchor="ctr" anchorCtr="0">
            <a:spAutoFit/>
          </a:bodyPr>
          <a:lstStyle/>
          <a:p>
            <a:pPr algn="r" fontAlgn="base"/>
            <a:r>
              <a:rPr lang="en-US" sz="2800" b="1" dirty="0">
                <a:solidFill>
                  <a:schemeClr val="tx2">
                    <a:lumMod val="85000"/>
                    <a:lumOff val="15000"/>
                  </a:schemeClr>
                </a:solidFill>
                <a:latin typeface="Gudea" panose="02000000000000000000" pitchFamily="50" charset="0"/>
              </a:rPr>
              <a:t>Interjection</a:t>
            </a:r>
          </a:p>
        </p:txBody>
      </p:sp>
      <p:sp>
        <p:nvSpPr>
          <p:cNvPr id="18" name="Rectangle 17"/>
          <p:cNvSpPr/>
          <p:nvPr/>
        </p:nvSpPr>
        <p:spPr>
          <a:xfrm>
            <a:off x="6613451" y="4686576"/>
            <a:ext cx="5578549" cy="1143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TextBox 7">
            <a:extLst>
              <a:ext uri="{FF2B5EF4-FFF2-40B4-BE49-F238E27FC236}">
                <a16:creationId xmlns:a16="http://schemas.microsoft.com/office/drawing/2014/main" xmlns="" id="{8FBF41CB-6463-4005-8A4D-560472813926}"/>
              </a:ext>
            </a:extLst>
          </p:cNvPr>
          <p:cNvSpPr txBox="1"/>
          <p:nvPr/>
        </p:nvSpPr>
        <p:spPr>
          <a:xfrm>
            <a:off x="922489" y="731520"/>
            <a:ext cx="2595428" cy="138499"/>
          </a:xfrm>
          <a:prstGeom prst="rect">
            <a:avLst/>
          </a:prstGeom>
          <a:noFill/>
        </p:spPr>
        <p:txBody>
          <a:bodyPr wrap="square" lIns="0" tIns="0" rIns="0" bIns="0" rtlCol="0">
            <a:spAutoFit/>
          </a:bodyPr>
          <a:lstStyle/>
          <a:p>
            <a:pPr algn="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902986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 xmlns:a16="http://schemas.microsoft.com/office/drawing/2014/main" id="{5AC2FA8D-86BE-47AA-BB59-37BE3D615142}"/>
              </a:ext>
            </a:extLst>
          </p:cNvPr>
          <p:cNvSpPr/>
          <p:nvPr/>
        </p:nvSpPr>
        <p:spPr>
          <a:xfrm>
            <a:off x="444761" y="2861669"/>
            <a:ext cx="4922860" cy="35661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7" name="Rectangle 26">
            <a:extLst>
              <a:ext uri="{FF2B5EF4-FFF2-40B4-BE49-F238E27FC236}">
                <a16:creationId xmlns="" xmlns:a16="http://schemas.microsoft.com/office/drawing/2014/main" id="{5AC2FA8D-86BE-47AA-BB59-37BE3D615142}"/>
              </a:ext>
            </a:extLst>
          </p:cNvPr>
          <p:cNvSpPr/>
          <p:nvPr/>
        </p:nvSpPr>
        <p:spPr>
          <a:xfrm>
            <a:off x="11570208" y="2861669"/>
            <a:ext cx="621792" cy="12805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31" name="Rectangle 30">
            <a:extLst>
              <a:ext uri="{FF2B5EF4-FFF2-40B4-BE49-F238E27FC236}">
                <a16:creationId xmlns="" xmlns:a16="http://schemas.microsoft.com/office/drawing/2014/main" id="{F4BF3FFE-604B-475C-B8B8-62F4A59F1C19}"/>
              </a:ext>
            </a:extLst>
          </p:cNvPr>
          <p:cNvSpPr/>
          <p:nvPr/>
        </p:nvSpPr>
        <p:spPr>
          <a:xfrm>
            <a:off x="6942473" y="2744198"/>
            <a:ext cx="3043738" cy="1615827"/>
          </a:xfrm>
          <a:prstGeom prst="rect">
            <a:avLst/>
          </a:prstGeom>
        </p:spPr>
        <p:txBody>
          <a:bodyPr wrap="square" lIns="0" tIns="0" rIns="0" bIns="0">
            <a:spAutoFit/>
          </a:bodyPr>
          <a:lstStyle/>
          <a:p>
            <a:pPr fontAlgn="base">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All languages have their own grammar. Most European languages are rather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similar, but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some, such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as Chinese and</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Japanese, are very different from all European languages</a:t>
            </a:r>
          </a:p>
        </p:txBody>
      </p:sp>
      <p:sp>
        <p:nvSpPr>
          <p:cNvPr id="32" name="TextBox 31">
            <a:extLst>
              <a:ext uri="{FF2B5EF4-FFF2-40B4-BE49-F238E27FC236}">
                <a16:creationId xmlns="" xmlns:a16="http://schemas.microsoft.com/office/drawing/2014/main" id="{72716DAE-2D0F-4E26-90D3-4E51CEE6DC9F}"/>
              </a:ext>
            </a:extLst>
          </p:cNvPr>
          <p:cNvSpPr txBox="1"/>
          <p:nvPr/>
        </p:nvSpPr>
        <p:spPr>
          <a:xfrm>
            <a:off x="6942473" y="1586411"/>
            <a:ext cx="3741354"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tx2">
                    <a:lumMod val="85000"/>
                    <a:lumOff val="15000"/>
                  </a:schemeClr>
                </a:solidFill>
                <a:latin typeface="Gudea" panose="02000000000000000000" pitchFamily="50" charset="0"/>
              </a:rPr>
              <a:t>Different </a:t>
            </a:r>
            <a:r>
              <a:rPr lang="en-US" sz="2800" b="1" dirty="0" smtClean="0">
                <a:solidFill>
                  <a:schemeClr val="tx2">
                    <a:lumMod val="85000"/>
                    <a:lumOff val="15000"/>
                  </a:schemeClr>
                </a:solidFill>
                <a:latin typeface="Gudea" panose="02000000000000000000" pitchFamily="50" charset="0"/>
              </a:rPr>
              <a:t>Languages</a:t>
            </a:r>
            <a:r>
              <a:rPr lang="en-US" sz="2800" b="1" dirty="0">
                <a:solidFill>
                  <a:schemeClr val="tx2">
                    <a:lumMod val="85000"/>
                    <a:lumOff val="15000"/>
                  </a:schemeClr>
                </a:solidFill>
                <a:latin typeface="Gudea" panose="02000000000000000000" pitchFamily="50" charset="0"/>
              </a:rPr>
              <a:t> </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6942473" y="5133091"/>
            <a:ext cx="2595428" cy="138499"/>
          </a:xfrm>
          <a:prstGeom prst="rect">
            <a:avLst/>
          </a:prstGeom>
          <a:noFill/>
        </p:spPr>
        <p:txBody>
          <a:bodyPr wrap="square" lIns="0" tIns="0" rIns="0" bIns="0" rtlCol="0">
            <a:spAutoFit/>
          </a:bodyPr>
          <a:lstStyle/>
          <a:p>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422457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 xmlns:a16="http://schemas.microsoft.com/office/drawing/2014/main" id="{5AC2FA8D-86BE-47AA-BB59-37BE3D615142}"/>
              </a:ext>
            </a:extLst>
          </p:cNvPr>
          <p:cNvSpPr/>
          <p:nvPr/>
        </p:nvSpPr>
        <p:spPr>
          <a:xfrm rot="16200000">
            <a:off x="1190226" y="4908782"/>
            <a:ext cx="758992" cy="31394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6" name="Rectangle 25">
            <a:extLst>
              <a:ext uri="{FF2B5EF4-FFF2-40B4-BE49-F238E27FC236}">
                <a16:creationId xmlns="" xmlns:a16="http://schemas.microsoft.com/office/drawing/2014/main" id="{40E3E819-CE0C-4DFA-A7F4-B4A25E12DAB5}"/>
              </a:ext>
            </a:extLst>
          </p:cNvPr>
          <p:cNvSpPr/>
          <p:nvPr/>
        </p:nvSpPr>
        <p:spPr>
          <a:xfrm rot="16200000">
            <a:off x="4901078" y="-1194924"/>
            <a:ext cx="751840" cy="31416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7" name="TextBox 26">
            <a:extLst>
              <a:ext uri="{FF2B5EF4-FFF2-40B4-BE49-F238E27FC236}">
                <a16:creationId xmlns="" xmlns:a16="http://schemas.microsoft.com/office/drawing/2014/main" id="{72716DAE-2D0F-4E26-90D3-4E51CEE6DC9F}"/>
              </a:ext>
            </a:extLst>
          </p:cNvPr>
          <p:cNvSpPr txBox="1"/>
          <p:nvPr/>
        </p:nvSpPr>
        <p:spPr>
          <a:xfrm>
            <a:off x="1712981" y="2049086"/>
            <a:ext cx="4957642" cy="2769989"/>
          </a:xfrm>
          <a:prstGeom prst="rect">
            <a:avLst/>
          </a:prstGeom>
          <a:noFill/>
          <a:ln>
            <a:noFill/>
          </a:ln>
        </p:spPr>
        <p:txBody>
          <a:bodyPr wrap="square" lIns="0" tIns="0" rIns="0" bIns="0" rtlCol="0" anchor="ctr" anchorCtr="0">
            <a:spAutoFit/>
          </a:bodyPr>
          <a:lstStyle/>
          <a:p>
            <a:r>
              <a:rPr lang="en-US" sz="6000" b="1" dirty="0" smtClean="0">
                <a:solidFill>
                  <a:schemeClr val="tx2">
                    <a:lumMod val="85000"/>
                    <a:lumOff val="15000"/>
                  </a:schemeClr>
                </a:solidFill>
                <a:latin typeface="Gudea" panose="02000000000000000000" pitchFamily="50" charset="0"/>
                <a:ea typeface="Source Serif Pro" panose="02040603050405020204" pitchFamily="18" charset="0"/>
              </a:rPr>
              <a:t>Thanks </a:t>
            </a:r>
          </a:p>
          <a:p>
            <a:r>
              <a:rPr lang="en-US" sz="6000" b="1" dirty="0" smtClean="0">
                <a:solidFill>
                  <a:schemeClr val="tx2">
                    <a:lumMod val="85000"/>
                    <a:lumOff val="15000"/>
                  </a:schemeClr>
                </a:solidFill>
                <a:latin typeface="Gudea" panose="02000000000000000000" pitchFamily="50" charset="0"/>
                <a:ea typeface="Source Serif Pro" panose="02040603050405020204" pitchFamily="18" charset="0"/>
              </a:rPr>
              <a:t>For </a:t>
            </a:r>
          </a:p>
          <a:p>
            <a:r>
              <a:rPr lang="en-US" sz="6000" b="1" dirty="0" smtClean="0">
                <a:solidFill>
                  <a:schemeClr val="tx2">
                    <a:lumMod val="85000"/>
                    <a:lumOff val="15000"/>
                  </a:schemeClr>
                </a:solidFill>
                <a:latin typeface="Gudea" panose="02000000000000000000" pitchFamily="50" charset="0"/>
                <a:ea typeface="Source Serif Pro" panose="02040603050405020204" pitchFamily="18" charset="0"/>
              </a:rPr>
              <a:t>Watching</a:t>
            </a:r>
            <a:endParaRPr lang="en-US" sz="60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311789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75"/>
          <p:cNvSpPr>
            <a:spLocks noChangeArrowheads="1"/>
          </p:cNvSpPr>
          <p:nvPr/>
        </p:nvSpPr>
        <p:spPr bwMode="auto">
          <a:xfrm>
            <a:off x="10710068" y="612774"/>
            <a:ext cx="419100" cy="419100"/>
          </a:xfrm>
          <a:custGeom>
            <a:avLst/>
            <a:gdLst>
              <a:gd name="T0" fmla="*/ 1165 w 1166"/>
              <a:gd name="T1" fmla="*/ 524 h 1165"/>
              <a:gd name="T2" fmla="*/ 1165 w 1166"/>
              <a:gd name="T3" fmla="*/ 639 h 1165"/>
              <a:gd name="T4" fmla="*/ 921 w 1166"/>
              <a:gd name="T5" fmla="*/ 639 h 1165"/>
              <a:gd name="T6" fmla="*/ 1110 w 1166"/>
              <a:gd name="T7" fmla="*/ 828 h 1165"/>
              <a:gd name="T8" fmla="*/ 1028 w 1166"/>
              <a:gd name="T9" fmla="*/ 912 h 1165"/>
              <a:gd name="T10" fmla="*/ 758 w 1166"/>
              <a:gd name="T11" fmla="*/ 639 h 1165"/>
              <a:gd name="T12" fmla="*/ 640 w 1166"/>
              <a:gd name="T13" fmla="*/ 639 h 1165"/>
              <a:gd name="T14" fmla="*/ 640 w 1166"/>
              <a:gd name="T15" fmla="*/ 757 h 1165"/>
              <a:gd name="T16" fmla="*/ 913 w 1166"/>
              <a:gd name="T17" fmla="*/ 1027 h 1165"/>
              <a:gd name="T18" fmla="*/ 829 w 1166"/>
              <a:gd name="T19" fmla="*/ 1109 h 1165"/>
              <a:gd name="T20" fmla="*/ 640 w 1166"/>
              <a:gd name="T21" fmla="*/ 921 h 1165"/>
              <a:gd name="T22" fmla="*/ 640 w 1166"/>
              <a:gd name="T23" fmla="*/ 1164 h 1165"/>
              <a:gd name="T24" fmla="*/ 525 w 1166"/>
              <a:gd name="T25" fmla="*/ 1164 h 1165"/>
              <a:gd name="T26" fmla="*/ 525 w 1166"/>
              <a:gd name="T27" fmla="*/ 921 h 1165"/>
              <a:gd name="T28" fmla="*/ 337 w 1166"/>
              <a:gd name="T29" fmla="*/ 1109 h 1165"/>
              <a:gd name="T30" fmla="*/ 252 w 1166"/>
              <a:gd name="T31" fmla="*/ 1027 h 1165"/>
              <a:gd name="T32" fmla="*/ 525 w 1166"/>
              <a:gd name="T33" fmla="*/ 757 h 1165"/>
              <a:gd name="T34" fmla="*/ 525 w 1166"/>
              <a:gd name="T35" fmla="*/ 639 h 1165"/>
              <a:gd name="T36" fmla="*/ 408 w 1166"/>
              <a:gd name="T37" fmla="*/ 639 h 1165"/>
              <a:gd name="T38" fmla="*/ 137 w 1166"/>
              <a:gd name="T39" fmla="*/ 913 h 1165"/>
              <a:gd name="T40" fmla="*/ 55 w 1166"/>
              <a:gd name="T41" fmla="*/ 828 h 1165"/>
              <a:gd name="T42" fmla="*/ 244 w 1166"/>
              <a:gd name="T43" fmla="*/ 639 h 1165"/>
              <a:gd name="T44" fmla="*/ 0 w 1166"/>
              <a:gd name="T45" fmla="*/ 639 h 1165"/>
              <a:gd name="T46" fmla="*/ 0 w 1166"/>
              <a:gd name="T47" fmla="*/ 524 h 1165"/>
              <a:gd name="T48" fmla="*/ 244 w 1166"/>
              <a:gd name="T49" fmla="*/ 524 h 1165"/>
              <a:gd name="T50" fmla="*/ 55 w 1166"/>
              <a:gd name="T51" fmla="*/ 336 h 1165"/>
              <a:gd name="T52" fmla="*/ 137 w 1166"/>
              <a:gd name="T53" fmla="*/ 251 h 1165"/>
              <a:gd name="T54" fmla="*/ 408 w 1166"/>
              <a:gd name="T55" fmla="*/ 524 h 1165"/>
              <a:gd name="T56" fmla="*/ 525 w 1166"/>
              <a:gd name="T57" fmla="*/ 524 h 1165"/>
              <a:gd name="T58" fmla="*/ 525 w 1166"/>
              <a:gd name="T59" fmla="*/ 407 h 1165"/>
              <a:gd name="T60" fmla="*/ 252 w 1166"/>
              <a:gd name="T61" fmla="*/ 136 h 1165"/>
              <a:gd name="T62" fmla="*/ 337 w 1166"/>
              <a:gd name="T63" fmla="*/ 54 h 1165"/>
              <a:gd name="T64" fmla="*/ 525 w 1166"/>
              <a:gd name="T65" fmla="*/ 243 h 1165"/>
              <a:gd name="T66" fmla="*/ 525 w 1166"/>
              <a:gd name="T67" fmla="*/ 0 h 1165"/>
              <a:gd name="T68" fmla="*/ 640 w 1166"/>
              <a:gd name="T69" fmla="*/ 0 h 1165"/>
              <a:gd name="T70" fmla="*/ 640 w 1166"/>
              <a:gd name="T71" fmla="*/ 243 h 1165"/>
              <a:gd name="T72" fmla="*/ 829 w 1166"/>
              <a:gd name="T73" fmla="*/ 54 h 1165"/>
              <a:gd name="T74" fmla="*/ 913 w 1166"/>
              <a:gd name="T75" fmla="*/ 136 h 1165"/>
              <a:gd name="T76" fmla="*/ 640 w 1166"/>
              <a:gd name="T77" fmla="*/ 407 h 1165"/>
              <a:gd name="T78" fmla="*/ 640 w 1166"/>
              <a:gd name="T79" fmla="*/ 524 h 1165"/>
              <a:gd name="T80" fmla="*/ 758 w 1166"/>
              <a:gd name="T81" fmla="*/ 524 h 1165"/>
              <a:gd name="T82" fmla="*/ 1028 w 1166"/>
              <a:gd name="T83" fmla="*/ 251 h 1165"/>
              <a:gd name="T84" fmla="*/ 1110 w 1166"/>
              <a:gd name="T85" fmla="*/ 336 h 1165"/>
              <a:gd name="T86" fmla="*/ 921 w 1166"/>
              <a:gd name="T87" fmla="*/ 524 h 1165"/>
              <a:gd name="T88" fmla="*/ 1165 w 1166"/>
              <a:gd name="T89" fmla="*/ 52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6" h="1165">
                <a:moveTo>
                  <a:pt x="1165" y="524"/>
                </a:moveTo>
                <a:lnTo>
                  <a:pt x="1165" y="639"/>
                </a:lnTo>
                <a:lnTo>
                  <a:pt x="921" y="639"/>
                </a:lnTo>
                <a:lnTo>
                  <a:pt x="1110" y="828"/>
                </a:lnTo>
                <a:lnTo>
                  <a:pt x="1028" y="912"/>
                </a:lnTo>
                <a:lnTo>
                  <a:pt x="758" y="639"/>
                </a:lnTo>
                <a:lnTo>
                  <a:pt x="640" y="639"/>
                </a:lnTo>
                <a:lnTo>
                  <a:pt x="640" y="757"/>
                </a:lnTo>
                <a:lnTo>
                  <a:pt x="913" y="1027"/>
                </a:lnTo>
                <a:lnTo>
                  <a:pt x="829" y="1109"/>
                </a:lnTo>
                <a:lnTo>
                  <a:pt x="640" y="921"/>
                </a:lnTo>
                <a:lnTo>
                  <a:pt x="640" y="1164"/>
                </a:lnTo>
                <a:lnTo>
                  <a:pt x="525" y="1164"/>
                </a:lnTo>
                <a:lnTo>
                  <a:pt x="525" y="921"/>
                </a:lnTo>
                <a:lnTo>
                  <a:pt x="337" y="1109"/>
                </a:lnTo>
                <a:lnTo>
                  <a:pt x="252" y="1027"/>
                </a:lnTo>
                <a:lnTo>
                  <a:pt x="525" y="757"/>
                </a:lnTo>
                <a:lnTo>
                  <a:pt x="525" y="639"/>
                </a:lnTo>
                <a:lnTo>
                  <a:pt x="408" y="639"/>
                </a:lnTo>
                <a:lnTo>
                  <a:pt x="137" y="913"/>
                </a:lnTo>
                <a:lnTo>
                  <a:pt x="55" y="828"/>
                </a:lnTo>
                <a:lnTo>
                  <a:pt x="244" y="639"/>
                </a:lnTo>
                <a:lnTo>
                  <a:pt x="0" y="639"/>
                </a:lnTo>
                <a:lnTo>
                  <a:pt x="0" y="524"/>
                </a:lnTo>
                <a:lnTo>
                  <a:pt x="244" y="524"/>
                </a:lnTo>
                <a:lnTo>
                  <a:pt x="55" y="336"/>
                </a:lnTo>
                <a:lnTo>
                  <a:pt x="137" y="251"/>
                </a:lnTo>
                <a:lnTo>
                  <a:pt x="408" y="524"/>
                </a:lnTo>
                <a:lnTo>
                  <a:pt x="525" y="524"/>
                </a:lnTo>
                <a:lnTo>
                  <a:pt x="525" y="407"/>
                </a:lnTo>
                <a:lnTo>
                  <a:pt x="252" y="136"/>
                </a:lnTo>
                <a:lnTo>
                  <a:pt x="337" y="54"/>
                </a:lnTo>
                <a:lnTo>
                  <a:pt x="525" y="243"/>
                </a:lnTo>
                <a:lnTo>
                  <a:pt x="525" y="0"/>
                </a:lnTo>
                <a:lnTo>
                  <a:pt x="640" y="0"/>
                </a:lnTo>
                <a:lnTo>
                  <a:pt x="640" y="243"/>
                </a:lnTo>
                <a:lnTo>
                  <a:pt x="829" y="54"/>
                </a:lnTo>
                <a:lnTo>
                  <a:pt x="913" y="136"/>
                </a:lnTo>
                <a:lnTo>
                  <a:pt x="640" y="407"/>
                </a:lnTo>
                <a:lnTo>
                  <a:pt x="640" y="524"/>
                </a:lnTo>
                <a:lnTo>
                  <a:pt x="758" y="524"/>
                </a:lnTo>
                <a:lnTo>
                  <a:pt x="1028" y="251"/>
                </a:lnTo>
                <a:lnTo>
                  <a:pt x="1110" y="336"/>
                </a:lnTo>
                <a:lnTo>
                  <a:pt x="921" y="524"/>
                </a:lnTo>
                <a:lnTo>
                  <a:pt x="1165" y="524"/>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8551068" y="609601"/>
            <a:ext cx="419100" cy="423863"/>
          </a:xfrm>
          <a:custGeom>
            <a:avLst/>
            <a:gdLst>
              <a:gd name="T0" fmla="*/ 582 w 1165"/>
              <a:gd name="T1" fmla="*/ 1063 h 1179"/>
              <a:gd name="T2" fmla="*/ 989 w 1165"/>
              <a:gd name="T3" fmla="*/ 653 h 1179"/>
              <a:gd name="T4" fmla="*/ 582 w 1165"/>
              <a:gd name="T5" fmla="*/ 246 h 1179"/>
              <a:gd name="T6" fmla="*/ 174 w 1165"/>
              <a:gd name="T7" fmla="*/ 653 h 1179"/>
              <a:gd name="T8" fmla="*/ 582 w 1165"/>
              <a:gd name="T9" fmla="*/ 1063 h 1179"/>
              <a:gd name="T10" fmla="*/ 582 w 1165"/>
              <a:gd name="T11" fmla="*/ 128 h 1179"/>
              <a:gd name="T12" fmla="*/ 1106 w 1165"/>
              <a:gd name="T13" fmla="*/ 653 h 1179"/>
              <a:gd name="T14" fmla="*/ 582 w 1165"/>
              <a:gd name="T15" fmla="*/ 1178 h 1179"/>
              <a:gd name="T16" fmla="*/ 57 w 1165"/>
              <a:gd name="T17" fmla="*/ 653 h 1179"/>
              <a:gd name="T18" fmla="*/ 582 w 1165"/>
              <a:gd name="T19" fmla="*/ 128 h 1179"/>
              <a:gd name="T20" fmla="*/ 612 w 1165"/>
              <a:gd name="T21" fmla="*/ 672 h 1179"/>
              <a:gd name="T22" fmla="*/ 844 w 1165"/>
              <a:gd name="T23" fmla="*/ 812 h 1179"/>
              <a:gd name="T24" fmla="*/ 798 w 1165"/>
              <a:gd name="T25" fmla="*/ 883 h 1179"/>
              <a:gd name="T26" fmla="*/ 524 w 1165"/>
              <a:gd name="T27" fmla="*/ 713 h 1179"/>
              <a:gd name="T28" fmla="*/ 524 w 1165"/>
              <a:gd name="T29" fmla="*/ 363 h 1179"/>
              <a:gd name="T30" fmla="*/ 612 w 1165"/>
              <a:gd name="T31" fmla="*/ 363 h 1179"/>
              <a:gd name="T32" fmla="*/ 612 w 1165"/>
              <a:gd name="T33" fmla="*/ 672 h 1179"/>
              <a:gd name="T34" fmla="*/ 344 w 1165"/>
              <a:gd name="T35" fmla="*/ 96 h 1179"/>
              <a:gd name="T36" fmla="*/ 73 w 1165"/>
              <a:gd name="T37" fmla="*/ 317 h 1179"/>
              <a:gd name="T38" fmla="*/ 0 w 1165"/>
              <a:gd name="T39" fmla="*/ 229 h 1179"/>
              <a:gd name="T40" fmla="*/ 267 w 1165"/>
              <a:gd name="T41" fmla="*/ 8 h 1179"/>
              <a:gd name="T42" fmla="*/ 344 w 1165"/>
              <a:gd name="T43" fmla="*/ 96 h 1179"/>
              <a:gd name="T44" fmla="*/ 1164 w 1165"/>
              <a:gd name="T45" fmla="*/ 229 h 1179"/>
              <a:gd name="T46" fmla="*/ 1090 w 1165"/>
              <a:gd name="T47" fmla="*/ 317 h 1179"/>
              <a:gd name="T48" fmla="*/ 819 w 1165"/>
              <a:gd name="T49" fmla="*/ 87 h 1179"/>
              <a:gd name="T50" fmla="*/ 896 w 1165"/>
              <a:gd name="T51" fmla="*/ 0 h 1179"/>
              <a:gd name="T52" fmla="*/ 1164 w 1165"/>
              <a:gd name="T53" fmla="*/ 229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9">
                <a:moveTo>
                  <a:pt x="582" y="1063"/>
                </a:moveTo>
                <a:cubicBezTo>
                  <a:pt x="809" y="1063"/>
                  <a:pt x="989" y="880"/>
                  <a:pt x="989" y="653"/>
                </a:cubicBezTo>
                <a:cubicBezTo>
                  <a:pt x="989" y="426"/>
                  <a:pt x="809" y="246"/>
                  <a:pt x="582" y="246"/>
                </a:cubicBezTo>
                <a:cubicBezTo>
                  <a:pt x="355" y="246"/>
                  <a:pt x="174" y="426"/>
                  <a:pt x="174" y="653"/>
                </a:cubicBezTo>
                <a:cubicBezTo>
                  <a:pt x="174" y="880"/>
                  <a:pt x="355" y="1063"/>
                  <a:pt x="582" y="1063"/>
                </a:cubicBezTo>
                <a:close/>
                <a:moveTo>
                  <a:pt x="582" y="128"/>
                </a:moveTo>
                <a:cubicBezTo>
                  <a:pt x="874" y="128"/>
                  <a:pt x="1106" y="361"/>
                  <a:pt x="1106" y="653"/>
                </a:cubicBezTo>
                <a:cubicBezTo>
                  <a:pt x="1106" y="945"/>
                  <a:pt x="875" y="1178"/>
                  <a:pt x="582" y="1178"/>
                </a:cubicBezTo>
                <a:cubicBezTo>
                  <a:pt x="290" y="1178"/>
                  <a:pt x="57" y="945"/>
                  <a:pt x="57" y="653"/>
                </a:cubicBezTo>
                <a:cubicBezTo>
                  <a:pt x="57" y="361"/>
                  <a:pt x="289" y="128"/>
                  <a:pt x="582" y="128"/>
                </a:cubicBezTo>
                <a:close/>
                <a:moveTo>
                  <a:pt x="612" y="672"/>
                </a:moveTo>
                <a:lnTo>
                  <a:pt x="844" y="812"/>
                </a:lnTo>
                <a:lnTo>
                  <a:pt x="798" y="883"/>
                </a:lnTo>
                <a:lnTo>
                  <a:pt x="524" y="713"/>
                </a:lnTo>
                <a:lnTo>
                  <a:pt x="524" y="363"/>
                </a:lnTo>
                <a:lnTo>
                  <a:pt x="612" y="363"/>
                </a:lnTo>
                <a:lnTo>
                  <a:pt x="612" y="672"/>
                </a:lnTo>
                <a:close/>
                <a:moveTo>
                  <a:pt x="344" y="96"/>
                </a:moveTo>
                <a:lnTo>
                  <a:pt x="73" y="317"/>
                </a:lnTo>
                <a:lnTo>
                  <a:pt x="0" y="229"/>
                </a:lnTo>
                <a:lnTo>
                  <a:pt x="267" y="8"/>
                </a:lnTo>
                <a:lnTo>
                  <a:pt x="344" y="96"/>
                </a:lnTo>
                <a:close/>
                <a:moveTo>
                  <a:pt x="1164" y="229"/>
                </a:moveTo>
                <a:lnTo>
                  <a:pt x="1090" y="317"/>
                </a:lnTo>
                <a:lnTo>
                  <a:pt x="819" y="87"/>
                </a:lnTo>
                <a:lnTo>
                  <a:pt x="896" y="0"/>
                </a:lnTo>
                <a:lnTo>
                  <a:pt x="1164" y="22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9598818" y="601664"/>
            <a:ext cx="484188" cy="441325"/>
          </a:xfrm>
          <a:custGeom>
            <a:avLst/>
            <a:gdLst>
              <a:gd name="T0" fmla="*/ 571 w 1343"/>
              <a:gd name="T1" fmla="*/ 759 h 1225"/>
              <a:gd name="T2" fmla="*/ 757 w 1343"/>
              <a:gd name="T3" fmla="*/ 571 h 1225"/>
              <a:gd name="T4" fmla="*/ 946 w 1343"/>
              <a:gd name="T5" fmla="*/ 759 h 1225"/>
              <a:gd name="T6" fmla="*/ 757 w 1343"/>
              <a:gd name="T7" fmla="*/ 945 h 1225"/>
              <a:gd name="T8" fmla="*/ 571 w 1343"/>
              <a:gd name="T9" fmla="*/ 759 h 1225"/>
              <a:gd name="T10" fmla="*/ 757 w 1343"/>
              <a:gd name="T11" fmla="*/ 1049 h 1225"/>
              <a:gd name="T12" fmla="*/ 1050 w 1343"/>
              <a:gd name="T13" fmla="*/ 759 h 1225"/>
              <a:gd name="T14" fmla="*/ 757 w 1343"/>
              <a:gd name="T15" fmla="*/ 467 h 1225"/>
              <a:gd name="T16" fmla="*/ 468 w 1343"/>
              <a:gd name="T17" fmla="*/ 759 h 1225"/>
              <a:gd name="T18" fmla="*/ 757 w 1343"/>
              <a:gd name="T19" fmla="*/ 1049 h 1225"/>
              <a:gd name="T20" fmla="*/ 350 w 1343"/>
              <a:gd name="T21" fmla="*/ 524 h 1225"/>
              <a:gd name="T22" fmla="*/ 350 w 1343"/>
              <a:gd name="T23" fmla="*/ 349 h 1225"/>
              <a:gd name="T24" fmla="*/ 525 w 1343"/>
              <a:gd name="T25" fmla="*/ 349 h 1225"/>
              <a:gd name="T26" fmla="*/ 525 w 1343"/>
              <a:gd name="T27" fmla="*/ 175 h 1225"/>
              <a:gd name="T28" fmla="*/ 932 w 1343"/>
              <a:gd name="T29" fmla="*/ 175 h 1225"/>
              <a:gd name="T30" fmla="*/ 1039 w 1343"/>
              <a:gd name="T31" fmla="*/ 292 h 1225"/>
              <a:gd name="T32" fmla="*/ 1225 w 1343"/>
              <a:gd name="T33" fmla="*/ 292 h 1225"/>
              <a:gd name="T34" fmla="*/ 1342 w 1343"/>
              <a:gd name="T35" fmla="*/ 410 h 1225"/>
              <a:gd name="T36" fmla="*/ 1342 w 1343"/>
              <a:gd name="T37" fmla="*/ 1109 h 1225"/>
              <a:gd name="T38" fmla="*/ 1225 w 1343"/>
              <a:gd name="T39" fmla="*/ 1224 h 1225"/>
              <a:gd name="T40" fmla="*/ 293 w 1343"/>
              <a:gd name="T41" fmla="*/ 1224 h 1225"/>
              <a:gd name="T42" fmla="*/ 175 w 1343"/>
              <a:gd name="T43" fmla="*/ 1109 h 1225"/>
              <a:gd name="T44" fmla="*/ 175 w 1343"/>
              <a:gd name="T45" fmla="*/ 524 h 1225"/>
              <a:gd name="T46" fmla="*/ 350 w 1343"/>
              <a:gd name="T47" fmla="*/ 524 h 1225"/>
              <a:gd name="T48" fmla="*/ 175 w 1343"/>
              <a:gd name="T49" fmla="*/ 0 h 1225"/>
              <a:gd name="T50" fmla="*/ 293 w 1343"/>
              <a:gd name="T51" fmla="*/ 0 h 1225"/>
              <a:gd name="T52" fmla="*/ 293 w 1343"/>
              <a:gd name="T53" fmla="*/ 175 h 1225"/>
              <a:gd name="T54" fmla="*/ 468 w 1343"/>
              <a:gd name="T55" fmla="*/ 175 h 1225"/>
              <a:gd name="T56" fmla="*/ 468 w 1343"/>
              <a:gd name="T57" fmla="*/ 292 h 1225"/>
              <a:gd name="T58" fmla="*/ 293 w 1343"/>
              <a:gd name="T59" fmla="*/ 292 h 1225"/>
              <a:gd name="T60" fmla="*/ 293 w 1343"/>
              <a:gd name="T61" fmla="*/ 467 h 1225"/>
              <a:gd name="T62" fmla="*/ 175 w 1343"/>
              <a:gd name="T63" fmla="*/ 467 h 1225"/>
              <a:gd name="T64" fmla="*/ 175 w 1343"/>
              <a:gd name="T65" fmla="*/ 292 h 1225"/>
              <a:gd name="T66" fmla="*/ 0 w 1343"/>
              <a:gd name="T67" fmla="*/ 292 h 1225"/>
              <a:gd name="T68" fmla="*/ 0 w 1343"/>
              <a:gd name="T69" fmla="*/ 175 h 1225"/>
              <a:gd name="T70" fmla="*/ 175 w 1343"/>
              <a:gd name="T71" fmla="*/ 175 h 1225"/>
              <a:gd name="T72" fmla="*/ 175 w 1343"/>
              <a:gd name="T73"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3" h="1225">
                <a:moveTo>
                  <a:pt x="571" y="759"/>
                </a:moveTo>
                <a:cubicBezTo>
                  <a:pt x="571" y="655"/>
                  <a:pt x="653" y="571"/>
                  <a:pt x="757" y="571"/>
                </a:cubicBezTo>
                <a:cubicBezTo>
                  <a:pt x="861" y="571"/>
                  <a:pt x="946" y="655"/>
                  <a:pt x="946" y="759"/>
                </a:cubicBezTo>
                <a:cubicBezTo>
                  <a:pt x="946" y="862"/>
                  <a:pt x="861" y="945"/>
                  <a:pt x="757" y="945"/>
                </a:cubicBezTo>
                <a:cubicBezTo>
                  <a:pt x="653" y="945"/>
                  <a:pt x="571" y="862"/>
                  <a:pt x="571" y="759"/>
                </a:cubicBezTo>
                <a:close/>
                <a:moveTo>
                  <a:pt x="757" y="1049"/>
                </a:moveTo>
                <a:cubicBezTo>
                  <a:pt x="918" y="1049"/>
                  <a:pt x="1050" y="921"/>
                  <a:pt x="1050" y="759"/>
                </a:cubicBezTo>
                <a:cubicBezTo>
                  <a:pt x="1050" y="598"/>
                  <a:pt x="918" y="467"/>
                  <a:pt x="757" y="467"/>
                </a:cubicBezTo>
                <a:cubicBezTo>
                  <a:pt x="596" y="467"/>
                  <a:pt x="468" y="598"/>
                  <a:pt x="468" y="759"/>
                </a:cubicBezTo>
                <a:cubicBezTo>
                  <a:pt x="468" y="921"/>
                  <a:pt x="596" y="1049"/>
                  <a:pt x="757" y="1049"/>
                </a:cubicBezTo>
                <a:close/>
                <a:moveTo>
                  <a:pt x="350" y="524"/>
                </a:moveTo>
                <a:lnTo>
                  <a:pt x="350" y="349"/>
                </a:lnTo>
                <a:lnTo>
                  <a:pt x="525" y="349"/>
                </a:lnTo>
                <a:lnTo>
                  <a:pt x="525" y="175"/>
                </a:lnTo>
                <a:lnTo>
                  <a:pt x="932" y="175"/>
                </a:lnTo>
                <a:lnTo>
                  <a:pt x="1039" y="292"/>
                </a:lnTo>
                <a:lnTo>
                  <a:pt x="1225" y="292"/>
                </a:lnTo>
                <a:cubicBezTo>
                  <a:pt x="1287" y="292"/>
                  <a:pt x="1342" y="347"/>
                  <a:pt x="1342" y="410"/>
                </a:cubicBezTo>
                <a:lnTo>
                  <a:pt x="1342" y="1109"/>
                </a:lnTo>
                <a:cubicBezTo>
                  <a:pt x="1342" y="1172"/>
                  <a:pt x="1287" y="1224"/>
                  <a:pt x="1225" y="1224"/>
                </a:cubicBezTo>
                <a:lnTo>
                  <a:pt x="293" y="1224"/>
                </a:lnTo>
                <a:cubicBezTo>
                  <a:pt x="230" y="1224"/>
                  <a:pt x="175" y="1172"/>
                  <a:pt x="175" y="1109"/>
                </a:cubicBezTo>
                <a:lnTo>
                  <a:pt x="175" y="524"/>
                </a:lnTo>
                <a:lnTo>
                  <a:pt x="350" y="524"/>
                </a:lnTo>
                <a:close/>
                <a:moveTo>
                  <a:pt x="175" y="0"/>
                </a:moveTo>
                <a:lnTo>
                  <a:pt x="293" y="0"/>
                </a:lnTo>
                <a:lnTo>
                  <a:pt x="293" y="175"/>
                </a:lnTo>
                <a:lnTo>
                  <a:pt x="468" y="175"/>
                </a:lnTo>
                <a:lnTo>
                  <a:pt x="468" y="292"/>
                </a:lnTo>
                <a:lnTo>
                  <a:pt x="293" y="292"/>
                </a:lnTo>
                <a:lnTo>
                  <a:pt x="293" y="467"/>
                </a:lnTo>
                <a:lnTo>
                  <a:pt x="175" y="467"/>
                </a:lnTo>
                <a:lnTo>
                  <a:pt x="175" y="292"/>
                </a:lnTo>
                <a:lnTo>
                  <a:pt x="0" y="292"/>
                </a:lnTo>
                <a:lnTo>
                  <a:pt x="0" y="175"/>
                </a:lnTo>
                <a:lnTo>
                  <a:pt x="175" y="175"/>
                </a:lnTo>
                <a:lnTo>
                  <a:pt x="17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4294983" y="595314"/>
            <a:ext cx="293687" cy="452437"/>
          </a:xfrm>
          <a:custGeom>
            <a:avLst/>
            <a:gdLst>
              <a:gd name="T0" fmla="*/ 582 w 815"/>
              <a:gd name="T1" fmla="*/ 440 h 1258"/>
              <a:gd name="T2" fmla="*/ 639 w 815"/>
              <a:gd name="T3" fmla="*/ 383 h 1258"/>
              <a:gd name="T4" fmla="*/ 582 w 815"/>
              <a:gd name="T5" fmla="*/ 323 h 1258"/>
              <a:gd name="T6" fmla="*/ 524 w 815"/>
              <a:gd name="T7" fmla="*/ 383 h 1258"/>
              <a:gd name="T8" fmla="*/ 582 w 815"/>
              <a:gd name="T9" fmla="*/ 440 h 1258"/>
              <a:gd name="T10" fmla="*/ 232 w 815"/>
              <a:gd name="T11" fmla="*/ 440 h 1258"/>
              <a:gd name="T12" fmla="*/ 289 w 815"/>
              <a:gd name="T13" fmla="*/ 383 h 1258"/>
              <a:gd name="T14" fmla="*/ 232 w 815"/>
              <a:gd name="T15" fmla="*/ 323 h 1258"/>
              <a:gd name="T16" fmla="*/ 175 w 815"/>
              <a:gd name="T17" fmla="*/ 383 h 1258"/>
              <a:gd name="T18" fmla="*/ 232 w 815"/>
              <a:gd name="T19" fmla="*/ 440 h 1258"/>
              <a:gd name="T20" fmla="*/ 647 w 815"/>
              <a:gd name="T21" fmla="*/ 170 h 1258"/>
              <a:gd name="T22" fmla="*/ 814 w 815"/>
              <a:gd name="T23" fmla="*/ 498 h 1258"/>
              <a:gd name="T24" fmla="*/ 814 w 815"/>
              <a:gd name="T25" fmla="*/ 558 h 1258"/>
              <a:gd name="T26" fmla="*/ 0 w 815"/>
              <a:gd name="T27" fmla="*/ 558 h 1258"/>
              <a:gd name="T28" fmla="*/ 0 w 815"/>
              <a:gd name="T29" fmla="*/ 498 h 1258"/>
              <a:gd name="T30" fmla="*/ 166 w 815"/>
              <a:gd name="T31" fmla="*/ 170 h 1258"/>
              <a:gd name="T32" fmla="*/ 43 w 815"/>
              <a:gd name="T33" fmla="*/ 47 h 1258"/>
              <a:gd name="T34" fmla="*/ 93 w 815"/>
              <a:gd name="T35" fmla="*/ 0 h 1258"/>
              <a:gd name="T36" fmla="*/ 227 w 815"/>
              <a:gd name="T37" fmla="*/ 134 h 1258"/>
              <a:gd name="T38" fmla="*/ 407 w 815"/>
              <a:gd name="T39" fmla="*/ 90 h 1258"/>
              <a:gd name="T40" fmla="*/ 587 w 815"/>
              <a:gd name="T41" fmla="*/ 134 h 1258"/>
              <a:gd name="T42" fmla="*/ 721 w 815"/>
              <a:gd name="T43" fmla="*/ 0 h 1258"/>
              <a:gd name="T44" fmla="*/ 770 w 815"/>
              <a:gd name="T45" fmla="*/ 47 h 1258"/>
              <a:gd name="T46" fmla="*/ 647 w 815"/>
              <a:gd name="T47" fmla="*/ 170 h 1258"/>
              <a:gd name="T48" fmla="*/ 0 w 815"/>
              <a:gd name="T49" fmla="*/ 847 h 1258"/>
              <a:gd name="T50" fmla="*/ 0 w 815"/>
              <a:gd name="T51" fmla="*/ 615 h 1258"/>
              <a:gd name="T52" fmla="*/ 814 w 815"/>
              <a:gd name="T53" fmla="*/ 615 h 1258"/>
              <a:gd name="T54" fmla="*/ 814 w 815"/>
              <a:gd name="T55" fmla="*/ 847 h 1258"/>
              <a:gd name="T56" fmla="*/ 407 w 815"/>
              <a:gd name="T57" fmla="*/ 1257 h 1258"/>
              <a:gd name="T58" fmla="*/ 0 w 815"/>
              <a:gd name="T59" fmla="*/ 847 h 1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15" h="1258">
                <a:moveTo>
                  <a:pt x="582" y="440"/>
                </a:moveTo>
                <a:cubicBezTo>
                  <a:pt x="615" y="440"/>
                  <a:pt x="639" y="416"/>
                  <a:pt x="639" y="383"/>
                </a:cubicBezTo>
                <a:cubicBezTo>
                  <a:pt x="639" y="350"/>
                  <a:pt x="615" y="323"/>
                  <a:pt x="582" y="323"/>
                </a:cubicBezTo>
                <a:cubicBezTo>
                  <a:pt x="549" y="323"/>
                  <a:pt x="524" y="350"/>
                  <a:pt x="524" y="383"/>
                </a:cubicBezTo>
                <a:cubicBezTo>
                  <a:pt x="524" y="416"/>
                  <a:pt x="549" y="440"/>
                  <a:pt x="582" y="440"/>
                </a:cubicBezTo>
                <a:close/>
                <a:moveTo>
                  <a:pt x="232" y="440"/>
                </a:moveTo>
                <a:cubicBezTo>
                  <a:pt x="265" y="440"/>
                  <a:pt x="289" y="416"/>
                  <a:pt x="289" y="383"/>
                </a:cubicBezTo>
                <a:cubicBezTo>
                  <a:pt x="289" y="350"/>
                  <a:pt x="265" y="323"/>
                  <a:pt x="232" y="323"/>
                </a:cubicBezTo>
                <a:cubicBezTo>
                  <a:pt x="199" y="323"/>
                  <a:pt x="175" y="350"/>
                  <a:pt x="175" y="383"/>
                </a:cubicBezTo>
                <a:cubicBezTo>
                  <a:pt x="175" y="416"/>
                  <a:pt x="199" y="440"/>
                  <a:pt x="232" y="440"/>
                </a:cubicBezTo>
                <a:close/>
                <a:moveTo>
                  <a:pt x="647" y="170"/>
                </a:moveTo>
                <a:cubicBezTo>
                  <a:pt x="748" y="244"/>
                  <a:pt x="814" y="364"/>
                  <a:pt x="814" y="498"/>
                </a:cubicBezTo>
                <a:lnTo>
                  <a:pt x="814" y="558"/>
                </a:lnTo>
                <a:lnTo>
                  <a:pt x="0" y="558"/>
                </a:lnTo>
                <a:lnTo>
                  <a:pt x="0" y="498"/>
                </a:lnTo>
                <a:cubicBezTo>
                  <a:pt x="0" y="364"/>
                  <a:pt x="65" y="244"/>
                  <a:pt x="166" y="170"/>
                </a:cubicBezTo>
                <a:lnTo>
                  <a:pt x="43" y="47"/>
                </a:lnTo>
                <a:lnTo>
                  <a:pt x="93" y="0"/>
                </a:lnTo>
                <a:lnTo>
                  <a:pt x="227" y="134"/>
                </a:lnTo>
                <a:cubicBezTo>
                  <a:pt x="281" y="107"/>
                  <a:pt x="341" y="90"/>
                  <a:pt x="407" y="90"/>
                </a:cubicBezTo>
                <a:cubicBezTo>
                  <a:pt x="472" y="90"/>
                  <a:pt x="533" y="107"/>
                  <a:pt x="587" y="134"/>
                </a:cubicBezTo>
                <a:lnTo>
                  <a:pt x="721" y="0"/>
                </a:lnTo>
                <a:lnTo>
                  <a:pt x="770" y="47"/>
                </a:lnTo>
                <a:lnTo>
                  <a:pt x="647" y="170"/>
                </a:lnTo>
                <a:close/>
                <a:moveTo>
                  <a:pt x="0" y="847"/>
                </a:moveTo>
                <a:lnTo>
                  <a:pt x="0" y="615"/>
                </a:lnTo>
                <a:lnTo>
                  <a:pt x="814" y="615"/>
                </a:lnTo>
                <a:lnTo>
                  <a:pt x="814" y="847"/>
                </a:lnTo>
                <a:cubicBezTo>
                  <a:pt x="814" y="1074"/>
                  <a:pt x="634" y="1257"/>
                  <a:pt x="407" y="1257"/>
                </a:cubicBezTo>
                <a:cubicBezTo>
                  <a:pt x="180" y="1257"/>
                  <a:pt x="0" y="1074"/>
                  <a:pt x="0" y="84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6392068" y="612774"/>
            <a:ext cx="419100" cy="419100"/>
          </a:xfrm>
          <a:custGeom>
            <a:avLst/>
            <a:gdLst>
              <a:gd name="T0" fmla="*/ 582 w 1165"/>
              <a:gd name="T1" fmla="*/ 1003 h 1165"/>
              <a:gd name="T2" fmla="*/ 932 w 1165"/>
              <a:gd name="T3" fmla="*/ 814 h 1165"/>
              <a:gd name="T4" fmla="*/ 582 w 1165"/>
              <a:gd name="T5" fmla="*/ 634 h 1165"/>
              <a:gd name="T6" fmla="*/ 232 w 1165"/>
              <a:gd name="T7" fmla="*/ 814 h 1165"/>
              <a:gd name="T8" fmla="*/ 582 w 1165"/>
              <a:gd name="T9" fmla="*/ 1003 h 1165"/>
              <a:gd name="T10" fmla="*/ 582 w 1165"/>
              <a:gd name="T11" fmla="*/ 175 h 1165"/>
              <a:gd name="T12" fmla="*/ 407 w 1165"/>
              <a:gd name="T13" fmla="*/ 350 h 1165"/>
              <a:gd name="T14" fmla="*/ 582 w 1165"/>
              <a:gd name="T15" fmla="*/ 524 h 1165"/>
              <a:gd name="T16" fmla="*/ 757 w 1165"/>
              <a:gd name="T17" fmla="*/ 350 h 1165"/>
              <a:gd name="T18" fmla="*/ 582 w 1165"/>
              <a:gd name="T19" fmla="*/ 175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582" y="1003"/>
                </a:moveTo>
                <a:cubicBezTo>
                  <a:pt x="727" y="1003"/>
                  <a:pt x="855" y="926"/>
                  <a:pt x="932" y="814"/>
                </a:cubicBezTo>
                <a:cubicBezTo>
                  <a:pt x="929" y="699"/>
                  <a:pt x="697" y="634"/>
                  <a:pt x="582" y="634"/>
                </a:cubicBezTo>
                <a:cubicBezTo>
                  <a:pt x="464" y="634"/>
                  <a:pt x="235" y="699"/>
                  <a:pt x="232" y="814"/>
                </a:cubicBezTo>
                <a:cubicBezTo>
                  <a:pt x="308" y="926"/>
                  <a:pt x="437" y="1003"/>
                  <a:pt x="582" y="1003"/>
                </a:cubicBezTo>
                <a:close/>
                <a:moveTo>
                  <a:pt x="582" y="175"/>
                </a:moveTo>
                <a:cubicBezTo>
                  <a:pt x="486" y="175"/>
                  <a:pt x="407" y="254"/>
                  <a:pt x="407" y="350"/>
                </a:cubicBezTo>
                <a:cubicBezTo>
                  <a:pt x="407" y="445"/>
                  <a:pt x="487" y="524"/>
                  <a:pt x="582" y="524"/>
                </a:cubicBezTo>
                <a:cubicBezTo>
                  <a:pt x="678" y="524"/>
                  <a:pt x="757" y="445"/>
                  <a:pt x="757" y="350"/>
                </a:cubicBezTo>
                <a:cubicBezTo>
                  <a:pt x="757" y="254"/>
                  <a:pt x="677" y="175"/>
                  <a:pt x="582" y="175"/>
                </a:cubicBez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3174208" y="633414"/>
            <a:ext cx="377825" cy="377825"/>
          </a:xfrm>
          <a:custGeom>
            <a:avLst/>
            <a:gdLst>
              <a:gd name="T0" fmla="*/ 175 w 1050"/>
              <a:gd name="T1" fmla="*/ 817 h 1050"/>
              <a:gd name="T2" fmla="*/ 175 w 1050"/>
              <a:gd name="T3" fmla="*/ 875 h 1050"/>
              <a:gd name="T4" fmla="*/ 874 w 1050"/>
              <a:gd name="T5" fmla="*/ 875 h 1050"/>
              <a:gd name="T6" fmla="*/ 874 w 1050"/>
              <a:gd name="T7" fmla="*/ 817 h 1050"/>
              <a:gd name="T8" fmla="*/ 524 w 1050"/>
              <a:gd name="T9" fmla="*/ 637 h 1050"/>
              <a:gd name="T10" fmla="*/ 175 w 1050"/>
              <a:gd name="T11" fmla="*/ 817 h 1050"/>
              <a:gd name="T12" fmla="*/ 699 w 1050"/>
              <a:gd name="T13" fmla="*/ 350 h 1050"/>
              <a:gd name="T14" fmla="*/ 524 w 1050"/>
              <a:gd name="T15" fmla="*/ 175 h 1050"/>
              <a:gd name="T16" fmla="*/ 350 w 1050"/>
              <a:gd name="T17" fmla="*/ 350 h 1050"/>
              <a:gd name="T18" fmla="*/ 524 w 1050"/>
              <a:gd name="T19" fmla="*/ 525 h 1050"/>
              <a:gd name="T20" fmla="*/ 699 w 1050"/>
              <a:gd name="T21" fmla="*/ 350 h 1050"/>
              <a:gd name="T22" fmla="*/ 0 w 1050"/>
              <a:gd name="T23" fmla="*/ 118 h 1050"/>
              <a:gd name="T24" fmla="*/ 117 w 1050"/>
              <a:gd name="T25" fmla="*/ 0 h 1050"/>
              <a:gd name="T26" fmla="*/ 932 w 1050"/>
              <a:gd name="T27" fmla="*/ 0 h 1050"/>
              <a:gd name="T28" fmla="*/ 1049 w 1050"/>
              <a:gd name="T29" fmla="*/ 118 h 1050"/>
              <a:gd name="T30" fmla="*/ 1049 w 1050"/>
              <a:gd name="T31" fmla="*/ 932 h 1050"/>
              <a:gd name="T32" fmla="*/ 932 w 1050"/>
              <a:gd name="T33" fmla="*/ 1049 h 1050"/>
              <a:gd name="T34" fmla="*/ 117 w 1050"/>
              <a:gd name="T35" fmla="*/ 1049 h 1050"/>
              <a:gd name="T36" fmla="*/ 0 w 1050"/>
              <a:gd name="T37" fmla="*/ 932 h 1050"/>
              <a:gd name="T38" fmla="*/ 0 w 1050"/>
              <a:gd name="T39" fmla="*/ 11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0">
                <a:moveTo>
                  <a:pt x="175" y="817"/>
                </a:moveTo>
                <a:lnTo>
                  <a:pt x="175" y="875"/>
                </a:lnTo>
                <a:lnTo>
                  <a:pt x="874" y="875"/>
                </a:lnTo>
                <a:lnTo>
                  <a:pt x="874" y="817"/>
                </a:lnTo>
                <a:cubicBezTo>
                  <a:pt x="874" y="700"/>
                  <a:pt x="642" y="637"/>
                  <a:pt x="524" y="637"/>
                </a:cubicBezTo>
                <a:cubicBezTo>
                  <a:pt x="407" y="637"/>
                  <a:pt x="175" y="700"/>
                  <a:pt x="175" y="817"/>
                </a:cubicBezTo>
                <a:close/>
                <a:moveTo>
                  <a:pt x="699" y="350"/>
                </a:moveTo>
                <a:cubicBezTo>
                  <a:pt x="699" y="254"/>
                  <a:pt x="619" y="175"/>
                  <a:pt x="524" y="175"/>
                </a:cubicBezTo>
                <a:cubicBezTo>
                  <a:pt x="428" y="175"/>
                  <a:pt x="350" y="254"/>
                  <a:pt x="350" y="350"/>
                </a:cubicBezTo>
                <a:cubicBezTo>
                  <a:pt x="350" y="446"/>
                  <a:pt x="428" y="525"/>
                  <a:pt x="524" y="525"/>
                </a:cubicBezTo>
                <a:cubicBezTo>
                  <a:pt x="619" y="525"/>
                  <a:pt x="699" y="446"/>
                  <a:pt x="699" y="350"/>
                </a:cubicBezTo>
                <a:close/>
                <a:moveTo>
                  <a:pt x="0" y="118"/>
                </a:moveTo>
                <a:cubicBezTo>
                  <a:pt x="0" y="55"/>
                  <a:pt x="52" y="0"/>
                  <a:pt x="117" y="0"/>
                </a:cubicBezTo>
                <a:lnTo>
                  <a:pt x="932" y="0"/>
                </a:lnTo>
                <a:cubicBezTo>
                  <a:pt x="994" y="0"/>
                  <a:pt x="1049" y="55"/>
                  <a:pt x="1049" y="118"/>
                </a:cubicBezTo>
                <a:lnTo>
                  <a:pt x="1049" y="932"/>
                </a:lnTo>
                <a:cubicBezTo>
                  <a:pt x="1049" y="995"/>
                  <a:pt x="994" y="1049"/>
                  <a:pt x="932" y="1049"/>
                </a:cubicBezTo>
                <a:lnTo>
                  <a:pt x="117" y="1049"/>
                </a:lnTo>
                <a:cubicBezTo>
                  <a:pt x="52" y="1049"/>
                  <a:pt x="0" y="995"/>
                  <a:pt x="0" y="932"/>
                </a:cubicBezTo>
                <a:lnTo>
                  <a:pt x="0"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2083595" y="601664"/>
            <a:ext cx="398463" cy="441325"/>
          </a:xfrm>
          <a:custGeom>
            <a:avLst/>
            <a:gdLst>
              <a:gd name="T0" fmla="*/ 552 w 1107"/>
              <a:gd name="T1" fmla="*/ 0 h 1225"/>
              <a:gd name="T2" fmla="*/ 1106 w 1107"/>
              <a:gd name="T3" fmla="*/ 292 h 1225"/>
              <a:gd name="T4" fmla="*/ 1106 w 1107"/>
              <a:gd name="T5" fmla="*/ 410 h 1225"/>
              <a:gd name="T6" fmla="*/ 0 w 1107"/>
              <a:gd name="T7" fmla="*/ 410 h 1225"/>
              <a:gd name="T8" fmla="*/ 0 w 1107"/>
              <a:gd name="T9" fmla="*/ 292 h 1225"/>
              <a:gd name="T10" fmla="*/ 552 w 1107"/>
              <a:gd name="T11" fmla="*/ 0 h 1225"/>
              <a:gd name="T12" fmla="*/ 989 w 1107"/>
              <a:gd name="T13" fmla="*/ 524 h 1225"/>
              <a:gd name="T14" fmla="*/ 989 w 1107"/>
              <a:gd name="T15" fmla="*/ 934 h 1225"/>
              <a:gd name="T16" fmla="*/ 814 w 1107"/>
              <a:gd name="T17" fmla="*/ 934 h 1225"/>
              <a:gd name="T18" fmla="*/ 814 w 1107"/>
              <a:gd name="T19" fmla="*/ 524 h 1225"/>
              <a:gd name="T20" fmla="*/ 989 w 1107"/>
              <a:gd name="T21" fmla="*/ 524 h 1225"/>
              <a:gd name="T22" fmla="*/ 0 w 1107"/>
              <a:gd name="T23" fmla="*/ 1224 h 1225"/>
              <a:gd name="T24" fmla="*/ 0 w 1107"/>
              <a:gd name="T25" fmla="*/ 1049 h 1225"/>
              <a:gd name="T26" fmla="*/ 1106 w 1107"/>
              <a:gd name="T27" fmla="*/ 1049 h 1225"/>
              <a:gd name="T28" fmla="*/ 1106 w 1107"/>
              <a:gd name="T29" fmla="*/ 1224 h 1225"/>
              <a:gd name="T30" fmla="*/ 0 w 1107"/>
              <a:gd name="T31" fmla="*/ 1224 h 1225"/>
              <a:gd name="T32" fmla="*/ 464 w 1107"/>
              <a:gd name="T33" fmla="*/ 524 h 1225"/>
              <a:gd name="T34" fmla="*/ 639 w 1107"/>
              <a:gd name="T35" fmla="*/ 524 h 1225"/>
              <a:gd name="T36" fmla="*/ 639 w 1107"/>
              <a:gd name="T37" fmla="*/ 934 h 1225"/>
              <a:gd name="T38" fmla="*/ 464 w 1107"/>
              <a:gd name="T39" fmla="*/ 934 h 1225"/>
              <a:gd name="T40" fmla="*/ 464 w 1107"/>
              <a:gd name="T41" fmla="*/ 524 h 1225"/>
              <a:gd name="T42" fmla="*/ 114 w 1107"/>
              <a:gd name="T43" fmla="*/ 524 h 1225"/>
              <a:gd name="T44" fmla="*/ 289 w 1107"/>
              <a:gd name="T45" fmla="*/ 524 h 1225"/>
              <a:gd name="T46" fmla="*/ 289 w 1107"/>
              <a:gd name="T47" fmla="*/ 934 h 1225"/>
              <a:gd name="T48" fmla="*/ 114 w 1107"/>
              <a:gd name="T49" fmla="*/ 934 h 1225"/>
              <a:gd name="T50" fmla="*/ 114 w 1107"/>
              <a:gd name="T51"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07" h="1225">
                <a:moveTo>
                  <a:pt x="552" y="0"/>
                </a:moveTo>
                <a:lnTo>
                  <a:pt x="1106" y="292"/>
                </a:lnTo>
                <a:lnTo>
                  <a:pt x="1106" y="410"/>
                </a:lnTo>
                <a:lnTo>
                  <a:pt x="0" y="410"/>
                </a:lnTo>
                <a:lnTo>
                  <a:pt x="0" y="292"/>
                </a:lnTo>
                <a:lnTo>
                  <a:pt x="552" y="0"/>
                </a:lnTo>
                <a:close/>
                <a:moveTo>
                  <a:pt x="989" y="524"/>
                </a:moveTo>
                <a:lnTo>
                  <a:pt x="989" y="934"/>
                </a:lnTo>
                <a:lnTo>
                  <a:pt x="814" y="934"/>
                </a:lnTo>
                <a:lnTo>
                  <a:pt x="814" y="524"/>
                </a:lnTo>
                <a:lnTo>
                  <a:pt x="989" y="524"/>
                </a:lnTo>
                <a:close/>
                <a:moveTo>
                  <a:pt x="0" y="1224"/>
                </a:moveTo>
                <a:lnTo>
                  <a:pt x="0" y="1049"/>
                </a:lnTo>
                <a:lnTo>
                  <a:pt x="1106" y="1049"/>
                </a:lnTo>
                <a:lnTo>
                  <a:pt x="1106" y="1224"/>
                </a:lnTo>
                <a:lnTo>
                  <a:pt x="0" y="1224"/>
                </a:lnTo>
                <a:close/>
                <a:moveTo>
                  <a:pt x="464" y="524"/>
                </a:moveTo>
                <a:lnTo>
                  <a:pt x="639" y="524"/>
                </a:lnTo>
                <a:lnTo>
                  <a:pt x="639" y="934"/>
                </a:lnTo>
                <a:lnTo>
                  <a:pt x="464" y="934"/>
                </a:lnTo>
                <a:lnTo>
                  <a:pt x="464" y="524"/>
                </a:lnTo>
                <a:close/>
                <a:moveTo>
                  <a:pt x="114" y="524"/>
                </a:moveTo>
                <a:lnTo>
                  <a:pt x="289" y="524"/>
                </a:lnTo>
                <a:lnTo>
                  <a:pt x="289" y="934"/>
                </a:lnTo>
                <a:lnTo>
                  <a:pt x="114" y="934"/>
                </a:lnTo>
                <a:lnTo>
                  <a:pt x="114" y="52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3" name="Freeform 82"/>
          <p:cNvSpPr>
            <a:spLocks noChangeArrowheads="1"/>
          </p:cNvSpPr>
          <p:nvPr/>
        </p:nvSpPr>
        <p:spPr bwMode="auto">
          <a:xfrm>
            <a:off x="7482681" y="633414"/>
            <a:ext cx="398462" cy="377825"/>
          </a:xfrm>
          <a:custGeom>
            <a:avLst/>
            <a:gdLst>
              <a:gd name="T0" fmla="*/ 757 w 1108"/>
              <a:gd name="T1" fmla="*/ 612 h 1050"/>
              <a:gd name="T2" fmla="*/ 844 w 1108"/>
              <a:gd name="T3" fmla="*/ 525 h 1050"/>
              <a:gd name="T4" fmla="*/ 757 w 1108"/>
              <a:gd name="T5" fmla="*/ 437 h 1050"/>
              <a:gd name="T6" fmla="*/ 669 w 1108"/>
              <a:gd name="T7" fmla="*/ 525 h 1050"/>
              <a:gd name="T8" fmla="*/ 757 w 1108"/>
              <a:gd name="T9" fmla="*/ 612 h 1050"/>
              <a:gd name="T10" fmla="*/ 525 w 1108"/>
              <a:gd name="T11" fmla="*/ 757 h 1050"/>
              <a:gd name="T12" fmla="*/ 525 w 1108"/>
              <a:gd name="T13" fmla="*/ 293 h 1050"/>
              <a:gd name="T14" fmla="*/ 1107 w 1108"/>
              <a:gd name="T15" fmla="*/ 293 h 1050"/>
              <a:gd name="T16" fmla="*/ 1107 w 1108"/>
              <a:gd name="T17" fmla="*/ 757 h 1050"/>
              <a:gd name="T18" fmla="*/ 525 w 1108"/>
              <a:gd name="T19" fmla="*/ 757 h 1050"/>
              <a:gd name="T20" fmla="*/ 1049 w 1108"/>
              <a:gd name="T21" fmla="*/ 932 h 1050"/>
              <a:gd name="T22" fmla="*/ 932 w 1108"/>
              <a:gd name="T23" fmla="*/ 1049 h 1050"/>
              <a:gd name="T24" fmla="*/ 117 w 1108"/>
              <a:gd name="T25" fmla="*/ 1049 h 1050"/>
              <a:gd name="T26" fmla="*/ 0 w 1108"/>
              <a:gd name="T27" fmla="*/ 932 h 1050"/>
              <a:gd name="T28" fmla="*/ 0 w 1108"/>
              <a:gd name="T29" fmla="*/ 118 h 1050"/>
              <a:gd name="T30" fmla="*/ 117 w 1108"/>
              <a:gd name="T31" fmla="*/ 0 h 1050"/>
              <a:gd name="T32" fmla="*/ 932 w 1108"/>
              <a:gd name="T33" fmla="*/ 0 h 1050"/>
              <a:gd name="T34" fmla="*/ 1049 w 1108"/>
              <a:gd name="T35" fmla="*/ 118 h 1050"/>
              <a:gd name="T36" fmla="*/ 1049 w 1108"/>
              <a:gd name="T37" fmla="*/ 175 h 1050"/>
              <a:gd name="T38" fmla="*/ 525 w 1108"/>
              <a:gd name="T39" fmla="*/ 175 h 1050"/>
              <a:gd name="T40" fmla="*/ 407 w 1108"/>
              <a:gd name="T41" fmla="*/ 293 h 1050"/>
              <a:gd name="T42" fmla="*/ 407 w 1108"/>
              <a:gd name="T43" fmla="*/ 757 h 1050"/>
              <a:gd name="T44" fmla="*/ 525 w 1108"/>
              <a:gd name="T45" fmla="*/ 875 h 1050"/>
              <a:gd name="T46" fmla="*/ 1049 w 1108"/>
              <a:gd name="T47" fmla="*/ 875 h 1050"/>
              <a:gd name="T48" fmla="*/ 1049 w 1108"/>
              <a:gd name="T49"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08" h="1050">
                <a:moveTo>
                  <a:pt x="757" y="612"/>
                </a:moveTo>
                <a:cubicBezTo>
                  <a:pt x="806" y="612"/>
                  <a:pt x="844" y="574"/>
                  <a:pt x="844" y="525"/>
                </a:cubicBezTo>
                <a:cubicBezTo>
                  <a:pt x="844" y="476"/>
                  <a:pt x="806" y="437"/>
                  <a:pt x="757" y="437"/>
                </a:cubicBezTo>
                <a:cubicBezTo>
                  <a:pt x="708" y="437"/>
                  <a:pt x="669" y="476"/>
                  <a:pt x="669" y="525"/>
                </a:cubicBezTo>
                <a:cubicBezTo>
                  <a:pt x="669" y="574"/>
                  <a:pt x="708" y="612"/>
                  <a:pt x="757" y="612"/>
                </a:cubicBezTo>
                <a:close/>
                <a:moveTo>
                  <a:pt x="525" y="757"/>
                </a:moveTo>
                <a:lnTo>
                  <a:pt x="525" y="293"/>
                </a:lnTo>
                <a:lnTo>
                  <a:pt x="1107" y="293"/>
                </a:lnTo>
                <a:lnTo>
                  <a:pt x="1107" y="757"/>
                </a:lnTo>
                <a:lnTo>
                  <a:pt x="525" y="757"/>
                </a:lnTo>
                <a:close/>
                <a:moveTo>
                  <a:pt x="1049" y="932"/>
                </a:moveTo>
                <a:cubicBezTo>
                  <a:pt x="1049" y="995"/>
                  <a:pt x="995" y="1049"/>
                  <a:pt x="932" y="1049"/>
                </a:cubicBezTo>
                <a:lnTo>
                  <a:pt x="117" y="1049"/>
                </a:lnTo>
                <a:cubicBezTo>
                  <a:pt x="52" y="1049"/>
                  <a:pt x="0" y="995"/>
                  <a:pt x="0" y="932"/>
                </a:cubicBezTo>
                <a:lnTo>
                  <a:pt x="0" y="118"/>
                </a:lnTo>
                <a:cubicBezTo>
                  <a:pt x="0" y="55"/>
                  <a:pt x="52" y="0"/>
                  <a:pt x="117" y="0"/>
                </a:cubicBezTo>
                <a:lnTo>
                  <a:pt x="932" y="0"/>
                </a:lnTo>
                <a:cubicBezTo>
                  <a:pt x="995" y="0"/>
                  <a:pt x="1049" y="55"/>
                  <a:pt x="1049" y="118"/>
                </a:cubicBezTo>
                <a:lnTo>
                  <a:pt x="1049" y="175"/>
                </a:lnTo>
                <a:lnTo>
                  <a:pt x="525" y="175"/>
                </a:lnTo>
                <a:cubicBezTo>
                  <a:pt x="459" y="175"/>
                  <a:pt x="407" y="230"/>
                  <a:pt x="407" y="293"/>
                </a:cubicBezTo>
                <a:lnTo>
                  <a:pt x="407" y="757"/>
                </a:lnTo>
                <a:cubicBezTo>
                  <a:pt x="407" y="820"/>
                  <a:pt x="459" y="875"/>
                  <a:pt x="525" y="875"/>
                </a:cubicBezTo>
                <a:lnTo>
                  <a:pt x="1049" y="875"/>
                </a:lnTo>
                <a:lnTo>
                  <a:pt x="1049"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4" name="Freeform 83"/>
          <p:cNvSpPr>
            <a:spLocks noChangeArrowheads="1"/>
          </p:cNvSpPr>
          <p:nvPr/>
        </p:nvSpPr>
        <p:spPr bwMode="auto">
          <a:xfrm>
            <a:off x="1056483" y="612774"/>
            <a:ext cx="293687" cy="419100"/>
          </a:xfrm>
          <a:custGeom>
            <a:avLst/>
            <a:gdLst>
              <a:gd name="T0" fmla="*/ 457 w 816"/>
              <a:gd name="T1" fmla="*/ 932 h 1165"/>
              <a:gd name="T2" fmla="*/ 577 w 816"/>
              <a:gd name="T3" fmla="*/ 932 h 1165"/>
              <a:gd name="T4" fmla="*/ 290 w 816"/>
              <a:gd name="T5" fmla="*/ 1164 h 1165"/>
              <a:gd name="T6" fmla="*/ 0 w 816"/>
              <a:gd name="T7" fmla="*/ 874 h 1165"/>
              <a:gd name="T8" fmla="*/ 233 w 816"/>
              <a:gd name="T9" fmla="*/ 587 h 1165"/>
              <a:gd name="T10" fmla="*/ 233 w 816"/>
              <a:gd name="T11" fmla="*/ 708 h 1165"/>
              <a:gd name="T12" fmla="*/ 115 w 816"/>
              <a:gd name="T13" fmla="*/ 874 h 1165"/>
              <a:gd name="T14" fmla="*/ 290 w 816"/>
              <a:gd name="T15" fmla="*/ 1049 h 1165"/>
              <a:gd name="T16" fmla="*/ 457 w 816"/>
              <a:gd name="T17" fmla="*/ 932 h 1165"/>
              <a:gd name="T18" fmla="*/ 465 w 816"/>
              <a:gd name="T19" fmla="*/ 306 h 1165"/>
              <a:gd name="T20" fmla="*/ 468 w 816"/>
              <a:gd name="T21" fmla="*/ 306 h 1165"/>
              <a:gd name="T22" fmla="*/ 468 w 816"/>
              <a:gd name="T23" fmla="*/ 309 h 1165"/>
              <a:gd name="T24" fmla="*/ 503 w 816"/>
              <a:gd name="T25" fmla="*/ 333 h 1165"/>
              <a:gd name="T26" fmla="*/ 580 w 816"/>
              <a:gd name="T27" fmla="*/ 418 h 1165"/>
              <a:gd name="T28" fmla="*/ 815 w 816"/>
              <a:gd name="T29" fmla="*/ 524 h 1165"/>
              <a:gd name="T30" fmla="*/ 815 w 816"/>
              <a:gd name="T31" fmla="*/ 639 h 1165"/>
              <a:gd name="T32" fmla="*/ 525 w 816"/>
              <a:gd name="T33" fmla="*/ 527 h 1165"/>
              <a:gd name="T34" fmla="*/ 525 w 816"/>
              <a:gd name="T35" fmla="*/ 727 h 1165"/>
              <a:gd name="T36" fmla="*/ 700 w 816"/>
              <a:gd name="T37" fmla="*/ 727 h 1165"/>
              <a:gd name="T38" fmla="*/ 815 w 816"/>
              <a:gd name="T39" fmla="*/ 844 h 1165"/>
              <a:gd name="T40" fmla="*/ 815 w 816"/>
              <a:gd name="T41" fmla="*/ 1164 h 1165"/>
              <a:gd name="T42" fmla="*/ 700 w 816"/>
              <a:gd name="T43" fmla="*/ 1164 h 1165"/>
              <a:gd name="T44" fmla="*/ 700 w 816"/>
              <a:gd name="T45" fmla="*/ 874 h 1165"/>
              <a:gd name="T46" fmla="*/ 408 w 816"/>
              <a:gd name="T47" fmla="*/ 874 h 1165"/>
              <a:gd name="T48" fmla="*/ 290 w 816"/>
              <a:gd name="T49" fmla="*/ 757 h 1165"/>
              <a:gd name="T50" fmla="*/ 290 w 816"/>
              <a:gd name="T51" fmla="*/ 412 h 1165"/>
              <a:gd name="T52" fmla="*/ 290 w 816"/>
              <a:gd name="T53" fmla="*/ 412 h 1165"/>
              <a:gd name="T54" fmla="*/ 465 w 816"/>
              <a:gd name="T55" fmla="*/ 306 h 1165"/>
              <a:gd name="T56" fmla="*/ 290 w 816"/>
              <a:gd name="T57" fmla="*/ 115 h 1165"/>
              <a:gd name="T58" fmla="*/ 408 w 816"/>
              <a:gd name="T59" fmla="*/ 0 h 1165"/>
              <a:gd name="T60" fmla="*/ 525 w 816"/>
              <a:gd name="T61" fmla="*/ 115 h 1165"/>
              <a:gd name="T62" fmla="*/ 408 w 816"/>
              <a:gd name="T63" fmla="*/ 232 h 1165"/>
              <a:gd name="T64" fmla="*/ 290 w 816"/>
              <a:gd name="T65"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6" h="1165">
                <a:moveTo>
                  <a:pt x="457" y="932"/>
                </a:moveTo>
                <a:lnTo>
                  <a:pt x="577" y="932"/>
                </a:lnTo>
                <a:cubicBezTo>
                  <a:pt x="550" y="1065"/>
                  <a:pt x="432" y="1164"/>
                  <a:pt x="290" y="1164"/>
                </a:cubicBezTo>
                <a:cubicBezTo>
                  <a:pt x="129" y="1164"/>
                  <a:pt x="0" y="1035"/>
                  <a:pt x="0" y="874"/>
                </a:cubicBezTo>
                <a:cubicBezTo>
                  <a:pt x="0" y="732"/>
                  <a:pt x="99" y="615"/>
                  <a:pt x="233" y="587"/>
                </a:cubicBezTo>
                <a:lnTo>
                  <a:pt x="233" y="708"/>
                </a:lnTo>
                <a:cubicBezTo>
                  <a:pt x="164" y="732"/>
                  <a:pt x="115" y="798"/>
                  <a:pt x="115" y="874"/>
                </a:cubicBezTo>
                <a:cubicBezTo>
                  <a:pt x="115" y="970"/>
                  <a:pt x="194" y="1049"/>
                  <a:pt x="290" y="1049"/>
                </a:cubicBezTo>
                <a:cubicBezTo>
                  <a:pt x="366" y="1049"/>
                  <a:pt x="432" y="1000"/>
                  <a:pt x="457" y="932"/>
                </a:cubicBezTo>
                <a:close/>
                <a:moveTo>
                  <a:pt x="465" y="306"/>
                </a:moveTo>
                <a:lnTo>
                  <a:pt x="468" y="306"/>
                </a:lnTo>
                <a:lnTo>
                  <a:pt x="468" y="309"/>
                </a:lnTo>
                <a:cubicBezTo>
                  <a:pt x="481" y="314"/>
                  <a:pt x="492" y="322"/>
                  <a:pt x="503" y="333"/>
                </a:cubicBezTo>
                <a:lnTo>
                  <a:pt x="580" y="418"/>
                </a:lnTo>
                <a:cubicBezTo>
                  <a:pt x="637" y="481"/>
                  <a:pt x="725" y="524"/>
                  <a:pt x="815" y="524"/>
                </a:cubicBezTo>
                <a:lnTo>
                  <a:pt x="815" y="639"/>
                </a:lnTo>
                <a:cubicBezTo>
                  <a:pt x="714" y="639"/>
                  <a:pt x="602" y="590"/>
                  <a:pt x="525" y="527"/>
                </a:cubicBezTo>
                <a:lnTo>
                  <a:pt x="525" y="727"/>
                </a:lnTo>
                <a:lnTo>
                  <a:pt x="700" y="727"/>
                </a:lnTo>
                <a:cubicBezTo>
                  <a:pt x="763" y="727"/>
                  <a:pt x="815" y="781"/>
                  <a:pt x="815" y="844"/>
                </a:cubicBezTo>
                <a:lnTo>
                  <a:pt x="815" y="1164"/>
                </a:lnTo>
                <a:lnTo>
                  <a:pt x="700" y="1164"/>
                </a:lnTo>
                <a:lnTo>
                  <a:pt x="700" y="874"/>
                </a:lnTo>
                <a:lnTo>
                  <a:pt x="408" y="874"/>
                </a:lnTo>
                <a:cubicBezTo>
                  <a:pt x="345" y="874"/>
                  <a:pt x="290" y="820"/>
                  <a:pt x="290" y="757"/>
                </a:cubicBezTo>
                <a:lnTo>
                  <a:pt x="290" y="412"/>
                </a:lnTo>
                <a:lnTo>
                  <a:pt x="290" y="412"/>
                </a:lnTo>
                <a:cubicBezTo>
                  <a:pt x="290" y="330"/>
                  <a:pt x="381" y="258"/>
                  <a:pt x="465" y="306"/>
                </a:cubicBezTo>
                <a:close/>
                <a:moveTo>
                  <a:pt x="290" y="115"/>
                </a:moveTo>
                <a:cubicBezTo>
                  <a:pt x="290" y="49"/>
                  <a:pt x="342" y="0"/>
                  <a:pt x="408" y="0"/>
                </a:cubicBezTo>
                <a:cubicBezTo>
                  <a:pt x="473" y="0"/>
                  <a:pt x="525" y="49"/>
                  <a:pt x="525" y="115"/>
                </a:cubicBezTo>
                <a:cubicBezTo>
                  <a:pt x="525" y="180"/>
                  <a:pt x="473" y="232"/>
                  <a:pt x="408" y="232"/>
                </a:cubicBezTo>
                <a:cubicBezTo>
                  <a:pt x="342" y="232"/>
                  <a:pt x="290" y="180"/>
                  <a:pt x="290" y="1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5" name="Freeform 84"/>
          <p:cNvSpPr>
            <a:spLocks noChangeArrowheads="1"/>
          </p:cNvSpPr>
          <p:nvPr/>
        </p:nvSpPr>
        <p:spPr bwMode="auto">
          <a:xfrm>
            <a:off x="5333208" y="612774"/>
            <a:ext cx="377825" cy="419100"/>
          </a:xfrm>
          <a:custGeom>
            <a:avLst/>
            <a:gdLst>
              <a:gd name="T0" fmla="*/ 1049 w 1050"/>
              <a:gd name="T1" fmla="*/ 407 h 1165"/>
              <a:gd name="T2" fmla="*/ 699 w 1050"/>
              <a:gd name="T3" fmla="*/ 407 h 1165"/>
              <a:gd name="T4" fmla="*/ 699 w 1050"/>
              <a:gd name="T5" fmla="*/ 1164 h 1165"/>
              <a:gd name="T6" fmla="*/ 582 w 1050"/>
              <a:gd name="T7" fmla="*/ 1164 h 1165"/>
              <a:gd name="T8" fmla="*/ 582 w 1050"/>
              <a:gd name="T9" fmla="*/ 814 h 1165"/>
              <a:gd name="T10" fmla="*/ 467 w 1050"/>
              <a:gd name="T11" fmla="*/ 814 h 1165"/>
              <a:gd name="T12" fmla="*/ 467 w 1050"/>
              <a:gd name="T13" fmla="*/ 1164 h 1165"/>
              <a:gd name="T14" fmla="*/ 349 w 1050"/>
              <a:gd name="T15" fmla="*/ 1164 h 1165"/>
              <a:gd name="T16" fmla="*/ 349 w 1050"/>
              <a:gd name="T17" fmla="*/ 407 h 1165"/>
              <a:gd name="T18" fmla="*/ 0 w 1050"/>
              <a:gd name="T19" fmla="*/ 407 h 1165"/>
              <a:gd name="T20" fmla="*/ 0 w 1050"/>
              <a:gd name="T21" fmla="*/ 289 h 1165"/>
              <a:gd name="T22" fmla="*/ 1049 w 1050"/>
              <a:gd name="T23" fmla="*/ 289 h 1165"/>
              <a:gd name="T24" fmla="*/ 1049 w 1050"/>
              <a:gd name="T25" fmla="*/ 407 h 1165"/>
              <a:gd name="T26" fmla="*/ 524 w 1050"/>
              <a:gd name="T27" fmla="*/ 0 h 1165"/>
              <a:gd name="T28" fmla="*/ 642 w 1050"/>
              <a:gd name="T29" fmla="*/ 115 h 1165"/>
              <a:gd name="T30" fmla="*/ 524 w 1050"/>
              <a:gd name="T31" fmla="*/ 232 h 1165"/>
              <a:gd name="T32" fmla="*/ 407 w 1050"/>
              <a:gd name="T33" fmla="*/ 115 h 1165"/>
              <a:gd name="T34" fmla="*/ 524 w 1050"/>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0" h="1165">
                <a:moveTo>
                  <a:pt x="1049" y="407"/>
                </a:moveTo>
                <a:lnTo>
                  <a:pt x="699" y="407"/>
                </a:lnTo>
                <a:lnTo>
                  <a:pt x="699" y="1164"/>
                </a:lnTo>
                <a:lnTo>
                  <a:pt x="582" y="1164"/>
                </a:lnTo>
                <a:lnTo>
                  <a:pt x="582" y="814"/>
                </a:lnTo>
                <a:lnTo>
                  <a:pt x="467" y="814"/>
                </a:lnTo>
                <a:lnTo>
                  <a:pt x="467" y="1164"/>
                </a:lnTo>
                <a:lnTo>
                  <a:pt x="349" y="1164"/>
                </a:lnTo>
                <a:lnTo>
                  <a:pt x="349" y="407"/>
                </a:lnTo>
                <a:lnTo>
                  <a:pt x="0" y="407"/>
                </a:lnTo>
                <a:lnTo>
                  <a:pt x="0" y="289"/>
                </a:lnTo>
                <a:lnTo>
                  <a:pt x="1049" y="289"/>
                </a:lnTo>
                <a:lnTo>
                  <a:pt x="1049" y="407"/>
                </a:lnTo>
                <a:close/>
                <a:moveTo>
                  <a:pt x="524" y="0"/>
                </a:moveTo>
                <a:cubicBezTo>
                  <a:pt x="587" y="0"/>
                  <a:pt x="642" y="52"/>
                  <a:pt x="642" y="115"/>
                </a:cubicBezTo>
                <a:cubicBezTo>
                  <a:pt x="642" y="177"/>
                  <a:pt x="587" y="232"/>
                  <a:pt x="524" y="232"/>
                </a:cubicBezTo>
                <a:cubicBezTo>
                  <a:pt x="461" y="232"/>
                  <a:pt x="407" y="177"/>
                  <a:pt x="407" y="115"/>
                </a:cubicBezTo>
                <a:cubicBezTo>
                  <a:pt x="407" y="52"/>
                  <a:pt x="461" y="0"/>
                  <a:pt x="524"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6" name="Freeform 85"/>
          <p:cNvSpPr>
            <a:spLocks noChangeArrowheads="1"/>
          </p:cNvSpPr>
          <p:nvPr/>
        </p:nvSpPr>
        <p:spPr bwMode="auto">
          <a:xfrm>
            <a:off x="1056483" y="1470025"/>
            <a:ext cx="377825" cy="441325"/>
          </a:xfrm>
          <a:custGeom>
            <a:avLst/>
            <a:gdLst>
              <a:gd name="T0" fmla="*/ 757 w 1051"/>
              <a:gd name="T1" fmla="*/ 642 h 1226"/>
              <a:gd name="T2" fmla="*/ 757 w 1051"/>
              <a:gd name="T3" fmla="*/ 525 h 1226"/>
              <a:gd name="T4" fmla="*/ 582 w 1051"/>
              <a:gd name="T5" fmla="*/ 525 h 1226"/>
              <a:gd name="T6" fmla="*/ 582 w 1051"/>
              <a:gd name="T7" fmla="*/ 350 h 1226"/>
              <a:gd name="T8" fmla="*/ 468 w 1051"/>
              <a:gd name="T9" fmla="*/ 350 h 1226"/>
              <a:gd name="T10" fmla="*/ 468 w 1051"/>
              <a:gd name="T11" fmla="*/ 525 h 1226"/>
              <a:gd name="T12" fmla="*/ 293 w 1051"/>
              <a:gd name="T13" fmla="*/ 525 h 1226"/>
              <a:gd name="T14" fmla="*/ 293 w 1051"/>
              <a:gd name="T15" fmla="*/ 642 h 1226"/>
              <a:gd name="T16" fmla="*/ 468 w 1051"/>
              <a:gd name="T17" fmla="*/ 642 h 1226"/>
              <a:gd name="T18" fmla="*/ 468 w 1051"/>
              <a:gd name="T19" fmla="*/ 817 h 1226"/>
              <a:gd name="T20" fmla="*/ 582 w 1051"/>
              <a:gd name="T21" fmla="*/ 817 h 1226"/>
              <a:gd name="T22" fmla="*/ 582 w 1051"/>
              <a:gd name="T23" fmla="*/ 642 h 1226"/>
              <a:gd name="T24" fmla="*/ 757 w 1051"/>
              <a:gd name="T25" fmla="*/ 642 h 1226"/>
              <a:gd name="T26" fmla="*/ 1050 w 1051"/>
              <a:gd name="T27" fmla="*/ 987 h 1226"/>
              <a:gd name="T28" fmla="*/ 1050 w 1051"/>
              <a:gd name="T29" fmla="*/ 1050 h 1226"/>
              <a:gd name="T30" fmla="*/ 0 w 1051"/>
              <a:gd name="T31" fmla="*/ 1050 h 1226"/>
              <a:gd name="T32" fmla="*/ 0 w 1051"/>
              <a:gd name="T33" fmla="*/ 987 h 1226"/>
              <a:gd name="T34" fmla="*/ 123 w 1051"/>
              <a:gd name="T35" fmla="*/ 864 h 1226"/>
              <a:gd name="T36" fmla="*/ 123 w 1051"/>
              <a:gd name="T37" fmla="*/ 525 h 1226"/>
              <a:gd name="T38" fmla="*/ 432 w 1051"/>
              <a:gd name="T39" fmla="*/ 134 h 1226"/>
              <a:gd name="T40" fmla="*/ 432 w 1051"/>
              <a:gd name="T41" fmla="*/ 93 h 1226"/>
              <a:gd name="T42" fmla="*/ 525 w 1051"/>
              <a:gd name="T43" fmla="*/ 0 h 1226"/>
              <a:gd name="T44" fmla="*/ 618 w 1051"/>
              <a:gd name="T45" fmla="*/ 93 h 1226"/>
              <a:gd name="T46" fmla="*/ 618 w 1051"/>
              <a:gd name="T47" fmla="*/ 134 h 1226"/>
              <a:gd name="T48" fmla="*/ 927 w 1051"/>
              <a:gd name="T49" fmla="*/ 525 h 1226"/>
              <a:gd name="T50" fmla="*/ 927 w 1051"/>
              <a:gd name="T51" fmla="*/ 864 h 1226"/>
              <a:gd name="T52" fmla="*/ 927 w 1051"/>
              <a:gd name="T53" fmla="*/ 864 h 1226"/>
              <a:gd name="T54" fmla="*/ 1050 w 1051"/>
              <a:gd name="T55" fmla="*/ 987 h 1226"/>
              <a:gd name="T56" fmla="*/ 410 w 1051"/>
              <a:gd name="T57" fmla="*/ 1107 h 1226"/>
              <a:gd name="T58" fmla="*/ 640 w 1051"/>
              <a:gd name="T59" fmla="*/ 1107 h 1226"/>
              <a:gd name="T60" fmla="*/ 525 w 1051"/>
              <a:gd name="T61" fmla="*/ 1225 h 1226"/>
              <a:gd name="T62" fmla="*/ 410 w 1051"/>
              <a:gd name="T63" fmla="*/ 1107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226">
                <a:moveTo>
                  <a:pt x="757" y="642"/>
                </a:moveTo>
                <a:lnTo>
                  <a:pt x="757" y="525"/>
                </a:lnTo>
                <a:lnTo>
                  <a:pt x="582" y="525"/>
                </a:lnTo>
                <a:lnTo>
                  <a:pt x="582" y="350"/>
                </a:lnTo>
                <a:lnTo>
                  <a:pt x="468" y="350"/>
                </a:lnTo>
                <a:lnTo>
                  <a:pt x="468" y="525"/>
                </a:lnTo>
                <a:lnTo>
                  <a:pt x="293" y="525"/>
                </a:lnTo>
                <a:lnTo>
                  <a:pt x="293" y="642"/>
                </a:lnTo>
                <a:lnTo>
                  <a:pt x="468" y="642"/>
                </a:lnTo>
                <a:lnTo>
                  <a:pt x="468" y="817"/>
                </a:lnTo>
                <a:lnTo>
                  <a:pt x="582" y="817"/>
                </a:lnTo>
                <a:lnTo>
                  <a:pt x="582" y="642"/>
                </a:lnTo>
                <a:lnTo>
                  <a:pt x="757" y="642"/>
                </a:lnTo>
                <a:close/>
                <a:moveTo>
                  <a:pt x="1050" y="987"/>
                </a:moveTo>
                <a:lnTo>
                  <a:pt x="1050" y="1050"/>
                </a:lnTo>
                <a:lnTo>
                  <a:pt x="0" y="1050"/>
                </a:lnTo>
                <a:lnTo>
                  <a:pt x="0" y="987"/>
                </a:lnTo>
                <a:lnTo>
                  <a:pt x="123" y="864"/>
                </a:lnTo>
                <a:lnTo>
                  <a:pt x="123" y="525"/>
                </a:lnTo>
                <a:cubicBezTo>
                  <a:pt x="123" y="336"/>
                  <a:pt x="254" y="175"/>
                  <a:pt x="432" y="134"/>
                </a:cubicBezTo>
                <a:lnTo>
                  <a:pt x="432" y="93"/>
                </a:lnTo>
                <a:cubicBezTo>
                  <a:pt x="432" y="41"/>
                  <a:pt x="473" y="0"/>
                  <a:pt x="525" y="0"/>
                </a:cubicBezTo>
                <a:cubicBezTo>
                  <a:pt x="577" y="0"/>
                  <a:pt x="618" y="41"/>
                  <a:pt x="618" y="93"/>
                </a:cubicBezTo>
                <a:lnTo>
                  <a:pt x="618" y="134"/>
                </a:lnTo>
                <a:cubicBezTo>
                  <a:pt x="796" y="175"/>
                  <a:pt x="927" y="336"/>
                  <a:pt x="927" y="525"/>
                </a:cubicBezTo>
                <a:lnTo>
                  <a:pt x="927" y="864"/>
                </a:lnTo>
                <a:lnTo>
                  <a:pt x="927" y="864"/>
                </a:lnTo>
                <a:lnTo>
                  <a:pt x="1050" y="987"/>
                </a:lnTo>
                <a:close/>
                <a:moveTo>
                  <a:pt x="410" y="1107"/>
                </a:moveTo>
                <a:lnTo>
                  <a:pt x="640" y="1107"/>
                </a:lnTo>
                <a:cubicBezTo>
                  <a:pt x="640" y="1170"/>
                  <a:pt x="588" y="1225"/>
                  <a:pt x="525" y="1225"/>
                </a:cubicBezTo>
                <a:cubicBezTo>
                  <a:pt x="462" y="1225"/>
                  <a:pt x="410" y="1170"/>
                  <a:pt x="410" y="110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7" name="Freeform 86"/>
          <p:cNvSpPr>
            <a:spLocks noChangeArrowheads="1"/>
          </p:cNvSpPr>
          <p:nvPr/>
        </p:nvSpPr>
        <p:spPr bwMode="auto">
          <a:xfrm>
            <a:off x="7479506" y="1568451"/>
            <a:ext cx="425450" cy="238125"/>
          </a:xfrm>
          <a:custGeom>
            <a:avLst/>
            <a:gdLst>
              <a:gd name="T0" fmla="*/ 317 w 1184"/>
              <a:gd name="T1" fmla="*/ 314 h 660"/>
              <a:gd name="T2" fmla="*/ 71 w 1184"/>
              <a:gd name="T3" fmla="*/ 317 h 660"/>
              <a:gd name="T4" fmla="*/ 68 w 1184"/>
              <a:gd name="T5" fmla="*/ 71 h 660"/>
              <a:gd name="T6" fmla="*/ 314 w 1184"/>
              <a:gd name="T7" fmla="*/ 68 h 660"/>
              <a:gd name="T8" fmla="*/ 317 w 1184"/>
              <a:gd name="T9" fmla="*/ 314 h 660"/>
              <a:gd name="T10" fmla="*/ 19 w 1184"/>
              <a:gd name="T11" fmla="*/ 426 h 660"/>
              <a:gd name="T12" fmla="*/ 1183 w 1184"/>
              <a:gd name="T13" fmla="*/ 426 h 660"/>
              <a:gd name="T14" fmla="*/ 1183 w 1184"/>
              <a:gd name="T15" fmla="*/ 541 h 660"/>
              <a:gd name="T16" fmla="*/ 833 w 1184"/>
              <a:gd name="T17" fmla="*/ 541 h 660"/>
              <a:gd name="T18" fmla="*/ 833 w 1184"/>
              <a:gd name="T19" fmla="*/ 659 h 660"/>
              <a:gd name="T20" fmla="*/ 368 w 1184"/>
              <a:gd name="T21" fmla="*/ 659 h 660"/>
              <a:gd name="T22" fmla="*/ 368 w 1184"/>
              <a:gd name="T23" fmla="*/ 541 h 660"/>
              <a:gd name="T24" fmla="*/ 19 w 1184"/>
              <a:gd name="T25" fmla="*/ 541 h 660"/>
              <a:gd name="T26" fmla="*/ 19 w 1184"/>
              <a:gd name="T27" fmla="*/ 426 h 660"/>
              <a:gd name="T28" fmla="*/ 1183 w 1184"/>
              <a:gd name="T29" fmla="*/ 251 h 660"/>
              <a:gd name="T30" fmla="*/ 1183 w 1184"/>
              <a:gd name="T31" fmla="*/ 366 h 660"/>
              <a:gd name="T32" fmla="*/ 426 w 1184"/>
              <a:gd name="T33" fmla="*/ 366 h 660"/>
              <a:gd name="T34" fmla="*/ 426 w 1184"/>
              <a:gd name="T35" fmla="*/ 16 h 660"/>
              <a:gd name="T36" fmla="*/ 951 w 1184"/>
              <a:gd name="T37" fmla="*/ 16 h 660"/>
              <a:gd name="T38" fmla="*/ 1183 w 1184"/>
              <a:gd name="T39" fmla="*/ 251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4" h="660">
                <a:moveTo>
                  <a:pt x="317" y="314"/>
                </a:moveTo>
                <a:cubicBezTo>
                  <a:pt x="248" y="383"/>
                  <a:pt x="139" y="385"/>
                  <a:pt x="71" y="317"/>
                </a:cubicBezTo>
                <a:cubicBezTo>
                  <a:pt x="2" y="249"/>
                  <a:pt x="0" y="139"/>
                  <a:pt x="68" y="71"/>
                </a:cubicBezTo>
                <a:cubicBezTo>
                  <a:pt x="136" y="3"/>
                  <a:pt x="245" y="0"/>
                  <a:pt x="314" y="68"/>
                </a:cubicBezTo>
                <a:cubicBezTo>
                  <a:pt x="382" y="137"/>
                  <a:pt x="385" y="246"/>
                  <a:pt x="317" y="314"/>
                </a:cubicBezTo>
                <a:close/>
                <a:moveTo>
                  <a:pt x="19" y="426"/>
                </a:moveTo>
                <a:lnTo>
                  <a:pt x="1183" y="426"/>
                </a:lnTo>
                <a:lnTo>
                  <a:pt x="1183" y="541"/>
                </a:lnTo>
                <a:lnTo>
                  <a:pt x="833" y="541"/>
                </a:lnTo>
                <a:lnTo>
                  <a:pt x="833" y="659"/>
                </a:lnTo>
                <a:lnTo>
                  <a:pt x="368" y="659"/>
                </a:lnTo>
                <a:lnTo>
                  <a:pt x="368" y="541"/>
                </a:lnTo>
                <a:lnTo>
                  <a:pt x="19" y="541"/>
                </a:lnTo>
                <a:lnTo>
                  <a:pt x="19" y="426"/>
                </a:lnTo>
                <a:close/>
                <a:moveTo>
                  <a:pt x="1183" y="251"/>
                </a:moveTo>
                <a:lnTo>
                  <a:pt x="1183" y="366"/>
                </a:lnTo>
                <a:lnTo>
                  <a:pt x="426" y="366"/>
                </a:lnTo>
                <a:lnTo>
                  <a:pt x="426" y="16"/>
                </a:lnTo>
                <a:lnTo>
                  <a:pt x="951" y="16"/>
                </a:lnTo>
                <a:cubicBezTo>
                  <a:pt x="1079" y="16"/>
                  <a:pt x="1183" y="123"/>
                  <a:pt x="1183" y="25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8" name="Freeform 87"/>
          <p:cNvSpPr>
            <a:spLocks noChangeArrowheads="1"/>
          </p:cNvSpPr>
          <p:nvPr/>
        </p:nvSpPr>
        <p:spPr bwMode="auto">
          <a:xfrm>
            <a:off x="9625808" y="1528764"/>
            <a:ext cx="452437" cy="312737"/>
          </a:xfrm>
          <a:custGeom>
            <a:avLst/>
            <a:gdLst>
              <a:gd name="T0" fmla="*/ 339 w 1255"/>
              <a:gd name="T1" fmla="*/ 358 h 870"/>
              <a:gd name="T2" fmla="*/ 104 w 1255"/>
              <a:gd name="T3" fmla="*/ 276 h 870"/>
              <a:gd name="T4" fmla="*/ 186 w 1255"/>
              <a:gd name="T5" fmla="*/ 41 h 870"/>
              <a:gd name="T6" fmla="*/ 421 w 1255"/>
              <a:gd name="T7" fmla="*/ 123 h 870"/>
              <a:gd name="T8" fmla="*/ 339 w 1255"/>
              <a:gd name="T9" fmla="*/ 358 h 870"/>
              <a:gd name="T10" fmla="*/ 0 w 1255"/>
              <a:gd name="T11" fmla="*/ 470 h 870"/>
              <a:gd name="T12" fmla="*/ 41 w 1255"/>
              <a:gd name="T13" fmla="*/ 361 h 870"/>
              <a:gd name="T14" fmla="*/ 1148 w 1255"/>
              <a:gd name="T15" fmla="*/ 760 h 870"/>
              <a:gd name="T16" fmla="*/ 1109 w 1255"/>
              <a:gd name="T17" fmla="*/ 869 h 870"/>
              <a:gd name="T18" fmla="*/ 844 w 1255"/>
              <a:gd name="T19" fmla="*/ 776 h 870"/>
              <a:gd name="T20" fmla="*/ 844 w 1255"/>
              <a:gd name="T21" fmla="*/ 869 h 870"/>
              <a:gd name="T22" fmla="*/ 380 w 1255"/>
              <a:gd name="T23" fmla="*/ 869 h 870"/>
              <a:gd name="T24" fmla="*/ 380 w 1255"/>
              <a:gd name="T25" fmla="*/ 607 h 870"/>
              <a:gd name="T26" fmla="*/ 0 w 1255"/>
              <a:gd name="T27" fmla="*/ 470 h 870"/>
              <a:gd name="T28" fmla="*/ 1211 w 1255"/>
              <a:gd name="T29" fmla="*/ 596 h 870"/>
              <a:gd name="T30" fmla="*/ 1170 w 1255"/>
              <a:gd name="T31" fmla="*/ 705 h 870"/>
              <a:gd name="T32" fmla="*/ 448 w 1255"/>
              <a:gd name="T33" fmla="*/ 445 h 870"/>
              <a:gd name="T34" fmla="*/ 571 w 1255"/>
              <a:gd name="T35" fmla="*/ 115 h 870"/>
              <a:gd name="T36" fmla="*/ 1069 w 1255"/>
              <a:gd name="T37" fmla="*/ 295 h 870"/>
              <a:gd name="T38" fmla="*/ 1211 w 1255"/>
              <a:gd name="T39" fmla="*/ 59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5" h="870">
                <a:moveTo>
                  <a:pt x="339" y="358"/>
                </a:moveTo>
                <a:cubicBezTo>
                  <a:pt x="251" y="399"/>
                  <a:pt x="145" y="363"/>
                  <a:pt x="104" y="276"/>
                </a:cubicBezTo>
                <a:cubicBezTo>
                  <a:pt x="63" y="188"/>
                  <a:pt x="99" y="82"/>
                  <a:pt x="186" y="41"/>
                </a:cubicBezTo>
                <a:cubicBezTo>
                  <a:pt x="274" y="0"/>
                  <a:pt x="380" y="35"/>
                  <a:pt x="421" y="123"/>
                </a:cubicBezTo>
                <a:cubicBezTo>
                  <a:pt x="462" y="210"/>
                  <a:pt x="426" y="317"/>
                  <a:pt x="339" y="358"/>
                </a:cubicBezTo>
                <a:close/>
                <a:moveTo>
                  <a:pt x="0" y="470"/>
                </a:moveTo>
                <a:lnTo>
                  <a:pt x="41" y="361"/>
                </a:lnTo>
                <a:lnTo>
                  <a:pt x="1148" y="760"/>
                </a:lnTo>
                <a:lnTo>
                  <a:pt x="1109" y="869"/>
                </a:lnTo>
                <a:lnTo>
                  <a:pt x="844" y="776"/>
                </a:lnTo>
                <a:lnTo>
                  <a:pt x="844" y="869"/>
                </a:lnTo>
                <a:lnTo>
                  <a:pt x="380" y="869"/>
                </a:lnTo>
                <a:lnTo>
                  <a:pt x="380" y="607"/>
                </a:lnTo>
                <a:lnTo>
                  <a:pt x="0" y="470"/>
                </a:lnTo>
                <a:close/>
                <a:moveTo>
                  <a:pt x="1211" y="596"/>
                </a:moveTo>
                <a:lnTo>
                  <a:pt x="1170" y="705"/>
                </a:lnTo>
                <a:lnTo>
                  <a:pt x="448" y="445"/>
                </a:lnTo>
                <a:lnTo>
                  <a:pt x="571" y="115"/>
                </a:lnTo>
                <a:lnTo>
                  <a:pt x="1069" y="295"/>
                </a:lnTo>
                <a:cubicBezTo>
                  <a:pt x="1191" y="339"/>
                  <a:pt x="1254" y="473"/>
                  <a:pt x="1211" y="59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9" name="Freeform 88"/>
          <p:cNvSpPr>
            <a:spLocks noChangeArrowheads="1"/>
          </p:cNvSpPr>
          <p:nvPr/>
        </p:nvSpPr>
        <p:spPr bwMode="auto">
          <a:xfrm>
            <a:off x="10711656" y="1479548"/>
            <a:ext cx="419100" cy="419100"/>
          </a:xfrm>
          <a:custGeom>
            <a:avLst/>
            <a:gdLst>
              <a:gd name="T0" fmla="*/ 757 w 1165"/>
              <a:gd name="T1" fmla="*/ 582 h 1165"/>
              <a:gd name="T2" fmla="*/ 582 w 1165"/>
              <a:gd name="T3" fmla="*/ 757 h 1165"/>
              <a:gd name="T4" fmla="*/ 407 w 1165"/>
              <a:gd name="T5" fmla="*/ 582 h 1165"/>
              <a:gd name="T6" fmla="*/ 582 w 1165"/>
              <a:gd name="T7" fmla="*/ 408 h 1165"/>
              <a:gd name="T8" fmla="*/ 757 w 1165"/>
              <a:gd name="T9" fmla="*/ 582 h 1165"/>
              <a:gd name="T10" fmla="*/ 582 w 1165"/>
              <a:gd name="T11" fmla="*/ 1050 h 1165"/>
              <a:gd name="T12" fmla="*/ 1049 w 1165"/>
              <a:gd name="T13" fmla="*/ 582 h 1165"/>
              <a:gd name="T14" fmla="*/ 582 w 1165"/>
              <a:gd name="T15" fmla="*/ 115 h 1165"/>
              <a:gd name="T16" fmla="*/ 114 w 1165"/>
              <a:gd name="T17" fmla="*/ 582 h 1165"/>
              <a:gd name="T18" fmla="*/ 582 w 1165"/>
              <a:gd name="T19" fmla="*/ 1050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757" y="582"/>
                </a:moveTo>
                <a:cubicBezTo>
                  <a:pt x="757" y="678"/>
                  <a:pt x="678" y="757"/>
                  <a:pt x="582" y="757"/>
                </a:cubicBezTo>
                <a:cubicBezTo>
                  <a:pt x="487" y="757"/>
                  <a:pt x="407" y="677"/>
                  <a:pt x="407" y="582"/>
                </a:cubicBezTo>
                <a:cubicBezTo>
                  <a:pt x="407" y="486"/>
                  <a:pt x="487" y="408"/>
                  <a:pt x="582" y="408"/>
                </a:cubicBezTo>
                <a:cubicBezTo>
                  <a:pt x="678" y="408"/>
                  <a:pt x="757" y="487"/>
                  <a:pt x="757" y="582"/>
                </a:cubicBezTo>
                <a:close/>
                <a:moveTo>
                  <a:pt x="582" y="1050"/>
                </a:moveTo>
                <a:cubicBezTo>
                  <a:pt x="838" y="1050"/>
                  <a:pt x="1049" y="838"/>
                  <a:pt x="1049" y="582"/>
                </a:cubicBezTo>
                <a:cubicBezTo>
                  <a:pt x="1049" y="325"/>
                  <a:pt x="839" y="115"/>
                  <a:pt x="582" y="115"/>
                </a:cubicBezTo>
                <a:cubicBezTo>
                  <a:pt x="326" y="115"/>
                  <a:pt x="114" y="325"/>
                  <a:pt x="114" y="582"/>
                </a:cubicBezTo>
                <a:cubicBezTo>
                  <a:pt x="114" y="838"/>
                  <a:pt x="325" y="1050"/>
                  <a:pt x="582" y="1050"/>
                </a:cubicBez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0" name="Freeform 89"/>
          <p:cNvSpPr>
            <a:spLocks noChangeArrowheads="1"/>
          </p:cNvSpPr>
          <p:nvPr/>
        </p:nvSpPr>
        <p:spPr bwMode="auto">
          <a:xfrm>
            <a:off x="6473033" y="1543049"/>
            <a:ext cx="293687" cy="293688"/>
          </a:xfrm>
          <a:custGeom>
            <a:avLst/>
            <a:gdLst>
              <a:gd name="T0" fmla="*/ 814 w 815"/>
              <a:gd name="T1" fmla="*/ 465 h 816"/>
              <a:gd name="T2" fmla="*/ 464 w 815"/>
              <a:gd name="T3" fmla="*/ 465 h 816"/>
              <a:gd name="T4" fmla="*/ 464 w 815"/>
              <a:gd name="T5" fmla="*/ 815 h 816"/>
              <a:gd name="T6" fmla="*/ 350 w 815"/>
              <a:gd name="T7" fmla="*/ 815 h 816"/>
              <a:gd name="T8" fmla="*/ 350 w 815"/>
              <a:gd name="T9" fmla="*/ 465 h 816"/>
              <a:gd name="T10" fmla="*/ 0 w 815"/>
              <a:gd name="T11" fmla="*/ 465 h 816"/>
              <a:gd name="T12" fmla="*/ 0 w 815"/>
              <a:gd name="T13" fmla="*/ 350 h 816"/>
              <a:gd name="T14" fmla="*/ 350 w 815"/>
              <a:gd name="T15" fmla="*/ 350 h 816"/>
              <a:gd name="T16" fmla="*/ 350 w 815"/>
              <a:gd name="T17" fmla="*/ 0 h 816"/>
              <a:gd name="T18" fmla="*/ 464 w 815"/>
              <a:gd name="T19" fmla="*/ 0 h 816"/>
              <a:gd name="T20" fmla="*/ 464 w 815"/>
              <a:gd name="T21" fmla="*/ 350 h 816"/>
              <a:gd name="T22" fmla="*/ 814 w 815"/>
              <a:gd name="T23" fmla="*/ 350 h 816"/>
              <a:gd name="T24" fmla="*/ 814 w 815"/>
              <a:gd name="T25" fmla="*/ 46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5" h="816">
                <a:moveTo>
                  <a:pt x="814" y="465"/>
                </a:moveTo>
                <a:lnTo>
                  <a:pt x="464" y="465"/>
                </a:lnTo>
                <a:lnTo>
                  <a:pt x="464" y="815"/>
                </a:lnTo>
                <a:lnTo>
                  <a:pt x="350" y="815"/>
                </a:lnTo>
                <a:lnTo>
                  <a:pt x="350" y="465"/>
                </a:lnTo>
                <a:lnTo>
                  <a:pt x="0" y="465"/>
                </a:lnTo>
                <a:lnTo>
                  <a:pt x="0" y="350"/>
                </a:lnTo>
                <a:lnTo>
                  <a:pt x="350" y="350"/>
                </a:lnTo>
                <a:lnTo>
                  <a:pt x="350" y="0"/>
                </a:lnTo>
                <a:lnTo>
                  <a:pt x="464" y="0"/>
                </a:lnTo>
                <a:lnTo>
                  <a:pt x="464" y="350"/>
                </a:lnTo>
                <a:lnTo>
                  <a:pt x="814" y="350"/>
                </a:lnTo>
                <a:lnTo>
                  <a:pt x="814" y="46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1" name="Freeform 90"/>
          <p:cNvSpPr>
            <a:spLocks noChangeArrowheads="1"/>
          </p:cNvSpPr>
          <p:nvPr/>
        </p:nvSpPr>
        <p:spPr bwMode="auto">
          <a:xfrm>
            <a:off x="2088356" y="1501775"/>
            <a:ext cx="463550" cy="377825"/>
          </a:xfrm>
          <a:custGeom>
            <a:avLst/>
            <a:gdLst>
              <a:gd name="T0" fmla="*/ 875 w 1286"/>
              <a:gd name="T1" fmla="*/ 407 h 1050"/>
              <a:gd name="T2" fmla="*/ 875 w 1286"/>
              <a:gd name="T3" fmla="*/ 524 h 1050"/>
              <a:gd name="T4" fmla="*/ 700 w 1286"/>
              <a:gd name="T5" fmla="*/ 524 h 1050"/>
              <a:gd name="T6" fmla="*/ 700 w 1286"/>
              <a:gd name="T7" fmla="*/ 699 h 1050"/>
              <a:gd name="T8" fmla="*/ 585 w 1286"/>
              <a:gd name="T9" fmla="*/ 699 h 1050"/>
              <a:gd name="T10" fmla="*/ 585 w 1286"/>
              <a:gd name="T11" fmla="*/ 524 h 1050"/>
              <a:gd name="T12" fmla="*/ 410 w 1286"/>
              <a:gd name="T13" fmla="*/ 524 h 1050"/>
              <a:gd name="T14" fmla="*/ 410 w 1286"/>
              <a:gd name="T15" fmla="*/ 407 h 1050"/>
              <a:gd name="T16" fmla="*/ 585 w 1286"/>
              <a:gd name="T17" fmla="*/ 407 h 1050"/>
              <a:gd name="T18" fmla="*/ 585 w 1286"/>
              <a:gd name="T19" fmla="*/ 232 h 1050"/>
              <a:gd name="T20" fmla="*/ 700 w 1286"/>
              <a:gd name="T21" fmla="*/ 232 h 1050"/>
              <a:gd name="T22" fmla="*/ 700 w 1286"/>
              <a:gd name="T23" fmla="*/ 407 h 1050"/>
              <a:gd name="T24" fmla="*/ 875 w 1286"/>
              <a:gd name="T25" fmla="*/ 407 h 1050"/>
              <a:gd name="T26" fmla="*/ 1167 w 1286"/>
              <a:gd name="T27" fmla="*/ 817 h 1050"/>
              <a:gd name="T28" fmla="*/ 1167 w 1286"/>
              <a:gd name="T29" fmla="*/ 117 h 1050"/>
              <a:gd name="T30" fmla="*/ 118 w 1286"/>
              <a:gd name="T31" fmla="*/ 117 h 1050"/>
              <a:gd name="T32" fmla="*/ 118 w 1286"/>
              <a:gd name="T33" fmla="*/ 817 h 1050"/>
              <a:gd name="T34" fmla="*/ 1167 w 1286"/>
              <a:gd name="T35" fmla="*/ 817 h 1050"/>
              <a:gd name="T36" fmla="*/ 1167 w 1286"/>
              <a:gd name="T37" fmla="*/ 0 h 1050"/>
              <a:gd name="T38" fmla="*/ 1285 w 1286"/>
              <a:gd name="T39" fmla="*/ 117 h 1050"/>
              <a:gd name="T40" fmla="*/ 1282 w 1286"/>
              <a:gd name="T41" fmla="*/ 817 h 1050"/>
              <a:gd name="T42" fmla="*/ 1167 w 1286"/>
              <a:gd name="T43" fmla="*/ 932 h 1050"/>
              <a:gd name="T44" fmla="*/ 875 w 1286"/>
              <a:gd name="T45" fmla="*/ 932 h 1050"/>
              <a:gd name="T46" fmla="*/ 875 w 1286"/>
              <a:gd name="T47" fmla="*/ 1049 h 1050"/>
              <a:gd name="T48" fmla="*/ 410 w 1286"/>
              <a:gd name="T49" fmla="*/ 1049 h 1050"/>
              <a:gd name="T50" fmla="*/ 410 w 1286"/>
              <a:gd name="T51" fmla="*/ 932 h 1050"/>
              <a:gd name="T52" fmla="*/ 118 w 1286"/>
              <a:gd name="T53" fmla="*/ 932 h 1050"/>
              <a:gd name="T54" fmla="*/ 0 w 1286"/>
              <a:gd name="T55" fmla="*/ 817 h 1050"/>
              <a:gd name="T56" fmla="*/ 0 w 1286"/>
              <a:gd name="T57" fmla="*/ 117 h 1050"/>
              <a:gd name="T58" fmla="*/ 118 w 1286"/>
              <a:gd name="T59" fmla="*/ 0 h 1050"/>
              <a:gd name="T60" fmla="*/ 1167 w 1286"/>
              <a:gd name="T61"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6" h="1050">
                <a:moveTo>
                  <a:pt x="875" y="407"/>
                </a:moveTo>
                <a:lnTo>
                  <a:pt x="875" y="524"/>
                </a:lnTo>
                <a:lnTo>
                  <a:pt x="700" y="524"/>
                </a:lnTo>
                <a:lnTo>
                  <a:pt x="700" y="699"/>
                </a:lnTo>
                <a:lnTo>
                  <a:pt x="585" y="699"/>
                </a:lnTo>
                <a:lnTo>
                  <a:pt x="585" y="524"/>
                </a:lnTo>
                <a:lnTo>
                  <a:pt x="410" y="524"/>
                </a:lnTo>
                <a:lnTo>
                  <a:pt x="410" y="407"/>
                </a:lnTo>
                <a:lnTo>
                  <a:pt x="585" y="407"/>
                </a:lnTo>
                <a:lnTo>
                  <a:pt x="585" y="232"/>
                </a:lnTo>
                <a:lnTo>
                  <a:pt x="700" y="232"/>
                </a:lnTo>
                <a:lnTo>
                  <a:pt x="700" y="407"/>
                </a:lnTo>
                <a:lnTo>
                  <a:pt x="875" y="407"/>
                </a:lnTo>
                <a:close/>
                <a:moveTo>
                  <a:pt x="1167" y="817"/>
                </a:moveTo>
                <a:lnTo>
                  <a:pt x="1167" y="117"/>
                </a:lnTo>
                <a:lnTo>
                  <a:pt x="118" y="117"/>
                </a:lnTo>
                <a:lnTo>
                  <a:pt x="118" y="817"/>
                </a:lnTo>
                <a:lnTo>
                  <a:pt x="1167" y="817"/>
                </a:lnTo>
                <a:close/>
                <a:moveTo>
                  <a:pt x="1167" y="0"/>
                </a:moveTo>
                <a:cubicBezTo>
                  <a:pt x="1230" y="0"/>
                  <a:pt x="1285" y="52"/>
                  <a:pt x="1285" y="117"/>
                </a:cubicBezTo>
                <a:lnTo>
                  <a:pt x="1282" y="817"/>
                </a:lnTo>
                <a:cubicBezTo>
                  <a:pt x="1282" y="880"/>
                  <a:pt x="1230" y="932"/>
                  <a:pt x="1167" y="932"/>
                </a:cubicBezTo>
                <a:lnTo>
                  <a:pt x="875" y="932"/>
                </a:lnTo>
                <a:lnTo>
                  <a:pt x="875" y="1049"/>
                </a:lnTo>
                <a:lnTo>
                  <a:pt x="410" y="1049"/>
                </a:lnTo>
                <a:lnTo>
                  <a:pt x="410" y="932"/>
                </a:lnTo>
                <a:lnTo>
                  <a:pt x="118" y="932"/>
                </a:lnTo>
                <a:cubicBezTo>
                  <a:pt x="52" y="932"/>
                  <a:pt x="0" y="880"/>
                  <a:pt x="0" y="817"/>
                </a:cubicBezTo>
                <a:lnTo>
                  <a:pt x="0" y="117"/>
                </a:lnTo>
                <a:cubicBezTo>
                  <a:pt x="0" y="52"/>
                  <a:pt x="52" y="0"/>
                  <a:pt x="118"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2" name="Freeform 91"/>
          <p:cNvSpPr>
            <a:spLocks noChangeArrowheads="1"/>
          </p:cNvSpPr>
          <p:nvPr/>
        </p:nvSpPr>
        <p:spPr bwMode="auto">
          <a:xfrm>
            <a:off x="5333206" y="1470025"/>
            <a:ext cx="423862" cy="441325"/>
          </a:xfrm>
          <a:custGeom>
            <a:avLst/>
            <a:gdLst>
              <a:gd name="T0" fmla="*/ 361 w 1176"/>
              <a:gd name="T1" fmla="*/ 804 h 1226"/>
              <a:gd name="T2" fmla="*/ 374 w 1176"/>
              <a:gd name="T3" fmla="*/ 817 h 1226"/>
              <a:gd name="T4" fmla="*/ 1049 w 1176"/>
              <a:gd name="T5" fmla="*/ 817 h 1226"/>
              <a:gd name="T6" fmla="*/ 1049 w 1176"/>
              <a:gd name="T7" fmla="*/ 935 h 1226"/>
              <a:gd name="T8" fmla="*/ 350 w 1176"/>
              <a:gd name="T9" fmla="*/ 935 h 1226"/>
              <a:gd name="T10" fmla="*/ 235 w 1176"/>
              <a:gd name="T11" fmla="*/ 817 h 1226"/>
              <a:gd name="T12" fmla="*/ 249 w 1176"/>
              <a:gd name="T13" fmla="*/ 763 h 1226"/>
              <a:gd name="T14" fmla="*/ 328 w 1176"/>
              <a:gd name="T15" fmla="*/ 618 h 1226"/>
              <a:gd name="T16" fmla="*/ 118 w 1176"/>
              <a:gd name="T17" fmla="*/ 175 h 1226"/>
              <a:gd name="T18" fmla="*/ 0 w 1176"/>
              <a:gd name="T19" fmla="*/ 175 h 1226"/>
              <a:gd name="T20" fmla="*/ 0 w 1176"/>
              <a:gd name="T21" fmla="*/ 60 h 1226"/>
              <a:gd name="T22" fmla="*/ 191 w 1176"/>
              <a:gd name="T23" fmla="*/ 60 h 1226"/>
              <a:gd name="T24" fmla="*/ 301 w 1176"/>
              <a:gd name="T25" fmla="*/ 293 h 1226"/>
              <a:gd name="T26" fmla="*/ 440 w 1176"/>
              <a:gd name="T27" fmla="*/ 585 h 1226"/>
              <a:gd name="T28" fmla="*/ 850 w 1176"/>
              <a:gd name="T29" fmla="*/ 585 h 1226"/>
              <a:gd name="T30" fmla="*/ 1074 w 1176"/>
              <a:gd name="T31" fmla="*/ 175 h 1226"/>
              <a:gd name="T32" fmla="*/ 1175 w 1176"/>
              <a:gd name="T33" fmla="*/ 233 h 1226"/>
              <a:gd name="T34" fmla="*/ 951 w 1176"/>
              <a:gd name="T35" fmla="*/ 640 h 1226"/>
              <a:gd name="T36" fmla="*/ 850 w 1176"/>
              <a:gd name="T37" fmla="*/ 700 h 1226"/>
              <a:gd name="T38" fmla="*/ 415 w 1176"/>
              <a:gd name="T39" fmla="*/ 700 h 1226"/>
              <a:gd name="T40" fmla="*/ 364 w 1176"/>
              <a:gd name="T41" fmla="*/ 796 h 1226"/>
              <a:gd name="T42" fmla="*/ 361 w 1176"/>
              <a:gd name="T43" fmla="*/ 804 h 1226"/>
              <a:gd name="T44" fmla="*/ 935 w 1176"/>
              <a:gd name="T45" fmla="*/ 992 h 1226"/>
              <a:gd name="T46" fmla="*/ 1049 w 1176"/>
              <a:gd name="T47" fmla="*/ 1110 h 1226"/>
              <a:gd name="T48" fmla="*/ 935 w 1176"/>
              <a:gd name="T49" fmla="*/ 1225 h 1226"/>
              <a:gd name="T50" fmla="*/ 817 w 1176"/>
              <a:gd name="T51" fmla="*/ 1110 h 1226"/>
              <a:gd name="T52" fmla="*/ 935 w 1176"/>
              <a:gd name="T53" fmla="*/ 992 h 1226"/>
              <a:gd name="T54" fmla="*/ 350 w 1176"/>
              <a:gd name="T55" fmla="*/ 992 h 1226"/>
              <a:gd name="T56" fmla="*/ 467 w 1176"/>
              <a:gd name="T57" fmla="*/ 1110 h 1226"/>
              <a:gd name="T58" fmla="*/ 350 w 1176"/>
              <a:gd name="T59" fmla="*/ 1225 h 1226"/>
              <a:gd name="T60" fmla="*/ 235 w 1176"/>
              <a:gd name="T61" fmla="*/ 1110 h 1226"/>
              <a:gd name="T62" fmla="*/ 350 w 1176"/>
              <a:gd name="T63" fmla="*/ 992 h 1226"/>
              <a:gd name="T64" fmla="*/ 585 w 1176"/>
              <a:gd name="T65" fmla="*/ 468 h 1226"/>
              <a:gd name="T66" fmla="*/ 585 w 1176"/>
              <a:gd name="T67" fmla="*/ 293 h 1226"/>
              <a:gd name="T68" fmla="*/ 410 w 1176"/>
              <a:gd name="T69" fmla="*/ 293 h 1226"/>
              <a:gd name="T70" fmla="*/ 410 w 1176"/>
              <a:gd name="T71" fmla="*/ 175 h 1226"/>
              <a:gd name="T72" fmla="*/ 585 w 1176"/>
              <a:gd name="T73" fmla="*/ 175 h 1226"/>
              <a:gd name="T74" fmla="*/ 585 w 1176"/>
              <a:gd name="T75" fmla="*/ 0 h 1226"/>
              <a:gd name="T76" fmla="*/ 700 w 1176"/>
              <a:gd name="T77" fmla="*/ 0 h 1226"/>
              <a:gd name="T78" fmla="*/ 700 w 1176"/>
              <a:gd name="T79" fmla="*/ 175 h 1226"/>
              <a:gd name="T80" fmla="*/ 875 w 1176"/>
              <a:gd name="T81" fmla="*/ 175 h 1226"/>
              <a:gd name="T82" fmla="*/ 875 w 1176"/>
              <a:gd name="T83" fmla="*/ 293 h 1226"/>
              <a:gd name="T84" fmla="*/ 700 w 1176"/>
              <a:gd name="T85" fmla="*/ 293 h 1226"/>
              <a:gd name="T86" fmla="*/ 700 w 1176"/>
              <a:gd name="T87" fmla="*/ 468 h 1226"/>
              <a:gd name="T88" fmla="*/ 585 w 1176"/>
              <a:gd name="T89" fmla="*/ 46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6" h="1226">
                <a:moveTo>
                  <a:pt x="361" y="804"/>
                </a:moveTo>
                <a:cubicBezTo>
                  <a:pt x="361" y="812"/>
                  <a:pt x="366" y="817"/>
                  <a:pt x="374" y="817"/>
                </a:cubicBezTo>
                <a:lnTo>
                  <a:pt x="1049" y="817"/>
                </a:lnTo>
                <a:lnTo>
                  <a:pt x="1049" y="935"/>
                </a:lnTo>
                <a:lnTo>
                  <a:pt x="350" y="935"/>
                </a:lnTo>
                <a:cubicBezTo>
                  <a:pt x="287" y="935"/>
                  <a:pt x="235" y="880"/>
                  <a:pt x="235" y="817"/>
                </a:cubicBezTo>
                <a:cubicBezTo>
                  <a:pt x="235" y="798"/>
                  <a:pt x="241" y="779"/>
                  <a:pt x="249" y="763"/>
                </a:cubicBezTo>
                <a:lnTo>
                  <a:pt x="328" y="618"/>
                </a:lnTo>
                <a:lnTo>
                  <a:pt x="118" y="175"/>
                </a:lnTo>
                <a:lnTo>
                  <a:pt x="0" y="175"/>
                </a:lnTo>
                <a:lnTo>
                  <a:pt x="0" y="60"/>
                </a:lnTo>
                <a:lnTo>
                  <a:pt x="191" y="60"/>
                </a:lnTo>
                <a:cubicBezTo>
                  <a:pt x="228" y="137"/>
                  <a:pt x="265" y="215"/>
                  <a:pt x="301" y="293"/>
                </a:cubicBezTo>
                <a:cubicBezTo>
                  <a:pt x="347" y="390"/>
                  <a:pt x="393" y="488"/>
                  <a:pt x="440" y="585"/>
                </a:cubicBezTo>
                <a:lnTo>
                  <a:pt x="850" y="585"/>
                </a:lnTo>
                <a:cubicBezTo>
                  <a:pt x="925" y="449"/>
                  <a:pt x="1001" y="313"/>
                  <a:pt x="1074" y="175"/>
                </a:cubicBezTo>
                <a:lnTo>
                  <a:pt x="1175" y="233"/>
                </a:lnTo>
                <a:lnTo>
                  <a:pt x="951" y="640"/>
                </a:lnTo>
                <a:cubicBezTo>
                  <a:pt x="932" y="675"/>
                  <a:pt x="894" y="700"/>
                  <a:pt x="850" y="700"/>
                </a:cubicBezTo>
                <a:lnTo>
                  <a:pt x="415" y="700"/>
                </a:lnTo>
                <a:lnTo>
                  <a:pt x="364" y="796"/>
                </a:lnTo>
                <a:lnTo>
                  <a:pt x="361" y="804"/>
                </a:lnTo>
                <a:close/>
                <a:moveTo>
                  <a:pt x="935" y="992"/>
                </a:moveTo>
                <a:cubicBezTo>
                  <a:pt x="998" y="992"/>
                  <a:pt x="1049" y="1047"/>
                  <a:pt x="1049" y="1110"/>
                </a:cubicBezTo>
                <a:cubicBezTo>
                  <a:pt x="1049" y="1173"/>
                  <a:pt x="998" y="1225"/>
                  <a:pt x="935" y="1225"/>
                </a:cubicBezTo>
                <a:cubicBezTo>
                  <a:pt x="872" y="1225"/>
                  <a:pt x="817" y="1173"/>
                  <a:pt x="817" y="1110"/>
                </a:cubicBezTo>
                <a:cubicBezTo>
                  <a:pt x="817" y="1047"/>
                  <a:pt x="872" y="992"/>
                  <a:pt x="935" y="992"/>
                </a:cubicBezTo>
                <a:close/>
                <a:moveTo>
                  <a:pt x="350" y="992"/>
                </a:moveTo>
                <a:cubicBezTo>
                  <a:pt x="413" y="992"/>
                  <a:pt x="467" y="1047"/>
                  <a:pt x="467" y="1110"/>
                </a:cubicBezTo>
                <a:cubicBezTo>
                  <a:pt x="467" y="1173"/>
                  <a:pt x="413" y="1225"/>
                  <a:pt x="350" y="1225"/>
                </a:cubicBezTo>
                <a:cubicBezTo>
                  <a:pt x="287" y="1225"/>
                  <a:pt x="235" y="1173"/>
                  <a:pt x="235" y="1110"/>
                </a:cubicBezTo>
                <a:cubicBezTo>
                  <a:pt x="235" y="1047"/>
                  <a:pt x="287" y="992"/>
                  <a:pt x="350" y="992"/>
                </a:cubicBezTo>
                <a:close/>
                <a:moveTo>
                  <a:pt x="585" y="468"/>
                </a:moveTo>
                <a:lnTo>
                  <a:pt x="585" y="293"/>
                </a:lnTo>
                <a:lnTo>
                  <a:pt x="410" y="293"/>
                </a:lnTo>
                <a:lnTo>
                  <a:pt x="410" y="175"/>
                </a:lnTo>
                <a:lnTo>
                  <a:pt x="585" y="175"/>
                </a:lnTo>
                <a:lnTo>
                  <a:pt x="585" y="0"/>
                </a:lnTo>
                <a:lnTo>
                  <a:pt x="700" y="0"/>
                </a:lnTo>
                <a:lnTo>
                  <a:pt x="700" y="175"/>
                </a:lnTo>
                <a:lnTo>
                  <a:pt x="875" y="175"/>
                </a:lnTo>
                <a:lnTo>
                  <a:pt x="875" y="293"/>
                </a:lnTo>
                <a:lnTo>
                  <a:pt x="700" y="293"/>
                </a:lnTo>
                <a:lnTo>
                  <a:pt x="700" y="468"/>
                </a:lnTo>
                <a:lnTo>
                  <a:pt x="585" y="46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3" name="Freeform 92"/>
          <p:cNvSpPr>
            <a:spLocks noChangeArrowheads="1"/>
          </p:cNvSpPr>
          <p:nvPr/>
        </p:nvSpPr>
        <p:spPr bwMode="auto">
          <a:xfrm>
            <a:off x="4323558" y="1479548"/>
            <a:ext cx="293687" cy="419100"/>
          </a:xfrm>
          <a:custGeom>
            <a:avLst/>
            <a:gdLst>
              <a:gd name="T0" fmla="*/ 639 w 815"/>
              <a:gd name="T1" fmla="*/ 465 h 1165"/>
              <a:gd name="T2" fmla="*/ 639 w 815"/>
              <a:gd name="T3" fmla="*/ 350 h 1165"/>
              <a:gd name="T4" fmla="*/ 465 w 815"/>
              <a:gd name="T5" fmla="*/ 350 h 1165"/>
              <a:gd name="T6" fmla="*/ 465 w 815"/>
              <a:gd name="T7" fmla="*/ 175 h 1165"/>
              <a:gd name="T8" fmla="*/ 350 w 815"/>
              <a:gd name="T9" fmla="*/ 175 h 1165"/>
              <a:gd name="T10" fmla="*/ 350 w 815"/>
              <a:gd name="T11" fmla="*/ 350 h 1165"/>
              <a:gd name="T12" fmla="*/ 175 w 815"/>
              <a:gd name="T13" fmla="*/ 350 h 1165"/>
              <a:gd name="T14" fmla="*/ 175 w 815"/>
              <a:gd name="T15" fmla="*/ 465 h 1165"/>
              <a:gd name="T16" fmla="*/ 350 w 815"/>
              <a:gd name="T17" fmla="*/ 465 h 1165"/>
              <a:gd name="T18" fmla="*/ 350 w 815"/>
              <a:gd name="T19" fmla="*/ 640 h 1165"/>
              <a:gd name="T20" fmla="*/ 465 w 815"/>
              <a:gd name="T21" fmla="*/ 640 h 1165"/>
              <a:gd name="T22" fmla="*/ 465 w 815"/>
              <a:gd name="T23" fmla="*/ 465 h 1165"/>
              <a:gd name="T24" fmla="*/ 639 w 815"/>
              <a:gd name="T25" fmla="*/ 465 h 1165"/>
              <a:gd name="T26" fmla="*/ 407 w 815"/>
              <a:gd name="T27" fmla="*/ 0 h 1165"/>
              <a:gd name="T28" fmla="*/ 814 w 815"/>
              <a:gd name="T29" fmla="*/ 408 h 1165"/>
              <a:gd name="T30" fmla="*/ 407 w 815"/>
              <a:gd name="T31" fmla="*/ 1164 h 1165"/>
              <a:gd name="T32" fmla="*/ 0 w 815"/>
              <a:gd name="T33" fmla="*/ 408 h 1165"/>
              <a:gd name="T34" fmla="*/ 407 w 81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5" h="1165">
                <a:moveTo>
                  <a:pt x="639" y="465"/>
                </a:moveTo>
                <a:lnTo>
                  <a:pt x="639" y="350"/>
                </a:lnTo>
                <a:lnTo>
                  <a:pt x="465" y="350"/>
                </a:lnTo>
                <a:lnTo>
                  <a:pt x="465" y="175"/>
                </a:lnTo>
                <a:lnTo>
                  <a:pt x="350" y="175"/>
                </a:lnTo>
                <a:lnTo>
                  <a:pt x="350" y="350"/>
                </a:lnTo>
                <a:lnTo>
                  <a:pt x="175" y="350"/>
                </a:lnTo>
                <a:lnTo>
                  <a:pt x="175" y="465"/>
                </a:lnTo>
                <a:lnTo>
                  <a:pt x="350" y="465"/>
                </a:lnTo>
                <a:lnTo>
                  <a:pt x="350" y="640"/>
                </a:lnTo>
                <a:lnTo>
                  <a:pt x="465" y="640"/>
                </a:lnTo>
                <a:lnTo>
                  <a:pt x="465" y="465"/>
                </a:lnTo>
                <a:lnTo>
                  <a:pt x="639" y="465"/>
                </a:lnTo>
                <a:close/>
                <a:moveTo>
                  <a:pt x="407" y="0"/>
                </a:moveTo>
                <a:cubicBezTo>
                  <a:pt x="631" y="0"/>
                  <a:pt x="814" y="183"/>
                  <a:pt x="814" y="408"/>
                </a:cubicBezTo>
                <a:cubicBezTo>
                  <a:pt x="814" y="714"/>
                  <a:pt x="407" y="1164"/>
                  <a:pt x="407" y="1164"/>
                </a:cubicBezTo>
                <a:cubicBezTo>
                  <a:pt x="407" y="1164"/>
                  <a:pt x="0" y="714"/>
                  <a:pt x="0" y="408"/>
                </a:cubicBezTo>
                <a:cubicBezTo>
                  <a:pt x="0" y="183"/>
                  <a:pt x="183" y="0"/>
                  <a:pt x="407"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4" name="Freeform 93"/>
          <p:cNvSpPr>
            <a:spLocks noChangeArrowheads="1"/>
          </p:cNvSpPr>
          <p:nvPr/>
        </p:nvSpPr>
        <p:spPr bwMode="auto">
          <a:xfrm>
            <a:off x="8560593" y="1479548"/>
            <a:ext cx="419100" cy="419100"/>
          </a:xfrm>
          <a:custGeom>
            <a:avLst/>
            <a:gdLst>
              <a:gd name="T0" fmla="*/ 874 w 1165"/>
              <a:gd name="T1" fmla="*/ 640 h 1165"/>
              <a:gd name="T2" fmla="*/ 874 w 1165"/>
              <a:gd name="T3" fmla="*/ 525 h 1165"/>
              <a:gd name="T4" fmla="*/ 639 w 1165"/>
              <a:gd name="T5" fmla="*/ 525 h 1165"/>
              <a:gd name="T6" fmla="*/ 639 w 1165"/>
              <a:gd name="T7" fmla="*/ 290 h 1165"/>
              <a:gd name="T8" fmla="*/ 524 w 1165"/>
              <a:gd name="T9" fmla="*/ 290 h 1165"/>
              <a:gd name="T10" fmla="*/ 524 w 1165"/>
              <a:gd name="T11" fmla="*/ 525 h 1165"/>
              <a:gd name="T12" fmla="*/ 289 w 1165"/>
              <a:gd name="T13" fmla="*/ 525 h 1165"/>
              <a:gd name="T14" fmla="*/ 289 w 1165"/>
              <a:gd name="T15" fmla="*/ 640 h 1165"/>
              <a:gd name="T16" fmla="*/ 524 w 1165"/>
              <a:gd name="T17" fmla="*/ 640 h 1165"/>
              <a:gd name="T18" fmla="*/ 524 w 1165"/>
              <a:gd name="T19" fmla="*/ 875 h 1165"/>
              <a:gd name="T20" fmla="*/ 639 w 1165"/>
              <a:gd name="T21" fmla="*/ 875 h 1165"/>
              <a:gd name="T22" fmla="*/ 639 w 1165"/>
              <a:gd name="T23" fmla="*/ 640 h 1165"/>
              <a:gd name="T24" fmla="*/ 874 w 1165"/>
              <a:gd name="T25" fmla="*/ 640 h 1165"/>
              <a:gd name="T26" fmla="*/ 582 w 1165"/>
              <a:gd name="T27" fmla="*/ 0 h 1165"/>
              <a:gd name="T28" fmla="*/ 1164 w 1165"/>
              <a:gd name="T29" fmla="*/ 582 h 1165"/>
              <a:gd name="T30" fmla="*/ 582 w 1165"/>
              <a:gd name="T31" fmla="*/ 1164 h 1165"/>
              <a:gd name="T32" fmla="*/ 0 w 1165"/>
              <a:gd name="T33" fmla="*/ 582 h 1165"/>
              <a:gd name="T34" fmla="*/ 582 w 116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874" y="640"/>
                </a:moveTo>
                <a:lnTo>
                  <a:pt x="874" y="525"/>
                </a:lnTo>
                <a:lnTo>
                  <a:pt x="639" y="525"/>
                </a:lnTo>
                <a:lnTo>
                  <a:pt x="639" y="290"/>
                </a:lnTo>
                <a:lnTo>
                  <a:pt x="524" y="290"/>
                </a:lnTo>
                <a:lnTo>
                  <a:pt x="524" y="525"/>
                </a:lnTo>
                <a:lnTo>
                  <a:pt x="289" y="525"/>
                </a:lnTo>
                <a:lnTo>
                  <a:pt x="289" y="640"/>
                </a:lnTo>
                <a:lnTo>
                  <a:pt x="524" y="640"/>
                </a:lnTo>
                <a:lnTo>
                  <a:pt x="524" y="875"/>
                </a:lnTo>
                <a:lnTo>
                  <a:pt x="639" y="875"/>
                </a:lnTo>
                <a:lnTo>
                  <a:pt x="639" y="640"/>
                </a:lnTo>
                <a:lnTo>
                  <a:pt x="874" y="640"/>
                </a:ln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5" name="Freeform 94"/>
          <p:cNvSpPr>
            <a:spLocks noChangeArrowheads="1"/>
          </p:cNvSpPr>
          <p:nvPr/>
        </p:nvSpPr>
        <p:spPr bwMode="auto">
          <a:xfrm>
            <a:off x="3205958" y="1501775"/>
            <a:ext cx="377825" cy="377825"/>
          </a:xfrm>
          <a:custGeom>
            <a:avLst/>
            <a:gdLst>
              <a:gd name="T0" fmla="*/ 817 w 1051"/>
              <a:gd name="T1" fmla="*/ 582 h 1050"/>
              <a:gd name="T2" fmla="*/ 817 w 1051"/>
              <a:gd name="T3" fmla="*/ 467 h 1050"/>
              <a:gd name="T4" fmla="*/ 582 w 1051"/>
              <a:gd name="T5" fmla="*/ 467 h 1050"/>
              <a:gd name="T6" fmla="*/ 582 w 1051"/>
              <a:gd name="T7" fmla="*/ 232 h 1050"/>
              <a:gd name="T8" fmla="*/ 467 w 1051"/>
              <a:gd name="T9" fmla="*/ 232 h 1050"/>
              <a:gd name="T10" fmla="*/ 467 w 1051"/>
              <a:gd name="T11" fmla="*/ 467 h 1050"/>
              <a:gd name="T12" fmla="*/ 232 w 1051"/>
              <a:gd name="T13" fmla="*/ 467 h 1050"/>
              <a:gd name="T14" fmla="*/ 232 w 1051"/>
              <a:gd name="T15" fmla="*/ 582 h 1050"/>
              <a:gd name="T16" fmla="*/ 467 w 1051"/>
              <a:gd name="T17" fmla="*/ 582 h 1050"/>
              <a:gd name="T18" fmla="*/ 467 w 1051"/>
              <a:gd name="T19" fmla="*/ 817 h 1050"/>
              <a:gd name="T20" fmla="*/ 582 w 1051"/>
              <a:gd name="T21" fmla="*/ 817 h 1050"/>
              <a:gd name="T22" fmla="*/ 582 w 1051"/>
              <a:gd name="T23" fmla="*/ 582 h 1050"/>
              <a:gd name="T24" fmla="*/ 817 w 1051"/>
              <a:gd name="T25" fmla="*/ 582 h 1050"/>
              <a:gd name="T26" fmla="*/ 932 w 1051"/>
              <a:gd name="T27" fmla="*/ 0 h 1050"/>
              <a:gd name="T28" fmla="*/ 1050 w 1051"/>
              <a:gd name="T29" fmla="*/ 117 h 1050"/>
              <a:gd name="T30" fmla="*/ 1050 w 1051"/>
              <a:gd name="T31" fmla="*/ 932 h 1050"/>
              <a:gd name="T32" fmla="*/ 932 w 1051"/>
              <a:gd name="T33" fmla="*/ 1049 h 1050"/>
              <a:gd name="T34" fmla="*/ 118 w 1051"/>
              <a:gd name="T35" fmla="*/ 1049 h 1050"/>
              <a:gd name="T36" fmla="*/ 0 w 1051"/>
              <a:gd name="T37" fmla="*/ 932 h 1050"/>
              <a:gd name="T38" fmla="*/ 0 w 1051"/>
              <a:gd name="T39" fmla="*/ 117 h 1050"/>
              <a:gd name="T40" fmla="*/ 118 w 1051"/>
              <a:gd name="T41" fmla="*/ 0 h 1050"/>
              <a:gd name="T42" fmla="*/ 932 w 1051"/>
              <a:gd name="T4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0">
                <a:moveTo>
                  <a:pt x="817" y="582"/>
                </a:moveTo>
                <a:lnTo>
                  <a:pt x="817" y="467"/>
                </a:lnTo>
                <a:lnTo>
                  <a:pt x="582" y="467"/>
                </a:lnTo>
                <a:lnTo>
                  <a:pt x="582" y="232"/>
                </a:lnTo>
                <a:lnTo>
                  <a:pt x="467" y="232"/>
                </a:lnTo>
                <a:lnTo>
                  <a:pt x="467" y="467"/>
                </a:lnTo>
                <a:lnTo>
                  <a:pt x="232" y="467"/>
                </a:lnTo>
                <a:lnTo>
                  <a:pt x="232" y="582"/>
                </a:lnTo>
                <a:lnTo>
                  <a:pt x="467" y="582"/>
                </a:lnTo>
                <a:lnTo>
                  <a:pt x="467" y="817"/>
                </a:lnTo>
                <a:lnTo>
                  <a:pt x="582" y="817"/>
                </a:lnTo>
                <a:lnTo>
                  <a:pt x="582" y="582"/>
                </a:lnTo>
                <a:lnTo>
                  <a:pt x="817" y="582"/>
                </a:lnTo>
                <a:close/>
                <a:moveTo>
                  <a:pt x="932" y="0"/>
                </a:moveTo>
                <a:cubicBezTo>
                  <a:pt x="995" y="0"/>
                  <a:pt x="1050" y="54"/>
                  <a:pt x="1050" y="117"/>
                </a:cubicBezTo>
                <a:lnTo>
                  <a:pt x="1050" y="932"/>
                </a:lnTo>
                <a:cubicBezTo>
                  <a:pt x="1050" y="994"/>
                  <a:pt x="995" y="1049"/>
                  <a:pt x="932" y="1049"/>
                </a:cubicBezTo>
                <a:lnTo>
                  <a:pt x="118" y="1049"/>
                </a:lnTo>
                <a:cubicBezTo>
                  <a:pt x="52" y="1049"/>
                  <a:pt x="0" y="994"/>
                  <a:pt x="0" y="932"/>
                </a:cubicBezTo>
                <a:lnTo>
                  <a:pt x="0" y="117"/>
                </a:lnTo>
                <a:cubicBezTo>
                  <a:pt x="0" y="54"/>
                  <a:pt x="52"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6" name="Freeform 95"/>
          <p:cNvSpPr>
            <a:spLocks noChangeArrowheads="1"/>
          </p:cNvSpPr>
          <p:nvPr/>
        </p:nvSpPr>
        <p:spPr bwMode="auto">
          <a:xfrm>
            <a:off x="1056481" y="2452689"/>
            <a:ext cx="463550" cy="211137"/>
          </a:xfrm>
          <a:custGeom>
            <a:avLst/>
            <a:gdLst>
              <a:gd name="T0" fmla="*/ 1285 w 1286"/>
              <a:gd name="T1" fmla="*/ 235 h 585"/>
              <a:gd name="T2" fmla="*/ 1285 w 1286"/>
              <a:gd name="T3" fmla="*/ 584 h 585"/>
              <a:gd name="T4" fmla="*/ 0 w 1286"/>
              <a:gd name="T5" fmla="*/ 584 h 585"/>
              <a:gd name="T6" fmla="*/ 0 w 1286"/>
              <a:gd name="T7" fmla="*/ 0 h 585"/>
              <a:gd name="T8" fmla="*/ 118 w 1286"/>
              <a:gd name="T9" fmla="*/ 0 h 585"/>
              <a:gd name="T10" fmla="*/ 118 w 1286"/>
              <a:gd name="T11" fmla="*/ 410 h 585"/>
              <a:gd name="T12" fmla="*/ 585 w 1286"/>
              <a:gd name="T13" fmla="*/ 410 h 585"/>
              <a:gd name="T14" fmla="*/ 585 w 1286"/>
              <a:gd name="T15" fmla="*/ 0 h 585"/>
              <a:gd name="T16" fmla="*/ 1050 w 1286"/>
              <a:gd name="T17" fmla="*/ 0 h 585"/>
              <a:gd name="T18" fmla="*/ 1285 w 1286"/>
              <a:gd name="T19" fmla="*/ 235 h 585"/>
              <a:gd name="T20" fmla="*/ 350 w 1286"/>
              <a:gd name="T21" fmla="*/ 349 h 585"/>
              <a:gd name="T22" fmla="*/ 175 w 1286"/>
              <a:gd name="T23" fmla="*/ 175 h 585"/>
              <a:gd name="T24" fmla="*/ 350 w 1286"/>
              <a:gd name="T25" fmla="*/ 0 h 585"/>
              <a:gd name="T26" fmla="*/ 525 w 1286"/>
              <a:gd name="T27" fmla="*/ 175 h 585"/>
              <a:gd name="T28" fmla="*/ 350 w 1286"/>
              <a:gd name="T29" fmla="*/ 349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585">
                <a:moveTo>
                  <a:pt x="1285" y="235"/>
                </a:moveTo>
                <a:lnTo>
                  <a:pt x="1285" y="584"/>
                </a:lnTo>
                <a:lnTo>
                  <a:pt x="0" y="584"/>
                </a:lnTo>
                <a:lnTo>
                  <a:pt x="0" y="0"/>
                </a:lnTo>
                <a:lnTo>
                  <a:pt x="118" y="0"/>
                </a:lnTo>
                <a:lnTo>
                  <a:pt x="118" y="410"/>
                </a:lnTo>
                <a:lnTo>
                  <a:pt x="585" y="410"/>
                </a:lnTo>
                <a:lnTo>
                  <a:pt x="585" y="0"/>
                </a:lnTo>
                <a:lnTo>
                  <a:pt x="1050" y="0"/>
                </a:lnTo>
                <a:cubicBezTo>
                  <a:pt x="1178" y="0"/>
                  <a:pt x="1285" y="106"/>
                  <a:pt x="1285" y="235"/>
                </a:cubicBezTo>
                <a:close/>
                <a:moveTo>
                  <a:pt x="350" y="349"/>
                </a:moveTo>
                <a:cubicBezTo>
                  <a:pt x="254" y="349"/>
                  <a:pt x="175" y="270"/>
                  <a:pt x="175" y="175"/>
                </a:cubicBezTo>
                <a:cubicBezTo>
                  <a:pt x="175" y="79"/>
                  <a:pt x="254" y="0"/>
                  <a:pt x="350" y="0"/>
                </a:cubicBezTo>
                <a:cubicBezTo>
                  <a:pt x="446" y="0"/>
                  <a:pt x="525" y="79"/>
                  <a:pt x="525" y="175"/>
                </a:cubicBezTo>
                <a:cubicBezTo>
                  <a:pt x="525" y="270"/>
                  <a:pt x="446" y="349"/>
                  <a:pt x="350" y="34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7" name="Freeform 96"/>
          <p:cNvSpPr>
            <a:spLocks noChangeArrowheads="1"/>
          </p:cNvSpPr>
          <p:nvPr/>
        </p:nvSpPr>
        <p:spPr bwMode="auto">
          <a:xfrm>
            <a:off x="2147093" y="2347913"/>
            <a:ext cx="419100" cy="422275"/>
          </a:xfrm>
          <a:custGeom>
            <a:avLst/>
            <a:gdLst>
              <a:gd name="T0" fmla="*/ 640 w 1166"/>
              <a:gd name="T1" fmla="*/ 415 h 1173"/>
              <a:gd name="T2" fmla="*/ 640 w 1166"/>
              <a:gd name="T3" fmla="*/ 590 h 1173"/>
              <a:gd name="T4" fmla="*/ 815 w 1166"/>
              <a:gd name="T5" fmla="*/ 590 h 1173"/>
              <a:gd name="T6" fmla="*/ 815 w 1166"/>
              <a:gd name="T7" fmla="*/ 708 h 1173"/>
              <a:gd name="T8" fmla="*/ 640 w 1166"/>
              <a:gd name="T9" fmla="*/ 708 h 1173"/>
              <a:gd name="T10" fmla="*/ 640 w 1166"/>
              <a:gd name="T11" fmla="*/ 883 h 1173"/>
              <a:gd name="T12" fmla="*/ 525 w 1166"/>
              <a:gd name="T13" fmla="*/ 883 h 1173"/>
              <a:gd name="T14" fmla="*/ 525 w 1166"/>
              <a:gd name="T15" fmla="*/ 708 h 1173"/>
              <a:gd name="T16" fmla="*/ 350 w 1166"/>
              <a:gd name="T17" fmla="*/ 708 h 1173"/>
              <a:gd name="T18" fmla="*/ 350 w 1166"/>
              <a:gd name="T19" fmla="*/ 590 h 1173"/>
              <a:gd name="T20" fmla="*/ 525 w 1166"/>
              <a:gd name="T21" fmla="*/ 590 h 1173"/>
              <a:gd name="T22" fmla="*/ 525 w 1166"/>
              <a:gd name="T23" fmla="*/ 415 h 1173"/>
              <a:gd name="T24" fmla="*/ 640 w 1166"/>
              <a:gd name="T25" fmla="*/ 415 h 1173"/>
              <a:gd name="T26" fmla="*/ 583 w 1166"/>
              <a:gd name="T27" fmla="*/ 1057 h 1173"/>
              <a:gd name="T28" fmla="*/ 990 w 1166"/>
              <a:gd name="T29" fmla="*/ 648 h 1173"/>
              <a:gd name="T30" fmla="*/ 583 w 1166"/>
              <a:gd name="T31" fmla="*/ 240 h 1173"/>
              <a:gd name="T32" fmla="*/ 175 w 1166"/>
              <a:gd name="T33" fmla="*/ 648 h 1173"/>
              <a:gd name="T34" fmla="*/ 583 w 1166"/>
              <a:gd name="T35" fmla="*/ 1057 h 1173"/>
              <a:gd name="T36" fmla="*/ 583 w 1166"/>
              <a:gd name="T37" fmla="*/ 123 h 1173"/>
              <a:gd name="T38" fmla="*/ 1107 w 1166"/>
              <a:gd name="T39" fmla="*/ 648 h 1173"/>
              <a:gd name="T40" fmla="*/ 583 w 1166"/>
              <a:gd name="T41" fmla="*/ 1172 h 1173"/>
              <a:gd name="T42" fmla="*/ 58 w 1166"/>
              <a:gd name="T43" fmla="*/ 648 h 1173"/>
              <a:gd name="T44" fmla="*/ 583 w 1166"/>
              <a:gd name="T45" fmla="*/ 123 h 1173"/>
              <a:gd name="T46" fmla="*/ 1165 w 1166"/>
              <a:gd name="T47" fmla="*/ 224 h 1173"/>
              <a:gd name="T48" fmla="*/ 1091 w 1166"/>
              <a:gd name="T49" fmla="*/ 314 h 1173"/>
              <a:gd name="T50" fmla="*/ 823 w 1166"/>
              <a:gd name="T51" fmla="*/ 87 h 1173"/>
              <a:gd name="T52" fmla="*/ 897 w 1166"/>
              <a:gd name="T53" fmla="*/ 0 h 1173"/>
              <a:gd name="T54" fmla="*/ 1165 w 1166"/>
              <a:gd name="T55" fmla="*/ 224 h 1173"/>
              <a:gd name="T56" fmla="*/ 342 w 1166"/>
              <a:gd name="T57" fmla="*/ 87 h 1173"/>
              <a:gd name="T58" fmla="*/ 74 w 1166"/>
              <a:gd name="T59" fmla="*/ 311 h 1173"/>
              <a:gd name="T60" fmla="*/ 0 w 1166"/>
              <a:gd name="T61" fmla="*/ 224 h 1173"/>
              <a:gd name="T62" fmla="*/ 268 w 1166"/>
              <a:gd name="T63" fmla="*/ 0 h 1173"/>
              <a:gd name="T64" fmla="*/ 342 w 1166"/>
              <a:gd name="T65" fmla="*/ 87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1173">
                <a:moveTo>
                  <a:pt x="640" y="415"/>
                </a:moveTo>
                <a:lnTo>
                  <a:pt x="640" y="590"/>
                </a:lnTo>
                <a:lnTo>
                  <a:pt x="815" y="590"/>
                </a:lnTo>
                <a:lnTo>
                  <a:pt x="815" y="708"/>
                </a:lnTo>
                <a:lnTo>
                  <a:pt x="640" y="708"/>
                </a:lnTo>
                <a:lnTo>
                  <a:pt x="640" y="883"/>
                </a:lnTo>
                <a:lnTo>
                  <a:pt x="525" y="883"/>
                </a:lnTo>
                <a:lnTo>
                  <a:pt x="525" y="708"/>
                </a:lnTo>
                <a:lnTo>
                  <a:pt x="350" y="708"/>
                </a:lnTo>
                <a:lnTo>
                  <a:pt x="350" y="590"/>
                </a:lnTo>
                <a:lnTo>
                  <a:pt x="525" y="590"/>
                </a:lnTo>
                <a:lnTo>
                  <a:pt x="525" y="415"/>
                </a:lnTo>
                <a:lnTo>
                  <a:pt x="640" y="415"/>
                </a:lnTo>
                <a:close/>
                <a:moveTo>
                  <a:pt x="583" y="1057"/>
                </a:moveTo>
                <a:cubicBezTo>
                  <a:pt x="809" y="1057"/>
                  <a:pt x="990" y="874"/>
                  <a:pt x="990" y="648"/>
                </a:cubicBezTo>
                <a:cubicBezTo>
                  <a:pt x="990" y="421"/>
                  <a:pt x="809" y="240"/>
                  <a:pt x="583" y="240"/>
                </a:cubicBezTo>
                <a:cubicBezTo>
                  <a:pt x="356" y="240"/>
                  <a:pt x="175" y="421"/>
                  <a:pt x="175" y="648"/>
                </a:cubicBezTo>
                <a:cubicBezTo>
                  <a:pt x="175" y="874"/>
                  <a:pt x="356" y="1057"/>
                  <a:pt x="583" y="1057"/>
                </a:cubicBezTo>
                <a:close/>
                <a:moveTo>
                  <a:pt x="583" y="123"/>
                </a:moveTo>
                <a:cubicBezTo>
                  <a:pt x="872" y="123"/>
                  <a:pt x="1107" y="358"/>
                  <a:pt x="1107" y="648"/>
                </a:cubicBezTo>
                <a:cubicBezTo>
                  <a:pt x="1107" y="937"/>
                  <a:pt x="872" y="1172"/>
                  <a:pt x="583" y="1172"/>
                </a:cubicBezTo>
                <a:cubicBezTo>
                  <a:pt x="293" y="1172"/>
                  <a:pt x="58" y="937"/>
                  <a:pt x="58" y="648"/>
                </a:cubicBezTo>
                <a:cubicBezTo>
                  <a:pt x="58" y="358"/>
                  <a:pt x="293" y="123"/>
                  <a:pt x="583" y="123"/>
                </a:cubicBezTo>
                <a:close/>
                <a:moveTo>
                  <a:pt x="1165" y="224"/>
                </a:moveTo>
                <a:lnTo>
                  <a:pt x="1091" y="314"/>
                </a:lnTo>
                <a:lnTo>
                  <a:pt x="823" y="87"/>
                </a:lnTo>
                <a:lnTo>
                  <a:pt x="897" y="0"/>
                </a:lnTo>
                <a:lnTo>
                  <a:pt x="1165" y="224"/>
                </a:lnTo>
                <a:close/>
                <a:moveTo>
                  <a:pt x="342" y="87"/>
                </a:moveTo>
                <a:lnTo>
                  <a:pt x="74" y="311"/>
                </a:lnTo>
                <a:lnTo>
                  <a:pt x="0" y="224"/>
                </a:lnTo>
                <a:lnTo>
                  <a:pt x="268" y="0"/>
                </a:lnTo>
                <a:lnTo>
                  <a:pt x="342" y="8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8" name="Freeform 97"/>
          <p:cNvSpPr>
            <a:spLocks noChangeArrowheads="1"/>
          </p:cNvSpPr>
          <p:nvPr/>
        </p:nvSpPr>
        <p:spPr bwMode="auto">
          <a:xfrm>
            <a:off x="3194843" y="2411412"/>
            <a:ext cx="463550" cy="293688"/>
          </a:xfrm>
          <a:custGeom>
            <a:avLst/>
            <a:gdLst>
              <a:gd name="T0" fmla="*/ 1110 w 1286"/>
              <a:gd name="T1" fmla="*/ 350 h 815"/>
              <a:gd name="T2" fmla="*/ 875 w 1286"/>
              <a:gd name="T3" fmla="*/ 115 h 815"/>
              <a:gd name="T4" fmla="*/ 817 w 1286"/>
              <a:gd name="T5" fmla="*/ 115 h 815"/>
              <a:gd name="T6" fmla="*/ 817 w 1286"/>
              <a:gd name="T7" fmla="*/ 350 h 815"/>
              <a:gd name="T8" fmla="*/ 1110 w 1286"/>
              <a:gd name="T9" fmla="*/ 350 h 815"/>
              <a:gd name="T10" fmla="*/ 962 w 1286"/>
              <a:gd name="T11" fmla="*/ 727 h 815"/>
              <a:gd name="T12" fmla="*/ 1050 w 1286"/>
              <a:gd name="T13" fmla="*/ 639 h 815"/>
              <a:gd name="T14" fmla="*/ 962 w 1286"/>
              <a:gd name="T15" fmla="*/ 552 h 815"/>
              <a:gd name="T16" fmla="*/ 875 w 1286"/>
              <a:gd name="T17" fmla="*/ 639 h 815"/>
              <a:gd name="T18" fmla="*/ 962 w 1286"/>
              <a:gd name="T19" fmla="*/ 727 h 815"/>
              <a:gd name="T20" fmla="*/ 700 w 1286"/>
              <a:gd name="T21" fmla="*/ 350 h 815"/>
              <a:gd name="T22" fmla="*/ 700 w 1286"/>
              <a:gd name="T23" fmla="*/ 115 h 815"/>
              <a:gd name="T24" fmla="*/ 468 w 1286"/>
              <a:gd name="T25" fmla="*/ 115 h 815"/>
              <a:gd name="T26" fmla="*/ 468 w 1286"/>
              <a:gd name="T27" fmla="*/ 350 h 815"/>
              <a:gd name="T28" fmla="*/ 700 w 1286"/>
              <a:gd name="T29" fmla="*/ 350 h 815"/>
              <a:gd name="T30" fmla="*/ 293 w 1286"/>
              <a:gd name="T31" fmla="*/ 727 h 815"/>
              <a:gd name="T32" fmla="*/ 380 w 1286"/>
              <a:gd name="T33" fmla="*/ 639 h 815"/>
              <a:gd name="T34" fmla="*/ 293 w 1286"/>
              <a:gd name="T35" fmla="*/ 552 h 815"/>
              <a:gd name="T36" fmla="*/ 205 w 1286"/>
              <a:gd name="T37" fmla="*/ 639 h 815"/>
              <a:gd name="T38" fmla="*/ 293 w 1286"/>
              <a:gd name="T39" fmla="*/ 727 h 815"/>
              <a:gd name="T40" fmla="*/ 118 w 1286"/>
              <a:gd name="T41" fmla="*/ 350 h 815"/>
              <a:gd name="T42" fmla="*/ 350 w 1286"/>
              <a:gd name="T43" fmla="*/ 350 h 815"/>
              <a:gd name="T44" fmla="*/ 350 w 1286"/>
              <a:gd name="T45" fmla="*/ 115 h 815"/>
              <a:gd name="T46" fmla="*/ 118 w 1286"/>
              <a:gd name="T47" fmla="*/ 115 h 815"/>
              <a:gd name="T48" fmla="*/ 118 w 1286"/>
              <a:gd name="T49" fmla="*/ 350 h 815"/>
              <a:gd name="T50" fmla="*/ 935 w 1286"/>
              <a:gd name="T51" fmla="*/ 0 h 815"/>
              <a:gd name="T52" fmla="*/ 1285 w 1286"/>
              <a:gd name="T53" fmla="*/ 350 h 815"/>
              <a:gd name="T54" fmla="*/ 1285 w 1286"/>
              <a:gd name="T55" fmla="*/ 639 h 815"/>
              <a:gd name="T56" fmla="*/ 1137 w 1286"/>
              <a:gd name="T57" fmla="*/ 639 h 815"/>
              <a:gd name="T58" fmla="*/ 962 w 1286"/>
              <a:gd name="T59" fmla="*/ 814 h 815"/>
              <a:gd name="T60" fmla="*/ 787 w 1286"/>
              <a:gd name="T61" fmla="*/ 639 h 815"/>
              <a:gd name="T62" fmla="*/ 468 w 1286"/>
              <a:gd name="T63" fmla="*/ 639 h 815"/>
              <a:gd name="T64" fmla="*/ 293 w 1286"/>
              <a:gd name="T65" fmla="*/ 814 h 815"/>
              <a:gd name="T66" fmla="*/ 118 w 1286"/>
              <a:gd name="T67" fmla="*/ 639 h 815"/>
              <a:gd name="T68" fmla="*/ 0 w 1286"/>
              <a:gd name="T69" fmla="*/ 639 h 815"/>
              <a:gd name="T70" fmla="*/ 0 w 1286"/>
              <a:gd name="T71" fmla="*/ 115 h 815"/>
              <a:gd name="T72" fmla="*/ 118 w 1286"/>
              <a:gd name="T73" fmla="*/ 0 h 815"/>
              <a:gd name="T74" fmla="*/ 935 w 1286"/>
              <a:gd name="T75"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815">
                <a:moveTo>
                  <a:pt x="1110" y="350"/>
                </a:moveTo>
                <a:lnTo>
                  <a:pt x="875" y="115"/>
                </a:lnTo>
                <a:lnTo>
                  <a:pt x="817" y="115"/>
                </a:lnTo>
                <a:lnTo>
                  <a:pt x="817" y="350"/>
                </a:lnTo>
                <a:lnTo>
                  <a:pt x="1110" y="350"/>
                </a:lnTo>
                <a:close/>
                <a:moveTo>
                  <a:pt x="962" y="727"/>
                </a:moveTo>
                <a:cubicBezTo>
                  <a:pt x="1011" y="727"/>
                  <a:pt x="1050" y="688"/>
                  <a:pt x="1050" y="639"/>
                </a:cubicBezTo>
                <a:cubicBezTo>
                  <a:pt x="1050" y="589"/>
                  <a:pt x="1011" y="552"/>
                  <a:pt x="962" y="552"/>
                </a:cubicBezTo>
                <a:cubicBezTo>
                  <a:pt x="912" y="552"/>
                  <a:pt x="875" y="589"/>
                  <a:pt x="875" y="639"/>
                </a:cubicBezTo>
                <a:cubicBezTo>
                  <a:pt x="875" y="688"/>
                  <a:pt x="912" y="727"/>
                  <a:pt x="962" y="727"/>
                </a:cubicBezTo>
                <a:close/>
                <a:moveTo>
                  <a:pt x="700" y="350"/>
                </a:moveTo>
                <a:lnTo>
                  <a:pt x="700" y="115"/>
                </a:lnTo>
                <a:lnTo>
                  <a:pt x="468" y="115"/>
                </a:lnTo>
                <a:lnTo>
                  <a:pt x="468" y="350"/>
                </a:lnTo>
                <a:lnTo>
                  <a:pt x="700" y="350"/>
                </a:lnTo>
                <a:close/>
                <a:moveTo>
                  <a:pt x="293" y="727"/>
                </a:moveTo>
                <a:cubicBezTo>
                  <a:pt x="342" y="727"/>
                  <a:pt x="380" y="688"/>
                  <a:pt x="380" y="639"/>
                </a:cubicBezTo>
                <a:cubicBezTo>
                  <a:pt x="380" y="589"/>
                  <a:pt x="342" y="552"/>
                  <a:pt x="293" y="552"/>
                </a:cubicBezTo>
                <a:cubicBezTo>
                  <a:pt x="244" y="552"/>
                  <a:pt x="205" y="589"/>
                  <a:pt x="205" y="639"/>
                </a:cubicBezTo>
                <a:cubicBezTo>
                  <a:pt x="205" y="688"/>
                  <a:pt x="244" y="727"/>
                  <a:pt x="293" y="727"/>
                </a:cubicBezTo>
                <a:close/>
                <a:moveTo>
                  <a:pt x="118" y="350"/>
                </a:moveTo>
                <a:lnTo>
                  <a:pt x="350" y="350"/>
                </a:lnTo>
                <a:lnTo>
                  <a:pt x="350" y="115"/>
                </a:lnTo>
                <a:lnTo>
                  <a:pt x="118" y="115"/>
                </a:lnTo>
                <a:lnTo>
                  <a:pt x="118" y="350"/>
                </a:lnTo>
                <a:close/>
                <a:moveTo>
                  <a:pt x="935" y="0"/>
                </a:moveTo>
                <a:lnTo>
                  <a:pt x="1285" y="350"/>
                </a:lnTo>
                <a:lnTo>
                  <a:pt x="1285" y="639"/>
                </a:lnTo>
                <a:lnTo>
                  <a:pt x="1137" y="639"/>
                </a:lnTo>
                <a:cubicBezTo>
                  <a:pt x="1137" y="735"/>
                  <a:pt x="1057" y="814"/>
                  <a:pt x="962" y="814"/>
                </a:cubicBezTo>
                <a:cubicBezTo>
                  <a:pt x="866" y="814"/>
                  <a:pt x="787" y="735"/>
                  <a:pt x="787" y="639"/>
                </a:cubicBezTo>
                <a:lnTo>
                  <a:pt x="468" y="639"/>
                </a:lnTo>
                <a:cubicBezTo>
                  <a:pt x="468" y="735"/>
                  <a:pt x="388" y="814"/>
                  <a:pt x="293" y="814"/>
                </a:cubicBezTo>
                <a:cubicBezTo>
                  <a:pt x="197" y="814"/>
                  <a:pt x="118" y="735"/>
                  <a:pt x="118" y="639"/>
                </a:cubicBezTo>
                <a:lnTo>
                  <a:pt x="0" y="639"/>
                </a:lnTo>
                <a:lnTo>
                  <a:pt x="0" y="115"/>
                </a:lnTo>
                <a:cubicBezTo>
                  <a:pt x="0" y="49"/>
                  <a:pt x="55" y="0"/>
                  <a:pt x="118" y="0"/>
                </a:cubicBezTo>
                <a:lnTo>
                  <a:pt x="93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9" name="Freeform 98"/>
          <p:cNvSpPr>
            <a:spLocks noChangeArrowheads="1"/>
          </p:cNvSpPr>
          <p:nvPr/>
        </p:nvSpPr>
        <p:spPr bwMode="auto">
          <a:xfrm>
            <a:off x="5333206" y="2359026"/>
            <a:ext cx="463550" cy="398463"/>
          </a:xfrm>
          <a:custGeom>
            <a:avLst/>
            <a:gdLst>
              <a:gd name="T0" fmla="*/ 1167 w 1286"/>
              <a:gd name="T1" fmla="*/ 0 h 1107"/>
              <a:gd name="T2" fmla="*/ 1285 w 1286"/>
              <a:gd name="T3" fmla="*/ 117 h 1107"/>
              <a:gd name="T4" fmla="*/ 1285 w 1286"/>
              <a:gd name="T5" fmla="*/ 817 h 1107"/>
              <a:gd name="T6" fmla="*/ 1167 w 1286"/>
              <a:gd name="T7" fmla="*/ 932 h 1107"/>
              <a:gd name="T8" fmla="*/ 935 w 1286"/>
              <a:gd name="T9" fmla="*/ 932 h 1107"/>
              <a:gd name="T10" fmla="*/ 935 w 1286"/>
              <a:gd name="T11" fmla="*/ 817 h 1107"/>
              <a:gd name="T12" fmla="*/ 1167 w 1286"/>
              <a:gd name="T13" fmla="*/ 817 h 1107"/>
              <a:gd name="T14" fmla="*/ 1167 w 1286"/>
              <a:gd name="T15" fmla="*/ 117 h 1107"/>
              <a:gd name="T16" fmla="*/ 118 w 1286"/>
              <a:gd name="T17" fmla="*/ 117 h 1107"/>
              <a:gd name="T18" fmla="*/ 118 w 1286"/>
              <a:gd name="T19" fmla="*/ 817 h 1107"/>
              <a:gd name="T20" fmla="*/ 350 w 1286"/>
              <a:gd name="T21" fmla="*/ 817 h 1107"/>
              <a:gd name="T22" fmla="*/ 350 w 1286"/>
              <a:gd name="T23" fmla="*/ 932 h 1107"/>
              <a:gd name="T24" fmla="*/ 118 w 1286"/>
              <a:gd name="T25" fmla="*/ 932 h 1107"/>
              <a:gd name="T26" fmla="*/ 0 w 1286"/>
              <a:gd name="T27" fmla="*/ 817 h 1107"/>
              <a:gd name="T28" fmla="*/ 0 w 1286"/>
              <a:gd name="T29" fmla="*/ 117 h 1107"/>
              <a:gd name="T30" fmla="*/ 118 w 1286"/>
              <a:gd name="T31" fmla="*/ 0 h 1107"/>
              <a:gd name="T32" fmla="*/ 1167 w 1286"/>
              <a:gd name="T33" fmla="*/ 0 h 1107"/>
              <a:gd name="T34" fmla="*/ 293 w 1286"/>
              <a:gd name="T35" fmla="*/ 1106 h 1107"/>
              <a:gd name="T36" fmla="*/ 643 w 1286"/>
              <a:gd name="T37" fmla="*/ 757 h 1107"/>
              <a:gd name="T38" fmla="*/ 992 w 1286"/>
              <a:gd name="T39" fmla="*/ 1106 h 1107"/>
              <a:gd name="T40" fmla="*/ 293 w 1286"/>
              <a:gd name="T41" fmla="*/ 1106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6" h="1107">
                <a:moveTo>
                  <a:pt x="1167" y="0"/>
                </a:moveTo>
                <a:cubicBezTo>
                  <a:pt x="1230" y="0"/>
                  <a:pt x="1285" y="54"/>
                  <a:pt x="1285" y="117"/>
                </a:cubicBezTo>
                <a:lnTo>
                  <a:pt x="1285" y="817"/>
                </a:lnTo>
                <a:cubicBezTo>
                  <a:pt x="1285" y="880"/>
                  <a:pt x="1230" y="932"/>
                  <a:pt x="1167" y="932"/>
                </a:cubicBezTo>
                <a:lnTo>
                  <a:pt x="935" y="932"/>
                </a:lnTo>
                <a:lnTo>
                  <a:pt x="935" y="817"/>
                </a:lnTo>
                <a:lnTo>
                  <a:pt x="1167" y="817"/>
                </a:lnTo>
                <a:lnTo>
                  <a:pt x="1167" y="117"/>
                </a:lnTo>
                <a:lnTo>
                  <a:pt x="118" y="117"/>
                </a:lnTo>
                <a:lnTo>
                  <a:pt x="118" y="817"/>
                </a:lnTo>
                <a:lnTo>
                  <a:pt x="350" y="817"/>
                </a:lnTo>
                <a:lnTo>
                  <a:pt x="350" y="932"/>
                </a:lnTo>
                <a:lnTo>
                  <a:pt x="118" y="932"/>
                </a:lnTo>
                <a:cubicBezTo>
                  <a:pt x="55" y="932"/>
                  <a:pt x="0" y="880"/>
                  <a:pt x="0" y="817"/>
                </a:cubicBezTo>
                <a:lnTo>
                  <a:pt x="0" y="117"/>
                </a:lnTo>
                <a:cubicBezTo>
                  <a:pt x="0" y="54"/>
                  <a:pt x="55" y="0"/>
                  <a:pt x="118" y="0"/>
                </a:cubicBezTo>
                <a:lnTo>
                  <a:pt x="1167" y="0"/>
                </a:lnTo>
                <a:close/>
                <a:moveTo>
                  <a:pt x="293" y="1106"/>
                </a:moveTo>
                <a:lnTo>
                  <a:pt x="643" y="757"/>
                </a:lnTo>
                <a:lnTo>
                  <a:pt x="992" y="1106"/>
                </a:lnTo>
                <a:lnTo>
                  <a:pt x="293" y="110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0" name="Freeform 99"/>
          <p:cNvSpPr>
            <a:spLocks noChangeArrowheads="1"/>
          </p:cNvSpPr>
          <p:nvPr/>
        </p:nvSpPr>
        <p:spPr bwMode="auto">
          <a:xfrm>
            <a:off x="4294981" y="2347912"/>
            <a:ext cx="398462" cy="419100"/>
          </a:xfrm>
          <a:custGeom>
            <a:avLst/>
            <a:gdLst>
              <a:gd name="T0" fmla="*/ 58 w 1108"/>
              <a:gd name="T1" fmla="*/ 189 h 1165"/>
              <a:gd name="T2" fmla="*/ 131 w 1108"/>
              <a:gd name="T3" fmla="*/ 115 h 1165"/>
              <a:gd name="T4" fmla="*/ 1050 w 1108"/>
              <a:gd name="T5" fmla="*/ 1033 h 1165"/>
              <a:gd name="T6" fmla="*/ 976 w 1108"/>
              <a:gd name="T7" fmla="*/ 1107 h 1165"/>
              <a:gd name="T8" fmla="*/ 640 w 1108"/>
              <a:gd name="T9" fmla="*/ 773 h 1165"/>
              <a:gd name="T10" fmla="*/ 640 w 1108"/>
              <a:gd name="T11" fmla="*/ 989 h 1165"/>
              <a:gd name="T12" fmla="*/ 757 w 1108"/>
              <a:gd name="T13" fmla="*/ 1077 h 1165"/>
              <a:gd name="T14" fmla="*/ 757 w 1108"/>
              <a:gd name="T15" fmla="*/ 1164 h 1165"/>
              <a:gd name="T16" fmla="*/ 552 w 1108"/>
              <a:gd name="T17" fmla="*/ 1107 h 1165"/>
              <a:gd name="T18" fmla="*/ 350 w 1108"/>
              <a:gd name="T19" fmla="*/ 1164 h 1165"/>
              <a:gd name="T20" fmla="*/ 350 w 1108"/>
              <a:gd name="T21" fmla="*/ 1077 h 1165"/>
              <a:gd name="T22" fmla="*/ 465 w 1108"/>
              <a:gd name="T23" fmla="*/ 989 h 1165"/>
              <a:gd name="T24" fmla="*/ 465 w 1108"/>
              <a:gd name="T25" fmla="*/ 669 h 1165"/>
              <a:gd name="T26" fmla="*/ 0 w 1108"/>
              <a:gd name="T27" fmla="*/ 814 h 1165"/>
              <a:gd name="T28" fmla="*/ 0 w 1108"/>
              <a:gd name="T29" fmla="*/ 700 h 1165"/>
              <a:gd name="T30" fmla="*/ 347 w 1108"/>
              <a:gd name="T31" fmla="*/ 481 h 1165"/>
              <a:gd name="T32" fmla="*/ 58 w 1108"/>
              <a:gd name="T33" fmla="*/ 189 h 1165"/>
              <a:gd name="T34" fmla="*/ 640 w 1108"/>
              <a:gd name="T35" fmla="*/ 407 h 1165"/>
              <a:gd name="T36" fmla="*/ 1107 w 1108"/>
              <a:gd name="T37" fmla="*/ 700 h 1165"/>
              <a:gd name="T38" fmla="*/ 1107 w 1108"/>
              <a:gd name="T39" fmla="*/ 814 h 1165"/>
              <a:gd name="T40" fmla="*/ 921 w 1108"/>
              <a:gd name="T41" fmla="*/ 757 h 1165"/>
              <a:gd name="T42" fmla="*/ 465 w 1108"/>
              <a:gd name="T43" fmla="*/ 301 h 1165"/>
              <a:gd name="T44" fmla="*/ 465 w 1108"/>
              <a:gd name="T45" fmla="*/ 87 h 1165"/>
              <a:gd name="T46" fmla="*/ 552 w 1108"/>
              <a:gd name="T47" fmla="*/ 0 h 1165"/>
              <a:gd name="T48" fmla="*/ 640 w 1108"/>
              <a:gd name="T49" fmla="*/ 87 h 1165"/>
              <a:gd name="T50" fmla="*/ 640 w 1108"/>
              <a:gd name="T51" fmla="*/ 40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08" h="1165">
                <a:moveTo>
                  <a:pt x="58" y="189"/>
                </a:moveTo>
                <a:lnTo>
                  <a:pt x="131" y="115"/>
                </a:lnTo>
                <a:lnTo>
                  <a:pt x="1050" y="1033"/>
                </a:lnTo>
                <a:lnTo>
                  <a:pt x="976" y="1107"/>
                </a:lnTo>
                <a:lnTo>
                  <a:pt x="640" y="773"/>
                </a:lnTo>
                <a:lnTo>
                  <a:pt x="640" y="989"/>
                </a:lnTo>
                <a:lnTo>
                  <a:pt x="757" y="1077"/>
                </a:lnTo>
                <a:lnTo>
                  <a:pt x="757" y="1164"/>
                </a:lnTo>
                <a:lnTo>
                  <a:pt x="552" y="1107"/>
                </a:lnTo>
                <a:lnTo>
                  <a:pt x="350" y="1164"/>
                </a:lnTo>
                <a:lnTo>
                  <a:pt x="350" y="1077"/>
                </a:lnTo>
                <a:lnTo>
                  <a:pt x="465" y="989"/>
                </a:lnTo>
                <a:lnTo>
                  <a:pt x="465" y="669"/>
                </a:lnTo>
                <a:lnTo>
                  <a:pt x="0" y="814"/>
                </a:lnTo>
                <a:lnTo>
                  <a:pt x="0" y="700"/>
                </a:lnTo>
                <a:lnTo>
                  <a:pt x="347" y="481"/>
                </a:lnTo>
                <a:lnTo>
                  <a:pt x="58" y="189"/>
                </a:lnTo>
                <a:close/>
                <a:moveTo>
                  <a:pt x="640" y="407"/>
                </a:moveTo>
                <a:lnTo>
                  <a:pt x="1107" y="700"/>
                </a:lnTo>
                <a:lnTo>
                  <a:pt x="1107" y="814"/>
                </a:lnTo>
                <a:lnTo>
                  <a:pt x="921" y="757"/>
                </a:lnTo>
                <a:lnTo>
                  <a:pt x="465" y="301"/>
                </a:lnTo>
                <a:lnTo>
                  <a:pt x="465" y="87"/>
                </a:lnTo>
                <a:cubicBezTo>
                  <a:pt x="465" y="38"/>
                  <a:pt x="503" y="0"/>
                  <a:pt x="552" y="0"/>
                </a:cubicBezTo>
                <a:cubicBezTo>
                  <a:pt x="601" y="0"/>
                  <a:pt x="640" y="38"/>
                  <a:pt x="640" y="87"/>
                </a:cubicBezTo>
                <a:lnTo>
                  <a:pt x="640" y="40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1" name="Freeform 100"/>
          <p:cNvSpPr>
            <a:spLocks noChangeArrowheads="1"/>
          </p:cNvSpPr>
          <p:nvPr/>
        </p:nvSpPr>
        <p:spPr bwMode="auto">
          <a:xfrm>
            <a:off x="6465093" y="2349499"/>
            <a:ext cx="336550" cy="414338"/>
          </a:xfrm>
          <a:custGeom>
            <a:avLst/>
            <a:gdLst>
              <a:gd name="T0" fmla="*/ 935 w 936"/>
              <a:gd name="T1" fmla="*/ 1066 h 1151"/>
              <a:gd name="T2" fmla="*/ 850 w 936"/>
              <a:gd name="T3" fmla="*/ 1150 h 1151"/>
              <a:gd name="T4" fmla="*/ 645 w 936"/>
              <a:gd name="T5" fmla="*/ 946 h 1151"/>
              <a:gd name="T6" fmla="*/ 350 w 936"/>
              <a:gd name="T7" fmla="*/ 946 h 1151"/>
              <a:gd name="T8" fmla="*/ 175 w 936"/>
              <a:gd name="T9" fmla="*/ 771 h 1151"/>
              <a:gd name="T10" fmla="*/ 175 w 936"/>
              <a:gd name="T11" fmla="*/ 434 h 1151"/>
              <a:gd name="T12" fmla="*/ 306 w 936"/>
              <a:gd name="T13" fmla="*/ 303 h 1151"/>
              <a:gd name="T14" fmla="*/ 309 w 936"/>
              <a:gd name="T15" fmla="*/ 303 h 1151"/>
              <a:gd name="T16" fmla="*/ 405 w 936"/>
              <a:gd name="T17" fmla="*/ 347 h 1151"/>
              <a:gd name="T18" fmla="*/ 487 w 936"/>
              <a:gd name="T19" fmla="*/ 437 h 1151"/>
              <a:gd name="T20" fmla="*/ 760 w 936"/>
              <a:gd name="T21" fmla="*/ 555 h 1151"/>
              <a:gd name="T22" fmla="*/ 760 w 936"/>
              <a:gd name="T23" fmla="*/ 683 h 1151"/>
              <a:gd name="T24" fmla="*/ 438 w 936"/>
              <a:gd name="T25" fmla="*/ 555 h 1151"/>
              <a:gd name="T26" fmla="*/ 438 w 936"/>
              <a:gd name="T27" fmla="*/ 771 h 1151"/>
              <a:gd name="T28" fmla="*/ 640 w 936"/>
              <a:gd name="T29" fmla="*/ 771 h 1151"/>
              <a:gd name="T30" fmla="*/ 935 w 936"/>
              <a:gd name="T31" fmla="*/ 1066 h 1151"/>
              <a:gd name="T32" fmla="*/ 118 w 936"/>
              <a:gd name="T33" fmla="*/ 828 h 1151"/>
              <a:gd name="T34" fmla="*/ 293 w 936"/>
              <a:gd name="T35" fmla="*/ 1003 h 1151"/>
              <a:gd name="T36" fmla="*/ 643 w 936"/>
              <a:gd name="T37" fmla="*/ 1003 h 1151"/>
              <a:gd name="T38" fmla="*/ 643 w 936"/>
              <a:gd name="T39" fmla="*/ 1120 h 1151"/>
              <a:gd name="T40" fmla="*/ 293 w 936"/>
              <a:gd name="T41" fmla="*/ 1120 h 1151"/>
              <a:gd name="T42" fmla="*/ 0 w 936"/>
              <a:gd name="T43" fmla="*/ 828 h 1151"/>
              <a:gd name="T44" fmla="*/ 0 w 936"/>
              <a:gd name="T45" fmla="*/ 303 h 1151"/>
              <a:gd name="T46" fmla="*/ 118 w 936"/>
              <a:gd name="T47" fmla="*/ 303 h 1151"/>
              <a:gd name="T48" fmla="*/ 118 w 936"/>
              <a:gd name="T49" fmla="*/ 828 h 1151"/>
              <a:gd name="T50" fmla="*/ 211 w 936"/>
              <a:gd name="T51" fmla="*/ 210 h 1151"/>
              <a:gd name="T52" fmla="*/ 211 w 936"/>
              <a:gd name="T53" fmla="*/ 46 h 1151"/>
              <a:gd name="T54" fmla="*/ 375 w 936"/>
              <a:gd name="T55" fmla="*/ 46 h 1151"/>
              <a:gd name="T56" fmla="*/ 375 w 936"/>
              <a:gd name="T57" fmla="*/ 210 h 1151"/>
              <a:gd name="T58" fmla="*/ 211 w 936"/>
              <a:gd name="T59" fmla="*/ 21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36" h="1151">
                <a:moveTo>
                  <a:pt x="935" y="1066"/>
                </a:moveTo>
                <a:lnTo>
                  <a:pt x="850" y="1150"/>
                </a:lnTo>
                <a:lnTo>
                  <a:pt x="645" y="946"/>
                </a:lnTo>
                <a:lnTo>
                  <a:pt x="350" y="946"/>
                </a:lnTo>
                <a:cubicBezTo>
                  <a:pt x="255" y="946"/>
                  <a:pt x="175" y="866"/>
                  <a:pt x="175" y="771"/>
                </a:cubicBezTo>
                <a:lnTo>
                  <a:pt x="175" y="434"/>
                </a:lnTo>
                <a:cubicBezTo>
                  <a:pt x="175" y="363"/>
                  <a:pt x="235" y="303"/>
                  <a:pt x="306" y="303"/>
                </a:cubicBezTo>
                <a:lnTo>
                  <a:pt x="309" y="303"/>
                </a:lnTo>
                <a:cubicBezTo>
                  <a:pt x="350" y="303"/>
                  <a:pt x="384" y="326"/>
                  <a:pt x="405" y="347"/>
                </a:cubicBezTo>
                <a:lnTo>
                  <a:pt x="487" y="437"/>
                </a:lnTo>
                <a:cubicBezTo>
                  <a:pt x="550" y="506"/>
                  <a:pt x="664" y="555"/>
                  <a:pt x="760" y="555"/>
                </a:cubicBezTo>
                <a:lnTo>
                  <a:pt x="760" y="683"/>
                </a:lnTo>
                <a:cubicBezTo>
                  <a:pt x="648" y="683"/>
                  <a:pt x="520" y="623"/>
                  <a:pt x="438" y="555"/>
                </a:cubicBezTo>
                <a:lnTo>
                  <a:pt x="438" y="771"/>
                </a:lnTo>
                <a:lnTo>
                  <a:pt x="640" y="771"/>
                </a:lnTo>
                <a:lnTo>
                  <a:pt x="935" y="1066"/>
                </a:lnTo>
                <a:close/>
                <a:moveTo>
                  <a:pt x="118" y="828"/>
                </a:moveTo>
                <a:cubicBezTo>
                  <a:pt x="118" y="924"/>
                  <a:pt x="197" y="1003"/>
                  <a:pt x="293" y="1003"/>
                </a:cubicBezTo>
                <a:lnTo>
                  <a:pt x="643" y="1003"/>
                </a:lnTo>
                <a:lnTo>
                  <a:pt x="643" y="1120"/>
                </a:lnTo>
                <a:lnTo>
                  <a:pt x="293" y="1120"/>
                </a:lnTo>
                <a:cubicBezTo>
                  <a:pt x="132" y="1120"/>
                  <a:pt x="0" y="989"/>
                  <a:pt x="0" y="828"/>
                </a:cubicBezTo>
                <a:lnTo>
                  <a:pt x="0" y="303"/>
                </a:lnTo>
                <a:lnTo>
                  <a:pt x="118" y="303"/>
                </a:lnTo>
                <a:lnTo>
                  <a:pt x="118" y="828"/>
                </a:lnTo>
                <a:close/>
                <a:moveTo>
                  <a:pt x="211" y="210"/>
                </a:moveTo>
                <a:cubicBezTo>
                  <a:pt x="164" y="164"/>
                  <a:pt x="164" y="93"/>
                  <a:pt x="211" y="46"/>
                </a:cubicBezTo>
                <a:cubicBezTo>
                  <a:pt x="257" y="0"/>
                  <a:pt x="328" y="0"/>
                  <a:pt x="375" y="46"/>
                </a:cubicBezTo>
                <a:cubicBezTo>
                  <a:pt x="421" y="93"/>
                  <a:pt x="422" y="163"/>
                  <a:pt x="375" y="210"/>
                </a:cubicBezTo>
                <a:cubicBezTo>
                  <a:pt x="329" y="256"/>
                  <a:pt x="257" y="257"/>
                  <a:pt x="211" y="21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2" name="Freeform 101"/>
          <p:cNvSpPr>
            <a:spLocks noChangeArrowheads="1"/>
          </p:cNvSpPr>
          <p:nvPr/>
        </p:nvSpPr>
        <p:spPr bwMode="auto">
          <a:xfrm>
            <a:off x="7492206" y="2352676"/>
            <a:ext cx="419100" cy="404813"/>
          </a:xfrm>
          <a:custGeom>
            <a:avLst/>
            <a:gdLst>
              <a:gd name="T0" fmla="*/ 828 w 1165"/>
              <a:gd name="T1" fmla="*/ 773 h 1124"/>
              <a:gd name="T2" fmla="*/ 1164 w 1165"/>
              <a:gd name="T3" fmla="*/ 1035 h 1124"/>
              <a:gd name="T4" fmla="*/ 1076 w 1165"/>
              <a:gd name="T5" fmla="*/ 1123 h 1124"/>
              <a:gd name="T6" fmla="*/ 855 w 1165"/>
              <a:gd name="T7" fmla="*/ 948 h 1124"/>
              <a:gd name="T8" fmla="*/ 456 w 1165"/>
              <a:gd name="T9" fmla="*/ 948 h 1124"/>
              <a:gd name="T10" fmla="*/ 284 w 1165"/>
              <a:gd name="T11" fmla="*/ 806 h 1124"/>
              <a:gd name="T12" fmla="*/ 205 w 1165"/>
              <a:gd name="T13" fmla="*/ 461 h 1124"/>
              <a:gd name="T14" fmla="*/ 311 w 1165"/>
              <a:gd name="T15" fmla="*/ 308 h 1124"/>
              <a:gd name="T16" fmla="*/ 314 w 1165"/>
              <a:gd name="T17" fmla="*/ 308 h 1124"/>
              <a:gd name="T18" fmla="*/ 415 w 1165"/>
              <a:gd name="T19" fmla="*/ 333 h 1124"/>
              <a:gd name="T20" fmla="*/ 511 w 1165"/>
              <a:gd name="T21" fmla="*/ 407 h 1124"/>
              <a:gd name="T22" fmla="*/ 784 w 1165"/>
              <a:gd name="T23" fmla="*/ 481 h 1124"/>
              <a:gd name="T24" fmla="*/ 784 w 1165"/>
              <a:gd name="T25" fmla="*/ 606 h 1124"/>
              <a:gd name="T26" fmla="*/ 483 w 1165"/>
              <a:gd name="T27" fmla="*/ 535 h 1124"/>
              <a:gd name="T28" fmla="*/ 543 w 1165"/>
              <a:gd name="T29" fmla="*/ 773 h 1124"/>
              <a:gd name="T30" fmla="*/ 828 w 1165"/>
              <a:gd name="T31" fmla="*/ 773 h 1124"/>
              <a:gd name="T32" fmla="*/ 814 w 1165"/>
              <a:gd name="T33" fmla="*/ 1005 h 1124"/>
              <a:gd name="T34" fmla="*/ 814 w 1165"/>
              <a:gd name="T35" fmla="*/ 1123 h 1124"/>
              <a:gd name="T36" fmla="*/ 404 w 1165"/>
              <a:gd name="T37" fmla="*/ 1123 h 1124"/>
              <a:gd name="T38" fmla="*/ 114 w 1165"/>
              <a:gd name="T39" fmla="*/ 877 h 1124"/>
              <a:gd name="T40" fmla="*/ 0 w 1165"/>
              <a:gd name="T41" fmla="*/ 306 h 1124"/>
              <a:gd name="T42" fmla="*/ 114 w 1165"/>
              <a:gd name="T43" fmla="*/ 306 h 1124"/>
              <a:gd name="T44" fmla="*/ 229 w 1165"/>
              <a:gd name="T45" fmla="*/ 858 h 1124"/>
              <a:gd name="T46" fmla="*/ 404 w 1165"/>
              <a:gd name="T47" fmla="*/ 1005 h 1124"/>
              <a:gd name="T48" fmla="*/ 814 w 1165"/>
              <a:gd name="T49" fmla="*/ 1005 h 1124"/>
              <a:gd name="T50" fmla="*/ 194 w 1165"/>
              <a:gd name="T51" fmla="*/ 226 h 1124"/>
              <a:gd name="T52" fmla="*/ 166 w 1165"/>
              <a:gd name="T53" fmla="*/ 65 h 1124"/>
              <a:gd name="T54" fmla="*/ 328 w 1165"/>
              <a:gd name="T55" fmla="*/ 35 h 1124"/>
              <a:gd name="T56" fmla="*/ 358 w 1165"/>
              <a:gd name="T57" fmla="*/ 199 h 1124"/>
              <a:gd name="T58" fmla="*/ 194 w 1165"/>
              <a:gd name="T59" fmla="*/ 226 h 1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1124">
                <a:moveTo>
                  <a:pt x="828" y="773"/>
                </a:moveTo>
                <a:lnTo>
                  <a:pt x="1164" y="1035"/>
                </a:lnTo>
                <a:lnTo>
                  <a:pt x="1076" y="1123"/>
                </a:lnTo>
                <a:lnTo>
                  <a:pt x="855" y="948"/>
                </a:lnTo>
                <a:lnTo>
                  <a:pt x="456" y="948"/>
                </a:lnTo>
                <a:cubicBezTo>
                  <a:pt x="371" y="948"/>
                  <a:pt x="300" y="888"/>
                  <a:pt x="284" y="806"/>
                </a:cubicBezTo>
                <a:lnTo>
                  <a:pt x="205" y="461"/>
                </a:lnTo>
                <a:cubicBezTo>
                  <a:pt x="194" y="390"/>
                  <a:pt x="240" y="322"/>
                  <a:pt x="311" y="308"/>
                </a:cubicBezTo>
                <a:lnTo>
                  <a:pt x="314" y="308"/>
                </a:lnTo>
                <a:cubicBezTo>
                  <a:pt x="355" y="302"/>
                  <a:pt x="391" y="314"/>
                  <a:pt x="415" y="333"/>
                </a:cubicBezTo>
                <a:lnTo>
                  <a:pt x="511" y="407"/>
                </a:lnTo>
                <a:cubicBezTo>
                  <a:pt x="584" y="464"/>
                  <a:pt x="688" y="500"/>
                  <a:pt x="784" y="481"/>
                </a:cubicBezTo>
                <a:lnTo>
                  <a:pt x="784" y="606"/>
                </a:lnTo>
                <a:cubicBezTo>
                  <a:pt x="675" y="625"/>
                  <a:pt x="576" y="587"/>
                  <a:pt x="483" y="535"/>
                </a:cubicBezTo>
                <a:lnTo>
                  <a:pt x="543" y="773"/>
                </a:lnTo>
                <a:lnTo>
                  <a:pt x="828" y="773"/>
                </a:lnTo>
                <a:close/>
                <a:moveTo>
                  <a:pt x="814" y="1005"/>
                </a:moveTo>
                <a:lnTo>
                  <a:pt x="814" y="1123"/>
                </a:lnTo>
                <a:lnTo>
                  <a:pt x="404" y="1123"/>
                </a:lnTo>
                <a:cubicBezTo>
                  <a:pt x="259" y="1123"/>
                  <a:pt x="136" y="1019"/>
                  <a:pt x="114" y="877"/>
                </a:cubicBezTo>
                <a:lnTo>
                  <a:pt x="0" y="306"/>
                </a:lnTo>
                <a:lnTo>
                  <a:pt x="114" y="306"/>
                </a:lnTo>
                <a:lnTo>
                  <a:pt x="229" y="858"/>
                </a:lnTo>
                <a:cubicBezTo>
                  <a:pt x="243" y="942"/>
                  <a:pt x="317" y="1005"/>
                  <a:pt x="404" y="1005"/>
                </a:cubicBezTo>
                <a:lnTo>
                  <a:pt x="814" y="1005"/>
                </a:lnTo>
                <a:close/>
                <a:moveTo>
                  <a:pt x="194" y="226"/>
                </a:moveTo>
                <a:cubicBezTo>
                  <a:pt x="142" y="188"/>
                  <a:pt x="131" y="117"/>
                  <a:pt x="166" y="65"/>
                </a:cubicBezTo>
                <a:cubicBezTo>
                  <a:pt x="202" y="13"/>
                  <a:pt x="276" y="0"/>
                  <a:pt x="328" y="35"/>
                </a:cubicBezTo>
                <a:cubicBezTo>
                  <a:pt x="380" y="73"/>
                  <a:pt x="393" y="147"/>
                  <a:pt x="358" y="199"/>
                </a:cubicBezTo>
                <a:cubicBezTo>
                  <a:pt x="319" y="251"/>
                  <a:pt x="246" y="262"/>
                  <a:pt x="194" y="22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3" name="Freeform 102"/>
          <p:cNvSpPr>
            <a:spLocks noChangeArrowheads="1"/>
          </p:cNvSpPr>
          <p:nvPr/>
        </p:nvSpPr>
        <p:spPr bwMode="auto">
          <a:xfrm>
            <a:off x="8592345" y="2368551"/>
            <a:ext cx="360363" cy="377825"/>
          </a:xfrm>
          <a:custGeom>
            <a:avLst/>
            <a:gdLst>
              <a:gd name="T0" fmla="*/ 118 w 1001"/>
              <a:gd name="T1" fmla="*/ 525 h 1051"/>
              <a:gd name="T2" fmla="*/ 293 w 1001"/>
              <a:gd name="T3" fmla="*/ 700 h 1051"/>
              <a:gd name="T4" fmla="*/ 525 w 1001"/>
              <a:gd name="T5" fmla="*/ 700 h 1051"/>
              <a:gd name="T6" fmla="*/ 525 w 1001"/>
              <a:gd name="T7" fmla="*/ 817 h 1051"/>
              <a:gd name="T8" fmla="*/ 293 w 1001"/>
              <a:gd name="T9" fmla="*/ 817 h 1051"/>
              <a:gd name="T10" fmla="*/ 0 w 1001"/>
              <a:gd name="T11" fmla="*/ 525 h 1051"/>
              <a:gd name="T12" fmla="*/ 0 w 1001"/>
              <a:gd name="T13" fmla="*/ 0 h 1051"/>
              <a:gd name="T14" fmla="*/ 118 w 1001"/>
              <a:gd name="T15" fmla="*/ 0 h 1051"/>
              <a:gd name="T16" fmla="*/ 118 w 1001"/>
              <a:gd name="T17" fmla="*/ 525 h 1051"/>
              <a:gd name="T18" fmla="*/ 990 w 1001"/>
              <a:gd name="T19" fmla="*/ 946 h 1051"/>
              <a:gd name="T20" fmla="*/ 905 w 1001"/>
              <a:gd name="T21" fmla="*/ 1050 h 1051"/>
              <a:gd name="T22" fmla="*/ 643 w 1001"/>
              <a:gd name="T23" fmla="*/ 1050 h 1051"/>
              <a:gd name="T24" fmla="*/ 643 w 1001"/>
              <a:gd name="T25" fmla="*/ 875 h 1051"/>
              <a:gd name="T26" fmla="*/ 700 w 1001"/>
              <a:gd name="T27" fmla="*/ 643 h 1051"/>
              <a:gd name="T28" fmla="*/ 350 w 1001"/>
              <a:gd name="T29" fmla="*/ 643 h 1051"/>
              <a:gd name="T30" fmla="*/ 175 w 1001"/>
              <a:gd name="T31" fmla="*/ 468 h 1051"/>
              <a:gd name="T32" fmla="*/ 175 w 1001"/>
              <a:gd name="T33" fmla="*/ 0 h 1051"/>
              <a:gd name="T34" fmla="*/ 525 w 1001"/>
              <a:gd name="T35" fmla="*/ 0 h 1051"/>
              <a:gd name="T36" fmla="*/ 525 w 1001"/>
              <a:gd name="T37" fmla="*/ 350 h 1051"/>
              <a:gd name="T38" fmla="*/ 817 w 1001"/>
              <a:gd name="T39" fmla="*/ 350 h 1051"/>
              <a:gd name="T40" fmla="*/ 932 w 1001"/>
              <a:gd name="T41" fmla="*/ 468 h 1051"/>
              <a:gd name="T42" fmla="*/ 817 w 1001"/>
              <a:gd name="T43" fmla="*/ 875 h 1051"/>
              <a:gd name="T44" fmla="*/ 899 w 1001"/>
              <a:gd name="T45" fmla="*/ 875 h 1051"/>
              <a:gd name="T46" fmla="*/ 990 w 1001"/>
              <a:gd name="T47" fmla="*/ 9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01" h="1051">
                <a:moveTo>
                  <a:pt x="118" y="525"/>
                </a:moveTo>
                <a:cubicBezTo>
                  <a:pt x="118" y="621"/>
                  <a:pt x="197" y="700"/>
                  <a:pt x="293" y="700"/>
                </a:cubicBezTo>
                <a:lnTo>
                  <a:pt x="525" y="700"/>
                </a:lnTo>
                <a:lnTo>
                  <a:pt x="525" y="817"/>
                </a:lnTo>
                <a:lnTo>
                  <a:pt x="293" y="817"/>
                </a:lnTo>
                <a:cubicBezTo>
                  <a:pt x="131" y="817"/>
                  <a:pt x="0" y="686"/>
                  <a:pt x="0" y="525"/>
                </a:cubicBezTo>
                <a:lnTo>
                  <a:pt x="0" y="0"/>
                </a:lnTo>
                <a:lnTo>
                  <a:pt x="118" y="0"/>
                </a:lnTo>
                <a:lnTo>
                  <a:pt x="118" y="525"/>
                </a:lnTo>
                <a:close/>
                <a:moveTo>
                  <a:pt x="990" y="946"/>
                </a:moveTo>
                <a:cubicBezTo>
                  <a:pt x="1000" y="1001"/>
                  <a:pt x="960" y="1050"/>
                  <a:pt x="905" y="1050"/>
                </a:cubicBezTo>
                <a:lnTo>
                  <a:pt x="643" y="1050"/>
                </a:lnTo>
                <a:lnTo>
                  <a:pt x="643" y="875"/>
                </a:lnTo>
                <a:lnTo>
                  <a:pt x="700" y="643"/>
                </a:lnTo>
                <a:lnTo>
                  <a:pt x="350" y="643"/>
                </a:lnTo>
                <a:cubicBezTo>
                  <a:pt x="254" y="643"/>
                  <a:pt x="175" y="563"/>
                  <a:pt x="175" y="468"/>
                </a:cubicBezTo>
                <a:lnTo>
                  <a:pt x="175" y="0"/>
                </a:lnTo>
                <a:lnTo>
                  <a:pt x="525" y="0"/>
                </a:lnTo>
                <a:lnTo>
                  <a:pt x="525" y="350"/>
                </a:lnTo>
                <a:lnTo>
                  <a:pt x="817" y="350"/>
                </a:lnTo>
                <a:cubicBezTo>
                  <a:pt x="880" y="350"/>
                  <a:pt x="932" y="405"/>
                  <a:pt x="932" y="468"/>
                </a:cubicBezTo>
                <a:lnTo>
                  <a:pt x="817" y="875"/>
                </a:lnTo>
                <a:lnTo>
                  <a:pt x="899" y="875"/>
                </a:lnTo>
                <a:cubicBezTo>
                  <a:pt x="943" y="875"/>
                  <a:pt x="981" y="905"/>
                  <a:pt x="990" y="94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4" name="Freeform 103"/>
          <p:cNvSpPr>
            <a:spLocks noChangeArrowheads="1"/>
          </p:cNvSpPr>
          <p:nvPr/>
        </p:nvSpPr>
        <p:spPr bwMode="auto">
          <a:xfrm>
            <a:off x="9641681" y="2368551"/>
            <a:ext cx="398462" cy="377825"/>
          </a:xfrm>
          <a:custGeom>
            <a:avLst/>
            <a:gdLst>
              <a:gd name="T0" fmla="*/ 1020 w 1108"/>
              <a:gd name="T1" fmla="*/ 875 h 1051"/>
              <a:gd name="T2" fmla="*/ 1107 w 1108"/>
              <a:gd name="T3" fmla="*/ 962 h 1051"/>
              <a:gd name="T4" fmla="*/ 1020 w 1108"/>
              <a:gd name="T5" fmla="*/ 1050 h 1051"/>
              <a:gd name="T6" fmla="*/ 757 w 1108"/>
              <a:gd name="T7" fmla="*/ 1050 h 1051"/>
              <a:gd name="T8" fmla="*/ 757 w 1108"/>
              <a:gd name="T9" fmla="*/ 643 h 1051"/>
              <a:gd name="T10" fmla="*/ 350 w 1108"/>
              <a:gd name="T11" fmla="*/ 643 h 1051"/>
              <a:gd name="T12" fmla="*/ 175 w 1108"/>
              <a:gd name="T13" fmla="*/ 468 h 1051"/>
              <a:gd name="T14" fmla="*/ 175 w 1108"/>
              <a:gd name="T15" fmla="*/ 0 h 1051"/>
              <a:gd name="T16" fmla="*/ 525 w 1108"/>
              <a:gd name="T17" fmla="*/ 0 h 1051"/>
              <a:gd name="T18" fmla="*/ 525 w 1108"/>
              <a:gd name="T19" fmla="*/ 350 h 1051"/>
              <a:gd name="T20" fmla="*/ 818 w 1108"/>
              <a:gd name="T21" fmla="*/ 350 h 1051"/>
              <a:gd name="T22" fmla="*/ 932 w 1108"/>
              <a:gd name="T23" fmla="*/ 468 h 1051"/>
              <a:gd name="T24" fmla="*/ 932 w 1108"/>
              <a:gd name="T25" fmla="*/ 875 h 1051"/>
              <a:gd name="T26" fmla="*/ 1020 w 1108"/>
              <a:gd name="T27" fmla="*/ 875 h 1051"/>
              <a:gd name="T28" fmla="*/ 118 w 1108"/>
              <a:gd name="T29" fmla="*/ 525 h 1051"/>
              <a:gd name="T30" fmla="*/ 293 w 1108"/>
              <a:gd name="T31" fmla="*/ 700 h 1051"/>
              <a:gd name="T32" fmla="*/ 643 w 1108"/>
              <a:gd name="T33" fmla="*/ 700 h 1051"/>
              <a:gd name="T34" fmla="*/ 643 w 1108"/>
              <a:gd name="T35" fmla="*/ 817 h 1051"/>
              <a:gd name="T36" fmla="*/ 293 w 1108"/>
              <a:gd name="T37" fmla="*/ 817 h 1051"/>
              <a:gd name="T38" fmla="*/ 0 w 1108"/>
              <a:gd name="T39" fmla="*/ 525 h 1051"/>
              <a:gd name="T40" fmla="*/ 0 w 1108"/>
              <a:gd name="T41" fmla="*/ 0 h 1051"/>
              <a:gd name="T42" fmla="*/ 118 w 1108"/>
              <a:gd name="T43" fmla="*/ 0 h 1051"/>
              <a:gd name="T44" fmla="*/ 118 w 1108"/>
              <a:gd name="T45" fmla="*/ 52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8" h="1051">
                <a:moveTo>
                  <a:pt x="1020" y="875"/>
                </a:moveTo>
                <a:cubicBezTo>
                  <a:pt x="1069" y="875"/>
                  <a:pt x="1107" y="913"/>
                  <a:pt x="1107" y="962"/>
                </a:cubicBezTo>
                <a:cubicBezTo>
                  <a:pt x="1107" y="1011"/>
                  <a:pt x="1069" y="1050"/>
                  <a:pt x="1020" y="1050"/>
                </a:cubicBezTo>
                <a:lnTo>
                  <a:pt x="757" y="1050"/>
                </a:lnTo>
                <a:lnTo>
                  <a:pt x="757" y="643"/>
                </a:lnTo>
                <a:lnTo>
                  <a:pt x="350" y="643"/>
                </a:lnTo>
                <a:cubicBezTo>
                  <a:pt x="255" y="643"/>
                  <a:pt x="175" y="563"/>
                  <a:pt x="175" y="468"/>
                </a:cubicBezTo>
                <a:lnTo>
                  <a:pt x="175" y="0"/>
                </a:lnTo>
                <a:lnTo>
                  <a:pt x="525" y="0"/>
                </a:lnTo>
                <a:lnTo>
                  <a:pt x="525" y="350"/>
                </a:lnTo>
                <a:lnTo>
                  <a:pt x="818" y="350"/>
                </a:lnTo>
                <a:cubicBezTo>
                  <a:pt x="880" y="350"/>
                  <a:pt x="932" y="405"/>
                  <a:pt x="932" y="468"/>
                </a:cubicBezTo>
                <a:lnTo>
                  <a:pt x="932" y="875"/>
                </a:lnTo>
                <a:lnTo>
                  <a:pt x="1020" y="875"/>
                </a:lnTo>
                <a:close/>
                <a:moveTo>
                  <a:pt x="118" y="525"/>
                </a:moveTo>
                <a:cubicBezTo>
                  <a:pt x="118" y="621"/>
                  <a:pt x="197" y="700"/>
                  <a:pt x="293" y="700"/>
                </a:cubicBezTo>
                <a:lnTo>
                  <a:pt x="643" y="700"/>
                </a:lnTo>
                <a:lnTo>
                  <a:pt x="643" y="817"/>
                </a:lnTo>
                <a:lnTo>
                  <a:pt x="293" y="817"/>
                </a:lnTo>
                <a:cubicBezTo>
                  <a:pt x="132" y="817"/>
                  <a:pt x="0" y="686"/>
                  <a:pt x="0" y="525"/>
                </a:cubicBezTo>
                <a:lnTo>
                  <a:pt x="0" y="0"/>
                </a:lnTo>
                <a:lnTo>
                  <a:pt x="118" y="0"/>
                </a:lnTo>
                <a:lnTo>
                  <a:pt x="118"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5" name="Freeform 104"/>
          <p:cNvSpPr>
            <a:spLocks noChangeArrowheads="1"/>
          </p:cNvSpPr>
          <p:nvPr/>
        </p:nvSpPr>
        <p:spPr bwMode="auto">
          <a:xfrm>
            <a:off x="10689433" y="2368551"/>
            <a:ext cx="446087" cy="377825"/>
          </a:xfrm>
          <a:custGeom>
            <a:avLst/>
            <a:gdLst>
              <a:gd name="T0" fmla="*/ 1213 w 1239"/>
              <a:gd name="T1" fmla="*/ 831 h 1051"/>
              <a:gd name="T2" fmla="*/ 1172 w 1239"/>
              <a:gd name="T3" fmla="*/ 951 h 1051"/>
              <a:gd name="T4" fmla="*/ 957 w 1239"/>
              <a:gd name="T5" fmla="*/ 1050 h 1051"/>
              <a:gd name="T6" fmla="*/ 757 w 1239"/>
              <a:gd name="T7" fmla="*/ 643 h 1051"/>
              <a:gd name="T8" fmla="*/ 350 w 1239"/>
              <a:gd name="T9" fmla="*/ 643 h 1051"/>
              <a:gd name="T10" fmla="*/ 175 w 1239"/>
              <a:gd name="T11" fmla="*/ 468 h 1051"/>
              <a:gd name="T12" fmla="*/ 175 w 1239"/>
              <a:gd name="T13" fmla="*/ 0 h 1051"/>
              <a:gd name="T14" fmla="*/ 525 w 1239"/>
              <a:gd name="T15" fmla="*/ 0 h 1051"/>
              <a:gd name="T16" fmla="*/ 525 w 1239"/>
              <a:gd name="T17" fmla="*/ 350 h 1051"/>
              <a:gd name="T18" fmla="*/ 730 w 1239"/>
              <a:gd name="T19" fmla="*/ 350 h 1051"/>
              <a:gd name="T20" fmla="*/ 834 w 1239"/>
              <a:gd name="T21" fmla="*/ 416 h 1051"/>
              <a:gd name="T22" fmla="*/ 1030 w 1239"/>
              <a:gd name="T23" fmla="*/ 823 h 1051"/>
              <a:gd name="T24" fmla="*/ 1096 w 1239"/>
              <a:gd name="T25" fmla="*/ 793 h 1051"/>
              <a:gd name="T26" fmla="*/ 1213 w 1239"/>
              <a:gd name="T27" fmla="*/ 831 h 1051"/>
              <a:gd name="T28" fmla="*/ 115 w 1239"/>
              <a:gd name="T29" fmla="*/ 525 h 1051"/>
              <a:gd name="T30" fmla="*/ 290 w 1239"/>
              <a:gd name="T31" fmla="*/ 700 h 1051"/>
              <a:gd name="T32" fmla="*/ 640 w 1239"/>
              <a:gd name="T33" fmla="*/ 700 h 1051"/>
              <a:gd name="T34" fmla="*/ 640 w 1239"/>
              <a:gd name="T35" fmla="*/ 817 h 1051"/>
              <a:gd name="T36" fmla="*/ 290 w 1239"/>
              <a:gd name="T37" fmla="*/ 817 h 1051"/>
              <a:gd name="T38" fmla="*/ 0 w 1239"/>
              <a:gd name="T39" fmla="*/ 525 h 1051"/>
              <a:gd name="T40" fmla="*/ 0 w 1239"/>
              <a:gd name="T41" fmla="*/ 0 h 1051"/>
              <a:gd name="T42" fmla="*/ 115 w 1239"/>
              <a:gd name="T43" fmla="*/ 0 h 1051"/>
              <a:gd name="T44" fmla="*/ 115 w 1239"/>
              <a:gd name="T45" fmla="*/ 52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39" h="1051">
                <a:moveTo>
                  <a:pt x="1213" y="831"/>
                </a:moveTo>
                <a:cubicBezTo>
                  <a:pt x="1238" y="875"/>
                  <a:pt x="1216" y="929"/>
                  <a:pt x="1172" y="951"/>
                </a:cubicBezTo>
                <a:lnTo>
                  <a:pt x="957" y="1050"/>
                </a:lnTo>
                <a:lnTo>
                  <a:pt x="757" y="643"/>
                </a:lnTo>
                <a:lnTo>
                  <a:pt x="350" y="643"/>
                </a:lnTo>
                <a:cubicBezTo>
                  <a:pt x="254" y="643"/>
                  <a:pt x="175" y="563"/>
                  <a:pt x="175" y="468"/>
                </a:cubicBezTo>
                <a:lnTo>
                  <a:pt x="175" y="0"/>
                </a:lnTo>
                <a:lnTo>
                  <a:pt x="525" y="0"/>
                </a:lnTo>
                <a:lnTo>
                  <a:pt x="525" y="350"/>
                </a:lnTo>
                <a:lnTo>
                  <a:pt x="730" y="350"/>
                </a:lnTo>
                <a:cubicBezTo>
                  <a:pt x="773" y="350"/>
                  <a:pt x="814" y="375"/>
                  <a:pt x="834" y="416"/>
                </a:cubicBezTo>
                <a:lnTo>
                  <a:pt x="1030" y="823"/>
                </a:lnTo>
                <a:lnTo>
                  <a:pt x="1096" y="793"/>
                </a:lnTo>
                <a:cubicBezTo>
                  <a:pt x="1140" y="774"/>
                  <a:pt x="1192" y="790"/>
                  <a:pt x="1213" y="831"/>
                </a:cubicBezTo>
                <a:close/>
                <a:moveTo>
                  <a:pt x="115" y="525"/>
                </a:moveTo>
                <a:cubicBezTo>
                  <a:pt x="115" y="621"/>
                  <a:pt x="194" y="700"/>
                  <a:pt x="290" y="700"/>
                </a:cubicBezTo>
                <a:lnTo>
                  <a:pt x="640" y="700"/>
                </a:lnTo>
                <a:lnTo>
                  <a:pt x="640" y="817"/>
                </a:lnTo>
                <a:lnTo>
                  <a:pt x="290" y="817"/>
                </a:lnTo>
                <a:cubicBezTo>
                  <a:pt x="128" y="817"/>
                  <a:pt x="0" y="686"/>
                  <a:pt x="0" y="525"/>
                </a:cubicBezTo>
                <a:lnTo>
                  <a:pt x="0" y="0"/>
                </a:lnTo>
                <a:lnTo>
                  <a:pt x="115" y="0"/>
                </a:lnTo>
                <a:lnTo>
                  <a:pt x="115"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6" name="Freeform 105"/>
          <p:cNvSpPr>
            <a:spLocks noChangeArrowheads="1"/>
          </p:cNvSpPr>
          <p:nvPr/>
        </p:nvSpPr>
        <p:spPr bwMode="auto">
          <a:xfrm>
            <a:off x="1056483" y="3214689"/>
            <a:ext cx="427037" cy="422275"/>
          </a:xfrm>
          <a:custGeom>
            <a:avLst/>
            <a:gdLst>
              <a:gd name="T0" fmla="*/ 372 w 1187"/>
              <a:gd name="T1" fmla="*/ 82 h 1173"/>
              <a:gd name="T2" fmla="*/ 323 w 1187"/>
              <a:gd name="T3" fmla="*/ 123 h 1173"/>
              <a:gd name="T4" fmla="*/ 238 w 1187"/>
              <a:gd name="T5" fmla="*/ 41 h 1173"/>
              <a:gd name="T6" fmla="*/ 290 w 1187"/>
              <a:gd name="T7" fmla="*/ 0 h 1173"/>
              <a:gd name="T8" fmla="*/ 372 w 1187"/>
              <a:gd name="T9" fmla="*/ 82 h 1173"/>
              <a:gd name="T10" fmla="*/ 864 w 1187"/>
              <a:gd name="T11" fmla="*/ 961 h 1173"/>
              <a:gd name="T12" fmla="*/ 290 w 1187"/>
              <a:gd name="T13" fmla="*/ 389 h 1173"/>
              <a:gd name="T14" fmla="*/ 197 w 1187"/>
              <a:gd name="T15" fmla="*/ 647 h 1173"/>
              <a:gd name="T16" fmla="*/ 604 w 1187"/>
              <a:gd name="T17" fmla="*/ 1057 h 1173"/>
              <a:gd name="T18" fmla="*/ 864 w 1187"/>
              <a:gd name="T19" fmla="*/ 961 h 1173"/>
              <a:gd name="T20" fmla="*/ 74 w 1187"/>
              <a:gd name="T21" fmla="*/ 25 h 1173"/>
              <a:gd name="T22" fmla="*/ 1151 w 1187"/>
              <a:gd name="T23" fmla="*/ 1098 h 1173"/>
              <a:gd name="T24" fmla="*/ 1077 w 1187"/>
              <a:gd name="T25" fmla="*/ 1172 h 1173"/>
              <a:gd name="T26" fmla="*/ 949 w 1187"/>
              <a:gd name="T27" fmla="*/ 1043 h 1173"/>
              <a:gd name="T28" fmla="*/ 604 w 1187"/>
              <a:gd name="T29" fmla="*/ 1172 h 1173"/>
              <a:gd name="T30" fmla="*/ 80 w 1187"/>
              <a:gd name="T31" fmla="*/ 647 h 1173"/>
              <a:gd name="T32" fmla="*/ 208 w 1187"/>
              <a:gd name="T33" fmla="*/ 307 h 1173"/>
              <a:gd name="T34" fmla="*/ 162 w 1187"/>
              <a:gd name="T35" fmla="*/ 260 h 1173"/>
              <a:gd name="T36" fmla="*/ 96 w 1187"/>
              <a:gd name="T37" fmla="*/ 315 h 1173"/>
              <a:gd name="T38" fmla="*/ 14 w 1187"/>
              <a:gd name="T39" fmla="*/ 230 h 1173"/>
              <a:gd name="T40" fmla="*/ 80 w 1187"/>
              <a:gd name="T41" fmla="*/ 178 h 1173"/>
              <a:gd name="T42" fmla="*/ 0 w 1187"/>
              <a:gd name="T43" fmla="*/ 99 h 1173"/>
              <a:gd name="T44" fmla="*/ 74 w 1187"/>
              <a:gd name="T45" fmla="*/ 25 h 1173"/>
              <a:gd name="T46" fmla="*/ 1186 w 1187"/>
              <a:gd name="T47" fmla="*/ 225 h 1173"/>
              <a:gd name="T48" fmla="*/ 1113 w 1187"/>
              <a:gd name="T49" fmla="*/ 315 h 1173"/>
              <a:gd name="T50" fmla="*/ 845 w 1187"/>
              <a:gd name="T51" fmla="*/ 88 h 1173"/>
              <a:gd name="T52" fmla="*/ 919 w 1187"/>
              <a:gd name="T53" fmla="*/ 0 h 1173"/>
              <a:gd name="T54" fmla="*/ 1186 w 1187"/>
              <a:gd name="T55" fmla="*/ 225 h 1173"/>
              <a:gd name="T56" fmla="*/ 465 w 1187"/>
              <a:gd name="T57" fmla="*/ 266 h 1173"/>
              <a:gd name="T58" fmla="*/ 375 w 1187"/>
              <a:gd name="T59" fmla="*/ 178 h 1173"/>
              <a:gd name="T60" fmla="*/ 604 w 1187"/>
              <a:gd name="T61" fmla="*/ 123 h 1173"/>
              <a:gd name="T62" fmla="*/ 1129 w 1187"/>
              <a:gd name="T63" fmla="*/ 647 h 1173"/>
              <a:gd name="T64" fmla="*/ 1077 w 1187"/>
              <a:gd name="T65" fmla="*/ 877 h 1173"/>
              <a:gd name="T66" fmla="*/ 987 w 1187"/>
              <a:gd name="T67" fmla="*/ 789 h 1173"/>
              <a:gd name="T68" fmla="*/ 1011 w 1187"/>
              <a:gd name="T69" fmla="*/ 647 h 1173"/>
              <a:gd name="T70" fmla="*/ 604 w 1187"/>
              <a:gd name="T71" fmla="*/ 241 h 1173"/>
              <a:gd name="T72" fmla="*/ 465 w 1187"/>
              <a:gd name="T73" fmla="*/ 266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87" h="1173">
                <a:moveTo>
                  <a:pt x="372" y="82"/>
                </a:moveTo>
                <a:lnTo>
                  <a:pt x="323" y="123"/>
                </a:lnTo>
                <a:lnTo>
                  <a:pt x="238" y="41"/>
                </a:lnTo>
                <a:lnTo>
                  <a:pt x="290" y="0"/>
                </a:lnTo>
                <a:lnTo>
                  <a:pt x="372" y="82"/>
                </a:lnTo>
                <a:close/>
                <a:moveTo>
                  <a:pt x="864" y="961"/>
                </a:moveTo>
                <a:lnTo>
                  <a:pt x="290" y="389"/>
                </a:lnTo>
                <a:cubicBezTo>
                  <a:pt x="233" y="460"/>
                  <a:pt x="197" y="550"/>
                  <a:pt x="197" y="647"/>
                </a:cubicBezTo>
                <a:cubicBezTo>
                  <a:pt x="197" y="874"/>
                  <a:pt x="377" y="1057"/>
                  <a:pt x="604" y="1057"/>
                </a:cubicBezTo>
                <a:cubicBezTo>
                  <a:pt x="703" y="1057"/>
                  <a:pt x="793" y="1019"/>
                  <a:pt x="864" y="961"/>
                </a:cubicBezTo>
                <a:close/>
                <a:moveTo>
                  <a:pt x="74" y="25"/>
                </a:moveTo>
                <a:cubicBezTo>
                  <a:pt x="433" y="383"/>
                  <a:pt x="792" y="740"/>
                  <a:pt x="1151" y="1098"/>
                </a:cubicBezTo>
                <a:lnTo>
                  <a:pt x="1077" y="1172"/>
                </a:lnTo>
                <a:lnTo>
                  <a:pt x="949" y="1043"/>
                </a:lnTo>
                <a:cubicBezTo>
                  <a:pt x="856" y="1123"/>
                  <a:pt x="735" y="1172"/>
                  <a:pt x="604" y="1172"/>
                </a:cubicBezTo>
                <a:cubicBezTo>
                  <a:pt x="315" y="1172"/>
                  <a:pt x="80" y="937"/>
                  <a:pt x="80" y="647"/>
                </a:cubicBezTo>
                <a:cubicBezTo>
                  <a:pt x="80" y="517"/>
                  <a:pt x="129" y="399"/>
                  <a:pt x="208" y="307"/>
                </a:cubicBezTo>
                <a:lnTo>
                  <a:pt x="162" y="260"/>
                </a:lnTo>
                <a:lnTo>
                  <a:pt x="96" y="315"/>
                </a:lnTo>
                <a:lnTo>
                  <a:pt x="14" y="230"/>
                </a:lnTo>
                <a:lnTo>
                  <a:pt x="80" y="178"/>
                </a:lnTo>
                <a:lnTo>
                  <a:pt x="0" y="99"/>
                </a:lnTo>
                <a:lnTo>
                  <a:pt x="74" y="25"/>
                </a:lnTo>
                <a:close/>
                <a:moveTo>
                  <a:pt x="1186" y="225"/>
                </a:moveTo>
                <a:lnTo>
                  <a:pt x="1113" y="315"/>
                </a:lnTo>
                <a:lnTo>
                  <a:pt x="845" y="88"/>
                </a:lnTo>
                <a:lnTo>
                  <a:pt x="919" y="0"/>
                </a:lnTo>
                <a:lnTo>
                  <a:pt x="1186" y="225"/>
                </a:lnTo>
                <a:close/>
                <a:moveTo>
                  <a:pt x="465" y="266"/>
                </a:moveTo>
                <a:lnTo>
                  <a:pt x="375" y="178"/>
                </a:lnTo>
                <a:cubicBezTo>
                  <a:pt x="443" y="145"/>
                  <a:pt x="522" y="123"/>
                  <a:pt x="604" y="123"/>
                </a:cubicBezTo>
                <a:cubicBezTo>
                  <a:pt x="894" y="123"/>
                  <a:pt x="1129" y="358"/>
                  <a:pt x="1129" y="647"/>
                </a:cubicBezTo>
                <a:cubicBezTo>
                  <a:pt x="1129" y="729"/>
                  <a:pt x="1110" y="808"/>
                  <a:pt x="1077" y="877"/>
                </a:cubicBezTo>
                <a:lnTo>
                  <a:pt x="987" y="789"/>
                </a:lnTo>
                <a:cubicBezTo>
                  <a:pt x="1003" y="746"/>
                  <a:pt x="1011" y="696"/>
                  <a:pt x="1011" y="647"/>
                </a:cubicBezTo>
                <a:cubicBezTo>
                  <a:pt x="1011" y="421"/>
                  <a:pt x="831" y="241"/>
                  <a:pt x="604" y="241"/>
                </a:cubicBezTo>
                <a:cubicBezTo>
                  <a:pt x="555" y="241"/>
                  <a:pt x="509" y="249"/>
                  <a:pt x="465" y="26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7" name="Freeform 106"/>
          <p:cNvSpPr>
            <a:spLocks noChangeArrowheads="1"/>
          </p:cNvSpPr>
          <p:nvPr/>
        </p:nvSpPr>
        <p:spPr bwMode="auto">
          <a:xfrm>
            <a:off x="2147093" y="3240087"/>
            <a:ext cx="377825" cy="377825"/>
          </a:xfrm>
          <a:custGeom>
            <a:avLst/>
            <a:gdLst>
              <a:gd name="T0" fmla="*/ 123 w 1051"/>
              <a:gd name="T1" fmla="*/ 117 h 1049"/>
              <a:gd name="T2" fmla="*/ 927 w 1051"/>
              <a:gd name="T3" fmla="*/ 117 h 1049"/>
              <a:gd name="T4" fmla="*/ 872 w 1051"/>
              <a:gd name="T5" fmla="*/ 57 h 1049"/>
              <a:gd name="T6" fmla="*/ 173 w 1051"/>
              <a:gd name="T7" fmla="*/ 57 h 1049"/>
              <a:gd name="T8" fmla="*/ 123 w 1051"/>
              <a:gd name="T9" fmla="*/ 117 h 1049"/>
              <a:gd name="T10" fmla="*/ 525 w 1051"/>
              <a:gd name="T11" fmla="*/ 843 h 1049"/>
              <a:gd name="T12" fmla="*/ 845 w 1051"/>
              <a:gd name="T13" fmla="*/ 525 h 1049"/>
              <a:gd name="T14" fmla="*/ 643 w 1051"/>
              <a:gd name="T15" fmla="*/ 525 h 1049"/>
              <a:gd name="T16" fmla="*/ 643 w 1051"/>
              <a:gd name="T17" fmla="*/ 407 h 1049"/>
              <a:gd name="T18" fmla="*/ 408 w 1051"/>
              <a:gd name="T19" fmla="*/ 407 h 1049"/>
              <a:gd name="T20" fmla="*/ 408 w 1051"/>
              <a:gd name="T21" fmla="*/ 525 h 1049"/>
              <a:gd name="T22" fmla="*/ 205 w 1051"/>
              <a:gd name="T23" fmla="*/ 525 h 1049"/>
              <a:gd name="T24" fmla="*/ 525 w 1051"/>
              <a:gd name="T25" fmla="*/ 843 h 1049"/>
              <a:gd name="T26" fmla="*/ 1023 w 1051"/>
              <a:gd name="T27" fmla="*/ 131 h 1049"/>
              <a:gd name="T28" fmla="*/ 1050 w 1051"/>
              <a:gd name="T29" fmla="*/ 205 h 1049"/>
              <a:gd name="T30" fmla="*/ 1050 w 1051"/>
              <a:gd name="T31" fmla="*/ 931 h 1049"/>
              <a:gd name="T32" fmla="*/ 932 w 1051"/>
              <a:gd name="T33" fmla="*/ 1048 h 1049"/>
              <a:gd name="T34" fmla="*/ 118 w 1051"/>
              <a:gd name="T35" fmla="*/ 1048 h 1049"/>
              <a:gd name="T36" fmla="*/ 0 w 1051"/>
              <a:gd name="T37" fmla="*/ 931 h 1049"/>
              <a:gd name="T38" fmla="*/ 0 w 1051"/>
              <a:gd name="T39" fmla="*/ 205 h 1049"/>
              <a:gd name="T40" fmla="*/ 28 w 1051"/>
              <a:gd name="T41" fmla="*/ 131 h 1049"/>
              <a:gd name="T42" fmla="*/ 107 w 1051"/>
              <a:gd name="T43" fmla="*/ 33 h 1049"/>
              <a:gd name="T44" fmla="*/ 175 w 1051"/>
              <a:gd name="T45" fmla="*/ 0 h 1049"/>
              <a:gd name="T46" fmla="*/ 875 w 1051"/>
              <a:gd name="T47" fmla="*/ 0 h 1049"/>
              <a:gd name="T48" fmla="*/ 943 w 1051"/>
              <a:gd name="T49" fmla="*/ 33 h 1049"/>
              <a:gd name="T50" fmla="*/ 1023 w 1051"/>
              <a:gd name="T51" fmla="*/ 13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049">
                <a:moveTo>
                  <a:pt x="123" y="117"/>
                </a:moveTo>
                <a:lnTo>
                  <a:pt x="927" y="117"/>
                </a:lnTo>
                <a:lnTo>
                  <a:pt x="872" y="57"/>
                </a:lnTo>
                <a:lnTo>
                  <a:pt x="173" y="57"/>
                </a:lnTo>
                <a:lnTo>
                  <a:pt x="123" y="117"/>
                </a:lnTo>
                <a:close/>
                <a:moveTo>
                  <a:pt x="525" y="843"/>
                </a:moveTo>
                <a:lnTo>
                  <a:pt x="845" y="525"/>
                </a:lnTo>
                <a:lnTo>
                  <a:pt x="643" y="525"/>
                </a:lnTo>
                <a:lnTo>
                  <a:pt x="643" y="407"/>
                </a:lnTo>
                <a:lnTo>
                  <a:pt x="408" y="407"/>
                </a:lnTo>
                <a:lnTo>
                  <a:pt x="408" y="525"/>
                </a:lnTo>
                <a:lnTo>
                  <a:pt x="205" y="525"/>
                </a:lnTo>
                <a:lnTo>
                  <a:pt x="525" y="843"/>
                </a:lnTo>
                <a:close/>
                <a:moveTo>
                  <a:pt x="1023" y="131"/>
                </a:moveTo>
                <a:cubicBezTo>
                  <a:pt x="1039" y="150"/>
                  <a:pt x="1050" y="178"/>
                  <a:pt x="1050" y="205"/>
                </a:cubicBezTo>
                <a:lnTo>
                  <a:pt x="1050" y="931"/>
                </a:lnTo>
                <a:cubicBezTo>
                  <a:pt x="1050" y="994"/>
                  <a:pt x="995" y="1048"/>
                  <a:pt x="932" y="1048"/>
                </a:cubicBezTo>
                <a:lnTo>
                  <a:pt x="118" y="1048"/>
                </a:lnTo>
                <a:cubicBezTo>
                  <a:pt x="55" y="1048"/>
                  <a:pt x="0" y="994"/>
                  <a:pt x="0" y="931"/>
                </a:cubicBezTo>
                <a:lnTo>
                  <a:pt x="0" y="205"/>
                </a:lnTo>
                <a:cubicBezTo>
                  <a:pt x="0" y="178"/>
                  <a:pt x="11" y="150"/>
                  <a:pt x="28" y="131"/>
                </a:cubicBezTo>
                <a:lnTo>
                  <a:pt x="107" y="33"/>
                </a:lnTo>
                <a:cubicBezTo>
                  <a:pt x="123" y="14"/>
                  <a:pt x="148" y="0"/>
                  <a:pt x="175" y="0"/>
                </a:cubicBezTo>
                <a:lnTo>
                  <a:pt x="875" y="0"/>
                </a:lnTo>
                <a:cubicBezTo>
                  <a:pt x="902" y="0"/>
                  <a:pt x="927" y="14"/>
                  <a:pt x="943" y="33"/>
                </a:cubicBezTo>
                <a:lnTo>
                  <a:pt x="1023" y="1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8" name="Freeform 107"/>
          <p:cNvSpPr>
            <a:spLocks noChangeArrowheads="1"/>
          </p:cNvSpPr>
          <p:nvPr/>
        </p:nvSpPr>
        <p:spPr bwMode="auto">
          <a:xfrm>
            <a:off x="3245643" y="3257549"/>
            <a:ext cx="336550" cy="336550"/>
          </a:xfrm>
          <a:custGeom>
            <a:avLst/>
            <a:gdLst>
              <a:gd name="T0" fmla="*/ 699 w 935"/>
              <a:gd name="T1" fmla="*/ 934 h 935"/>
              <a:gd name="T2" fmla="*/ 699 w 935"/>
              <a:gd name="T3" fmla="*/ 699 h 935"/>
              <a:gd name="T4" fmla="*/ 934 w 935"/>
              <a:gd name="T5" fmla="*/ 699 h 935"/>
              <a:gd name="T6" fmla="*/ 934 w 935"/>
              <a:gd name="T7" fmla="*/ 934 h 935"/>
              <a:gd name="T8" fmla="*/ 699 w 935"/>
              <a:gd name="T9" fmla="*/ 934 h 935"/>
              <a:gd name="T10" fmla="*/ 699 w 935"/>
              <a:gd name="T11" fmla="*/ 584 h 935"/>
              <a:gd name="T12" fmla="*/ 699 w 935"/>
              <a:gd name="T13" fmla="*/ 350 h 935"/>
              <a:gd name="T14" fmla="*/ 934 w 935"/>
              <a:gd name="T15" fmla="*/ 350 h 935"/>
              <a:gd name="T16" fmla="*/ 934 w 935"/>
              <a:gd name="T17" fmla="*/ 584 h 935"/>
              <a:gd name="T18" fmla="*/ 699 w 935"/>
              <a:gd name="T19" fmla="*/ 584 h 935"/>
              <a:gd name="T20" fmla="*/ 349 w 935"/>
              <a:gd name="T21" fmla="*/ 235 h 935"/>
              <a:gd name="T22" fmla="*/ 349 w 935"/>
              <a:gd name="T23" fmla="*/ 0 h 935"/>
              <a:gd name="T24" fmla="*/ 584 w 935"/>
              <a:gd name="T25" fmla="*/ 0 h 935"/>
              <a:gd name="T26" fmla="*/ 584 w 935"/>
              <a:gd name="T27" fmla="*/ 235 h 935"/>
              <a:gd name="T28" fmla="*/ 349 w 935"/>
              <a:gd name="T29" fmla="*/ 235 h 935"/>
              <a:gd name="T30" fmla="*/ 699 w 935"/>
              <a:gd name="T31" fmla="*/ 0 h 935"/>
              <a:gd name="T32" fmla="*/ 934 w 935"/>
              <a:gd name="T33" fmla="*/ 0 h 935"/>
              <a:gd name="T34" fmla="*/ 934 w 935"/>
              <a:gd name="T35" fmla="*/ 235 h 935"/>
              <a:gd name="T36" fmla="*/ 699 w 935"/>
              <a:gd name="T37" fmla="*/ 235 h 935"/>
              <a:gd name="T38" fmla="*/ 699 w 935"/>
              <a:gd name="T39" fmla="*/ 0 h 935"/>
              <a:gd name="T40" fmla="*/ 349 w 935"/>
              <a:gd name="T41" fmla="*/ 584 h 935"/>
              <a:gd name="T42" fmla="*/ 349 w 935"/>
              <a:gd name="T43" fmla="*/ 350 h 935"/>
              <a:gd name="T44" fmla="*/ 584 w 935"/>
              <a:gd name="T45" fmla="*/ 350 h 935"/>
              <a:gd name="T46" fmla="*/ 584 w 935"/>
              <a:gd name="T47" fmla="*/ 584 h 935"/>
              <a:gd name="T48" fmla="*/ 349 w 935"/>
              <a:gd name="T49" fmla="*/ 584 h 935"/>
              <a:gd name="T50" fmla="*/ 0 w 935"/>
              <a:gd name="T51" fmla="*/ 584 h 935"/>
              <a:gd name="T52" fmla="*/ 0 w 935"/>
              <a:gd name="T53" fmla="*/ 350 h 935"/>
              <a:gd name="T54" fmla="*/ 235 w 935"/>
              <a:gd name="T55" fmla="*/ 350 h 935"/>
              <a:gd name="T56" fmla="*/ 235 w 935"/>
              <a:gd name="T57" fmla="*/ 584 h 935"/>
              <a:gd name="T58" fmla="*/ 0 w 935"/>
              <a:gd name="T59" fmla="*/ 584 h 935"/>
              <a:gd name="T60" fmla="*/ 0 w 935"/>
              <a:gd name="T61" fmla="*/ 934 h 935"/>
              <a:gd name="T62" fmla="*/ 0 w 935"/>
              <a:gd name="T63" fmla="*/ 699 h 935"/>
              <a:gd name="T64" fmla="*/ 235 w 935"/>
              <a:gd name="T65" fmla="*/ 699 h 935"/>
              <a:gd name="T66" fmla="*/ 235 w 935"/>
              <a:gd name="T67" fmla="*/ 934 h 935"/>
              <a:gd name="T68" fmla="*/ 0 w 935"/>
              <a:gd name="T69" fmla="*/ 934 h 935"/>
              <a:gd name="T70" fmla="*/ 349 w 935"/>
              <a:gd name="T71" fmla="*/ 934 h 935"/>
              <a:gd name="T72" fmla="*/ 349 w 935"/>
              <a:gd name="T73" fmla="*/ 699 h 935"/>
              <a:gd name="T74" fmla="*/ 584 w 935"/>
              <a:gd name="T75" fmla="*/ 699 h 935"/>
              <a:gd name="T76" fmla="*/ 584 w 935"/>
              <a:gd name="T77" fmla="*/ 934 h 935"/>
              <a:gd name="T78" fmla="*/ 349 w 935"/>
              <a:gd name="T79" fmla="*/ 934 h 935"/>
              <a:gd name="T80" fmla="*/ 0 w 935"/>
              <a:gd name="T81" fmla="*/ 235 h 935"/>
              <a:gd name="T82" fmla="*/ 0 w 935"/>
              <a:gd name="T83" fmla="*/ 0 h 935"/>
              <a:gd name="T84" fmla="*/ 235 w 935"/>
              <a:gd name="T85" fmla="*/ 0 h 935"/>
              <a:gd name="T86" fmla="*/ 235 w 935"/>
              <a:gd name="T87" fmla="*/ 235 h 935"/>
              <a:gd name="T88" fmla="*/ 0 w 935"/>
              <a:gd name="T89"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35" h="935">
                <a:moveTo>
                  <a:pt x="699" y="934"/>
                </a:moveTo>
                <a:lnTo>
                  <a:pt x="699" y="699"/>
                </a:lnTo>
                <a:lnTo>
                  <a:pt x="934" y="699"/>
                </a:lnTo>
                <a:lnTo>
                  <a:pt x="934" y="934"/>
                </a:lnTo>
                <a:lnTo>
                  <a:pt x="699" y="934"/>
                </a:lnTo>
                <a:close/>
                <a:moveTo>
                  <a:pt x="699" y="584"/>
                </a:moveTo>
                <a:lnTo>
                  <a:pt x="699" y="350"/>
                </a:lnTo>
                <a:lnTo>
                  <a:pt x="934" y="350"/>
                </a:lnTo>
                <a:lnTo>
                  <a:pt x="934" y="584"/>
                </a:lnTo>
                <a:lnTo>
                  <a:pt x="699" y="584"/>
                </a:lnTo>
                <a:close/>
                <a:moveTo>
                  <a:pt x="349" y="235"/>
                </a:moveTo>
                <a:lnTo>
                  <a:pt x="349" y="0"/>
                </a:lnTo>
                <a:lnTo>
                  <a:pt x="584" y="0"/>
                </a:lnTo>
                <a:lnTo>
                  <a:pt x="584" y="235"/>
                </a:lnTo>
                <a:lnTo>
                  <a:pt x="349" y="235"/>
                </a:lnTo>
                <a:close/>
                <a:moveTo>
                  <a:pt x="699" y="0"/>
                </a:moveTo>
                <a:lnTo>
                  <a:pt x="934" y="0"/>
                </a:lnTo>
                <a:lnTo>
                  <a:pt x="934" y="235"/>
                </a:lnTo>
                <a:lnTo>
                  <a:pt x="699" y="235"/>
                </a:lnTo>
                <a:lnTo>
                  <a:pt x="699" y="0"/>
                </a:lnTo>
                <a:close/>
                <a:moveTo>
                  <a:pt x="349" y="584"/>
                </a:moveTo>
                <a:lnTo>
                  <a:pt x="349" y="350"/>
                </a:lnTo>
                <a:lnTo>
                  <a:pt x="584" y="350"/>
                </a:lnTo>
                <a:lnTo>
                  <a:pt x="584" y="584"/>
                </a:lnTo>
                <a:lnTo>
                  <a:pt x="349" y="584"/>
                </a:lnTo>
                <a:close/>
                <a:moveTo>
                  <a:pt x="0" y="584"/>
                </a:moveTo>
                <a:lnTo>
                  <a:pt x="0" y="350"/>
                </a:lnTo>
                <a:lnTo>
                  <a:pt x="235" y="350"/>
                </a:lnTo>
                <a:lnTo>
                  <a:pt x="235" y="584"/>
                </a:lnTo>
                <a:lnTo>
                  <a:pt x="0" y="584"/>
                </a:lnTo>
                <a:close/>
                <a:moveTo>
                  <a:pt x="0" y="934"/>
                </a:moveTo>
                <a:lnTo>
                  <a:pt x="0" y="699"/>
                </a:lnTo>
                <a:lnTo>
                  <a:pt x="235" y="699"/>
                </a:lnTo>
                <a:lnTo>
                  <a:pt x="235" y="934"/>
                </a:lnTo>
                <a:lnTo>
                  <a:pt x="0" y="934"/>
                </a:lnTo>
                <a:close/>
                <a:moveTo>
                  <a:pt x="349" y="934"/>
                </a:moveTo>
                <a:lnTo>
                  <a:pt x="349" y="699"/>
                </a:lnTo>
                <a:lnTo>
                  <a:pt x="584" y="699"/>
                </a:lnTo>
                <a:lnTo>
                  <a:pt x="584" y="934"/>
                </a:lnTo>
                <a:lnTo>
                  <a:pt x="349" y="934"/>
                </a:lnTo>
                <a:close/>
                <a:moveTo>
                  <a:pt x="0" y="235"/>
                </a:moveTo>
                <a:lnTo>
                  <a:pt x="0" y="0"/>
                </a:lnTo>
                <a:lnTo>
                  <a:pt x="235" y="0"/>
                </a:lnTo>
                <a:lnTo>
                  <a:pt x="235" y="235"/>
                </a:lnTo>
                <a:lnTo>
                  <a:pt x="0"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9" name="Freeform 108"/>
          <p:cNvSpPr>
            <a:spLocks noChangeArrowheads="1"/>
          </p:cNvSpPr>
          <p:nvPr/>
        </p:nvSpPr>
        <p:spPr bwMode="auto">
          <a:xfrm>
            <a:off x="4277518" y="3216274"/>
            <a:ext cx="419100" cy="419100"/>
          </a:xfrm>
          <a:custGeom>
            <a:avLst/>
            <a:gdLst>
              <a:gd name="T0" fmla="*/ 639 w 1165"/>
              <a:gd name="T1" fmla="*/ 756 h 1164"/>
              <a:gd name="T2" fmla="*/ 639 w 1165"/>
              <a:gd name="T3" fmla="*/ 638 h 1164"/>
              <a:gd name="T4" fmla="*/ 524 w 1165"/>
              <a:gd name="T5" fmla="*/ 638 h 1164"/>
              <a:gd name="T6" fmla="*/ 524 w 1165"/>
              <a:gd name="T7" fmla="*/ 756 h 1164"/>
              <a:gd name="T8" fmla="*/ 639 w 1165"/>
              <a:gd name="T9" fmla="*/ 756 h 1164"/>
              <a:gd name="T10" fmla="*/ 639 w 1165"/>
              <a:gd name="T11" fmla="*/ 524 h 1164"/>
              <a:gd name="T12" fmla="*/ 639 w 1165"/>
              <a:gd name="T13" fmla="*/ 174 h 1164"/>
              <a:gd name="T14" fmla="*/ 524 w 1165"/>
              <a:gd name="T15" fmla="*/ 174 h 1164"/>
              <a:gd name="T16" fmla="*/ 524 w 1165"/>
              <a:gd name="T17" fmla="*/ 524 h 1164"/>
              <a:gd name="T18" fmla="*/ 639 w 1165"/>
              <a:gd name="T19" fmla="*/ 524 h 1164"/>
              <a:gd name="T20" fmla="*/ 1164 w 1165"/>
              <a:gd name="T21" fmla="*/ 114 h 1164"/>
              <a:gd name="T22" fmla="*/ 1164 w 1165"/>
              <a:gd name="T23" fmla="*/ 813 h 1164"/>
              <a:gd name="T24" fmla="*/ 1049 w 1165"/>
              <a:gd name="T25" fmla="*/ 930 h 1164"/>
              <a:gd name="T26" fmla="*/ 232 w 1165"/>
              <a:gd name="T27" fmla="*/ 930 h 1164"/>
              <a:gd name="T28" fmla="*/ 0 w 1165"/>
              <a:gd name="T29" fmla="*/ 1163 h 1164"/>
              <a:gd name="T30" fmla="*/ 0 w 1165"/>
              <a:gd name="T31" fmla="*/ 114 h 1164"/>
              <a:gd name="T32" fmla="*/ 114 w 1165"/>
              <a:gd name="T33" fmla="*/ 0 h 1164"/>
              <a:gd name="T34" fmla="*/ 1049 w 1165"/>
              <a:gd name="T35" fmla="*/ 0 h 1164"/>
              <a:gd name="T36" fmla="*/ 1049 w 1165"/>
              <a:gd name="T37" fmla="*/ 0 h 1164"/>
              <a:gd name="T38" fmla="*/ 1164 w 1165"/>
              <a:gd name="T39" fmla="*/ 114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1164">
                <a:moveTo>
                  <a:pt x="639" y="756"/>
                </a:moveTo>
                <a:lnTo>
                  <a:pt x="639" y="638"/>
                </a:lnTo>
                <a:lnTo>
                  <a:pt x="524" y="638"/>
                </a:lnTo>
                <a:lnTo>
                  <a:pt x="524" y="756"/>
                </a:lnTo>
                <a:lnTo>
                  <a:pt x="639" y="756"/>
                </a:lnTo>
                <a:close/>
                <a:moveTo>
                  <a:pt x="639" y="524"/>
                </a:moveTo>
                <a:lnTo>
                  <a:pt x="639" y="174"/>
                </a:lnTo>
                <a:lnTo>
                  <a:pt x="524" y="174"/>
                </a:lnTo>
                <a:lnTo>
                  <a:pt x="524" y="524"/>
                </a:lnTo>
                <a:lnTo>
                  <a:pt x="639" y="524"/>
                </a:lnTo>
                <a:close/>
                <a:moveTo>
                  <a:pt x="1164" y="114"/>
                </a:moveTo>
                <a:lnTo>
                  <a:pt x="1164" y="813"/>
                </a:lnTo>
                <a:cubicBezTo>
                  <a:pt x="1164" y="876"/>
                  <a:pt x="1112" y="930"/>
                  <a:pt x="1049" y="930"/>
                </a:cubicBezTo>
                <a:lnTo>
                  <a:pt x="232" y="930"/>
                </a:lnTo>
                <a:lnTo>
                  <a:pt x="0" y="1163"/>
                </a:lnTo>
                <a:lnTo>
                  <a:pt x="0" y="114"/>
                </a:lnTo>
                <a:cubicBezTo>
                  <a:pt x="0" y="52"/>
                  <a:pt x="52" y="0"/>
                  <a:pt x="114" y="0"/>
                </a:cubicBezTo>
                <a:lnTo>
                  <a:pt x="1049" y="0"/>
                </a:lnTo>
                <a:lnTo>
                  <a:pt x="1049" y="0"/>
                </a:lnTo>
                <a:cubicBezTo>
                  <a:pt x="1112" y="0"/>
                  <a:pt x="1164" y="52"/>
                  <a:pt x="1164" y="11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0" name="Freeform 109"/>
          <p:cNvSpPr>
            <a:spLocks noChangeArrowheads="1"/>
          </p:cNvSpPr>
          <p:nvPr/>
        </p:nvSpPr>
        <p:spPr bwMode="auto">
          <a:xfrm>
            <a:off x="5349081" y="3173414"/>
            <a:ext cx="419100" cy="504825"/>
          </a:xfrm>
          <a:custGeom>
            <a:avLst/>
            <a:gdLst>
              <a:gd name="T0" fmla="*/ 757 w 1166"/>
              <a:gd name="T1" fmla="*/ 295 h 1402"/>
              <a:gd name="T2" fmla="*/ 757 w 1166"/>
              <a:gd name="T3" fmla="*/ 235 h 1402"/>
              <a:gd name="T4" fmla="*/ 700 w 1166"/>
              <a:gd name="T5" fmla="*/ 235 h 1402"/>
              <a:gd name="T6" fmla="*/ 700 w 1166"/>
              <a:gd name="T7" fmla="*/ 295 h 1402"/>
              <a:gd name="T8" fmla="*/ 757 w 1166"/>
              <a:gd name="T9" fmla="*/ 295 h 1402"/>
              <a:gd name="T10" fmla="*/ 465 w 1166"/>
              <a:gd name="T11" fmla="*/ 295 h 1402"/>
              <a:gd name="T12" fmla="*/ 465 w 1166"/>
              <a:gd name="T13" fmla="*/ 235 h 1402"/>
              <a:gd name="T14" fmla="*/ 408 w 1166"/>
              <a:gd name="T15" fmla="*/ 235 h 1402"/>
              <a:gd name="T16" fmla="*/ 408 w 1166"/>
              <a:gd name="T17" fmla="*/ 295 h 1402"/>
              <a:gd name="T18" fmla="*/ 465 w 1166"/>
              <a:gd name="T19" fmla="*/ 295 h 1402"/>
              <a:gd name="T20" fmla="*/ 788 w 1166"/>
              <a:gd name="T21" fmla="*/ 129 h 1402"/>
              <a:gd name="T22" fmla="*/ 932 w 1166"/>
              <a:gd name="T23" fmla="*/ 410 h 1402"/>
              <a:gd name="T24" fmla="*/ 233 w 1166"/>
              <a:gd name="T25" fmla="*/ 410 h 1402"/>
              <a:gd name="T26" fmla="*/ 375 w 1166"/>
              <a:gd name="T27" fmla="*/ 129 h 1402"/>
              <a:gd name="T28" fmla="*/ 298 w 1166"/>
              <a:gd name="T29" fmla="*/ 52 h 1402"/>
              <a:gd name="T30" fmla="*/ 298 w 1166"/>
              <a:gd name="T31" fmla="*/ 11 h 1402"/>
              <a:gd name="T32" fmla="*/ 339 w 1166"/>
              <a:gd name="T33" fmla="*/ 11 h 1402"/>
              <a:gd name="T34" fmla="*/ 427 w 1166"/>
              <a:gd name="T35" fmla="*/ 99 h 1402"/>
              <a:gd name="T36" fmla="*/ 583 w 1166"/>
              <a:gd name="T37" fmla="*/ 60 h 1402"/>
              <a:gd name="T38" fmla="*/ 736 w 1166"/>
              <a:gd name="T39" fmla="*/ 99 h 1402"/>
              <a:gd name="T40" fmla="*/ 823 w 1166"/>
              <a:gd name="T41" fmla="*/ 11 h 1402"/>
              <a:gd name="T42" fmla="*/ 864 w 1166"/>
              <a:gd name="T43" fmla="*/ 11 h 1402"/>
              <a:gd name="T44" fmla="*/ 864 w 1166"/>
              <a:gd name="T45" fmla="*/ 52 h 1402"/>
              <a:gd name="T46" fmla="*/ 788 w 1166"/>
              <a:gd name="T47" fmla="*/ 129 h 1402"/>
              <a:gd name="T48" fmla="*/ 1077 w 1166"/>
              <a:gd name="T49" fmla="*/ 470 h 1402"/>
              <a:gd name="T50" fmla="*/ 1165 w 1166"/>
              <a:gd name="T51" fmla="*/ 558 h 1402"/>
              <a:gd name="T52" fmla="*/ 1165 w 1166"/>
              <a:gd name="T53" fmla="*/ 964 h 1402"/>
              <a:gd name="T54" fmla="*/ 1077 w 1166"/>
              <a:gd name="T55" fmla="*/ 1051 h 1402"/>
              <a:gd name="T56" fmla="*/ 990 w 1166"/>
              <a:gd name="T57" fmla="*/ 964 h 1402"/>
              <a:gd name="T58" fmla="*/ 990 w 1166"/>
              <a:gd name="T59" fmla="*/ 558 h 1402"/>
              <a:gd name="T60" fmla="*/ 1077 w 1166"/>
              <a:gd name="T61" fmla="*/ 470 h 1402"/>
              <a:gd name="T62" fmla="*/ 88 w 1166"/>
              <a:gd name="T63" fmla="*/ 470 h 1402"/>
              <a:gd name="T64" fmla="*/ 175 w 1166"/>
              <a:gd name="T65" fmla="*/ 558 h 1402"/>
              <a:gd name="T66" fmla="*/ 175 w 1166"/>
              <a:gd name="T67" fmla="*/ 964 h 1402"/>
              <a:gd name="T68" fmla="*/ 88 w 1166"/>
              <a:gd name="T69" fmla="*/ 1051 h 1402"/>
              <a:gd name="T70" fmla="*/ 0 w 1166"/>
              <a:gd name="T71" fmla="*/ 964 h 1402"/>
              <a:gd name="T72" fmla="*/ 0 w 1166"/>
              <a:gd name="T73" fmla="*/ 558 h 1402"/>
              <a:gd name="T74" fmla="*/ 88 w 1166"/>
              <a:gd name="T75" fmla="*/ 470 h 1402"/>
              <a:gd name="T76" fmla="*/ 233 w 1166"/>
              <a:gd name="T77" fmla="*/ 1051 h 1402"/>
              <a:gd name="T78" fmla="*/ 233 w 1166"/>
              <a:gd name="T79" fmla="*/ 470 h 1402"/>
              <a:gd name="T80" fmla="*/ 932 w 1166"/>
              <a:gd name="T81" fmla="*/ 470 h 1402"/>
              <a:gd name="T82" fmla="*/ 932 w 1166"/>
              <a:gd name="T83" fmla="*/ 1051 h 1402"/>
              <a:gd name="T84" fmla="*/ 875 w 1166"/>
              <a:gd name="T85" fmla="*/ 1109 h 1402"/>
              <a:gd name="T86" fmla="*/ 815 w 1166"/>
              <a:gd name="T87" fmla="*/ 1109 h 1402"/>
              <a:gd name="T88" fmla="*/ 815 w 1166"/>
              <a:gd name="T89" fmla="*/ 1314 h 1402"/>
              <a:gd name="T90" fmla="*/ 727 w 1166"/>
              <a:gd name="T91" fmla="*/ 1401 h 1402"/>
              <a:gd name="T92" fmla="*/ 640 w 1166"/>
              <a:gd name="T93" fmla="*/ 1314 h 1402"/>
              <a:gd name="T94" fmla="*/ 640 w 1166"/>
              <a:gd name="T95" fmla="*/ 1109 h 1402"/>
              <a:gd name="T96" fmla="*/ 525 w 1166"/>
              <a:gd name="T97" fmla="*/ 1109 h 1402"/>
              <a:gd name="T98" fmla="*/ 525 w 1166"/>
              <a:gd name="T99" fmla="*/ 1314 h 1402"/>
              <a:gd name="T100" fmla="*/ 438 w 1166"/>
              <a:gd name="T101" fmla="*/ 1401 h 1402"/>
              <a:gd name="T102" fmla="*/ 350 w 1166"/>
              <a:gd name="T103" fmla="*/ 1314 h 1402"/>
              <a:gd name="T104" fmla="*/ 350 w 1166"/>
              <a:gd name="T105" fmla="*/ 1109 h 1402"/>
              <a:gd name="T106" fmla="*/ 290 w 1166"/>
              <a:gd name="T107" fmla="*/ 1109 h 1402"/>
              <a:gd name="T108" fmla="*/ 233 w 1166"/>
              <a:gd name="T109" fmla="*/ 1051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66" h="1402">
                <a:moveTo>
                  <a:pt x="757" y="295"/>
                </a:moveTo>
                <a:lnTo>
                  <a:pt x="757" y="235"/>
                </a:lnTo>
                <a:lnTo>
                  <a:pt x="700" y="235"/>
                </a:lnTo>
                <a:lnTo>
                  <a:pt x="700" y="295"/>
                </a:lnTo>
                <a:lnTo>
                  <a:pt x="757" y="295"/>
                </a:lnTo>
                <a:close/>
                <a:moveTo>
                  <a:pt x="465" y="295"/>
                </a:moveTo>
                <a:lnTo>
                  <a:pt x="465" y="235"/>
                </a:lnTo>
                <a:lnTo>
                  <a:pt x="408" y="235"/>
                </a:lnTo>
                <a:lnTo>
                  <a:pt x="408" y="295"/>
                </a:lnTo>
                <a:lnTo>
                  <a:pt x="465" y="295"/>
                </a:lnTo>
                <a:close/>
                <a:moveTo>
                  <a:pt x="788" y="129"/>
                </a:moveTo>
                <a:cubicBezTo>
                  <a:pt x="875" y="192"/>
                  <a:pt x="932" y="295"/>
                  <a:pt x="932" y="410"/>
                </a:cubicBezTo>
                <a:lnTo>
                  <a:pt x="233" y="410"/>
                </a:lnTo>
                <a:cubicBezTo>
                  <a:pt x="233" y="295"/>
                  <a:pt x="287" y="192"/>
                  <a:pt x="375" y="129"/>
                </a:cubicBezTo>
                <a:lnTo>
                  <a:pt x="298" y="52"/>
                </a:lnTo>
                <a:cubicBezTo>
                  <a:pt x="287" y="41"/>
                  <a:pt x="287" y="22"/>
                  <a:pt x="298" y="11"/>
                </a:cubicBezTo>
                <a:cubicBezTo>
                  <a:pt x="309" y="0"/>
                  <a:pt x="328" y="0"/>
                  <a:pt x="339" y="11"/>
                </a:cubicBezTo>
                <a:lnTo>
                  <a:pt x="427" y="99"/>
                </a:lnTo>
                <a:cubicBezTo>
                  <a:pt x="473" y="74"/>
                  <a:pt x="528" y="60"/>
                  <a:pt x="583" y="60"/>
                </a:cubicBezTo>
                <a:cubicBezTo>
                  <a:pt x="637" y="60"/>
                  <a:pt x="689" y="74"/>
                  <a:pt x="736" y="99"/>
                </a:cubicBezTo>
                <a:lnTo>
                  <a:pt x="823" y="11"/>
                </a:lnTo>
                <a:cubicBezTo>
                  <a:pt x="834" y="0"/>
                  <a:pt x="853" y="0"/>
                  <a:pt x="864" y="11"/>
                </a:cubicBezTo>
                <a:cubicBezTo>
                  <a:pt x="875" y="22"/>
                  <a:pt x="875" y="41"/>
                  <a:pt x="864" y="52"/>
                </a:cubicBezTo>
                <a:lnTo>
                  <a:pt x="788" y="129"/>
                </a:lnTo>
                <a:close/>
                <a:moveTo>
                  <a:pt x="1077" y="470"/>
                </a:moveTo>
                <a:cubicBezTo>
                  <a:pt x="1126" y="470"/>
                  <a:pt x="1165" y="509"/>
                  <a:pt x="1165" y="558"/>
                </a:cubicBezTo>
                <a:lnTo>
                  <a:pt x="1165" y="964"/>
                </a:lnTo>
                <a:cubicBezTo>
                  <a:pt x="1165" y="1013"/>
                  <a:pt x="1126" y="1051"/>
                  <a:pt x="1077" y="1051"/>
                </a:cubicBezTo>
                <a:cubicBezTo>
                  <a:pt x="1028" y="1051"/>
                  <a:pt x="990" y="1013"/>
                  <a:pt x="990" y="964"/>
                </a:cubicBezTo>
                <a:lnTo>
                  <a:pt x="990" y="558"/>
                </a:lnTo>
                <a:cubicBezTo>
                  <a:pt x="990" y="509"/>
                  <a:pt x="1028" y="470"/>
                  <a:pt x="1077" y="470"/>
                </a:cubicBezTo>
                <a:close/>
                <a:moveTo>
                  <a:pt x="88" y="470"/>
                </a:moveTo>
                <a:cubicBezTo>
                  <a:pt x="137" y="470"/>
                  <a:pt x="175" y="509"/>
                  <a:pt x="175" y="558"/>
                </a:cubicBezTo>
                <a:lnTo>
                  <a:pt x="175" y="964"/>
                </a:lnTo>
                <a:cubicBezTo>
                  <a:pt x="175" y="1013"/>
                  <a:pt x="137" y="1051"/>
                  <a:pt x="88" y="1051"/>
                </a:cubicBezTo>
                <a:cubicBezTo>
                  <a:pt x="39" y="1051"/>
                  <a:pt x="0" y="1013"/>
                  <a:pt x="0" y="964"/>
                </a:cubicBezTo>
                <a:lnTo>
                  <a:pt x="0" y="558"/>
                </a:lnTo>
                <a:cubicBezTo>
                  <a:pt x="0" y="509"/>
                  <a:pt x="39" y="470"/>
                  <a:pt x="88" y="470"/>
                </a:cubicBezTo>
                <a:close/>
                <a:moveTo>
                  <a:pt x="233" y="1051"/>
                </a:moveTo>
                <a:lnTo>
                  <a:pt x="233" y="470"/>
                </a:lnTo>
                <a:lnTo>
                  <a:pt x="932" y="470"/>
                </a:lnTo>
                <a:lnTo>
                  <a:pt x="932" y="1051"/>
                </a:lnTo>
                <a:cubicBezTo>
                  <a:pt x="932" y="1084"/>
                  <a:pt x="908" y="1109"/>
                  <a:pt x="875" y="1109"/>
                </a:cubicBezTo>
                <a:lnTo>
                  <a:pt x="815" y="1109"/>
                </a:lnTo>
                <a:lnTo>
                  <a:pt x="815" y="1314"/>
                </a:lnTo>
                <a:cubicBezTo>
                  <a:pt x="815" y="1363"/>
                  <a:pt x="776" y="1401"/>
                  <a:pt x="727" y="1401"/>
                </a:cubicBezTo>
                <a:cubicBezTo>
                  <a:pt x="677" y="1401"/>
                  <a:pt x="640" y="1363"/>
                  <a:pt x="640" y="1314"/>
                </a:cubicBezTo>
                <a:lnTo>
                  <a:pt x="640" y="1109"/>
                </a:lnTo>
                <a:lnTo>
                  <a:pt x="525" y="1109"/>
                </a:lnTo>
                <a:lnTo>
                  <a:pt x="525" y="1314"/>
                </a:lnTo>
                <a:cubicBezTo>
                  <a:pt x="525" y="1363"/>
                  <a:pt x="487" y="1401"/>
                  <a:pt x="438" y="1401"/>
                </a:cubicBezTo>
                <a:cubicBezTo>
                  <a:pt x="389" y="1401"/>
                  <a:pt x="350" y="1363"/>
                  <a:pt x="350" y="1314"/>
                </a:cubicBezTo>
                <a:lnTo>
                  <a:pt x="350" y="1109"/>
                </a:lnTo>
                <a:lnTo>
                  <a:pt x="290" y="1109"/>
                </a:lnTo>
                <a:cubicBezTo>
                  <a:pt x="257" y="1109"/>
                  <a:pt x="233" y="1084"/>
                  <a:pt x="233" y="105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1" name="Freeform 110"/>
          <p:cNvSpPr>
            <a:spLocks noChangeArrowheads="1"/>
          </p:cNvSpPr>
          <p:nvPr/>
        </p:nvSpPr>
        <p:spPr bwMode="auto">
          <a:xfrm>
            <a:off x="6463506" y="3259138"/>
            <a:ext cx="336550" cy="334962"/>
          </a:xfrm>
          <a:custGeom>
            <a:avLst/>
            <a:gdLst>
              <a:gd name="T0" fmla="*/ 692 w 933"/>
              <a:gd name="T1" fmla="*/ 690 h 932"/>
              <a:gd name="T2" fmla="*/ 692 w 933"/>
              <a:gd name="T3" fmla="*/ 240 h 932"/>
              <a:gd name="T4" fmla="*/ 241 w 933"/>
              <a:gd name="T5" fmla="*/ 240 h 932"/>
              <a:gd name="T6" fmla="*/ 241 w 933"/>
              <a:gd name="T7" fmla="*/ 690 h 932"/>
              <a:gd name="T8" fmla="*/ 692 w 933"/>
              <a:gd name="T9" fmla="*/ 690 h 932"/>
              <a:gd name="T10" fmla="*/ 755 w 933"/>
              <a:gd name="T11" fmla="*/ 177 h 932"/>
              <a:gd name="T12" fmla="*/ 755 w 933"/>
              <a:gd name="T13" fmla="*/ 753 h 932"/>
              <a:gd name="T14" fmla="*/ 178 w 933"/>
              <a:gd name="T15" fmla="*/ 753 h 932"/>
              <a:gd name="T16" fmla="*/ 178 w 933"/>
              <a:gd name="T17" fmla="*/ 177 h 932"/>
              <a:gd name="T18" fmla="*/ 755 w 933"/>
              <a:gd name="T19" fmla="*/ 177 h 932"/>
              <a:gd name="T20" fmla="*/ 0 w 933"/>
              <a:gd name="T21" fmla="*/ 232 h 932"/>
              <a:gd name="T22" fmla="*/ 0 w 933"/>
              <a:gd name="T23" fmla="*/ 0 h 932"/>
              <a:gd name="T24" fmla="*/ 233 w 933"/>
              <a:gd name="T25" fmla="*/ 0 h 932"/>
              <a:gd name="T26" fmla="*/ 0 w 933"/>
              <a:gd name="T27" fmla="*/ 232 h 932"/>
              <a:gd name="T28" fmla="*/ 233 w 933"/>
              <a:gd name="T29" fmla="*/ 931 h 932"/>
              <a:gd name="T30" fmla="*/ 0 w 933"/>
              <a:gd name="T31" fmla="*/ 931 h 932"/>
              <a:gd name="T32" fmla="*/ 0 w 933"/>
              <a:gd name="T33" fmla="*/ 698 h 932"/>
              <a:gd name="T34" fmla="*/ 233 w 933"/>
              <a:gd name="T35" fmla="*/ 931 h 932"/>
              <a:gd name="T36" fmla="*/ 932 w 933"/>
              <a:gd name="T37" fmla="*/ 698 h 932"/>
              <a:gd name="T38" fmla="*/ 932 w 933"/>
              <a:gd name="T39" fmla="*/ 931 h 932"/>
              <a:gd name="T40" fmla="*/ 700 w 933"/>
              <a:gd name="T41" fmla="*/ 931 h 932"/>
              <a:gd name="T42" fmla="*/ 932 w 933"/>
              <a:gd name="T43" fmla="*/ 698 h 932"/>
              <a:gd name="T44" fmla="*/ 700 w 933"/>
              <a:gd name="T45" fmla="*/ 0 h 932"/>
              <a:gd name="T46" fmla="*/ 932 w 933"/>
              <a:gd name="T47" fmla="*/ 0 h 932"/>
              <a:gd name="T48" fmla="*/ 932 w 933"/>
              <a:gd name="T49" fmla="*/ 232 h 932"/>
              <a:gd name="T50" fmla="*/ 700 w 933"/>
              <a:gd name="T51" fmla="*/ 0 h 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3" h="932">
                <a:moveTo>
                  <a:pt x="692" y="690"/>
                </a:moveTo>
                <a:cubicBezTo>
                  <a:pt x="815" y="567"/>
                  <a:pt x="815" y="363"/>
                  <a:pt x="692" y="240"/>
                </a:cubicBezTo>
                <a:cubicBezTo>
                  <a:pt x="569" y="117"/>
                  <a:pt x="364" y="117"/>
                  <a:pt x="241" y="240"/>
                </a:cubicBezTo>
                <a:cubicBezTo>
                  <a:pt x="118" y="363"/>
                  <a:pt x="118" y="567"/>
                  <a:pt x="241" y="690"/>
                </a:cubicBezTo>
                <a:cubicBezTo>
                  <a:pt x="364" y="813"/>
                  <a:pt x="569" y="813"/>
                  <a:pt x="692" y="690"/>
                </a:cubicBezTo>
                <a:close/>
                <a:moveTo>
                  <a:pt x="755" y="177"/>
                </a:moveTo>
                <a:cubicBezTo>
                  <a:pt x="913" y="336"/>
                  <a:pt x="914" y="595"/>
                  <a:pt x="755" y="753"/>
                </a:cubicBezTo>
                <a:cubicBezTo>
                  <a:pt x="597" y="912"/>
                  <a:pt x="337" y="912"/>
                  <a:pt x="178" y="753"/>
                </a:cubicBezTo>
                <a:cubicBezTo>
                  <a:pt x="20" y="595"/>
                  <a:pt x="20" y="335"/>
                  <a:pt x="178" y="177"/>
                </a:cubicBezTo>
                <a:cubicBezTo>
                  <a:pt x="337" y="18"/>
                  <a:pt x="596" y="19"/>
                  <a:pt x="755" y="177"/>
                </a:cubicBezTo>
                <a:close/>
                <a:moveTo>
                  <a:pt x="0" y="232"/>
                </a:moveTo>
                <a:lnTo>
                  <a:pt x="0" y="0"/>
                </a:lnTo>
                <a:lnTo>
                  <a:pt x="233" y="0"/>
                </a:lnTo>
                <a:lnTo>
                  <a:pt x="0" y="232"/>
                </a:lnTo>
                <a:close/>
                <a:moveTo>
                  <a:pt x="233" y="931"/>
                </a:moveTo>
                <a:lnTo>
                  <a:pt x="0" y="931"/>
                </a:lnTo>
                <a:lnTo>
                  <a:pt x="0" y="698"/>
                </a:lnTo>
                <a:lnTo>
                  <a:pt x="233" y="931"/>
                </a:lnTo>
                <a:close/>
                <a:moveTo>
                  <a:pt x="932" y="698"/>
                </a:moveTo>
                <a:lnTo>
                  <a:pt x="932" y="931"/>
                </a:lnTo>
                <a:lnTo>
                  <a:pt x="700" y="931"/>
                </a:lnTo>
                <a:lnTo>
                  <a:pt x="932" y="698"/>
                </a:lnTo>
                <a:close/>
                <a:moveTo>
                  <a:pt x="700" y="0"/>
                </a:moveTo>
                <a:lnTo>
                  <a:pt x="932" y="0"/>
                </a:lnTo>
                <a:lnTo>
                  <a:pt x="932" y="232"/>
                </a:ln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2" name="Freeform 111"/>
          <p:cNvSpPr>
            <a:spLocks noChangeArrowheads="1"/>
          </p:cNvSpPr>
          <p:nvPr/>
        </p:nvSpPr>
        <p:spPr bwMode="auto">
          <a:xfrm>
            <a:off x="7452518" y="3313113"/>
            <a:ext cx="503238" cy="227012"/>
          </a:xfrm>
          <a:custGeom>
            <a:avLst/>
            <a:gdLst>
              <a:gd name="T0" fmla="*/ 1085 w 1400"/>
              <a:gd name="T1" fmla="*/ 0 h 629"/>
              <a:gd name="T2" fmla="*/ 1399 w 1400"/>
              <a:gd name="T3" fmla="*/ 315 h 629"/>
              <a:gd name="T4" fmla="*/ 1085 w 1400"/>
              <a:gd name="T5" fmla="*/ 628 h 629"/>
              <a:gd name="T6" fmla="*/ 860 w 1400"/>
              <a:gd name="T7" fmla="*/ 535 h 629"/>
              <a:gd name="T8" fmla="*/ 787 w 1400"/>
              <a:gd name="T9" fmla="*/ 469 h 629"/>
              <a:gd name="T10" fmla="*/ 874 w 1400"/>
              <a:gd name="T11" fmla="*/ 393 h 629"/>
              <a:gd name="T12" fmla="*/ 942 w 1400"/>
              <a:gd name="T13" fmla="*/ 450 h 629"/>
              <a:gd name="T14" fmla="*/ 1085 w 1400"/>
              <a:gd name="T15" fmla="*/ 510 h 629"/>
              <a:gd name="T16" fmla="*/ 1281 w 1400"/>
              <a:gd name="T17" fmla="*/ 315 h 629"/>
              <a:gd name="T18" fmla="*/ 1085 w 1400"/>
              <a:gd name="T19" fmla="*/ 118 h 629"/>
              <a:gd name="T20" fmla="*/ 945 w 1400"/>
              <a:gd name="T21" fmla="*/ 175 h 629"/>
              <a:gd name="T22" fmla="*/ 699 w 1400"/>
              <a:gd name="T23" fmla="*/ 393 h 629"/>
              <a:gd name="T24" fmla="*/ 535 w 1400"/>
              <a:gd name="T25" fmla="*/ 538 h 629"/>
              <a:gd name="T26" fmla="*/ 314 w 1400"/>
              <a:gd name="T27" fmla="*/ 628 h 629"/>
              <a:gd name="T28" fmla="*/ 0 w 1400"/>
              <a:gd name="T29" fmla="*/ 315 h 629"/>
              <a:gd name="T30" fmla="*/ 314 w 1400"/>
              <a:gd name="T31" fmla="*/ 0 h 629"/>
              <a:gd name="T32" fmla="*/ 538 w 1400"/>
              <a:gd name="T33" fmla="*/ 93 h 629"/>
              <a:gd name="T34" fmla="*/ 612 w 1400"/>
              <a:gd name="T35" fmla="*/ 159 h 629"/>
              <a:gd name="T36" fmla="*/ 522 w 1400"/>
              <a:gd name="T37" fmla="*/ 235 h 629"/>
              <a:gd name="T38" fmla="*/ 456 w 1400"/>
              <a:gd name="T39" fmla="*/ 178 h 629"/>
              <a:gd name="T40" fmla="*/ 314 w 1400"/>
              <a:gd name="T41" fmla="*/ 118 h 629"/>
              <a:gd name="T42" fmla="*/ 117 w 1400"/>
              <a:gd name="T43" fmla="*/ 315 h 629"/>
              <a:gd name="T44" fmla="*/ 314 w 1400"/>
              <a:gd name="T45" fmla="*/ 510 h 629"/>
              <a:gd name="T46" fmla="*/ 453 w 1400"/>
              <a:gd name="T47" fmla="*/ 453 h 629"/>
              <a:gd name="T48" fmla="*/ 699 w 1400"/>
              <a:gd name="T49" fmla="*/ 235 h 629"/>
              <a:gd name="T50" fmla="*/ 863 w 1400"/>
              <a:gd name="T51" fmla="*/ 91 h 629"/>
              <a:gd name="T52" fmla="*/ 1085 w 1400"/>
              <a:gd name="T53"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0" h="629">
                <a:moveTo>
                  <a:pt x="1085" y="0"/>
                </a:moveTo>
                <a:cubicBezTo>
                  <a:pt x="1259" y="0"/>
                  <a:pt x="1399" y="142"/>
                  <a:pt x="1399" y="315"/>
                </a:cubicBezTo>
                <a:cubicBezTo>
                  <a:pt x="1399" y="487"/>
                  <a:pt x="1259" y="628"/>
                  <a:pt x="1085" y="628"/>
                </a:cubicBezTo>
                <a:cubicBezTo>
                  <a:pt x="1000" y="628"/>
                  <a:pt x="921" y="595"/>
                  <a:pt x="860" y="535"/>
                </a:cubicBezTo>
                <a:lnTo>
                  <a:pt x="787" y="469"/>
                </a:lnTo>
                <a:lnTo>
                  <a:pt x="874" y="393"/>
                </a:lnTo>
                <a:lnTo>
                  <a:pt x="942" y="450"/>
                </a:lnTo>
                <a:cubicBezTo>
                  <a:pt x="983" y="491"/>
                  <a:pt x="1033" y="510"/>
                  <a:pt x="1085" y="510"/>
                </a:cubicBezTo>
                <a:cubicBezTo>
                  <a:pt x="1194" y="510"/>
                  <a:pt x="1281" y="424"/>
                  <a:pt x="1281" y="315"/>
                </a:cubicBezTo>
                <a:cubicBezTo>
                  <a:pt x="1281" y="205"/>
                  <a:pt x="1194" y="118"/>
                  <a:pt x="1085" y="118"/>
                </a:cubicBezTo>
                <a:cubicBezTo>
                  <a:pt x="1033" y="118"/>
                  <a:pt x="983" y="137"/>
                  <a:pt x="945" y="175"/>
                </a:cubicBezTo>
                <a:cubicBezTo>
                  <a:pt x="863" y="248"/>
                  <a:pt x="780" y="320"/>
                  <a:pt x="699" y="393"/>
                </a:cubicBezTo>
                <a:lnTo>
                  <a:pt x="535" y="538"/>
                </a:lnTo>
                <a:cubicBezTo>
                  <a:pt x="478" y="595"/>
                  <a:pt x="399" y="628"/>
                  <a:pt x="314" y="628"/>
                </a:cubicBezTo>
                <a:cubicBezTo>
                  <a:pt x="139" y="628"/>
                  <a:pt x="0" y="487"/>
                  <a:pt x="0" y="315"/>
                </a:cubicBezTo>
                <a:cubicBezTo>
                  <a:pt x="0" y="142"/>
                  <a:pt x="139" y="0"/>
                  <a:pt x="314" y="0"/>
                </a:cubicBezTo>
                <a:cubicBezTo>
                  <a:pt x="399" y="0"/>
                  <a:pt x="478" y="33"/>
                  <a:pt x="538" y="93"/>
                </a:cubicBezTo>
                <a:lnTo>
                  <a:pt x="612" y="159"/>
                </a:lnTo>
                <a:lnTo>
                  <a:pt x="522" y="235"/>
                </a:lnTo>
                <a:lnTo>
                  <a:pt x="456" y="178"/>
                </a:lnTo>
                <a:cubicBezTo>
                  <a:pt x="415" y="137"/>
                  <a:pt x="366" y="118"/>
                  <a:pt x="314" y="118"/>
                </a:cubicBezTo>
                <a:cubicBezTo>
                  <a:pt x="205" y="118"/>
                  <a:pt x="117" y="205"/>
                  <a:pt x="117" y="315"/>
                </a:cubicBezTo>
                <a:cubicBezTo>
                  <a:pt x="117" y="424"/>
                  <a:pt x="205" y="510"/>
                  <a:pt x="314" y="510"/>
                </a:cubicBezTo>
                <a:cubicBezTo>
                  <a:pt x="366" y="510"/>
                  <a:pt x="415" y="491"/>
                  <a:pt x="453" y="453"/>
                </a:cubicBezTo>
                <a:cubicBezTo>
                  <a:pt x="536" y="380"/>
                  <a:pt x="618" y="310"/>
                  <a:pt x="699" y="235"/>
                </a:cubicBezTo>
                <a:lnTo>
                  <a:pt x="863" y="91"/>
                </a:lnTo>
                <a:cubicBezTo>
                  <a:pt x="921" y="33"/>
                  <a:pt x="1000" y="0"/>
                  <a:pt x="1085"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3" name="Freeform 112"/>
          <p:cNvSpPr>
            <a:spLocks noChangeArrowheads="1"/>
          </p:cNvSpPr>
          <p:nvPr/>
        </p:nvSpPr>
        <p:spPr bwMode="auto">
          <a:xfrm>
            <a:off x="8566943" y="3216274"/>
            <a:ext cx="419100" cy="419100"/>
          </a:xfrm>
          <a:custGeom>
            <a:avLst/>
            <a:gdLst>
              <a:gd name="T0" fmla="*/ 582 w 1165"/>
              <a:gd name="T1" fmla="*/ 524 h 1164"/>
              <a:gd name="T2" fmla="*/ 639 w 1165"/>
              <a:gd name="T3" fmla="*/ 582 h 1164"/>
              <a:gd name="T4" fmla="*/ 582 w 1165"/>
              <a:gd name="T5" fmla="*/ 638 h 1164"/>
              <a:gd name="T6" fmla="*/ 525 w 1165"/>
              <a:gd name="T7" fmla="*/ 582 h 1164"/>
              <a:gd name="T8" fmla="*/ 582 w 1165"/>
              <a:gd name="T9" fmla="*/ 524 h 1164"/>
              <a:gd name="T10" fmla="*/ 582 w 1165"/>
              <a:gd name="T11" fmla="*/ 843 h 1164"/>
              <a:gd name="T12" fmla="*/ 844 w 1165"/>
              <a:gd name="T13" fmla="*/ 582 h 1164"/>
              <a:gd name="T14" fmla="*/ 582 w 1165"/>
              <a:gd name="T15" fmla="*/ 319 h 1164"/>
              <a:gd name="T16" fmla="*/ 320 w 1165"/>
              <a:gd name="T17" fmla="*/ 582 h 1164"/>
              <a:gd name="T18" fmla="*/ 582 w 1165"/>
              <a:gd name="T19" fmla="*/ 843 h 1164"/>
              <a:gd name="T20" fmla="*/ 582 w 1165"/>
              <a:gd name="T21" fmla="*/ 0 h 1164"/>
              <a:gd name="T22" fmla="*/ 1164 w 1165"/>
              <a:gd name="T23" fmla="*/ 582 h 1164"/>
              <a:gd name="T24" fmla="*/ 582 w 1165"/>
              <a:gd name="T25" fmla="*/ 1163 h 1164"/>
              <a:gd name="T26" fmla="*/ 0 w 1165"/>
              <a:gd name="T27" fmla="*/ 582 h 1164"/>
              <a:gd name="T28" fmla="*/ 582 w 1165"/>
              <a:gd name="T29"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4">
                <a:moveTo>
                  <a:pt x="582" y="524"/>
                </a:moveTo>
                <a:cubicBezTo>
                  <a:pt x="615" y="524"/>
                  <a:pt x="639" y="549"/>
                  <a:pt x="639" y="582"/>
                </a:cubicBezTo>
                <a:cubicBezTo>
                  <a:pt x="639" y="614"/>
                  <a:pt x="615" y="638"/>
                  <a:pt x="582" y="638"/>
                </a:cubicBezTo>
                <a:cubicBezTo>
                  <a:pt x="549" y="638"/>
                  <a:pt x="525" y="614"/>
                  <a:pt x="525" y="582"/>
                </a:cubicBezTo>
                <a:cubicBezTo>
                  <a:pt x="525" y="549"/>
                  <a:pt x="549" y="524"/>
                  <a:pt x="582" y="524"/>
                </a:cubicBezTo>
                <a:close/>
                <a:moveTo>
                  <a:pt x="582" y="843"/>
                </a:moveTo>
                <a:cubicBezTo>
                  <a:pt x="727" y="843"/>
                  <a:pt x="844" y="726"/>
                  <a:pt x="844" y="582"/>
                </a:cubicBezTo>
                <a:cubicBezTo>
                  <a:pt x="844" y="437"/>
                  <a:pt x="727" y="319"/>
                  <a:pt x="582" y="319"/>
                </a:cubicBezTo>
                <a:cubicBezTo>
                  <a:pt x="437" y="319"/>
                  <a:pt x="320" y="437"/>
                  <a:pt x="320" y="582"/>
                </a:cubicBezTo>
                <a:cubicBezTo>
                  <a:pt x="320" y="726"/>
                  <a:pt x="437" y="843"/>
                  <a:pt x="582" y="843"/>
                </a:cubicBezTo>
                <a:close/>
                <a:moveTo>
                  <a:pt x="582" y="0"/>
                </a:moveTo>
                <a:cubicBezTo>
                  <a:pt x="904" y="0"/>
                  <a:pt x="1164" y="259"/>
                  <a:pt x="1164" y="582"/>
                </a:cubicBezTo>
                <a:cubicBezTo>
                  <a:pt x="1164" y="904"/>
                  <a:pt x="905" y="1163"/>
                  <a:pt x="582" y="1163"/>
                </a:cubicBezTo>
                <a:cubicBezTo>
                  <a:pt x="260" y="1163"/>
                  <a:pt x="0" y="904"/>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4" name="Freeform 113"/>
          <p:cNvSpPr>
            <a:spLocks noChangeArrowheads="1"/>
          </p:cNvSpPr>
          <p:nvPr/>
        </p:nvSpPr>
        <p:spPr bwMode="auto">
          <a:xfrm>
            <a:off x="10711656" y="3214689"/>
            <a:ext cx="419100" cy="422275"/>
          </a:xfrm>
          <a:custGeom>
            <a:avLst/>
            <a:gdLst>
              <a:gd name="T0" fmla="*/ 582 w 1165"/>
              <a:gd name="T1" fmla="*/ 1057 h 1173"/>
              <a:gd name="T2" fmla="*/ 989 w 1165"/>
              <a:gd name="T3" fmla="*/ 647 h 1173"/>
              <a:gd name="T4" fmla="*/ 582 w 1165"/>
              <a:gd name="T5" fmla="*/ 241 h 1173"/>
              <a:gd name="T6" fmla="*/ 174 w 1165"/>
              <a:gd name="T7" fmla="*/ 647 h 1173"/>
              <a:gd name="T8" fmla="*/ 582 w 1165"/>
              <a:gd name="T9" fmla="*/ 1057 h 1173"/>
              <a:gd name="T10" fmla="*/ 582 w 1165"/>
              <a:gd name="T11" fmla="*/ 123 h 1173"/>
              <a:gd name="T12" fmla="*/ 1106 w 1165"/>
              <a:gd name="T13" fmla="*/ 647 h 1173"/>
              <a:gd name="T14" fmla="*/ 582 w 1165"/>
              <a:gd name="T15" fmla="*/ 1172 h 1173"/>
              <a:gd name="T16" fmla="*/ 57 w 1165"/>
              <a:gd name="T17" fmla="*/ 647 h 1173"/>
              <a:gd name="T18" fmla="*/ 582 w 1165"/>
              <a:gd name="T19" fmla="*/ 123 h 1173"/>
              <a:gd name="T20" fmla="*/ 612 w 1165"/>
              <a:gd name="T21" fmla="*/ 358 h 1173"/>
              <a:gd name="T22" fmla="*/ 612 w 1165"/>
              <a:gd name="T23" fmla="*/ 664 h 1173"/>
              <a:gd name="T24" fmla="*/ 844 w 1165"/>
              <a:gd name="T25" fmla="*/ 800 h 1173"/>
              <a:gd name="T26" fmla="*/ 800 w 1165"/>
              <a:gd name="T27" fmla="*/ 871 h 1173"/>
              <a:gd name="T28" fmla="*/ 524 w 1165"/>
              <a:gd name="T29" fmla="*/ 707 h 1173"/>
              <a:gd name="T30" fmla="*/ 524 w 1165"/>
              <a:gd name="T31" fmla="*/ 358 h 1173"/>
              <a:gd name="T32" fmla="*/ 612 w 1165"/>
              <a:gd name="T33" fmla="*/ 358 h 1173"/>
              <a:gd name="T34" fmla="*/ 341 w 1165"/>
              <a:gd name="T35" fmla="*/ 88 h 1173"/>
              <a:gd name="T36" fmla="*/ 73 w 1165"/>
              <a:gd name="T37" fmla="*/ 312 h 1173"/>
              <a:gd name="T38" fmla="*/ 0 w 1165"/>
              <a:gd name="T39" fmla="*/ 225 h 1173"/>
              <a:gd name="T40" fmla="*/ 267 w 1165"/>
              <a:gd name="T41" fmla="*/ 0 h 1173"/>
              <a:gd name="T42" fmla="*/ 341 w 1165"/>
              <a:gd name="T43" fmla="*/ 88 h 1173"/>
              <a:gd name="T44" fmla="*/ 1164 w 1165"/>
              <a:gd name="T45" fmla="*/ 225 h 1173"/>
              <a:gd name="T46" fmla="*/ 1090 w 1165"/>
              <a:gd name="T47" fmla="*/ 315 h 1173"/>
              <a:gd name="T48" fmla="*/ 822 w 1165"/>
              <a:gd name="T49" fmla="*/ 88 h 1173"/>
              <a:gd name="T50" fmla="*/ 896 w 1165"/>
              <a:gd name="T51" fmla="*/ 1 h 1173"/>
              <a:gd name="T52" fmla="*/ 1164 w 1165"/>
              <a:gd name="T53" fmla="*/ 225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3">
                <a:moveTo>
                  <a:pt x="582" y="1057"/>
                </a:moveTo>
                <a:cubicBezTo>
                  <a:pt x="808" y="1057"/>
                  <a:pt x="989" y="874"/>
                  <a:pt x="989" y="647"/>
                </a:cubicBezTo>
                <a:cubicBezTo>
                  <a:pt x="989" y="421"/>
                  <a:pt x="809" y="241"/>
                  <a:pt x="582" y="241"/>
                </a:cubicBezTo>
                <a:cubicBezTo>
                  <a:pt x="356" y="241"/>
                  <a:pt x="174" y="421"/>
                  <a:pt x="174" y="647"/>
                </a:cubicBezTo>
                <a:cubicBezTo>
                  <a:pt x="174" y="874"/>
                  <a:pt x="355" y="1057"/>
                  <a:pt x="582" y="1057"/>
                </a:cubicBezTo>
                <a:close/>
                <a:moveTo>
                  <a:pt x="582" y="123"/>
                </a:moveTo>
                <a:cubicBezTo>
                  <a:pt x="871" y="123"/>
                  <a:pt x="1106" y="358"/>
                  <a:pt x="1106" y="647"/>
                </a:cubicBezTo>
                <a:cubicBezTo>
                  <a:pt x="1106" y="937"/>
                  <a:pt x="872" y="1172"/>
                  <a:pt x="582" y="1172"/>
                </a:cubicBezTo>
                <a:cubicBezTo>
                  <a:pt x="293" y="1172"/>
                  <a:pt x="57" y="937"/>
                  <a:pt x="57" y="647"/>
                </a:cubicBezTo>
                <a:cubicBezTo>
                  <a:pt x="57" y="358"/>
                  <a:pt x="292" y="123"/>
                  <a:pt x="582" y="123"/>
                </a:cubicBezTo>
                <a:close/>
                <a:moveTo>
                  <a:pt x="612" y="358"/>
                </a:moveTo>
                <a:lnTo>
                  <a:pt x="612" y="664"/>
                </a:lnTo>
                <a:lnTo>
                  <a:pt x="844" y="800"/>
                </a:lnTo>
                <a:lnTo>
                  <a:pt x="800" y="871"/>
                </a:lnTo>
                <a:lnTo>
                  <a:pt x="524" y="707"/>
                </a:lnTo>
                <a:lnTo>
                  <a:pt x="524" y="358"/>
                </a:lnTo>
                <a:lnTo>
                  <a:pt x="612" y="358"/>
                </a:lnTo>
                <a:close/>
                <a:moveTo>
                  <a:pt x="341" y="88"/>
                </a:moveTo>
                <a:lnTo>
                  <a:pt x="73" y="312"/>
                </a:lnTo>
                <a:lnTo>
                  <a:pt x="0" y="225"/>
                </a:lnTo>
                <a:lnTo>
                  <a:pt x="267" y="0"/>
                </a:lnTo>
                <a:lnTo>
                  <a:pt x="341" y="88"/>
                </a:lnTo>
                <a:close/>
                <a:moveTo>
                  <a:pt x="1164" y="225"/>
                </a:moveTo>
                <a:lnTo>
                  <a:pt x="1090" y="315"/>
                </a:lnTo>
                <a:lnTo>
                  <a:pt x="822" y="88"/>
                </a:lnTo>
                <a:lnTo>
                  <a:pt x="896" y="1"/>
                </a:lnTo>
                <a:lnTo>
                  <a:pt x="1164" y="2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5" name="Freeform 114"/>
          <p:cNvSpPr>
            <a:spLocks noChangeArrowheads="1"/>
          </p:cNvSpPr>
          <p:nvPr/>
        </p:nvSpPr>
        <p:spPr bwMode="auto">
          <a:xfrm>
            <a:off x="9638506" y="3214689"/>
            <a:ext cx="419100" cy="422275"/>
          </a:xfrm>
          <a:custGeom>
            <a:avLst/>
            <a:gdLst>
              <a:gd name="T0" fmla="*/ 497 w 1165"/>
              <a:gd name="T1" fmla="*/ 737 h 1173"/>
              <a:gd name="T2" fmla="*/ 784 w 1165"/>
              <a:gd name="T3" fmla="*/ 449 h 1173"/>
              <a:gd name="T4" fmla="*/ 847 w 1165"/>
              <a:gd name="T5" fmla="*/ 512 h 1173"/>
              <a:gd name="T6" fmla="*/ 497 w 1165"/>
              <a:gd name="T7" fmla="*/ 860 h 1173"/>
              <a:gd name="T8" fmla="*/ 311 w 1165"/>
              <a:gd name="T9" fmla="*/ 674 h 1173"/>
              <a:gd name="T10" fmla="*/ 371 w 1165"/>
              <a:gd name="T11" fmla="*/ 614 h 1173"/>
              <a:gd name="T12" fmla="*/ 497 w 1165"/>
              <a:gd name="T13" fmla="*/ 737 h 1173"/>
              <a:gd name="T14" fmla="*/ 582 w 1165"/>
              <a:gd name="T15" fmla="*/ 1057 h 1173"/>
              <a:gd name="T16" fmla="*/ 989 w 1165"/>
              <a:gd name="T17" fmla="*/ 647 h 1173"/>
              <a:gd name="T18" fmla="*/ 582 w 1165"/>
              <a:gd name="T19" fmla="*/ 241 h 1173"/>
              <a:gd name="T20" fmla="*/ 175 w 1165"/>
              <a:gd name="T21" fmla="*/ 647 h 1173"/>
              <a:gd name="T22" fmla="*/ 582 w 1165"/>
              <a:gd name="T23" fmla="*/ 1057 h 1173"/>
              <a:gd name="T24" fmla="*/ 582 w 1165"/>
              <a:gd name="T25" fmla="*/ 123 h 1173"/>
              <a:gd name="T26" fmla="*/ 1107 w 1165"/>
              <a:gd name="T27" fmla="*/ 647 h 1173"/>
              <a:gd name="T28" fmla="*/ 582 w 1165"/>
              <a:gd name="T29" fmla="*/ 1172 h 1173"/>
              <a:gd name="T30" fmla="*/ 57 w 1165"/>
              <a:gd name="T31" fmla="*/ 647 h 1173"/>
              <a:gd name="T32" fmla="*/ 582 w 1165"/>
              <a:gd name="T33" fmla="*/ 123 h 1173"/>
              <a:gd name="T34" fmla="*/ 341 w 1165"/>
              <a:gd name="T35" fmla="*/ 88 h 1173"/>
              <a:gd name="T36" fmla="*/ 74 w 1165"/>
              <a:gd name="T37" fmla="*/ 312 h 1173"/>
              <a:gd name="T38" fmla="*/ 0 w 1165"/>
              <a:gd name="T39" fmla="*/ 225 h 1173"/>
              <a:gd name="T40" fmla="*/ 268 w 1165"/>
              <a:gd name="T41" fmla="*/ 0 h 1173"/>
              <a:gd name="T42" fmla="*/ 341 w 1165"/>
              <a:gd name="T43" fmla="*/ 88 h 1173"/>
              <a:gd name="T44" fmla="*/ 1164 w 1165"/>
              <a:gd name="T45" fmla="*/ 225 h 1173"/>
              <a:gd name="T46" fmla="*/ 1090 w 1165"/>
              <a:gd name="T47" fmla="*/ 315 h 1173"/>
              <a:gd name="T48" fmla="*/ 822 w 1165"/>
              <a:gd name="T49" fmla="*/ 88 h 1173"/>
              <a:gd name="T50" fmla="*/ 896 w 1165"/>
              <a:gd name="T51" fmla="*/ 1 h 1173"/>
              <a:gd name="T52" fmla="*/ 1164 w 1165"/>
              <a:gd name="T53" fmla="*/ 225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3">
                <a:moveTo>
                  <a:pt x="497" y="737"/>
                </a:moveTo>
                <a:lnTo>
                  <a:pt x="784" y="449"/>
                </a:lnTo>
                <a:lnTo>
                  <a:pt x="847" y="512"/>
                </a:lnTo>
                <a:lnTo>
                  <a:pt x="497" y="860"/>
                </a:lnTo>
                <a:lnTo>
                  <a:pt x="311" y="674"/>
                </a:lnTo>
                <a:lnTo>
                  <a:pt x="371" y="614"/>
                </a:lnTo>
                <a:lnTo>
                  <a:pt x="497" y="737"/>
                </a:lnTo>
                <a:close/>
                <a:moveTo>
                  <a:pt x="582" y="1057"/>
                </a:moveTo>
                <a:cubicBezTo>
                  <a:pt x="809" y="1057"/>
                  <a:pt x="989" y="874"/>
                  <a:pt x="989" y="647"/>
                </a:cubicBezTo>
                <a:cubicBezTo>
                  <a:pt x="989" y="421"/>
                  <a:pt x="809" y="241"/>
                  <a:pt x="582" y="241"/>
                </a:cubicBezTo>
                <a:cubicBezTo>
                  <a:pt x="355" y="241"/>
                  <a:pt x="175" y="421"/>
                  <a:pt x="175" y="647"/>
                </a:cubicBezTo>
                <a:cubicBezTo>
                  <a:pt x="175" y="874"/>
                  <a:pt x="355" y="1057"/>
                  <a:pt x="582" y="1057"/>
                </a:cubicBezTo>
                <a:close/>
                <a:moveTo>
                  <a:pt x="582" y="123"/>
                </a:moveTo>
                <a:cubicBezTo>
                  <a:pt x="871" y="123"/>
                  <a:pt x="1107" y="358"/>
                  <a:pt x="1107" y="647"/>
                </a:cubicBezTo>
                <a:cubicBezTo>
                  <a:pt x="1107" y="937"/>
                  <a:pt x="872" y="1172"/>
                  <a:pt x="582" y="1172"/>
                </a:cubicBezTo>
                <a:cubicBezTo>
                  <a:pt x="293" y="1172"/>
                  <a:pt x="57" y="937"/>
                  <a:pt x="57" y="647"/>
                </a:cubicBezTo>
                <a:cubicBezTo>
                  <a:pt x="57" y="358"/>
                  <a:pt x="292" y="123"/>
                  <a:pt x="582" y="123"/>
                </a:cubicBezTo>
                <a:close/>
                <a:moveTo>
                  <a:pt x="341" y="88"/>
                </a:moveTo>
                <a:lnTo>
                  <a:pt x="74" y="312"/>
                </a:lnTo>
                <a:lnTo>
                  <a:pt x="0" y="225"/>
                </a:lnTo>
                <a:lnTo>
                  <a:pt x="268" y="0"/>
                </a:lnTo>
                <a:lnTo>
                  <a:pt x="341" y="88"/>
                </a:lnTo>
                <a:close/>
                <a:moveTo>
                  <a:pt x="1164" y="225"/>
                </a:moveTo>
                <a:lnTo>
                  <a:pt x="1090" y="315"/>
                </a:lnTo>
                <a:lnTo>
                  <a:pt x="822" y="88"/>
                </a:lnTo>
                <a:lnTo>
                  <a:pt x="896" y="1"/>
                </a:lnTo>
                <a:lnTo>
                  <a:pt x="1164" y="2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6" name="Freeform 115"/>
          <p:cNvSpPr>
            <a:spLocks noChangeArrowheads="1"/>
          </p:cNvSpPr>
          <p:nvPr/>
        </p:nvSpPr>
        <p:spPr bwMode="auto">
          <a:xfrm>
            <a:off x="1056481" y="4125912"/>
            <a:ext cx="336550" cy="336550"/>
          </a:xfrm>
          <a:custGeom>
            <a:avLst/>
            <a:gdLst>
              <a:gd name="T0" fmla="*/ 935 w 936"/>
              <a:gd name="T1" fmla="*/ 410 h 936"/>
              <a:gd name="T2" fmla="*/ 935 w 936"/>
              <a:gd name="T3" fmla="*/ 525 h 936"/>
              <a:gd name="T4" fmla="*/ 224 w 936"/>
              <a:gd name="T5" fmla="*/ 525 h 936"/>
              <a:gd name="T6" fmla="*/ 550 w 936"/>
              <a:gd name="T7" fmla="*/ 853 h 936"/>
              <a:gd name="T8" fmla="*/ 468 w 936"/>
              <a:gd name="T9" fmla="*/ 935 h 936"/>
              <a:gd name="T10" fmla="*/ 0 w 936"/>
              <a:gd name="T11" fmla="*/ 467 h 936"/>
              <a:gd name="T12" fmla="*/ 468 w 936"/>
              <a:gd name="T13" fmla="*/ 0 h 936"/>
              <a:gd name="T14" fmla="*/ 550 w 936"/>
              <a:gd name="T15" fmla="*/ 82 h 936"/>
              <a:gd name="T16" fmla="*/ 224 w 936"/>
              <a:gd name="T17" fmla="*/ 410 h 936"/>
              <a:gd name="T18" fmla="*/ 935 w 936"/>
              <a:gd name="T19" fmla="*/ 41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935" y="410"/>
                </a:moveTo>
                <a:lnTo>
                  <a:pt x="935" y="525"/>
                </a:lnTo>
                <a:lnTo>
                  <a:pt x="224" y="525"/>
                </a:lnTo>
                <a:lnTo>
                  <a:pt x="550" y="853"/>
                </a:lnTo>
                <a:lnTo>
                  <a:pt x="468" y="935"/>
                </a:lnTo>
                <a:lnTo>
                  <a:pt x="0" y="467"/>
                </a:lnTo>
                <a:lnTo>
                  <a:pt x="468" y="0"/>
                </a:lnTo>
                <a:lnTo>
                  <a:pt x="550" y="82"/>
                </a:lnTo>
                <a:lnTo>
                  <a:pt x="224" y="410"/>
                </a:lnTo>
                <a:lnTo>
                  <a:pt x="935" y="41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7" name="Freeform 116"/>
          <p:cNvSpPr>
            <a:spLocks noChangeArrowheads="1"/>
          </p:cNvSpPr>
          <p:nvPr/>
        </p:nvSpPr>
        <p:spPr bwMode="auto">
          <a:xfrm>
            <a:off x="2116933" y="4084638"/>
            <a:ext cx="377825" cy="420687"/>
          </a:xfrm>
          <a:custGeom>
            <a:avLst/>
            <a:gdLst>
              <a:gd name="T0" fmla="*/ 875 w 1051"/>
              <a:gd name="T1" fmla="*/ 1049 h 1168"/>
              <a:gd name="T2" fmla="*/ 875 w 1051"/>
              <a:gd name="T3" fmla="*/ 967 h 1168"/>
              <a:gd name="T4" fmla="*/ 525 w 1051"/>
              <a:gd name="T5" fmla="*/ 787 h 1168"/>
              <a:gd name="T6" fmla="*/ 175 w 1051"/>
              <a:gd name="T7" fmla="*/ 967 h 1168"/>
              <a:gd name="T8" fmla="*/ 175 w 1051"/>
              <a:gd name="T9" fmla="*/ 1049 h 1168"/>
              <a:gd name="T10" fmla="*/ 875 w 1051"/>
              <a:gd name="T11" fmla="*/ 1049 h 1168"/>
              <a:gd name="T12" fmla="*/ 525 w 1051"/>
              <a:gd name="T13" fmla="*/ 350 h 1168"/>
              <a:gd name="T14" fmla="*/ 350 w 1051"/>
              <a:gd name="T15" fmla="*/ 525 h 1168"/>
              <a:gd name="T16" fmla="*/ 525 w 1051"/>
              <a:gd name="T17" fmla="*/ 699 h 1168"/>
              <a:gd name="T18" fmla="*/ 700 w 1051"/>
              <a:gd name="T19" fmla="*/ 525 h 1168"/>
              <a:gd name="T20" fmla="*/ 525 w 1051"/>
              <a:gd name="T21" fmla="*/ 350 h 1168"/>
              <a:gd name="T22" fmla="*/ 525 w 1051"/>
              <a:gd name="T23" fmla="*/ 117 h 1168"/>
              <a:gd name="T24" fmla="*/ 468 w 1051"/>
              <a:gd name="T25" fmla="*/ 175 h 1168"/>
              <a:gd name="T26" fmla="*/ 525 w 1051"/>
              <a:gd name="T27" fmla="*/ 235 h 1168"/>
              <a:gd name="T28" fmla="*/ 583 w 1051"/>
              <a:gd name="T29" fmla="*/ 175 h 1168"/>
              <a:gd name="T30" fmla="*/ 525 w 1051"/>
              <a:gd name="T31" fmla="*/ 117 h 1168"/>
              <a:gd name="T32" fmla="*/ 1050 w 1051"/>
              <a:gd name="T33" fmla="*/ 235 h 1168"/>
              <a:gd name="T34" fmla="*/ 1050 w 1051"/>
              <a:gd name="T35" fmla="*/ 1049 h 1168"/>
              <a:gd name="T36" fmla="*/ 932 w 1051"/>
              <a:gd name="T37" fmla="*/ 1167 h 1168"/>
              <a:gd name="T38" fmla="*/ 118 w 1051"/>
              <a:gd name="T39" fmla="*/ 1167 h 1168"/>
              <a:gd name="T40" fmla="*/ 0 w 1051"/>
              <a:gd name="T41" fmla="*/ 1049 h 1168"/>
              <a:gd name="T42" fmla="*/ 0 w 1051"/>
              <a:gd name="T43" fmla="*/ 235 h 1168"/>
              <a:gd name="T44" fmla="*/ 118 w 1051"/>
              <a:gd name="T45" fmla="*/ 117 h 1168"/>
              <a:gd name="T46" fmla="*/ 361 w 1051"/>
              <a:gd name="T47" fmla="*/ 117 h 1168"/>
              <a:gd name="T48" fmla="*/ 525 w 1051"/>
              <a:gd name="T49" fmla="*/ 0 h 1168"/>
              <a:gd name="T50" fmla="*/ 689 w 1051"/>
              <a:gd name="T51" fmla="*/ 117 h 1168"/>
              <a:gd name="T52" fmla="*/ 932 w 1051"/>
              <a:gd name="T53" fmla="*/ 117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875" y="1049"/>
                </a:moveTo>
                <a:lnTo>
                  <a:pt x="875" y="967"/>
                </a:lnTo>
                <a:cubicBezTo>
                  <a:pt x="875" y="850"/>
                  <a:pt x="642" y="787"/>
                  <a:pt x="525" y="787"/>
                </a:cubicBezTo>
                <a:cubicBezTo>
                  <a:pt x="407" y="787"/>
                  <a:pt x="175" y="850"/>
                  <a:pt x="175" y="967"/>
                </a:cubicBezTo>
                <a:lnTo>
                  <a:pt x="175" y="1049"/>
                </a:lnTo>
                <a:lnTo>
                  <a:pt x="875" y="1049"/>
                </a:lnTo>
                <a:close/>
                <a:moveTo>
                  <a:pt x="525" y="350"/>
                </a:moveTo>
                <a:cubicBezTo>
                  <a:pt x="429" y="350"/>
                  <a:pt x="350" y="430"/>
                  <a:pt x="350" y="525"/>
                </a:cubicBezTo>
                <a:cubicBezTo>
                  <a:pt x="350" y="621"/>
                  <a:pt x="429" y="699"/>
                  <a:pt x="525" y="699"/>
                </a:cubicBezTo>
                <a:cubicBezTo>
                  <a:pt x="621" y="699"/>
                  <a:pt x="700" y="621"/>
                  <a:pt x="700" y="525"/>
                </a:cubicBezTo>
                <a:cubicBezTo>
                  <a:pt x="700" y="430"/>
                  <a:pt x="621" y="350"/>
                  <a:pt x="525" y="350"/>
                </a:cubicBezTo>
                <a:close/>
                <a:moveTo>
                  <a:pt x="525" y="117"/>
                </a:moveTo>
                <a:cubicBezTo>
                  <a:pt x="492" y="117"/>
                  <a:pt x="468" y="142"/>
                  <a:pt x="468" y="175"/>
                </a:cubicBezTo>
                <a:cubicBezTo>
                  <a:pt x="468" y="208"/>
                  <a:pt x="492" y="235"/>
                  <a:pt x="525" y="235"/>
                </a:cubicBezTo>
                <a:cubicBezTo>
                  <a:pt x="558" y="235"/>
                  <a:pt x="583" y="208"/>
                  <a:pt x="583" y="175"/>
                </a:cubicBezTo>
                <a:cubicBezTo>
                  <a:pt x="583" y="142"/>
                  <a:pt x="558" y="117"/>
                  <a:pt x="525" y="117"/>
                </a:cubicBezTo>
                <a:close/>
                <a:moveTo>
                  <a:pt x="1050" y="235"/>
                </a:moveTo>
                <a:lnTo>
                  <a:pt x="1050" y="1049"/>
                </a:lnTo>
                <a:cubicBezTo>
                  <a:pt x="1050" y="1112"/>
                  <a:pt x="995" y="1167"/>
                  <a:pt x="932" y="1167"/>
                </a:cubicBezTo>
                <a:lnTo>
                  <a:pt x="118" y="1167"/>
                </a:lnTo>
                <a:cubicBezTo>
                  <a:pt x="55" y="1167"/>
                  <a:pt x="0" y="1112"/>
                  <a:pt x="0" y="1049"/>
                </a:cubicBezTo>
                <a:lnTo>
                  <a:pt x="0" y="235"/>
                </a:lnTo>
                <a:cubicBezTo>
                  <a:pt x="0" y="172"/>
                  <a:pt x="55" y="117"/>
                  <a:pt x="118" y="117"/>
                </a:cubicBezTo>
                <a:lnTo>
                  <a:pt x="361" y="117"/>
                </a:lnTo>
                <a:cubicBezTo>
                  <a:pt x="386" y="49"/>
                  <a:pt x="448" y="0"/>
                  <a:pt x="525" y="0"/>
                </a:cubicBezTo>
                <a:cubicBezTo>
                  <a:pt x="601" y="0"/>
                  <a:pt x="665" y="49"/>
                  <a:pt x="689" y="117"/>
                </a:cubicBezTo>
                <a:lnTo>
                  <a:pt x="932" y="117"/>
                </a:lnTo>
                <a:cubicBezTo>
                  <a:pt x="995" y="117"/>
                  <a:pt x="1050" y="172"/>
                  <a:pt x="1050"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8" name="Freeform 117"/>
          <p:cNvSpPr>
            <a:spLocks noChangeArrowheads="1"/>
          </p:cNvSpPr>
          <p:nvPr/>
        </p:nvSpPr>
        <p:spPr bwMode="auto">
          <a:xfrm>
            <a:off x="3156743" y="4105275"/>
            <a:ext cx="463550" cy="377825"/>
          </a:xfrm>
          <a:custGeom>
            <a:avLst/>
            <a:gdLst>
              <a:gd name="T0" fmla="*/ 1167 w 1286"/>
              <a:gd name="T1" fmla="*/ 934 h 1050"/>
              <a:gd name="T2" fmla="*/ 1167 w 1286"/>
              <a:gd name="T3" fmla="*/ 114 h 1050"/>
              <a:gd name="T4" fmla="*/ 118 w 1286"/>
              <a:gd name="T5" fmla="*/ 114 h 1050"/>
              <a:gd name="T6" fmla="*/ 118 w 1286"/>
              <a:gd name="T7" fmla="*/ 934 h 1050"/>
              <a:gd name="T8" fmla="*/ 1167 w 1286"/>
              <a:gd name="T9" fmla="*/ 934 h 1050"/>
              <a:gd name="T10" fmla="*/ 1167 w 1286"/>
              <a:gd name="T11" fmla="*/ 0 h 1050"/>
              <a:gd name="T12" fmla="*/ 1285 w 1286"/>
              <a:gd name="T13" fmla="*/ 117 h 1050"/>
              <a:gd name="T14" fmla="*/ 1285 w 1286"/>
              <a:gd name="T15" fmla="*/ 931 h 1050"/>
              <a:gd name="T16" fmla="*/ 1167 w 1286"/>
              <a:gd name="T17" fmla="*/ 1049 h 1050"/>
              <a:gd name="T18" fmla="*/ 118 w 1286"/>
              <a:gd name="T19" fmla="*/ 1049 h 1050"/>
              <a:gd name="T20" fmla="*/ 0 w 1286"/>
              <a:gd name="T21" fmla="*/ 931 h 1050"/>
              <a:gd name="T22" fmla="*/ 0 w 1286"/>
              <a:gd name="T23" fmla="*/ 117 h 1050"/>
              <a:gd name="T24" fmla="*/ 118 w 1286"/>
              <a:gd name="T25" fmla="*/ 0 h 1050"/>
              <a:gd name="T26" fmla="*/ 1167 w 1286"/>
              <a:gd name="T27" fmla="*/ 0 h 1050"/>
              <a:gd name="T28" fmla="*/ 350 w 1286"/>
              <a:gd name="T29" fmla="*/ 349 h 1050"/>
              <a:gd name="T30" fmla="*/ 350 w 1286"/>
              <a:gd name="T31" fmla="*/ 524 h 1050"/>
              <a:gd name="T32" fmla="*/ 235 w 1286"/>
              <a:gd name="T33" fmla="*/ 524 h 1050"/>
              <a:gd name="T34" fmla="*/ 235 w 1286"/>
              <a:gd name="T35" fmla="*/ 232 h 1050"/>
              <a:gd name="T36" fmla="*/ 525 w 1286"/>
              <a:gd name="T37" fmla="*/ 232 h 1050"/>
              <a:gd name="T38" fmla="*/ 525 w 1286"/>
              <a:gd name="T39" fmla="*/ 349 h 1050"/>
              <a:gd name="T40" fmla="*/ 350 w 1286"/>
              <a:gd name="T41" fmla="*/ 349 h 1050"/>
              <a:gd name="T42" fmla="*/ 1050 w 1286"/>
              <a:gd name="T43" fmla="*/ 524 h 1050"/>
              <a:gd name="T44" fmla="*/ 1050 w 1286"/>
              <a:gd name="T45" fmla="*/ 817 h 1050"/>
              <a:gd name="T46" fmla="*/ 760 w 1286"/>
              <a:gd name="T47" fmla="*/ 817 h 1050"/>
              <a:gd name="T48" fmla="*/ 760 w 1286"/>
              <a:gd name="T49" fmla="*/ 699 h 1050"/>
              <a:gd name="T50" fmla="*/ 935 w 1286"/>
              <a:gd name="T51" fmla="*/ 699 h 1050"/>
              <a:gd name="T52" fmla="*/ 935 w 1286"/>
              <a:gd name="T53" fmla="*/ 524 h 1050"/>
              <a:gd name="T54" fmla="*/ 1050 w 1286"/>
              <a:gd name="T55" fmla="*/ 52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050">
                <a:moveTo>
                  <a:pt x="1167" y="934"/>
                </a:moveTo>
                <a:lnTo>
                  <a:pt x="1167" y="114"/>
                </a:lnTo>
                <a:lnTo>
                  <a:pt x="118" y="114"/>
                </a:lnTo>
                <a:lnTo>
                  <a:pt x="118" y="934"/>
                </a:lnTo>
                <a:lnTo>
                  <a:pt x="1167" y="934"/>
                </a:lnTo>
                <a:close/>
                <a:moveTo>
                  <a:pt x="1167" y="0"/>
                </a:moveTo>
                <a:cubicBezTo>
                  <a:pt x="1230" y="0"/>
                  <a:pt x="1285" y="54"/>
                  <a:pt x="1285" y="117"/>
                </a:cubicBezTo>
                <a:lnTo>
                  <a:pt x="1285" y="931"/>
                </a:lnTo>
                <a:cubicBezTo>
                  <a:pt x="1285" y="994"/>
                  <a:pt x="1230" y="1049"/>
                  <a:pt x="1167" y="1049"/>
                </a:cubicBezTo>
                <a:lnTo>
                  <a:pt x="118" y="1049"/>
                </a:lnTo>
                <a:cubicBezTo>
                  <a:pt x="55" y="1049"/>
                  <a:pt x="0" y="994"/>
                  <a:pt x="0" y="931"/>
                </a:cubicBezTo>
                <a:lnTo>
                  <a:pt x="0" y="117"/>
                </a:lnTo>
                <a:cubicBezTo>
                  <a:pt x="0" y="54"/>
                  <a:pt x="55" y="0"/>
                  <a:pt x="118" y="0"/>
                </a:cubicBezTo>
                <a:lnTo>
                  <a:pt x="1167" y="0"/>
                </a:lnTo>
                <a:close/>
                <a:moveTo>
                  <a:pt x="350" y="349"/>
                </a:moveTo>
                <a:lnTo>
                  <a:pt x="350" y="524"/>
                </a:lnTo>
                <a:lnTo>
                  <a:pt x="235" y="524"/>
                </a:lnTo>
                <a:lnTo>
                  <a:pt x="235" y="232"/>
                </a:lnTo>
                <a:lnTo>
                  <a:pt x="525" y="232"/>
                </a:lnTo>
                <a:lnTo>
                  <a:pt x="525" y="349"/>
                </a:lnTo>
                <a:lnTo>
                  <a:pt x="350" y="349"/>
                </a:lnTo>
                <a:close/>
                <a:moveTo>
                  <a:pt x="1050" y="524"/>
                </a:moveTo>
                <a:lnTo>
                  <a:pt x="1050" y="817"/>
                </a:lnTo>
                <a:lnTo>
                  <a:pt x="760" y="817"/>
                </a:lnTo>
                <a:lnTo>
                  <a:pt x="760" y="699"/>
                </a:lnTo>
                <a:lnTo>
                  <a:pt x="935" y="699"/>
                </a:lnTo>
                <a:lnTo>
                  <a:pt x="935" y="524"/>
                </a:lnTo>
                <a:lnTo>
                  <a:pt x="1050" y="52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9" name="Freeform 118"/>
          <p:cNvSpPr>
            <a:spLocks noChangeArrowheads="1"/>
          </p:cNvSpPr>
          <p:nvPr/>
        </p:nvSpPr>
        <p:spPr bwMode="auto">
          <a:xfrm>
            <a:off x="4260056" y="4189413"/>
            <a:ext cx="419100" cy="211137"/>
          </a:xfrm>
          <a:custGeom>
            <a:avLst/>
            <a:gdLst>
              <a:gd name="T0" fmla="*/ 495 w 1165"/>
              <a:gd name="T1" fmla="*/ 467 h 586"/>
              <a:gd name="T2" fmla="*/ 364 w 1165"/>
              <a:gd name="T3" fmla="*/ 292 h 586"/>
              <a:gd name="T4" fmla="*/ 262 w 1165"/>
              <a:gd name="T5" fmla="*/ 423 h 586"/>
              <a:gd name="T6" fmla="*/ 189 w 1165"/>
              <a:gd name="T7" fmla="*/ 336 h 586"/>
              <a:gd name="T8" fmla="*/ 88 w 1165"/>
              <a:gd name="T9" fmla="*/ 467 h 586"/>
              <a:gd name="T10" fmla="*/ 495 w 1165"/>
              <a:gd name="T11" fmla="*/ 467 h 586"/>
              <a:gd name="T12" fmla="*/ 582 w 1165"/>
              <a:gd name="T13" fmla="*/ 117 h 586"/>
              <a:gd name="T14" fmla="*/ 582 w 1165"/>
              <a:gd name="T15" fmla="*/ 467 h 586"/>
              <a:gd name="T16" fmla="*/ 465 w 1165"/>
              <a:gd name="T17" fmla="*/ 585 h 586"/>
              <a:gd name="T18" fmla="*/ 115 w 1165"/>
              <a:gd name="T19" fmla="*/ 585 h 586"/>
              <a:gd name="T20" fmla="*/ 0 w 1165"/>
              <a:gd name="T21" fmla="*/ 467 h 586"/>
              <a:gd name="T22" fmla="*/ 0 w 1165"/>
              <a:gd name="T23" fmla="*/ 117 h 586"/>
              <a:gd name="T24" fmla="*/ 115 w 1165"/>
              <a:gd name="T25" fmla="*/ 0 h 586"/>
              <a:gd name="T26" fmla="*/ 465 w 1165"/>
              <a:gd name="T27" fmla="*/ 0 h 586"/>
              <a:gd name="T28" fmla="*/ 582 w 1165"/>
              <a:gd name="T29" fmla="*/ 117 h 586"/>
              <a:gd name="T30" fmla="*/ 700 w 1165"/>
              <a:gd name="T31" fmla="*/ 585 h 586"/>
              <a:gd name="T32" fmla="*/ 700 w 1165"/>
              <a:gd name="T33" fmla="*/ 467 h 586"/>
              <a:gd name="T34" fmla="*/ 1164 w 1165"/>
              <a:gd name="T35" fmla="*/ 467 h 586"/>
              <a:gd name="T36" fmla="*/ 1164 w 1165"/>
              <a:gd name="T37" fmla="*/ 585 h 586"/>
              <a:gd name="T38" fmla="*/ 700 w 1165"/>
              <a:gd name="T39" fmla="*/ 585 h 586"/>
              <a:gd name="T40" fmla="*/ 1164 w 1165"/>
              <a:gd name="T41" fmla="*/ 0 h 586"/>
              <a:gd name="T42" fmla="*/ 1164 w 1165"/>
              <a:gd name="T43" fmla="*/ 117 h 586"/>
              <a:gd name="T44" fmla="*/ 700 w 1165"/>
              <a:gd name="T45" fmla="*/ 117 h 586"/>
              <a:gd name="T46" fmla="*/ 700 w 1165"/>
              <a:gd name="T47" fmla="*/ 0 h 586"/>
              <a:gd name="T48" fmla="*/ 1164 w 1165"/>
              <a:gd name="T49" fmla="*/ 0 h 586"/>
              <a:gd name="T50" fmla="*/ 1164 w 1165"/>
              <a:gd name="T51" fmla="*/ 350 h 586"/>
              <a:gd name="T52" fmla="*/ 700 w 1165"/>
              <a:gd name="T53" fmla="*/ 350 h 586"/>
              <a:gd name="T54" fmla="*/ 700 w 1165"/>
              <a:gd name="T55" fmla="*/ 235 h 586"/>
              <a:gd name="T56" fmla="*/ 1164 w 1165"/>
              <a:gd name="T57" fmla="*/ 235 h 586"/>
              <a:gd name="T58" fmla="*/ 1164 w 1165"/>
              <a:gd name="T5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586">
                <a:moveTo>
                  <a:pt x="495" y="467"/>
                </a:moveTo>
                <a:lnTo>
                  <a:pt x="364" y="292"/>
                </a:lnTo>
                <a:lnTo>
                  <a:pt x="262" y="423"/>
                </a:lnTo>
                <a:lnTo>
                  <a:pt x="189" y="336"/>
                </a:lnTo>
                <a:lnTo>
                  <a:pt x="88" y="467"/>
                </a:lnTo>
                <a:lnTo>
                  <a:pt x="495" y="467"/>
                </a:lnTo>
                <a:close/>
                <a:moveTo>
                  <a:pt x="582" y="117"/>
                </a:moveTo>
                <a:lnTo>
                  <a:pt x="582" y="467"/>
                </a:lnTo>
                <a:cubicBezTo>
                  <a:pt x="582" y="530"/>
                  <a:pt x="528" y="585"/>
                  <a:pt x="465" y="585"/>
                </a:cubicBezTo>
                <a:lnTo>
                  <a:pt x="115" y="585"/>
                </a:lnTo>
                <a:cubicBezTo>
                  <a:pt x="52" y="585"/>
                  <a:pt x="0" y="530"/>
                  <a:pt x="0" y="467"/>
                </a:cubicBezTo>
                <a:lnTo>
                  <a:pt x="0" y="117"/>
                </a:lnTo>
                <a:cubicBezTo>
                  <a:pt x="0" y="55"/>
                  <a:pt x="52" y="0"/>
                  <a:pt x="115" y="0"/>
                </a:cubicBezTo>
                <a:lnTo>
                  <a:pt x="465" y="0"/>
                </a:lnTo>
                <a:cubicBezTo>
                  <a:pt x="528" y="0"/>
                  <a:pt x="582" y="55"/>
                  <a:pt x="582" y="117"/>
                </a:cubicBezTo>
                <a:close/>
                <a:moveTo>
                  <a:pt x="700" y="585"/>
                </a:moveTo>
                <a:lnTo>
                  <a:pt x="700" y="467"/>
                </a:lnTo>
                <a:lnTo>
                  <a:pt x="1164" y="467"/>
                </a:lnTo>
                <a:lnTo>
                  <a:pt x="1164" y="585"/>
                </a:lnTo>
                <a:lnTo>
                  <a:pt x="700" y="585"/>
                </a:lnTo>
                <a:close/>
                <a:moveTo>
                  <a:pt x="1164" y="0"/>
                </a:moveTo>
                <a:lnTo>
                  <a:pt x="1164" y="117"/>
                </a:lnTo>
                <a:lnTo>
                  <a:pt x="700" y="117"/>
                </a:lnTo>
                <a:lnTo>
                  <a:pt x="700" y="0"/>
                </a:lnTo>
                <a:lnTo>
                  <a:pt x="1164" y="0"/>
                </a:lnTo>
                <a:close/>
                <a:moveTo>
                  <a:pt x="1164" y="350"/>
                </a:moveTo>
                <a:lnTo>
                  <a:pt x="700" y="350"/>
                </a:lnTo>
                <a:lnTo>
                  <a:pt x="700" y="235"/>
                </a:lnTo>
                <a:lnTo>
                  <a:pt x="1164" y="235"/>
                </a:lnTo>
                <a:lnTo>
                  <a:pt x="1164"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0" name="Freeform 119"/>
          <p:cNvSpPr>
            <a:spLocks noChangeArrowheads="1"/>
          </p:cNvSpPr>
          <p:nvPr/>
        </p:nvSpPr>
        <p:spPr bwMode="auto">
          <a:xfrm>
            <a:off x="5384006" y="4125912"/>
            <a:ext cx="336550" cy="336550"/>
          </a:xfrm>
          <a:custGeom>
            <a:avLst/>
            <a:gdLst>
              <a:gd name="T0" fmla="*/ 0 w 936"/>
              <a:gd name="T1" fmla="*/ 467 h 936"/>
              <a:gd name="T2" fmla="*/ 468 w 936"/>
              <a:gd name="T3" fmla="*/ 0 h 936"/>
              <a:gd name="T4" fmla="*/ 935 w 936"/>
              <a:gd name="T5" fmla="*/ 467 h 936"/>
              <a:gd name="T6" fmla="*/ 850 w 936"/>
              <a:gd name="T7" fmla="*/ 549 h 936"/>
              <a:gd name="T8" fmla="*/ 525 w 936"/>
              <a:gd name="T9" fmla="*/ 224 h 936"/>
              <a:gd name="T10" fmla="*/ 525 w 936"/>
              <a:gd name="T11" fmla="*/ 935 h 936"/>
              <a:gd name="T12" fmla="*/ 410 w 936"/>
              <a:gd name="T13" fmla="*/ 935 h 936"/>
              <a:gd name="T14" fmla="*/ 410 w 936"/>
              <a:gd name="T15" fmla="*/ 224 h 936"/>
              <a:gd name="T16" fmla="*/ 82 w 936"/>
              <a:gd name="T17" fmla="*/ 549 h 936"/>
              <a:gd name="T18" fmla="*/ 0 w 936"/>
              <a:gd name="T1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0" y="467"/>
                </a:moveTo>
                <a:lnTo>
                  <a:pt x="468" y="0"/>
                </a:lnTo>
                <a:lnTo>
                  <a:pt x="935" y="467"/>
                </a:lnTo>
                <a:lnTo>
                  <a:pt x="850" y="549"/>
                </a:lnTo>
                <a:lnTo>
                  <a:pt x="525" y="224"/>
                </a:lnTo>
                <a:lnTo>
                  <a:pt x="525" y="935"/>
                </a:lnTo>
                <a:lnTo>
                  <a:pt x="410" y="935"/>
                </a:lnTo>
                <a:lnTo>
                  <a:pt x="410" y="224"/>
                </a:lnTo>
                <a:lnTo>
                  <a:pt x="82" y="549"/>
                </a:lnTo>
                <a:lnTo>
                  <a:pt x="0" y="46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1" name="Freeform 120"/>
          <p:cNvSpPr>
            <a:spLocks noChangeArrowheads="1"/>
          </p:cNvSpPr>
          <p:nvPr/>
        </p:nvSpPr>
        <p:spPr bwMode="auto">
          <a:xfrm>
            <a:off x="6465093" y="4125912"/>
            <a:ext cx="336550" cy="336550"/>
          </a:xfrm>
          <a:custGeom>
            <a:avLst/>
            <a:gdLst>
              <a:gd name="T0" fmla="*/ 467 w 936"/>
              <a:gd name="T1" fmla="*/ 0 h 936"/>
              <a:gd name="T2" fmla="*/ 935 w 936"/>
              <a:gd name="T3" fmla="*/ 467 h 936"/>
              <a:gd name="T4" fmla="*/ 467 w 936"/>
              <a:gd name="T5" fmla="*/ 935 h 936"/>
              <a:gd name="T6" fmla="*/ 385 w 936"/>
              <a:gd name="T7" fmla="*/ 853 h 936"/>
              <a:gd name="T8" fmla="*/ 710 w 936"/>
              <a:gd name="T9" fmla="*/ 525 h 936"/>
              <a:gd name="T10" fmla="*/ 0 w 936"/>
              <a:gd name="T11" fmla="*/ 525 h 936"/>
              <a:gd name="T12" fmla="*/ 0 w 936"/>
              <a:gd name="T13" fmla="*/ 410 h 936"/>
              <a:gd name="T14" fmla="*/ 710 w 936"/>
              <a:gd name="T15" fmla="*/ 410 h 936"/>
              <a:gd name="T16" fmla="*/ 385 w 936"/>
              <a:gd name="T17" fmla="*/ 82 h 936"/>
              <a:gd name="T18" fmla="*/ 467 w 936"/>
              <a:gd name="T1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467" y="0"/>
                </a:moveTo>
                <a:lnTo>
                  <a:pt x="935" y="467"/>
                </a:lnTo>
                <a:lnTo>
                  <a:pt x="467" y="935"/>
                </a:lnTo>
                <a:lnTo>
                  <a:pt x="385" y="853"/>
                </a:lnTo>
                <a:lnTo>
                  <a:pt x="710" y="525"/>
                </a:lnTo>
                <a:lnTo>
                  <a:pt x="0" y="525"/>
                </a:lnTo>
                <a:lnTo>
                  <a:pt x="0" y="410"/>
                </a:lnTo>
                <a:lnTo>
                  <a:pt x="710" y="410"/>
                </a:lnTo>
                <a:lnTo>
                  <a:pt x="385" y="82"/>
                </a:lnTo>
                <a:lnTo>
                  <a:pt x="467"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2" name="Freeform 121"/>
          <p:cNvSpPr>
            <a:spLocks noChangeArrowheads="1"/>
          </p:cNvSpPr>
          <p:nvPr/>
        </p:nvSpPr>
        <p:spPr bwMode="auto">
          <a:xfrm>
            <a:off x="7611268" y="4241800"/>
            <a:ext cx="211138" cy="104775"/>
          </a:xfrm>
          <a:custGeom>
            <a:avLst/>
            <a:gdLst>
              <a:gd name="T0" fmla="*/ 0 w 586"/>
              <a:gd name="T1" fmla="*/ 292 h 293"/>
              <a:gd name="T2" fmla="*/ 293 w 586"/>
              <a:gd name="T3" fmla="*/ 0 h 293"/>
              <a:gd name="T4" fmla="*/ 585 w 586"/>
              <a:gd name="T5" fmla="*/ 292 h 293"/>
              <a:gd name="T6" fmla="*/ 0 w 586"/>
              <a:gd name="T7" fmla="*/ 292 h 293"/>
            </a:gdLst>
            <a:ahLst/>
            <a:cxnLst>
              <a:cxn ang="0">
                <a:pos x="T0" y="T1"/>
              </a:cxn>
              <a:cxn ang="0">
                <a:pos x="T2" y="T3"/>
              </a:cxn>
              <a:cxn ang="0">
                <a:pos x="T4" y="T5"/>
              </a:cxn>
              <a:cxn ang="0">
                <a:pos x="T6" y="T7"/>
              </a:cxn>
            </a:cxnLst>
            <a:rect l="0" t="0" r="r" b="b"/>
            <a:pathLst>
              <a:path w="586" h="293">
                <a:moveTo>
                  <a:pt x="0" y="292"/>
                </a:moveTo>
                <a:lnTo>
                  <a:pt x="293" y="0"/>
                </a:lnTo>
                <a:lnTo>
                  <a:pt x="585" y="292"/>
                </a:lnTo>
                <a:lnTo>
                  <a:pt x="0" y="29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3" name="Freeform 122"/>
          <p:cNvSpPr>
            <a:spLocks noChangeArrowheads="1"/>
          </p:cNvSpPr>
          <p:nvPr/>
        </p:nvSpPr>
        <p:spPr bwMode="auto">
          <a:xfrm>
            <a:off x="8692358" y="4241800"/>
            <a:ext cx="211137" cy="104775"/>
          </a:xfrm>
          <a:custGeom>
            <a:avLst/>
            <a:gdLst>
              <a:gd name="T0" fmla="*/ 0 w 586"/>
              <a:gd name="T1" fmla="*/ 0 h 293"/>
              <a:gd name="T2" fmla="*/ 585 w 586"/>
              <a:gd name="T3" fmla="*/ 0 h 293"/>
              <a:gd name="T4" fmla="*/ 292 w 586"/>
              <a:gd name="T5" fmla="*/ 292 h 293"/>
              <a:gd name="T6" fmla="*/ 0 w 586"/>
              <a:gd name="T7" fmla="*/ 0 h 293"/>
            </a:gdLst>
            <a:ahLst/>
            <a:cxnLst>
              <a:cxn ang="0">
                <a:pos x="T0" y="T1"/>
              </a:cxn>
              <a:cxn ang="0">
                <a:pos x="T2" y="T3"/>
              </a:cxn>
              <a:cxn ang="0">
                <a:pos x="T4" y="T5"/>
              </a:cxn>
              <a:cxn ang="0">
                <a:pos x="T6" y="T7"/>
              </a:cxn>
            </a:cxnLst>
            <a:rect l="0" t="0" r="r" b="b"/>
            <a:pathLst>
              <a:path w="586" h="293">
                <a:moveTo>
                  <a:pt x="0" y="0"/>
                </a:moveTo>
                <a:lnTo>
                  <a:pt x="585" y="0"/>
                </a:lnTo>
                <a:lnTo>
                  <a:pt x="292" y="292"/>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4" name="Freeform 123"/>
          <p:cNvSpPr>
            <a:spLocks noChangeArrowheads="1"/>
          </p:cNvSpPr>
          <p:nvPr/>
        </p:nvSpPr>
        <p:spPr bwMode="auto">
          <a:xfrm>
            <a:off x="9670256" y="4084637"/>
            <a:ext cx="419100" cy="419100"/>
          </a:xfrm>
          <a:custGeom>
            <a:avLst/>
            <a:gdLst>
              <a:gd name="T0" fmla="*/ 582 w 1165"/>
              <a:gd name="T1" fmla="*/ 700 h 1165"/>
              <a:gd name="T2" fmla="*/ 814 w 1165"/>
              <a:gd name="T3" fmla="*/ 465 h 1165"/>
              <a:gd name="T4" fmla="*/ 350 w 1165"/>
              <a:gd name="T5" fmla="*/ 465 h 1165"/>
              <a:gd name="T6" fmla="*/ 582 w 1165"/>
              <a:gd name="T7" fmla="*/ 700 h 1165"/>
              <a:gd name="T8" fmla="*/ 582 w 1165"/>
              <a:gd name="T9" fmla="*/ 0 h 1165"/>
              <a:gd name="T10" fmla="*/ 1164 w 1165"/>
              <a:gd name="T11" fmla="*/ 582 h 1165"/>
              <a:gd name="T12" fmla="*/ 582 w 1165"/>
              <a:gd name="T13" fmla="*/ 1164 h 1165"/>
              <a:gd name="T14" fmla="*/ 0 w 1165"/>
              <a:gd name="T15" fmla="*/ 582 h 1165"/>
              <a:gd name="T16" fmla="*/ 582 w 1165"/>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5">
                <a:moveTo>
                  <a:pt x="582" y="700"/>
                </a:moveTo>
                <a:lnTo>
                  <a:pt x="814" y="465"/>
                </a:lnTo>
                <a:lnTo>
                  <a:pt x="350" y="465"/>
                </a:lnTo>
                <a:lnTo>
                  <a:pt x="582" y="700"/>
                </a:lnTo>
                <a:close/>
                <a:moveTo>
                  <a:pt x="582" y="0"/>
                </a:moveTo>
                <a:cubicBezTo>
                  <a:pt x="904" y="0"/>
                  <a:pt x="1164" y="260"/>
                  <a:pt x="1164" y="582"/>
                </a:cubicBezTo>
                <a:cubicBezTo>
                  <a:pt x="1164" y="905"/>
                  <a:pt x="905" y="1164"/>
                  <a:pt x="582" y="1164"/>
                </a:cubicBezTo>
                <a:cubicBezTo>
                  <a:pt x="260" y="1164"/>
                  <a:pt x="0" y="905"/>
                  <a:pt x="0" y="582"/>
                </a:cubicBezTo>
                <a:cubicBezTo>
                  <a:pt x="0" y="260"/>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5" name="Freeform 124"/>
          <p:cNvSpPr>
            <a:spLocks noChangeArrowheads="1"/>
          </p:cNvSpPr>
          <p:nvPr/>
        </p:nvSpPr>
        <p:spPr bwMode="auto">
          <a:xfrm>
            <a:off x="10794206" y="4125912"/>
            <a:ext cx="336550" cy="336550"/>
          </a:xfrm>
          <a:custGeom>
            <a:avLst/>
            <a:gdLst>
              <a:gd name="T0" fmla="*/ 935 w 936"/>
              <a:gd name="T1" fmla="*/ 467 h 936"/>
              <a:gd name="T2" fmla="*/ 467 w 936"/>
              <a:gd name="T3" fmla="*/ 935 h 936"/>
              <a:gd name="T4" fmla="*/ 0 w 936"/>
              <a:gd name="T5" fmla="*/ 467 h 936"/>
              <a:gd name="T6" fmla="*/ 85 w 936"/>
              <a:gd name="T7" fmla="*/ 385 h 936"/>
              <a:gd name="T8" fmla="*/ 410 w 936"/>
              <a:gd name="T9" fmla="*/ 710 h 936"/>
              <a:gd name="T10" fmla="*/ 410 w 936"/>
              <a:gd name="T11" fmla="*/ 0 h 936"/>
              <a:gd name="T12" fmla="*/ 525 w 936"/>
              <a:gd name="T13" fmla="*/ 0 h 936"/>
              <a:gd name="T14" fmla="*/ 525 w 936"/>
              <a:gd name="T15" fmla="*/ 710 h 936"/>
              <a:gd name="T16" fmla="*/ 853 w 936"/>
              <a:gd name="T17" fmla="*/ 385 h 936"/>
              <a:gd name="T18" fmla="*/ 935 w 936"/>
              <a:gd name="T1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935" y="467"/>
                </a:moveTo>
                <a:lnTo>
                  <a:pt x="467" y="935"/>
                </a:lnTo>
                <a:lnTo>
                  <a:pt x="0" y="467"/>
                </a:lnTo>
                <a:lnTo>
                  <a:pt x="85" y="385"/>
                </a:lnTo>
                <a:lnTo>
                  <a:pt x="410" y="710"/>
                </a:lnTo>
                <a:lnTo>
                  <a:pt x="410" y="0"/>
                </a:lnTo>
                <a:lnTo>
                  <a:pt x="525" y="0"/>
                </a:lnTo>
                <a:lnTo>
                  <a:pt x="525" y="710"/>
                </a:lnTo>
                <a:lnTo>
                  <a:pt x="853" y="385"/>
                </a:lnTo>
                <a:lnTo>
                  <a:pt x="935" y="46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6" name="Freeform 125"/>
          <p:cNvSpPr>
            <a:spLocks noChangeArrowheads="1"/>
          </p:cNvSpPr>
          <p:nvPr/>
        </p:nvSpPr>
        <p:spPr bwMode="auto">
          <a:xfrm>
            <a:off x="1056483" y="4951414"/>
            <a:ext cx="377825" cy="420687"/>
          </a:xfrm>
          <a:custGeom>
            <a:avLst/>
            <a:gdLst>
              <a:gd name="T0" fmla="*/ 525 w 1051"/>
              <a:gd name="T1" fmla="*/ 235 h 1168"/>
              <a:gd name="T2" fmla="*/ 582 w 1051"/>
              <a:gd name="T3" fmla="*/ 175 h 1168"/>
              <a:gd name="T4" fmla="*/ 525 w 1051"/>
              <a:gd name="T5" fmla="*/ 118 h 1168"/>
              <a:gd name="T6" fmla="*/ 468 w 1051"/>
              <a:gd name="T7" fmla="*/ 175 h 1168"/>
              <a:gd name="T8" fmla="*/ 525 w 1051"/>
              <a:gd name="T9" fmla="*/ 235 h 1168"/>
              <a:gd name="T10" fmla="*/ 582 w 1051"/>
              <a:gd name="T11" fmla="*/ 760 h 1168"/>
              <a:gd name="T12" fmla="*/ 582 w 1051"/>
              <a:gd name="T13" fmla="*/ 410 h 1168"/>
              <a:gd name="T14" fmla="*/ 468 w 1051"/>
              <a:gd name="T15" fmla="*/ 410 h 1168"/>
              <a:gd name="T16" fmla="*/ 468 w 1051"/>
              <a:gd name="T17" fmla="*/ 760 h 1168"/>
              <a:gd name="T18" fmla="*/ 582 w 1051"/>
              <a:gd name="T19" fmla="*/ 760 h 1168"/>
              <a:gd name="T20" fmla="*/ 582 w 1051"/>
              <a:gd name="T21" fmla="*/ 992 h 1168"/>
              <a:gd name="T22" fmla="*/ 582 w 1051"/>
              <a:gd name="T23" fmla="*/ 875 h 1168"/>
              <a:gd name="T24" fmla="*/ 468 w 1051"/>
              <a:gd name="T25" fmla="*/ 875 h 1168"/>
              <a:gd name="T26" fmla="*/ 468 w 1051"/>
              <a:gd name="T27" fmla="*/ 992 h 1168"/>
              <a:gd name="T28" fmla="*/ 582 w 1051"/>
              <a:gd name="T29" fmla="*/ 992 h 1168"/>
              <a:gd name="T30" fmla="*/ 932 w 1051"/>
              <a:gd name="T31" fmla="*/ 118 h 1168"/>
              <a:gd name="T32" fmla="*/ 1050 w 1051"/>
              <a:gd name="T33" fmla="*/ 235 h 1168"/>
              <a:gd name="T34" fmla="*/ 1050 w 1051"/>
              <a:gd name="T35" fmla="*/ 1050 h 1168"/>
              <a:gd name="T36" fmla="*/ 932 w 1051"/>
              <a:gd name="T37" fmla="*/ 1167 h 1168"/>
              <a:gd name="T38" fmla="*/ 118 w 1051"/>
              <a:gd name="T39" fmla="*/ 1167 h 1168"/>
              <a:gd name="T40" fmla="*/ 0 w 1051"/>
              <a:gd name="T41" fmla="*/ 1050 h 1168"/>
              <a:gd name="T42" fmla="*/ 0 w 1051"/>
              <a:gd name="T43" fmla="*/ 235 h 1168"/>
              <a:gd name="T44" fmla="*/ 118 w 1051"/>
              <a:gd name="T45" fmla="*/ 118 h 1168"/>
              <a:gd name="T46" fmla="*/ 361 w 1051"/>
              <a:gd name="T47" fmla="*/ 118 h 1168"/>
              <a:gd name="T48" fmla="*/ 525 w 1051"/>
              <a:gd name="T49" fmla="*/ 0 h 1168"/>
              <a:gd name="T50" fmla="*/ 689 w 1051"/>
              <a:gd name="T51" fmla="*/ 118 h 1168"/>
              <a:gd name="T52" fmla="*/ 932 w 1051"/>
              <a:gd name="T53" fmla="*/ 11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8">
                <a:moveTo>
                  <a:pt x="525" y="235"/>
                </a:moveTo>
                <a:cubicBezTo>
                  <a:pt x="558" y="235"/>
                  <a:pt x="582" y="208"/>
                  <a:pt x="582" y="175"/>
                </a:cubicBezTo>
                <a:cubicBezTo>
                  <a:pt x="582" y="143"/>
                  <a:pt x="558" y="118"/>
                  <a:pt x="525" y="118"/>
                </a:cubicBezTo>
                <a:cubicBezTo>
                  <a:pt x="492" y="118"/>
                  <a:pt x="468" y="143"/>
                  <a:pt x="468" y="175"/>
                </a:cubicBezTo>
                <a:cubicBezTo>
                  <a:pt x="468" y="208"/>
                  <a:pt x="492" y="235"/>
                  <a:pt x="525" y="235"/>
                </a:cubicBezTo>
                <a:close/>
                <a:moveTo>
                  <a:pt x="582" y="760"/>
                </a:moveTo>
                <a:lnTo>
                  <a:pt x="582" y="410"/>
                </a:lnTo>
                <a:lnTo>
                  <a:pt x="468" y="410"/>
                </a:lnTo>
                <a:lnTo>
                  <a:pt x="468" y="760"/>
                </a:lnTo>
                <a:lnTo>
                  <a:pt x="582" y="760"/>
                </a:lnTo>
                <a:close/>
                <a:moveTo>
                  <a:pt x="582" y="992"/>
                </a:moveTo>
                <a:lnTo>
                  <a:pt x="582" y="875"/>
                </a:lnTo>
                <a:lnTo>
                  <a:pt x="468" y="875"/>
                </a:lnTo>
                <a:lnTo>
                  <a:pt x="468" y="992"/>
                </a:lnTo>
                <a:lnTo>
                  <a:pt x="582" y="992"/>
                </a:lnTo>
                <a:close/>
                <a:moveTo>
                  <a:pt x="932" y="118"/>
                </a:moveTo>
                <a:cubicBezTo>
                  <a:pt x="995" y="118"/>
                  <a:pt x="1050" y="173"/>
                  <a:pt x="1050" y="235"/>
                </a:cubicBezTo>
                <a:lnTo>
                  <a:pt x="1050" y="1050"/>
                </a:lnTo>
                <a:cubicBezTo>
                  <a:pt x="1050" y="1113"/>
                  <a:pt x="995" y="1167"/>
                  <a:pt x="932" y="1167"/>
                </a:cubicBezTo>
                <a:lnTo>
                  <a:pt x="118" y="1167"/>
                </a:lnTo>
                <a:cubicBezTo>
                  <a:pt x="55" y="1167"/>
                  <a:pt x="0" y="1113"/>
                  <a:pt x="0" y="1050"/>
                </a:cubicBezTo>
                <a:lnTo>
                  <a:pt x="0" y="235"/>
                </a:lnTo>
                <a:cubicBezTo>
                  <a:pt x="0" y="173"/>
                  <a:pt x="55" y="118"/>
                  <a:pt x="118" y="118"/>
                </a:cubicBezTo>
                <a:lnTo>
                  <a:pt x="361" y="118"/>
                </a:lnTo>
                <a:cubicBezTo>
                  <a:pt x="386" y="50"/>
                  <a:pt x="448" y="0"/>
                  <a:pt x="525" y="0"/>
                </a:cubicBezTo>
                <a:cubicBezTo>
                  <a:pt x="602" y="0"/>
                  <a:pt x="664" y="50"/>
                  <a:pt x="689" y="118"/>
                </a:cubicBezTo>
                <a:lnTo>
                  <a:pt x="932"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7" name="Freeform 126"/>
          <p:cNvSpPr>
            <a:spLocks noChangeArrowheads="1"/>
          </p:cNvSpPr>
          <p:nvPr/>
        </p:nvSpPr>
        <p:spPr bwMode="auto">
          <a:xfrm>
            <a:off x="2186781" y="4973638"/>
            <a:ext cx="273050" cy="377825"/>
          </a:xfrm>
          <a:custGeom>
            <a:avLst/>
            <a:gdLst>
              <a:gd name="T0" fmla="*/ 350 w 758"/>
              <a:gd name="T1" fmla="*/ 0 h 1051"/>
              <a:gd name="T2" fmla="*/ 757 w 758"/>
              <a:gd name="T3" fmla="*/ 0 h 1051"/>
              <a:gd name="T4" fmla="*/ 757 w 758"/>
              <a:gd name="T5" fmla="*/ 175 h 1051"/>
              <a:gd name="T6" fmla="*/ 525 w 758"/>
              <a:gd name="T7" fmla="*/ 175 h 1051"/>
              <a:gd name="T8" fmla="*/ 525 w 758"/>
              <a:gd name="T9" fmla="*/ 817 h 1051"/>
              <a:gd name="T10" fmla="*/ 522 w 758"/>
              <a:gd name="T11" fmla="*/ 817 h 1051"/>
              <a:gd name="T12" fmla="*/ 263 w 758"/>
              <a:gd name="T13" fmla="*/ 1050 h 1051"/>
              <a:gd name="T14" fmla="*/ 0 w 758"/>
              <a:gd name="T15" fmla="*/ 787 h 1051"/>
              <a:gd name="T16" fmla="*/ 263 w 758"/>
              <a:gd name="T17" fmla="*/ 525 h 1051"/>
              <a:gd name="T18" fmla="*/ 350 w 758"/>
              <a:gd name="T19" fmla="*/ 541 h 1051"/>
              <a:gd name="T20" fmla="*/ 350 w 758"/>
              <a:gd name="T2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1051">
                <a:moveTo>
                  <a:pt x="350" y="0"/>
                </a:moveTo>
                <a:lnTo>
                  <a:pt x="757" y="0"/>
                </a:lnTo>
                <a:lnTo>
                  <a:pt x="757" y="175"/>
                </a:lnTo>
                <a:lnTo>
                  <a:pt x="525" y="175"/>
                </a:lnTo>
                <a:lnTo>
                  <a:pt x="525" y="817"/>
                </a:lnTo>
                <a:lnTo>
                  <a:pt x="522" y="817"/>
                </a:lnTo>
                <a:cubicBezTo>
                  <a:pt x="509" y="948"/>
                  <a:pt x="397" y="1050"/>
                  <a:pt x="263" y="1050"/>
                </a:cubicBezTo>
                <a:cubicBezTo>
                  <a:pt x="118" y="1050"/>
                  <a:pt x="0" y="932"/>
                  <a:pt x="0" y="787"/>
                </a:cubicBezTo>
                <a:cubicBezTo>
                  <a:pt x="0" y="642"/>
                  <a:pt x="118" y="525"/>
                  <a:pt x="263" y="525"/>
                </a:cubicBezTo>
                <a:cubicBezTo>
                  <a:pt x="293" y="525"/>
                  <a:pt x="323" y="530"/>
                  <a:pt x="350" y="541"/>
                </a:cubicBezTo>
                <a:lnTo>
                  <a:pt x="35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8" name="Freeform 127"/>
          <p:cNvSpPr>
            <a:spLocks noChangeArrowheads="1"/>
          </p:cNvSpPr>
          <p:nvPr/>
        </p:nvSpPr>
        <p:spPr bwMode="auto">
          <a:xfrm>
            <a:off x="3190081" y="5046663"/>
            <a:ext cx="419100" cy="231775"/>
          </a:xfrm>
          <a:custGeom>
            <a:avLst/>
            <a:gdLst>
              <a:gd name="T0" fmla="*/ 0 w 1166"/>
              <a:gd name="T1" fmla="*/ 322 h 643"/>
              <a:gd name="T2" fmla="*/ 320 w 1166"/>
              <a:gd name="T3" fmla="*/ 0 h 643"/>
              <a:gd name="T4" fmla="*/ 932 w 1166"/>
              <a:gd name="T5" fmla="*/ 0 h 643"/>
              <a:gd name="T6" fmla="*/ 1165 w 1166"/>
              <a:gd name="T7" fmla="*/ 235 h 643"/>
              <a:gd name="T8" fmla="*/ 932 w 1166"/>
              <a:gd name="T9" fmla="*/ 467 h 643"/>
              <a:gd name="T10" fmla="*/ 438 w 1166"/>
              <a:gd name="T11" fmla="*/ 467 h 643"/>
              <a:gd name="T12" fmla="*/ 290 w 1166"/>
              <a:gd name="T13" fmla="*/ 322 h 643"/>
              <a:gd name="T14" fmla="*/ 438 w 1166"/>
              <a:gd name="T15" fmla="*/ 175 h 643"/>
              <a:gd name="T16" fmla="*/ 875 w 1166"/>
              <a:gd name="T17" fmla="*/ 175 h 643"/>
              <a:gd name="T18" fmla="*/ 875 w 1166"/>
              <a:gd name="T19" fmla="*/ 292 h 643"/>
              <a:gd name="T20" fmla="*/ 432 w 1166"/>
              <a:gd name="T21" fmla="*/ 292 h 643"/>
              <a:gd name="T22" fmla="*/ 432 w 1166"/>
              <a:gd name="T23" fmla="*/ 350 h 643"/>
              <a:gd name="T24" fmla="*/ 932 w 1166"/>
              <a:gd name="T25" fmla="*/ 350 h 643"/>
              <a:gd name="T26" fmla="*/ 1050 w 1166"/>
              <a:gd name="T27" fmla="*/ 235 h 643"/>
              <a:gd name="T28" fmla="*/ 932 w 1166"/>
              <a:gd name="T29" fmla="*/ 117 h 643"/>
              <a:gd name="T30" fmla="*/ 320 w 1166"/>
              <a:gd name="T31" fmla="*/ 117 h 643"/>
              <a:gd name="T32" fmla="*/ 115 w 1166"/>
              <a:gd name="T33" fmla="*/ 322 h 643"/>
              <a:gd name="T34" fmla="*/ 320 w 1166"/>
              <a:gd name="T35" fmla="*/ 524 h 643"/>
              <a:gd name="T36" fmla="*/ 875 w 1166"/>
              <a:gd name="T37" fmla="*/ 524 h 643"/>
              <a:gd name="T38" fmla="*/ 875 w 1166"/>
              <a:gd name="T39" fmla="*/ 642 h 643"/>
              <a:gd name="T40" fmla="*/ 320 w 1166"/>
              <a:gd name="T41" fmla="*/ 642 h 643"/>
              <a:gd name="T42" fmla="*/ 0 w 1166"/>
              <a:gd name="T43" fmla="*/ 322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643">
                <a:moveTo>
                  <a:pt x="0" y="322"/>
                </a:moveTo>
                <a:cubicBezTo>
                  <a:pt x="0" y="145"/>
                  <a:pt x="143" y="0"/>
                  <a:pt x="320" y="0"/>
                </a:cubicBezTo>
                <a:lnTo>
                  <a:pt x="932" y="0"/>
                </a:lnTo>
                <a:cubicBezTo>
                  <a:pt x="1061" y="0"/>
                  <a:pt x="1165" y="107"/>
                  <a:pt x="1165" y="235"/>
                </a:cubicBezTo>
                <a:cubicBezTo>
                  <a:pt x="1165" y="364"/>
                  <a:pt x="1061" y="467"/>
                  <a:pt x="932" y="467"/>
                </a:cubicBezTo>
                <a:lnTo>
                  <a:pt x="438" y="467"/>
                </a:lnTo>
                <a:cubicBezTo>
                  <a:pt x="358" y="467"/>
                  <a:pt x="290" y="402"/>
                  <a:pt x="290" y="322"/>
                </a:cubicBezTo>
                <a:cubicBezTo>
                  <a:pt x="290" y="243"/>
                  <a:pt x="358" y="175"/>
                  <a:pt x="438" y="175"/>
                </a:cubicBezTo>
                <a:lnTo>
                  <a:pt x="875" y="175"/>
                </a:lnTo>
                <a:lnTo>
                  <a:pt x="875" y="292"/>
                </a:lnTo>
                <a:lnTo>
                  <a:pt x="432" y="292"/>
                </a:lnTo>
                <a:cubicBezTo>
                  <a:pt x="399" y="292"/>
                  <a:pt x="399" y="350"/>
                  <a:pt x="432" y="350"/>
                </a:cubicBezTo>
                <a:lnTo>
                  <a:pt x="932" y="350"/>
                </a:lnTo>
                <a:cubicBezTo>
                  <a:pt x="995" y="350"/>
                  <a:pt x="1050" y="298"/>
                  <a:pt x="1050" y="235"/>
                </a:cubicBezTo>
                <a:cubicBezTo>
                  <a:pt x="1050" y="172"/>
                  <a:pt x="995" y="117"/>
                  <a:pt x="932" y="117"/>
                </a:cubicBezTo>
                <a:lnTo>
                  <a:pt x="320" y="117"/>
                </a:lnTo>
                <a:cubicBezTo>
                  <a:pt x="208" y="117"/>
                  <a:pt x="115" y="210"/>
                  <a:pt x="115" y="322"/>
                </a:cubicBezTo>
                <a:cubicBezTo>
                  <a:pt x="115" y="434"/>
                  <a:pt x="208" y="524"/>
                  <a:pt x="320" y="524"/>
                </a:cubicBezTo>
                <a:lnTo>
                  <a:pt x="875" y="524"/>
                </a:lnTo>
                <a:lnTo>
                  <a:pt x="875" y="642"/>
                </a:lnTo>
                <a:lnTo>
                  <a:pt x="320" y="642"/>
                </a:lnTo>
                <a:cubicBezTo>
                  <a:pt x="143" y="642"/>
                  <a:pt x="0" y="500"/>
                  <a:pt x="0" y="322"/>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9" name="Freeform 128"/>
          <p:cNvSpPr>
            <a:spLocks noChangeArrowheads="1"/>
          </p:cNvSpPr>
          <p:nvPr/>
        </p:nvSpPr>
        <p:spPr bwMode="auto">
          <a:xfrm>
            <a:off x="4371181" y="4973638"/>
            <a:ext cx="214312" cy="377825"/>
          </a:xfrm>
          <a:custGeom>
            <a:avLst/>
            <a:gdLst>
              <a:gd name="T0" fmla="*/ 593 w 594"/>
              <a:gd name="T1" fmla="*/ 716 h 1051"/>
              <a:gd name="T2" fmla="*/ 388 w 594"/>
              <a:gd name="T3" fmla="*/ 924 h 1051"/>
              <a:gd name="T4" fmla="*/ 388 w 594"/>
              <a:gd name="T5" fmla="*/ 1050 h 1051"/>
              <a:gd name="T6" fmla="*/ 213 w 594"/>
              <a:gd name="T7" fmla="*/ 1050 h 1051"/>
              <a:gd name="T8" fmla="*/ 213 w 594"/>
              <a:gd name="T9" fmla="*/ 924 h 1051"/>
              <a:gd name="T10" fmla="*/ 0 w 594"/>
              <a:gd name="T11" fmla="*/ 700 h 1051"/>
              <a:gd name="T12" fmla="*/ 128 w 594"/>
              <a:gd name="T13" fmla="*/ 700 h 1051"/>
              <a:gd name="T14" fmla="*/ 300 w 594"/>
              <a:gd name="T15" fmla="*/ 823 h 1051"/>
              <a:gd name="T16" fmla="*/ 459 w 594"/>
              <a:gd name="T17" fmla="*/ 719 h 1051"/>
              <a:gd name="T18" fmla="*/ 284 w 594"/>
              <a:gd name="T19" fmla="*/ 577 h 1051"/>
              <a:gd name="T20" fmla="*/ 11 w 594"/>
              <a:gd name="T21" fmla="*/ 336 h 1051"/>
              <a:gd name="T22" fmla="*/ 213 w 594"/>
              <a:gd name="T23" fmla="*/ 126 h 1051"/>
              <a:gd name="T24" fmla="*/ 213 w 594"/>
              <a:gd name="T25" fmla="*/ 0 h 1051"/>
              <a:gd name="T26" fmla="*/ 388 w 594"/>
              <a:gd name="T27" fmla="*/ 0 h 1051"/>
              <a:gd name="T28" fmla="*/ 388 w 594"/>
              <a:gd name="T29" fmla="*/ 129 h 1051"/>
              <a:gd name="T30" fmla="*/ 576 w 594"/>
              <a:gd name="T31" fmla="*/ 350 h 1051"/>
              <a:gd name="T32" fmla="*/ 448 w 594"/>
              <a:gd name="T33" fmla="*/ 350 h 1051"/>
              <a:gd name="T34" fmla="*/ 300 w 594"/>
              <a:gd name="T35" fmla="*/ 227 h 1051"/>
              <a:gd name="T36" fmla="*/ 145 w 594"/>
              <a:gd name="T37" fmla="*/ 336 h 1051"/>
              <a:gd name="T38" fmla="*/ 320 w 594"/>
              <a:gd name="T39" fmla="*/ 462 h 1051"/>
              <a:gd name="T40" fmla="*/ 320 w 594"/>
              <a:gd name="T41" fmla="*/ 462 h 1051"/>
              <a:gd name="T42" fmla="*/ 593 w 594"/>
              <a:gd name="T43" fmla="*/ 71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94" h="1051">
                <a:moveTo>
                  <a:pt x="593" y="716"/>
                </a:moveTo>
                <a:cubicBezTo>
                  <a:pt x="593" y="836"/>
                  <a:pt x="503" y="902"/>
                  <a:pt x="388" y="924"/>
                </a:cubicBezTo>
                <a:lnTo>
                  <a:pt x="388" y="1050"/>
                </a:lnTo>
                <a:lnTo>
                  <a:pt x="213" y="1050"/>
                </a:lnTo>
                <a:lnTo>
                  <a:pt x="213" y="924"/>
                </a:lnTo>
                <a:cubicBezTo>
                  <a:pt x="101" y="899"/>
                  <a:pt x="8" y="828"/>
                  <a:pt x="0" y="700"/>
                </a:cubicBezTo>
                <a:lnTo>
                  <a:pt x="128" y="700"/>
                </a:lnTo>
                <a:cubicBezTo>
                  <a:pt x="134" y="768"/>
                  <a:pt x="180" y="823"/>
                  <a:pt x="300" y="823"/>
                </a:cubicBezTo>
                <a:cubicBezTo>
                  <a:pt x="429" y="823"/>
                  <a:pt x="459" y="760"/>
                  <a:pt x="459" y="719"/>
                </a:cubicBezTo>
                <a:cubicBezTo>
                  <a:pt x="459" y="664"/>
                  <a:pt x="429" y="612"/>
                  <a:pt x="284" y="577"/>
                </a:cubicBezTo>
                <a:cubicBezTo>
                  <a:pt x="120" y="539"/>
                  <a:pt x="11" y="470"/>
                  <a:pt x="11" y="336"/>
                </a:cubicBezTo>
                <a:cubicBezTo>
                  <a:pt x="11" y="224"/>
                  <a:pt x="101" y="151"/>
                  <a:pt x="213" y="126"/>
                </a:cubicBezTo>
                <a:lnTo>
                  <a:pt x="213" y="0"/>
                </a:lnTo>
                <a:lnTo>
                  <a:pt x="388" y="0"/>
                </a:lnTo>
                <a:lnTo>
                  <a:pt x="388" y="129"/>
                </a:lnTo>
                <a:cubicBezTo>
                  <a:pt x="511" y="159"/>
                  <a:pt x="574" y="249"/>
                  <a:pt x="576" y="350"/>
                </a:cubicBezTo>
                <a:lnTo>
                  <a:pt x="448" y="350"/>
                </a:lnTo>
                <a:cubicBezTo>
                  <a:pt x="445" y="276"/>
                  <a:pt x="404" y="227"/>
                  <a:pt x="300" y="227"/>
                </a:cubicBezTo>
                <a:cubicBezTo>
                  <a:pt x="202" y="227"/>
                  <a:pt x="145" y="273"/>
                  <a:pt x="145" y="336"/>
                </a:cubicBezTo>
                <a:cubicBezTo>
                  <a:pt x="145" y="391"/>
                  <a:pt x="188" y="427"/>
                  <a:pt x="320" y="462"/>
                </a:cubicBezTo>
                <a:lnTo>
                  <a:pt x="320" y="462"/>
                </a:lnTo>
                <a:cubicBezTo>
                  <a:pt x="451" y="498"/>
                  <a:pt x="593" y="549"/>
                  <a:pt x="593" y="716"/>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0" name="Freeform 129"/>
          <p:cNvSpPr>
            <a:spLocks noChangeArrowheads="1"/>
          </p:cNvSpPr>
          <p:nvPr/>
        </p:nvSpPr>
        <p:spPr bwMode="auto">
          <a:xfrm>
            <a:off x="5439570" y="4930776"/>
            <a:ext cx="231775" cy="461963"/>
          </a:xfrm>
          <a:custGeom>
            <a:avLst/>
            <a:gdLst>
              <a:gd name="T0" fmla="*/ 555 w 643"/>
              <a:gd name="T1" fmla="*/ 292 h 1285"/>
              <a:gd name="T2" fmla="*/ 642 w 643"/>
              <a:gd name="T3" fmla="*/ 292 h 1285"/>
              <a:gd name="T4" fmla="*/ 642 w 643"/>
              <a:gd name="T5" fmla="*/ 962 h 1285"/>
              <a:gd name="T6" fmla="*/ 322 w 643"/>
              <a:gd name="T7" fmla="*/ 1284 h 1285"/>
              <a:gd name="T8" fmla="*/ 0 w 643"/>
              <a:gd name="T9" fmla="*/ 962 h 1285"/>
              <a:gd name="T10" fmla="*/ 0 w 643"/>
              <a:gd name="T11" fmla="*/ 235 h 1285"/>
              <a:gd name="T12" fmla="*/ 235 w 643"/>
              <a:gd name="T13" fmla="*/ 0 h 1285"/>
              <a:gd name="T14" fmla="*/ 467 w 643"/>
              <a:gd name="T15" fmla="*/ 235 h 1285"/>
              <a:gd name="T16" fmla="*/ 467 w 643"/>
              <a:gd name="T17" fmla="*/ 847 h 1285"/>
              <a:gd name="T18" fmla="*/ 322 w 643"/>
              <a:gd name="T19" fmla="*/ 992 h 1285"/>
              <a:gd name="T20" fmla="*/ 175 w 643"/>
              <a:gd name="T21" fmla="*/ 847 h 1285"/>
              <a:gd name="T22" fmla="*/ 175 w 643"/>
              <a:gd name="T23" fmla="*/ 292 h 1285"/>
              <a:gd name="T24" fmla="*/ 262 w 643"/>
              <a:gd name="T25" fmla="*/ 292 h 1285"/>
              <a:gd name="T26" fmla="*/ 262 w 643"/>
              <a:gd name="T27" fmla="*/ 847 h 1285"/>
              <a:gd name="T28" fmla="*/ 322 w 643"/>
              <a:gd name="T29" fmla="*/ 904 h 1285"/>
              <a:gd name="T30" fmla="*/ 380 w 643"/>
              <a:gd name="T31" fmla="*/ 847 h 1285"/>
              <a:gd name="T32" fmla="*/ 380 w 643"/>
              <a:gd name="T33" fmla="*/ 235 h 1285"/>
              <a:gd name="T34" fmla="*/ 235 w 643"/>
              <a:gd name="T35" fmla="*/ 87 h 1285"/>
              <a:gd name="T36" fmla="*/ 87 w 643"/>
              <a:gd name="T37" fmla="*/ 235 h 1285"/>
              <a:gd name="T38" fmla="*/ 87 w 643"/>
              <a:gd name="T39" fmla="*/ 962 h 1285"/>
              <a:gd name="T40" fmla="*/ 322 w 643"/>
              <a:gd name="T41" fmla="*/ 1197 h 1285"/>
              <a:gd name="T42" fmla="*/ 555 w 643"/>
              <a:gd name="T43" fmla="*/ 962 h 1285"/>
              <a:gd name="T44" fmla="*/ 555 w 643"/>
              <a:gd name="T45" fmla="*/ 29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3" h="1285">
                <a:moveTo>
                  <a:pt x="555" y="292"/>
                </a:moveTo>
                <a:lnTo>
                  <a:pt x="642" y="292"/>
                </a:lnTo>
                <a:lnTo>
                  <a:pt x="642" y="962"/>
                </a:lnTo>
                <a:cubicBezTo>
                  <a:pt x="642" y="1139"/>
                  <a:pt x="499" y="1284"/>
                  <a:pt x="322" y="1284"/>
                </a:cubicBezTo>
                <a:cubicBezTo>
                  <a:pt x="144" y="1284"/>
                  <a:pt x="0" y="1139"/>
                  <a:pt x="0" y="962"/>
                </a:cubicBezTo>
                <a:lnTo>
                  <a:pt x="0" y="235"/>
                </a:lnTo>
                <a:cubicBezTo>
                  <a:pt x="0" y="106"/>
                  <a:pt x="107" y="0"/>
                  <a:pt x="235" y="0"/>
                </a:cubicBezTo>
                <a:cubicBezTo>
                  <a:pt x="363" y="0"/>
                  <a:pt x="467" y="106"/>
                  <a:pt x="467" y="235"/>
                </a:cubicBezTo>
                <a:lnTo>
                  <a:pt x="467" y="847"/>
                </a:lnTo>
                <a:cubicBezTo>
                  <a:pt x="467" y="926"/>
                  <a:pt x="401" y="992"/>
                  <a:pt x="322" y="992"/>
                </a:cubicBezTo>
                <a:cubicBezTo>
                  <a:pt x="242" y="992"/>
                  <a:pt x="175" y="926"/>
                  <a:pt x="175" y="847"/>
                </a:cubicBezTo>
                <a:lnTo>
                  <a:pt x="175" y="292"/>
                </a:lnTo>
                <a:lnTo>
                  <a:pt x="262" y="292"/>
                </a:lnTo>
                <a:lnTo>
                  <a:pt x="262" y="847"/>
                </a:lnTo>
                <a:cubicBezTo>
                  <a:pt x="262" y="880"/>
                  <a:pt x="289" y="904"/>
                  <a:pt x="322" y="904"/>
                </a:cubicBezTo>
                <a:cubicBezTo>
                  <a:pt x="354" y="904"/>
                  <a:pt x="380" y="880"/>
                  <a:pt x="380" y="847"/>
                </a:cubicBezTo>
                <a:lnTo>
                  <a:pt x="380" y="235"/>
                </a:lnTo>
                <a:cubicBezTo>
                  <a:pt x="380" y="155"/>
                  <a:pt x="314" y="87"/>
                  <a:pt x="235" y="87"/>
                </a:cubicBezTo>
                <a:cubicBezTo>
                  <a:pt x="156" y="87"/>
                  <a:pt x="87" y="155"/>
                  <a:pt x="87" y="235"/>
                </a:cubicBezTo>
                <a:lnTo>
                  <a:pt x="87" y="962"/>
                </a:lnTo>
                <a:cubicBezTo>
                  <a:pt x="87" y="1090"/>
                  <a:pt x="193" y="1197"/>
                  <a:pt x="322" y="1197"/>
                </a:cubicBezTo>
                <a:cubicBezTo>
                  <a:pt x="450" y="1197"/>
                  <a:pt x="555" y="1090"/>
                  <a:pt x="555" y="962"/>
                </a:cubicBezTo>
                <a:lnTo>
                  <a:pt x="555" y="29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1" name="Freeform 130"/>
          <p:cNvSpPr>
            <a:spLocks noChangeArrowheads="1"/>
          </p:cNvSpPr>
          <p:nvPr/>
        </p:nvSpPr>
        <p:spPr bwMode="auto">
          <a:xfrm>
            <a:off x="6442870" y="4941888"/>
            <a:ext cx="377825" cy="441325"/>
          </a:xfrm>
          <a:custGeom>
            <a:avLst/>
            <a:gdLst>
              <a:gd name="T0" fmla="*/ 634 w 1051"/>
              <a:gd name="T1" fmla="*/ 634 h 1225"/>
              <a:gd name="T2" fmla="*/ 875 w 1051"/>
              <a:gd name="T3" fmla="*/ 524 h 1225"/>
              <a:gd name="T4" fmla="*/ 634 w 1051"/>
              <a:gd name="T5" fmla="*/ 415 h 1225"/>
              <a:gd name="T6" fmla="*/ 525 w 1051"/>
              <a:gd name="T7" fmla="*/ 175 h 1225"/>
              <a:gd name="T8" fmla="*/ 416 w 1051"/>
              <a:gd name="T9" fmla="*/ 415 h 1225"/>
              <a:gd name="T10" fmla="*/ 175 w 1051"/>
              <a:gd name="T11" fmla="*/ 524 h 1225"/>
              <a:gd name="T12" fmla="*/ 416 w 1051"/>
              <a:gd name="T13" fmla="*/ 634 h 1225"/>
              <a:gd name="T14" fmla="*/ 525 w 1051"/>
              <a:gd name="T15" fmla="*/ 874 h 1225"/>
              <a:gd name="T16" fmla="*/ 634 w 1051"/>
              <a:gd name="T17" fmla="*/ 634 h 1225"/>
              <a:gd name="T18" fmla="*/ 932 w 1051"/>
              <a:gd name="T19" fmla="*/ 0 h 1225"/>
              <a:gd name="T20" fmla="*/ 1050 w 1051"/>
              <a:gd name="T21" fmla="*/ 115 h 1225"/>
              <a:gd name="T22" fmla="*/ 1050 w 1051"/>
              <a:gd name="T23" fmla="*/ 932 h 1225"/>
              <a:gd name="T24" fmla="*/ 932 w 1051"/>
              <a:gd name="T25" fmla="*/ 1049 h 1225"/>
              <a:gd name="T26" fmla="*/ 700 w 1051"/>
              <a:gd name="T27" fmla="*/ 1049 h 1225"/>
              <a:gd name="T28" fmla="*/ 525 w 1051"/>
              <a:gd name="T29" fmla="*/ 1224 h 1225"/>
              <a:gd name="T30" fmla="*/ 350 w 1051"/>
              <a:gd name="T31" fmla="*/ 1049 h 1225"/>
              <a:gd name="T32" fmla="*/ 118 w 1051"/>
              <a:gd name="T33" fmla="*/ 1049 h 1225"/>
              <a:gd name="T34" fmla="*/ 0 w 1051"/>
              <a:gd name="T35" fmla="*/ 932 h 1225"/>
              <a:gd name="T36" fmla="*/ 0 w 1051"/>
              <a:gd name="T37" fmla="*/ 115 h 1225"/>
              <a:gd name="T38" fmla="*/ 118 w 1051"/>
              <a:gd name="T39" fmla="*/ 0 h 1225"/>
              <a:gd name="T40" fmla="*/ 932 w 1051"/>
              <a:gd name="T41"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1" h="1225">
                <a:moveTo>
                  <a:pt x="634" y="634"/>
                </a:moveTo>
                <a:lnTo>
                  <a:pt x="875" y="524"/>
                </a:lnTo>
                <a:lnTo>
                  <a:pt x="634" y="415"/>
                </a:lnTo>
                <a:lnTo>
                  <a:pt x="525" y="175"/>
                </a:lnTo>
                <a:lnTo>
                  <a:pt x="416" y="415"/>
                </a:lnTo>
                <a:lnTo>
                  <a:pt x="175" y="524"/>
                </a:lnTo>
                <a:lnTo>
                  <a:pt x="416" y="634"/>
                </a:lnTo>
                <a:lnTo>
                  <a:pt x="525" y="874"/>
                </a:lnTo>
                <a:lnTo>
                  <a:pt x="634" y="634"/>
                </a:lnTo>
                <a:close/>
                <a:moveTo>
                  <a:pt x="932" y="0"/>
                </a:moveTo>
                <a:cubicBezTo>
                  <a:pt x="995" y="0"/>
                  <a:pt x="1050" y="52"/>
                  <a:pt x="1050" y="115"/>
                </a:cubicBezTo>
                <a:lnTo>
                  <a:pt x="1050" y="932"/>
                </a:lnTo>
                <a:cubicBezTo>
                  <a:pt x="1050" y="994"/>
                  <a:pt x="995" y="1049"/>
                  <a:pt x="932" y="1049"/>
                </a:cubicBezTo>
                <a:lnTo>
                  <a:pt x="700" y="1049"/>
                </a:lnTo>
                <a:lnTo>
                  <a:pt x="525" y="1224"/>
                </a:lnTo>
                <a:lnTo>
                  <a:pt x="350" y="1049"/>
                </a:lnTo>
                <a:lnTo>
                  <a:pt x="118" y="1049"/>
                </a:lnTo>
                <a:cubicBezTo>
                  <a:pt x="55" y="1049"/>
                  <a:pt x="0" y="994"/>
                  <a:pt x="0" y="932"/>
                </a:cubicBezTo>
                <a:lnTo>
                  <a:pt x="0" y="115"/>
                </a:lnTo>
                <a:cubicBezTo>
                  <a:pt x="0" y="52"/>
                  <a:pt x="55"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2" name="Freeform 131"/>
          <p:cNvSpPr>
            <a:spLocks noChangeArrowheads="1"/>
          </p:cNvSpPr>
          <p:nvPr/>
        </p:nvSpPr>
        <p:spPr bwMode="auto">
          <a:xfrm>
            <a:off x="7520783" y="4951414"/>
            <a:ext cx="377825" cy="420687"/>
          </a:xfrm>
          <a:custGeom>
            <a:avLst/>
            <a:gdLst>
              <a:gd name="T0" fmla="*/ 817 w 1050"/>
              <a:gd name="T1" fmla="*/ 468 h 1168"/>
              <a:gd name="T2" fmla="*/ 817 w 1050"/>
              <a:gd name="T3" fmla="*/ 350 h 1168"/>
              <a:gd name="T4" fmla="*/ 232 w 1050"/>
              <a:gd name="T5" fmla="*/ 350 h 1168"/>
              <a:gd name="T6" fmla="*/ 232 w 1050"/>
              <a:gd name="T7" fmla="*/ 468 h 1168"/>
              <a:gd name="T8" fmla="*/ 817 w 1050"/>
              <a:gd name="T9" fmla="*/ 468 h 1168"/>
              <a:gd name="T10" fmla="*/ 817 w 1050"/>
              <a:gd name="T11" fmla="*/ 700 h 1168"/>
              <a:gd name="T12" fmla="*/ 817 w 1050"/>
              <a:gd name="T13" fmla="*/ 585 h 1168"/>
              <a:gd name="T14" fmla="*/ 232 w 1050"/>
              <a:gd name="T15" fmla="*/ 585 h 1168"/>
              <a:gd name="T16" fmla="*/ 232 w 1050"/>
              <a:gd name="T17" fmla="*/ 700 h 1168"/>
              <a:gd name="T18" fmla="*/ 817 w 1050"/>
              <a:gd name="T19" fmla="*/ 700 h 1168"/>
              <a:gd name="T20" fmla="*/ 642 w 1050"/>
              <a:gd name="T21" fmla="*/ 935 h 1168"/>
              <a:gd name="T22" fmla="*/ 642 w 1050"/>
              <a:gd name="T23" fmla="*/ 818 h 1168"/>
              <a:gd name="T24" fmla="*/ 232 w 1050"/>
              <a:gd name="T25" fmla="*/ 818 h 1168"/>
              <a:gd name="T26" fmla="*/ 232 w 1050"/>
              <a:gd name="T27" fmla="*/ 935 h 1168"/>
              <a:gd name="T28" fmla="*/ 642 w 1050"/>
              <a:gd name="T29" fmla="*/ 935 h 1168"/>
              <a:gd name="T30" fmla="*/ 525 w 1050"/>
              <a:gd name="T31" fmla="*/ 118 h 1168"/>
              <a:gd name="T32" fmla="*/ 467 w 1050"/>
              <a:gd name="T33" fmla="*/ 175 h 1168"/>
              <a:gd name="T34" fmla="*/ 525 w 1050"/>
              <a:gd name="T35" fmla="*/ 235 h 1168"/>
              <a:gd name="T36" fmla="*/ 582 w 1050"/>
              <a:gd name="T37" fmla="*/ 175 h 1168"/>
              <a:gd name="T38" fmla="*/ 525 w 1050"/>
              <a:gd name="T39" fmla="*/ 118 h 1168"/>
              <a:gd name="T40" fmla="*/ 1049 w 1050"/>
              <a:gd name="T41" fmla="*/ 235 h 1168"/>
              <a:gd name="T42" fmla="*/ 1049 w 1050"/>
              <a:gd name="T43" fmla="*/ 1050 h 1168"/>
              <a:gd name="T44" fmla="*/ 932 w 1050"/>
              <a:gd name="T45" fmla="*/ 1167 h 1168"/>
              <a:gd name="T46" fmla="*/ 117 w 1050"/>
              <a:gd name="T47" fmla="*/ 1167 h 1168"/>
              <a:gd name="T48" fmla="*/ 0 w 1050"/>
              <a:gd name="T49" fmla="*/ 1050 h 1168"/>
              <a:gd name="T50" fmla="*/ 0 w 1050"/>
              <a:gd name="T51" fmla="*/ 235 h 1168"/>
              <a:gd name="T52" fmla="*/ 117 w 1050"/>
              <a:gd name="T53" fmla="*/ 118 h 1168"/>
              <a:gd name="T54" fmla="*/ 361 w 1050"/>
              <a:gd name="T55" fmla="*/ 118 h 1168"/>
              <a:gd name="T56" fmla="*/ 525 w 1050"/>
              <a:gd name="T57" fmla="*/ 0 h 1168"/>
              <a:gd name="T58" fmla="*/ 689 w 1050"/>
              <a:gd name="T59" fmla="*/ 118 h 1168"/>
              <a:gd name="T60" fmla="*/ 932 w 1050"/>
              <a:gd name="T61" fmla="*/ 118 h 1168"/>
              <a:gd name="T62" fmla="*/ 1049 w 1050"/>
              <a:gd name="T63"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0" h="1168">
                <a:moveTo>
                  <a:pt x="817" y="468"/>
                </a:moveTo>
                <a:lnTo>
                  <a:pt x="817" y="350"/>
                </a:lnTo>
                <a:lnTo>
                  <a:pt x="232" y="350"/>
                </a:lnTo>
                <a:lnTo>
                  <a:pt x="232" y="468"/>
                </a:lnTo>
                <a:lnTo>
                  <a:pt x="817" y="468"/>
                </a:lnTo>
                <a:close/>
                <a:moveTo>
                  <a:pt x="817" y="700"/>
                </a:moveTo>
                <a:lnTo>
                  <a:pt x="817" y="585"/>
                </a:lnTo>
                <a:lnTo>
                  <a:pt x="232" y="585"/>
                </a:lnTo>
                <a:lnTo>
                  <a:pt x="232" y="700"/>
                </a:lnTo>
                <a:lnTo>
                  <a:pt x="817" y="700"/>
                </a:lnTo>
                <a:close/>
                <a:moveTo>
                  <a:pt x="642" y="935"/>
                </a:moveTo>
                <a:lnTo>
                  <a:pt x="642" y="818"/>
                </a:lnTo>
                <a:lnTo>
                  <a:pt x="232" y="818"/>
                </a:lnTo>
                <a:lnTo>
                  <a:pt x="232" y="935"/>
                </a:lnTo>
                <a:lnTo>
                  <a:pt x="642" y="935"/>
                </a:lnTo>
                <a:close/>
                <a:moveTo>
                  <a:pt x="525" y="118"/>
                </a:moveTo>
                <a:cubicBezTo>
                  <a:pt x="493" y="118"/>
                  <a:pt x="467" y="143"/>
                  <a:pt x="467" y="175"/>
                </a:cubicBezTo>
                <a:cubicBezTo>
                  <a:pt x="467" y="208"/>
                  <a:pt x="493" y="235"/>
                  <a:pt x="525" y="235"/>
                </a:cubicBezTo>
                <a:cubicBezTo>
                  <a:pt x="558" y="235"/>
                  <a:pt x="582" y="208"/>
                  <a:pt x="582" y="175"/>
                </a:cubicBezTo>
                <a:cubicBezTo>
                  <a:pt x="582" y="143"/>
                  <a:pt x="558" y="118"/>
                  <a:pt x="525" y="118"/>
                </a:cubicBezTo>
                <a:close/>
                <a:moveTo>
                  <a:pt x="1049" y="235"/>
                </a:moveTo>
                <a:lnTo>
                  <a:pt x="1049" y="1050"/>
                </a:lnTo>
                <a:cubicBezTo>
                  <a:pt x="1049" y="1113"/>
                  <a:pt x="995" y="1167"/>
                  <a:pt x="932" y="1167"/>
                </a:cubicBezTo>
                <a:lnTo>
                  <a:pt x="117" y="1167"/>
                </a:lnTo>
                <a:cubicBezTo>
                  <a:pt x="55" y="1167"/>
                  <a:pt x="0" y="1113"/>
                  <a:pt x="0" y="1050"/>
                </a:cubicBezTo>
                <a:lnTo>
                  <a:pt x="0" y="235"/>
                </a:lnTo>
                <a:cubicBezTo>
                  <a:pt x="0" y="173"/>
                  <a:pt x="55" y="118"/>
                  <a:pt x="117" y="118"/>
                </a:cubicBezTo>
                <a:lnTo>
                  <a:pt x="361" y="118"/>
                </a:lnTo>
                <a:cubicBezTo>
                  <a:pt x="385" y="50"/>
                  <a:pt x="449" y="0"/>
                  <a:pt x="525" y="0"/>
                </a:cubicBezTo>
                <a:cubicBezTo>
                  <a:pt x="602" y="0"/>
                  <a:pt x="664" y="50"/>
                  <a:pt x="689" y="118"/>
                </a:cubicBezTo>
                <a:lnTo>
                  <a:pt x="932" y="118"/>
                </a:lnTo>
                <a:cubicBezTo>
                  <a:pt x="995" y="118"/>
                  <a:pt x="1049" y="173"/>
                  <a:pt x="1049"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3" name="Freeform 132"/>
          <p:cNvSpPr>
            <a:spLocks noChangeArrowheads="1"/>
          </p:cNvSpPr>
          <p:nvPr/>
        </p:nvSpPr>
        <p:spPr bwMode="auto">
          <a:xfrm>
            <a:off x="8597108" y="4951414"/>
            <a:ext cx="377825" cy="420687"/>
          </a:xfrm>
          <a:custGeom>
            <a:avLst/>
            <a:gdLst>
              <a:gd name="T0" fmla="*/ 407 w 1050"/>
              <a:gd name="T1" fmla="*/ 935 h 1168"/>
              <a:gd name="T2" fmla="*/ 874 w 1050"/>
              <a:gd name="T3" fmla="*/ 468 h 1168"/>
              <a:gd name="T4" fmla="*/ 792 w 1050"/>
              <a:gd name="T5" fmla="*/ 386 h 1168"/>
              <a:gd name="T6" fmla="*/ 407 w 1050"/>
              <a:gd name="T7" fmla="*/ 768 h 1168"/>
              <a:gd name="T8" fmla="*/ 257 w 1050"/>
              <a:gd name="T9" fmla="*/ 618 h 1168"/>
              <a:gd name="T10" fmla="*/ 175 w 1050"/>
              <a:gd name="T11" fmla="*/ 700 h 1168"/>
              <a:gd name="T12" fmla="*/ 407 w 1050"/>
              <a:gd name="T13" fmla="*/ 935 h 1168"/>
              <a:gd name="T14" fmla="*/ 524 w 1050"/>
              <a:gd name="T15" fmla="*/ 118 h 1168"/>
              <a:gd name="T16" fmla="*/ 467 w 1050"/>
              <a:gd name="T17" fmla="*/ 175 h 1168"/>
              <a:gd name="T18" fmla="*/ 524 w 1050"/>
              <a:gd name="T19" fmla="*/ 235 h 1168"/>
              <a:gd name="T20" fmla="*/ 582 w 1050"/>
              <a:gd name="T21" fmla="*/ 175 h 1168"/>
              <a:gd name="T22" fmla="*/ 524 w 1050"/>
              <a:gd name="T23" fmla="*/ 118 h 1168"/>
              <a:gd name="T24" fmla="*/ 1049 w 1050"/>
              <a:gd name="T25" fmla="*/ 235 h 1168"/>
              <a:gd name="T26" fmla="*/ 1049 w 1050"/>
              <a:gd name="T27" fmla="*/ 1050 h 1168"/>
              <a:gd name="T28" fmla="*/ 932 w 1050"/>
              <a:gd name="T29" fmla="*/ 1167 h 1168"/>
              <a:gd name="T30" fmla="*/ 117 w 1050"/>
              <a:gd name="T31" fmla="*/ 1167 h 1168"/>
              <a:gd name="T32" fmla="*/ 0 w 1050"/>
              <a:gd name="T33" fmla="*/ 1050 h 1168"/>
              <a:gd name="T34" fmla="*/ 0 w 1050"/>
              <a:gd name="T35" fmla="*/ 235 h 1168"/>
              <a:gd name="T36" fmla="*/ 117 w 1050"/>
              <a:gd name="T37" fmla="*/ 118 h 1168"/>
              <a:gd name="T38" fmla="*/ 360 w 1050"/>
              <a:gd name="T39" fmla="*/ 118 h 1168"/>
              <a:gd name="T40" fmla="*/ 524 w 1050"/>
              <a:gd name="T41" fmla="*/ 0 h 1168"/>
              <a:gd name="T42" fmla="*/ 688 w 1050"/>
              <a:gd name="T43" fmla="*/ 118 h 1168"/>
              <a:gd name="T44" fmla="*/ 932 w 1050"/>
              <a:gd name="T45" fmla="*/ 118 h 1168"/>
              <a:gd name="T46" fmla="*/ 1049 w 1050"/>
              <a:gd name="T47"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0" h="1168">
                <a:moveTo>
                  <a:pt x="407" y="935"/>
                </a:moveTo>
                <a:lnTo>
                  <a:pt x="874" y="468"/>
                </a:lnTo>
                <a:lnTo>
                  <a:pt x="792" y="386"/>
                </a:lnTo>
                <a:lnTo>
                  <a:pt x="407" y="768"/>
                </a:lnTo>
                <a:lnTo>
                  <a:pt x="257" y="618"/>
                </a:lnTo>
                <a:lnTo>
                  <a:pt x="175" y="700"/>
                </a:lnTo>
                <a:lnTo>
                  <a:pt x="407" y="935"/>
                </a:lnTo>
                <a:close/>
                <a:moveTo>
                  <a:pt x="524" y="118"/>
                </a:moveTo>
                <a:cubicBezTo>
                  <a:pt x="492" y="118"/>
                  <a:pt x="467" y="143"/>
                  <a:pt x="467" y="175"/>
                </a:cubicBezTo>
                <a:cubicBezTo>
                  <a:pt x="467" y="208"/>
                  <a:pt x="492" y="235"/>
                  <a:pt x="524" y="235"/>
                </a:cubicBezTo>
                <a:cubicBezTo>
                  <a:pt x="557" y="235"/>
                  <a:pt x="582" y="208"/>
                  <a:pt x="582" y="175"/>
                </a:cubicBezTo>
                <a:cubicBezTo>
                  <a:pt x="582" y="143"/>
                  <a:pt x="557" y="118"/>
                  <a:pt x="524" y="118"/>
                </a:cubicBezTo>
                <a:close/>
                <a:moveTo>
                  <a:pt x="1049" y="235"/>
                </a:moveTo>
                <a:lnTo>
                  <a:pt x="1049" y="1050"/>
                </a:lnTo>
                <a:cubicBezTo>
                  <a:pt x="1049" y="1113"/>
                  <a:pt x="995" y="1167"/>
                  <a:pt x="932" y="1167"/>
                </a:cubicBezTo>
                <a:lnTo>
                  <a:pt x="117" y="1167"/>
                </a:lnTo>
                <a:cubicBezTo>
                  <a:pt x="54" y="1167"/>
                  <a:pt x="0" y="1113"/>
                  <a:pt x="0" y="1050"/>
                </a:cubicBezTo>
                <a:lnTo>
                  <a:pt x="0" y="235"/>
                </a:lnTo>
                <a:cubicBezTo>
                  <a:pt x="0" y="173"/>
                  <a:pt x="54" y="118"/>
                  <a:pt x="117" y="118"/>
                </a:cubicBezTo>
                <a:lnTo>
                  <a:pt x="360" y="118"/>
                </a:lnTo>
                <a:cubicBezTo>
                  <a:pt x="385" y="50"/>
                  <a:pt x="448" y="0"/>
                  <a:pt x="524" y="0"/>
                </a:cubicBezTo>
                <a:cubicBezTo>
                  <a:pt x="601" y="0"/>
                  <a:pt x="664" y="50"/>
                  <a:pt x="688" y="118"/>
                </a:cubicBezTo>
                <a:lnTo>
                  <a:pt x="932" y="118"/>
                </a:lnTo>
                <a:cubicBezTo>
                  <a:pt x="995" y="118"/>
                  <a:pt x="1049" y="173"/>
                  <a:pt x="1049"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4" name="Freeform 133"/>
          <p:cNvSpPr>
            <a:spLocks noChangeArrowheads="1"/>
          </p:cNvSpPr>
          <p:nvPr/>
        </p:nvSpPr>
        <p:spPr bwMode="auto">
          <a:xfrm>
            <a:off x="9675020" y="4951414"/>
            <a:ext cx="377825" cy="420687"/>
          </a:xfrm>
          <a:custGeom>
            <a:avLst/>
            <a:gdLst>
              <a:gd name="T0" fmla="*/ 524 w 1050"/>
              <a:gd name="T1" fmla="*/ 992 h 1168"/>
              <a:gd name="T2" fmla="*/ 817 w 1050"/>
              <a:gd name="T3" fmla="*/ 700 h 1168"/>
              <a:gd name="T4" fmla="*/ 642 w 1050"/>
              <a:gd name="T5" fmla="*/ 700 h 1168"/>
              <a:gd name="T6" fmla="*/ 642 w 1050"/>
              <a:gd name="T7" fmla="*/ 468 h 1168"/>
              <a:gd name="T8" fmla="*/ 407 w 1050"/>
              <a:gd name="T9" fmla="*/ 468 h 1168"/>
              <a:gd name="T10" fmla="*/ 407 w 1050"/>
              <a:gd name="T11" fmla="*/ 700 h 1168"/>
              <a:gd name="T12" fmla="*/ 232 w 1050"/>
              <a:gd name="T13" fmla="*/ 700 h 1168"/>
              <a:gd name="T14" fmla="*/ 524 w 1050"/>
              <a:gd name="T15" fmla="*/ 992 h 1168"/>
              <a:gd name="T16" fmla="*/ 524 w 1050"/>
              <a:gd name="T17" fmla="*/ 118 h 1168"/>
              <a:gd name="T18" fmla="*/ 467 w 1050"/>
              <a:gd name="T19" fmla="*/ 175 h 1168"/>
              <a:gd name="T20" fmla="*/ 524 w 1050"/>
              <a:gd name="T21" fmla="*/ 235 h 1168"/>
              <a:gd name="T22" fmla="*/ 582 w 1050"/>
              <a:gd name="T23" fmla="*/ 175 h 1168"/>
              <a:gd name="T24" fmla="*/ 524 w 1050"/>
              <a:gd name="T25" fmla="*/ 118 h 1168"/>
              <a:gd name="T26" fmla="*/ 1049 w 1050"/>
              <a:gd name="T27" fmla="*/ 235 h 1168"/>
              <a:gd name="T28" fmla="*/ 1049 w 1050"/>
              <a:gd name="T29" fmla="*/ 1050 h 1168"/>
              <a:gd name="T30" fmla="*/ 931 w 1050"/>
              <a:gd name="T31" fmla="*/ 1167 h 1168"/>
              <a:gd name="T32" fmla="*/ 117 w 1050"/>
              <a:gd name="T33" fmla="*/ 1167 h 1168"/>
              <a:gd name="T34" fmla="*/ 0 w 1050"/>
              <a:gd name="T35" fmla="*/ 1050 h 1168"/>
              <a:gd name="T36" fmla="*/ 0 w 1050"/>
              <a:gd name="T37" fmla="*/ 235 h 1168"/>
              <a:gd name="T38" fmla="*/ 117 w 1050"/>
              <a:gd name="T39" fmla="*/ 118 h 1168"/>
              <a:gd name="T40" fmla="*/ 360 w 1050"/>
              <a:gd name="T41" fmla="*/ 118 h 1168"/>
              <a:gd name="T42" fmla="*/ 524 w 1050"/>
              <a:gd name="T43" fmla="*/ 0 h 1168"/>
              <a:gd name="T44" fmla="*/ 688 w 1050"/>
              <a:gd name="T45" fmla="*/ 118 h 1168"/>
              <a:gd name="T46" fmla="*/ 931 w 1050"/>
              <a:gd name="T47" fmla="*/ 118 h 1168"/>
              <a:gd name="T48" fmla="*/ 1049 w 1050"/>
              <a:gd name="T4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168">
                <a:moveTo>
                  <a:pt x="524" y="992"/>
                </a:moveTo>
                <a:lnTo>
                  <a:pt x="817" y="700"/>
                </a:lnTo>
                <a:lnTo>
                  <a:pt x="642" y="700"/>
                </a:lnTo>
                <a:lnTo>
                  <a:pt x="642" y="468"/>
                </a:lnTo>
                <a:lnTo>
                  <a:pt x="407" y="468"/>
                </a:lnTo>
                <a:lnTo>
                  <a:pt x="407" y="700"/>
                </a:lnTo>
                <a:lnTo>
                  <a:pt x="232" y="700"/>
                </a:lnTo>
                <a:lnTo>
                  <a:pt x="524" y="992"/>
                </a:lnTo>
                <a:close/>
                <a:moveTo>
                  <a:pt x="524" y="118"/>
                </a:moveTo>
                <a:cubicBezTo>
                  <a:pt x="491" y="118"/>
                  <a:pt x="467" y="143"/>
                  <a:pt x="467" y="175"/>
                </a:cubicBezTo>
                <a:cubicBezTo>
                  <a:pt x="467" y="208"/>
                  <a:pt x="491" y="235"/>
                  <a:pt x="524" y="235"/>
                </a:cubicBezTo>
                <a:cubicBezTo>
                  <a:pt x="557" y="235"/>
                  <a:pt x="582" y="208"/>
                  <a:pt x="582" y="175"/>
                </a:cubicBezTo>
                <a:cubicBezTo>
                  <a:pt x="582" y="143"/>
                  <a:pt x="557" y="118"/>
                  <a:pt x="524" y="118"/>
                </a:cubicBezTo>
                <a:close/>
                <a:moveTo>
                  <a:pt x="1049" y="235"/>
                </a:moveTo>
                <a:lnTo>
                  <a:pt x="1049" y="1050"/>
                </a:lnTo>
                <a:cubicBezTo>
                  <a:pt x="1049" y="1113"/>
                  <a:pt x="994" y="1167"/>
                  <a:pt x="931" y="1167"/>
                </a:cubicBezTo>
                <a:lnTo>
                  <a:pt x="117" y="1167"/>
                </a:lnTo>
                <a:cubicBezTo>
                  <a:pt x="54" y="1167"/>
                  <a:pt x="0" y="1113"/>
                  <a:pt x="0" y="1050"/>
                </a:cubicBezTo>
                <a:lnTo>
                  <a:pt x="0" y="235"/>
                </a:lnTo>
                <a:cubicBezTo>
                  <a:pt x="0" y="173"/>
                  <a:pt x="54" y="118"/>
                  <a:pt x="117" y="118"/>
                </a:cubicBezTo>
                <a:lnTo>
                  <a:pt x="360" y="118"/>
                </a:lnTo>
                <a:cubicBezTo>
                  <a:pt x="385" y="50"/>
                  <a:pt x="448" y="0"/>
                  <a:pt x="524" y="0"/>
                </a:cubicBezTo>
                <a:cubicBezTo>
                  <a:pt x="601" y="0"/>
                  <a:pt x="664" y="50"/>
                  <a:pt x="688" y="118"/>
                </a:cubicBezTo>
                <a:lnTo>
                  <a:pt x="931" y="118"/>
                </a:lnTo>
                <a:cubicBezTo>
                  <a:pt x="994" y="118"/>
                  <a:pt x="1049" y="173"/>
                  <a:pt x="1049"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5" name="Freeform 134"/>
          <p:cNvSpPr>
            <a:spLocks noChangeArrowheads="1"/>
          </p:cNvSpPr>
          <p:nvPr/>
        </p:nvSpPr>
        <p:spPr bwMode="auto">
          <a:xfrm>
            <a:off x="10752933" y="4951414"/>
            <a:ext cx="377825" cy="420687"/>
          </a:xfrm>
          <a:custGeom>
            <a:avLst/>
            <a:gdLst>
              <a:gd name="T0" fmla="*/ 757 w 1051"/>
              <a:gd name="T1" fmla="*/ 585 h 1168"/>
              <a:gd name="T2" fmla="*/ 525 w 1051"/>
              <a:gd name="T3" fmla="*/ 585 h 1168"/>
              <a:gd name="T4" fmla="*/ 525 w 1051"/>
              <a:gd name="T5" fmla="*/ 410 h 1168"/>
              <a:gd name="T6" fmla="*/ 233 w 1051"/>
              <a:gd name="T7" fmla="*/ 700 h 1168"/>
              <a:gd name="T8" fmla="*/ 525 w 1051"/>
              <a:gd name="T9" fmla="*/ 992 h 1168"/>
              <a:gd name="T10" fmla="*/ 525 w 1051"/>
              <a:gd name="T11" fmla="*/ 818 h 1168"/>
              <a:gd name="T12" fmla="*/ 757 w 1051"/>
              <a:gd name="T13" fmla="*/ 818 h 1168"/>
              <a:gd name="T14" fmla="*/ 757 w 1051"/>
              <a:gd name="T15" fmla="*/ 585 h 1168"/>
              <a:gd name="T16" fmla="*/ 525 w 1051"/>
              <a:gd name="T17" fmla="*/ 118 h 1168"/>
              <a:gd name="T18" fmla="*/ 468 w 1051"/>
              <a:gd name="T19" fmla="*/ 175 h 1168"/>
              <a:gd name="T20" fmla="*/ 525 w 1051"/>
              <a:gd name="T21" fmla="*/ 235 h 1168"/>
              <a:gd name="T22" fmla="*/ 582 w 1051"/>
              <a:gd name="T23" fmla="*/ 175 h 1168"/>
              <a:gd name="T24" fmla="*/ 525 w 1051"/>
              <a:gd name="T25" fmla="*/ 118 h 1168"/>
              <a:gd name="T26" fmla="*/ 1050 w 1051"/>
              <a:gd name="T27" fmla="*/ 235 h 1168"/>
              <a:gd name="T28" fmla="*/ 1050 w 1051"/>
              <a:gd name="T29" fmla="*/ 1050 h 1168"/>
              <a:gd name="T30" fmla="*/ 932 w 1051"/>
              <a:gd name="T31" fmla="*/ 1167 h 1168"/>
              <a:gd name="T32" fmla="*/ 118 w 1051"/>
              <a:gd name="T33" fmla="*/ 1167 h 1168"/>
              <a:gd name="T34" fmla="*/ 0 w 1051"/>
              <a:gd name="T35" fmla="*/ 1050 h 1168"/>
              <a:gd name="T36" fmla="*/ 0 w 1051"/>
              <a:gd name="T37" fmla="*/ 235 h 1168"/>
              <a:gd name="T38" fmla="*/ 118 w 1051"/>
              <a:gd name="T39" fmla="*/ 118 h 1168"/>
              <a:gd name="T40" fmla="*/ 361 w 1051"/>
              <a:gd name="T41" fmla="*/ 118 h 1168"/>
              <a:gd name="T42" fmla="*/ 525 w 1051"/>
              <a:gd name="T43" fmla="*/ 0 h 1168"/>
              <a:gd name="T44" fmla="*/ 689 w 1051"/>
              <a:gd name="T45" fmla="*/ 118 h 1168"/>
              <a:gd name="T46" fmla="*/ 932 w 1051"/>
              <a:gd name="T47" fmla="*/ 118 h 1168"/>
              <a:gd name="T48" fmla="*/ 1050 w 1051"/>
              <a:gd name="T4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168">
                <a:moveTo>
                  <a:pt x="757" y="585"/>
                </a:moveTo>
                <a:lnTo>
                  <a:pt x="525" y="585"/>
                </a:lnTo>
                <a:lnTo>
                  <a:pt x="525" y="410"/>
                </a:lnTo>
                <a:lnTo>
                  <a:pt x="233" y="700"/>
                </a:lnTo>
                <a:lnTo>
                  <a:pt x="525" y="992"/>
                </a:lnTo>
                <a:lnTo>
                  <a:pt x="525" y="818"/>
                </a:lnTo>
                <a:lnTo>
                  <a:pt x="757" y="818"/>
                </a:lnTo>
                <a:lnTo>
                  <a:pt x="757" y="585"/>
                </a:lnTo>
                <a:close/>
                <a:moveTo>
                  <a:pt x="525" y="118"/>
                </a:moveTo>
                <a:cubicBezTo>
                  <a:pt x="492" y="118"/>
                  <a:pt x="468" y="143"/>
                  <a:pt x="468" y="175"/>
                </a:cubicBezTo>
                <a:cubicBezTo>
                  <a:pt x="468" y="208"/>
                  <a:pt x="492" y="235"/>
                  <a:pt x="525" y="235"/>
                </a:cubicBezTo>
                <a:cubicBezTo>
                  <a:pt x="558" y="235"/>
                  <a:pt x="582" y="208"/>
                  <a:pt x="582" y="175"/>
                </a:cubicBezTo>
                <a:cubicBezTo>
                  <a:pt x="582" y="143"/>
                  <a:pt x="558" y="118"/>
                  <a:pt x="525" y="118"/>
                </a:cubicBezTo>
                <a:close/>
                <a:moveTo>
                  <a:pt x="1050" y="235"/>
                </a:moveTo>
                <a:lnTo>
                  <a:pt x="1050" y="1050"/>
                </a:lnTo>
                <a:cubicBezTo>
                  <a:pt x="1050" y="1113"/>
                  <a:pt x="995" y="1167"/>
                  <a:pt x="932" y="1167"/>
                </a:cubicBezTo>
                <a:lnTo>
                  <a:pt x="118" y="1167"/>
                </a:lnTo>
                <a:cubicBezTo>
                  <a:pt x="55" y="1167"/>
                  <a:pt x="0" y="1113"/>
                  <a:pt x="0" y="1050"/>
                </a:cubicBezTo>
                <a:lnTo>
                  <a:pt x="0" y="235"/>
                </a:lnTo>
                <a:cubicBezTo>
                  <a:pt x="0" y="173"/>
                  <a:pt x="55" y="118"/>
                  <a:pt x="118" y="118"/>
                </a:cubicBezTo>
                <a:lnTo>
                  <a:pt x="361" y="118"/>
                </a:lnTo>
                <a:cubicBezTo>
                  <a:pt x="386" y="50"/>
                  <a:pt x="448" y="0"/>
                  <a:pt x="525" y="0"/>
                </a:cubicBezTo>
                <a:cubicBezTo>
                  <a:pt x="602" y="0"/>
                  <a:pt x="664" y="50"/>
                  <a:pt x="689" y="118"/>
                </a:cubicBezTo>
                <a:lnTo>
                  <a:pt x="932" y="118"/>
                </a:lnTo>
                <a:cubicBezTo>
                  <a:pt x="995" y="118"/>
                  <a:pt x="1050" y="173"/>
                  <a:pt x="1050"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6" name="Freeform 135"/>
          <p:cNvSpPr>
            <a:spLocks noChangeArrowheads="1"/>
          </p:cNvSpPr>
          <p:nvPr/>
        </p:nvSpPr>
        <p:spPr bwMode="auto">
          <a:xfrm>
            <a:off x="1056481" y="5799137"/>
            <a:ext cx="336550" cy="463550"/>
          </a:xfrm>
          <a:custGeom>
            <a:avLst/>
            <a:gdLst>
              <a:gd name="T0" fmla="*/ 861 w 936"/>
              <a:gd name="T1" fmla="*/ 394 h 1286"/>
              <a:gd name="T2" fmla="*/ 935 w 936"/>
              <a:gd name="T3" fmla="*/ 643 h 1286"/>
              <a:gd name="T4" fmla="*/ 468 w 936"/>
              <a:gd name="T5" fmla="*/ 1110 h 1286"/>
              <a:gd name="T6" fmla="*/ 468 w 936"/>
              <a:gd name="T7" fmla="*/ 1285 h 1286"/>
              <a:gd name="T8" fmla="*/ 235 w 936"/>
              <a:gd name="T9" fmla="*/ 1050 h 1286"/>
              <a:gd name="T10" fmla="*/ 468 w 936"/>
              <a:gd name="T11" fmla="*/ 817 h 1286"/>
              <a:gd name="T12" fmla="*/ 468 w 936"/>
              <a:gd name="T13" fmla="*/ 992 h 1286"/>
              <a:gd name="T14" fmla="*/ 817 w 936"/>
              <a:gd name="T15" fmla="*/ 643 h 1286"/>
              <a:gd name="T16" fmla="*/ 776 w 936"/>
              <a:gd name="T17" fmla="*/ 479 h 1286"/>
              <a:gd name="T18" fmla="*/ 861 w 936"/>
              <a:gd name="T19" fmla="*/ 394 h 1286"/>
              <a:gd name="T20" fmla="*/ 118 w 936"/>
              <a:gd name="T21" fmla="*/ 643 h 1286"/>
              <a:gd name="T22" fmla="*/ 159 w 936"/>
              <a:gd name="T23" fmla="*/ 806 h 1286"/>
              <a:gd name="T24" fmla="*/ 74 w 936"/>
              <a:gd name="T25" fmla="*/ 891 h 1286"/>
              <a:gd name="T26" fmla="*/ 0 w 936"/>
              <a:gd name="T27" fmla="*/ 643 h 1286"/>
              <a:gd name="T28" fmla="*/ 468 w 936"/>
              <a:gd name="T29" fmla="*/ 175 h 1286"/>
              <a:gd name="T30" fmla="*/ 468 w 936"/>
              <a:gd name="T31" fmla="*/ 0 h 1286"/>
              <a:gd name="T32" fmla="*/ 700 w 936"/>
              <a:gd name="T33" fmla="*/ 235 h 1286"/>
              <a:gd name="T34" fmla="*/ 468 w 936"/>
              <a:gd name="T35" fmla="*/ 468 h 1286"/>
              <a:gd name="T36" fmla="*/ 468 w 936"/>
              <a:gd name="T37" fmla="*/ 293 h 1286"/>
              <a:gd name="T38" fmla="*/ 118 w 936"/>
              <a:gd name="T39" fmla="*/ 64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1286">
                <a:moveTo>
                  <a:pt x="861" y="394"/>
                </a:moveTo>
                <a:cubicBezTo>
                  <a:pt x="908" y="465"/>
                  <a:pt x="935" y="552"/>
                  <a:pt x="935" y="643"/>
                </a:cubicBezTo>
                <a:cubicBezTo>
                  <a:pt x="935" y="899"/>
                  <a:pt x="724" y="1110"/>
                  <a:pt x="468" y="1110"/>
                </a:cubicBezTo>
                <a:lnTo>
                  <a:pt x="468" y="1285"/>
                </a:lnTo>
                <a:lnTo>
                  <a:pt x="235" y="1050"/>
                </a:lnTo>
                <a:lnTo>
                  <a:pt x="468" y="817"/>
                </a:lnTo>
                <a:lnTo>
                  <a:pt x="468" y="992"/>
                </a:lnTo>
                <a:cubicBezTo>
                  <a:pt x="662" y="992"/>
                  <a:pt x="817" y="837"/>
                  <a:pt x="817" y="643"/>
                </a:cubicBezTo>
                <a:cubicBezTo>
                  <a:pt x="817" y="582"/>
                  <a:pt x="801" y="528"/>
                  <a:pt x="776" y="479"/>
                </a:cubicBezTo>
                <a:lnTo>
                  <a:pt x="861" y="394"/>
                </a:lnTo>
                <a:close/>
                <a:moveTo>
                  <a:pt x="118" y="643"/>
                </a:moveTo>
                <a:cubicBezTo>
                  <a:pt x="118" y="703"/>
                  <a:pt x="131" y="757"/>
                  <a:pt x="159" y="806"/>
                </a:cubicBezTo>
                <a:lnTo>
                  <a:pt x="74" y="891"/>
                </a:lnTo>
                <a:cubicBezTo>
                  <a:pt x="28" y="820"/>
                  <a:pt x="0" y="733"/>
                  <a:pt x="0" y="643"/>
                </a:cubicBezTo>
                <a:cubicBezTo>
                  <a:pt x="0" y="386"/>
                  <a:pt x="211" y="175"/>
                  <a:pt x="468" y="175"/>
                </a:cubicBezTo>
                <a:lnTo>
                  <a:pt x="468" y="0"/>
                </a:lnTo>
                <a:lnTo>
                  <a:pt x="700" y="235"/>
                </a:lnTo>
                <a:lnTo>
                  <a:pt x="468" y="468"/>
                </a:lnTo>
                <a:lnTo>
                  <a:pt x="468" y="293"/>
                </a:lnTo>
                <a:cubicBezTo>
                  <a:pt x="274" y="293"/>
                  <a:pt x="118" y="448"/>
                  <a:pt x="118" y="64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7" name="Freeform 136"/>
          <p:cNvSpPr>
            <a:spLocks noChangeArrowheads="1"/>
          </p:cNvSpPr>
          <p:nvPr/>
        </p:nvSpPr>
        <p:spPr bwMode="auto">
          <a:xfrm>
            <a:off x="2094706" y="5821362"/>
            <a:ext cx="419100" cy="419100"/>
          </a:xfrm>
          <a:custGeom>
            <a:avLst/>
            <a:gdLst>
              <a:gd name="T0" fmla="*/ 582 w 1165"/>
              <a:gd name="T1" fmla="*/ 1050 h 1166"/>
              <a:gd name="T2" fmla="*/ 1049 w 1165"/>
              <a:gd name="T3" fmla="*/ 583 h 1166"/>
              <a:gd name="T4" fmla="*/ 951 w 1165"/>
              <a:gd name="T5" fmla="*/ 296 h 1166"/>
              <a:gd name="T6" fmla="*/ 295 w 1165"/>
              <a:gd name="T7" fmla="*/ 951 h 1166"/>
              <a:gd name="T8" fmla="*/ 582 w 1165"/>
              <a:gd name="T9" fmla="*/ 1050 h 1166"/>
              <a:gd name="T10" fmla="*/ 114 w 1165"/>
              <a:gd name="T11" fmla="*/ 583 h 1166"/>
              <a:gd name="T12" fmla="*/ 213 w 1165"/>
              <a:gd name="T13" fmla="*/ 869 h 1166"/>
              <a:gd name="T14" fmla="*/ 869 w 1165"/>
              <a:gd name="T15" fmla="*/ 214 h 1166"/>
              <a:gd name="T16" fmla="*/ 582 w 1165"/>
              <a:gd name="T17" fmla="*/ 115 h 1166"/>
              <a:gd name="T18" fmla="*/ 114 w 1165"/>
              <a:gd name="T19" fmla="*/ 583 h 1166"/>
              <a:gd name="T20" fmla="*/ 582 w 1165"/>
              <a:gd name="T21" fmla="*/ 0 h 1166"/>
              <a:gd name="T22" fmla="*/ 1164 w 1165"/>
              <a:gd name="T23" fmla="*/ 583 h 1166"/>
              <a:gd name="T24" fmla="*/ 582 w 1165"/>
              <a:gd name="T25" fmla="*/ 1165 h 1166"/>
              <a:gd name="T26" fmla="*/ 0 w 1165"/>
              <a:gd name="T27" fmla="*/ 583 h 1166"/>
              <a:gd name="T28" fmla="*/ 582 w 1165"/>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6">
                <a:moveTo>
                  <a:pt x="582" y="1050"/>
                </a:moveTo>
                <a:cubicBezTo>
                  <a:pt x="839" y="1050"/>
                  <a:pt x="1049" y="839"/>
                  <a:pt x="1049" y="583"/>
                </a:cubicBezTo>
                <a:cubicBezTo>
                  <a:pt x="1049" y="476"/>
                  <a:pt x="1014" y="375"/>
                  <a:pt x="951" y="296"/>
                </a:cubicBezTo>
                <a:lnTo>
                  <a:pt x="295" y="951"/>
                </a:lnTo>
                <a:cubicBezTo>
                  <a:pt x="374" y="1014"/>
                  <a:pt x="475" y="1050"/>
                  <a:pt x="582" y="1050"/>
                </a:cubicBezTo>
                <a:close/>
                <a:moveTo>
                  <a:pt x="114" y="583"/>
                </a:moveTo>
                <a:cubicBezTo>
                  <a:pt x="114" y="689"/>
                  <a:pt x="150" y="790"/>
                  <a:pt x="213" y="869"/>
                </a:cubicBezTo>
                <a:lnTo>
                  <a:pt x="869" y="214"/>
                </a:lnTo>
                <a:cubicBezTo>
                  <a:pt x="789" y="151"/>
                  <a:pt x="688" y="115"/>
                  <a:pt x="582" y="115"/>
                </a:cubicBezTo>
                <a:cubicBezTo>
                  <a:pt x="325" y="115"/>
                  <a:pt x="114" y="326"/>
                  <a:pt x="114" y="583"/>
                </a:cubicBezTo>
                <a:close/>
                <a:moveTo>
                  <a:pt x="582" y="0"/>
                </a:moveTo>
                <a:cubicBezTo>
                  <a:pt x="904" y="0"/>
                  <a:pt x="1164" y="260"/>
                  <a:pt x="1164" y="583"/>
                </a:cubicBezTo>
                <a:cubicBezTo>
                  <a:pt x="1164" y="905"/>
                  <a:pt x="904" y="1165"/>
                  <a:pt x="582" y="1165"/>
                </a:cubicBezTo>
                <a:cubicBezTo>
                  <a:pt x="259" y="1165"/>
                  <a:pt x="0" y="906"/>
                  <a:pt x="0" y="583"/>
                </a:cubicBezTo>
                <a:cubicBezTo>
                  <a:pt x="0" y="261"/>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8" name="Freeform 137"/>
          <p:cNvSpPr>
            <a:spLocks noChangeArrowheads="1"/>
          </p:cNvSpPr>
          <p:nvPr/>
        </p:nvSpPr>
        <p:spPr bwMode="auto">
          <a:xfrm>
            <a:off x="3194845" y="5799137"/>
            <a:ext cx="377825" cy="463550"/>
          </a:xfrm>
          <a:custGeom>
            <a:avLst/>
            <a:gdLst>
              <a:gd name="T0" fmla="*/ 407 w 1051"/>
              <a:gd name="T1" fmla="*/ 875 h 1286"/>
              <a:gd name="T2" fmla="*/ 932 w 1051"/>
              <a:gd name="T3" fmla="*/ 350 h 1286"/>
              <a:gd name="T4" fmla="*/ 850 w 1051"/>
              <a:gd name="T5" fmla="*/ 268 h 1286"/>
              <a:gd name="T6" fmla="*/ 407 w 1051"/>
              <a:gd name="T7" fmla="*/ 711 h 1286"/>
              <a:gd name="T8" fmla="*/ 200 w 1051"/>
              <a:gd name="T9" fmla="*/ 503 h 1286"/>
              <a:gd name="T10" fmla="*/ 118 w 1051"/>
              <a:gd name="T11" fmla="*/ 585 h 1286"/>
              <a:gd name="T12" fmla="*/ 407 w 1051"/>
              <a:gd name="T13" fmla="*/ 875 h 1286"/>
              <a:gd name="T14" fmla="*/ 932 w 1051"/>
              <a:gd name="T15" fmla="*/ 0 h 1286"/>
              <a:gd name="T16" fmla="*/ 1050 w 1051"/>
              <a:gd name="T17" fmla="*/ 118 h 1286"/>
              <a:gd name="T18" fmla="*/ 1050 w 1051"/>
              <a:gd name="T19" fmla="*/ 872 h 1286"/>
              <a:gd name="T20" fmla="*/ 998 w 1051"/>
              <a:gd name="T21" fmla="*/ 968 h 1286"/>
              <a:gd name="T22" fmla="*/ 525 w 1051"/>
              <a:gd name="T23" fmla="*/ 1285 h 1286"/>
              <a:gd name="T24" fmla="*/ 52 w 1051"/>
              <a:gd name="T25" fmla="*/ 968 h 1286"/>
              <a:gd name="T26" fmla="*/ 0 w 1051"/>
              <a:gd name="T27" fmla="*/ 872 h 1286"/>
              <a:gd name="T28" fmla="*/ 0 w 1051"/>
              <a:gd name="T29" fmla="*/ 118 h 1286"/>
              <a:gd name="T30" fmla="*/ 118 w 1051"/>
              <a:gd name="T31" fmla="*/ 0 h 1286"/>
              <a:gd name="T32" fmla="*/ 932 w 1051"/>
              <a:gd name="T3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286">
                <a:moveTo>
                  <a:pt x="407" y="875"/>
                </a:moveTo>
                <a:lnTo>
                  <a:pt x="932" y="350"/>
                </a:lnTo>
                <a:lnTo>
                  <a:pt x="850" y="268"/>
                </a:lnTo>
                <a:lnTo>
                  <a:pt x="407" y="711"/>
                </a:lnTo>
                <a:lnTo>
                  <a:pt x="200" y="503"/>
                </a:lnTo>
                <a:lnTo>
                  <a:pt x="118" y="585"/>
                </a:lnTo>
                <a:lnTo>
                  <a:pt x="407" y="875"/>
                </a:lnTo>
                <a:close/>
                <a:moveTo>
                  <a:pt x="932" y="0"/>
                </a:moveTo>
                <a:cubicBezTo>
                  <a:pt x="995" y="0"/>
                  <a:pt x="1050" y="55"/>
                  <a:pt x="1050" y="118"/>
                </a:cubicBezTo>
                <a:lnTo>
                  <a:pt x="1050" y="872"/>
                </a:lnTo>
                <a:cubicBezTo>
                  <a:pt x="1050" y="913"/>
                  <a:pt x="1028" y="946"/>
                  <a:pt x="998" y="968"/>
                </a:cubicBezTo>
                <a:lnTo>
                  <a:pt x="525" y="1285"/>
                </a:lnTo>
                <a:lnTo>
                  <a:pt x="52" y="968"/>
                </a:lnTo>
                <a:cubicBezTo>
                  <a:pt x="22" y="946"/>
                  <a:pt x="0" y="913"/>
                  <a:pt x="0" y="872"/>
                </a:cubicBezTo>
                <a:lnTo>
                  <a:pt x="0" y="118"/>
                </a:lnTo>
                <a:cubicBezTo>
                  <a:pt x="0" y="55"/>
                  <a:pt x="55"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9" name="Freeform 138"/>
          <p:cNvSpPr>
            <a:spLocks noChangeArrowheads="1"/>
          </p:cNvSpPr>
          <p:nvPr/>
        </p:nvSpPr>
        <p:spPr bwMode="auto">
          <a:xfrm>
            <a:off x="4253706" y="5821364"/>
            <a:ext cx="398462" cy="398461"/>
          </a:xfrm>
          <a:custGeom>
            <a:avLst/>
            <a:gdLst>
              <a:gd name="T0" fmla="*/ 899 w 1108"/>
              <a:gd name="T1" fmla="*/ 397 h 1108"/>
              <a:gd name="T2" fmla="*/ 234 w 1108"/>
              <a:gd name="T3" fmla="*/ 229 h 1108"/>
              <a:gd name="T4" fmla="*/ 814 w 1108"/>
              <a:gd name="T5" fmla="*/ 481 h 1108"/>
              <a:gd name="T6" fmla="*/ 481 w 1108"/>
              <a:gd name="T7" fmla="*/ 815 h 1108"/>
              <a:gd name="T8" fmla="*/ 229 w 1108"/>
              <a:gd name="T9" fmla="*/ 234 h 1108"/>
              <a:gd name="T10" fmla="*/ 396 w 1108"/>
              <a:gd name="T11" fmla="*/ 900 h 1108"/>
              <a:gd name="T12" fmla="*/ 230 w 1108"/>
              <a:gd name="T13" fmla="*/ 1066 h 1108"/>
              <a:gd name="T14" fmla="*/ 229 w 1108"/>
              <a:gd name="T15" fmla="*/ 233 h 1108"/>
              <a:gd name="T16" fmla="*/ 233 w 1108"/>
              <a:gd name="T17" fmla="*/ 230 h 1108"/>
              <a:gd name="T18" fmla="*/ 1066 w 1108"/>
              <a:gd name="T19" fmla="*/ 230 h 1108"/>
              <a:gd name="T20" fmla="*/ 899 w 1108"/>
              <a:gd name="T21" fmla="*/ 397 h 1108"/>
              <a:gd name="T22" fmla="*/ 648 w 1108"/>
              <a:gd name="T23" fmla="*/ 733 h 1108"/>
              <a:gd name="T24" fmla="*/ 732 w 1108"/>
              <a:gd name="T25" fmla="*/ 648 h 1108"/>
              <a:gd name="T26" fmla="*/ 1107 w 1108"/>
              <a:gd name="T27" fmla="*/ 1025 h 1108"/>
              <a:gd name="T28" fmla="*/ 1022 w 1108"/>
              <a:gd name="T29" fmla="*/ 1107 h 1108"/>
              <a:gd name="T30" fmla="*/ 648 w 1108"/>
              <a:gd name="T31" fmla="*/ 733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08" h="1108">
                <a:moveTo>
                  <a:pt x="899" y="397"/>
                </a:moveTo>
                <a:cubicBezTo>
                  <a:pt x="716" y="214"/>
                  <a:pt x="463" y="154"/>
                  <a:pt x="234" y="229"/>
                </a:cubicBezTo>
                <a:cubicBezTo>
                  <a:pt x="408" y="210"/>
                  <a:pt x="633" y="300"/>
                  <a:pt x="814" y="481"/>
                </a:cubicBezTo>
                <a:lnTo>
                  <a:pt x="481" y="815"/>
                </a:lnTo>
                <a:cubicBezTo>
                  <a:pt x="299" y="633"/>
                  <a:pt x="209" y="409"/>
                  <a:pt x="229" y="234"/>
                </a:cubicBezTo>
                <a:cubicBezTo>
                  <a:pt x="153" y="463"/>
                  <a:pt x="214" y="717"/>
                  <a:pt x="396" y="900"/>
                </a:cubicBezTo>
                <a:lnTo>
                  <a:pt x="230" y="1066"/>
                </a:lnTo>
                <a:cubicBezTo>
                  <a:pt x="0" y="837"/>
                  <a:pt x="0" y="463"/>
                  <a:pt x="229" y="233"/>
                </a:cubicBezTo>
                <a:cubicBezTo>
                  <a:pt x="230" y="230"/>
                  <a:pt x="230" y="230"/>
                  <a:pt x="233" y="230"/>
                </a:cubicBezTo>
                <a:cubicBezTo>
                  <a:pt x="462" y="0"/>
                  <a:pt x="836" y="1"/>
                  <a:pt x="1066" y="230"/>
                </a:cubicBezTo>
                <a:lnTo>
                  <a:pt x="899" y="397"/>
                </a:lnTo>
                <a:close/>
                <a:moveTo>
                  <a:pt x="648" y="733"/>
                </a:moveTo>
                <a:lnTo>
                  <a:pt x="732" y="648"/>
                </a:lnTo>
                <a:lnTo>
                  <a:pt x="1107" y="1025"/>
                </a:lnTo>
                <a:lnTo>
                  <a:pt x="1022" y="1107"/>
                </a:lnTo>
                <a:lnTo>
                  <a:pt x="648" y="7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0" name="Freeform 139"/>
          <p:cNvSpPr>
            <a:spLocks noChangeArrowheads="1"/>
          </p:cNvSpPr>
          <p:nvPr/>
        </p:nvSpPr>
        <p:spPr bwMode="auto">
          <a:xfrm>
            <a:off x="5437983" y="5821362"/>
            <a:ext cx="211137" cy="419100"/>
          </a:xfrm>
          <a:custGeom>
            <a:avLst/>
            <a:gdLst>
              <a:gd name="T0" fmla="*/ 426 w 586"/>
              <a:gd name="T1" fmla="*/ 623 h 1166"/>
              <a:gd name="T2" fmla="*/ 467 w 586"/>
              <a:gd name="T3" fmla="*/ 525 h 1166"/>
              <a:gd name="T4" fmla="*/ 292 w 586"/>
              <a:gd name="T5" fmla="*/ 350 h 1166"/>
              <a:gd name="T6" fmla="*/ 117 w 586"/>
              <a:gd name="T7" fmla="*/ 525 h 1166"/>
              <a:gd name="T8" fmla="*/ 205 w 586"/>
              <a:gd name="T9" fmla="*/ 525 h 1166"/>
              <a:gd name="T10" fmla="*/ 292 w 586"/>
              <a:gd name="T11" fmla="*/ 438 h 1166"/>
              <a:gd name="T12" fmla="*/ 380 w 586"/>
              <a:gd name="T13" fmla="*/ 525 h 1166"/>
              <a:gd name="T14" fmla="*/ 355 w 586"/>
              <a:gd name="T15" fmla="*/ 585 h 1166"/>
              <a:gd name="T16" fmla="*/ 300 w 586"/>
              <a:gd name="T17" fmla="*/ 640 h 1166"/>
              <a:gd name="T18" fmla="*/ 246 w 586"/>
              <a:gd name="T19" fmla="*/ 757 h 1166"/>
              <a:gd name="T20" fmla="*/ 339 w 586"/>
              <a:gd name="T21" fmla="*/ 757 h 1166"/>
              <a:gd name="T22" fmla="*/ 388 w 586"/>
              <a:gd name="T23" fmla="*/ 664 h 1166"/>
              <a:gd name="T24" fmla="*/ 426 w 586"/>
              <a:gd name="T25" fmla="*/ 623 h 1166"/>
              <a:gd name="T26" fmla="*/ 347 w 586"/>
              <a:gd name="T27" fmla="*/ 930 h 1166"/>
              <a:gd name="T28" fmla="*/ 347 w 586"/>
              <a:gd name="T29" fmla="*/ 818 h 1166"/>
              <a:gd name="T30" fmla="*/ 238 w 586"/>
              <a:gd name="T31" fmla="*/ 818 h 1166"/>
              <a:gd name="T32" fmla="*/ 238 w 586"/>
              <a:gd name="T33" fmla="*/ 930 h 1166"/>
              <a:gd name="T34" fmla="*/ 347 w 586"/>
              <a:gd name="T35" fmla="*/ 930 h 1166"/>
              <a:gd name="T36" fmla="*/ 505 w 586"/>
              <a:gd name="T37" fmla="*/ 115 h 1166"/>
              <a:gd name="T38" fmla="*/ 585 w 586"/>
              <a:gd name="T39" fmla="*/ 194 h 1166"/>
              <a:gd name="T40" fmla="*/ 585 w 586"/>
              <a:gd name="T41" fmla="*/ 1088 h 1166"/>
              <a:gd name="T42" fmla="*/ 505 w 586"/>
              <a:gd name="T43" fmla="*/ 1165 h 1166"/>
              <a:gd name="T44" fmla="*/ 79 w 586"/>
              <a:gd name="T45" fmla="*/ 1165 h 1166"/>
              <a:gd name="T46" fmla="*/ 0 w 586"/>
              <a:gd name="T47" fmla="*/ 1088 h 1166"/>
              <a:gd name="T48" fmla="*/ 0 w 586"/>
              <a:gd name="T49" fmla="*/ 194 h 1166"/>
              <a:gd name="T50" fmla="*/ 79 w 586"/>
              <a:gd name="T51" fmla="*/ 115 h 1166"/>
              <a:gd name="T52" fmla="*/ 175 w 586"/>
              <a:gd name="T53" fmla="*/ 115 h 1166"/>
              <a:gd name="T54" fmla="*/ 175 w 586"/>
              <a:gd name="T55" fmla="*/ 0 h 1166"/>
              <a:gd name="T56" fmla="*/ 410 w 586"/>
              <a:gd name="T57" fmla="*/ 0 h 1166"/>
              <a:gd name="T58" fmla="*/ 410 w 586"/>
              <a:gd name="T59" fmla="*/ 115 h 1166"/>
              <a:gd name="T60" fmla="*/ 505 w 586"/>
              <a:gd name="T61"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6" h="1166">
                <a:moveTo>
                  <a:pt x="426" y="623"/>
                </a:moveTo>
                <a:cubicBezTo>
                  <a:pt x="451" y="599"/>
                  <a:pt x="467" y="563"/>
                  <a:pt x="467" y="525"/>
                </a:cubicBezTo>
                <a:cubicBezTo>
                  <a:pt x="467" y="429"/>
                  <a:pt x="387" y="350"/>
                  <a:pt x="292" y="350"/>
                </a:cubicBezTo>
                <a:cubicBezTo>
                  <a:pt x="196" y="350"/>
                  <a:pt x="117" y="429"/>
                  <a:pt x="117" y="525"/>
                </a:cubicBezTo>
                <a:lnTo>
                  <a:pt x="205" y="525"/>
                </a:lnTo>
                <a:cubicBezTo>
                  <a:pt x="205" y="476"/>
                  <a:pt x="243" y="438"/>
                  <a:pt x="292" y="438"/>
                </a:cubicBezTo>
                <a:cubicBezTo>
                  <a:pt x="341" y="438"/>
                  <a:pt x="380" y="476"/>
                  <a:pt x="380" y="525"/>
                </a:cubicBezTo>
                <a:cubicBezTo>
                  <a:pt x="380" y="550"/>
                  <a:pt x="371" y="569"/>
                  <a:pt x="355" y="585"/>
                </a:cubicBezTo>
                <a:lnTo>
                  <a:pt x="300" y="640"/>
                </a:lnTo>
                <a:cubicBezTo>
                  <a:pt x="273" y="667"/>
                  <a:pt x="246" y="708"/>
                  <a:pt x="246" y="757"/>
                </a:cubicBezTo>
                <a:lnTo>
                  <a:pt x="339" y="757"/>
                </a:lnTo>
                <a:cubicBezTo>
                  <a:pt x="339" y="730"/>
                  <a:pt x="361" y="692"/>
                  <a:pt x="388" y="664"/>
                </a:cubicBezTo>
                <a:cubicBezTo>
                  <a:pt x="404" y="648"/>
                  <a:pt x="426" y="623"/>
                  <a:pt x="426" y="623"/>
                </a:cubicBezTo>
                <a:close/>
                <a:moveTo>
                  <a:pt x="347" y="930"/>
                </a:moveTo>
                <a:lnTo>
                  <a:pt x="347" y="818"/>
                </a:lnTo>
                <a:lnTo>
                  <a:pt x="238" y="818"/>
                </a:lnTo>
                <a:lnTo>
                  <a:pt x="238" y="930"/>
                </a:lnTo>
                <a:lnTo>
                  <a:pt x="347" y="930"/>
                </a:lnTo>
                <a:close/>
                <a:moveTo>
                  <a:pt x="505" y="115"/>
                </a:moveTo>
                <a:cubicBezTo>
                  <a:pt x="549" y="115"/>
                  <a:pt x="585" y="151"/>
                  <a:pt x="585" y="194"/>
                </a:cubicBezTo>
                <a:lnTo>
                  <a:pt x="585" y="1088"/>
                </a:lnTo>
                <a:cubicBezTo>
                  <a:pt x="585" y="1132"/>
                  <a:pt x="549" y="1165"/>
                  <a:pt x="505" y="1165"/>
                </a:cubicBezTo>
                <a:lnTo>
                  <a:pt x="79" y="1165"/>
                </a:lnTo>
                <a:cubicBezTo>
                  <a:pt x="35" y="1165"/>
                  <a:pt x="0" y="1132"/>
                  <a:pt x="0" y="1088"/>
                </a:cubicBezTo>
                <a:lnTo>
                  <a:pt x="0" y="194"/>
                </a:lnTo>
                <a:cubicBezTo>
                  <a:pt x="0" y="151"/>
                  <a:pt x="35" y="115"/>
                  <a:pt x="79" y="115"/>
                </a:cubicBezTo>
                <a:lnTo>
                  <a:pt x="175" y="115"/>
                </a:lnTo>
                <a:lnTo>
                  <a:pt x="175" y="0"/>
                </a:lnTo>
                <a:lnTo>
                  <a:pt x="410" y="0"/>
                </a:lnTo>
                <a:lnTo>
                  <a:pt x="410" y="115"/>
                </a:lnTo>
                <a:lnTo>
                  <a:pt x="505" y="1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1" name="Freeform 140"/>
          <p:cNvSpPr>
            <a:spLocks noChangeArrowheads="1"/>
          </p:cNvSpPr>
          <p:nvPr/>
        </p:nvSpPr>
        <p:spPr bwMode="auto">
          <a:xfrm>
            <a:off x="6517483" y="5821362"/>
            <a:ext cx="211137" cy="419100"/>
          </a:xfrm>
          <a:custGeom>
            <a:avLst/>
            <a:gdLst>
              <a:gd name="T0" fmla="*/ 506 w 586"/>
              <a:gd name="T1" fmla="*/ 115 h 1166"/>
              <a:gd name="T2" fmla="*/ 585 w 586"/>
              <a:gd name="T3" fmla="*/ 194 h 1166"/>
              <a:gd name="T4" fmla="*/ 585 w 586"/>
              <a:gd name="T5" fmla="*/ 1088 h 1166"/>
              <a:gd name="T6" fmla="*/ 506 w 586"/>
              <a:gd name="T7" fmla="*/ 1165 h 1166"/>
              <a:gd name="T8" fmla="*/ 79 w 586"/>
              <a:gd name="T9" fmla="*/ 1165 h 1166"/>
              <a:gd name="T10" fmla="*/ 0 w 586"/>
              <a:gd name="T11" fmla="*/ 1088 h 1166"/>
              <a:gd name="T12" fmla="*/ 0 w 586"/>
              <a:gd name="T13" fmla="*/ 194 h 1166"/>
              <a:gd name="T14" fmla="*/ 79 w 586"/>
              <a:gd name="T15" fmla="*/ 115 h 1166"/>
              <a:gd name="T16" fmla="*/ 175 w 586"/>
              <a:gd name="T17" fmla="*/ 115 h 1166"/>
              <a:gd name="T18" fmla="*/ 175 w 586"/>
              <a:gd name="T19" fmla="*/ 0 h 1166"/>
              <a:gd name="T20" fmla="*/ 410 w 586"/>
              <a:gd name="T21" fmla="*/ 0 h 1166"/>
              <a:gd name="T22" fmla="*/ 410 w 586"/>
              <a:gd name="T23" fmla="*/ 115 h 1166"/>
              <a:gd name="T24" fmla="*/ 506 w 586"/>
              <a:gd name="T25"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6" h="1166">
                <a:moveTo>
                  <a:pt x="506" y="115"/>
                </a:moveTo>
                <a:cubicBezTo>
                  <a:pt x="549" y="115"/>
                  <a:pt x="585" y="151"/>
                  <a:pt x="585" y="194"/>
                </a:cubicBezTo>
                <a:lnTo>
                  <a:pt x="585" y="1088"/>
                </a:lnTo>
                <a:cubicBezTo>
                  <a:pt x="585" y="1132"/>
                  <a:pt x="549" y="1165"/>
                  <a:pt x="506" y="1165"/>
                </a:cubicBezTo>
                <a:lnTo>
                  <a:pt x="79" y="1165"/>
                </a:lnTo>
                <a:cubicBezTo>
                  <a:pt x="35" y="1165"/>
                  <a:pt x="0" y="1132"/>
                  <a:pt x="0" y="1088"/>
                </a:cubicBezTo>
                <a:lnTo>
                  <a:pt x="0" y="194"/>
                </a:lnTo>
                <a:cubicBezTo>
                  <a:pt x="0" y="151"/>
                  <a:pt x="35" y="115"/>
                  <a:pt x="79" y="115"/>
                </a:cubicBezTo>
                <a:lnTo>
                  <a:pt x="175" y="115"/>
                </a:lnTo>
                <a:lnTo>
                  <a:pt x="175" y="0"/>
                </a:lnTo>
                <a:lnTo>
                  <a:pt x="410" y="0"/>
                </a:lnTo>
                <a:lnTo>
                  <a:pt x="410" y="115"/>
                </a:lnTo>
                <a:lnTo>
                  <a:pt x="506" y="11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2" name="Freeform 141"/>
          <p:cNvSpPr>
            <a:spLocks noChangeArrowheads="1"/>
          </p:cNvSpPr>
          <p:nvPr/>
        </p:nvSpPr>
        <p:spPr bwMode="auto">
          <a:xfrm>
            <a:off x="7596983" y="5821362"/>
            <a:ext cx="211137" cy="419100"/>
          </a:xfrm>
          <a:custGeom>
            <a:avLst/>
            <a:gdLst>
              <a:gd name="T0" fmla="*/ 235 w 586"/>
              <a:gd name="T1" fmla="*/ 1050 h 1166"/>
              <a:gd name="T2" fmla="*/ 467 w 586"/>
              <a:gd name="T3" fmla="*/ 613 h 1166"/>
              <a:gd name="T4" fmla="*/ 350 w 586"/>
              <a:gd name="T5" fmla="*/ 613 h 1166"/>
              <a:gd name="T6" fmla="*/ 350 w 586"/>
              <a:gd name="T7" fmla="*/ 290 h 1166"/>
              <a:gd name="T8" fmla="*/ 118 w 586"/>
              <a:gd name="T9" fmla="*/ 727 h 1166"/>
              <a:gd name="T10" fmla="*/ 235 w 586"/>
              <a:gd name="T11" fmla="*/ 727 h 1166"/>
              <a:gd name="T12" fmla="*/ 235 w 586"/>
              <a:gd name="T13" fmla="*/ 1050 h 1166"/>
              <a:gd name="T14" fmla="*/ 506 w 586"/>
              <a:gd name="T15" fmla="*/ 115 h 1166"/>
              <a:gd name="T16" fmla="*/ 585 w 586"/>
              <a:gd name="T17" fmla="*/ 194 h 1166"/>
              <a:gd name="T18" fmla="*/ 585 w 586"/>
              <a:gd name="T19" fmla="*/ 1088 h 1166"/>
              <a:gd name="T20" fmla="*/ 506 w 586"/>
              <a:gd name="T21" fmla="*/ 1165 h 1166"/>
              <a:gd name="T22" fmla="*/ 79 w 586"/>
              <a:gd name="T23" fmla="*/ 1165 h 1166"/>
              <a:gd name="T24" fmla="*/ 0 w 586"/>
              <a:gd name="T25" fmla="*/ 1088 h 1166"/>
              <a:gd name="T26" fmla="*/ 0 w 586"/>
              <a:gd name="T27" fmla="*/ 194 h 1166"/>
              <a:gd name="T28" fmla="*/ 79 w 586"/>
              <a:gd name="T29" fmla="*/ 115 h 1166"/>
              <a:gd name="T30" fmla="*/ 175 w 586"/>
              <a:gd name="T31" fmla="*/ 115 h 1166"/>
              <a:gd name="T32" fmla="*/ 175 w 586"/>
              <a:gd name="T33" fmla="*/ 0 h 1166"/>
              <a:gd name="T34" fmla="*/ 410 w 586"/>
              <a:gd name="T35" fmla="*/ 0 h 1166"/>
              <a:gd name="T36" fmla="*/ 410 w 586"/>
              <a:gd name="T37" fmla="*/ 115 h 1166"/>
              <a:gd name="T38" fmla="*/ 506 w 586"/>
              <a:gd name="T39"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6" h="1166">
                <a:moveTo>
                  <a:pt x="235" y="1050"/>
                </a:moveTo>
                <a:lnTo>
                  <a:pt x="467" y="613"/>
                </a:lnTo>
                <a:lnTo>
                  <a:pt x="350" y="613"/>
                </a:lnTo>
                <a:lnTo>
                  <a:pt x="350" y="290"/>
                </a:lnTo>
                <a:lnTo>
                  <a:pt x="118" y="727"/>
                </a:lnTo>
                <a:lnTo>
                  <a:pt x="235" y="727"/>
                </a:lnTo>
                <a:lnTo>
                  <a:pt x="235" y="1050"/>
                </a:lnTo>
                <a:close/>
                <a:moveTo>
                  <a:pt x="506" y="115"/>
                </a:moveTo>
                <a:cubicBezTo>
                  <a:pt x="549" y="115"/>
                  <a:pt x="585" y="151"/>
                  <a:pt x="585" y="194"/>
                </a:cubicBezTo>
                <a:lnTo>
                  <a:pt x="585" y="1088"/>
                </a:lnTo>
                <a:cubicBezTo>
                  <a:pt x="585" y="1132"/>
                  <a:pt x="549" y="1165"/>
                  <a:pt x="506" y="1165"/>
                </a:cubicBezTo>
                <a:lnTo>
                  <a:pt x="79" y="1165"/>
                </a:lnTo>
                <a:cubicBezTo>
                  <a:pt x="36" y="1165"/>
                  <a:pt x="0" y="1132"/>
                  <a:pt x="0" y="1088"/>
                </a:cubicBezTo>
                <a:lnTo>
                  <a:pt x="0" y="194"/>
                </a:lnTo>
                <a:cubicBezTo>
                  <a:pt x="0" y="151"/>
                  <a:pt x="36" y="115"/>
                  <a:pt x="79" y="115"/>
                </a:cubicBezTo>
                <a:lnTo>
                  <a:pt x="175" y="115"/>
                </a:lnTo>
                <a:lnTo>
                  <a:pt x="175" y="0"/>
                </a:lnTo>
                <a:lnTo>
                  <a:pt x="410" y="0"/>
                </a:lnTo>
                <a:lnTo>
                  <a:pt x="410" y="115"/>
                </a:lnTo>
                <a:lnTo>
                  <a:pt x="506" y="1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3" name="Freeform 142"/>
          <p:cNvSpPr>
            <a:spLocks noChangeArrowheads="1"/>
          </p:cNvSpPr>
          <p:nvPr/>
        </p:nvSpPr>
        <p:spPr bwMode="auto">
          <a:xfrm>
            <a:off x="8676483" y="5821362"/>
            <a:ext cx="211137" cy="419100"/>
          </a:xfrm>
          <a:custGeom>
            <a:avLst/>
            <a:gdLst>
              <a:gd name="T0" fmla="*/ 350 w 586"/>
              <a:gd name="T1" fmla="*/ 700 h 1166"/>
              <a:gd name="T2" fmla="*/ 350 w 586"/>
              <a:gd name="T3" fmla="*/ 408 h 1166"/>
              <a:gd name="T4" fmla="*/ 235 w 586"/>
              <a:gd name="T5" fmla="*/ 408 h 1166"/>
              <a:gd name="T6" fmla="*/ 235 w 586"/>
              <a:gd name="T7" fmla="*/ 700 h 1166"/>
              <a:gd name="T8" fmla="*/ 350 w 586"/>
              <a:gd name="T9" fmla="*/ 700 h 1166"/>
              <a:gd name="T10" fmla="*/ 350 w 586"/>
              <a:gd name="T11" fmla="*/ 932 h 1166"/>
              <a:gd name="T12" fmla="*/ 350 w 586"/>
              <a:gd name="T13" fmla="*/ 815 h 1166"/>
              <a:gd name="T14" fmla="*/ 235 w 586"/>
              <a:gd name="T15" fmla="*/ 815 h 1166"/>
              <a:gd name="T16" fmla="*/ 235 w 586"/>
              <a:gd name="T17" fmla="*/ 932 h 1166"/>
              <a:gd name="T18" fmla="*/ 350 w 586"/>
              <a:gd name="T19" fmla="*/ 932 h 1166"/>
              <a:gd name="T20" fmla="*/ 506 w 586"/>
              <a:gd name="T21" fmla="*/ 115 h 1166"/>
              <a:gd name="T22" fmla="*/ 585 w 586"/>
              <a:gd name="T23" fmla="*/ 194 h 1166"/>
              <a:gd name="T24" fmla="*/ 585 w 586"/>
              <a:gd name="T25" fmla="*/ 1088 h 1166"/>
              <a:gd name="T26" fmla="*/ 506 w 586"/>
              <a:gd name="T27" fmla="*/ 1165 h 1166"/>
              <a:gd name="T28" fmla="*/ 80 w 586"/>
              <a:gd name="T29" fmla="*/ 1165 h 1166"/>
              <a:gd name="T30" fmla="*/ 0 w 586"/>
              <a:gd name="T31" fmla="*/ 1088 h 1166"/>
              <a:gd name="T32" fmla="*/ 0 w 586"/>
              <a:gd name="T33" fmla="*/ 194 h 1166"/>
              <a:gd name="T34" fmla="*/ 80 w 586"/>
              <a:gd name="T35" fmla="*/ 115 h 1166"/>
              <a:gd name="T36" fmla="*/ 175 w 586"/>
              <a:gd name="T37" fmla="*/ 115 h 1166"/>
              <a:gd name="T38" fmla="*/ 175 w 586"/>
              <a:gd name="T39" fmla="*/ 0 h 1166"/>
              <a:gd name="T40" fmla="*/ 410 w 586"/>
              <a:gd name="T41" fmla="*/ 0 h 1166"/>
              <a:gd name="T42" fmla="*/ 410 w 586"/>
              <a:gd name="T43" fmla="*/ 115 h 1166"/>
              <a:gd name="T44" fmla="*/ 506 w 586"/>
              <a:gd name="T45"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86" h="1166">
                <a:moveTo>
                  <a:pt x="350" y="700"/>
                </a:moveTo>
                <a:lnTo>
                  <a:pt x="350" y="408"/>
                </a:lnTo>
                <a:lnTo>
                  <a:pt x="235" y="408"/>
                </a:lnTo>
                <a:lnTo>
                  <a:pt x="235" y="700"/>
                </a:lnTo>
                <a:lnTo>
                  <a:pt x="350" y="700"/>
                </a:lnTo>
                <a:close/>
                <a:moveTo>
                  <a:pt x="350" y="932"/>
                </a:moveTo>
                <a:lnTo>
                  <a:pt x="350" y="815"/>
                </a:lnTo>
                <a:lnTo>
                  <a:pt x="235" y="815"/>
                </a:lnTo>
                <a:lnTo>
                  <a:pt x="235" y="932"/>
                </a:lnTo>
                <a:lnTo>
                  <a:pt x="350" y="932"/>
                </a:lnTo>
                <a:close/>
                <a:moveTo>
                  <a:pt x="506" y="115"/>
                </a:moveTo>
                <a:cubicBezTo>
                  <a:pt x="550" y="115"/>
                  <a:pt x="585" y="151"/>
                  <a:pt x="585" y="194"/>
                </a:cubicBezTo>
                <a:lnTo>
                  <a:pt x="585" y="1088"/>
                </a:lnTo>
                <a:cubicBezTo>
                  <a:pt x="585" y="1132"/>
                  <a:pt x="550" y="1165"/>
                  <a:pt x="506" y="1165"/>
                </a:cubicBezTo>
                <a:lnTo>
                  <a:pt x="80" y="1165"/>
                </a:lnTo>
                <a:cubicBezTo>
                  <a:pt x="36" y="1165"/>
                  <a:pt x="0" y="1132"/>
                  <a:pt x="0" y="1088"/>
                </a:cubicBezTo>
                <a:lnTo>
                  <a:pt x="0" y="194"/>
                </a:lnTo>
                <a:cubicBezTo>
                  <a:pt x="0" y="151"/>
                  <a:pt x="36" y="115"/>
                  <a:pt x="80" y="115"/>
                </a:cubicBezTo>
                <a:lnTo>
                  <a:pt x="175" y="115"/>
                </a:lnTo>
                <a:lnTo>
                  <a:pt x="175" y="0"/>
                </a:lnTo>
                <a:lnTo>
                  <a:pt x="410" y="0"/>
                </a:lnTo>
                <a:lnTo>
                  <a:pt x="410" y="115"/>
                </a:lnTo>
                <a:lnTo>
                  <a:pt x="506" y="1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4" name="Freeform 143"/>
          <p:cNvSpPr>
            <a:spLocks noChangeArrowheads="1"/>
          </p:cNvSpPr>
          <p:nvPr/>
        </p:nvSpPr>
        <p:spPr bwMode="auto">
          <a:xfrm>
            <a:off x="9609933" y="5842000"/>
            <a:ext cx="503237" cy="377825"/>
          </a:xfrm>
          <a:custGeom>
            <a:avLst/>
            <a:gdLst>
              <a:gd name="T0" fmla="*/ 1107 w 1400"/>
              <a:gd name="T1" fmla="*/ 735 h 1050"/>
              <a:gd name="T2" fmla="*/ 899 w 1400"/>
              <a:gd name="T3" fmla="*/ 525 h 1050"/>
              <a:gd name="T4" fmla="*/ 1107 w 1400"/>
              <a:gd name="T5" fmla="*/ 314 h 1050"/>
              <a:gd name="T6" fmla="*/ 1025 w 1400"/>
              <a:gd name="T7" fmla="*/ 232 h 1050"/>
              <a:gd name="T8" fmla="*/ 817 w 1400"/>
              <a:gd name="T9" fmla="*/ 443 h 1050"/>
              <a:gd name="T10" fmla="*/ 607 w 1400"/>
              <a:gd name="T11" fmla="*/ 232 h 1050"/>
              <a:gd name="T12" fmla="*/ 525 w 1400"/>
              <a:gd name="T13" fmla="*/ 314 h 1050"/>
              <a:gd name="T14" fmla="*/ 735 w 1400"/>
              <a:gd name="T15" fmla="*/ 525 h 1050"/>
              <a:gd name="T16" fmla="*/ 525 w 1400"/>
              <a:gd name="T17" fmla="*/ 735 h 1050"/>
              <a:gd name="T18" fmla="*/ 607 w 1400"/>
              <a:gd name="T19" fmla="*/ 817 h 1050"/>
              <a:gd name="T20" fmla="*/ 817 w 1400"/>
              <a:gd name="T21" fmla="*/ 606 h 1050"/>
              <a:gd name="T22" fmla="*/ 1025 w 1400"/>
              <a:gd name="T23" fmla="*/ 817 h 1050"/>
              <a:gd name="T24" fmla="*/ 1107 w 1400"/>
              <a:gd name="T25" fmla="*/ 735 h 1050"/>
              <a:gd name="T26" fmla="*/ 1282 w 1400"/>
              <a:gd name="T27" fmla="*/ 0 h 1050"/>
              <a:gd name="T28" fmla="*/ 1399 w 1400"/>
              <a:gd name="T29" fmla="*/ 117 h 1050"/>
              <a:gd name="T30" fmla="*/ 1399 w 1400"/>
              <a:gd name="T31" fmla="*/ 932 h 1050"/>
              <a:gd name="T32" fmla="*/ 1282 w 1400"/>
              <a:gd name="T33" fmla="*/ 1049 h 1050"/>
              <a:gd name="T34" fmla="*/ 407 w 1400"/>
              <a:gd name="T35" fmla="*/ 1049 h 1050"/>
              <a:gd name="T36" fmla="*/ 315 w 1400"/>
              <a:gd name="T37" fmla="*/ 997 h 1050"/>
              <a:gd name="T38" fmla="*/ 0 w 1400"/>
              <a:gd name="T39" fmla="*/ 525 h 1050"/>
              <a:gd name="T40" fmla="*/ 315 w 1400"/>
              <a:gd name="T41" fmla="*/ 52 h 1050"/>
              <a:gd name="T42" fmla="*/ 407 w 1400"/>
              <a:gd name="T43" fmla="*/ 0 h 1050"/>
              <a:gd name="T44" fmla="*/ 1282 w 1400"/>
              <a:gd name="T4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00" h="1050">
                <a:moveTo>
                  <a:pt x="1107" y="735"/>
                </a:moveTo>
                <a:lnTo>
                  <a:pt x="899" y="525"/>
                </a:lnTo>
                <a:lnTo>
                  <a:pt x="1107" y="314"/>
                </a:lnTo>
                <a:lnTo>
                  <a:pt x="1025" y="232"/>
                </a:lnTo>
                <a:lnTo>
                  <a:pt x="817" y="443"/>
                </a:lnTo>
                <a:lnTo>
                  <a:pt x="607" y="232"/>
                </a:lnTo>
                <a:lnTo>
                  <a:pt x="525" y="314"/>
                </a:lnTo>
                <a:lnTo>
                  <a:pt x="735" y="525"/>
                </a:lnTo>
                <a:lnTo>
                  <a:pt x="525" y="735"/>
                </a:lnTo>
                <a:lnTo>
                  <a:pt x="607" y="817"/>
                </a:lnTo>
                <a:lnTo>
                  <a:pt x="817" y="606"/>
                </a:lnTo>
                <a:lnTo>
                  <a:pt x="1025" y="817"/>
                </a:lnTo>
                <a:lnTo>
                  <a:pt x="1107" y="735"/>
                </a:lnTo>
                <a:close/>
                <a:moveTo>
                  <a:pt x="1282" y="0"/>
                </a:moveTo>
                <a:cubicBezTo>
                  <a:pt x="1345" y="0"/>
                  <a:pt x="1399" y="54"/>
                  <a:pt x="1399" y="117"/>
                </a:cubicBezTo>
                <a:lnTo>
                  <a:pt x="1399" y="932"/>
                </a:lnTo>
                <a:cubicBezTo>
                  <a:pt x="1399" y="995"/>
                  <a:pt x="1345" y="1049"/>
                  <a:pt x="1282" y="1049"/>
                </a:cubicBezTo>
                <a:lnTo>
                  <a:pt x="407" y="1049"/>
                </a:lnTo>
                <a:cubicBezTo>
                  <a:pt x="366" y="1049"/>
                  <a:pt x="336" y="1027"/>
                  <a:pt x="315" y="997"/>
                </a:cubicBezTo>
                <a:lnTo>
                  <a:pt x="0" y="525"/>
                </a:lnTo>
                <a:lnTo>
                  <a:pt x="315" y="52"/>
                </a:lnTo>
                <a:cubicBezTo>
                  <a:pt x="336" y="22"/>
                  <a:pt x="366" y="0"/>
                  <a:pt x="407" y="0"/>
                </a:cubicBezTo>
                <a:lnTo>
                  <a:pt x="128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5" name="Freeform 144"/>
          <p:cNvSpPr>
            <a:spLocks noChangeArrowheads="1"/>
          </p:cNvSpPr>
          <p:nvPr/>
        </p:nvSpPr>
        <p:spPr bwMode="auto">
          <a:xfrm>
            <a:off x="10752933" y="5842000"/>
            <a:ext cx="377825" cy="377825"/>
          </a:xfrm>
          <a:custGeom>
            <a:avLst/>
            <a:gdLst>
              <a:gd name="T0" fmla="*/ 175 w 1051"/>
              <a:gd name="T1" fmla="*/ 525 h 1050"/>
              <a:gd name="T2" fmla="*/ 233 w 1051"/>
              <a:gd name="T3" fmla="*/ 467 h 1050"/>
              <a:gd name="T4" fmla="*/ 293 w 1051"/>
              <a:gd name="T5" fmla="*/ 525 h 1050"/>
              <a:gd name="T6" fmla="*/ 233 w 1051"/>
              <a:gd name="T7" fmla="*/ 582 h 1050"/>
              <a:gd name="T8" fmla="*/ 175 w 1051"/>
              <a:gd name="T9" fmla="*/ 525 h 1050"/>
              <a:gd name="T10" fmla="*/ 875 w 1051"/>
              <a:gd name="T11" fmla="*/ 525 h 1050"/>
              <a:gd name="T12" fmla="*/ 817 w 1051"/>
              <a:gd name="T13" fmla="*/ 582 h 1050"/>
              <a:gd name="T14" fmla="*/ 757 w 1051"/>
              <a:gd name="T15" fmla="*/ 525 h 1050"/>
              <a:gd name="T16" fmla="*/ 817 w 1051"/>
              <a:gd name="T17" fmla="*/ 467 h 1050"/>
              <a:gd name="T18" fmla="*/ 875 w 1051"/>
              <a:gd name="T19" fmla="*/ 525 h 1050"/>
              <a:gd name="T20" fmla="*/ 525 w 1051"/>
              <a:gd name="T21" fmla="*/ 0 h 1050"/>
              <a:gd name="T22" fmla="*/ 1050 w 1051"/>
              <a:gd name="T23" fmla="*/ 525 h 1050"/>
              <a:gd name="T24" fmla="*/ 525 w 1051"/>
              <a:gd name="T25" fmla="*/ 1049 h 1050"/>
              <a:gd name="T26" fmla="*/ 0 w 1051"/>
              <a:gd name="T27" fmla="*/ 525 h 1050"/>
              <a:gd name="T28" fmla="*/ 211 w 1051"/>
              <a:gd name="T29" fmla="*/ 106 h 1050"/>
              <a:gd name="T30" fmla="*/ 211 w 1051"/>
              <a:gd name="T31" fmla="*/ 104 h 1050"/>
              <a:gd name="T32" fmla="*/ 607 w 1051"/>
              <a:gd name="T33" fmla="*/ 500 h 1050"/>
              <a:gd name="T34" fmla="*/ 525 w 1051"/>
              <a:gd name="T35" fmla="*/ 582 h 1050"/>
              <a:gd name="T36" fmla="*/ 208 w 1051"/>
              <a:gd name="T37" fmla="*/ 268 h 1050"/>
              <a:gd name="T38" fmla="*/ 118 w 1051"/>
              <a:gd name="T39" fmla="*/ 525 h 1050"/>
              <a:gd name="T40" fmla="*/ 525 w 1051"/>
              <a:gd name="T41" fmla="*/ 932 h 1050"/>
              <a:gd name="T42" fmla="*/ 932 w 1051"/>
              <a:gd name="T43" fmla="*/ 525 h 1050"/>
              <a:gd name="T44" fmla="*/ 582 w 1051"/>
              <a:gd name="T45" fmla="*/ 120 h 1050"/>
              <a:gd name="T46" fmla="*/ 582 w 1051"/>
              <a:gd name="T47" fmla="*/ 232 h 1050"/>
              <a:gd name="T48" fmla="*/ 468 w 1051"/>
              <a:gd name="T49" fmla="*/ 232 h 1050"/>
              <a:gd name="T50" fmla="*/ 468 w 1051"/>
              <a:gd name="T51" fmla="*/ 0 h 1050"/>
              <a:gd name="T52" fmla="*/ 525 w 1051"/>
              <a:gd name="T53" fmla="*/ 0 h 1050"/>
              <a:gd name="T54" fmla="*/ 468 w 1051"/>
              <a:gd name="T55" fmla="*/ 817 h 1050"/>
              <a:gd name="T56" fmla="*/ 525 w 1051"/>
              <a:gd name="T57" fmla="*/ 757 h 1050"/>
              <a:gd name="T58" fmla="*/ 582 w 1051"/>
              <a:gd name="T59" fmla="*/ 817 h 1050"/>
              <a:gd name="T60" fmla="*/ 525 w 1051"/>
              <a:gd name="T61" fmla="*/ 874 h 1050"/>
              <a:gd name="T62" fmla="*/ 468 w 1051"/>
              <a:gd name="T63"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175" y="525"/>
                </a:moveTo>
                <a:cubicBezTo>
                  <a:pt x="175" y="492"/>
                  <a:pt x="201" y="467"/>
                  <a:pt x="233" y="467"/>
                </a:cubicBezTo>
                <a:cubicBezTo>
                  <a:pt x="266" y="467"/>
                  <a:pt x="293" y="492"/>
                  <a:pt x="293" y="525"/>
                </a:cubicBezTo>
                <a:cubicBezTo>
                  <a:pt x="293" y="557"/>
                  <a:pt x="266" y="582"/>
                  <a:pt x="233" y="582"/>
                </a:cubicBezTo>
                <a:cubicBezTo>
                  <a:pt x="201" y="582"/>
                  <a:pt x="175" y="557"/>
                  <a:pt x="175" y="525"/>
                </a:cubicBezTo>
                <a:close/>
                <a:moveTo>
                  <a:pt x="875" y="525"/>
                </a:moveTo>
                <a:cubicBezTo>
                  <a:pt x="875" y="557"/>
                  <a:pt x="850" y="582"/>
                  <a:pt x="817" y="582"/>
                </a:cubicBezTo>
                <a:cubicBezTo>
                  <a:pt x="785" y="582"/>
                  <a:pt x="757" y="557"/>
                  <a:pt x="757" y="525"/>
                </a:cubicBezTo>
                <a:cubicBezTo>
                  <a:pt x="757" y="492"/>
                  <a:pt x="785" y="467"/>
                  <a:pt x="817" y="467"/>
                </a:cubicBezTo>
                <a:cubicBezTo>
                  <a:pt x="850" y="467"/>
                  <a:pt x="875" y="492"/>
                  <a:pt x="875" y="525"/>
                </a:cubicBezTo>
                <a:close/>
                <a:moveTo>
                  <a:pt x="525" y="0"/>
                </a:moveTo>
                <a:cubicBezTo>
                  <a:pt x="815" y="0"/>
                  <a:pt x="1050" y="235"/>
                  <a:pt x="1050" y="525"/>
                </a:cubicBezTo>
                <a:cubicBezTo>
                  <a:pt x="1050" y="814"/>
                  <a:pt x="815" y="1049"/>
                  <a:pt x="525" y="1049"/>
                </a:cubicBezTo>
                <a:cubicBezTo>
                  <a:pt x="235" y="1049"/>
                  <a:pt x="0" y="814"/>
                  <a:pt x="0" y="525"/>
                </a:cubicBezTo>
                <a:cubicBezTo>
                  <a:pt x="0" y="352"/>
                  <a:pt x="82" y="202"/>
                  <a:pt x="211" y="106"/>
                </a:cubicBezTo>
                <a:lnTo>
                  <a:pt x="211" y="104"/>
                </a:lnTo>
                <a:lnTo>
                  <a:pt x="607" y="500"/>
                </a:lnTo>
                <a:lnTo>
                  <a:pt x="525" y="582"/>
                </a:lnTo>
                <a:lnTo>
                  <a:pt x="208" y="268"/>
                </a:lnTo>
                <a:cubicBezTo>
                  <a:pt x="151" y="339"/>
                  <a:pt x="118" y="426"/>
                  <a:pt x="118" y="525"/>
                </a:cubicBezTo>
                <a:cubicBezTo>
                  <a:pt x="118" y="751"/>
                  <a:pt x="298" y="932"/>
                  <a:pt x="525" y="932"/>
                </a:cubicBezTo>
                <a:cubicBezTo>
                  <a:pt x="752" y="932"/>
                  <a:pt x="932" y="751"/>
                  <a:pt x="932" y="525"/>
                </a:cubicBezTo>
                <a:cubicBezTo>
                  <a:pt x="932" y="320"/>
                  <a:pt x="779" y="147"/>
                  <a:pt x="582" y="120"/>
                </a:cubicBezTo>
                <a:lnTo>
                  <a:pt x="582" y="232"/>
                </a:lnTo>
                <a:lnTo>
                  <a:pt x="468" y="232"/>
                </a:lnTo>
                <a:lnTo>
                  <a:pt x="468" y="0"/>
                </a:lnTo>
                <a:lnTo>
                  <a:pt x="525" y="0"/>
                </a:lnTo>
                <a:close/>
                <a:moveTo>
                  <a:pt x="468" y="817"/>
                </a:moveTo>
                <a:cubicBezTo>
                  <a:pt x="468" y="784"/>
                  <a:pt x="492" y="757"/>
                  <a:pt x="525" y="757"/>
                </a:cubicBezTo>
                <a:cubicBezTo>
                  <a:pt x="558" y="757"/>
                  <a:pt x="582" y="784"/>
                  <a:pt x="582" y="817"/>
                </a:cubicBezTo>
                <a:cubicBezTo>
                  <a:pt x="582" y="850"/>
                  <a:pt x="558" y="874"/>
                  <a:pt x="525" y="874"/>
                </a:cubicBezTo>
                <a:cubicBezTo>
                  <a:pt x="492" y="874"/>
                  <a:pt x="468" y="850"/>
                  <a:pt x="468" y="8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9448722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9" y="594519"/>
            <a:ext cx="377825" cy="419100"/>
          </a:xfrm>
          <a:custGeom>
            <a:avLst/>
            <a:gdLst>
              <a:gd name="T0" fmla="*/ 932 w 1051"/>
              <a:gd name="T1" fmla="*/ 465 h 1166"/>
              <a:gd name="T2" fmla="*/ 1050 w 1051"/>
              <a:gd name="T3" fmla="*/ 582 h 1166"/>
              <a:gd name="T4" fmla="*/ 932 w 1051"/>
              <a:gd name="T5" fmla="*/ 700 h 1166"/>
              <a:gd name="T6" fmla="*/ 818 w 1051"/>
              <a:gd name="T7" fmla="*/ 582 h 1166"/>
              <a:gd name="T8" fmla="*/ 932 w 1051"/>
              <a:gd name="T9" fmla="*/ 465 h 1166"/>
              <a:gd name="T10" fmla="*/ 692 w 1051"/>
              <a:gd name="T11" fmla="*/ 834 h 1166"/>
              <a:gd name="T12" fmla="*/ 582 w 1051"/>
              <a:gd name="T13" fmla="*/ 722 h 1166"/>
              <a:gd name="T14" fmla="*/ 582 w 1051"/>
              <a:gd name="T15" fmla="*/ 943 h 1166"/>
              <a:gd name="T16" fmla="*/ 692 w 1051"/>
              <a:gd name="T17" fmla="*/ 834 h 1166"/>
              <a:gd name="T18" fmla="*/ 582 w 1051"/>
              <a:gd name="T19" fmla="*/ 221 h 1166"/>
              <a:gd name="T20" fmla="*/ 582 w 1051"/>
              <a:gd name="T21" fmla="*/ 443 h 1166"/>
              <a:gd name="T22" fmla="*/ 692 w 1051"/>
              <a:gd name="T23" fmla="*/ 331 h 1166"/>
              <a:gd name="T24" fmla="*/ 582 w 1051"/>
              <a:gd name="T25" fmla="*/ 221 h 1166"/>
              <a:gd name="T26" fmla="*/ 859 w 1051"/>
              <a:gd name="T27" fmla="*/ 331 h 1166"/>
              <a:gd name="T28" fmla="*/ 607 w 1051"/>
              <a:gd name="T29" fmla="*/ 582 h 1166"/>
              <a:gd name="T30" fmla="*/ 859 w 1051"/>
              <a:gd name="T31" fmla="*/ 834 h 1166"/>
              <a:gd name="T32" fmla="*/ 525 w 1051"/>
              <a:gd name="T33" fmla="*/ 1165 h 1166"/>
              <a:gd name="T34" fmla="*/ 468 w 1051"/>
              <a:gd name="T35" fmla="*/ 1165 h 1166"/>
              <a:gd name="T36" fmla="*/ 468 w 1051"/>
              <a:gd name="T37" fmla="*/ 722 h 1166"/>
              <a:gd name="T38" fmla="*/ 200 w 1051"/>
              <a:gd name="T39" fmla="*/ 990 h 1166"/>
              <a:gd name="T40" fmla="*/ 118 w 1051"/>
              <a:gd name="T41" fmla="*/ 908 h 1166"/>
              <a:gd name="T42" fmla="*/ 443 w 1051"/>
              <a:gd name="T43" fmla="*/ 582 h 1166"/>
              <a:gd name="T44" fmla="*/ 118 w 1051"/>
              <a:gd name="T45" fmla="*/ 257 h 1166"/>
              <a:gd name="T46" fmla="*/ 200 w 1051"/>
              <a:gd name="T47" fmla="*/ 175 h 1166"/>
              <a:gd name="T48" fmla="*/ 468 w 1051"/>
              <a:gd name="T49" fmla="*/ 443 h 1166"/>
              <a:gd name="T50" fmla="*/ 468 w 1051"/>
              <a:gd name="T51" fmla="*/ 0 h 1166"/>
              <a:gd name="T52" fmla="*/ 525 w 1051"/>
              <a:gd name="T53" fmla="*/ 0 h 1166"/>
              <a:gd name="T54" fmla="*/ 859 w 1051"/>
              <a:gd name="T55" fmla="*/ 331 h 1166"/>
              <a:gd name="T56" fmla="*/ 232 w 1051"/>
              <a:gd name="T57" fmla="*/ 582 h 1166"/>
              <a:gd name="T58" fmla="*/ 118 w 1051"/>
              <a:gd name="T59" fmla="*/ 700 h 1166"/>
              <a:gd name="T60" fmla="*/ 0 w 1051"/>
              <a:gd name="T61" fmla="*/ 582 h 1166"/>
              <a:gd name="T62" fmla="*/ 118 w 1051"/>
              <a:gd name="T63" fmla="*/ 465 h 1166"/>
              <a:gd name="T64" fmla="*/ 232 w 1051"/>
              <a:gd name="T65" fmla="*/ 58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51" h="1166">
                <a:moveTo>
                  <a:pt x="932" y="465"/>
                </a:moveTo>
                <a:lnTo>
                  <a:pt x="1050" y="582"/>
                </a:lnTo>
                <a:lnTo>
                  <a:pt x="932" y="700"/>
                </a:lnTo>
                <a:lnTo>
                  <a:pt x="818" y="582"/>
                </a:lnTo>
                <a:lnTo>
                  <a:pt x="932" y="465"/>
                </a:lnTo>
                <a:close/>
                <a:moveTo>
                  <a:pt x="692" y="834"/>
                </a:moveTo>
                <a:lnTo>
                  <a:pt x="582" y="722"/>
                </a:lnTo>
                <a:lnTo>
                  <a:pt x="582" y="943"/>
                </a:lnTo>
                <a:lnTo>
                  <a:pt x="692" y="834"/>
                </a:lnTo>
                <a:close/>
                <a:moveTo>
                  <a:pt x="582" y="221"/>
                </a:moveTo>
                <a:lnTo>
                  <a:pt x="582" y="443"/>
                </a:lnTo>
                <a:lnTo>
                  <a:pt x="692" y="331"/>
                </a:lnTo>
                <a:lnTo>
                  <a:pt x="582" y="221"/>
                </a:lnTo>
                <a:close/>
                <a:moveTo>
                  <a:pt x="859" y="331"/>
                </a:moveTo>
                <a:lnTo>
                  <a:pt x="607" y="582"/>
                </a:lnTo>
                <a:lnTo>
                  <a:pt x="859" y="834"/>
                </a:lnTo>
                <a:lnTo>
                  <a:pt x="525" y="1165"/>
                </a:lnTo>
                <a:lnTo>
                  <a:pt x="468" y="1165"/>
                </a:lnTo>
                <a:lnTo>
                  <a:pt x="468" y="722"/>
                </a:lnTo>
                <a:lnTo>
                  <a:pt x="200" y="990"/>
                </a:lnTo>
                <a:lnTo>
                  <a:pt x="118" y="908"/>
                </a:lnTo>
                <a:lnTo>
                  <a:pt x="443" y="582"/>
                </a:lnTo>
                <a:lnTo>
                  <a:pt x="118" y="257"/>
                </a:lnTo>
                <a:lnTo>
                  <a:pt x="200" y="175"/>
                </a:lnTo>
                <a:lnTo>
                  <a:pt x="468" y="443"/>
                </a:lnTo>
                <a:lnTo>
                  <a:pt x="468" y="0"/>
                </a:lnTo>
                <a:lnTo>
                  <a:pt x="525" y="0"/>
                </a:lnTo>
                <a:lnTo>
                  <a:pt x="859" y="331"/>
                </a:lnTo>
                <a:close/>
                <a:moveTo>
                  <a:pt x="232" y="582"/>
                </a:moveTo>
                <a:lnTo>
                  <a:pt x="118" y="700"/>
                </a:lnTo>
                <a:lnTo>
                  <a:pt x="0" y="582"/>
                </a:lnTo>
                <a:lnTo>
                  <a:pt x="118" y="465"/>
                </a:lnTo>
                <a:lnTo>
                  <a:pt x="232"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6776" y="615158"/>
            <a:ext cx="377825" cy="377825"/>
          </a:xfrm>
          <a:custGeom>
            <a:avLst/>
            <a:gdLst>
              <a:gd name="T0" fmla="*/ 117 w 1051"/>
              <a:gd name="T1" fmla="*/ 818 h 1051"/>
              <a:gd name="T2" fmla="*/ 0 w 1051"/>
              <a:gd name="T3" fmla="*/ 700 h 1051"/>
              <a:gd name="T4" fmla="*/ 0 w 1051"/>
              <a:gd name="T5" fmla="*/ 1050 h 1051"/>
              <a:gd name="T6" fmla="*/ 1050 w 1051"/>
              <a:gd name="T7" fmla="*/ 933 h 1051"/>
              <a:gd name="T8" fmla="*/ 0 w 1051"/>
              <a:gd name="T9" fmla="*/ 1050 h 1051"/>
              <a:gd name="T10" fmla="*/ 117 w 1051"/>
              <a:gd name="T11" fmla="*/ 583 h 1051"/>
              <a:gd name="T12" fmla="*/ 0 w 1051"/>
              <a:gd name="T13" fmla="*/ 468 h 1051"/>
              <a:gd name="T14" fmla="*/ 932 w 1051"/>
              <a:gd name="T15" fmla="*/ 233 h 1051"/>
              <a:gd name="T16" fmla="*/ 1050 w 1051"/>
              <a:gd name="T17" fmla="*/ 350 h 1051"/>
              <a:gd name="T18" fmla="*/ 932 w 1051"/>
              <a:gd name="T19" fmla="*/ 233 h 1051"/>
              <a:gd name="T20" fmla="*/ 1050 w 1051"/>
              <a:gd name="T21" fmla="*/ 0 h 1051"/>
              <a:gd name="T22" fmla="*/ 932 w 1051"/>
              <a:gd name="T23" fmla="*/ 118 h 1051"/>
              <a:gd name="T24" fmla="*/ 117 w 1051"/>
              <a:gd name="T25" fmla="*/ 350 h 1051"/>
              <a:gd name="T26" fmla="*/ 0 w 1051"/>
              <a:gd name="T27" fmla="*/ 233 h 1051"/>
              <a:gd name="T28" fmla="*/ 117 w 1051"/>
              <a:gd name="T29" fmla="*/ 350 h 1051"/>
              <a:gd name="T30" fmla="*/ 932 w 1051"/>
              <a:gd name="T31" fmla="*/ 700 h 1051"/>
              <a:gd name="T32" fmla="*/ 1050 w 1051"/>
              <a:gd name="T33" fmla="*/ 818 h 1051"/>
              <a:gd name="T34" fmla="*/ 932 w 1051"/>
              <a:gd name="T35" fmla="*/ 583 h 1051"/>
              <a:gd name="T36" fmla="*/ 1050 w 1051"/>
              <a:gd name="T37" fmla="*/ 468 h 1051"/>
              <a:gd name="T38" fmla="*/ 932 w 1051"/>
              <a:gd name="T39" fmla="*/ 583 h 1051"/>
              <a:gd name="T40" fmla="*/ 817 w 1051"/>
              <a:gd name="T41" fmla="*/ 118 h 1051"/>
              <a:gd name="T42" fmla="*/ 700 w 1051"/>
              <a:gd name="T43" fmla="*/ 0 h 1051"/>
              <a:gd name="T44" fmla="*/ 582 w 1051"/>
              <a:gd name="T45" fmla="*/ 0 h 1051"/>
              <a:gd name="T46" fmla="*/ 467 w 1051"/>
              <a:gd name="T47" fmla="*/ 118 h 1051"/>
              <a:gd name="T48" fmla="*/ 582 w 1051"/>
              <a:gd name="T49" fmla="*/ 0 h 1051"/>
              <a:gd name="T50" fmla="*/ 817 w 1051"/>
              <a:gd name="T51" fmla="*/ 583 h 1051"/>
              <a:gd name="T52" fmla="*/ 700 w 1051"/>
              <a:gd name="T53" fmla="*/ 468 h 1051"/>
              <a:gd name="T54" fmla="*/ 582 w 1051"/>
              <a:gd name="T55" fmla="*/ 350 h 1051"/>
              <a:gd name="T56" fmla="*/ 467 w 1051"/>
              <a:gd name="T57" fmla="*/ 233 h 1051"/>
              <a:gd name="T58" fmla="*/ 582 w 1051"/>
              <a:gd name="T59" fmla="*/ 350 h 1051"/>
              <a:gd name="T60" fmla="*/ 117 w 1051"/>
              <a:gd name="T61" fmla="*/ 118 h 1051"/>
              <a:gd name="T62" fmla="*/ 0 w 1051"/>
              <a:gd name="T63" fmla="*/ 0 h 1051"/>
              <a:gd name="T64" fmla="*/ 582 w 1051"/>
              <a:gd name="T65" fmla="*/ 468 h 1051"/>
              <a:gd name="T66" fmla="*/ 467 w 1051"/>
              <a:gd name="T67" fmla="*/ 583 h 1051"/>
              <a:gd name="T68" fmla="*/ 582 w 1051"/>
              <a:gd name="T69" fmla="*/ 468 h 1051"/>
              <a:gd name="T70" fmla="*/ 350 w 1051"/>
              <a:gd name="T71" fmla="*/ 118 h 1051"/>
              <a:gd name="T72" fmla="*/ 232 w 1051"/>
              <a:gd name="T73" fmla="*/ 0 h 1051"/>
              <a:gd name="T74" fmla="*/ 582 w 1051"/>
              <a:gd name="T75" fmla="*/ 700 h 1051"/>
              <a:gd name="T76" fmla="*/ 467 w 1051"/>
              <a:gd name="T77" fmla="*/ 818 h 1051"/>
              <a:gd name="T78" fmla="*/ 582 w 1051"/>
              <a:gd name="T79" fmla="*/ 700 h 1051"/>
              <a:gd name="T80" fmla="*/ 350 w 1051"/>
              <a:gd name="T81" fmla="*/ 583 h 1051"/>
              <a:gd name="T82" fmla="*/ 232 w 1051"/>
              <a:gd name="T83" fmla="*/ 46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117" y="700"/>
                </a:moveTo>
                <a:lnTo>
                  <a:pt x="117" y="818"/>
                </a:lnTo>
                <a:lnTo>
                  <a:pt x="0" y="818"/>
                </a:lnTo>
                <a:lnTo>
                  <a:pt x="0" y="700"/>
                </a:lnTo>
                <a:lnTo>
                  <a:pt x="117" y="700"/>
                </a:lnTo>
                <a:close/>
                <a:moveTo>
                  <a:pt x="0" y="1050"/>
                </a:moveTo>
                <a:lnTo>
                  <a:pt x="0" y="933"/>
                </a:lnTo>
                <a:lnTo>
                  <a:pt x="1050" y="933"/>
                </a:lnTo>
                <a:lnTo>
                  <a:pt x="1050" y="1050"/>
                </a:lnTo>
                <a:lnTo>
                  <a:pt x="0" y="1050"/>
                </a:lnTo>
                <a:close/>
                <a:moveTo>
                  <a:pt x="117" y="468"/>
                </a:moveTo>
                <a:lnTo>
                  <a:pt x="117" y="583"/>
                </a:lnTo>
                <a:lnTo>
                  <a:pt x="0" y="583"/>
                </a:lnTo>
                <a:lnTo>
                  <a:pt x="0" y="468"/>
                </a:lnTo>
                <a:lnTo>
                  <a:pt x="117" y="468"/>
                </a:lnTo>
                <a:close/>
                <a:moveTo>
                  <a:pt x="932" y="233"/>
                </a:moveTo>
                <a:lnTo>
                  <a:pt x="1050" y="233"/>
                </a:lnTo>
                <a:lnTo>
                  <a:pt x="1050" y="350"/>
                </a:lnTo>
                <a:lnTo>
                  <a:pt x="932" y="350"/>
                </a:lnTo>
                <a:lnTo>
                  <a:pt x="932" y="233"/>
                </a:lnTo>
                <a:close/>
                <a:moveTo>
                  <a:pt x="932" y="0"/>
                </a:moveTo>
                <a:lnTo>
                  <a:pt x="1050" y="0"/>
                </a:lnTo>
                <a:lnTo>
                  <a:pt x="1050" y="118"/>
                </a:lnTo>
                <a:lnTo>
                  <a:pt x="932" y="118"/>
                </a:lnTo>
                <a:lnTo>
                  <a:pt x="932" y="0"/>
                </a:lnTo>
                <a:close/>
                <a:moveTo>
                  <a:pt x="117" y="350"/>
                </a:moveTo>
                <a:lnTo>
                  <a:pt x="0" y="350"/>
                </a:lnTo>
                <a:lnTo>
                  <a:pt x="0" y="233"/>
                </a:lnTo>
                <a:lnTo>
                  <a:pt x="117" y="233"/>
                </a:lnTo>
                <a:lnTo>
                  <a:pt x="117" y="350"/>
                </a:lnTo>
                <a:close/>
                <a:moveTo>
                  <a:pt x="932" y="818"/>
                </a:moveTo>
                <a:lnTo>
                  <a:pt x="932" y="700"/>
                </a:lnTo>
                <a:lnTo>
                  <a:pt x="1050" y="700"/>
                </a:lnTo>
                <a:lnTo>
                  <a:pt x="1050" y="818"/>
                </a:lnTo>
                <a:lnTo>
                  <a:pt x="932" y="818"/>
                </a:lnTo>
                <a:close/>
                <a:moveTo>
                  <a:pt x="932" y="583"/>
                </a:moveTo>
                <a:lnTo>
                  <a:pt x="932" y="468"/>
                </a:lnTo>
                <a:lnTo>
                  <a:pt x="1050" y="468"/>
                </a:lnTo>
                <a:lnTo>
                  <a:pt x="1050" y="583"/>
                </a:lnTo>
                <a:lnTo>
                  <a:pt x="932" y="583"/>
                </a:lnTo>
                <a:close/>
                <a:moveTo>
                  <a:pt x="817" y="0"/>
                </a:moveTo>
                <a:lnTo>
                  <a:pt x="817" y="118"/>
                </a:lnTo>
                <a:lnTo>
                  <a:pt x="700" y="118"/>
                </a:lnTo>
                <a:lnTo>
                  <a:pt x="700" y="0"/>
                </a:lnTo>
                <a:lnTo>
                  <a:pt x="817" y="0"/>
                </a:lnTo>
                <a:close/>
                <a:moveTo>
                  <a:pt x="582" y="0"/>
                </a:moveTo>
                <a:lnTo>
                  <a:pt x="582" y="118"/>
                </a:lnTo>
                <a:lnTo>
                  <a:pt x="467" y="118"/>
                </a:lnTo>
                <a:lnTo>
                  <a:pt x="467" y="0"/>
                </a:lnTo>
                <a:lnTo>
                  <a:pt x="582" y="0"/>
                </a:lnTo>
                <a:close/>
                <a:moveTo>
                  <a:pt x="817" y="468"/>
                </a:moveTo>
                <a:lnTo>
                  <a:pt x="817" y="583"/>
                </a:lnTo>
                <a:lnTo>
                  <a:pt x="700" y="583"/>
                </a:lnTo>
                <a:lnTo>
                  <a:pt x="700" y="468"/>
                </a:lnTo>
                <a:lnTo>
                  <a:pt x="817" y="468"/>
                </a:lnTo>
                <a:close/>
                <a:moveTo>
                  <a:pt x="582" y="350"/>
                </a:moveTo>
                <a:lnTo>
                  <a:pt x="467" y="350"/>
                </a:lnTo>
                <a:lnTo>
                  <a:pt x="467" y="233"/>
                </a:lnTo>
                <a:lnTo>
                  <a:pt x="582" y="233"/>
                </a:lnTo>
                <a:lnTo>
                  <a:pt x="582" y="350"/>
                </a:lnTo>
                <a:close/>
                <a:moveTo>
                  <a:pt x="117" y="0"/>
                </a:moveTo>
                <a:lnTo>
                  <a:pt x="117" y="118"/>
                </a:lnTo>
                <a:lnTo>
                  <a:pt x="0" y="118"/>
                </a:lnTo>
                <a:lnTo>
                  <a:pt x="0" y="0"/>
                </a:lnTo>
                <a:lnTo>
                  <a:pt x="117" y="0"/>
                </a:lnTo>
                <a:close/>
                <a:moveTo>
                  <a:pt x="582" y="468"/>
                </a:moveTo>
                <a:lnTo>
                  <a:pt x="582" y="583"/>
                </a:lnTo>
                <a:lnTo>
                  <a:pt x="467" y="583"/>
                </a:lnTo>
                <a:lnTo>
                  <a:pt x="467" y="468"/>
                </a:lnTo>
                <a:lnTo>
                  <a:pt x="582" y="468"/>
                </a:lnTo>
                <a:close/>
                <a:moveTo>
                  <a:pt x="350" y="0"/>
                </a:moveTo>
                <a:lnTo>
                  <a:pt x="350" y="118"/>
                </a:lnTo>
                <a:lnTo>
                  <a:pt x="232" y="118"/>
                </a:lnTo>
                <a:lnTo>
                  <a:pt x="232" y="0"/>
                </a:lnTo>
                <a:lnTo>
                  <a:pt x="350" y="0"/>
                </a:lnTo>
                <a:close/>
                <a:moveTo>
                  <a:pt x="582" y="700"/>
                </a:moveTo>
                <a:lnTo>
                  <a:pt x="582" y="818"/>
                </a:lnTo>
                <a:lnTo>
                  <a:pt x="467" y="818"/>
                </a:lnTo>
                <a:lnTo>
                  <a:pt x="467" y="700"/>
                </a:lnTo>
                <a:lnTo>
                  <a:pt x="582" y="700"/>
                </a:lnTo>
                <a:close/>
                <a:moveTo>
                  <a:pt x="350" y="468"/>
                </a:moveTo>
                <a:lnTo>
                  <a:pt x="350" y="583"/>
                </a:lnTo>
                <a:lnTo>
                  <a:pt x="232" y="583"/>
                </a:lnTo>
                <a:lnTo>
                  <a:pt x="232" y="468"/>
                </a:lnTo>
                <a:lnTo>
                  <a:pt x="350" y="46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16276" y="615158"/>
            <a:ext cx="377825" cy="377825"/>
          </a:xfrm>
          <a:custGeom>
            <a:avLst/>
            <a:gdLst>
              <a:gd name="T0" fmla="*/ 933 w 1051"/>
              <a:gd name="T1" fmla="*/ 468 h 1051"/>
              <a:gd name="T2" fmla="*/ 933 w 1051"/>
              <a:gd name="T3" fmla="*/ 118 h 1051"/>
              <a:gd name="T4" fmla="*/ 583 w 1051"/>
              <a:gd name="T5" fmla="*/ 118 h 1051"/>
              <a:gd name="T6" fmla="*/ 583 w 1051"/>
              <a:gd name="T7" fmla="*/ 468 h 1051"/>
              <a:gd name="T8" fmla="*/ 933 w 1051"/>
              <a:gd name="T9" fmla="*/ 468 h 1051"/>
              <a:gd name="T10" fmla="*/ 933 w 1051"/>
              <a:gd name="T11" fmla="*/ 933 h 1051"/>
              <a:gd name="T12" fmla="*/ 933 w 1051"/>
              <a:gd name="T13" fmla="*/ 583 h 1051"/>
              <a:gd name="T14" fmla="*/ 583 w 1051"/>
              <a:gd name="T15" fmla="*/ 583 h 1051"/>
              <a:gd name="T16" fmla="*/ 583 w 1051"/>
              <a:gd name="T17" fmla="*/ 933 h 1051"/>
              <a:gd name="T18" fmla="*/ 933 w 1051"/>
              <a:gd name="T19" fmla="*/ 933 h 1051"/>
              <a:gd name="T20" fmla="*/ 468 w 1051"/>
              <a:gd name="T21" fmla="*/ 468 h 1051"/>
              <a:gd name="T22" fmla="*/ 468 w 1051"/>
              <a:gd name="T23" fmla="*/ 118 h 1051"/>
              <a:gd name="T24" fmla="*/ 118 w 1051"/>
              <a:gd name="T25" fmla="*/ 118 h 1051"/>
              <a:gd name="T26" fmla="*/ 118 w 1051"/>
              <a:gd name="T27" fmla="*/ 468 h 1051"/>
              <a:gd name="T28" fmla="*/ 468 w 1051"/>
              <a:gd name="T29" fmla="*/ 468 h 1051"/>
              <a:gd name="T30" fmla="*/ 468 w 1051"/>
              <a:gd name="T31" fmla="*/ 933 h 1051"/>
              <a:gd name="T32" fmla="*/ 468 w 1051"/>
              <a:gd name="T33" fmla="*/ 583 h 1051"/>
              <a:gd name="T34" fmla="*/ 118 w 1051"/>
              <a:gd name="T35" fmla="*/ 583 h 1051"/>
              <a:gd name="T36" fmla="*/ 118 w 1051"/>
              <a:gd name="T37" fmla="*/ 933 h 1051"/>
              <a:gd name="T38" fmla="*/ 468 w 1051"/>
              <a:gd name="T39" fmla="*/ 933 h 1051"/>
              <a:gd name="T40" fmla="*/ 0 w 1051"/>
              <a:gd name="T41" fmla="*/ 0 h 1051"/>
              <a:gd name="T42" fmla="*/ 1050 w 1051"/>
              <a:gd name="T43" fmla="*/ 0 h 1051"/>
              <a:gd name="T44" fmla="*/ 1050 w 1051"/>
              <a:gd name="T45" fmla="*/ 1050 h 1051"/>
              <a:gd name="T46" fmla="*/ 0 w 1051"/>
              <a:gd name="T47" fmla="*/ 1050 h 1051"/>
              <a:gd name="T48" fmla="*/ 0 w 1051"/>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933" y="468"/>
                </a:moveTo>
                <a:lnTo>
                  <a:pt x="933" y="118"/>
                </a:lnTo>
                <a:lnTo>
                  <a:pt x="583" y="118"/>
                </a:lnTo>
                <a:lnTo>
                  <a:pt x="583" y="468"/>
                </a:lnTo>
                <a:lnTo>
                  <a:pt x="933" y="468"/>
                </a:lnTo>
                <a:close/>
                <a:moveTo>
                  <a:pt x="933" y="933"/>
                </a:moveTo>
                <a:lnTo>
                  <a:pt x="933" y="583"/>
                </a:lnTo>
                <a:lnTo>
                  <a:pt x="583" y="583"/>
                </a:lnTo>
                <a:lnTo>
                  <a:pt x="583" y="933"/>
                </a:lnTo>
                <a:lnTo>
                  <a:pt x="933" y="933"/>
                </a:lnTo>
                <a:close/>
                <a:moveTo>
                  <a:pt x="468" y="468"/>
                </a:moveTo>
                <a:lnTo>
                  <a:pt x="468" y="118"/>
                </a:lnTo>
                <a:lnTo>
                  <a:pt x="118" y="118"/>
                </a:lnTo>
                <a:lnTo>
                  <a:pt x="118" y="468"/>
                </a:lnTo>
                <a:lnTo>
                  <a:pt x="468" y="468"/>
                </a:lnTo>
                <a:close/>
                <a:moveTo>
                  <a:pt x="468" y="933"/>
                </a:moveTo>
                <a:lnTo>
                  <a:pt x="468" y="583"/>
                </a:lnTo>
                <a:lnTo>
                  <a:pt x="118" y="583"/>
                </a:lnTo>
                <a:lnTo>
                  <a:pt x="118" y="933"/>
                </a:lnTo>
                <a:lnTo>
                  <a:pt x="468" y="933"/>
                </a:lnTo>
                <a:close/>
                <a:moveTo>
                  <a:pt x="0" y="0"/>
                </a:moveTo>
                <a:lnTo>
                  <a:pt x="1050" y="0"/>
                </a:lnTo>
                <a:lnTo>
                  <a:pt x="1050" y="1050"/>
                </a:lnTo>
                <a:lnTo>
                  <a:pt x="0" y="1050"/>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86249" y="604044"/>
            <a:ext cx="400050" cy="400050"/>
          </a:xfrm>
          <a:custGeom>
            <a:avLst/>
            <a:gdLst>
              <a:gd name="T0" fmla="*/ 760 w 1111"/>
              <a:gd name="T1" fmla="*/ 438 h 1111"/>
              <a:gd name="T2" fmla="*/ 585 w 1111"/>
              <a:gd name="T3" fmla="*/ 438 h 1111"/>
              <a:gd name="T4" fmla="*/ 673 w 1111"/>
              <a:gd name="T5" fmla="*/ 585 h 1111"/>
              <a:gd name="T6" fmla="*/ 673 w 1111"/>
              <a:gd name="T7" fmla="*/ 760 h 1111"/>
              <a:gd name="T8" fmla="*/ 673 w 1111"/>
              <a:gd name="T9" fmla="*/ 585 h 1111"/>
              <a:gd name="T10" fmla="*/ 498 w 1111"/>
              <a:gd name="T11" fmla="*/ 905 h 1111"/>
              <a:gd name="T12" fmla="*/ 380 w 1111"/>
              <a:gd name="T13" fmla="*/ 905 h 1111"/>
              <a:gd name="T14" fmla="*/ 438 w 1111"/>
              <a:gd name="T15" fmla="*/ 350 h 1111"/>
              <a:gd name="T16" fmla="*/ 438 w 1111"/>
              <a:gd name="T17" fmla="*/ 525 h 1111"/>
              <a:gd name="T18" fmla="*/ 438 w 1111"/>
              <a:gd name="T19" fmla="*/ 350 h 1111"/>
              <a:gd name="T20" fmla="*/ 700 w 1111"/>
              <a:gd name="T21" fmla="*/ 1080 h 1111"/>
              <a:gd name="T22" fmla="*/ 643 w 1111"/>
              <a:gd name="T23" fmla="*/ 1080 h 1111"/>
              <a:gd name="T24" fmla="*/ 673 w 1111"/>
              <a:gd name="T25" fmla="*/ 848 h 1111"/>
              <a:gd name="T26" fmla="*/ 673 w 1111"/>
              <a:gd name="T27" fmla="*/ 963 h 1111"/>
              <a:gd name="T28" fmla="*/ 673 w 1111"/>
              <a:gd name="T29" fmla="*/ 848 h 1111"/>
              <a:gd name="T30" fmla="*/ 1110 w 1111"/>
              <a:gd name="T31" fmla="*/ 673 h 1111"/>
              <a:gd name="T32" fmla="*/ 1050 w 1111"/>
              <a:gd name="T33" fmla="*/ 673 h 1111"/>
              <a:gd name="T34" fmla="*/ 905 w 1111"/>
              <a:gd name="T35" fmla="*/ 148 h 1111"/>
              <a:gd name="T36" fmla="*/ 905 w 1111"/>
              <a:gd name="T37" fmla="*/ 263 h 1111"/>
              <a:gd name="T38" fmla="*/ 905 w 1111"/>
              <a:gd name="T39" fmla="*/ 148 h 1111"/>
              <a:gd name="T40" fmla="*/ 963 w 1111"/>
              <a:gd name="T41" fmla="*/ 438 h 1111"/>
              <a:gd name="T42" fmla="*/ 848 w 1111"/>
              <a:gd name="T43" fmla="*/ 438 h 1111"/>
              <a:gd name="T44" fmla="*/ 905 w 1111"/>
              <a:gd name="T45" fmla="*/ 848 h 1111"/>
              <a:gd name="T46" fmla="*/ 905 w 1111"/>
              <a:gd name="T47" fmla="*/ 963 h 1111"/>
              <a:gd name="T48" fmla="*/ 905 w 1111"/>
              <a:gd name="T49" fmla="*/ 848 h 1111"/>
              <a:gd name="T50" fmla="*/ 963 w 1111"/>
              <a:gd name="T51" fmla="*/ 673 h 1111"/>
              <a:gd name="T52" fmla="*/ 848 w 1111"/>
              <a:gd name="T53" fmla="*/ 673 h 1111"/>
              <a:gd name="T54" fmla="*/ 438 w 1111"/>
              <a:gd name="T55" fmla="*/ 585 h 1111"/>
              <a:gd name="T56" fmla="*/ 438 w 1111"/>
              <a:gd name="T57" fmla="*/ 760 h 1111"/>
              <a:gd name="T58" fmla="*/ 438 w 1111"/>
              <a:gd name="T59" fmla="*/ 585 h 1111"/>
              <a:gd name="T60" fmla="*/ 380 w 1111"/>
              <a:gd name="T61" fmla="*/ 205 h 1111"/>
              <a:gd name="T62" fmla="*/ 498 w 1111"/>
              <a:gd name="T63" fmla="*/ 205 h 1111"/>
              <a:gd name="T64" fmla="*/ 438 w 1111"/>
              <a:gd name="T65" fmla="*/ 61 h 1111"/>
              <a:gd name="T66" fmla="*/ 438 w 1111"/>
              <a:gd name="T67" fmla="*/ 0 h 1111"/>
              <a:gd name="T68" fmla="*/ 438 w 1111"/>
              <a:gd name="T69" fmla="*/ 61 h 1111"/>
              <a:gd name="T70" fmla="*/ 468 w 1111"/>
              <a:gd name="T71" fmla="*/ 1080 h 1111"/>
              <a:gd name="T72" fmla="*/ 410 w 1111"/>
              <a:gd name="T73" fmla="*/ 1080 h 1111"/>
              <a:gd name="T74" fmla="*/ 30 w 1111"/>
              <a:gd name="T75" fmla="*/ 643 h 1111"/>
              <a:gd name="T76" fmla="*/ 30 w 1111"/>
              <a:gd name="T77" fmla="*/ 700 h 1111"/>
              <a:gd name="T78" fmla="*/ 30 w 1111"/>
              <a:gd name="T79" fmla="*/ 643 h 1111"/>
              <a:gd name="T80" fmla="*/ 643 w 1111"/>
              <a:gd name="T81" fmla="*/ 30 h 1111"/>
              <a:gd name="T82" fmla="*/ 700 w 1111"/>
              <a:gd name="T83" fmla="*/ 30 h 1111"/>
              <a:gd name="T84" fmla="*/ 673 w 1111"/>
              <a:gd name="T85" fmla="*/ 263 h 1111"/>
              <a:gd name="T86" fmla="*/ 673 w 1111"/>
              <a:gd name="T87" fmla="*/ 148 h 1111"/>
              <a:gd name="T88" fmla="*/ 673 w 1111"/>
              <a:gd name="T89" fmla="*/ 263 h 1111"/>
              <a:gd name="T90" fmla="*/ 1050 w 1111"/>
              <a:gd name="T91" fmla="*/ 438 h 1111"/>
              <a:gd name="T92" fmla="*/ 1110 w 1111"/>
              <a:gd name="T93" fmla="*/ 438 h 1111"/>
              <a:gd name="T94" fmla="*/ 205 w 1111"/>
              <a:gd name="T95" fmla="*/ 148 h 1111"/>
              <a:gd name="T96" fmla="*/ 205 w 1111"/>
              <a:gd name="T97" fmla="*/ 263 h 1111"/>
              <a:gd name="T98" fmla="*/ 205 w 1111"/>
              <a:gd name="T99" fmla="*/ 148 h 1111"/>
              <a:gd name="T100" fmla="*/ 60 w 1111"/>
              <a:gd name="T101" fmla="*/ 438 h 1111"/>
              <a:gd name="T102" fmla="*/ 0 w 1111"/>
              <a:gd name="T103" fmla="*/ 438 h 1111"/>
              <a:gd name="T104" fmla="*/ 205 w 1111"/>
              <a:gd name="T105" fmla="*/ 380 h 1111"/>
              <a:gd name="T106" fmla="*/ 205 w 1111"/>
              <a:gd name="T107" fmla="*/ 498 h 1111"/>
              <a:gd name="T108" fmla="*/ 205 w 1111"/>
              <a:gd name="T109" fmla="*/ 380 h 1111"/>
              <a:gd name="T110" fmla="*/ 263 w 1111"/>
              <a:gd name="T111" fmla="*/ 905 h 1111"/>
              <a:gd name="T112" fmla="*/ 148 w 1111"/>
              <a:gd name="T113" fmla="*/ 905 h 1111"/>
              <a:gd name="T114" fmla="*/ 205 w 1111"/>
              <a:gd name="T115" fmla="*/ 613 h 1111"/>
              <a:gd name="T116" fmla="*/ 205 w 1111"/>
              <a:gd name="T117" fmla="*/ 730 h 1111"/>
              <a:gd name="T118" fmla="*/ 205 w 1111"/>
              <a:gd name="T119" fmla="*/ 613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1" h="1111">
                <a:moveTo>
                  <a:pt x="673" y="350"/>
                </a:moveTo>
                <a:cubicBezTo>
                  <a:pt x="722" y="350"/>
                  <a:pt x="760" y="389"/>
                  <a:pt x="760" y="438"/>
                </a:cubicBezTo>
                <a:cubicBezTo>
                  <a:pt x="760" y="487"/>
                  <a:pt x="722" y="525"/>
                  <a:pt x="673" y="525"/>
                </a:cubicBezTo>
                <a:cubicBezTo>
                  <a:pt x="623" y="525"/>
                  <a:pt x="585" y="487"/>
                  <a:pt x="585" y="438"/>
                </a:cubicBezTo>
                <a:cubicBezTo>
                  <a:pt x="585" y="389"/>
                  <a:pt x="623" y="350"/>
                  <a:pt x="673" y="350"/>
                </a:cubicBezTo>
                <a:close/>
                <a:moveTo>
                  <a:pt x="673" y="585"/>
                </a:moveTo>
                <a:cubicBezTo>
                  <a:pt x="722" y="585"/>
                  <a:pt x="760" y="624"/>
                  <a:pt x="760" y="673"/>
                </a:cubicBezTo>
                <a:cubicBezTo>
                  <a:pt x="760" y="722"/>
                  <a:pt x="722" y="760"/>
                  <a:pt x="673" y="760"/>
                </a:cubicBezTo>
                <a:cubicBezTo>
                  <a:pt x="623" y="760"/>
                  <a:pt x="585" y="722"/>
                  <a:pt x="585" y="673"/>
                </a:cubicBezTo>
                <a:cubicBezTo>
                  <a:pt x="585" y="624"/>
                  <a:pt x="623" y="585"/>
                  <a:pt x="673" y="585"/>
                </a:cubicBezTo>
                <a:close/>
                <a:moveTo>
                  <a:pt x="438" y="848"/>
                </a:moveTo>
                <a:cubicBezTo>
                  <a:pt x="470" y="848"/>
                  <a:pt x="498" y="872"/>
                  <a:pt x="498" y="905"/>
                </a:cubicBezTo>
                <a:cubicBezTo>
                  <a:pt x="498" y="937"/>
                  <a:pt x="470" y="963"/>
                  <a:pt x="438" y="963"/>
                </a:cubicBezTo>
                <a:cubicBezTo>
                  <a:pt x="405" y="963"/>
                  <a:pt x="380" y="937"/>
                  <a:pt x="380" y="905"/>
                </a:cubicBezTo>
                <a:cubicBezTo>
                  <a:pt x="380" y="872"/>
                  <a:pt x="405" y="848"/>
                  <a:pt x="438" y="848"/>
                </a:cubicBezTo>
                <a:close/>
                <a:moveTo>
                  <a:pt x="438" y="350"/>
                </a:moveTo>
                <a:cubicBezTo>
                  <a:pt x="487" y="350"/>
                  <a:pt x="525" y="389"/>
                  <a:pt x="525" y="438"/>
                </a:cubicBezTo>
                <a:cubicBezTo>
                  <a:pt x="525" y="487"/>
                  <a:pt x="487" y="525"/>
                  <a:pt x="438" y="525"/>
                </a:cubicBezTo>
                <a:cubicBezTo>
                  <a:pt x="388" y="525"/>
                  <a:pt x="350" y="487"/>
                  <a:pt x="350" y="438"/>
                </a:cubicBezTo>
                <a:cubicBezTo>
                  <a:pt x="350" y="389"/>
                  <a:pt x="388" y="350"/>
                  <a:pt x="438" y="350"/>
                </a:cubicBezTo>
                <a:close/>
                <a:moveTo>
                  <a:pt x="673" y="1050"/>
                </a:moveTo>
                <a:cubicBezTo>
                  <a:pt x="689" y="1050"/>
                  <a:pt x="700" y="1063"/>
                  <a:pt x="700" y="1080"/>
                </a:cubicBezTo>
                <a:cubicBezTo>
                  <a:pt x="700" y="1096"/>
                  <a:pt x="689" y="1110"/>
                  <a:pt x="673" y="1110"/>
                </a:cubicBezTo>
                <a:cubicBezTo>
                  <a:pt x="656" y="1110"/>
                  <a:pt x="643" y="1096"/>
                  <a:pt x="643" y="1080"/>
                </a:cubicBezTo>
                <a:cubicBezTo>
                  <a:pt x="643" y="1063"/>
                  <a:pt x="656" y="1050"/>
                  <a:pt x="673" y="1050"/>
                </a:cubicBezTo>
                <a:close/>
                <a:moveTo>
                  <a:pt x="673" y="848"/>
                </a:moveTo>
                <a:cubicBezTo>
                  <a:pt x="706" y="848"/>
                  <a:pt x="730" y="872"/>
                  <a:pt x="730" y="905"/>
                </a:cubicBezTo>
                <a:cubicBezTo>
                  <a:pt x="730" y="937"/>
                  <a:pt x="706" y="963"/>
                  <a:pt x="673" y="963"/>
                </a:cubicBezTo>
                <a:cubicBezTo>
                  <a:pt x="640" y="963"/>
                  <a:pt x="613" y="937"/>
                  <a:pt x="613" y="905"/>
                </a:cubicBezTo>
                <a:cubicBezTo>
                  <a:pt x="613" y="872"/>
                  <a:pt x="640" y="848"/>
                  <a:pt x="673" y="848"/>
                </a:cubicBezTo>
                <a:close/>
                <a:moveTo>
                  <a:pt x="1080" y="643"/>
                </a:moveTo>
                <a:cubicBezTo>
                  <a:pt x="1097" y="643"/>
                  <a:pt x="1110" y="657"/>
                  <a:pt x="1110" y="673"/>
                </a:cubicBezTo>
                <a:cubicBezTo>
                  <a:pt x="1110" y="689"/>
                  <a:pt x="1096" y="700"/>
                  <a:pt x="1080" y="700"/>
                </a:cubicBezTo>
                <a:cubicBezTo>
                  <a:pt x="1063" y="700"/>
                  <a:pt x="1050" y="689"/>
                  <a:pt x="1050" y="673"/>
                </a:cubicBezTo>
                <a:cubicBezTo>
                  <a:pt x="1050" y="657"/>
                  <a:pt x="1064" y="643"/>
                  <a:pt x="1080" y="643"/>
                </a:cubicBezTo>
                <a:close/>
                <a:moveTo>
                  <a:pt x="905" y="148"/>
                </a:moveTo>
                <a:cubicBezTo>
                  <a:pt x="938" y="148"/>
                  <a:pt x="963" y="172"/>
                  <a:pt x="963" y="205"/>
                </a:cubicBezTo>
                <a:cubicBezTo>
                  <a:pt x="963" y="237"/>
                  <a:pt x="938" y="263"/>
                  <a:pt x="905" y="263"/>
                </a:cubicBezTo>
                <a:cubicBezTo>
                  <a:pt x="872" y="263"/>
                  <a:pt x="848" y="237"/>
                  <a:pt x="848" y="205"/>
                </a:cubicBezTo>
                <a:cubicBezTo>
                  <a:pt x="848" y="172"/>
                  <a:pt x="872" y="148"/>
                  <a:pt x="905" y="148"/>
                </a:cubicBezTo>
                <a:close/>
                <a:moveTo>
                  <a:pt x="905" y="380"/>
                </a:moveTo>
                <a:cubicBezTo>
                  <a:pt x="938" y="380"/>
                  <a:pt x="963" y="405"/>
                  <a:pt x="963" y="438"/>
                </a:cubicBezTo>
                <a:cubicBezTo>
                  <a:pt x="963" y="471"/>
                  <a:pt x="938" y="498"/>
                  <a:pt x="905" y="498"/>
                </a:cubicBezTo>
                <a:cubicBezTo>
                  <a:pt x="872" y="498"/>
                  <a:pt x="848" y="471"/>
                  <a:pt x="848" y="438"/>
                </a:cubicBezTo>
                <a:cubicBezTo>
                  <a:pt x="848" y="405"/>
                  <a:pt x="872" y="380"/>
                  <a:pt x="905" y="380"/>
                </a:cubicBezTo>
                <a:close/>
                <a:moveTo>
                  <a:pt x="905" y="848"/>
                </a:moveTo>
                <a:cubicBezTo>
                  <a:pt x="938" y="848"/>
                  <a:pt x="963" y="872"/>
                  <a:pt x="963" y="905"/>
                </a:cubicBezTo>
                <a:cubicBezTo>
                  <a:pt x="963" y="937"/>
                  <a:pt x="938" y="963"/>
                  <a:pt x="905" y="963"/>
                </a:cubicBezTo>
                <a:cubicBezTo>
                  <a:pt x="872" y="963"/>
                  <a:pt x="848" y="937"/>
                  <a:pt x="848" y="905"/>
                </a:cubicBezTo>
                <a:cubicBezTo>
                  <a:pt x="848" y="872"/>
                  <a:pt x="872" y="848"/>
                  <a:pt x="905" y="848"/>
                </a:cubicBezTo>
                <a:close/>
                <a:moveTo>
                  <a:pt x="905" y="613"/>
                </a:moveTo>
                <a:cubicBezTo>
                  <a:pt x="938" y="613"/>
                  <a:pt x="963" y="640"/>
                  <a:pt x="963" y="673"/>
                </a:cubicBezTo>
                <a:cubicBezTo>
                  <a:pt x="963" y="706"/>
                  <a:pt x="938" y="730"/>
                  <a:pt x="905" y="730"/>
                </a:cubicBezTo>
                <a:cubicBezTo>
                  <a:pt x="872" y="730"/>
                  <a:pt x="848" y="706"/>
                  <a:pt x="848" y="673"/>
                </a:cubicBezTo>
                <a:cubicBezTo>
                  <a:pt x="848" y="640"/>
                  <a:pt x="872" y="613"/>
                  <a:pt x="905" y="613"/>
                </a:cubicBezTo>
                <a:close/>
                <a:moveTo>
                  <a:pt x="438" y="585"/>
                </a:moveTo>
                <a:cubicBezTo>
                  <a:pt x="487" y="585"/>
                  <a:pt x="525" y="624"/>
                  <a:pt x="525" y="673"/>
                </a:cubicBezTo>
                <a:cubicBezTo>
                  <a:pt x="525" y="722"/>
                  <a:pt x="487" y="760"/>
                  <a:pt x="438" y="760"/>
                </a:cubicBezTo>
                <a:cubicBezTo>
                  <a:pt x="388" y="760"/>
                  <a:pt x="350" y="722"/>
                  <a:pt x="350" y="673"/>
                </a:cubicBezTo>
                <a:cubicBezTo>
                  <a:pt x="350" y="624"/>
                  <a:pt x="388" y="585"/>
                  <a:pt x="438" y="585"/>
                </a:cubicBezTo>
                <a:close/>
                <a:moveTo>
                  <a:pt x="438" y="263"/>
                </a:moveTo>
                <a:cubicBezTo>
                  <a:pt x="405" y="263"/>
                  <a:pt x="380" y="237"/>
                  <a:pt x="380" y="205"/>
                </a:cubicBezTo>
                <a:cubicBezTo>
                  <a:pt x="380" y="172"/>
                  <a:pt x="405" y="148"/>
                  <a:pt x="438" y="148"/>
                </a:cubicBezTo>
                <a:cubicBezTo>
                  <a:pt x="470" y="148"/>
                  <a:pt x="498" y="172"/>
                  <a:pt x="498" y="205"/>
                </a:cubicBezTo>
                <a:cubicBezTo>
                  <a:pt x="498" y="237"/>
                  <a:pt x="470" y="263"/>
                  <a:pt x="438" y="263"/>
                </a:cubicBezTo>
                <a:close/>
                <a:moveTo>
                  <a:pt x="438" y="61"/>
                </a:moveTo>
                <a:cubicBezTo>
                  <a:pt x="421" y="61"/>
                  <a:pt x="410" y="46"/>
                  <a:pt x="410" y="30"/>
                </a:cubicBezTo>
                <a:cubicBezTo>
                  <a:pt x="410" y="13"/>
                  <a:pt x="421" y="0"/>
                  <a:pt x="438" y="0"/>
                </a:cubicBezTo>
                <a:cubicBezTo>
                  <a:pt x="454" y="0"/>
                  <a:pt x="468" y="13"/>
                  <a:pt x="468" y="30"/>
                </a:cubicBezTo>
                <a:cubicBezTo>
                  <a:pt x="468" y="46"/>
                  <a:pt x="454" y="61"/>
                  <a:pt x="438" y="61"/>
                </a:cubicBezTo>
                <a:close/>
                <a:moveTo>
                  <a:pt x="438" y="1050"/>
                </a:moveTo>
                <a:cubicBezTo>
                  <a:pt x="454" y="1050"/>
                  <a:pt x="468" y="1063"/>
                  <a:pt x="468" y="1080"/>
                </a:cubicBezTo>
                <a:cubicBezTo>
                  <a:pt x="468" y="1096"/>
                  <a:pt x="454" y="1110"/>
                  <a:pt x="438" y="1110"/>
                </a:cubicBezTo>
                <a:cubicBezTo>
                  <a:pt x="421" y="1110"/>
                  <a:pt x="410" y="1096"/>
                  <a:pt x="410" y="1080"/>
                </a:cubicBezTo>
                <a:cubicBezTo>
                  <a:pt x="410" y="1063"/>
                  <a:pt x="421" y="1050"/>
                  <a:pt x="438" y="1050"/>
                </a:cubicBezTo>
                <a:close/>
                <a:moveTo>
                  <a:pt x="30" y="643"/>
                </a:moveTo>
                <a:cubicBezTo>
                  <a:pt x="47" y="643"/>
                  <a:pt x="60" y="657"/>
                  <a:pt x="60" y="673"/>
                </a:cubicBezTo>
                <a:cubicBezTo>
                  <a:pt x="60" y="689"/>
                  <a:pt x="46" y="700"/>
                  <a:pt x="30" y="700"/>
                </a:cubicBezTo>
                <a:cubicBezTo>
                  <a:pt x="13" y="700"/>
                  <a:pt x="0" y="689"/>
                  <a:pt x="0" y="673"/>
                </a:cubicBezTo>
                <a:cubicBezTo>
                  <a:pt x="0" y="657"/>
                  <a:pt x="14" y="643"/>
                  <a:pt x="30" y="643"/>
                </a:cubicBezTo>
                <a:close/>
                <a:moveTo>
                  <a:pt x="673" y="61"/>
                </a:moveTo>
                <a:cubicBezTo>
                  <a:pt x="656" y="61"/>
                  <a:pt x="643" y="46"/>
                  <a:pt x="643" y="30"/>
                </a:cubicBezTo>
                <a:cubicBezTo>
                  <a:pt x="643" y="13"/>
                  <a:pt x="656" y="0"/>
                  <a:pt x="673" y="0"/>
                </a:cubicBezTo>
                <a:cubicBezTo>
                  <a:pt x="689" y="0"/>
                  <a:pt x="700" y="13"/>
                  <a:pt x="700" y="30"/>
                </a:cubicBezTo>
                <a:cubicBezTo>
                  <a:pt x="700" y="46"/>
                  <a:pt x="689" y="61"/>
                  <a:pt x="673" y="61"/>
                </a:cubicBezTo>
                <a:close/>
                <a:moveTo>
                  <a:pt x="673" y="263"/>
                </a:moveTo>
                <a:cubicBezTo>
                  <a:pt x="640" y="263"/>
                  <a:pt x="613" y="237"/>
                  <a:pt x="613" y="205"/>
                </a:cubicBezTo>
                <a:cubicBezTo>
                  <a:pt x="613" y="172"/>
                  <a:pt x="640" y="148"/>
                  <a:pt x="673" y="148"/>
                </a:cubicBezTo>
                <a:cubicBezTo>
                  <a:pt x="706" y="148"/>
                  <a:pt x="730" y="172"/>
                  <a:pt x="730" y="205"/>
                </a:cubicBezTo>
                <a:cubicBezTo>
                  <a:pt x="730" y="237"/>
                  <a:pt x="706" y="263"/>
                  <a:pt x="673" y="263"/>
                </a:cubicBezTo>
                <a:close/>
                <a:moveTo>
                  <a:pt x="1080" y="468"/>
                </a:moveTo>
                <a:cubicBezTo>
                  <a:pt x="1064" y="468"/>
                  <a:pt x="1050" y="454"/>
                  <a:pt x="1050" y="438"/>
                </a:cubicBezTo>
                <a:cubicBezTo>
                  <a:pt x="1050" y="421"/>
                  <a:pt x="1063" y="410"/>
                  <a:pt x="1080" y="410"/>
                </a:cubicBezTo>
                <a:cubicBezTo>
                  <a:pt x="1096" y="410"/>
                  <a:pt x="1110" y="421"/>
                  <a:pt x="1110" y="438"/>
                </a:cubicBezTo>
                <a:cubicBezTo>
                  <a:pt x="1110" y="454"/>
                  <a:pt x="1097" y="468"/>
                  <a:pt x="1080" y="468"/>
                </a:cubicBezTo>
                <a:close/>
                <a:moveTo>
                  <a:pt x="205" y="148"/>
                </a:moveTo>
                <a:cubicBezTo>
                  <a:pt x="238" y="148"/>
                  <a:pt x="263" y="172"/>
                  <a:pt x="263" y="205"/>
                </a:cubicBezTo>
                <a:cubicBezTo>
                  <a:pt x="263" y="237"/>
                  <a:pt x="238" y="263"/>
                  <a:pt x="205" y="263"/>
                </a:cubicBezTo>
                <a:cubicBezTo>
                  <a:pt x="172" y="263"/>
                  <a:pt x="148" y="237"/>
                  <a:pt x="148" y="205"/>
                </a:cubicBezTo>
                <a:cubicBezTo>
                  <a:pt x="148" y="172"/>
                  <a:pt x="172" y="148"/>
                  <a:pt x="205" y="148"/>
                </a:cubicBezTo>
                <a:close/>
                <a:moveTo>
                  <a:pt x="30" y="410"/>
                </a:moveTo>
                <a:cubicBezTo>
                  <a:pt x="47" y="410"/>
                  <a:pt x="60" y="421"/>
                  <a:pt x="60" y="438"/>
                </a:cubicBezTo>
                <a:cubicBezTo>
                  <a:pt x="60" y="454"/>
                  <a:pt x="46" y="468"/>
                  <a:pt x="30" y="468"/>
                </a:cubicBezTo>
                <a:cubicBezTo>
                  <a:pt x="13" y="468"/>
                  <a:pt x="0" y="454"/>
                  <a:pt x="0" y="438"/>
                </a:cubicBezTo>
                <a:cubicBezTo>
                  <a:pt x="0" y="421"/>
                  <a:pt x="14" y="410"/>
                  <a:pt x="30" y="410"/>
                </a:cubicBezTo>
                <a:close/>
                <a:moveTo>
                  <a:pt x="205" y="380"/>
                </a:moveTo>
                <a:cubicBezTo>
                  <a:pt x="238" y="380"/>
                  <a:pt x="263" y="405"/>
                  <a:pt x="263" y="438"/>
                </a:cubicBezTo>
                <a:cubicBezTo>
                  <a:pt x="263" y="471"/>
                  <a:pt x="238" y="498"/>
                  <a:pt x="205" y="498"/>
                </a:cubicBezTo>
                <a:cubicBezTo>
                  <a:pt x="172" y="498"/>
                  <a:pt x="148" y="471"/>
                  <a:pt x="148" y="438"/>
                </a:cubicBezTo>
                <a:cubicBezTo>
                  <a:pt x="148" y="405"/>
                  <a:pt x="172" y="380"/>
                  <a:pt x="205" y="380"/>
                </a:cubicBezTo>
                <a:close/>
                <a:moveTo>
                  <a:pt x="205" y="848"/>
                </a:moveTo>
                <a:cubicBezTo>
                  <a:pt x="238" y="848"/>
                  <a:pt x="263" y="872"/>
                  <a:pt x="263" y="905"/>
                </a:cubicBezTo>
                <a:cubicBezTo>
                  <a:pt x="263" y="937"/>
                  <a:pt x="238" y="963"/>
                  <a:pt x="205" y="963"/>
                </a:cubicBezTo>
                <a:cubicBezTo>
                  <a:pt x="172" y="963"/>
                  <a:pt x="148" y="937"/>
                  <a:pt x="148" y="905"/>
                </a:cubicBezTo>
                <a:cubicBezTo>
                  <a:pt x="148" y="872"/>
                  <a:pt x="172" y="848"/>
                  <a:pt x="205" y="848"/>
                </a:cubicBezTo>
                <a:close/>
                <a:moveTo>
                  <a:pt x="205" y="613"/>
                </a:moveTo>
                <a:cubicBezTo>
                  <a:pt x="238" y="613"/>
                  <a:pt x="263" y="640"/>
                  <a:pt x="263" y="673"/>
                </a:cubicBezTo>
                <a:cubicBezTo>
                  <a:pt x="263" y="706"/>
                  <a:pt x="238" y="730"/>
                  <a:pt x="205" y="730"/>
                </a:cubicBezTo>
                <a:cubicBezTo>
                  <a:pt x="172" y="730"/>
                  <a:pt x="148" y="706"/>
                  <a:pt x="148" y="673"/>
                </a:cubicBezTo>
                <a:cubicBezTo>
                  <a:pt x="148" y="640"/>
                  <a:pt x="172" y="613"/>
                  <a:pt x="205" y="61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65749" y="604044"/>
            <a:ext cx="400050" cy="400050"/>
          </a:xfrm>
          <a:custGeom>
            <a:avLst/>
            <a:gdLst>
              <a:gd name="T0" fmla="*/ 60 w 1111"/>
              <a:gd name="T1" fmla="*/ 673 h 1111"/>
              <a:gd name="T2" fmla="*/ 0 w 1111"/>
              <a:gd name="T3" fmla="*/ 673 h 1111"/>
              <a:gd name="T4" fmla="*/ 205 w 1111"/>
              <a:gd name="T5" fmla="*/ 848 h 1111"/>
              <a:gd name="T6" fmla="*/ 205 w 1111"/>
              <a:gd name="T7" fmla="*/ 963 h 1111"/>
              <a:gd name="T8" fmla="*/ 205 w 1111"/>
              <a:gd name="T9" fmla="*/ 848 h 1111"/>
              <a:gd name="T10" fmla="*/ 467 w 1111"/>
              <a:gd name="T11" fmla="*/ 1080 h 1111"/>
              <a:gd name="T12" fmla="*/ 410 w 1111"/>
              <a:gd name="T13" fmla="*/ 1080 h 1111"/>
              <a:gd name="T14" fmla="*/ 30 w 1111"/>
              <a:gd name="T15" fmla="*/ 410 h 1111"/>
              <a:gd name="T16" fmla="*/ 30 w 1111"/>
              <a:gd name="T17" fmla="*/ 468 h 1111"/>
              <a:gd name="T18" fmla="*/ 30 w 1111"/>
              <a:gd name="T19" fmla="*/ 410 h 1111"/>
              <a:gd name="T20" fmla="*/ 262 w 1111"/>
              <a:gd name="T21" fmla="*/ 673 h 1111"/>
              <a:gd name="T22" fmla="*/ 147 w 1111"/>
              <a:gd name="T23" fmla="*/ 673 h 1111"/>
              <a:gd name="T24" fmla="*/ 1080 w 1111"/>
              <a:gd name="T25" fmla="*/ 643 h 1111"/>
              <a:gd name="T26" fmla="*/ 1080 w 1111"/>
              <a:gd name="T27" fmla="*/ 700 h 1111"/>
              <a:gd name="T28" fmla="*/ 1080 w 1111"/>
              <a:gd name="T29" fmla="*/ 643 h 1111"/>
              <a:gd name="T30" fmla="*/ 497 w 1111"/>
              <a:gd name="T31" fmla="*/ 905 h 1111"/>
              <a:gd name="T32" fmla="*/ 380 w 1111"/>
              <a:gd name="T33" fmla="*/ 905 h 1111"/>
              <a:gd name="T34" fmla="*/ 0 w 1111"/>
              <a:gd name="T35" fmla="*/ 162 h 1111"/>
              <a:gd name="T36" fmla="*/ 1022 w 1111"/>
              <a:gd name="T37" fmla="*/ 1037 h 1111"/>
              <a:gd name="T38" fmla="*/ 727 w 1111"/>
              <a:gd name="T39" fmla="*/ 889 h 1111"/>
              <a:gd name="T40" fmla="*/ 672 w 1111"/>
              <a:gd name="T41" fmla="*/ 963 h 1111"/>
              <a:gd name="T42" fmla="*/ 672 w 1111"/>
              <a:gd name="T43" fmla="*/ 848 h 1111"/>
              <a:gd name="T44" fmla="*/ 525 w 1111"/>
              <a:gd name="T45" fmla="*/ 687 h 1111"/>
              <a:gd name="T46" fmla="*/ 350 w 1111"/>
              <a:gd name="T47" fmla="*/ 673 h 1111"/>
              <a:gd name="T48" fmla="*/ 260 w 1111"/>
              <a:gd name="T49" fmla="*/ 421 h 1111"/>
              <a:gd name="T50" fmla="*/ 205 w 1111"/>
              <a:gd name="T51" fmla="*/ 498 h 1111"/>
              <a:gd name="T52" fmla="*/ 205 w 1111"/>
              <a:gd name="T53" fmla="*/ 380 h 1111"/>
              <a:gd name="T54" fmla="*/ 0 w 1111"/>
              <a:gd name="T55" fmla="*/ 162 h 1111"/>
              <a:gd name="T56" fmla="*/ 700 w 1111"/>
              <a:gd name="T57" fmla="*/ 1080 h 1111"/>
              <a:gd name="T58" fmla="*/ 642 w 1111"/>
              <a:gd name="T59" fmla="*/ 1080 h 1111"/>
              <a:gd name="T60" fmla="*/ 905 w 1111"/>
              <a:gd name="T61" fmla="*/ 263 h 1111"/>
              <a:gd name="T62" fmla="*/ 905 w 1111"/>
              <a:gd name="T63" fmla="*/ 148 h 1111"/>
              <a:gd name="T64" fmla="*/ 905 w 1111"/>
              <a:gd name="T65" fmla="*/ 263 h 1111"/>
              <a:gd name="T66" fmla="*/ 847 w 1111"/>
              <a:gd name="T67" fmla="*/ 438 h 1111"/>
              <a:gd name="T68" fmla="*/ 962 w 1111"/>
              <a:gd name="T69" fmla="*/ 438 h 1111"/>
              <a:gd name="T70" fmla="*/ 905 w 1111"/>
              <a:gd name="T71" fmla="*/ 730 h 1111"/>
              <a:gd name="T72" fmla="*/ 905 w 1111"/>
              <a:gd name="T73" fmla="*/ 613 h 1111"/>
              <a:gd name="T74" fmla="*/ 905 w 1111"/>
              <a:gd name="T75" fmla="*/ 730 h 1111"/>
              <a:gd name="T76" fmla="*/ 380 w 1111"/>
              <a:gd name="T77" fmla="*/ 205 h 1111"/>
              <a:gd name="T78" fmla="*/ 497 w 1111"/>
              <a:gd name="T79" fmla="*/ 205 h 1111"/>
              <a:gd name="T80" fmla="*/ 1080 w 1111"/>
              <a:gd name="T81" fmla="*/ 468 h 1111"/>
              <a:gd name="T82" fmla="*/ 1080 w 1111"/>
              <a:gd name="T83" fmla="*/ 410 h 1111"/>
              <a:gd name="T84" fmla="*/ 1080 w 1111"/>
              <a:gd name="T85" fmla="*/ 468 h 1111"/>
              <a:gd name="T86" fmla="*/ 410 w 1111"/>
              <a:gd name="T87" fmla="*/ 30 h 1111"/>
              <a:gd name="T88" fmla="*/ 467 w 1111"/>
              <a:gd name="T89" fmla="*/ 30 h 1111"/>
              <a:gd name="T90" fmla="*/ 672 w 1111"/>
              <a:gd name="T91" fmla="*/ 61 h 1111"/>
              <a:gd name="T92" fmla="*/ 672 w 1111"/>
              <a:gd name="T93" fmla="*/ 0 h 1111"/>
              <a:gd name="T94" fmla="*/ 672 w 1111"/>
              <a:gd name="T95" fmla="*/ 61 h 1111"/>
              <a:gd name="T96" fmla="*/ 585 w 1111"/>
              <a:gd name="T97" fmla="*/ 451 h 1111"/>
              <a:gd name="T98" fmla="*/ 672 w 1111"/>
              <a:gd name="T99" fmla="*/ 350 h 1111"/>
              <a:gd name="T100" fmla="*/ 672 w 1111"/>
              <a:gd name="T101" fmla="*/ 525 h 1111"/>
              <a:gd name="T102" fmla="*/ 672 w 1111"/>
              <a:gd name="T103" fmla="*/ 263 h 1111"/>
              <a:gd name="T104" fmla="*/ 672 w 1111"/>
              <a:gd name="T105" fmla="*/ 148 h 1111"/>
              <a:gd name="T106" fmla="*/ 672 w 1111"/>
              <a:gd name="T107" fmla="*/ 263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1" h="1111">
                <a:moveTo>
                  <a:pt x="30" y="643"/>
                </a:moveTo>
                <a:cubicBezTo>
                  <a:pt x="46" y="643"/>
                  <a:pt x="60" y="657"/>
                  <a:pt x="60" y="673"/>
                </a:cubicBezTo>
                <a:cubicBezTo>
                  <a:pt x="60" y="689"/>
                  <a:pt x="46" y="700"/>
                  <a:pt x="30" y="700"/>
                </a:cubicBezTo>
                <a:cubicBezTo>
                  <a:pt x="13" y="700"/>
                  <a:pt x="0" y="689"/>
                  <a:pt x="0" y="673"/>
                </a:cubicBezTo>
                <a:cubicBezTo>
                  <a:pt x="0" y="657"/>
                  <a:pt x="13" y="643"/>
                  <a:pt x="30" y="643"/>
                </a:cubicBezTo>
                <a:close/>
                <a:moveTo>
                  <a:pt x="205" y="848"/>
                </a:moveTo>
                <a:cubicBezTo>
                  <a:pt x="238" y="848"/>
                  <a:pt x="262" y="872"/>
                  <a:pt x="262" y="905"/>
                </a:cubicBezTo>
                <a:cubicBezTo>
                  <a:pt x="262" y="937"/>
                  <a:pt x="238" y="963"/>
                  <a:pt x="205" y="963"/>
                </a:cubicBezTo>
                <a:cubicBezTo>
                  <a:pt x="172" y="963"/>
                  <a:pt x="147" y="937"/>
                  <a:pt x="147" y="905"/>
                </a:cubicBezTo>
                <a:cubicBezTo>
                  <a:pt x="147" y="872"/>
                  <a:pt x="172" y="848"/>
                  <a:pt x="205" y="848"/>
                </a:cubicBezTo>
                <a:close/>
                <a:moveTo>
                  <a:pt x="437" y="1050"/>
                </a:moveTo>
                <a:cubicBezTo>
                  <a:pt x="454" y="1050"/>
                  <a:pt x="467" y="1063"/>
                  <a:pt x="467" y="1080"/>
                </a:cubicBezTo>
                <a:cubicBezTo>
                  <a:pt x="467" y="1096"/>
                  <a:pt x="453" y="1110"/>
                  <a:pt x="437" y="1110"/>
                </a:cubicBezTo>
                <a:cubicBezTo>
                  <a:pt x="420" y="1110"/>
                  <a:pt x="410" y="1096"/>
                  <a:pt x="410" y="1080"/>
                </a:cubicBezTo>
                <a:cubicBezTo>
                  <a:pt x="410" y="1063"/>
                  <a:pt x="421" y="1050"/>
                  <a:pt x="437" y="1050"/>
                </a:cubicBezTo>
                <a:close/>
                <a:moveTo>
                  <a:pt x="30" y="410"/>
                </a:moveTo>
                <a:cubicBezTo>
                  <a:pt x="46" y="410"/>
                  <a:pt x="60" y="421"/>
                  <a:pt x="60" y="438"/>
                </a:cubicBezTo>
                <a:cubicBezTo>
                  <a:pt x="60" y="454"/>
                  <a:pt x="46" y="468"/>
                  <a:pt x="30" y="468"/>
                </a:cubicBezTo>
                <a:cubicBezTo>
                  <a:pt x="13" y="468"/>
                  <a:pt x="0" y="454"/>
                  <a:pt x="0" y="438"/>
                </a:cubicBezTo>
                <a:cubicBezTo>
                  <a:pt x="0" y="421"/>
                  <a:pt x="13" y="410"/>
                  <a:pt x="30" y="410"/>
                </a:cubicBezTo>
                <a:close/>
                <a:moveTo>
                  <a:pt x="205" y="613"/>
                </a:moveTo>
                <a:cubicBezTo>
                  <a:pt x="238" y="613"/>
                  <a:pt x="262" y="640"/>
                  <a:pt x="262" y="673"/>
                </a:cubicBezTo>
                <a:cubicBezTo>
                  <a:pt x="262" y="706"/>
                  <a:pt x="238" y="730"/>
                  <a:pt x="205" y="730"/>
                </a:cubicBezTo>
                <a:cubicBezTo>
                  <a:pt x="172" y="730"/>
                  <a:pt x="147" y="706"/>
                  <a:pt x="147" y="673"/>
                </a:cubicBezTo>
                <a:cubicBezTo>
                  <a:pt x="147" y="640"/>
                  <a:pt x="172" y="613"/>
                  <a:pt x="205" y="613"/>
                </a:cubicBezTo>
                <a:close/>
                <a:moveTo>
                  <a:pt x="1080" y="643"/>
                </a:moveTo>
                <a:cubicBezTo>
                  <a:pt x="1096" y="643"/>
                  <a:pt x="1110" y="657"/>
                  <a:pt x="1110" y="673"/>
                </a:cubicBezTo>
                <a:cubicBezTo>
                  <a:pt x="1110" y="689"/>
                  <a:pt x="1096" y="700"/>
                  <a:pt x="1080" y="700"/>
                </a:cubicBezTo>
                <a:cubicBezTo>
                  <a:pt x="1063" y="700"/>
                  <a:pt x="1050" y="689"/>
                  <a:pt x="1050" y="673"/>
                </a:cubicBezTo>
                <a:cubicBezTo>
                  <a:pt x="1050" y="657"/>
                  <a:pt x="1063" y="643"/>
                  <a:pt x="1080" y="643"/>
                </a:cubicBezTo>
                <a:close/>
                <a:moveTo>
                  <a:pt x="437" y="848"/>
                </a:moveTo>
                <a:cubicBezTo>
                  <a:pt x="470" y="848"/>
                  <a:pt x="497" y="872"/>
                  <a:pt x="497" y="905"/>
                </a:cubicBezTo>
                <a:cubicBezTo>
                  <a:pt x="497" y="937"/>
                  <a:pt x="470" y="963"/>
                  <a:pt x="437" y="963"/>
                </a:cubicBezTo>
                <a:cubicBezTo>
                  <a:pt x="404" y="963"/>
                  <a:pt x="380" y="937"/>
                  <a:pt x="380" y="905"/>
                </a:cubicBezTo>
                <a:cubicBezTo>
                  <a:pt x="380" y="872"/>
                  <a:pt x="404" y="848"/>
                  <a:pt x="437" y="848"/>
                </a:cubicBezTo>
                <a:close/>
                <a:moveTo>
                  <a:pt x="0" y="162"/>
                </a:moveTo>
                <a:lnTo>
                  <a:pt x="74" y="88"/>
                </a:lnTo>
                <a:lnTo>
                  <a:pt x="1022" y="1037"/>
                </a:lnTo>
                <a:lnTo>
                  <a:pt x="946" y="1110"/>
                </a:lnTo>
                <a:lnTo>
                  <a:pt x="727" y="889"/>
                </a:lnTo>
                <a:cubicBezTo>
                  <a:pt x="730" y="894"/>
                  <a:pt x="730" y="900"/>
                  <a:pt x="730" y="905"/>
                </a:cubicBezTo>
                <a:cubicBezTo>
                  <a:pt x="730" y="938"/>
                  <a:pt x="704" y="963"/>
                  <a:pt x="672" y="963"/>
                </a:cubicBezTo>
                <a:cubicBezTo>
                  <a:pt x="639" y="963"/>
                  <a:pt x="612" y="938"/>
                  <a:pt x="612" y="905"/>
                </a:cubicBezTo>
                <a:cubicBezTo>
                  <a:pt x="612" y="872"/>
                  <a:pt x="640" y="848"/>
                  <a:pt x="672" y="848"/>
                </a:cubicBezTo>
                <a:cubicBezTo>
                  <a:pt x="678" y="848"/>
                  <a:pt x="683" y="848"/>
                  <a:pt x="689" y="851"/>
                </a:cubicBezTo>
                <a:lnTo>
                  <a:pt x="525" y="687"/>
                </a:lnTo>
                <a:cubicBezTo>
                  <a:pt x="519" y="728"/>
                  <a:pt x="481" y="760"/>
                  <a:pt x="437" y="760"/>
                </a:cubicBezTo>
                <a:cubicBezTo>
                  <a:pt x="388" y="760"/>
                  <a:pt x="350" y="722"/>
                  <a:pt x="350" y="673"/>
                </a:cubicBezTo>
                <a:cubicBezTo>
                  <a:pt x="350" y="629"/>
                  <a:pt x="383" y="591"/>
                  <a:pt x="424" y="585"/>
                </a:cubicBezTo>
                <a:lnTo>
                  <a:pt x="260" y="421"/>
                </a:lnTo>
                <a:cubicBezTo>
                  <a:pt x="262" y="427"/>
                  <a:pt x="262" y="432"/>
                  <a:pt x="262" y="438"/>
                </a:cubicBezTo>
                <a:cubicBezTo>
                  <a:pt x="262" y="471"/>
                  <a:pt x="238" y="498"/>
                  <a:pt x="205" y="498"/>
                </a:cubicBezTo>
                <a:cubicBezTo>
                  <a:pt x="172" y="498"/>
                  <a:pt x="147" y="471"/>
                  <a:pt x="147" y="438"/>
                </a:cubicBezTo>
                <a:cubicBezTo>
                  <a:pt x="147" y="405"/>
                  <a:pt x="172" y="380"/>
                  <a:pt x="205" y="380"/>
                </a:cubicBezTo>
                <a:lnTo>
                  <a:pt x="221" y="383"/>
                </a:lnTo>
                <a:lnTo>
                  <a:pt x="0" y="162"/>
                </a:lnTo>
                <a:close/>
                <a:moveTo>
                  <a:pt x="672" y="1050"/>
                </a:moveTo>
                <a:cubicBezTo>
                  <a:pt x="689" y="1050"/>
                  <a:pt x="700" y="1063"/>
                  <a:pt x="700" y="1080"/>
                </a:cubicBezTo>
                <a:cubicBezTo>
                  <a:pt x="700" y="1096"/>
                  <a:pt x="688" y="1110"/>
                  <a:pt x="672" y="1110"/>
                </a:cubicBezTo>
                <a:cubicBezTo>
                  <a:pt x="655" y="1110"/>
                  <a:pt x="642" y="1096"/>
                  <a:pt x="642" y="1080"/>
                </a:cubicBezTo>
                <a:cubicBezTo>
                  <a:pt x="642" y="1063"/>
                  <a:pt x="656" y="1050"/>
                  <a:pt x="672" y="1050"/>
                </a:cubicBezTo>
                <a:close/>
                <a:moveTo>
                  <a:pt x="905" y="263"/>
                </a:moveTo>
                <a:cubicBezTo>
                  <a:pt x="872" y="263"/>
                  <a:pt x="847" y="237"/>
                  <a:pt x="847" y="205"/>
                </a:cubicBezTo>
                <a:cubicBezTo>
                  <a:pt x="847" y="172"/>
                  <a:pt x="872" y="148"/>
                  <a:pt x="905" y="148"/>
                </a:cubicBezTo>
                <a:cubicBezTo>
                  <a:pt x="938" y="148"/>
                  <a:pt x="962" y="172"/>
                  <a:pt x="962" y="205"/>
                </a:cubicBezTo>
                <a:cubicBezTo>
                  <a:pt x="962" y="237"/>
                  <a:pt x="938" y="263"/>
                  <a:pt x="905" y="263"/>
                </a:cubicBezTo>
                <a:close/>
                <a:moveTo>
                  <a:pt x="905" y="498"/>
                </a:moveTo>
                <a:cubicBezTo>
                  <a:pt x="872" y="498"/>
                  <a:pt x="847" y="471"/>
                  <a:pt x="847" y="438"/>
                </a:cubicBezTo>
                <a:cubicBezTo>
                  <a:pt x="847" y="405"/>
                  <a:pt x="872" y="380"/>
                  <a:pt x="905" y="380"/>
                </a:cubicBezTo>
                <a:cubicBezTo>
                  <a:pt x="938" y="380"/>
                  <a:pt x="962" y="405"/>
                  <a:pt x="962" y="438"/>
                </a:cubicBezTo>
                <a:cubicBezTo>
                  <a:pt x="962" y="471"/>
                  <a:pt x="938" y="498"/>
                  <a:pt x="905" y="498"/>
                </a:cubicBezTo>
                <a:close/>
                <a:moveTo>
                  <a:pt x="905" y="730"/>
                </a:moveTo>
                <a:cubicBezTo>
                  <a:pt x="872" y="730"/>
                  <a:pt x="847" y="706"/>
                  <a:pt x="847" y="673"/>
                </a:cubicBezTo>
                <a:cubicBezTo>
                  <a:pt x="847" y="640"/>
                  <a:pt x="872" y="613"/>
                  <a:pt x="905" y="613"/>
                </a:cubicBezTo>
                <a:cubicBezTo>
                  <a:pt x="938" y="613"/>
                  <a:pt x="962" y="640"/>
                  <a:pt x="962" y="673"/>
                </a:cubicBezTo>
                <a:cubicBezTo>
                  <a:pt x="962" y="706"/>
                  <a:pt x="938" y="730"/>
                  <a:pt x="905" y="730"/>
                </a:cubicBezTo>
                <a:close/>
                <a:moveTo>
                  <a:pt x="437" y="263"/>
                </a:moveTo>
                <a:cubicBezTo>
                  <a:pt x="404" y="263"/>
                  <a:pt x="380" y="237"/>
                  <a:pt x="380" y="205"/>
                </a:cubicBezTo>
                <a:cubicBezTo>
                  <a:pt x="380" y="172"/>
                  <a:pt x="404" y="148"/>
                  <a:pt x="437" y="148"/>
                </a:cubicBezTo>
                <a:cubicBezTo>
                  <a:pt x="470" y="148"/>
                  <a:pt x="497" y="172"/>
                  <a:pt x="497" y="205"/>
                </a:cubicBezTo>
                <a:cubicBezTo>
                  <a:pt x="497" y="237"/>
                  <a:pt x="470" y="263"/>
                  <a:pt x="437" y="263"/>
                </a:cubicBezTo>
                <a:close/>
                <a:moveTo>
                  <a:pt x="1080" y="468"/>
                </a:moveTo>
                <a:cubicBezTo>
                  <a:pt x="1063" y="468"/>
                  <a:pt x="1050" y="454"/>
                  <a:pt x="1050" y="438"/>
                </a:cubicBezTo>
                <a:cubicBezTo>
                  <a:pt x="1050" y="421"/>
                  <a:pt x="1063" y="410"/>
                  <a:pt x="1080" y="410"/>
                </a:cubicBezTo>
                <a:cubicBezTo>
                  <a:pt x="1096" y="410"/>
                  <a:pt x="1110" y="421"/>
                  <a:pt x="1110" y="438"/>
                </a:cubicBezTo>
                <a:cubicBezTo>
                  <a:pt x="1110" y="454"/>
                  <a:pt x="1096" y="468"/>
                  <a:pt x="1080" y="468"/>
                </a:cubicBezTo>
                <a:close/>
                <a:moveTo>
                  <a:pt x="437" y="61"/>
                </a:moveTo>
                <a:cubicBezTo>
                  <a:pt x="421" y="61"/>
                  <a:pt x="410" y="46"/>
                  <a:pt x="410" y="30"/>
                </a:cubicBezTo>
                <a:cubicBezTo>
                  <a:pt x="410" y="13"/>
                  <a:pt x="420" y="0"/>
                  <a:pt x="437" y="0"/>
                </a:cubicBezTo>
                <a:cubicBezTo>
                  <a:pt x="453" y="0"/>
                  <a:pt x="467" y="13"/>
                  <a:pt x="467" y="30"/>
                </a:cubicBezTo>
                <a:cubicBezTo>
                  <a:pt x="467" y="46"/>
                  <a:pt x="454" y="61"/>
                  <a:pt x="437" y="61"/>
                </a:cubicBezTo>
                <a:close/>
                <a:moveTo>
                  <a:pt x="672" y="61"/>
                </a:moveTo>
                <a:cubicBezTo>
                  <a:pt x="656" y="61"/>
                  <a:pt x="642" y="46"/>
                  <a:pt x="642" y="30"/>
                </a:cubicBezTo>
                <a:cubicBezTo>
                  <a:pt x="642" y="13"/>
                  <a:pt x="655" y="0"/>
                  <a:pt x="672" y="0"/>
                </a:cubicBezTo>
                <a:cubicBezTo>
                  <a:pt x="688" y="0"/>
                  <a:pt x="700" y="13"/>
                  <a:pt x="700" y="30"/>
                </a:cubicBezTo>
                <a:cubicBezTo>
                  <a:pt x="700" y="46"/>
                  <a:pt x="689" y="61"/>
                  <a:pt x="672" y="61"/>
                </a:cubicBezTo>
                <a:close/>
                <a:moveTo>
                  <a:pt x="659" y="525"/>
                </a:moveTo>
                <a:cubicBezTo>
                  <a:pt x="620" y="520"/>
                  <a:pt x="590" y="490"/>
                  <a:pt x="585" y="451"/>
                </a:cubicBezTo>
                <a:lnTo>
                  <a:pt x="585" y="438"/>
                </a:lnTo>
                <a:cubicBezTo>
                  <a:pt x="585" y="389"/>
                  <a:pt x="622" y="350"/>
                  <a:pt x="672" y="350"/>
                </a:cubicBezTo>
                <a:cubicBezTo>
                  <a:pt x="721" y="350"/>
                  <a:pt x="760" y="389"/>
                  <a:pt x="760" y="438"/>
                </a:cubicBezTo>
                <a:cubicBezTo>
                  <a:pt x="760" y="487"/>
                  <a:pt x="722" y="525"/>
                  <a:pt x="672" y="525"/>
                </a:cubicBezTo>
                <a:lnTo>
                  <a:pt x="659" y="525"/>
                </a:lnTo>
                <a:close/>
                <a:moveTo>
                  <a:pt x="672" y="263"/>
                </a:moveTo>
                <a:cubicBezTo>
                  <a:pt x="640" y="263"/>
                  <a:pt x="612" y="237"/>
                  <a:pt x="612" y="205"/>
                </a:cubicBezTo>
                <a:cubicBezTo>
                  <a:pt x="612" y="172"/>
                  <a:pt x="639" y="148"/>
                  <a:pt x="672" y="148"/>
                </a:cubicBezTo>
                <a:cubicBezTo>
                  <a:pt x="704" y="148"/>
                  <a:pt x="730" y="172"/>
                  <a:pt x="730" y="205"/>
                </a:cubicBezTo>
                <a:cubicBezTo>
                  <a:pt x="730" y="237"/>
                  <a:pt x="705" y="263"/>
                  <a:pt x="672" y="26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56364" y="615158"/>
            <a:ext cx="377825" cy="377825"/>
          </a:xfrm>
          <a:custGeom>
            <a:avLst/>
            <a:gdLst>
              <a:gd name="T0" fmla="*/ 525 w 1051"/>
              <a:gd name="T1" fmla="*/ 758 h 1051"/>
              <a:gd name="T2" fmla="*/ 642 w 1051"/>
              <a:gd name="T3" fmla="*/ 758 h 1051"/>
              <a:gd name="T4" fmla="*/ 582 w 1051"/>
              <a:gd name="T5" fmla="*/ 583 h 1051"/>
              <a:gd name="T6" fmla="*/ 582 w 1051"/>
              <a:gd name="T7" fmla="*/ 468 h 1051"/>
              <a:gd name="T8" fmla="*/ 582 w 1051"/>
              <a:gd name="T9" fmla="*/ 583 h 1051"/>
              <a:gd name="T10" fmla="*/ 525 w 1051"/>
              <a:gd name="T11" fmla="*/ 293 h 1051"/>
              <a:gd name="T12" fmla="*/ 642 w 1051"/>
              <a:gd name="T13" fmla="*/ 293 h 1051"/>
              <a:gd name="T14" fmla="*/ 817 w 1051"/>
              <a:gd name="T15" fmla="*/ 555 h 1051"/>
              <a:gd name="T16" fmla="*/ 817 w 1051"/>
              <a:gd name="T17" fmla="*/ 495 h 1051"/>
              <a:gd name="T18" fmla="*/ 817 w 1051"/>
              <a:gd name="T19" fmla="*/ 555 h 1051"/>
              <a:gd name="T20" fmla="*/ 787 w 1051"/>
              <a:gd name="T21" fmla="*/ 293 h 1051"/>
              <a:gd name="T22" fmla="*/ 844 w 1051"/>
              <a:gd name="T23" fmla="*/ 293 h 1051"/>
              <a:gd name="T24" fmla="*/ 0 w 1051"/>
              <a:gd name="T25" fmla="*/ 0 h 1051"/>
              <a:gd name="T26" fmla="*/ 1050 w 1051"/>
              <a:gd name="T27" fmla="*/ 118 h 1051"/>
              <a:gd name="T28" fmla="*/ 0 w 1051"/>
              <a:gd name="T29" fmla="*/ 0 h 1051"/>
              <a:gd name="T30" fmla="*/ 787 w 1051"/>
              <a:gd name="T31" fmla="*/ 758 h 1051"/>
              <a:gd name="T32" fmla="*/ 844 w 1051"/>
              <a:gd name="T33" fmla="*/ 758 h 1051"/>
              <a:gd name="T34" fmla="*/ 350 w 1051"/>
              <a:gd name="T35" fmla="*/ 818 h 1051"/>
              <a:gd name="T36" fmla="*/ 350 w 1051"/>
              <a:gd name="T37" fmla="*/ 700 h 1051"/>
              <a:gd name="T38" fmla="*/ 350 w 1051"/>
              <a:gd name="T39" fmla="*/ 818 h 1051"/>
              <a:gd name="T40" fmla="*/ 30 w 1051"/>
              <a:gd name="T41" fmla="*/ 525 h 1051"/>
              <a:gd name="T42" fmla="*/ 205 w 1051"/>
              <a:gd name="T43" fmla="*/ 525 h 1051"/>
              <a:gd name="T44" fmla="*/ 117 w 1051"/>
              <a:gd name="T45" fmla="*/ 380 h 1051"/>
              <a:gd name="T46" fmla="*/ 117 w 1051"/>
              <a:gd name="T47" fmla="*/ 205 h 1051"/>
              <a:gd name="T48" fmla="*/ 117 w 1051"/>
              <a:gd name="T49" fmla="*/ 380 h 1051"/>
              <a:gd name="T50" fmla="*/ 0 w 1051"/>
              <a:gd name="T51" fmla="*/ 933 h 1051"/>
              <a:gd name="T52" fmla="*/ 1050 w 1051"/>
              <a:gd name="T53" fmla="*/ 1050 h 1051"/>
              <a:gd name="T54" fmla="*/ 350 w 1051"/>
              <a:gd name="T55" fmla="*/ 350 h 1051"/>
              <a:gd name="T56" fmla="*/ 350 w 1051"/>
              <a:gd name="T57" fmla="*/ 233 h 1051"/>
              <a:gd name="T58" fmla="*/ 350 w 1051"/>
              <a:gd name="T59" fmla="*/ 350 h 1051"/>
              <a:gd name="T60" fmla="*/ 292 w 1051"/>
              <a:gd name="T61" fmla="*/ 525 h 1051"/>
              <a:gd name="T62" fmla="*/ 407 w 1051"/>
              <a:gd name="T63" fmla="*/ 525 h 1051"/>
              <a:gd name="T64" fmla="*/ 117 w 1051"/>
              <a:gd name="T65" fmla="*/ 845 h 1051"/>
              <a:gd name="T66" fmla="*/ 117 w 1051"/>
              <a:gd name="T67" fmla="*/ 670 h 1051"/>
              <a:gd name="T68" fmla="*/ 117 w 1051"/>
              <a:gd name="T69" fmla="*/ 84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051">
                <a:moveTo>
                  <a:pt x="582" y="818"/>
                </a:moveTo>
                <a:cubicBezTo>
                  <a:pt x="549" y="818"/>
                  <a:pt x="525" y="791"/>
                  <a:pt x="525" y="758"/>
                </a:cubicBezTo>
                <a:cubicBezTo>
                  <a:pt x="525" y="725"/>
                  <a:pt x="549" y="700"/>
                  <a:pt x="582" y="700"/>
                </a:cubicBezTo>
                <a:cubicBezTo>
                  <a:pt x="615" y="700"/>
                  <a:pt x="642" y="725"/>
                  <a:pt x="642" y="758"/>
                </a:cubicBezTo>
                <a:cubicBezTo>
                  <a:pt x="642" y="791"/>
                  <a:pt x="615" y="818"/>
                  <a:pt x="582" y="818"/>
                </a:cubicBezTo>
                <a:close/>
                <a:moveTo>
                  <a:pt x="582" y="583"/>
                </a:moveTo>
                <a:cubicBezTo>
                  <a:pt x="549" y="583"/>
                  <a:pt x="525" y="557"/>
                  <a:pt x="525" y="525"/>
                </a:cubicBezTo>
                <a:cubicBezTo>
                  <a:pt x="525" y="492"/>
                  <a:pt x="549" y="468"/>
                  <a:pt x="582" y="468"/>
                </a:cubicBezTo>
                <a:cubicBezTo>
                  <a:pt x="615" y="468"/>
                  <a:pt x="642" y="492"/>
                  <a:pt x="642" y="525"/>
                </a:cubicBezTo>
                <a:cubicBezTo>
                  <a:pt x="642" y="557"/>
                  <a:pt x="615" y="583"/>
                  <a:pt x="582" y="583"/>
                </a:cubicBezTo>
                <a:close/>
                <a:moveTo>
                  <a:pt x="582" y="350"/>
                </a:moveTo>
                <a:cubicBezTo>
                  <a:pt x="549" y="350"/>
                  <a:pt x="525" y="326"/>
                  <a:pt x="525" y="293"/>
                </a:cubicBezTo>
                <a:cubicBezTo>
                  <a:pt x="525" y="260"/>
                  <a:pt x="549" y="233"/>
                  <a:pt x="582" y="233"/>
                </a:cubicBezTo>
                <a:cubicBezTo>
                  <a:pt x="615" y="233"/>
                  <a:pt x="642" y="260"/>
                  <a:pt x="642" y="293"/>
                </a:cubicBezTo>
                <a:cubicBezTo>
                  <a:pt x="642" y="326"/>
                  <a:pt x="615" y="350"/>
                  <a:pt x="582" y="350"/>
                </a:cubicBezTo>
                <a:close/>
                <a:moveTo>
                  <a:pt x="817" y="555"/>
                </a:moveTo>
                <a:cubicBezTo>
                  <a:pt x="801" y="555"/>
                  <a:pt x="787" y="541"/>
                  <a:pt x="787" y="525"/>
                </a:cubicBezTo>
                <a:cubicBezTo>
                  <a:pt x="787" y="508"/>
                  <a:pt x="801" y="495"/>
                  <a:pt x="817" y="495"/>
                </a:cubicBezTo>
                <a:cubicBezTo>
                  <a:pt x="834" y="495"/>
                  <a:pt x="844" y="508"/>
                  <a:pt x="844" y="525"/>
                </a:cubicBezTo>
                <a:cubicBezTo>
                  <a:pt x="844" y="541"/>
                  <a:pt x="834" y="555"/>
                  <a:pt x="817" y="555"/>
                </a:cubicBezTo>
                <a:close/>
                <a:moveTo>
                  <a:pt x="817" y="320"/>
                </a:moveTo>
                <a:cubicBezTo>
                  <a:pt x="801" y="320"/>
                  <a:pt x="787" y="309"/>
                  <a:pt x="787" y="293"/>
                </a:cubicBezTo>
                <a:cubicBezTo>
                  <a:pt x="787" y="277"/>
                  <a:pt x="801" y="263"/>
                  <a:pt x="817" y="263"/>
                </a:cubicBezTo>
                <a:cubicBezTo>
                  <a:pt x="834" y="263"/>
                  <a:pt x="844" y="277"/>
                  <a:pt x="844" y="293"/>
                </a:cubicBezTo>
                <a:cubicBezTo>
                  <a:pt x="844" y="309"/>
                  <a:pt x="834" y="320"/>
                  <a:pt x="817" y="320"/>
                </a:cubicBezTo>
                <a:close/>
                <a:moveTo>
                  <a:pt x="0" y="0"/>
                </a:moveTo>
                <a:lnTo>
                  <a:pt x="1050" y="0"/>
                </a:lnTo>
                <a:lnTo>
                  <a:pt x="1050" y="118"/>
                </a:lnTo>
                <a:lnTo>
                  <a:pt x="0" y="118"/>
                </a:lnTo>
                <a:lnTo>
                  <a:pt x="0" y="0"/>
                </a:lnTo>
                <a:close/>
                <a:moveTo>
                  <a:pt x="817" y="788"/>
                </a:moveTo>
                <a:cubicBezTo>
                  <a:pt x="801" y="788"/>
                  <a:pt x="787" y="774"/>
                  <a:pt x="787" y="758"/>
                </a:cubicBezTo>
                <a:cubicBezTo>
                  <a:pt x="787" y="741"/>
                  <a:pt x="801" y="730"/>
                  <a:pt x="817" y="730"/>
                </a:cubicBezTo>
                <a:cubicBezTo>
                  <a:pt x="834" y="730"/>
                  <a:pt x="844" y="741"/>
                  <a:pt x="844" y="758"/>
                </a:cubicBezTo>
                <a:cubicBezTo>
                  <a:pt x="844" y="774"/>
                  <a:pt x="834" y="788"/>
                  <a:pt x="817" y="788"/>
                </a:cubicBezTo>
                <a:close/>
                <a:moveTo>
                  <a:pt x="350" y="818"/>
                </a:moveTo>
                <a:cubicBezTo>
                  <a:pt x="317" y="818"/>
                  <a:pt x="292" y="791"/>
                  <a:pt x="292" y="758"/>
                </a:cubicBezTo>
                <a:cubicBezTo>
                  <a:pt x="292" y="725"/>
                  <a:pt x="318" y="700"/>
                  <a:pt x="350" y="700"/>
                </a:cubicBezTo>
                <a:cubicBezTo>
                  <a:pt x="383" y="700"/>
                  <a:pt x="407" y="725"/>
                  <a:pt x="407" y="758"/>
                </a:cubicBezTo>
                <a:cubicBezTo>
                  <a:pt x="407" y="791"/>
                  <a:pt x="382" y="818"/>
                  <a:pt x="350" y="818"/>
                </a:cubicBezTo>
                <a:close/>
                <a:moveTo>
                  <a:pt x="117" y="613"/>
                </a:moveTo>
                <a:cubicBezTo>
                  <a:pt x="68" y="613"/>
                  <a:pt x="30" y="574"/>
                  <a:pt x="30" y="525"/>
                </a:cubicBezTo>
                <a:cubicBezTo>
                  <a:pt x="30" y="475"/>
                  <a:pt x="68" y="438"/>
                  <a:pt x="117" y="438"/>
                </a:cubicBezTo>
                <a:cubicBezTo>
                  <a:pt x="166" y="438"/>
                  <a:pt x="205" y="475"/>
                  <a:pt x="205" y="525"/>
                </a:cubicBezTo>
                <a:cubicBezTo>
                  <a:pt x="205" y="574"/>
                  <a:pt x="166" y="613"/>
                  <a:pt x="117" y="613"/>
                </a:cubicBezTo>
                <a:close/>
                <a:moveTo>
                  <a:pt x="117" y="380"/>
                </a:moveTo>
                <a:cubicBezTo>
                  <a:pt x="68" y="380"/>
                  <a:pt x="30" y="342"/>
                  <a:pt x="30" y="293"/>
                </a:cubicBezTo>
                <a:cubicBezTo>
                  <a:pt x="30" y="244"/>
                  <a:pt x="68" y="205"/>
                  <a:pt x="117" y="205"/>
                </a:cubicBezTo>
                <a:cubicBezTo>
                  <a:pt x="166" y="205"/>
                  <a:pt x="205" y="244"/>
                  <a:pt x="205" y="293"/>
                </a:cubicBezTo>
                <a:cubicBezTo>
                  <a:pt x="205" y="342"/>
                  <a:pt x="166" y="380"/>
                  <a:pt x="117" y="380"/>
                </a:cubicBezTo>
                <a:close/>
                <a:moveTo>
                  <a:pt x="0" y="1050"/>
                </a:moveTo>
                <a:lnTo>
                  <a:pt x="0" y="933"/>
                </a:lnTo>
                <a:lnTo>
                  <a:pt x="1050" y="933"/>
                </a:lnTo>
                <a:lnTo>
                  <a:pt x="1050" y="1050"/>
                </a:lnTo>
                <a:lnTo>
                  <a:pt x="0" y="1050"/>
                </a:lnTo>
                <a:close/>
                <a:moveTo>
                  <a:pt x="350" y="350"/>
                </a:moveTo>
                <a:cubicBezTo>
                  <a:pt x="317" y="350"/>
                  <a:pt x="292" y="326"/>
                  <a:pt x="292" y="293"/>
                </a:cubicBezTo>
                <a:cubicBezTo>
                  <a:pt x="292" y="260"/>
                  <a:pt x="318" y="233"/>
                  <a:pt x="350" y="233"/>
                </a:cubicBezTo>
                <a:cubicBezTo>
                  <a:pt x="383" y="233"/>
                  <a:pt x="407" y="260"/>
                  <a:pt x="407" y="293"/>
                </a:cubicBezTo>
                <a:cubicBezTo>
                  <a:pt x="407" y="326"/>
                  <a:pt x="382" y="350"/>
                  <a:pt x="350" y="350"/>
                </a:cubicBezTo>
                <a:close/>
                <a:moveTo>
                  <a:pt x="350" y="583"/>
                </a:moveTo>
                <a:cubicBezTo>
                  <a:pt x="317" y="583"/>
                  <a:pt x="292" y="557"/>
                  <a:pt x="292" y="525"/>
                </a:cubicBezTo>
                <a:cubicBezTo>
                  <a:pt x="292" y="492"/>
                  <a:pt x="318" y="468"/>
                  <a:pt x="350" y="468"/>
                </a:cubicBezTo>
                <a:cubicBezTo>
                  <a:pt x="383" y="468"/>
                  <a:pt x="407" y="492"/>
                  <a:pt x="407" y="525"/>
                </a:cubicBezTo>
                <a:cubicBezTo>
                  <a:pt x="407" y="557"/>
                  <a:pt x="382" y="583"/>
                  <a:pt x="350" y="583"/>
                </a:cubicBezTo>
                <a:close/>
                <a:moveTo>
                  <a:pt x="117" y="845"/>
                </a:moveTo>
                <a:cubicBezTo>
                  <a:pt x="68" y="845"/>
                  <a:pt x="30" y="807"/>
                  <a:pt x="30" y="758"/>
                </a:cubicBezTo>
                <a:cubicBezTo>
                  <a:pt x="30" y="709"/>
                  <a:pt x="68" y="670"/>
                  <a:pt x="117" y="670"/>
                </a:cubicBezTo>
                <a:cubicBezTo>
                  <a:pt x="166" y="670"/>
                  <a:pt x="205" y="709"/>
                  <a:pt x="205" y="758"/>
                </a:cubicBezTo>
                <a:cubicBezTo>
                  <a:pt x="205" y="807"/>
                  <a:pt x="166" y="845"/>
                  <a:pt x="117" y="84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16812" y="594519"/>
            <a:ext cx="419100" cy="419100"/>
          </a:xfrm>
          <a:custGeom>
            <a:avLst/>
            <a:gdLst>
              <a:gd name="T0" fmla="*/ 757 w 1166"/>
              <a:gd name="T1" fmla="*/ 700 h 1166"/>
              <a:gd name="T2" fmla="*/ 640 w 1166"/>
              <a:gd name="T3" fmla="*/ 700 h 1166"/>
              <a:gd name="T4" fmla="*/ 700 w 1166"/>
              <a:gd name="T5" fmla="*/ 845 h 1166"/>
              <a:gd name="T6" fmla="*/ 700 w 1166"/>
              <a:gd name="T7" fmla="*/ 902 h 1166"/>
              <a:gd name="T8" fmla="*/ 700 w 1166"/>
              <a:gd name="T9" fmla="*/ 845 h 1166"/>
              <a:gd name="T10" fmla="*/ 1050 w 1166"/>
              <a:gd name="T11" fmla="*/ 582 h 1166"/>
              <a:gd name="T12" fmla="*/ 115 w 1166"/>
              <a:gd name="T13" fmla="*/ 582 h 1166"/>
              <a:gd name="T14" fmla="*/ 582 w 1166"/>
              <a:gd name="T15" fmla="*/ 0 h 1166"/>
              <a:gd name="T16" fmla="*/ 582 w 1166"/>
              <a:gd name="T17" fmla="*/ 1165 h 1166"/>
              <a:gd name="T18" fmla="*/ 582 w 1166"/>
              <a:gd name="T19" fmla="*/ 0 h 1166"/>
              <a:gd name="T20" fmla="*/ 902 w 1166"/>
              <a:gd name="T21" fmla="*/ 465 h 1166"/>
              <a:gd name="T22" fmla="*/ 845 w 1166"/>
              <a:gd name="T23" fmla="*/ 465 h 1166"/>
              <a:gd name="T24" fmla="*/ 875 w 1166"/>
              <a:gd name="T25" fmla="*/ 670 h 1166"/>
              <a:gd name="T26" fmla="*/ 875 w 1166"/>
              <a:gd name="T27" fmla="*/ 727 h 1166"/>
              <a:gd name="T28" fmla="*/ 875 w 1166"/>
              <a:gd name="T29" fmla="*/ 670 h 1166"/>
              <a:gd name="T30" fmla="*/ 670 w 1166"/>
              <a:gd name="T31" fmla="*/ 290 h 1166"/>
              <a:gd name="T32" fmla="*/ 727 w 1166"/>
              <a:gd name="T33" fmla="*/ 290 h 1166"/>
              <a:gd name="T34" fmla="*/ 700 w 1166"/>
              <a:gd name="T35" fmla="*/ 407 h 1166"/>
              <a:gd name="T36" fmla="*/ 700 w 1166"/>
              <a:gd name="T37" fmla="*/ 525 h 1166"/>
              <a:gd name="T38" fmla="*/ 700 w 1166"/>
              <a:gd name="T39" fmla="*/ 407 h 1166"/>
              <a:gd name="T40" fmla="*/ 437 w 1166"/>
              <a:gd name="T41" fmla="*/ 290 h 1166"/>
              <a:gd name="T42" fmla="*/ 495 w 1166"/>
              <a:gd name="T43" fmla="*/ 290 h 1166"/>
              <a:gd name="T44" fmla="*/ 290 w 1166"/>
              <a:gd name="T45" fmla="*/ 670 h 1166"/>
              <a:gd name="T46" fmla="*/ 290 w 1166"/>
              <a:gd name="T47" fmla="*/ 727 h 1166"/>
              <a:gd name="T48" fmla="*/ 290 w 1166"/>
              <a:gd name="T49" fmla="*/ 670 h 1166"/>
              <a:gd name="T50" fmla="*/ 495 w 1166"/>
              <a:gd name="T51" fmla="*/ 875 h 1166"/>
              <a:gd name="T52" fmla="*/ 437 w 1166"/>
              <a:gd name="T53" fmla="*/ 875 h 1166"/>
              <a:gd name="T54" fmla="*/ 290 w 1166"/>
              <a:gd name="T55" fmla="*/ 437 h 1166"/>
              <a:gd name="T56" fmla="*/ 290 w 1166"/>
              <a:gd name="T57" fmla="*/ 495 h 1166"/>
              <a:gd name="T58" fmla="*/ 290 w 1166"/>
              <a:gd name="T59" fmla="*/ 437 h 1166"/>
              <a:gd name="T60" fmla="*/ 525 w 1166"/>
              <a:gd name="T61" fmla="*/ 700 h 1166"/>
              <a:gd name="T62" fmla="*/ 407 w 1166"/>
              <a:gd name="T63" fmla="*/ 700 h 1166"/>
              <a:gd name="T64" fmla="*/ 465 w 1166"/>
              <a:gd name="T65" fmla="*/ 407 h 1166"/>
              <a:gd name="T66" fmla="*/ 465 w 1166"/>
              <a:gd name="T67" fmla="*/ 525 h 1166"/>
              <a:gd name="T68" fmla="*/ 465 w 1166"/>
              <a:gd name="T69" fmla="*/ 407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166">
                <a:moveTo>
                  <a:pt x="700" y="640"/>
                </a:moveTo>
                <a:cubicBezTo>
                  <a:pt x="733" y="640"/>
                  <a:pt x="757" y="667"/>
                  <a:pt x="757" y="700"/>
                </a:cubicBezTo>
                <a:cubicBezTo>
                  <a:pt x="757" y="733"/>
                  <a:pt x="733" y="757"/>
                  <a:pt x="700" y="757"/>
                </a:cubicBezTo>
                <a:cubicBezTo>
                  <a:pt x="667" y="757"/>
                  <a:pt x="640" y="733"/>
                  <a:pt x="640" y="700"/>
                </a:cubicBezTo>
                <a:cubicBezTo>
                  <a:pt x="640" y="667"/>
                  <a:pt x="667" y="640"/>
                  <a:pt x="700" y="640"/>
                </a:cubicBezTo>
                <a:close/>
                <a:moveTo>
                  <a:pt x="700" y="845"/>
                </a:moveTo>
                <a:cubicBezTo>
                  <a:pt x="716" y="845"/>
                  <a:pt x="727" y="858"/>
                  <a:pt x="727" y="875"/>
                </a:cubicBezTo>
                <a:cubicBezTo>
                  <a:pt x="727" y="891"/>
                  <a:pt x="717" y="902"/>
                  <a:pt x="700" y="902"/>
                </a:cubicBezTo>
                <a:cubicBezTo>
                  <a:pt x="684" y="902"/>
                  <a:pt x="670" y="891"/>
                  <a:pt x="670" y="875"/>
                </a:cubicBezTo>
                <a:cubicBezTo>
                  <a:pt x="670" y="858"/>
                  <a:pt x="683" y="845"/>
                  <a:pt x="700" y="845"/>
                </a:cubicBezTo>
                <a:close/>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60" y="1165"/>
                  <a:pt x="0" y="904"/>
                  <a:pt x="0" y="582"/>
                </a:cubicBezTo>
                <a:cubicBezTo>
                  <a:pt x="0" y="259"/>
                  <a:pt x="260" y="0"/>
                  <a:pt x="582" y="0"/>
                </a:cubicBezTo>
                <a:close/>
                <a:moveTo>
                  <a:pt x="875" y="437"/>
                </a:moveTo>
                <a:cubicBezTo>
                  <a:pt x="891" y="437"/>
                  <a:pt x="902" y="448"/>
                  <a:pt x="902" y="465"/>
                </a:cubicBezTo>
                <a:cubicBezTo>
                  <a:pt x="902" y="481"/>
                  <a:pt x="892" y="495"/>
                  <a:pt x="875" y="495"/>
                </a:cubicBezTo>
                <a:cubicBezTo>
                  <a:pt x="859" y="495"/>
                  <a:pt x="845" y="481"/>
                  <a:pt x="845" y="465"/>
                </a:cubicBezTo>
                <a:cubicBezTo>
                  <a:pt x="845" y="448"/>
                  <a:pt x="858" y="437"/>
                  <a:pt x="875" y="437"/>
                </a:cubicBezTo>
                <a:close/>
                <a:moveTo>
                  <a:pt x="875" y="670"/>
                </a:moveTo>
                <a:cubicBezTo>
                  <a:pt x="891" y="670"/>
                  <a:pt x="902" y="684"/>
                  <a:pt x="902" y="700"/>
                </a:cubicBezTo>
                <a:cubicBezTo>
                  <a:pt x="902" y="716"/>
                  <a:pt x="892" y="727"/>
                  <a:pt x="875" y="727"/>
                </a:cubicBezTo>
                <a:cubicBezTo>
                  <a:pt x="859" y="727"/>
                  <a:pt x="845" y="716"/>
                  <a:pt x="845" y="700"/>
                </a:cubicBezTo>
                <a:cubicBezTo>
                  <a:pt x="845" y="684"/>
                  <a:pt x="858" y="670"/>
                  <a:pt x="875" y="670"/>
                </a:cubicBezTo>
                <a:close/>
                <a:moveTo>
                  <a:pt x="700" y="320"/>
                </a:moveTo>
                <a:cubicBezTo>
                  <a:pt x="683" y="320"/>
                  <a:pt x="670" y="306"/>
                  <a:pt x="670" y="290"/>
                </a:cubicBezTo>
                <a:cubicBezTo>
                  <a:pt x="670" y="273"/>
                  <a:pt x="684" y="262"/>
                  <a:pt x="700" y="262"/>
                </a:cubicBezTo>
                <a:cubicBezTo>
                  <a:pt x="717" y="262"/>
                  <a:pt x="727" y="273"/>
                  <a:pt x="727" y="290"/>
                </a:cubicBezTo>
                <a:cubicBezTo>
                  <a:pt x="727" y="306"/>
                  <a:pt x="716" y="320"/>
                  <a:pt x="700" y="320"/>
                </a:cubicBezTo>
                <a:close/>
                <a:moveTo>
                  <a:pt x="700" y="407"/>
                </a:moveTo>
                <a:cubicBezTo>
                  <a:pt x="733" y="407"/>
                  <a:pt x="757" y="432"/>
                  <a:pt x="757" y="465"/>
                </a:cubicBezTo>
                <a:cubicBezTo>
                  <a:pt x="757" y="498"/>
                  <a:pt x="733" y="525"/>
                  <a:pt x="700" y="525"/>
                </a:cubicBezTo>
                <a:cubicBezTo>
                  <a:pt x="667" y="525"/>
                  <a:pt x="640" y="498"/>
                  <a:pt x="640" y="465"/>
                </a:cubicBezTo>
                <a:cubicBezTo>
                  <a:pt x="640" y="432"/>
                  <a:pt x="667" y="407"/>
                  <a:pt x="700" y="407"/>
                </a:cubicBezTo>
                <a:close/>
                <a:moveTo>
                  <a:pt x="465" y="320"/>
                </a:moveTo>
                <a:cubicBezTo>
                  <a:pt x="448" y="320"/>
                  <a:pt x="437" y="306"/>
                  <a:pt x="437" y="290"/>
                </a:cubicBezTo>
                <a:cubicBezTo>
                  <a:pt x="437" y="273"/>
                  <a:pt x="449" y="262"/>
                  <a:pt x="465" y="262"/>
                </a:cubicBezTo>
                <a:cubicBezTo>
                  <a:pt x="482" y="262"/>
                  <a:pt x="495" y="273"/>
                  <a:pt x="495" y="290"/>
                </a:cubicBezTo>
                <a:cubicBezTo>
                  <a:pt x="495" y="306"/>
                  <a:pt x="481" y="320"/>
                  <a:pt x="465" y="320"/>
                </a:cubicBezTo>
                <a:close/>
                <a:moveTo>
                  <a:pt x="290" y="670"/>
                </a:moveTo>
                <a:cubicBezTo>
                  <a:pt x="306" y="670"/>
                  <a:pt x="320" y="684"/>
                  <a:pt x="320" y="700"/>
                </a:cubicBezTo>
                <a:cubicBezTo>
                  <a:pt x="320" y="716"/>
                  <a:pt x="307" y="727"/>
                  <a:pt x="290" y="727"/>
                </a:cubicBezTo>
                <a:cubicBezTo>
                  <a:pt x="274" y="727"/>
                  <a:pt x="262" y="716"/>
                  <a:pt x="262" y="700"/>
                </a:cubicBezTo>
                <a:cubicBezTo>
                  <a:pt x="262" y="684"/>
                  <a:pt x="273" y="670"/>
                  <a:pt x="290" y="670"/>
                </a:cubicBezTo>
                <a:close/>
                <a:moveTo>
                  <a:pt x="465" y="845"/>
                </a:moveTo>
                <a:cubicBezTo>
                  <a:pt x="481" y="845"/>
                  <a:pt x="495" y="858"/>
                  <a:pt x="495" y="875"/>
                </a:cubicBezTo>
                <a:cubicBezTo>
                  <a:pt x="495" y="891"/>
                  <a:pt x="482" y="902"/>
                  <a:pt x="465" y="902"/>
                </a:cubicBezTo>
                <a:cubicBezTo>
                  <a:pt x="449" y="902"/>
                  <a:pt x="437" y="891"/>
                  <a:pt x="437" y="875"/>
                </a:cubicBezTo>
                <a:cubicBezTo>
                  <a:pt x="437" y="858"/>
                  <a:pt x="448" y="845"/>
                  <a:pt x="465" y="845"/>
                </a:cubicBezTo>
                <a:close/>
                <a:moveTo>
                  <a:pt x="290" y="437"/>
                </a:moveTo>
                <a:cubicBezTo>
                  <a:pt x="306" y="437"/>
                  <a:pt x="320" y="448"/>
                  <a:pt x="320" y="465"/>
                </a:cubicBezTo>
                <a:cubicBezTo>
                  <a:pt x="320" y="481"/>
                  <a:pt x="307" y="495"/>
                  <a:pt x="290" y="495"/>
                </a:cubicBezTo>
                <a:cubicBezTo>
                  <a:pt x="274" y="495"/>
                  <a:pt x="262" y="481"/>
                  <a:pt x="262" y="465"/>
                </a:cubicBezTo>
                <a:cubicBezTo>
                  <a:pt x="262" y="448"/>
                  <a:pt x="273" y="437"/>
                  <a:pt x="290" y="437"/>
                </a:cubicBezTo>
                <a:close/>
                <a:moveTo>
                  <a:pt x="465" y="640"/>
                </a:moveTo>
                <a:cubicBezTo>
                  <a:pt x="498" y="640"/>
                  <a:pt x="525" y="667"/>
                  <a:pt x="525" y="700"/>
                </a:cubicBezTo>
                <a:cubicBezTo>
                  <a:pt x="525" y="733"/>
                  <a:pt x="498" y="757"/>
                  <a:pt x="465" y="757"/>
                </a:cubicBezTo>
                <a:cubicBezTo>
                  <a:pt x="432" y="757"/>
                  <a:pt x="407" y="733"/>
                  <a:pt x="407" y="700"/>
                </a:cubicBezTo>
                <a:cubicBezTo>
                  <a:pt x="407" y="667"/>
                  <a:pt x="432" y="640"/>
                  <a:pt x="465" y="640"/>
                </a:cubicBezTo>
                <a:close/>
                <a:moveTo>
                  <a:pt x="465" y="407"/>
                </a:moveTo>
                <a:cubicBezTo>
                  <a:pt x="498" y="407"/>
                  <a:pt x="525" y="432"/>
                  <a:pt x="525" y="465"/>
                </a:cubicBezTo>
                <a:cubicBezTo>
                  <a:pt x="525" y="498"/>
                  <a:pt x="498" y="525"/>
                  <a:pt x="465" y="525"/>
                </a:cubicBezTo>
                <a:cubicBezTo>
                  <a:pt x="432" y="525"/>
                  <a:pt x="407" y="498"/>
                  <a:pt x="407" y="465"/>
                </a:cubicBezTo>
                <a:cubicBezTo>
                  <a:pt x="407" y="432"/>
                  <a:pt x="432" y="407"/>
                  <a:pt x="465" y="40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72512" y="594519"/>
            <a:ext cx="266700" cy="419100"/>
          </a:xfrm>
          <a:custGeom>
            <a:avLst/>
            <a:gdLst>
              <a:gd name="T0" fmla="*/ 574 w 742"/>
              <a:gd name="T1" fmla="*/ 834 h 1166"/>
              <a:gd name="T2" fmla="*/ 464 w 742"/>
              <a:gd name="T3" fmla="*/ 722 h 1166"/>
              <a:gd name="T4" fmla="*/ 464 w 742"/>
              <a:gd name="T5" fmla="*/ 943 h 1166"/>
              <a:gd name="T6" fmla="*/ 574 w 742"/>
              <a:gd name="T7" fmla="*/ 834 h 1166"/>
              <a:gd name="T8" fmla="*/ 464 w 742"/>
              <a:gd name="T9" fmla="*/ 221 h 1166"/>
              <a:gd name="T10" fmla="*/ 464 w 742"/>
              <a:gd name="T11" fmla="*/ 443 h 1166"/>
              <a:gd name="T12" fmla="*/ 574 w 742"/>
              <a:gd name="T13" fmla="*/ 331 h 1166"/>
              <a:gd name="T14" fmla="*/ 464 w 742"/>
              <a:gd name="T15" fmla="*/ 221 h 1166"/>
              <a:gd name="T16" fmla="*/ 741 w 742"/>
              <a:gd name="T17" fmla="*/ 331 h 1166"/>
              <a:gd name="T18" fmla="*/ 489 w 742"/>
              <a:gd name="T19" fmla="*/ 582 h 1166"/>
              <a:gd name="T20" fmla="*/ 741 w 742"/>
              <a:gd name="T21" fmla="*/ 834 h 1166"/>
              <a:gd name="T22" fmla="*/ 407 w 742"/>
              <a:gd name="T23" fmla="*/ 1165 h 1166"/>
              <a:gd name="T24" fmla="*/ 350 w 742"/>
              <a:gd name="T25" fmla="*/ 1165 h 1166"/>
              <a:gd name="T26" fmla="*/ 350 w 742"/>
              <a:gd name="T27" fmla="*/ 722 h 1166"/>
              <a:gd name="T28" fmla="*/ 82 w 742"/>
              <a:gd name="T29" fmla="*/ 990 h 1166"/>
              <a:gd name="T30" fmla="*/ 0 w 742"/>
              <a:gd name="T31" fmla="*/ 908 h 1166"/>
              <a:gd name="T32" fmla="*/ 325 w 742"/>
              <a:gd name="T33" fmla="*/ 582 h 1166"/>
              <a:gd name="T34" fmla="*/ 0 w 742"/>
              <a:gd name="T35" fmla="*/ 257 h 1166"/>
              <a:gd name="T36" fmla="*/ 82 w 742"/>
              <a:gd name="T37" fmla="*/ 175 h 1166"/>
              <a:gd name="T38" fmla="*/ 350 w 742"/>
              <a:gd name="T39" fmla="*/ 443 h 1166"/>
              <a:gd name="T40" fmla="*/ 350 w 742"/>
              <a:gd name="T41" fmla="*/ 0 h 1166"/>
              <a:gd name="T42" fmla="*/ 407 w 742"/>
              <a:gd name="T43" fmla="*/ 0 h 1166"/>
              <a:gd name="T44" fmla="*/ 741 w 742"/>
              <a:gd name="T45" fmla="*/ 331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2" h="1166">
                <a:moveTo>
                  <a:pt x="574" y="834"/>
                </a:moveTo>
                <a:lnTo>
                  <a:pt x="464" y="722"/>
                </a:lnTo>
                <a:lnTo>
                  <a:pt x="464" y="943"/>
                </a:lnTo>
                <a:lnTo>
                  <a:pt x="574" y="834"/>
                </a:lnTo>
                <a:close/>
                <a:moveTo>
                  <a:pt x="464" y="221"/>
                </a:moveTo>
                <a:lnTo>
                  <a:pt x="464" y="443"/>
                </a:lnTo>
                <a:lnTo>
                  <a:pt x="574" y="331"/>
                </a:lnTo>
                <a:lnTo>
                  <a:pt x="464" y="221"/>
                </a:lnTo>
                <a:close/>
                <a:moveTo>
                  <a:pt x="741" y="331"/>
                </a:moveTo>
                <a:lnTo>
                  <a:pt x="489" y="582"/>
                </a:lnTo>
                <a:lnTo>
                  <a:pt x="741" y="834"/>
                </a:lnTo>
                <a:lnTo>
                  <a:pt x="407" y="1165"/>
                </a:lnTo>
                <a:lnTo>
                  <a:pt x="350" y="1165"/>
                </a:lnTo>
                <a:lnTo>
                  <a:pt x="350" y="722"/>
                </a:lnTo>
                <a:lnTo>
                  <a:pt x="82" y="990"/>
                </a:lnTo>
                <a:lnTo>
                  <a:pt x="0" y="908"/>
                </a:lnTo>
                <a:lnTo>
                  <a:pt x="325" y="582"/>
                </a:lnTo>
                <a:lnTo>
                  <a:pt x="0" y="257"/>
                </a:lnTo>
                <a:lnTo>
                  <a:pt x="82" y="175"/>
                </a:lnTo>
                <a:lnTo>
                  <a:pt x="350" y="443"/>
                </a:lnTo>
                <a:lnTo>
                  <a:pt x="350" y="0"/>
                </a:lnTo>
                <a:lnTo>
                  <a:pt x="407" y="0"/>
                </a:lnTo>
                <a:lnTo>
                  <a:pt x="741" y="3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98039" y="594519"/>
            <a:ext cx="377825" cy="419100"/>
          </a:xfrm>
          <a:custGeom>
            <a:avLst/>
            <a:gdLst>
              <a:gd name="T0" fmla="*/ 577 w 1051"/>
              <a:gd name="T1" fmla="*/ 834 h 1166"/>
              <a:gd name="T2" fmla="*/ 467 w 1051"/>
              <a:gd name="T3" fmla="*/ 722 h 1166"/>
              <a:gd name="T4" fmla="*/ 467 w 1051"/>
              <a:gd name="T5" fmla="*/ 943 h 1166"/>
              <a:gd name="T6" fmla="*/ 577 w 1051"/>
              <a:gd name="T7" fmla="*/ 834 h 1166"/>
              <a:gd name="T8" fmla="*/ 467 w 1051"/>
              <a:gd name="T9" fmla="*/ 221 h 1166"/>
              <a:gd name="T10" fmla="*/ 467 w 1051"/>
              <a:gd name="T11" fmla="*/ 443 h 1166"/>
              <a:gd name="T12" fmla="*/ 577 w 1051"/>
              <a:gd name="T13" fmla="*/ 331 h 1166"/>
              <a:gd name="T14" fmla="*/ 467 w 1051"/>
              <a:gd name="T15" fmla="*/ 221 h 1166"/>
              <a:gd name="T16" fmla="*/ 741 w 1051"/>
              <a:gd name="T17" fmla="*/ 331 h 1166"/>
              <a:gd name="T18" fmla="*/ 489 w 1051"/>
              <a:gd name="T19" fmla="*/ 582 h 1166"/>
              <a:gd name="T20" fmla="*/ 741 w 1051"/>
              <a:gd name="T21" fmla="*/ 834 h 1166"/>
              <a:gd name="T22" fmla="*/ 407 w 1051"/>
              <a:gd name="T23" fmla="*/ 1165 h 1166"/>
              <a:gd name="T24" fmla="*/ 350 w 1051"/>
              <a:gd name="T25" fmla="*/ 1165 h 1166"/>
              <a:gd name="T26" fmla="*/ 350 w 1051"/>
              <a:gd name="T27" fmla="*/ 722 h 1166"/>
              <a:gd name="T28" fmla="*/ 82 w 1051"/>
              <a:gd name="T29" fmla="*/ 990 h 1166"/>
              <a:gd name="T30" fmla="*/ 0 w 1051"/>
              <a:gd name="T31" fmla="*/ 908 h 1166"/>
              <a:gd name="T32" fmla="*/ 325 w 1051"/>
              <a:gd name="T33" fmla="*/ 582 h 1166"/>
              <a:gd name="T34" fmla="*/ 0 w 1051"/>
              <a:gd name="T35" fmla="*/ 257 h 1166"/>
              <a:gd name="T36" fmla="*/ 82 w 1051"/>
              <a:gd name="T37" fmla="*/ 175 h 1166"/>
              <a:gd name="T38" fmla="*/ 350 w 1051"/>
              <a:gd name="T39" fmla="*/ 443 h 1166"/>
              <a:gd name="T40" fmla="*/ 350 w 1051"/>
              <a:gd name="T41" fmla="*/ 0 h 1166"/>
              <a:gd name="T42" fmla="*/ 407 w 1051"/>
              <a:gd name="T43" fmla="*/ 0 h 1166"/>
              <a:gd name="T44" fmla="*/ 741 w 1051"/>
              <a:gd name="T45" fmla="*/ 331 h 1166"/>
              <a:gd name="T46" fmla="*/ 965 w 1051"/>
              <a:gd name="T47" fmla="*/ 273 h 1166"/>
              <a:gd name="T48" fmla="*/ 1050 w 1051"/>
              <a:gd name="T49" fmla="*/ 577 h 1166"/>
              <a:gd name="T50" fmla="*/ 959 w 1051"/>
              <a:gd name="T51" fmla="*/ 886 h 1166"/>
              <a:gd name="T52" fmla="*/ 891 w 1051"/>
              <a:gd name="T53" fmla="*/ 817 h 1166"/>
              <a:gd name="T54" fmla="*/ 949 w 1051"/>
              <a:gd name="T55" fmla="*/ 582 h 1166"/>
              <a:gd name="T56" fmla="*/ 891 w 1051"/>
              <a:gd name="T57" fmla="*/ 347 h 1166"/>
              <a:gd name="T58" fmla="*/ 965 w 1051"/>
              <a:gd name="T59" fmla="*/ 273 h 1166"/>
              <a:gd name="T60" fmla="*/ 656 w 1051"/>
              <a:gd name="T61" fmla="*/ 582 h 1166"/>
              <a:gd name="T62" fmla="*/ 790 w 1051"/>
              <a:gd name="T63" fmla="*/ 448 h 1166"/>
              <a:gd name="T64" fmla="*/ 817 w 1051"/>
              <a:gd name="T65" fmla="*/ 582 h 1166"/>
              <a:gd name="T66" fmla="*/ 790 w 1051"/>
              <a:gd name="T67" fmla="*/ 719 h 1166"/>
              <a:gd name="T68" fmla="*/ 656 w 1051"/>
              <a:gd name="T69" fmla="*/ 58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166">
                <a:moveTo>
                  <a:pt x="577" y="834"/>
                </a:moveTo>
                <a:lnTo>
                  <a:pt x="467" y="722"/>
                </a:lnTo>
                <a:lnTo>
                  <a:pt x="467" y="943"/>
                </a:lnTo>
                <a:lnTo>
                  <a:pt x="577" y="834"/>
                </a:lnTo>
                <a:close/>
                <a:moveTo>
                  <a:pt x="467" y="221"/>
                </a:moveTo>
                <a:lnTo>
                  <a:pt x="467" y="443"/>
                </a:lnTo>
                <a:lnTo>
                  <a:pt x="577" y="331"/>
                </a:lnTo>
                <a:lnTo>
                  <a:pt x="467" y="221"/>
                </a:lnTo>
                <a:close/>
                <a:moveTo>
                  <a:pt x="741" y="331"/>
                </a:moveTo>
                <a:lnTo>
                  <a:pt x="489" y="582"/>
                </a:lnTo>
                <a:lnTo>
                  <a:pt x="741" y="834"/>
                </a:lnTo>
                <a:lnTo>
                  <a:pt x="407" y="1165"/>
                </a:lnTo>
                <a:lnTo>
                  <a:pt x="350" y="1165"/>
                </a:lnTo>
                <a:lnTo>
                  <a:pt x="350" y="722"/>
                </a:lnTo>
                <a:lnTo>
                  <a:pt x="82" y="990"/>
                </a:lnTo>
                <a:lnTo>
                  <a:pt x="0" y="908"/>
                </a:lnTo>
                <a:lnTo>
                  <a:pt x="325" y="582"/>
                </a:lnTo>
                <a:lnTo>
                  <a:pt x="0" y="257"/>
                </a:lnTo>
                <a:lnTo>
                  <a:pt x="82" y="175"/>
                </a:lnTo>
                <a:lnTo>
                  <a:pt x="350" y="443"/>
                </a:lnTo>
                <a:lnTo>
                  <a:pt x="350" y="0"/>
                </a:lnTo>
                <a:lnTo>
                  <a:pt x="407" y="0"/>
                </a:lnTo>
                <a:lnTo>
                  <a:pt x="741" y="331"/>
                </a:lnTo>
                <a:close/>
                <a:moveTo>
                  <a:pt x="965" y="273"/>
                </a:moveTo>
                <a:cubicBezTo>
                  <a:pt x="1020" y="361"/>
                  <a:pt x="1050" y="468"/>
                  <a:pt x="1050" y="577"/>
                </a:cubicBezTo>
                <a:cubicBezTo>
                  <a:pt x="1050" y="692"/>
                  <a:pt x="1017" y="796"/>
                  <a:pt x="959" y="886"/>
                </a:cubicBezTo>
                <a:lnTo>
                  <a:pt x="891" y="817"/>
                </a:lnTo>
                <a:cubicBezTo>
                  <a:pt x="927" y="746"/>
                  <a:pt x="949" y="666"/>
                  <a:pt x="949" y="582"/>
                </a:cubicBezTo>
                <a:cubicBezTo>
                  <a:pt x="949" y="497"/>
                  <a:pt x="927" y="418"/>
                  <a:pt x="891" y="347"/>
                </a:cubicBezTo>
                <a:lnTo>
                  <a:pt x="965" y="273"/>
                </a:lnTo>
                <a:close/>
                <a:moveTo>
                  <a:pt x="656" y="582"/>
                </a:moveTo>
                <a:lnTo>
                  <a:pt x="790" y="448"/>
                </a:lnTo>
                <a:cubicBezTo>
                  <a:pt x="806" y="489"/>
                  <a:pt x="817" y="535"/>
                  <a:pt x="817" y="582"/>
                </a:cubicBezTo>
                <a:cubicBezTo>
                  <a:pt x="817" y="628"/>
                  <a:pt x="806" y="678"/>
                  <a:pt x="790" y="719"/>
                </a:cubicBezTo>
                <a:lnTo>
                  <a:pt x="656"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98174" y="594519"/>
            <a:ext cx="336550" cy="419100"/>
          </a:xfrm>
          <a:custGeom>
            <a:avLst/>
            <a:gdLst>
              <a:gd name="T0" fmla="*/ 525 w 936"/>
              <a:gd name="T1" fmla="*/ 943 h 1166"/>
              <a:gd name="T2" fmla="*/ 634 w 936"/>
              <a:gd name="T3" fmla="*/ 834 h 1166"/>
              <a:gd name="T4" fmla="*/ 525 w 936"/>
              <a:gd name="T5" fmla="*/ 722 h 1166"/>
              <a:gd name="T6" fmla="*/ 525 w 936"/>
              <a:gd name="T7" fmla="*/ 943 h 1166"/>
              <a:gd name="T8" fmla="*/ 82 w 936"/>
              <a:gd name="T9" fmla="*/ 115 h 1166"/>
              <a:gd name="T10" fmla="*/ 935 w 936"/>
              <a:gd name="T11" fmla="*/ 968 h 1166"/>
              <a:gd name="T12" fmla="*/ 853 w 936"/>
              <a:gd name="T13" fmla="*/ 1050 h 1166"/>
              <a:gd name="T14" fmla="*/ 719 w 936"/>
              <a:gd name="T15" fmla="*/ 916 h 1166"/>
              <a:gd name="T16" fmla="*/ 467 w 936"/>
              <a:gd name="T17" fmla="*/ 1165 h 1166"/>
              <a:gd name="T18" fmla="*/ 410 w 936"/>
              <a:gd name="T19" fmla="*/ 1165 h 1166"/>
              <a:gd name="T20" fmla="*/ 410 w 936"/>
              <a:gd name="T21" fmla="*/ 722 h 1166"/>
              <a:gd name="T22" fmla="*/ 142 w 936"/>
              <a:gd name="T23" fmla="*/ 990 h 1166"/>
              <a:gd name="T24" fmla="*/ 60 w 936"/>
              <a:gd name="T25" fmla="*/ 908 h 1166"/>
              <a:gd name="T26" fmla="*/ 385 w 936"/>
              <a:gd name="T27" fmla="*/ 582 h 1166"/>
              <a:gd name="T28" fmla="*/ 0 w 936"/>
              <a:gd name="T29" fmla="*/ 197 h 1166"/>
              <a:gd name="T30" fmla="*/ 82 w 936"/>
              <a:gd name="T31" fmla="*/ 115 h 1166"/>
              <a:gd name="T32" fmla="*/ 525 w 936"/>
              <a:gd name="T33" fmla="*/ 221 h 1166"/>
              <a:gd name="T34" fmla="*/ 525 w 936"/>
              <a:gd name="T35" fmla="*/ 410 h 1166"/>
              <a:gd name="T36" fmla="*/ 410 w 936"/>
              <a:gd name="T37" fmla="*/ 293 h 1166"/>
              <a:gd name="T38" fmla="*/ 410 w 936"/>
              <a:gd name="T39" fmla="*/ 0 h 1166"/>
              <a:gd name="T40" fmla="*/ 467 w 936"/>
              <a:gd name="T41" fmla="*/ 0 h 1166"/>
              <a:gd name="T42" fmla="*/ 801 w 936"/>
              <a:gd name="T43" fmla="*/ 331 h 1166"/>
              <a:gd name="T44" fmla="*/ 623 w 936"/>
              <a:gd name="T45" fmla="*/ 509 h 1166"/>
              <a:gd name="T46" fmla="*/ 541 w 936"/>
              <a:gd name="T47" fmla="*/ 427 h 1166"/>
              <a:gd name="T48" fmla="*/ 634 w 936"/>
              <a:gd name="T49" fmla="*/ 331 h 1166"/>
              <a:gd name="T50" fmla="*/ 525 w 936"/>
              <a:gd name="T51" fmla="*/ 221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6" h="1166">
                <a:moveTo>
                  <a:pt x="525" y="943"/>
                </a:moveTo>
                <a:lnTo>
                  <a:pt x="634" y="834"/>
                </a:lnTo>
                <a:lnTo>
                  <a:pt x="525" y="722"/>
                </a:lnTo>
                <a:lnTo>
                  <a:pt x="525" y="943"/>
                </a:lnTo>
                <a:close/>
                <a:moveTo>
                  <a:pt x="82" y="115"/>
                </a:moveTo>
                <a:lnTo>
                  <a:pt x="935" y="968"/>
                </a:lnTo>
                <a:lnTo>
                  <a:pt x="853" y="1050"/>
                </a:lnTo>
                <a:lnTo>
                  <a:pt x="719" y="916"/>
                </a:lnTo>
                <a:lnTo>
                  <a:pt x="467" y="1165"/>
                </a:lnTo>
                <a:lnTo>
                  <a:pt x="410" y="1165"/>
                </a:lnTo>
                <a:lnTo>
                  <a:pt x="410" y="722"/>
                </a:lnTo>
                <a:lnTo>
                  <a:pt x="142" y="990"/>
                </a:lnTo>
                <a:lnTo>
                  <a:pt x="60" y="908"/>
                </a:lnTo>
                <a:lnTo>
                  <a:pt x="385" y="582"/>
                </a:lnTo>
                <a:lnTo>
                  <a:pt x="0" y="197"/>
                </a:lnTo>
                <a:lnTo>
                  <a:pt x="82" y="115"/>
                </a:lnTo>
                <a:close/>
                <a:moveTo>
                  <a:pt x="525" y="221"/>
                </a:moveTo>
                <a:lnTo>
                  <a:pt x="525" y="410"/>
                </a:lnTo>
                <a:lnTo>
                  <a:pt x="410" y="293"/>
                </a:lnTo>
                <a:lnTo>
                  <a:pt x="410" y="0"/>
                </a:lnTo>
                <a:lnTo>
                  <a:pt x="467" y="0"/>
                </a:lnTo>
                <a:lnTo>
                  <a:pt x="801" y="331"/>
                </a:lnTo>
                <a:lnTo>
                  <a:pt x="623" y="509"/>
                </a:lnTo>
                <a:lnTo>
                  <a:pt x="541" y="427"/>
                </a:lnTo>
                <a:lnTo>
                  <a:pt x="634" y="331"/>
                </a:lnTo>
                <a:lnTo>
                  <a:pt x="525" y="22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9" y="1491458"/>
            <a:ext cx="377825" cy="377825"/>
          </a:xfrm>
          <a:custGeom>
            <a:avLst/>
            <a:gdLst>
              <a:gd name="T0" fmla="*/ 700 w 1051"/>
              <a:gd name="T1" fmla="*/ 0 h 1051"/>
              <a:gd name="T2" fmla="*/ 818 w 1051"/>
              <a:gd name="T3" fmla="*/ 118 h 1051"/>
              <a:gd name="T4" fmla="*/ 700 w 1051"/>
              <a:gd name="T5" fmla="*/ 582 h 1051"/>
              <a:gd name="T6" fmla="*/ 818 w 1051"/>
              <a:gd name="T7" fmla="*/ 468 h 1051"/>
              <a:gd name="T8" fmla="*/ 700 w 1051"/>
              <a:gd name="T9" fmla="*/ 582 h 1051"/>
              <a:gd name="T10" fmla="*/ 700 w 1051"/>
              <a:gd name="T11" fmla="*/ 932 h 1051"/>
              <a:gd name="T12" fmla="*/ 818 w 1051"/>
              <a:gd name="T13" fmla="*/ 1050 h 1051"/>
              <a:gd name="T14" fmla="*/ 468 w 1051"/>
              <a:gd name="T15" fmla="*/ 118 h 1051"/>
              <a:gd name="T16" fmla="*/ 582 w 1051"/>
              <a:gd name="T17" fmla="*/ 0 h 1051"/>
              <a:gd name="T18" fmla="*/ 468 w 1051"/>
              <a:gd name="T19" fmla="*/ 118 h 1051"/>
              <a:gd name="T20" fmla="*/ 1050 w 1051"/>
              <a:gd name="T21" fmla="*/ 0 h 1051"/>
              <a:gd name="T22" fmla="*/ 932 w 1051"/>
              <a:gd name="T23" fmla="*/ 118 h 1051"/>
              <a:gd name="T24" fmla="*/ 468 w 1051"/>
              <a:gd name="T25" fmla="*/ 350 h 1051"/>
              <a:gd name="T26" fmla="*/ 582 w 1051"/>
              <a:gd name="T27" fmla="*/ 232 h 1051"/>
              <a:gd name="T28" fmla="*/ 468 w 1051"/>
              <a:gd name="T29" fmla="*/ 350 h 1051"/>
              <a:gd name="T30" fmla="*/ 932 w 1051"/>
              <a:gd name="T31" fmla="*/ 232 h 1051"/>
              <a:gd name="T32" fmla="*/ 1050 w 1051"/>
              <a:gd name="T33" fmla="*/ 350 h 1051"/>
              <a:gd name="T34" fmla="*/ 932 w 1051"/>
              <a:gd name="T35" fmla="*/ 1050 h 1051"/>
              <a:gd name="T36" fmla="*/ 1050 w 1051"/>
              <a:gd name="T37" fmla="*/ 932 h 1051"/>
              <a:gd name="T38" fmla="*/ 932 w 1051"/>
              <a:gd name="T39" fmla="*/ 1050 h 1051"/>
              <a:gd name="T40" fmla="*/ 932 w 1051"/>
              <a:gd name="T41" fmla="*/ 468 h 1051"/>
              <a:gd name="T42" fmla="*/ 1050 w 1051"/>
              <a:gd name="T43" fmla="*/ 582 h 1051"/>
              <a:gd name="T44" fmla="*/ 932 w 1051"/>
              <a:gd name="T45" fmla="*/ 817 h 1051"/>
              <a:gd name="T46" fmla="*/ 1050 w 1051"/>
              <a:gd name="T47" fmla="*/ 700 h 1051"/>
              <a:gd name="T48" fmla="*/ 932 w 1051"/>
              <a:gd name="T49" fmla="*/ 817 h 1051"/>
              <a:gd name="T50" fmla="*/ 468 w 1051"/>
              <a:gd name="T51" fmla="*/ 468 h 1051"/>
              <a:gd name="T52" fmla="*/ 582 w 1051"/>
              <a:gd name="T53" fmla="*/ 582 h 1051"/>
              <a:gd name="T54" fmla="*/ 0 w 1051"/>
              <a:gd name="T55" fmla="*/ 118 h 1051"/>
              <a:gd name="T56" fmla="*/ 118 w 1051"/>
              <a:gd name="T57" fmla="*/ 0 h 1051"/>
              <a:gd name="T58" fmla="*/ 0 w 1051"/>
              <a:gd name="T59" fmla="*/ 118 h 1051"/>
              <a:gd name="T60" fmla="*/ 0 w 1051"/>
              <a:gd name="T61" fmla="*/ 232 h 1051"/>
              <a:gd name="T62" fmla="*/ 118 w 1051"/>
              <a:gd name="T63" fmla="*/ 350 h 1051"/>
              <a:gd name="T64" fmla="*/ 0 w 1051"/>
              <a:gd name="T65" fmla="*/ 582 h 1051"/>
              <a:gd name="T66" fmla="*/ 118 w 1051"/>
              <a:gd name="T67" fmla="*/ 468 h 1051"/>
              <a:gd name="T68" fmla="*/ 0 w 1051"/>
              <a:gd name="T69" fmla="*/ 582 h 1051"/>
              <a:gd name="T70" fmla="*/ 0 w 1051"/>
              <a:gd name="T71" fmla="*/ 700 h 1051"/>
              <a:gd name="T72" fmla="*/ 118 w 1051"/>
              <a:gd name="T73" fmla="*/ 817 h 1051"/>
              <a:gd name="T74" fmla="*/ 0 w 1051"/>
              <a:gd name="T75" fmla="*/ 1050 h 1051"/>
              <a:gd name="T76" fmla="*/ 118 w 1051"/>
              <a:gd name="T77" fmla="*/ 932 h 1051"/>
              <a:gd name="T78" fmla="*/ 0 w 1051"/>
              <a:gd name="T79" fmla="*/ 1050 h 1051"/>
              <a:gd name="T80" fmla="*/ 468 w 1051"/>
              <a:gd name="T81" fmla="*/ 932 h 1051"/>
              <a:gd name="T82" fmla="*/ 582 w 1051"/>
              <a:gd name="T83" fmla="*/ 1050 h 1051"/>
              <a:gd name="T84" fmla="*/ 468 w 1051"/>
              <a:gd name="T85" fmla="*/ 817 h 1051"/>
              <a:gd name="T86" fmla="*/ 582 w 1051"/>
              <a:gd name="T87" fmla="*/ 700 h 1051"/>
              <a:gd name="T88" fmla="*/ 468 w 1051"/>
              <a:gd name="T89" fmla="*/ 817 h 1051"/>
              <a:gd name="T90" fmla="*/ 232 w 1051"/>
              <a:gd name="T91" fmla="*/ 932 h 1051"/>
              <a:gd name="T92" fmla="*/ 350 w 1051"/>
              <a:gd name="T93" fmla="*/ 1050 h 1051"/>
              <a:gd name="T94" fmla="*/ 232 w 1051"/>
              <a:gd name="T95" fmla="*/ 582 h 1051"/>
              <a:gd name="T96" fmla="*/ 350 w 1051"/>
              <a:gd name="T97" fmla="*/ 468 h 1051"/>
              <a:gd name="T98" fmla="*/ 232 w 1051"/>
              <a:gd name="T99" fmla="*/ 582 h 1051"/>
              <a:gd name="T100" fmla="*/ 232 w 1051"/>
              <a:gd name="T101" fmla="*/ 0 h 1051"/>
              <a:gd name="T102" fmla="*/ 350 w 1051"/>
              <a:gd name="T10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51" h="1051">
                <a:moveTo>
                  <a:pt x="700" y="118"/>
                </a:moveTo>
                <a:lnTo>
                  <a:pt x="700" y="0"/>
                </a:lnTo>
                <a:lnTo>
                  <a:pt x="818" y="0"/>
                </a:lnTo>
                <a:lnTo>
                  <a:pt x="818" y="118"/>
                </a:lnTo>
                <a:lnTo>
                  <a:pt x="700" y="118"/>
                </a:lnTo>
                <a:close/>
                <a:moveTo>
                  <a:pt x="700" y="582"/>
                </a:moveTo>
                <a:lnTo>
                  <a:pt x="700" y="468"/>
                </a:lnTo>
                <a:lnTo>
                  <a:pt x="818" y="468"/>
                </a:lnTo>
                <a:lnTo>
                  <a:pt x="818" y="582"/>
                </a:lnTo>
                <a:lnTo>
                  <a:pt x="700" y="582"/>
                </a:lnTo>
                <a:close/>
                <a:moveTo>
                  <a:pt x="700" y="1050"/>
                </a:moveTo>
                <a:lnTo>
                  <a:pt x="700" y="932"/>
                </a:lnTo>
                <a:lnTo>
                  <a:pt x="818" y="932"/>
                </a:lnTo>
                <a:lnTo>
                  <a:pt x="818" y="1050"/>
                </a:lnTo>
                <a:lnTo>
                  <a:pt x="700" y="1050"/>
                </a:lnTo>
                <a:close/>
                <a:moveTo>
                  <a:pt x="468" y="118"/>
                </a:moveTo>
                <a:lnTo>
                  <a:pt x="468" y="0"/>
                </a:lnTo>
                <a:lnTo>
                  <a:pt x="582" y="0"/>
                </a:lnTo>
                <a:lnTo>
                  <a:pt x="582" y="118"/>
                </a:lnTo>
                <a:lnTo>
                  <a:pt x="468" y="118"/>
                </a:lnTo>
                <a:close/>
                <a:moveTo>
                  <a:pt x="932" y="0"/>
                </a:moveTo>
                <a:lnTo>
                  <a:pt x="1050" y="0"/>
                </a:lnTo>
                <a:lnTo>
                  <a:pt x="1050" y="118"/>
                </a:lnTo>
                <a:lnTo>
                  <a:pt x="932" y="118"/>
                </a:lnTo>
                <a:lnTo>
                  <a:pt x="932" y="0"/>
                </a:lnTo>
                <a:close/>
                <a:moveTo>
                  <a:pt x="468" y="350"/>
                </a:moveTo>
                <a:lnTo>
                  <a:pt x="468" y="232"/>
                </a:lnTo>
                <a:lnTo>
                  <a:pt x="582" y="232"/>
                </a:lnTo>
                <a:lnTo>
                  <a:pt x="582" y="350"/>
                </a:lnTo>
                <a:lnTo>
                  <a:pt x="468" y="350"/>
                </a:lnTo>
                <a:close/>
                <a:moveTo>
                  <a:pt x="932" y="350"/>
                </a:moveTo>
                <a:lnTo>
                  <a:pt x="932" y="232"/>
                </a:lnTo>
                <a:lnTo>
                  <a:pt x="1050" y="232"/>
                </a:lnTo>
                <a:lnTo>
                  <a:pt x="1050" y="350"/>
                </a:lnTo>
                <a:lnTo>
                  <a:pt x="932" y="350"/>
                </a:lnTo>
                <a:close/>
                <a:moveTo>
                  <a:pt x="932" y="1050"/>
                </a:moveTo>
                <a:lnTo>
                  <a:pt x="932" y="932"/>
                </a:lnTo>
                <a:lnTo>
                  <a:pt x="1050" y="932"/>
                </a:lnTo>
                <a:lnTo>
                  <a:pt x="1050" y="1050"/>
                </a:lnTo>
                <a:lnTo>
                  <a:pt x="932" y="1050"/>
                </a:lnTo>
                <a:close/>
                <a:moveTo>
                  <a:pt x="932" y="582"/>
                </a:moveTo>
                <a:lnTo>
                  <a:pt x="932" y="468"/>
                </a:lnTo>
                <a:lnTo>
                  <a:pt x="1050" y="468"/>
                </a:lnTo>
                <a:lnTo>
                  <a:pt x="1050" y="582"/>
                </a:lnTo>
                <a:lnTo>
                  <a:pt x="932" y="582"/>
                </a:lnTo>
                <a:close/>
                <a:moveTo>
                  <a:pt x="932" y="817"/>
                </a:moveTo>
                <a:lnTo>
                  <a:pt x="932" y="700"/>
                </a:lnTo>
                <a:lnTo>
                  <a:pt x="1050" y="700"/>
                </a:lnTo>
                <a:lnTo>
                  <a:pt x="1050" y="817"/>
                </a:lnTo>
                <a:lnTo>
                  <a:pt x="932" y="817"/>
                </a:lnTo>
                <a:close/>
                <a:moveTo>
                  <a:pt x="468" y="582"/>
                </a:moveTo>
                <a:lnTo>
                  <a:pt x="468" y="468"/>
                </a:lnTo>
                <a:lnTo>
                  <a:pt x="582" y="468"/>
                </a:lnTo>
                <a:lnTo>
                  <a:pt x="582" y="582"/>
                </a:lnTo>
                <a:lnTo>
                  <a:pt x="468" y="582"/>
                </a:lnTo>
                <a:close/>
                <a:moveTo>
                  <a:pt x="0" y="118"/>
                </a:moveTo>
                <a:lnTo>
                  <a:pt x="0" y="0"/>
                </a:lnTo>
                <a:lnTo>
                  <a:pt x="118" y="0"/>
                </a:lnTo>
                <a:lnTo>
                  <a:pt x="118" y="118"/>
                </a:lnTo>
                <a:lnTo>
                  <a:pt x="0" y="118"/>
                </a:lnTo>
                <a:close/>
                <a:moveTo>
                  <a:pt x="0" y="350"/>
                </a:moveTo>
                <a:lnTo>
                  <a:pt x="0" y="232"/>
                </a:lnTo>
                <a:lnTo>
                  <a:pt x="118" y="232"/>
                </a:lnTo>
                <a:lnTo>
                  <a:pt x="118" y="350"/>
                </a:lnTo>
                <a:lnTo>
                  <a:pt x="0" y="350"/>
                </a:lnTo>
                <a:close/>
                <a:moveTo>
                  <a:pt x="0" y="582"/>
                </a:moveTo>
                <a:lnTo>
                  <a:pt x="0" y="468"/>
                </a:lnTo>
                <a:lnTo>
                  <a:pt x="118" y="468"/>
                </a:lnTo>
                <a:lnTo>
                  <a:pt x="118" y="582"/>
                </a:lnTo>
                <a:lnTo>
                  <a:pt x="0" y="582"/>
                </a:lnTo>
                <a:close/>
                <a:moveTo>
                  <a:pt x="0" y="817"/>
                </a:moveTo>
                <a:lnTo>
                  <a:pt x="0" y="700"/>
                </a:lnTo>
                <a:lnTo>
                  <a:pt x="118" y="700"/>
                </a:lnTo>
                <a:lnTo>
                  <a:pt x="118" y="817"/>
                </a:lnTo>
                <a:lnTo>
                  <a:pt x="0" y="817"/>
                </a:lnTo>
                <a:close/>
                <a:moveTo>
                  <a:pt x="0" y="1050"/>
                </a:moveTo>
                <a:lnTo>
                  <a:pt x="0" y="932"/>
                </a:lnTo>
                <a:lnTo>
                  <a:pt x="118" y="932"/>
                </a:lnTo>
                <a:lnTo>
                  <a:pt x="118" y="1050"/>
                </a:lnTo>
                <a:lnTo>
                  <a:pt x="0" y="1050"/>
                </a:lnTo>
                <a:close/>
                <a:moveTo>
                  <a:pt x="468" y="1050"/>
                </a:moveTo>
                <a:lnTo>
                  <a:pt x="468" y="932"/>
                </a:lnTo>
                <a:lnTo>
                  <a:pt x="582" y="932"/>
                </a:lnTo>
                <a:lnTo>
                  <a:pt x="582" y="1050"/>
                </a:lnTo>
                <a:lnTo>
                  <a:pt x="468" y="1050"/>
                </a:lnTo>
                <a:close/>
                <a:moveTo>
                  <a:pt x="468" y="817"/>
                </a:moveTo>
                <a:lnTo>
                  <a:pt x="468" y="700"/>
                </a:lnTo>
                <a:lnTo>
                  <a:pt x="582" y="700"/>
                </a:lnTo>
                <a:lnTo>
                  <a:pt x="582" y="817"/>
                </a:lnTo>
                <a:lnTo>
                  <a:pt x="468" y="817"/>
                </a:lnTo>
                <a:close/>
                <a:moveTo>
                  <a:pt x="232" y="1050"/>
                </a:moveTo>
                <a:lnTo>
                  <a:pt x="232" y="932"/>
                </a:lnTo>
                <a:lnTo>
                  <a:pt x="350" y="932"/>
                </a:lnTo>
                <a:lnTo>
                  <a:pt x="350" y="1050"/>
                </a:lnTo>
                <a:lnTo>
                  <a:pt x="232" y="1050"/>
                </a:lnTo>
                <a:close/>
                <a:moveTo>
                  <a:pt x="232" y="582"/>
                </a:moveTo>
                <a:lnTo>
                  <a:pt x="232" y="468"/>
                </a:lnTo>
                <a:lnTo>
                  <a:pt x="350" y="468"/>
                </a:lnTo>
                <a:lnTo>
                  <a:pt x="350" y="582"/>
                </a:lnTo>
                <a:lnTo>
                  <a:pt x="232" y="582"/>
                </a:lnTo>
                <a:close/>
                <a:moveTo>
                  <a:pt x="232" y="118"/>
                </a:moveTo>
                <a:lnTo>
                  <a:pt x="232" y="0"/>
                </a:lnTo>
                <a:lnTo>
                  <a:pt x="350" y="0"/>
                </a:lnTo>
                <a:lnTo>
                  <a:pt x="350" y="118"/>
                </a:lnTo>
                <a:lnTo>
                  <a:pt x="232"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27251" y="1491458"/>
            <a:ext cx="377825" cy="377825"/>
          </a:xfrm>
          <a:custGeom>
            <a:avLst/>
            <a:gdLst>
              <a:gd name="T0" fmla="*/ 700 w 1051"/>
              <a:gd name="T1" fmla="*/ 468 h 1051"/>
              <a:gd name="T2" fmla="*/ 817 w 1051"/>
              <a:gd name="T3" fmla="*/ 582 h 1051"/>
              <a:gd name="T4" fmla="*/ 700 w 1051"/>
              <a:gd name="T5" fmla="*/ 1050 h 1051"/>
              <a:gd name="T6" fmla="*/ 817 w 1051"/>
              <a:gd name="T7" fmla="*/ 932 h 1051"/>
              <a:gd name="T8" fmla="*/ 700 w 1051"/>
              <a:gd name="T9" fmla="*/ 1050 h 1051"/>
              <a:gd name="T10" fmla="*/ 700 w 1051"/>
              <a:gd name="T11" fmla="*/ 0 h 1051"/>
              <a:gd name="T12" fmla="*/ 817 w 1051"/>
              <a:gd name="T13" fmla="*/ 118 h 1051"/>
              <a:gd name="T14" fmla="*/ 932 w 1051"/>
              <a:gd name="T15" fmla="*/ 350 h 1051"/>
              <a:gd name="T16" fmla="*/ 1050 w 1051"/>
              <a:gd name="T17" fmla="*/ 232 h 1051"/>
              <a:gd name="T18" fmla="*/ 932 w 1051"/>
              <a:gd name="T19" fmla="*/ 350 h 1051"/>
              <a:gd name="T20" fmla="*/ 1050 w 1051"/>
              <a:gd name="T21" fmla="*/ 0 h 1051"/>
              <a:gd name="T22" fmla="*/ 932 w 1051"/>
              <a:gd name="T23" fmla="*/ 118 h 1051"/>
              <a:gd name="T24" fmla="*/ 932 w 1051"/>
              <a:gd name="T25" fmla="*/ 582 h 1051"/>
              <a:gd name="T26" fmla="*/ 1050 w 1051"/>
              <a:gd name="T27" fmla="*/ 468 h 1051"/>
              <a:gd name="T28" fmla="*/ 932 w 1051"/>
              <a:gd name="T29" fmla="*/ 582 h 1051"/>
              <a:gd name="T30" fmla="*/ 932 w 1051"/>
              <a:gd name="T31" fmla="*/ 932 h 1051"/>
              <a:gd name="T32" fmla="*/ 1050 w 1051"/>
              <a:gd name="T33" fmla="*/ 1050 h 1051"/>
              <a:gd name="T34" fmla="*/ 467 w 1051"/>
              <a:gd name="T35" fmla="*/ 1050 h 1051"/>
              <a:gd name="T36" fmla="*/ 582 w 1051"/>
              <a:gd name="T37" fmla="*/ 0 h 1051"/>
              <a:gd name="T38" fmla="*/ 467 w 1051"/>
              <a:gd name="T39" fmla="*/ 1050 h 1051"/>
              <a:gd name="T40" fmla="*/ 932 w 1051"/>
              <a:gd name="T41" fmla="*/ 700 h 1051"/>
              <a:gd name="T42" fmla="*/ 1050 w 1051"/>
              <a:gd name="T43" fmla="*/ 817 h 1051"/>
              <a:gd name="T44" fmla="*/ 232 w 1051"/>
              <a:gd name="T45" fmla="*/ 118 h 1051"/>
              <a:gd name="T46" fmla="*/ 350 w 1051"/>
              <a:gd name="T47" fmla="*/ 0 h 1051"/>
              <a:gd name="T48" fmla="*/ 232 w 1051"/>
              <a:gd name="T49" fmla="*/ 118 h 1051"/>
              <a:gd name="T50" fmla="*/ 0 w 1051"/>
              <a:gd name="T51" fmla="*/ 700 h 1051"/>
              <a:gd name="T52" fmla="*/ 117 w 1051"/>
              <a:gd name="T53" fmla="*/ 817 h 1051"/>
              <a:gd name="T54" fmla="*/ 0 w 1051"/>
              <a:gd name="T55" fmla="*/ 1050 h 1051"/>
              <a:gd name="T56" fmla="*/ 117 w 1051"/>
              <a:gd name="T57" fmla="*/ 932 h 1051"/>
              <a:gd name="T58" fmla="*/ 0 w 1051"/>
              <a:gd name="T59" fmla="*/ 1050 h 1051"/>
              <a:gd name="T60" fmla="*/ 0 w 1051"/>
              <a:gd name="T61" fmla="*/ 468 h 1051"/>
              <a:gd name="T62" fmla="*/ 117 w 1051"/>
              <a:gd name="T63" fmla="*/ 582 h 1051"/>
              <a:gd name="T64" fmla="*/ 232 w 1051"/>
              <a:gd name="T65" fmla="*/ 582 h 1051"/>
              <a:gd name="T66" fmla="*/ 350 w 1051"/>
              <a:gd name="T67" fmla="*/ 468 h 1051"/>
              <a:gd name="T68" fmla="*/ 232 w 1051"/>
              <a:gd name="T69" fmla="*/ 582 h 1051"/>
              <a:gd name="T70" fmla="*/ 232 w 1051"/>
              <a:gd name="T71" fmla="*/ 932 h 1051"/>
              <a:gd name="T72" fmla="*/ 350 w 1051"/>
              <a:gd name="T73" fmla="*/ 1050 h 1051"/>
              <a:gd name="T74" fmla="*/ 0 w 1051"/>
              <a:gd name="T75" fmla="*/ 118 h 1051"/>
              <a:gd name="T76" fmla="*/ 117 w 1051"/>
              <a:gd name="T77" fmla="*/ 0 h 1051"/>
              <a:gd name="T78" fmla="*/ 0 w 1051"/>
              <a:gd name="T79" fmla="*/ 118 h 1051"/>
              <a:gd name="T80" fmla="*/ 0 w 1051"/>
              <a:gd name="T81" fmla="*/ 232 h 1051"/>
              <a:gd name="T82" fmla="*/ 117 w 1051"/>
              <a:gd name="T83"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582"/>
                </a:moveTo>
                <a:lnTo>
                  <a:pt x="700" y="468"/>
                </a:lnTo>
                <a:lnTo>
                  <a:pt x="817" y="468"/>
                </a:lnTo>
                <a:lnTo>
                  <a:pt x="817" y="582"/>
                </a:lnTo>
                <a:lnTo>
                  <a:pt x="700" y="582"/>
                </a:lnTo>
                <a:close/>
                <a:moveTo>
                  <a:pt x="700" y="1050"/>
                </a:moveTo>
                <a:lnTo>
                  <a:pt x="700" y="932"/>
                </a:lnTo>
                <a:lnTo>
                  <a:pt x="817" y="932"/>
                </a:lnTo>
                <a:lnTo>
                  <a:pt x="817" y="1050"/>
                </a:lnTo>
                <a:lnTo>
                  <a:pt x="700" y="1050"/>
                </a:lnTo>
                <a:close/>
                <a:moveTo>
                  <a:pt x="700" y="118"/>
                </a:moveTo>
                <a:lnTo>
                  <a:pt x="700" y="0"/>
                </a:lnTo>
                <a:lnTo>
                  <a:pt x="817" y="0"/>
                </a:lnTo>
                <a:lnTo>
                  <a:pt x="817" y="118"/>
                </a:lnTo>
                <a:lnTo>
                  <a:pt x="700" y="118"/>
                </a:lnTo>
                <a:close/>
                <a:moveTo>
                  <a:pt x="932" y="350"/>
                </a:moveTo>
                <a:lnTo>
                  <a:pt x="932" y="232"/>
                </a:lnTo>
                <a:lnTo>
                  <a:pt x="1050" y="232"/>
                </a:lnTo>
                <a:lnTo>
                  <a:pt x="1050" y="350"/>
                </a:lnTo>
                <a:lnTo>
                  <a:pt x="932" y="350"/>
                </a:lnTo>
                <a:close/>
                <a:moveTo>
                  <a:pt x="932" y="0"/>
                </a:moveTo>
                <a:lnTo>
                  <a:pt x="1050" y="0"/>
                </a:lnTo>
                <a:lnTo>
                  <a:pt x="1050" y="118"/>
                </a:lnTo>
                <a:lnTo>
                  <a:pt x="932" y="118"/>
                </a:lnTo>
                <a:lnTo>
                  <a:pt x="932" y="0"/>
                </a:lnTo>
                <a:close/>
                <a:moveTo>
                  <a:pt x="932" y="582"/>
                </a:moveTo>
                <a:lnTo>
                  <a:pt x="932" y="468"/>
                </a:lnTo>
                <a:lnTo>
                  <a:pt x="1050" y="468"/>
                </a:lnTo>
                <a:lnTo>
                  <a:pt x="1050" y="582"/>
                </a:lnTo>
                <a:lnTo>
                  <a:pt x="932" y="582"/>
                </a:lnTo>
                <a:close/>
                <a:moveTo>
                  <a:pt x="932" y="1050"/>
                </a:moveTo>
                <a:lnTo>
                  <a:pt x="932" y="932"/>
                </a:lnTo>
                <a:lnTo>
                  <a:pt x="1050" y="932"/>
                </a:lnTo>
                <a:lnTo>
                  <a:pt x="1050" y="1050"/>
                </a:lnTo>
                <a:lnTo>
                  <a:pt x="932" y="1050"/>
                </a:lnTo>
                <a:close/>
                <a:moveTo>
                  <a:pt x="467" y="1050"/>
                </a:moveTo>
                <a:lnTo>
                  <a:pt x="467" y="0"/>
                </a:lnTo>
                <a:lnTo>
                  <a:pt x="582" y="0"/>
                </a:lnTo>
                <a:lnTo>
                  <a:pt x="582" y="1050"/>
                </a:lnTo>
                <a:lnTo>
                  <a:pt x="467" y="1050"/>
                </a:lnTo>
                <a:close/>
                <a:moveTo>
                  <a:pt x="932" y="817"/>
                </a:moveTo>
                <a:lnTo>
                  <a:pt x="932" y="700"/>
                </a:lnTo>
                <a:lnTo>
                  <a:pt x="1050" y="700"/>
                </a:lnTo>
                <a:lnTo>
                  <a:pt x="1050" y="817"/>
                </a:lnTo>
                <a:lnTo>
                  <a:pt x="932" y="817"/>
                </a:lnTo>
                <a:close/>
                <a:moveTo>
                  <a:pt x="232" y="118"/>
                </a:moveTo>
                <a:lnTo>
                  <a:pt x="232" y="0"/>
                </a:lnTo>
                <a:lnTo>
                  <a:pt x="350" y="0"/>
                </a:lnTo>
                <a:lnTo>
                  <a:pt x="350" y="118"/>
                </a:lnTo>
                <a:lnTo>
                  <a:pt x="232" y="118"/>
                </a:lnTo>
                <a:close/>
                <a:moveTo>
                  <a:pt x="0" y="817"/>
                </a:moveTo>
                <a:lnTo>
                  <a:pt x="0" y="700"/>
                </a:lnTo>
                <a:lnTo>
                  <a:pt x="117" y="700"/>
                </a:lnTo>
                <a:lnTo>
                  <a:pt x="117" y="817"/>
                </a:lnTo>
                <a:lnTo>
                  <a:pt x="0" y="817"/>
                </a:lnTo>
                <a:close/>
                <a:moveTo>
                  <a:pt x="0" y="1050"/>
                </a:moveTo>
                <a:lnTo>
                  <a:pt x="0" y="932"/>
                </a:lnTo>
                <a:lnTo>
                  <a:pt x="117" y="932"/>
                </a:lnTo>
                <a:lnTo>
                  <a:pt x="117" y="1050"/>
                </a:lnTo>
                <a:lnTo>
                  <a:pt x="0" y="1050"/>
                </a:lnTo>
                <a:close/>
                <a:moveTo>
                  <a:pt x="0" y="582"/>
                </a:moveTo>
                <a:lnTo>
                  <a:pt x="0" y="468"/>
                </a:lnTo>
                <a:lnTo>
                  <a:pt x="117" y="468"/>
                </a:lnTo>
                <a:lnTo>
                  <a:pt x="117" y="582"/>
                </a:lnTo>
                <a:lnTo>
                  <a:pt x="0" y="582"/>
                </a:lnTo>
                <a:close/>
                <a:moveTo>
                  <a:pt x="232" y="582"/>
                </a:moveTo>
                <a:lnTo>
                  <a:pt x="232" y="468"/>
                </a:lnTo>
                <a:lnTo>
                  <a:pt x="350" y="468"/>
                </a:lnTo>
                <a:lnTo>
                  <a:pt x="350" y="582"/>
                </a:lnTo>
                <a:lnTo>
                  <a:pt x="232" y="582"/>
                </a:lnTo>
                <a:close/>
                <a:moveTo>
                  <a:pt x="232" y="1050"/>
                </a:moveTo>
                <a:lnTo>
                  <a:pt x="232" y="932"/>
                </a:lnTo>
                <a:lnTo>
                  <a:pt x="350" y="932"/>
                </a:lnTo>
                <a:lnTo>
                  <a:pt x="350" y="1050"/>
                </a:lnTo>
                <a:lnTo>
                  <a:pt x="232" y="1050"/>
                </a:lnTo>
                <a:close/>
                <a:moveTo>
                  <a:pt x="0" y="118"/>
                </a:moveTo>
                <a:lnTo>
                  <a:pt x="0" y="0"/>
                </a:lnTo>
                <a:lnTo>
                  <a:pt x="117" y="0"/>
                </a:lnTo>
                <a:lnTo>
                  <a:pt x="117" y="118"/>
                </a:lnTo>
                <a:lnTo>
                  <a:pt x="0" y="118"/>
                </a:lnTo>
                <a:close/>
                <a:moveTo>
                  <a:pt x="0" y="350"/>
                </a:moveTo>
                <a:lnTo>
                  <a:pt x="0" y="232"/>
                </a:lnTo>
                <a:lnTo>
                  <a:pt x="117" y="232"/>
                </a:lnTo>
                <a:lnTo>
                  <a:pt x="117" y="350"/>
                </a:lnTo>
                <a:lnTo>
                  <a:pt x="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197226" y="1491458"/>
            <a:ext cx="377825" cy="377825"/>
          </a:xfrm>
          <a:custGeom>
            <a:avLst/>
            <a:gdLst>
              <a:gd name="T0" fmla="*/ 700 w 1051"/>
              <a:gd name="T1" fmla="*/ 468 h 1051"/>
              <a:gd name="T2" fmla="*/ 817 w 1051"/>
              <a:gd name="T3" fmla="*/ 582 h 1051"/>
              <a:gd name="T4" fmla="*/ 932 w 1051"/>
              <a:gd name="T5" fmla="*/ 1050 h 1051"/>
              <a:gd name="T6" fmla="*/ 1050 w 1051"/>
              <a:gd name="T7" fmla="*/ 932 h 1051"/>
              <a:gd name="T8" fmla="*/ 932 w 1051"/>
              <a:gd name="T9" fmla="*/ 1050 h 1051"/>
              <a:gd name="T10" fmla="*/ 467 w 1051"/>
              <a:gd name="T11" fmla="*/ 232 h 1051"/>
              <a:gd name="T12" fmla="*/ 582 w 1051"/>
              <a:gd name="T13" fmla="*/ 350 h 1051"/>
              <a:gd name="T14" fmla="*/ 700 w 1051"/>
              <a:gd name="T15" fmla="*/ 1050 h 1051"/>
              <a:gd name="T16" fmla="*/ 817 w 1051"/>
              <a:gd name="T17" fmla="*/ 932 h 1051"/>
              <a:gd name="T18" fmla="*/ 700 w 1051"/>
              <a:gd name="T19" fmla="*/ 1050 h 1051"/>
              <a:gd name="T20" fmla="*/ 932 w 1051"/>
              <a:gd name="T21" fmla="*/ 700 h 1051"/>
              <a:gd name="T22" fmla="*/ 1050 w 1051"/>
              <a:gd name="T23" fmla="*/ 817 h 1051"/>
              <a:gd name="T24" fmla="*/ 0 w 1051"/>
              <a:gd name="T25" fmla="*/ 0 h 1051"/>
              <a:gd name="T26" fmla="*/ 1050 w 1051"/>
              <a:gd name="T27" fmla="*/ 118 h 1051"/>
              <a:gd name="T28" fmla="*/ 0 w 1051"/>
              <a:gd name="T29" fmla="*/ 0 h 1051"/>
              <a:gd name="T30" fmla="*/ 932 w 1051"/>
              <a:gd name="T31" fmla="*/ 468 h 1051"/>
              <a:gd name="T32" fmla="*/ 1050 w 1051"/>
              <a:gd name="T33" fmla="*/ 582 h 1051"/>
              <a:gd name="T34" fmla="*/ 932 w 1051"/>
              <a:gd name="T35" fmla="*/ 350 h 1051"/>
              <a:gd name="T36" fmla="*/ 1050 w 1051"/>
              <a:gd name="T37" fmla="*/ 232 h 1051"/>
              <a:gd name="T38" fmla="*/ 932 w 1051"/>
              <a:gd name="T39" fmla="*/ 350 h 1051"/>
              <a:gd name="T40" fmla="*/ 467 w 1051"/>
              <a:gd name="T41" fmla="*/ 700 h 1051"/>
              <a:gd name="T42" fmla="*/ 582 w 1051"/>
              <a:gd name="T43" fmla="*/ 817 h 1051"/>
              <a:gd name="T44" fmla="*/ 0 w 1051"/>
              <a:gd name="T45" fmla="*/ 350 h 1051"/>
              <a:gd name="T46" fmla="*/ 117 w 1051"/>
              <a:gd name="T47" fmla="*/ 232 h 1051"/>
              <a:gd name="T48" fmla="*/ 0 w 1051"/>
              <a:gd name="T49" fmla="*/ 350 h 1051"/>
              <a:gd name="T50" fmla="*/ 0 w 1051"/>
              <a:gd name="T51" fmla="*/ 468 h 1051"/>
              <a:gd name="T52" fmla="*/ 117 w 1051"/>
              <a:gd name="T53" fmla="*/ 582 h 1051"/>
              <a:gd name="T54" fmla="*/ 0 w 1051"/>
              <a:gd name="T55" fmla="*/ 1050 h 1051"/>
              <a:gd name="T56" fmla="*/ 117 w 1051"/>
              <a:gd name="T57" fmla="*/ 932 h 1051"/>
              <a:gd name="T58" fmla="*/ 0 w 1051"/>
              <a:gd name="T59" fmla="*/ 1050 h 1051"/>
              <a:gd name="T60" fmla="*/ 0 w 1051"/>
              <a:gd name="T61" fmla="*/ 700 h 1051"/>
              <a:gd name="T62" fmla="*/ 117 w 1051"/>
              <a:gd name="T63" fmla="*/ 817 h 1051"/>
              <a:gd name="T64" fmla="*/ 467 w 1051"/>
              <a:gd name="T65" fmla="*/ 1050 h 1051"/>
              <a:gd name="T66" fmla="*/ 582 w 1051"/>
              <a:gd name="T67" fmla="*/ 932 h 1051"/>
              <a:gd name="T68" fmla="*/ 467 w 1051"/>
              <a:gd name="T69" fmla="*/ 1050 h 1051"/>
              <a:gd name="T70" fmla="*/ 467 w 1051"/>
              <a:gd name="T71" fmla="*/ 468 h 1051"/>
              <a:gd name="T72" fmla="*/ 582 w 1051"/>
              <a:gd name="T73" fmla="*/ 582 h 1051"/>
              <a:gd name="T74" fmla="*/ 232 w 1051"/>
              <a:gd name="T75" fmla="*/ 582 h 1051"/>
              <a:gd name="T76" fmla="*/ 350 w 1051"/>
              <a:gd name="T77" fmla="*/ 468 h 1051"/>
              <a:gd name="T78" fmla="*/ 232 w 1051"/>
              <a:gd name="T79" fmla="*/ 582 h 1051"/>
              <a:gd name="T80" fmla="*/ 232 w 1051"/>
              <a:gd name="T81" fmla="*/ 932 h 1051"/>
              <a:gd name="T82" fmla="*/ 35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582"/>
                </a:moveTo>
                <a:lnTo>
                  <a:pt x="700" y="468"/>
                </a:lnTo>
                <a:lnTo>
                  <a:pt x="817" y="468"/>
                </a:lnTo>
                <a:lnTo>
                  <a:pt x="817" y="582"/>
                </a:lnTo>
                <a:lnTo>
                  <a:pt x="700" y="582"/>
                </a:lnTo>
                <a:close/>
                <a:moveTo>
                  <a:pt x="932" y="1050"/>
                </a:moveTo>
                <a:lnTo>
                  <a:pt x="932" y="932"/>
                </a:lnTo>
                <a:lnTo>
                  <a:pt x="1050" y="932"/>
                </a:lnTo>
                <a:lnTo>
                  <a:pt x="1050" y="1050"/>
                </a:lnTo>
                <a:lnTo>
                  <a:pt x="932" y="1050"/>
                </a:lnTo>
                <a:close/>
                <a:moveTo>
                  <a:pt x="467" y="350"/>
                </a:moveTo>
                <a:lnTo>
                  <a:pt x="467" y="232"/>
                </a:lnTo>
                <a:lnTo>
                  <a:pt x="582" y="232"/>
                </a:lnTo>
                <a:lnTo>
                  <a:pt x="582" y="350"/>
                </a:lnTo>
                <a:lnTo>
                  <a:pt x="467" y="350"/>
                </a:lnTo>
                <a:close/>
                <a:moveTo>
                  <a:pt x="700" y="1050"/>
                </a:moveTo>
                <a:lnTo>
                  <a:pt x="700" y="932"/>
                </a:lnTo>
                <a:lnTo>
                  <a:pt x="817" y="932"/>
                </a:lnTo>
                <a:lnTo>
                  <a:pt x="817" y="1050"/>
                </a:lnTo>
                <a:lnTo>
                  <a:pt x="700" y="1050"/>
                </a:lnTo>
                <a:close/>
                <a:moveTo>
                  <a:pt x="932" y="817"/>
                </a:moveTo>
                <a:lnTo>
                  <a:pt x="932" y="700"/>
                </a:lnTo>
                <a:lnTo>
                  <a:pt x="1050" y="700"/>
                </a:lnTo>
                <a:lnTo>
                  <a:pt x="1050" y="817"/>
                </a:lnTo>
                <a:lnTo>
                  <a:pt x="932" y="817"/>
                </a:lnTo>
                <a:close/>
                <a:moveTo>
                  <a:pt x="0" y="0"/>
                </a:moveTo>
                <a:lnTo>
                  <a:pt x="1050" y="0"/>
                </a:lnTo>
                <a:lnTo>
                  <a:pt x="1050" y="118"/>
                </a:lnTo>
                <a:lnTo>
                  <a:pt x="0" y="118"/>
                </a:lnTo>
                <a:lnTo>
                  <a:pt x="0" y="0"/>
                </a:lnTo>
                <a:close/>
                <a:moveTo>
                  <a:pt x="932" y="582"/>
                </a:moveTo>
                <a:lnTo>
                  <a:pt x="932" y="468"/>
                </a:lnTo>
                <a:lnTo>
                  <a:pt x="1050" y="468"/>
                </a:lnTo>
                <a:lnTo>
                  <a:pt x="1050" y="582"/>
                </a:lnTo>
                <a:lnTo>
                  <a:pt x="932" y="582"/>
                </a:lnTo>
                <a:close/>
                <a:moveTo>
                  <a:pt x="932" y="350"/>
                </a:moveTo>
                <a:lnTo>
                  <a:pt x="932" y="232"/>
                </a:lnTo>
                <a:lnTo>
                  <a:pt x="1050" y="232"/>
                </a:lnTo>
                <a:lnTo>
                  <a:pt x="1050" y="350"/>
                </a:lnTo>
                <a:lnTo>
                  <a:pt x="932" y="350"/>
                </a:lnTo>
                <a:close/>
                <a:moveTo>
                  <a:pt x="467" y="817"/>
                </a:moveTo>
                <a:lnTo>
                  <a:pt x="467" y="700"/>
                </a:lnTo>
                <a:lnTo>
                  <a:pt x="582" y="700"/>
                </a:lnTo>
                <a:lnTo>
                  <a:pt x="582" y="817"/>
                </a:lnTo>
                <a:lnTo>
                  <a:pt x="467" y="817"/>
                </a:lnTo>
                <a:close/>
                <a:moveTo>
                  <a:pt x="0" y="350"/>
                </a:moveTo>
                <a:lnTo>
                  <a:pt x="0" y="232"/>
                </a:lnTo>
                <a:lnTo>
                  <a:pt x="117" y="232"/>
                </a:lnTo>
                <a:lnTo>
                  <a:pt x="117" y="350"/>
                </a:lnTo>
                <a:lnTo>
                  <a:pt x="0" y="350"/>
                </a:lnTo>
                <a:close/>
                <a:moveTo>
                  <a:pt x="0" y="582"/>
                </a:moveTo>
                <a:lnTo>
                  <a:pt x="0" y="468"/>
                </a:lnTo>
                <a:lnTo>
                  <a:pt x="117" y="468"/>
                </a:lnTo>
                <a:lnTo>
                  <a:pt x="117" y="582"/>
                </a:lnTo>
                <a:lnTo>
                  <a:pt x="0" y="582"/>
                </a:lnTo>
                <a:close/>
                <a:moveTo>
                  <a:pt x="0" y="1050"/>
                </a:moveTo>
                <a:lnTo>
                  <a:pt x="0" y="932"/>
                </a:lnTo>
                <a:lnTo>
                  <a:pt x="117" y="932"/>
                </a:lnTo>
                <a:lnTo>
                  <a:pt x="117" y="1050"/>
                </a:lnTo>
                <a:lnTo>
                  <a:pt x="0" y="1050"/>
                </a:lnTo>
                <a:close/>
                <a:moveTo>
                  <a:pt x="0" y="817"/>
                </a:moveTo>
                <a:lnTo>
                  <a:pt x="0" y="700"/>
                </a:lnTo>
                <a:lnTo>
                  <a:pt x="117" y="700"/>
                </a:lnTo>
                <a:lnTo>
                  <a:pt x="117" y="817"/>
                </a:lnTo>
                <a:lnTo>
                  <a:pt x="0" y="817"/>
                </a:lnTo>
                <a:close/>
                <a:moveTo>
                  <a:pt x="467" y="1050"/>
                </a:moveTo>
                <a:lnTo>
                  <a:pt x="467" y="932"/>
                </a:lnTo>
                <a:lnTo>
                  <a:pt x="582" y="932"/>
                </a:lnTo>
                <a:lnTo>
                  <a:pt x="582" y="1050"/>
                </a:lnTo>
                <a:lnTo>
                  <a:pt x="467" y="1050"/>
                </a:lnTo>
                <a:close/>
                <a:moveTo>
                  <a:pt x="467" y="582"/>
                </a:moveTo>
                <a:lnTo>
                  <a:pt x="467" y="468"/>
                </a:lnTo>
                <a:lnTo>
                  <a:pt x="582" y="468"/>
                </a:lnTo>
                <a:lnTo>
                  <a:pt x="582" y="582"/>
                </a:lnTo>
                <a:lnTo>
                  <a:pt x="467" y="582"/>
                </a:lnTo>
                <a:close/>
                <a:moveTo>
                  <a:pt x="232" y="582"/>
                </a:moveTo>
                <a:lnTo>
                  <a:pt x="232" y="468"/>
                </a:lnTo>
                <a:lnTo>
                  <a:pt x="350" y="468"/>
                </a:lnTo>
                <a:lnTo>
                  <a:pt x="350" y="582"/>
                </a:lnTo>
                <a:lnTo>
                  <a:pt x="232" y="582"/>
                </a:lnTo>
                <a:close/>
                <a:moveTo>
                  <a:pt x="232" y="1050"/>
                </a:moveTo>
                <a:lnTo>
                  <a:pt x="232" y="932"/>
                </a:lnTo>
                <a:lnTo>
                  <a:pt x="350" y="932"/>
                </a:lnTo>
                <a:lnTo>
                  <a:pt x="350" y="1050"/>
                </a:lnTo>
                <a:lnTo>
                  <a:pt x="232"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68789" y="1491458"/>
            <a:ext cx="377825" cy="377825"/>
          </a:xfrm>
          <a:custGeom>
            <a:avLst/>
            <a:gdLst>
              <a:gd name="T0" fmla="*/ 932 w 1051"/>
              <a:gd name="T1" fmla="*/ 350 h 1051"/>
              <a:gd name="T2" fmla="*/ 932 w 1051"/>
              <a:gd name="T3" fmla="*/ 232 h 1051"/>
              <a:gd name="T4" fmla="*/ 1050 w 1051"/>
              <a:gd name="T5" fmla="*/ 232 h 1051"/>
              <a:gd name="T6" fmla="*/ 1050 w 1051"/>
              <a:gd name="T7" fmla="*/ 350 h 1051"/>
              <a:gd name="T8" fmla="*/ 932 w 1051"/>
              <a:gd name="T9" fmla="*/ 350 h 1051"/>
              <a:gd name="T10" fmla="*/ 0 w 1051"/>
              <a:gd name="T11" fmla="*/ 0 h 1051"/>
              <a:gd name="T12" fmla="*/ 1050 w 1051"/>
              <a:gd name="T13" fmla="*/ 0 h 1051"/>
              <a:gd name="T14" fmla="*/ 1050 w 1051"/>
              <a:gd name="T15" fmla="*/ 118 h 1051"/>
              <a:gd name="T16" fmla="*/ 117 w 1051"/>
              <a:gd name="T17" fmla="*/ 118 h 1051"/>
              <a:gd name="T18" fmla="*/ 117 w 1051"/>
              <a:gd name="T19" fmla="*/ 1050 h 1051"/>
              <a:gd name="T20" fmla="*/ 0 w 1051"/>
              <a:gd name="T21" fmla="*/ 1050 h 1051"/>
              <a:gd name="T22" fmla="*/ 0 w 1051"/>
              <a:gd name="T23" fmla="*/ 0 h 1051"/>
              <a:gd name="T24" fmla="*/ 932 w 1051"/>
              <a:gd name="T25" fmla="*/ 582 h 1051"/>
              <a:gd name="T26" fmla="*/ 932 w 1051"/>
              <a:gd name="T27" fmla="*/ 467 h 1051"/>
              <a:gd name="T28" fmla="*/ 1050 w 1051"/>
              <a:gd name="T29" fmla="*/ 467 h 1051"/>
              <a:gd name="T30" fmla="*/ 1050 w 1051"/>
              <a:gd name="T31" fmla="*/ 582 h 1051"/>
              <a:gd name="T32" fmla="*/ 932 w 1051"/>
              <a:gd name="T33" fmla="*/ 582 h 1051"/>
              <a:gd name="T34" fmla="*/ 932 w 1051"/>
              <a:gd name="T35" fmla="*/ 817 h 1051"/>
              <a:gd name="T36" fmla="*/ 932 w 1051"/>
              <a:gd name="T37" fmla="*/ 700 h 1051"/>
              <a:gd name="T38" fmla="*/ 1050 w 1051"/>
              <a:gd name="T39" fmla="*/ 700 h 1051"/>
              <a:gd name="T40" fmla="*/ 1050 w 1051"/>
              <a:gd name="T41" fmla="*/ 817 h 1051"/>
              <a:gd name="T42" fmla="*/ 932 w 1051"/>
              <a:gd name="T43" fmla="*/ 817 h 1051"/>
              <a:gd name="T44" fmla="*/ 467 w 1051"/>
              <a:gd name="T45" fmla="*/ 1050 h 1051"/>
              <a:gd name="T46" fmla="*/ 467 w 1051"/>
              <a:gd name="T47" fmla="*/ 932 h 1051"/>
              <a:gd name="T48" fmla="*/ 582 w 1051"/>
              <a:gd name="T49" fmla="*/ 932 h 1051"/>
              <a:gd name="T50" fmla="*/ 582 w 1051"/>
              <a:gd name="T51" fmla="*/ 1050 h 1051"/>
              <a:gd name="T52" fmla="*/ 467 w 1051"/>
              <a:gd name="T53" fmla="*/ 1050 h 1051"/>
              <a:gd name="T54" fmla="*/ 232 w 1051"/>
              <a:gd name="T55" fmla="*/ 1050 h 1051"/>
              <a:gd name="T56" fmla="*/ 232 w 1051"/>
              <a:gd name="T57" fmla="*/ 932 h 1051"/>
              <a:gd name="T58" fmla="*/ 350 w 1051"/>
              <a:gd name="T59" fmla="*/ 932 h 1051"/>
              <a:gd name="T60" fmla="*/ 350 w 1051"/>
              <a:gd name="T61" fmla="*/ 1050 h 1051"/>
              <a:gd name="T62" fmla="*/ 232 w 1051"/>
              <a:gd name="T63" fmla="*/ 1050 h 1051"/>
              <a:gd name="T64" fmla="*/ 932 w 1051"/>
              <a:gd name="T65" fmla="*/ 1050 h 1051"/>
              <a:gd name="T66" fmla="*/ 932 w 1051"/>
              <a:gd name="T67" fmla="*/ 932 h 1051"/>
              <a:gd name="T68" fmla="*/ 1050 w 1051"/>
              <a:gd name="T69" fmla="*/ 932 h 1051"/>
              <a:gd name="T70" fmla="*/ 1050 w 1051"/>
              <a:gd name="T71" fmla="*/ 1050 h 1051"/>
              <a:gd name="T72" fmla="*/ 932 w 1051"/>
              <a:gd name="T73" fmla="*/ 1050 h 1051"/>
              <a:gd name="T74" fmla="*/ 700 w 1051"/>
              <a:gd name="T75" fmla="*/ 1050 h 1051"/>
              <a:gd name="T76" fmla="*/ 700 w 1051"/>
              <a:gd name="T77" fmla="*/ 932 h 1051"/>
              <a:gd name="T78" fmla="*/ 817 w 1051"/>
              <a:gd name="T79" fmla="*/ 932 h 1051"/>
              <a:gd name="T80" fmla="*/ 817 w 1051"/>
              <a:gd name="T81" fmla="*/ 1050 h 1051"/>
              <a:gd name="T82" fmla="*/ 70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932" y="350"/>
                </a:moveTo>
                <a:lnTo>
                  <a:pt x="932" y="232"/>
                </a:lnTo>
                <a:lnTo>
                  <a:pt x="1050" y="232"/>
                </a:lnTo>
                <a:lnTo>
                  <a:pt x="1050" y="350"/>
                </a:lnTo>
                <a:lnTo>
                  <a:pt x="932" y="350"/>
                </a:lnTo>
                <a:close/>
                <a:moveTo>
                  <a:pt x="0" y="0"/>
                </a:moveTo>
                <a:lnTo>
                  <a:pt x="1050" y="0"/>
                </a:lnTo>
                <a:lnTo>
                  <a:pt x="1050" y="118"/>
                </a:lnTo>
                <a:lnTo>
                  <a:pt x="117" y="118"/>
                </a:lnTo>
                <a:lnTo>
                  <a:pt x="117" y="1050"/>
                </a:lnTo>
                <a:lnTo>
                  <a:pt x="0" y="1050"/>
                </a:lnTo>
                <a:lnTo>
                  <a:pt x="0" y="0"/>
                </a:lnTo>
                <a:close/>
                <a:moveTo>
                  <a:pt x="932" y="582"/>
                </a:moveTo>
                <a:lnTo>
                  <a:pt x="932" y="467"/>
                </a:lnTo>
                <a:lnTo>
                  <a:pt x="1050" y="467"/>
                </a:lnTo>
                <a:lnTo>
                  <a:pt x="1050" y="582"/>
                </a:lnTo>
                <a:lnTo>
                  <a:pt x="932" y="582"/>
                </a:lnTo>
                <a:close/>
                <a:moveTo>
                  <a:pt x="932" y="817"/>
                </a:moveTo>
                <a:lnTo>
                  <a:pt x="932" y="700"/>
                </a:lnTo>
                <a:lnTo>
                  <a:pt x="1050" y="700"/>
                </a:lnTo>
                <a:lnTo>
                  <a:pt x="1050" y="817"/>
                </a:lnTo>
                <a:lnTo>
                  <a:pt x="932" y="817"/>
                </a:lnTo>
                <a:close/>
                <a:moveTo>
                  <a:pt x="467" y="1050"/>
                </a:moveTo>
                <a:lnTo>
                  <a:pt x="467" y="932"/>
                </a:lnTo>
                <a:lnTo>
                  <a:pt x="582" y="932"/>
                </a:lnTo>
                <a:lnTo>
                  <a:pt x="582" y="1050"/>
                </a:lnTo>
                <a:lnTo>
                  <a:pt x="467" y="1050"/>
                </a:lnTo>
                <a:close/>
                <a:moveTo>
                  <a:pt x="232" y="1050"/>
                </a:moveTo>
                <a:lnTo>
                  <a:pt x="232" y="932"/>
                </a:lnTo>
                <a:lnTo>
                  <a:pt x="350" y="932"/>
                </a:lnTo>
                <a:lnTo>
                  <a:pt x="350" y="1050"/>
                </a:lnTo>
                <a:lnTo>
                  <a:pt x="232" y="1050"/>
                </a:lnTo>
                <a:close/>
                <a:moveTo>
                  <a:pt x="932" y="1050"/>
                </a:moveTo>
                <a:lnTo>
                  <a:pt x="932" y="932"/>
                </a:lnTo>
                <a:lnTo>
                  <a:pt x="1050" y="932"/>
                </a:lnTo>
                <a:lnTo>
                  <a:pt x="1050" y="1050"/>
                </a:lnTo>
                <a:lnTo>
                  <a:pt x="932" y="1050"/>
                </a:lnTo>
                <a:close/>
                <a:moveTo>
                  <a:pt x="700" y="1050"/>
                </a:moveTo>
                <a:lnTo>
                  <a:pt x="700" y="932"/>
                </a:lnTo>
                <a:lnTo>
                  <a:pt x="817" y="932"/>
                </a:lnTo>
                <a:lnTo>
                  <a:pt x="817" y="1050"/>
                </a:lnTo>
                <a:lnTo>
                  <a:pt x="700"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40351" y="1491458"/>
            <a:ext cx="377825" cy="377825"/>
          </a:xfrm>
          <a:custGeom>
            <a:avLst/>
            <a:gdLst>
              <a:gd name="T0" fmla="*/ 467 w 1051"/>
              <a:gd name="T1" fmla="*/ 232 h 1051"/>
              <a:gd name="T2" fmla="*/ 582 w 1051"/>
              <a:gd name="T3" fmla="*/ 350 h 1051"/>
              <a:gd name="T4" fmla="*/ 467 w 1051"/>
              <a:gd name="T5" fmla="*/ 118 h 1051"/>
              <a:gd name="T6" fmla="*/ 582 w 1051"/>
              <a:gd name="T7" fmla="*/ 0 h 1051"/>
              <a:gd name="T8" fmla="*/ 467 w 1051"/>
              <a:gd name="T9" fmla="*/ 118 h 1051"/>
              <a:gd name="T10" fmla="*/ 467 w 1051"/>
              <a:gd name="T11" fmla="*/ 467 h 1051"/>
              <a:gd name="T12" fmla="*/ 582 w 1051"/>
              <a:gd name="T13" fmla="*/ 582 h 1051"/>
              <a:gd name="T14" fmla="*/ 700 w 1051"/>
              <a:gd name="T15" fmla="*/ 118 h 1051"/>
              <a:gd name="T16" fmla="*/ 817 w 1051"/>
              <a:gd name="T17" fmla="*/ 0 h 1051"/>
              <a:gd name="T18" fmla="*/ 700 w 1051"/>
              <a:gd name="T19" fmla="*/ 118 h 1051"/>
              <a:gd name="T20" fmla="*/ 700 w 1051"/>
              <a:gd name="T21" fmla="*/ 932 h 1051"/>
              <a:gd name="T22" fmla="*/ 817 w 1051"/>
              <a:gd name="T23" fmla="*/ 1050 h 1051"/>
              <a:gd name="T24" fmla="*/ 932 w 1051"/>
              <a:gd name="T25" fmla="*/ 0 h 1051"/>
              <a:gd name="T26" fmla="*/ 1050 w 1051"/>
              <a:gd name="T27" fmla="*/ 1050 h 1051"/>
              <a:gd name="T28" fmla="*/ 932 w 1051"/>
              <a:gd name="T29" fmla="*/ 0 h 1051"/>
              <a:gd name="T30" fmla="*/ 700 w 1051"/>
              <a:gd name="T31" fmla="*/ 467 h 1051"/>
              <a:gd name="T32" fmla="*/ 817 w 1051"/>
              <a:gd name="T33" fmla="*/ 582 h 1051"/>
              <a:gd name="T34" fmla="*/ 467 w 1051"/>
              <a:gd name="T35" fmla="*/ 817 h 1051"/>
              <a:gd name="T36" fmla="*/ 582 w 1051"/>
              <a:gd name="T37" fmla="*/ 700 h 1051"/>
              <a:gd name="T38" fmla="*/ 467 w 1051"/>
              <a:gd name="T39" fmla="*/ 817 h 1051"/>
              <a:gd name="T40" fmla="*/ 0 w 1051"/>
              <a:gd name="T41" fmla="*/ 232 h 1051"/>
              <a:gd name="T42" fmla="*/ 117 w 1051"/>
              <a:gd name="T43" fmla="*/ 350 h 1051"/>
              <a:gd name="T44" fmla="*/ 0 w 1051"/>
              <a:gd name="T45" fmla="*/ 817 h 1051"/>
              <a:gd name="T46" fmla="*/ 117 w 1051"/>
              <a:gd name="T47" fmla="*/ 700 h 1051"/>
              <a:gd name="T48" fmla="*/ 0 w 1051"/>
              <a:gd name="T49" fmla="*/ 817 h 1051"/>
              <a:gd name="T50" fmla="*/ 0 w 1051"/>
              <a:gd name="T51" fmla="*/ 467 h 1051"/>
              <a:gd name="T52" fmla="*/ 117 w 1051"/>
              <a:gd name="T53" fmla="*/ 582 h 1051"/>
              <a:gd name="T54" fmla="*/ 467 w 1051"/>
              <a:gd name="T55" fmla="*/ 1050 h 1051"/>
              <a:gd name="T56" fmla="*/ 582 w 1051"/>
              <a:gd name="T57" fmla="*/ 932 h 1051"/>
              <a:gd name="T58" fmla="*/ 467 w 1051"/>
              <a:gd name="T59" fmla="*/ 1050 h 1051"/>
              <a:gd name="T60" fmla="*/ 0 w 1051"/>
              <a:gd name="T61" fmla="*/ 932 h 1051"/>
              <a:gd name="T62" fmla="*/ 117 w 1051"/>
              <a:gd name="T63" fmla="*/ 1050 h 1051"/>
              <a:gd name="T64" fmla="*/ 232 w 1051"/>
              <a:gd name="T65" fmla="*/ 582 h 1051"/>
              <a:gd name="T66" fmla="*/ 350 w 1051"/>
              <a:gd name="T67" fmla="*/ 467 h 1051"/>
              <a:gd name="T68" fmla="*/ 232 w 1051"/>
              <a:gd name="T69" fmla="*/ 582 h 1051"/>
              <a:gd name="T70" fmla="*/ 232 w 1051"/>
              <a:gd name="T71" fmla="*/ 0 h 1051"/>
              <a:gd name="T72" fmla="*/ 350 w 1051"/>
              <a:gd name="T73" fmla="*/ 118 h 1051"/>
              <a:gd name="T74" fmla="*/ 0 w 1051"/>
              <a:gd name="T75" fmla="*/ 118 h 1051"/>
              <a:gd name="T76" fmla="*/ 117 w 1051"/>
              <a:gd name="T77" fmla="*/ 0 h 1051"/>
              <a:gd name="T78" fmla="*/ 0 w 1051"/>
              <a:gd name="T79" fmla="*/ 118 h 1051"/>
              <a:gd name="T80" fmla="*/ 232 w 1051"/>
              <a:gd name="T81" fmla="*/ 932 h 1051"/>
              <a:gd name="T82" fmla="*/ 35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467" y="350"/>
                </a:moveTo>
                <a:lnTo>
                  <a:pt x="467" y="232"/>
                </a:lnTo>
                <a:lnTo>
                  <a:pt x="582" y="232"/>
                </a:lnTo>
                <a:lnTo>
                  <a:pt x="582" y="350"/>
                </a:lnTo>
                <a:lnTo>
                  <a:pt x="467" y="350"/>
                </a:lnTo>
                <a:close/>
                <a:moveTo>
                  <a:pt x="467" y="118"/>
                </a:moveTo>
                <a:lnTo>
                  <a:pt x="467" y="0"/>
                </a:lnTo>
                <a:lnTo>
                  <a:pt x="582" y="0"/>
                </a:lnTo>
                <a:lnTo>
                  <a:pt x="582" y="118"/>
                </a:lnTo>
                <a:lnTo>
                  <a:pt x="467" y="118"/>
                </a:lnTo>
                <a:close/>
                <a:moveTo>
                  <a:pt x="467" y="582"/>
                </a:moveTo>
                <a:lnTo>
                  <a:pt x="467" y="467"/>
                </a:lnTo>
                <a:lnTo>
                  <a:pt x="582" y="467"/>
                </a:lnTo>
                <a:lnTo>
                  <a:pt x="582" y="582"/>
                </a:lnTo>
                <a:lnTo>
                  <a:pt x="467" y="582"/>
                </a:lnTo>
                <a:close/>
                <a:moveTo>
                  <a:pt x="700" y="118"/>
                </a:moveTo>
                <a:lnTo>
                  <a:pt x="700" y="0"/>
                </a:lnTo>
                <a:lnTo>
                  <a:pt x="817" y="0"/>
                </a:lnTo>
                <a:lnTo>
                  <a:pt x="817" y="118"/>
                </a:lnTo>
                <a:lnTo>
                  <a:pt x="700" y="118"/>
                </a:lnTo>
                <a:close/>
                <a:moveTo>
                  <a:pt x="700" y="1050"/>
                </a:moveTo>
                <a:lnTo>
                  <a:pt x="700" y="932"/>
                </a:lnTo>
                <a:lnTo>
                  <a:pt x="817" y="932"/>
                </a:lnTo>
                <a:lnTo>
                  <a:pt x="817" y="1050"/>
                </a:lnTo>
                <a:lnTo>
                  <a:pt x="700" y="1050"/>
                </a:lnTo>
                <a:close/>
                <a:moveTo>
                  <a:pt x="932" y="0"/>
                </a:moveTo>
                <a:lnTo>
                  <a:pt x="1050" y="0"/>
                </a:lnTo>
                <a:lnTo>
                  <a:pt x="1050" y="1050"/>
                </a:lnTo>
                <a:lnTo>
                  <a:pt x="932" y="1050"/>
                </a:lnTo>
                <a:lnTo>
                  <a:pt x="932" y="0"/>
                </a:lnTo>
                <a:close/>
                <a:moveTo>
                  <a:pt x="700" y="582"/>
                </a:moveTo>
                <a:lnTo>
                  <a:pt x="700" y="467"/>
                </a:lnTo>
                <a:lnTo>
                  <a:pt x="817" y="467"/>
                </a:lnTo>
                <a:lnTo>
                  <a:pt x="817" y="582"/>
                </a:lnTo>
                <a:lnTo>
                  <a:pt x="700" y="582"/>
                </a:lnTo>
                <a:close/>
                <a:moveTo>
                  <a:pt x="467" y="817"/>
                </a:moveTo>
                <a:lnTo>
                  <a:pt x="467" y="700"/>
                </a:lnTo>
                <a:lnTo>
                  <a:pt x="582" y="700"/>
                </a:lnTo>
                <a:lnTo>
                  <a:pt x="582" y="817"/>
                </a:lnTo>
                <a:lnTo>
                  <a:pt x="467" y="817"/>
                </a:lnTo>
                <a:close/>
                <a:moveTo>
                  <a:pt x="0" y="350"/>
                </a:moveTo>
                <a:lnTo>
                  <a:pt x="0" y="232"/>
                </a:lnTo>
                <a:lnTo>
                  <a:pt x="117" y="232"/>
                </a:lnTo>
                <a:lnTo>
                  <a:pt x="117" y="350"/>
                </a:lnTo>
                <a:lnTo>
                  <a:pt x="0" y="350"/>
                </a:lnTo>
                <a:close/>
                <a:moveTo>
                  <a:pt x="0" y="817"/>
                </a:moveTo>
                <a:lnTo>
                  <a:pt x="0" y="700"/>
                </a:lnTo>
                <a:lnTo>
                  <a:pt x="117" y="700"/>
                </a:lnTo>
                <a:lnTo>
                  <a:pt x="117" y="817"/>
                </a:lnTo>
                <a:lnTo>
                  <a:pt x="0" y="817"/>
                </a:lnTo>
                <a:close/>
                <a:moveTo>
                  <a:pt x="0" y="582"/>
                </a:moveTo>
                <a:lnTo>
                  <a:pt x="0" y="467"/>
                </a:lnTo>
                <a:lnTo>
                  <a:pt x="117" y="467"/>
                </a:lnTo>
                <a:lnTo>
                  <a:pt x="117" y="582"/>
                </a:lnTo>
                <a:lnTo>
                  <a:pt x="0" y="582"/>
                </a:lnTo>
                <a:close/>
                <a:moveTo>
                  <a:pt x="467" y="1050"/>
                </a:moveTo>
                <a:lnTo>
                  <a:pt x="467" y="932"/>
                </a:lnTo>
                <a:lnTo>
                  <a:pt x="582" y="932"/>
                </a:lnTo>
                <a:lnTo>
                  <a:pt x="582" y="1050"/>
                </a:lnTo>
                <a:lnTo>
                  <a:pt x="467" y="1050"/>
                </a:lnTo>
                <a:close/>
                <a:moveTo>
                  <a:pt x="0" y="1050"/>
                </a:moveTo>
                <a:lnTo>
                  <a:pt x="0" y="932"/>
                </a:lnTo>
                <a:lnTo>
                  <a:pt x="117" y="932"/>
                </a:lnTo>
                <a:lnTo>
                  <a:pt x="117" y="1050"/>
                </a:lnTo>
                <a:lnTo>
                  <a:pt x="0" y="1050"/>
                </a:lnTo>
                <a:close/>
                <a:moveTo>
                  <a:pt x="232" y="582"/>
                </a:moveTo>
                <a:lnTo>
                  <a:pt x="232" y="467"/>
                </a:lnTo>
                <a:lnTo>
                  <a:pt x="350" y="467"/>
                </a:lnTo>
                <a:lnTo>
                  <a:pt x="350" y="582"/>
                </a:lnTo>
                <a:lnTo>
                  <a:pt x="232" y="582"/>
                </a:lnTo>
                <a:close/>
                <a:moveTo>
                  <a:pt x="232" y="118"/>
                </a:moveTo>
                <a:lnTo>
                  <a:pt x="232" y="0"/>
                </a:lnTo>
                <a:lnTo>
                  <a:pt x="350" y="0"/>
                </a:lnTo>
                <a:lnTo>
                  <a:pt x="350" y="118"/>
                </a:lnTo>
                <a:lnTo>
                  <a:pt x="232" y="118"/>
                </a:lnTo>
                <a:close/>
                <a:moveTo>
                  <a:pt x="0" y="118"/>
                </a:moveTo>
                <a:lnTo>
                  <a:pt x="0" y="0"/>
                </a:lnTo>
                <a:lnTo>
                  <a:pt x="117" y="0"/>
                </a:lnTo>
                <a:lnTo>
                  <a:pt x="117" y="118"/>
                </a:lnTo>
                <a:lnTo>
                  <a:pt x="0" y="118"/>
                </a:lnTo>
                <a:close/>
                <a:moveTo>
                  <a:pt x="232" y="1050"/>
                </a:moveTo>
                <a:lnTo>
                  <a:pt x="232" y="932"/>
                </a:lnTo>
                <a:lnTo>
                  <a:pt x="350" y="932"/>
                </a:lnTo>
                <a:lnTo>
                  <a:pt x="350" y="1050"/>
                </a:lnTo>
                <a:lnTo>
                  <a:pt x="232"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10326" y="1491458"/>
            <a:ext cx="377825" cy="377825"/>
          </a:xfrm>
          <a:custGeom>
            <a:avLst/>
            <a:gdLst>
              <a:gd name="T0" fmla="*/ 350 w 1051"/>
              <a:gd name="T1" fmla="*/ 467 h 1051"/>
              <a:gd name="T2" fmla="*/ 350 w 1051"/>
              <a:gd name="T3" fmla="*/ 582 h 1051"/>
              <a:gd name="T4" fmla="*/ 233 w 1051"/>
              <a:gd name="T5" fmla="*/ 582 h 1051"/>
              <a:gd name="T6" fmla="*/ 233 w 1051"/>
              <a:gd name="T7" fmla="*/ 467 h 1051"/>
              <a:gd name="T8" fmla="*/ 350 w 1051"/>
              <a:gd name="T9" fmla="*/ 467 h 1051"/>
              <a:gd name="T10" fmla="*/ 583 w 1051"/>
              <a:gd name="T11" fmla="*/ 700 h 1051"/>
              <a:gd name="T12" fmla="*/ 583 w 1051"/>
              <a:gd name="T13" fmla="*/ 817 h 1051"/>
              <a:gd name="T14" fmla="*/ 468 w 1051"/>
              <a:gd name="T15" fmla="*/ 817 h 1051"/>
              <a:gd name="T16" fmla="*/ 468 w 1051"/>
              <a:gd name="T17" fmla="*/ 700 h 1051"/>
              <a:gd name="T18" fmla="*/ 583 w 1051"/>
              <a:gd name="T19" fmla="*/ 700 h 1051"/>
              <a:gd name="T20" fmla="*/ 933 w 1051"/>
              <a:gd name="T21" fmla="*/ 932 h 1051"/>
              <a:gd name="T22" fmla="*/ 933 w 1051"/>
              <a:gd name="T23" fmla="*/ 118 h 1051"/>
              <a:gd name="T24" fmla="*/ 118 w 1051"/>
              <a:gd name="T25" fmla="*/ 118 h 1051"/>
              <a:gd name="T26" fmla="*/ 118 w 1051"/>
              <a:gd name="T27" fmla="*/ 932 h 1051"/>
              <a:gd name="T28" fmla="*/ 933 w 1051"/>
              <a:gd name="T29" fmla="*/ 932 h 1051"/>
              <a:gd name="T30" fmla="*/ 0 w 1051"/>
              <a:gd name="T31" fmla="*/ 0 h 1051"/>
              <a:gd name="T32" fmla="*/ 1050 w 1051"/>
              <a:gd name="T33" fmla="*/ 0 h 1051"/>
              <a:gd name="T34" fmla="*/ 1050 w 1051"/>
              <a:gd name="T35" fmla="*/ 1050 h 1051"/>
              <a:gd name="T36" fmla="*/ 0 w 1051"/>
              <a:gd name="T37" fmla="*/ 1050 h 1051"/>
              <a:gd name="T38" fmla="*/ 0 w 1051"/>
              <a:gd name="T39" fmla="*/ 0 h 1051"/>
              <a:gd name="T40" fmla="*/ 818 w 1051"/>
              <a:gd name="T41" fmla="*/ 467 h 1051"/>
              <a:gd name="T42" fmla="*/ 818 w 1051"/>
              <a:gd name="T43" fmla="*/ 582 h 1051"/>
              <a:gd name="T44" fmla="*/ 700 w 1051"/>
              <a:gd name="T45" fmla="*/ 582 h 1051"/>
              <a:gd name="T46" fmla="*/ 700 w 1051"/>
              <a:gd name="T47" fmla="*/ 467 h 1051"/>
              <a:gd name="T48" fmla="*/ 818 w 1051"/>
              <a:gd name="T49" fmla="*/ 467 h 1051"/>
              <a:gd name="T50" fmla="*/ 583 w 1051"/>
              <a:gd name="T51" fmla="*/ 467 h 1051"/>
              <a:gd name="T52" fmla="*/ 583 w 1051"/>
              <a:gd name="T53" fmla="*/ 582 h 1051"/>
              <a:gd name="T54" fmla="*/ 468 w 1051"/>
              <a:gd name="T55" fmla="*/ 582 h 1051"/>
              <a:gd name="T56" fmla="*/ 468 w 1051"/>
              <a:gd name="T57" fmla="*/ 467 h 1051"/>
              <a:gd name="T58" fmla="*/ 583 w 1051"/>
              <a:gd name="T59" fmla="*/ 467 h 1051"/>
              <a:gd name="T60" fmla="*/ 583 w 1051"/>
              <a:gd name="T61" fmla="*/ 232 h 1051"/>
              <a:gd name="T62" fmla="*/ 583 w 1051"/>
              <a:gd name="T63" fmla="*/ 350 h 1051"/>
              <a:gd name="T64" fmla="*/ 468 w 1051"/>
              <a:gd name="T65" fmla="*/ 350 h 1051"/>
              <a:gd name="T66" fmla="*/ 468 w 1051"/>
              <a:gd name="T67" fmla="*/ 232 h 1051"/>
              <a:gd name="T68" fmla="*/ 583 w 1051"/>
              <a:gd name="T69"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051">
                <a:moveTo>
                  <a:pt x="350" y="467"/>
                </a:moveTo>
                <a:lnTo>
                  <a:pt x="350" y="582"/>
                </a:lnTo>
                <a:lnTo>
                  <a:pt x="233" y="582"/>
                </a:lnTo>
                <a:lnTo>
                  <a:pt x="233" y="467"/>
                </a:lnTo>
                <a:lnTo>
                  <a:pt x="350" y="467"/>
                </a:lnTo>
                <a:close/>
                <a:moveTo>
                  <a:pt x="583" y="700"/>
                </a:moveTo>
                <a:lnTo>
                  <a:pt x="583" y="817"/>
                </a:lnTo>
                <a:lnTo>
                  <a:pt x="468" y="817"/>
                </a:lnTo>
                <a:lnTo>
                  <a:pt x="468" y="700"/>
                </a:lnTo>
                <a:lnTo>
                  <a:pt x="583" y="700"/>
                </a:lnTo>
                <a:close/>
                <a:moveTo>
                  <a:pt x="933" y="932"/>
                </a:moveTo>
                <a:lnTo>
                  <a:pt x="933" y="118"/>
                </a:lnTo>
                <a:lnTo>
                  <a:pt x="118" y="118"/>
                </a:lnTo>
                <a:lnTo>
                  <a:pt x="118" y="932"/>
                </a:lnTo>
                <a:lnTo>
                  <a:pt x="933" y="932"/>
                </a:lnTo>
                <a:close/>
                <a:moveTo>
                  <a:pt x="0" y="0"/>
                </a:moveTo>
                <a:lnTo>
                  <a:pt x="1050" y="0"/>
                </a:lnTo>
                <a:lnTo>
                  <a:pt x="1050" y="1050"/>
                </a:lnTo>
                <a:lnTo>
                  <a:pt x="0" y="1050"/>
                </a:lnTo>
                <a:lnTo>
                  <a:pt x="0" y="0"/>
                </a:lnTo>
                <a:close/>
                <a:moveTo>
                  <a:pt x="818" y="467"/>
                </a:moveTo>
                <a:lnTo>
                  <a:pt x="818" y="582"/>
                </a:lnTo>
                <a:lnTo>
                  <a:pt x="700" y="582"/>
                </a:lnTo>
                <a:lnTo>
                  <a:pt x="700" y="467"/>
                </a:lnTo>
                <a:lnTo>
                  <a:pt x="818" y="467"/>
                </a:lnTo>
                <a:close/>
                <a:moveTo>
                  <a:pt x="583" y="467"/>
                </a:moveTo>
                <a:lnTo>
                  <a:pt x="583" y="582"/>
                </a:lnTo>
                <a:lnTo>
                  <a:pt x="468" y="582"/>
                </a:lnTo>
                <a:lnTo>
                  <a:pt x="468" y="467"/>
                </a:lnTo>
                <a:lnTo>
                  <a:pt x="583" y="467"/>
                </a:lnTo>
                <a:close/>
                <a:moveTo>
                  <a:pt x="583" y="232"/>
                </a:moveTo>
                <a:lnTo>
                  <a:pt x="583" y="350"/>
                </a:lnTo>
                <a:lnTo>
                  <a:pt x="468" y="350"/>
                </a:lnTo>
                <a:lnTo>
                  <a:pt x="468" y="232"/>
                </a:lnTo>
                <a:lnTo>
                  <a:pt x="583"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81889" y="1491458"/>
            <a:ext cx="377825" cy="377825"/>
          </a:xfrm>
          <a:custGeom>
            <a:avLst/>
            <a:gdLst>
              <a:gd name="T0" fmla="*/ 700 w 1051"/>
              <a:gd name="T1" fmla="*/ 0 h 1051"/>
              <a:gd name="T2" fmla="*/ 818 w 1051"/>
              <a:gd name="T3" fmla="*/ 118 h 1051"/>
              <a:gd name="T4" fmla="*/ 700 w 1051"/>
              <a:gd name="T5" fmla="*/ 582 h 1051"/>
              <a:gd name="T6" fmla="*/ 818 w 1051"/>
              <a:gd name="T7" fmla="*/ 467 h 1051"/>
              <a:gd name="T8" fmla="*/ 700 w 1051"/>
              <a:gd name="T9" fmla="*/ 582 h 1051"/>
              <a:gd name="T10" fmla="*/ 933 w 1051"/>
              <a:gd name="T11" fmla="*/ 932 h 1051"/>
              <a:gd name="T12" fmla="*/ 1050 w 1051"/>
              <a:gd name="T13" fmla="*/ 1050 h 1051"/>
              <a:gd name="T14" fmla="*/ 933 w 1051"/>
              <a:gd name="T15" fmla="*/ 582 h 1051"/>
              <a:gd name="T16" fmla="*/ 1050 w 1051"/>
              <a:gd name="T17" fmla="*/ 467 h 1051"/>
              <a:gd name="T18" fmla="*/ 933 w 1051"/>
              <a:gd name="T19" fmla="*/ 582 h 1051"/>
              <a:gd name="T20" fmla="*/ 1050 w 1051"/>
              <a:gd name="T21" fmla="*/ 0 h 1051"/>
              <a:gd name="T22" fmla="*/ 933 w 1051"/>
              <a:gd name="T23" fmla="*/ 118 h 1051"/>
              <a:gd name="T24" fmla="*/ 933 w 1051"/>
              <a:gd name="T25" fmla="*/ 817 h 1051"/>
              <a:gd name="T26" fmla="*/ 1050 w 1051"/>
              <a:gd name="T27" fmla="*/ 700 h 1051"/>
              <a:gd name="T28" fmla="*/ 933 w 1051"/>
              <a:gd name="T29" fmla="*/ 817 h 1051"/>
              <a:gd name="T30" fmla="*/ 700 w 1051"/>
              <a:gd name="T31" fmla="*/ 932 h 1051"/>
              <a:gd name="T32" fmla="*/ 818 w 1051"/>
              <a:gd name="T33" fmla="*/ 1050 h 1051"/>
              <a:gd name="T34" fmla="*/ 933 w 1051"/>
              <a:gd name="T35" fmla="*/ 350 h 1051"/>
              <a:gd name="T36" fmla="*/ 1050 w 1051"/>
              <a:gd name="T37" fmla="*/ 232 h 1051"/>
              <a:gd name="T38" fmla="*/ 933 w 1051"/>
              <a:gd name="T39" fmla="*/ 350 h 1051"/>
              <a:gd name="T40" fmla="*/ 0 w 1051"/>
              <a:gd name="T41" fmla="*/ 0 h 1051"/>
              <a:gd name="T42" fmla="*/ 118 w 1051"/>
              <a:gd name="T43" fmla="*/ 1050 h 1051"/>
              <a:gd name="T44" fmla="*/ 233 w 1051"/>
              <a:gd name="T45" fmla="*/ 582 h 1051"/>
              <a:gd name="T46" fmla="*/ 350 w 1051"/>
              <a:gd name="T47" fmla="*/ 467 h 1051"/>
              <a:gd name="T48" fmla="*/ 233 w 1051"/>
              <a:gd name="T49" fmla="*/ 582 h 1051"/>
              <a:gd name="T50" fmla="*/ 233 w 1051"/>
              <a:gd name="T51" fmla="*/ 0 h 1051"/>
              <a:gd name="T52" fmla="*/ 350 w 1051"/>
              <a:gd name="T53" fmla="*/ 118 h 1051"/>
              <a:gd name="T54" fmla="*/ 233 w 1051"/>
              <a:gd name="T55" fmla="*/ 1050 h 1051"/>
              <a:gd name="T56" fmla="*/ 350 w 1051"/>
              <a:gd name="T57" fmla="*/ 932 h 1051"/>
              <a:gd name="T58" fmla="*/ 233 w 1051"/>
              <a:gd name="T59" fmla="*/ 1050 h 1051"/>
              <a:gd name="T60" fmla="*/ 468 w 1051"/>
              <a:gd name="T61" fmla="*/ 467 h 1051"/>
              <a:gd name="T62" fmla="*/ 583 w 1051"/>
              <a:gd name="T63" fmla="*/ 582 h 1051"/>
              <a:gd name="T64" fmla="*/ 468 w 1051"/>
              <a:gd name="T65" fmla="*/ 350 h 1051"/>
              <a:gd name="T66" fmla="*/ 583 w 1051"/>
              <a:gd name="T67" fmla="*/ 232 h 1051"/>
              <a:gd name="T68" fmla="*/ 468 w 1051"/>
              <a:gd name="T69" fmla="*/ 350 h 1051"/>
              <a:gd name="T70" fmla="*/ 468 w 1051"/>
              <a:gd name="T71" fmla="*/ 0 h 1051"/>
              <a:gd name="T72" fmla="*/ 583 w 1051"/>
              <a:gd name="T73" fmla="*/ 118 h 1051"/>
              <a:gd name="T74" fmla="*/ 468 w 1051"/>
              <a:gd name="T75" fmla="*/ 817 h 1051"/>
              <a:gd name="T76" fmla="*/ 583 w 1051"/>
              <a:gd name="T77" fmla="*/ 700 h 1051"/>
              <a:gd name="T78" fmla="*/ 468 w 1051"/>
              <a:gd name="T79" fmla="*/ 817 h 1051"/>
              <a:gd name="T80" fmla="*/ 468 w 1051"/>
              <a:gd name="T81" fmla="*/ 932 h 1051"/>
              <a:gd name="T82" fmla="*/ 583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118"/>
                </a:moveTo>
                <a:lnTo>
                  <a:pt x="700" y="0"/>
                </a:lnTo>
                <a:lnTo>
                  <a:pt x="818" y="0"/>
                </a:lnTo>
                <a:lnTo>
                  <a:pt x="818" y="118"/>
                </a:lnTo>
                <a:lnTo>
                  <a:pt x="700" y="118"/>
                </a:lnTo>
                <a:close/>
                <a:moveTo>
                  <a:pt x="700" y="582"/>
                </a:moveTo>
                <a:lnTo>
                  <a:pt x="700" y="467"/>
                </a:lnTo>
                <a:lnTo>
                  <a:pt x="818" y="467"/>
                </a:lnTo>
                <a:lnTo>
                  <a:pt x="818" y="582"/>
                </a:lnTo>
                <a:lnTo>
                  <a:pt x="700" y="582"/>
                </a:lnTo>
                <a:close/>
                <a:moveTo>
                  <a:pt x="933" y="1050"/>
                </a:moveTo>
                <a:lnTo>
                  <a:pt x="933" y="932"/>
                </a:lnTo>
                <a:lnTo>
                  <a:pt x="1050" y="932"/>
                </a:lnTo>
                <a:lnTo>
                  <a:pt x="1050" y="1050"/>
                </a:lnTo>
                <a:lnTo>
                  <a:pt x="933" y="1050"/>
                </a:lnTo>
                <a:close/>
                <a:moveTo>
                  <a:pt x="933" y="582"/>
                </a:moveTo>
                <a:lnTo>
                  <a:pt x="933" y="467"/>
                </a:lnTo>
                <a:lnTo>
                  <a:pt x="1050" y="467"/>
                </a:lnTo>
                <a:lnTo>
                  <a:pt x="1050" y="582"/>
                </a:lnTo>
                <a:lnTo>
                  <a:pt x="933" y="582"/>
                </a:lnTo>
                <a:close/>
                <a:moveTo>
                  <a:pt x="933" y="0"/>
                </a:moveTo>
                <a:lnTo>
                  <a:pt x="1050" y="0"/>
                </a:lnTo>
                <a:lnTo>
                  <a:pt x="1050" y="118"/>
                </a:lnTo>
                <a:lnTo>
                  <a:pt x="933" y="118"/>
                </a:lnTo>
                <a:lnTo>
                  <a:pt x="933" y="0"/>
                </a:lnTo>
                <a:close/>
                <a:moveTo>
                  <a:pt x="933" y="817"/>
                </a:moveTo>
                <a:lnTo>
                  <a:pt x="933" y="700"/>
                </a:lnTo>
                <a:lnTo>
                  <a:pt x="1050" y="700"/>
                </a:lnTo>
                <a:lnTo>
                  <a:pt x="1050" y="817"/>
                </a:lnTo>
                <a:lnTo>
                  <a:pt x="933" y="817"/>
                </a:lnTo>
                <a:close/>
                <a:moveTo>
                  <a:pt x="700" y="1050"/>
                </a:moveTo>
                <a:lnTo>
                  <a:pt x="700" y="932"/>
                </a:lnTo>
                <a:lnTo>
                  <a:pt x="818" y="932"/>
                </a:lnTo>
                <a:lnTo>
                  <a:pt x="818" y="1050"/>
                </a:lnTo>
                <a:lnTo>
                  <a:pt x="700" y="1050"/>
                </a:lnTo>
                <a:close/>
                <a:moveTo>
                  <a:pt x="933" y="350"/>
                </a:moveTo>
                <a:lnTo>
                  <a:pt x="933" y="232"/>
                </a:lnTo>
                <a:lnTo>
                  <a:pt x="1050" y="232"/>
                </a:lnTo>
                <a:lnTo>
                  <a:pt x="1050" y="350"/>
                </a:lnTo>
                <a:lnTo>
                  <a:pt x="933" y="350"/>
                </a:lnTo>
                <a:close/>
                <a:moveTo>
                  <a:pt x="0" y="1050"/>
                </a:moveTo>
                <a:lnTo>
                  <a:pt x="0" y="0"/>
                </a:lnTo>
                <a:lnTo>
                  <a:pt x="118" y="0"/>
                </a:lnTo>
                <a:lnTo>
                  <a:pt x="118" y="1050"/>
                </a:lnTo>
                <a:lnTo>
                  <a:pt x="0" y="1050"/>
                </a:lnTo>
                <a:close/>
                <a:moveTo>
                  <a:pt x="233" y="582"/>
                </a:moveTo>
                <a:lnTo>
                  <a:pt x="233" y="467"/>
                </a:lnTo>
                <a:lnTo>
                  <a:pt x="350" y="467"/>
                </a:lnTo>
                <a:lnTo>
                  <a:pt x="350" y="582"/>
                </a:lnTo>
                <a:lnTo>
                  <a:pt x="233" y="582"/>
                </a:lnTo>
                <a:close/>
                <a:moveTo>
                  <a:pt x="233" y="118"/>
                </a:moveTo>
                <a:lnTo>
                  <a:pt x="233" y="0"/>
                </a:lnTo>
                <a:lnTo>
                  <a:pt x="350" y="0"/>
                </a:lnTo>
                <a:lnTo>
                  <a:pt x="350" y="118"/>
                </a:lnTo>
                <a:lnTo>
                  <a:pt x="233" y="118"/>
                </a:lnTo>
                <a:close/>
                <a:moveTo>
                  <a:pt x="233" y="1050"/>
                </a:moveTo>
                <a:lnTo>
                  <a:pt x="233" y="932"/>
                </a:lnTo>
                <a:lnTo>
                  <a:pt x="350" y="932"/>
                </a:lnTo>
                <a:lnTo>
                  <a:pt x="350" y="1050"/>
                </a:lnTo>
                <a:lnTo>
                  <a:pt x="233" y="1050"/>
                </a:lnTo>
                <a:close/>
                <a:moveTo>
                  <a:pt x="468" y="582"/>
                </a:moveTo>
                <a:lnTo>
                  <a:pt x="468" y="467"/>
                </a:lnTo>
                <a:lnTo>
                  <a:pt x="583" y="467"/>
                </a:lnTo>
                <a:lnTo>
                  <a:pt x="583" y="582"/>
                </a:lnTo>
                <a:lnTo>
                  <a:pt x="468" y="582"/>
                </a:lnTo>
                <a:close/>
                <a:moveTo>
                  <a:pt x="468" y="350"/>
                </a:moveTo>
                <a:lnTo>
                  <a:pt x="468" y="232"/>
                </a:lnTo>
                <a:lnTo>
                  <a:pt x="583" y="232"/>
                </a:lnTo>
                <a:lnTo>
                  <a:pt x="583" y="350"/>
                </a:lnTo>
                <a:lnTo>
                  <a:pt x="468" y="350"/>
                </a:lnTo>
                <a:close/>
                <a:moveTo>
                  <a:pt x="468" y="118"/>
                </a:moveTo>
                <a:lnTo>
                  <a:pt x="468" y="0"/>
                </a:lnTo>
                <a:lnTo>
                  <a:pt x="583" y="0"/>
                </a:lnTo>
                <a:lnTo>
                  <a:pt x="583" y="118"/>
                </a:lnTo>
                <a:lnTo>
                  <a:pt x="468" y="118"/>
                </a:lnTo>
                <a:close/>
                <a:moveTo>
                  <a:pt x="468" y="817"/>
                </a:moveTo>
                <a:lnTo>
                  <a:pt x="468" y="700"/>
                </a:lnTo>
                <a:lnTo>
                  <a:pt x="583" y="700"/>
                </a:lnTo>
                <a:lnTo>
                  <a:pt x="583" y="817"/>
                </a:lnTo>
                <a:lnTo>
                  <a:pt x="468" y="817"/>
                </a:lnTo>
                <a:close/>
                <a:moveTo>
                  <a:pt x="468" y="1050"/>
                </a:moveTo>
                <a:lnTo>
                  <a:pt x="468" y="932"/>
                </a:lnTo>
                <a:lnTo>
                  <a:pt x="583" y="932"/>
                </a:lnTo>
                <a:lnTo>
                  <a:pt x="583" y="1050"/>
                </a:lnTo>
                <a:lnTo>
                  <a:pt x="468"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51864" y="1491458"/>
            <a:ext cx="377825" cy="377825"/>
          </a:xfrm>
          <a:custGeom>
            <a:avLst/>
            <a:gdLst>
              <a:gd name="T0" fmla="*/ 933 w 1051"/>
              <a:gd name="T1" fmla="*/ 700 h 1051"/>
              <a:gd name="T2" fmla="*/ 1050 w 1051"/>
              <a:gd name="T3" fmla="*/ 817 h 1051"/>
              <a:gd name="T4" fmla="*/ 933 w 1051"/>
              <a:gd name="T5" fmla="*/ 1050 h 1051"/>
              <a:gd name="T6" fmla="*/ 1050 w 1051"/>
              <a:gd name="T7" fmla="*/ 932 h 1051"/>
              <a:gd name="T8" fmla="*/ 933 w 1051"/>
              <a:gd name="T9" fmla="*/ 1050 h 1051"/>
              <a:gd name="T10" fmla="*/ 583 w 1051"/>
              <a:gd name="T11" fmla="*/ 467 h 1051"/>
              <a:gd name="T12" fmla="*/ 1050 w 1051"/>
              <a:gd name="T13" fmla="*/ 582 h 1051"/>
              <a:gd name="T14" fmla="*/ 583 w 1051"/>
              <a:gd name="T15" fmla="*/ 1050 h 1051"/>
              <a:gd name="T16" fmla="*/ 468 w 1051"/>
              <a:gd name="T17" fmla="*/ 582 h 1051"/>
              <a:gd name="T18" fmla="*/ 0 w 1051"/>
              <a:gd name="T19" fmla="*/ 467 h 1051"/>
              <a:gd name="T20" fmla="*/ 468 w 1051"/>
              <a:gd name="T21" fmla="*/ 0 h 1051"/>
              <a:gd name="T22" fmla="*/ 700 w 1051"/>
              <a:gd name="T23" fmla="*/ 1050 h 1051"/>
              <a:gd name="T24" fmla="*/ 818 w 1051"/>
              <a:gd name="T25" fmla="*/ 932 h 1051"/>
              <a:gd name="T26" fmla="*/ 700 w 1051"/>
              <a:gd name="T27" fmla="*/ 1050 h 1051"/>
              <a:gd name="T28" fmla="*/ 1050 w 1051"/>
              <a:gd name="T29" fmla="*/ 0 h 1051"/>
              <a:gd name="T30" fmla="*/ 933 w 1051"/>
              <a:gd name="T31" fmla="*/ 118 h 1051"/>
              <a:gd name="T32" fmla="*/ 933 w 1051"/>
              <a:gd name="T33" fmla="*/ 350 h 1051"/>
              <a:gd name="T34" fmla="*/ 1050 w 1051"/>
              <a:gd name="T35" fmla="*/ 232 h 1051"/>
              <a:gd name="T36" fmla="*/ 933 w 1051"/>
              <a:gd name="T37" fmla="*/ 350 h 1051"/>
              <a:gd name="T38" fmla="*/ 818 w 1051"/>
              <a:gd name="T39" fmla="*/ 118 h 1051"/>
              <a:gd name="T40" fmla="*/ 700 w 1051"/>
              <a:gd name="T41" fmla="*/ 0 h 1051"/>
              <a:gd name="T42" fmla="*/ 118 w 1051"/>
              <a:gd name="T43" fmla="*/ 0 h 1051"/>
              <a:gd name="T44" fmla="*/ 0 w 1051"/>
              <a:gd name="T45" fmla="*/ 118 h 1051"/>
              <a:gd name="T46" fmla="*/ 118 w 1051"/>
              <a:gd name="T47" fmla="*/ 0 h 1051"/>
              <a:gd name="T48" fmla="*/ 350 w 1051"/>
              <a:gd name="T49" fmla="*/ 118 h 1051"/>
              <a:gd name="T50" fmla="*/ 233 w 1051"/>
              <a:gd name="T51" fmla="*/ 0 h 1051"/>
              <a:gd name="T52" fmla="*/ 0 w 1051"/>
              <a:gd name="T53" fmla="*/ 817 h 1051"/>
              <a:gd name="T54" fmla="*/ 118 w 1051"/>
              <a:gd name="T55" fmla="*/ 700 h 1051"/>
              <a:gd name="T56" fmla="*/ 0 w 1051"/>
              <a:gd name="T57" fmla="*/ 817 h 1051"/>
              <a:gd name="T58" fmla="*/ 118 w 1051"/>
              <a:gd name="T59" fmla="*/ 350 h 1051"/>
              <a:gd name="T60" fmla="*/ 0 w 1051"/>
              <a:gd name="T61" fmla="*/ 232 h 1051"/>
              <a:gd name="T62" fmla="*/ 233 w 1051"/>
              <a:gd name="T63" fmla="*/ 1050 h 1051"/>
              <a:gd name="T64" fmla="*/ 350 w 1051"/>
              <a:gd name="T65" fmla="*/ 932 h 1051"/>
              <a:gd name="T66" fmla="*/ 233 w 1051"/>
              <a:gd name="T67" fmla="*/ 1050 h 1051"/>
              <a:gd name="T68" fmla="*/ 0 w 1051"/>
              <a:gd name="T69" fmla="*/ 932 h 1051"/>
              <a:gd name="T70" fmla="*/ 118 w 1051"/>
              <a:gd name="T71"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1" h="1051">
                <a:moveTo>
                  <a:pt x="933" y="817"/>
                </a:moveTo>
                <a:lnTo>
                  <a:pt x="933" y="700"/>
                </a:lnTo>
                <a:lnTo>
                  <a:pt x="1050" y="700"/>
                </a:lnTo>
                <a:lnTo>
                  <a:pt x="1050" y="817"/>
                </a:lnTo>
                <a:lnTo>
                  <a:pt x="933" y="817"/>
                </a:lnTo>
                <a:close/>
                <a:moveTo>
                  <a:pt x="933" y="1050"/>
                </a:moveTo>
                <a:lnTo>
                  <a:pt x="933" y="932"/>
                </a:lnTo>
                <a:lnTo>
                  <a:pt x="1050" y="932"/>
                </a:lnTo>
                <a:lnTo>
                  <a:pt x="1050" y="1050"/>
                </a:lnTo>
                <a:lnTo>
                  <a:pt x="933" y="1050"/>
                </a:lnTo>
                <a:close/>
                <a:moveTo>
                  <a:pt x="583" y="0"/>
                </a:moveTo>
                <a:lnTo>
                  <a:pt x="583" y="467"/>
                </a:lnTo>
                <a:lnTo>
                  <a:pt x="1050" y="467"/>
                </a:lnTo>
                <a:lnTo>
                  <a:pt x="1050" y="582"/>
                </a:lnTo>
                <a:lnTo>
                  <a:pt x="583" y="582"/>
                </a:lnTo>
                <a:lnTo>
                  <a:pt x="583" y="1050"/>
                </a:lnTo>
                <a:lnTo>
                  <a:pt x="468" y="1050"/>
                </a:lnTo>
                <a:lnTo>
                  <a:pt x="468" y="582"/>
                </a:lnTo>
                <a:lnTo>
                  <a:pt x="0" y="582"/>
                </a:lnTo>
                <a:lnTo>
                  <a:pt x="0" y="467"/>
                </a:lnTo>
                <a:lnTo>
                  <a:pt x="468" y="467"/>
                </a:lnTo>
                <a:lnTo>
                  <a:pt x="468" y="0"/>
                </a:lnTo>
                <a:lnTo>
                  <a:pt x="583" y="0"/>
                </a:lnTo>
                <a:close/>
                <a:moveTo>
                  <a:pt x="700" y="1050"/>
                </a:moveTo>
                <a:lnTo>
                  <a:pt x="700" y="932"/>
                </a:lnTo>
                <a:lnTo>
                  <a:pt x="818" y="932"/>
                </a:lnTo>
                <a:lnTo>
                  <a:pt x="818" y="1050"/>
                </a:lnTo>
                <a:lnTo>
                  <a:pt x="700" y="1050"/>
                </a:lnTo>
                <a:close/>
                <a:moveTo>
                  <a:pt x="933" y="0"/>
                </a:moveTo>
                <a:lnTo>
                  <a:pt x="1050" y="0"/>
                </a:lnTo>
                <a:lnTo>
                  <a:pt x="1050" y="118"/>
                </a:lnTo>
                <a:lnTo>
                  <a:pt x="933" y="118"/>
                </a:lnTo>
                <a:lnTo>
                  <a:pt x="933" y="0"/>
                </a:lnTo>
                <a:close/>
                <a:moveTo>
                  <a:pt x="933" y="350"/>
                </a:moveTo>
                <a:lnTo>
                  <a:pt x="933" y="232"/>
                </a:lnTo>
                <a:lnTo>
                  <a:pt x="1050" y="232"/>
                </a:lnTo>
                <a:lnTo>
                  <a:pt x="1050" y="350"/>
                </a:lnTo>
                <a:lnTo>
                  <a:pt x="933" y="350"/>
                </a:lnTo>
                <a:close/>
                <a:moveTo>
                  <a:pt x="818" y="0"/>
                </a:moveTo>
                <a:lnTo>
                  <a:pt x="818" y="118"/>
                </a:lnTo>
                <a:lnTo>
                  <a:pt x="700" y="118"/>
                </a:lnTo>
                <a:lnTo>
                  <a:pt x="700" y="0"/>
                </a:lnTo>
                <a:lnTo>
                  <a:pt x="818" y="0"/>
                </a:lnTo>
                <a:close/>
                <a:moveTo>
                  <a:pt x="118" y="0"/>
                </a:moveTo>
                <a:lnTo>
                  <a:pt x="118" y="118"/>
                </a:lnTo>
                <a:lnTo>
                  <a:pt x="0" y="118"/>
                </a:lnTo>
                <a:lnTo>
                  <a:pt x="0" y="0"/>
                </a:lnTo>
                <a:lnTo>
                  <a:pt x="118" y="0"/>
                </a:lnTo>
                <a:close/>
                <a:moveTo>
                  <a:pt x="350" y="0"/>
                </a:moveTo>
                <a:lnTo>
                  <a:pt x="350" y="118"/>
                </a:lnTo>
                <a:lnTo>
                  <a:pt x="233" y="118"/>
                </a:lnTo>
                <a:lnTo>
                  <a:pt x="233" y="0"/>
                </a:lnTo>
                <a:lnTo>
                  <a:pt x="350" y="0"/>
                </a:lnTo>
                <a:close/>
                <a:moveTo>
                  <a:pt x="0" y="817"/>
                </a:moveTo>
                <a:lnTo>
                  <a:pt x="0" y="700"/>
                </a:lnTo>
                <a:lnTo>
                  <a:pt x="118" y="700"/>
                </a:lnTo>
                <a:lnTo>
                  <a:pt x="118" y="817"/>
                </a:lnTo>
                <a:lnTo>
                  <a:pt x="0" y="817"/>
                </a:lnTo>
                <a:close/>
                <a:moveTo>
                  <a:pt x="118" y="232"/>
                </a:moveTo>
                <a:lnTo>
                  <a:pt x="118" y="350"/>
                </a:lnTo>
                <a:lnTo>
                  <a:pt x="0" y="350"/>
                </a:lnTo>
                <a:lnTo>
                  <a:pt x="0" y="232"/>
                </a:lnTo>
                <a:lnTo>
                  <a:pt x="118" y="232"/>
                </a:lnTo>
                <a:close/>
                <a:moveTo>
                  <a:pt x="233" y="1050"/>
                </a:moveTo>
                <a:lnTo>
                  <a:pt x="233" y="932"/>
                </a:lnTo>
                <a:lnTo>
                  <a:pt x="350" y="932"/>
                </a:lnTo>
                <a:lnTo>
                  <a:pt x="350" y="1050"/>
                </a:lnTo>
                <a:lnTo>
                  <a:pt x="233" y="1050"/>
                </a:lnTo>
                <a:close/>
                <a:moveTo>
                  <a:pt x="0" y="1050"/>
                </a:moveTo>
                <a:lnTo>
                  <a:pt x="0" y="932"/>
                </a:lnTo>
                <a:lnTo>
                  <a:pt x="118" y="932"/>
                </a:lnTo>
                <a:lnTo>
                  <a:pt x="118" y="1050"/>
                </a:lnTo>
                <a:lnTo>
                  <a:pt x="0"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23426" y="1491458"/>
            <a:ext cx="377825" cy="377825"/>
          </a:xfrm>
          <a:custGeom>
            <a:avLst/>
            <a:gdLst>
              <a:gd name="T0" fmla="*/ 933 w 1051"/>
              <a:gd name="T1" fmla="*/ 932 h 1051"/>
              <a:gd name="T2" fmla="*/ 1050 w 1051"/>
              <a:gd name="T3" fmla="*/ 1050 h 1051"/>
              <a:gd name="T4" fmla="*/ 700 w 1051"/>
              <a:gd name="T5" fmla="*/ 1050 h 1051"/>
              <a:gd name="T6" fmla="*/ 818 w 1051"/>
              <a:gd name="T7" fmla="*/ 932 h 1051"/>
              <a:gd name="T8" fmla="*/ 700 w 1051"/>
              <a:gd name="T9" fmla="*/ 1050 h 1051"/>
              <a:gd name="T10" fmla="*/ 468 w 1051"/>
              <a:gd name="T11" fmla="*/ 700 h 1051"/>
              <a:gd name="T12" fmla="*/ 583 w 1051"/>
              <a:gd name="T13" fmla="*/ 817 h 1051"/>
              <a:gd name="T14" fmla="*/ 933 w 1051"/>
              <a:gd name="T15" fmla="*/ 350 h 1051"/>
              <a:gd name="T16" fmla="*/ 1050 w 1051"/>
              <a:gd name="T17" fmla="*/ 232 h 1051"/>
              <a:gd name="T18" fmla="*/ 933 w 1051"/>
              <a:gd name="T19" fmla="*/ 350 h 1051"/>
              <a:gd name="T20" fmla="*/ 1050 w 1051"/>
              <a:gd name="T21" fmla="*/ 0 h 1051"/>
              <a:gd name="T22" fmla="*/ 933 w 1051"/>
              <a:gd name="T23" fmla="*/ 118 h 1051"/>
              <a:gd name="T24" fmla="*/ 0 w 1051"/>
              <a:gd name="T25" fmla="*/ 582 h 1051"/>
              <a:gd name="T26" fmla="*/ 1050 w 1051"/>
              <a:gd name="T27" fmla="*/ 467 h 1051"/>
              <a:gd name="T28" fmla="*/ 0 w 1051"/>
              <a:gd name="T29" fmla="*/ 582 h 1051"/>
              <a:gd name="T30" fmla="*/ 468 w 1051"/>
              <a:gd name="T31" fmla="*/ 932 h 1051"/>
              <a:gd name="T32" fmla="*/ 583 w 1051"/>
              <a:gd name="T33" fmla="*/ 1050 h 1051"/>
              <a:gd name="T34" fmla="*/ 933 w 1051"/>
              <a:gd name="T35" fmla="*/ 817 h 1051"/>
              <a:gd name="T36" fmla="*/ 1050 w 1051"/>
              <a:gd name="T37" fmla="*/ 700 h 1051"/>
              <a:gd name="T38" fmla="*/ 933 w 1051"/>
              <a:gd name="T39" fmla="*/ 817 h 1051"/>
              <a:gd name="T40" fmla="*/ 583 w 1051"/>
              <a:gd name="T41" fmla="*/ 118 h 1051"/>
              <a:gd name="T42" fmla="*/ 468 w 1051"/>
              <a:gd name="T43" fmla="*/ 0 h 1051"/>
              <a:gd name="T44" fmla="*/ 583 w 1051"/>
              <a:gd name="T45" fmla="*/ 232 h 1051"/>
              <a:gd name="T46" fmla="*/ 468 w 1051"/>
              <a:gd name="T47" fmla="*/ 350 h 1051"/>
              <a:gd name="T48" fmla="*/ 583 w 1051"/>
              <a:gd name="T49" fmla="*/ 232 h 1051"/>
              <a:gd name="T50" fmla="*/ 818 w 1051"/>
              <a:gd name="T51" fmla="*/ 118 h 1051"/>
              <a:gd name="T52" fmla="*/ 700 w 1051"/>
              <a:gd name="T53" fmla="*/ 0 h 1051"/>
              <a:gd name="T54" fmla="*/ 350 w 1051"/>
              <a:gd name="T55" fmla="*/ 0 h 1051"/>
              <a:gd name="T56" fmla="*/ 233 w 1051"/>
              <a:gd name="T57" fmla="*/ 118 h 1051"/>
              <a:gd name="T58" fmla="*/ 350 w 1051"/>
              <a:gd name="T59" fmla="*/ 0 h 1051"/>
              <a:gd name="T60" fmla="*/ 118 w 1051"/>
              <a:gd name="T61" fmla="*/ 118 h 1051"/>
              <a:gd name="T62" fmla="*/ 0 w 1051"/>
              <a:gd name="T63" fmla="*/ 0 h 1051"/>
              <a:gd name="T64" fmla="*/ 233 w 1051"/>
              <a:gd name="T65" fmla="*/ 1050 h 1051"/>
              <a:gd name="T66" fmla="*/ 350 w 1051"/>
              <a:gd name="T67" fmla="*/ 932 h 1051"/>
              <a:gd name="T68" fmla="*/ 233 w 1051"/>
              <a:gd name="T69" fmla="*/ 1050 h 1051"/>
              <a:gd name="T70" fmla="*/ 0 w 1051"/>
              <a:gd name="T71" fmla="*/ 700 h 1051"/>
              <a:gd name="T72" fmla="*/ 118 w 1051"/>
              <a:gd name="T73" fmla="*/ 817 h 1051"/>
              <a:gd name="T74" fmla="*/ 118 w 1051"/>
              <a:gd name="T75" fmla="*/ 232 h 1051"/>
              <a:gd name="T76" fmla="*/ 0 w 1051"/>
              <a:gd name="T77" fmla="*/ 350 h 1051"/>
              <a:gd name="T78" fmla="*/ 118 w 1051"/>
              <a:gd name="T79" fmla="*/ 232 h 1051"/>
              <a:gd name="T80" fmla="*/ 0 w 1051"/>
              <a:gd name="T81" fmla="*/ 932 h 1051"/>
              <a:gd name="T82" fmla="*/ 118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933" y="1050"/>
                </a:moveTo>
                <a:lnTo>
                  <a:pt x="933" y="932"/>
                </a:lnTo>
                <a:lnTo>
                  <a:pt x="1050" y="932"/>
                </a:lnTo>
                <a:lnTo>
                  <a:pt x="1050" y="1050"/>
                </a:lnTo>
                <a:lnTo>
                  <a:pt x="933" y="1050"/>
                </a:lnTo>
                <a:close/>
                <a:moveTo>
                  <a:pt x="700" y="1050"/>
                </a:moveTo>
                <a:lnTo>
                  <a:pt x="700" y="932"/>
                </a:lnTo>
                <a:lnTo>
                  <a:pt x="818" y="932"/>
                </a:lnTo>
                <a:lnTo>
                  <a:pt x="818" y="1050"/>
                </a:lnTo>
                <a:lnTo>
                  <a:pt x="700" y="1050"/>
                </a:lnTo>
                <a:close/>
                <a:moveTo>
                  <a:pt x="468" y="817"/>
                </a:moveTo>
                <a:lnTo>
                  <a:pt x="468" y="700"/>
                </a:lnTo>
                <a:lnTo>
                  <a:pt x="583" y="700"/>
                </a:lnTo>
                <a:lnTo>
                  <a:pt x="583" y="817"/>
                </a:lnTo>
                <a:lnTo>
                  <a:pt x="468" y="817"/>
                </a:lnTo>
                <a:close/>
                <a:moveTo>
                  <a:pt x="933" y="350"/>
                </a:moveTo>
                <a:lnTo>
                  <a:pt x="933" y="232"/>
                </a:lnTo>
                <a:lnTo>
                  <a:pt x="1050" y="232"/>
                </a:lnTo>
                <a:lnTo>
                  <a:pt x="1050" y="350"/>
                </a:lnTo>
                <a:lnTo>
                  <a:pt x="933" y="350"/>
                </a:lnTo>
                <a:close/>
                <a:moveTo>
                  <a:pt x="933" y="0"/>
                </a:moveTo>
                <a:lnTo>
                  <a:pt x="1050" y="0"/>
                </a:lnTo>
                <a:lnTo>
                  <a:pt x="1050" y="118"/>
                </a:lnTo>
                <a:lnTo>
                  <a:pt x="933" y="118"/>
                </a:lnTo>
                <a:lnTo>
                  <a:pt x="933" y="0"/>
                </a:lnTo>
                <a:close/>
                <a:moveTo>
                  <a:pt x="0" y="582"/>
                </a:moveTo>
                <a:lnTo>
                  <a:pt x="0" y="467"/>
                </a:lnTo>
                <a:lnTo>
                  <a:pt x="1050" y="467"/>
                </a:lnTo>
                <a:lnTo>
                  <a:pt x="1050" y="582"/>
                </a:lnTo>
                <a:lnTo>
                  <a:pt x="0" y="582"/>
                </a:lnTo>
                <a:close/>
                <a:moveTo>
                  <a:pt x="468" y="1050"/>
                </a:moveTo>
                <a:lnTo>
                  <a:pt x="468" y="932"/>
                </a:lnTo>
                <a:lnTo>
                  <a:pt x="583" y="932"/>
                </a:lnTo>
                <a:lnTo>
                  <a:pt x="583" y="1050"/>
                </a:lnTo>
                <a:lnTo>
                  <a:pt x="468" y="1050"/>
                </a:lnTo>
                <a:close/>
                <a:moveTo>
                  <a:pt x="933" y="817"/>
                </a:moveTo>
                <a:lnTo>
                  <a:pt x="933" y="700"/>
                </a:lnTo>
                <a:lnTo>
                  <a:pt x="1050" y="700"/>
                </a:lnTo>
                <a:lnTo>
                  <a:pt x="1050" y="817"/>
                </a:lnTo>
                <a:lnTo>
                  <a:pt x="933" y="817"/>
                </a:lnTo>
                <a:close/>
                <a:moveTo>
                  <a:pt x="583" y="0"/>
                </a:moveTo>
                <a:lnTo>
                  <a:pt x="583" y="118"/>
                </a:lnTo>
                <a:lnTo>
                  <a:pt x="468" y="118"/>
                </a:lnTo>
                <a:lnTo>
                  <a:pt x="468" y="0"/>
                </a:lnTo>
                <a:lnTo>
                  <a:pt x="583" y="0"/>
                </a:lnTo>
                <a:close/>
                <a:moveTo>
                  <a:pt x="583" y="232"/>
                </a:moveTo>
                <a:lnTo>
                  <a:pt x="583" y="350"/>
                </a:lnTo>
                <a:lnTo>
                  <a:pt x="468" y="350"/>
                </a:lnTo>
                <a:lnTo>
                  <a:pt x="468" y="232"/>
                </a:lnTo>
                <a:lnTo>
                  <a:pt x="583" y="232"/>
                </a:lnTo>
                <a:close/>
                <a:moveTo>
                  <a:pt x="818" y="0"/>
                </a:moveTo>
                <a:lnTo>
                  <a:pt x="818" y="118"/>
                </a:lnTo>
                <a:lnTo>
                  <a:pt x="700" y="118"/>
                </a:lnTo>
                <a:lnTo>
                  <a:pt x="700" y="0"/>
                </a:lnTo>
                <a:lnTo>
                  <a:pt x="818" y="0"/>
                </a:lnTo>
                <a:close/>
                <a:moveTo>
                  <a:pt x="350" y="0"/>
                </a:moveTo>
                <a:lnTo>
                  <a:pt x="350" y="118"/>
                </a:lnTo>
                <a:lnTo>
                  <a:pt x="233" y="118"/>
                </a:lnTo>
                <a:lnTo>
                  <a:pt x="233" y="0"/>
                </a:lnTo>
                <a:lnTo>
                  <a:pt x="350" y="0"/>
                </a:lnTo>
                <a:close/>
                <a:moveTo>
                  <a:pt x="118" y="0"/>
                </a:moveTo>
                <a:lnTo>
                  <a:pt x="118" y="118"/>
                </a:lnTo>
                <a:lnTo>
                  <a:pt x="0" y="118"/>
                </a:lnTo>
                <a:lnTo>
                  <a:pt x="0" y="0"/>
                </a:lnTo>
                <a:lnTo>
                  <a:pt x="118" y="0"/>
                </a:lnTo>
                <a:close/>
                <a:moveTo>
                  <a:pt x="233" y="1050"/>
                </a:moveTo>
                <a:lnTo>
                  <a:pt x="233" y="932"/>
                </a:lnTo>
                <a:lnTo>
                  <a:pt x="350" y="932"/>
                </a:lnTo>
                <a:lnTo>
                  <a:pt x="350" y="1050"/>
                </a:lnTo>
                <a:lnTo>
                  <a:pt x="233" y="1050"/>
                </a:lnTo>
                <a:close/>
                <a:moveTo>
                  <a:pt x="0" y="817"/>
                </a:moveTo>
                <a:lnTo>
                  <a:pt x="0" y="700"/>
                </a:lnTo>
                <a:lnTo>
                  <a:pt x="118" y="700"/>
                </a:lnTo>
                <a:lnTo>
                  <a:pt x="118" y="817"/>
                </a:lnTo>
                <a:lnTo>
                  <a:pt x="0" y="817"/>
                </a:lnTo>
                <a:close/>
                <a:moveTo>
                  <a:pt x="118" y="232"/>
                </a:moveTo>
                <a:lnTo>
                  <a:pt x="118" y="350"/>
                </a:lnTo>
                <a:lnTo>
                  <a:pt x="0" y="350"/>
                </a:lnTo>
                <a:lnTo>
                  <a:pt x="0" y="232"/>
                </a:lnTo>
                <a:lnTo>
                  <a:pt x="118" y="232"/>
                </a:lnTo>
                <a:close/>
                <a:moveTo>
                  <a:pt x="0" y="1050"/>
                </a:moveTo>
                <a:lnTo>
                  <a:pt x="0" y="932"/>
                </a:lnTo>
                <a:lnTo>
                  <a:pt x="118" y="932"/>
                </a:lnTo>
                <a:lnTo>
                  <a:pt x="118" y="1050"/>
                </a:lnTo>
                <a:lnTo>
                  <a:pt x="0"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631489" y="1426371"/>
            <a:ext cx="504825" cy="506413"/>
          </a:xfrm>
          <a:custGeom>
            <a:avLst/>
            <a:gdLst>
              <a:gd name="T0" fmla="*/ 0 w 1401"/>
              <a:gd name="T1" fmla="*/ 1172 h 1406"/>
              <a:gd name="T2" fmla="*/ 1400 w 1401"/>
              <a:gd name="T3" fmla="*/ 1172 h 1406"/>
              <a:gd name="T4" fmla="*/ 1400 w 1401"/>
              <a:gd name="T5" fmla="*/ 1405 h 1406"/>
              <a:gd name="T6" fmla="*/ 0 w 1401"/>
              <a:gd name="T7" fmla="*/ 1405 h 1406"/>
              <a:gd name="T8" fmla="*/ 0 w 1401"/>
              <a:gd name="T9" fmla="*/ 1172 h 1406"/>
              <a:gd name="T10" fmla="*/ 1209 w 1401"/>
              <a:gd name="T11" fmla="*/ 240 h 1406"/>
              <a:gd name="T12" fmla="*/ 1094 w 1401"/>
              <a:gd name="T13" fmla="*/ 355 h 1406"/>
              <a:gd name="T14" fmla="*/ 875 w 1401"/>
              <a:gd name="T15" fmla="*/ 136 h 1406"/>
              <a:gd name="T16" fmla="*/ 990 w 1401"/>
              <a:gd name="T17" fmla="*/ 21 h 1406"/>
              <a:gd name="T18" fmla="*/ 1072 w 1401"/>
              <a:gd name="T19" fmla="*/ 21 h 1406"/>
              <a:gd name="T20" fmla="*/ 1209 w 1401"/>
              <a:gd name="T21" fmla="*/ 158 h 1406"/>
              <a:gd name="T22" fmla="*/ 1209 w 1401"/>
              <a:gd name="T23" fmla="*/ 240 h 1406"/>
              <a:gd name="T24" fmla="*/ 1036 w 1401"/>
              <a:gd name="T25" fmla="*/ 412 h 1406"/>
              <a:gd name="T26" fmla="*/ 451 w 1401"/>
              <a:gd name="T27" fmla="*/ 997 h 1406"/>
              <a:gd name="T28" fmla="*/ 232 w 1401"/>
              <a:gd name="T29" fmla="*/ 997 h 1406"/>
              <a:gd name="T30" fmla="*/ 232 w 1401"/>
              <a:gd name="T31" fmla="*/ 779 h 1406"/>
              <a:gd name="T32" fmla="*/ 818 w 1401"/>
              <a:gd name="T33" fmla="*/ 194 h 1406"/>
              <a:gd name="T34" fmla="*/ 1036 w 1401"/>
              <a:gd name="T35" fmla="*/ 412 h 1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1" h="1406">
                <a:moveTo>
                  <a:pt x="0" y="1172"/>
                </a:moveTo>
                <a:lnTo>
                  <a:pt x="1400" y="1172"/>
                </a:lnTo>
                <a:lnTo>
                  <a:pt x="1400" y="1405"/>
                </a:lnTo>
                <a:lnTo>
                  <a:pt x="0" y="1405"/>
                </a:lnTo>
                <a:lnTo>
                  <a:pt x="0" y="1172"/>
                </a:lnTo>
                <a:close/>
                <a:moveTo>
                  <a:pt x="1209" y="240"/>
                </a:moveTo>
                <a:lnTo>
                  <a:pt x="1094" y="355"/>
                </a:lnTo>
                <a:lnTo>
                  <a:pt x="875" y="136"/>
                </a:lnTo>
                <a:lnTo>
                  <a:pt x="990" y="21"/>
                </a:lnTo>
                <a:cubicBezTo>
                  <a:pt x="1012" y="0"/>
                  <a:pt x="1050" y="0"/>
                  <a:pt x="1072" y="21"/>
                </a:cubicBezTo>
                <a:lnTo>
                  <a:pt x="1209" y="158"/>
                </a:lnTo>
                <a:cubicBezTo>
                  <a:pt x="1230" y="180"/>
                  <a:pt x="1230" y="218"/>
                  <a:pt x="1209" y="240"/>
                </a:cubicBezTo>
                <a:close/>
                <a:moveTo>
                  <a:pt x="1036" y="412"/>
                </a:moveTo>
                <a:lnTo>
                  <a:pt x="451" y="997"/>
                </a:lnTo>
                <a:lnTo>
                  <a:pt x="232" y="997"/>
                </a:lnTo>
                <a:lnTo>
                  <a:pt x="232" y="779"/>
                </a:lnTo>
                <a:lnTo>
                  <a:pt x="818" y="194"/>
                </a:lnTo>
                <a:lnTo>
                  <a:pt x="1036" y="41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366170"/>
            <a:ext cx="463550" cy="377825"/>
          </a:xfrm>
          <a:custGeom>
            <a:avLst/>
            <a:gdLst>
              <a:gd name="T0" fmla="*/ 1168 w 1286"/>
              <a:gd name="T1" fmla="*/ 932 h 1050"/>
              <a:gd name="T2" fmla="*/ 1168 w 1286"/>
              <a:gd name="T3" fmla="*/ 582 h 1050"/>
              <a:gd name="T4" fmla="*/ 643 w 1286"/>
              <a:gd name="T5" fmla="*/ 582 h 1050"/>
              <a:gd name="T6" fmla="*/ 643 w 1286"/>
              <a:gd name="T7" fmla="*/ 932 h 1050"/>
              <a:gd name="T8" fmla="*/ 1168 w 1286"/>
              <a:gd name="T9" fmla="*/ 932 h 1050"/>
              <a:gd name="T10" fmla="*/ 1168 w 1286"/>
              <a:gd name="T11" fmla="*/ 0 h 1050"/>
              <a:gd name="T12" fmla="*/ 1285 w 1286"/>
              <a:gd name="T13" fmla="*/ 117 h 1050"/>
              <a:gd name="T14" fmla="*/ 1285 w 1286"/>
              <a:gd name="T15" fmla="*/ 932 h 1050"/>
              <a:gd name="T16" fmla="*/ 1168 w 1286"/>
              <a:gd name="T17" fmla="*/ 1049 h 1050"/>
              <a:gd name="T18" fmla="*/ 118 w 1286"/>
              <a:gd name="T19" fmla="*/ 1049 h 1050"/>
              <a:gd name="T20" fmla="*/ 0 w 1286"/>
              <a:gd name="T21" fmla="*/ 932 h 1050"/>
              <a:gd name="T22" fmla="*/ 0 w 1286"/>
              <a:gd name="T23" fmla="*/ 117 h 1050"/>
              <a:gd name="T24" fmla="*/ 118 w 1286"/>
              <a:gd name="T25" fmla="*/ 0 h 1050"/>
              <a:gd name="T26" fmla="*/ 1168 w 1286"/>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0">
                <a:moveTo>
                  <a:pt x="1168" y="932"/>
                </a:moveTo>
                <a:lnTo>
                  <a:pt x="1168" y="582"/>
                </a:lnTo>
                <a:lnTo>
                  <a:pt x="643" y="582"/>
                </a:lnTo>
                <a:lnTo>
                  <a:pt x="643" y="932"/>
                </a:lnTo>
                <a:lnTo>
                  <a:pt x="1168" y="932"/>
                </a:lnTo>
                <a:close/>
                <a:moveTo>
                  <a:pt x="1168" y="0"/>
                </a:moveTo>
                <a:cubicBezTo>
                  <a:pt x="1230" y="0"/>
                  <a:pt x="1285" y="54"/>
                  <a:pt x="1285" y="117"/>
                </a:cubicBezTo>
                <a:lnTo>
                  <a:pt x="1285" y="932"/>
                </a:lnTo>
                <a:cubicBezTo>
                  <a:pt x="1285" y="995"/>
                  <a:pt x="1230" y="1049"/>
                  <a:pt x="1168" y="1049"/>
                </a:cubicBezTo>
                <a:lnTo>
                  <a:pt x="118" y="1049"/>
                </a:lnTo>
                <a:cubicBezTo>
                  <a:pt x="55" y="1049"/>
                  <a:pt x="0" y="995"/>
                  <a:pt x="0" y="932"/>
                </a:cubicBezTo>
                <a:lnTo>
                  <a:pt x="0" y="117"/>
                </a:lnTo>
                <a:cubicBezTo>
                  <a:pt x="0" y="54"/>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68526" y="2366170"/>
            <a:ext cx="377825" cy="377825"/>
          </a:xfrm>
          <a:custGeom>
            <a:avLst/>
            <a:gdLst>
              <a:gd name="T0" fmla="*/ 875 w 1051"/>
              <a:gd name="T1" fmla="*/ 493 h 1051"/>
              <a:gd name="T2" fmla="*/ 1050 w 1051"/>
              <a:gd name="T3" fmla="*/ 668 h 1051"/>
              <a:gd name="T4" fmla="*/ 1050 w 1051"/>
              <a:gd name="T5" fmla="*/ 933 h 1051"/>
              <a:gd name="T6" fmla="*/ 933 w 1051"/>
              <a:gd name="T7" fmla="*/ 1050 h 1051"/>
              <a:gd name="T8" fmla="*/ 118 w 1051"/>
              <a:gd name="T9" fmla="*/ 1050 h 1051"/>
              <a:gd name="T10" fmla="*/ 0 w 1051"/>
              <a:gd name="T11" fmla="*/ 933 h 1051"/>
              <a:gd name="T12" fmla="*/ 0 w 1051"/>
              <a:gd name="T13" fmla="*/ 550 h 1051"/>
              <a:gd name="T14" fmla="*/ 175 w 1051"/>
              <a:gd name="T15" fmla="*/ 725 h 1051"/>
              <a:gd name="T16" fmla="*/ 408 w 1051"/>
              <a:gd name="T17" fmla="*/ 490 h 1051"/>
              <a:gd name="T18" fmla="*/ 643 w 1051"/>
              <a:gd name="T19" fmla="*/ 725 h 1051"/>
              <a:gd name="T20" fmla="*/ 875 w 1051"/>
              <a:gd name="T21" fmla="*/ 493 h 1051"/>
              <a:gd name="T22" fmla="*/ 1050 w 1051"/>
              <a:gd name="T23" fmla="*/ 118 h 1051"/>
              <a:gd name="T24" fmla="*/ 1050 w 1051"/>
              <a:gd name="T25" fmla="*/ 501 h 1051"/>
              <a:gd name="T26" fmla="*/ 875 w 1051"/>
              <a:gd name="T27" fmla="*/ 326 h 1051"/>
              <a:gd name="T28" fmla="*/ 643 w 1051"/>
              <a:gd name="T29" fmla="*/ 561 h 1051"/>
              <a:gd name="T30" fmla="*/ 408 w 1051"/>
              <a:gd name="T31" fmla="*/ 326 h 1051"/>
              <a:gd name="T32" fmla="*/ 175 w 1051"/>
              <a:gd name="T33" fmla="*/ 561 h 1051"/>
              <a:gd name="T34" fmla="*/ 0 w 1051"/>
              <a:gd name="T35" fmla="*/ 383 h 1051"/>
              <a:gd name="T36" fmla="*/ 0 w 1051"/>
              <a:gd name="T37" fmla="*/ 118 h 1051"/>
              <a:gd name="T38" fmla="*/ 118 w 1051"/>
              <a:gd name="T39" fmla="*/ 0 h 1051"/>
              <a:gd name="T40" fmla="*/ 933 w 1051"/>
              <a:gd name="T41" fmla="*/ 0 h 1051"/>
              <a:gd name="T42" fmla="*/ 1050 w 1051"/>
              <a:gd name="T4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875" y="493"/>
                </a:moveTo>
                <a:lnTo>
                  <a:pt x="1050" y="668"/>
                </a:lnTo>
                <a:lnTo>
                  <a:pt x="1050" y="933"/>
                </a:lnTo>
                <a:cubicBezTo>
                  <a:pt x="1050" y="996"/>
                  <a:pt x="996" y="1050"/>
                  <a:pt x="933" y="1050"/>
                </a:cubicBezTo>
                <a:lnTo>
                  <a:pt x="118" y="1050"/>
                </a:lnTo>
                <a:cubicBezTo>
                  <a:pt x="55" y="1050"/>
                  <a:pt x="0" y="996"/>
                  <a:pt x="0" y="933"/>
                </a:cubicBezTo>
                <a:lnTo>
                  <a:pt x="0" y="550"/>
                </a:lnTo>
                <a:lnTo>
                  <a:pt x="175" y="725"/>
                </a:lnTo>
                <a:lnTo>
                  <a:pt x="408" y="490"/>
                </a:lnTo>
                <a:lnTo>
                  <a:pt x="643" y="725"/>
                </a:lnTo>
                <a:lnTo>
                  <a:pt x="875" y="493"/>
                </a:lnTo>
                <a:close/>
                <a:moveTo>
                  <a:pt x="1050" y="118"/>
                </a:moveTo>
                <a:lnTo>
                  <a:pt x="1050" y="501"/>
                </a:lnTo>
                <a:lnTo>
                  <a:pt x="875" y="326"/>
                </a:lnTo>
                <a:lnTo>
                  <a:pt x="643" y="561"/>
                </a:lnTo>
                <a:lnTo>
                  <a:pt x="408" y="326"/>
                </a:lnTo>
                <a:lnTo>
                  <a:pt x="175" y="561"/>
                </a:lnTo>
                <a:lnTo>
                  <a:pt x="0" y="383"/>
                </a:lnTo>
                <a:lnTo>
                  <a:pt x="0" y="118"/>
                </a:lnTo>
                <a:cubicBezTo>
                  <a:pt x="0" y="55"/>
                  <a:pt x="55" y="0"/>
                  <a:pt x="118" y="0"/>
                </a:cubicBezTo>
                <a:lnTo>
                  <a:pt x="933" y="0"/>
                </a:lnTo>
                <a:cubicBezTo>
                  <a:pt x="996" y="1"/>
                  <a:pt x="1050" y="55"/>
                  <a:pt x="1050"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192462" y="2316958"/>
            <a:ext cx="474662" cy="474662"/>
          </a:xfrm>
          <a:custGeom>
            <a:avLst/>
            <a:gdLst>
              <a:gd name="T0" fmla="*/ 659 w 1319"/>
              <a:gd name="T1" fmla="*/ 1008 h 1318"/>
              <a:gd name="T2" fmla="*/ 1009 w 1319"/>
              <a:gd name="T3" fmla="*/ 658 h 1318"/>
              <a:gd name="T4" fmla="*/ 659 w 1319"/>
              <a:gd name="T5" fmla="*/ 309 h 1318"/>
              <a:gd name="T6" fmla="*/ 659 w 1319"/>
              <a:gd name="T7" fmla="*/ 1008 h 1318"/>
              <a:gd name="T8" fmla="*/ 1127 w 1319"/>
              <a:gd name="T9" fmla="*/ 853 h 1318"/>
              <a:gd name="T10" fmla="*/ 1127 w 1319"/>
              <a:gd name="T11" fmla="*/ 1126 h 1318"/>
              <a:gd name="T12" fmla="*/ 853 w 1319"/>
              <a:gd name="T13" fmla="*/ 1126 h 1318"/>
              <a:gd name="T14" fmla="*/ 659 w 1319"/>
              <a:gd name="T15" fmla="*/ 1317 h 1318"/>
              <a:gd name="T16" fmla="*/ 465 w 1319"/>
              <a:gd name="T17" fmla="*/ 1126 h 1318"/>
              <a:gd name="T18" fmla="*/ 192 w 1319"/>
              <a:gd name="T19" fmla="*/ 1126 h 1318"/>
              <a:gd name="T20" fmla="*/ 192 w 1319"/>
              <a:gd name="T21" fmla="*/ 853 h 1318"/>
              <a:gd name="T22" fmla="*/ 0 w 1319"/>
              <a:gd name="T23" fmla="*/ 658 h 1318"/>
              <a:gd name="T24" fmla="*/ 192 w 1319"/>
              <a:gd name="T25" fmla="*/ 464 h 1318"/>
              <a:gd name="T26" fmla="*/ 192 w 1319"/>
              <a:gd name="T27" fmla="*/ 191 h 1318"/>
              <a:gd name="T28" fmla="*/ 465 w 1319"/>
              <a:gd name="T29" fmla="*/ 191 h 1318"/>
              <a:gd name="T30" fmla="*/ 659 w 1319"/>
              <a:gd name="T31" fmla="*/ 0 h 1318"/>
              <a:gd name="T32" fmla="*/ 853 w 1319"/>
              <a:gd name="T33" fmla="*/ 191 h 1318"/>
              <a:gd name="T34" fmla="*/ 1127 w 1319"/>
              <a:gd name="T35" fmla="*/ 191 h 1318"/>
              <a:gd name="T36" fmla="*/ 1127 w 1319"/>
              <a:gd name="T37" fmla="*/ 464 h 1318"/>
              <a:gd name="T38" fmla="*/ 1318 w 1319"/>
              <a:gd name="T39" fmla="*/ 658 h 1318"/>
              <a:gd name="T40" fmla="*/ 1127 w 1319"/>
              <a:gd name="T41" fmla="*/ 853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19" h="1318">
                <a:moveTo>
                  <a:pt x="659" y="1008"/>
                </a:moveTo>
                <a:cubicBezTo>
                  <a:pt x="853" y="1008"/>
                  <a:pt x="1009" y="852"/>
                  <a:pt x="1009" y="658"/>
                </a:cubicBezTo>
                <a:cubicBezTo>
                  <a:pt x="1009" y="463"/>
                  <a:pt x="853" y="309"/>
                  <a:pt x="659" y="309"/>
                </a:cubicBezTo>
                <a:lnTo>
                  <a:pt x="659" y="1008"/>
                </a:lnTo>
                <a:close/>
                <a:moveTo>
                  <a:pt x="1127" y="853"/>
                </a:move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lnTo>
                  <a:pt x="1318" y="658"/>
                </a:lnTo>
                <a:lnTo>
                  <a:pt x="1127" y="85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2437" y="2316958"/>
            <a:ext cx="474662" cy="474662"/>
          </a:xfrm>
          <a:custGeom>
            <a:avLst/>
            <a:gdLst>
              <a:gd name="T0" fmla="*/ 659 w 1319"/>
              <a:gd name="T1" fmla="*/ 1008 h 1318"/>
              <a:gd name="T2" fmla="*/ 1009 w 1319"/>
              <a:gd name="T3" fmla="*/ 658 h 1318"/>
              <a:gd name="T4" fmla="*/ 659 w 1319"/>
              <a:gd name="T5" fmla="*/ 309 h 1318"/>
              <a:gd name="T6" fmla="*/ 309 w 1319"/>
              <a:gd name="T7" fmla="*/ 658 h 1318"/>
              <a:gd name="T8" fmla="*/ 659 w 1319"/>
              <a:gd name="T9" fmla="*/ 1008 h 1318"/>
              <a:gd name="T10" fmla="*/ 1127 w 1319"/>
              <a:gd name="T11" fmla="*/ 853 h 1318"/>
              <a:gd name="T12" fmla="*/ 1127 w 1319"/>
              <a:gd name="T13" fmla="*/ 1126 h 1318"/>
              <a:gd name="T14" fmla="*/ 853 w 1319"/>
              <a:gd name="T15" fmla="*/ 1126 h 1318"/>
              <a:gd name="T16" fmla="*/ 659 w 1319"/>
              <a:gd name="T17" fmla="*/ 1317 h 1318"/>
              <a:gd name="T18" fmla="*/ 465 w 1319"/>
              <a:gd name="T19" fmla="*/ 1126 h 1318"/>
              <a:gd name="T20" fmla="*/ 192 w 1319"/>
              <a:gd name="T21" fmla="*/ 1126 h 1318"/>
              <a:gd name="T22" fmla="*/ 192 w 1319"/>
              <a:gd name="T23" fmla="*/ 853 h 1318"/>
              <a:gd name="T24" fmla="*/ 0 w 1319"/>
              <a:gd name="T25" fmla="*/ 658 h 1318"/>
              <a:gd name="T26" fmla="*/ 192 w 1319"/>
              <a:gd name="T27" fmla="*/ 464 h 1318"/>
              <a:gd name="T28" fmla="*/ 192 w 1319"/>
              <a:gd name="T29" fmla="*/ 191 h 1318"/>
              <a:gd name="T30" fmla="*/ 465 w 1319"/>
              <a:gd name="T31" fmla="*/ 191 h 1318"/>
              <a:gd name="T32" fmla="*/ 659 w 1319"/>
              <a:gd name="T33" fmla="*/ 0 h 1318"/>
              <a:gd name="T34" fmla="*/ 853 w 1319"/>
              <a:gd name="T35" fmla="*/ 191 h 1318"/>
              <a:gd name="T36" fmla="*/ 1127 w 1319"/>
              <a:gd name="T37" fmla="*/ 191 h 1318"/>
              <a:gd name="T38" fmla="*/ 1127 w 1319"/>
              <a:gd name="T39" fmla="*/ 464 h 1318"/>
              <a:gd name="T40" fmla="*/ 1318 w 1319"/>
              <a:gd name="T41" fmla="*/ 658 h 1318"/>
              <a:gd name="T42" fmla="*/ 1127 w 1319"/>
              <a:gd name="T43" fmla="*/ 853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19" h="1318">
                <a:moveTo>
                  <a:pt x="659" y="1008"/>
                </a:moveTo>
                <a:cubicBezTo>
                  <a:pt x="853" y="1008"/>
                  <a:pt x="1009" y="852"/>
                  <a:pt x="1009" y="658"/>
                </a:cubicBezTo>
                <a:cubicBezTo>
                  <a:pt x="1009" y="463"/>
                  <a:pt x="853" y="309"/>
                  <a:pt x="659" y="309"/>
                </a:cubicBezTo>
                <a:cubicBezTo>
                  <a:pt x="465" y="309"/>
                  <a:pt x="309" y="463"/>
                  <a:pt x="309" y="658"/>
                </a:cubicBezTo>
                <a:cubicBezTo>
                  <a:pt x="309" y="852"/>
                  <a:pt x="465" y="1008"/>
                  <a:pt x="659" y="1008"/>
                </a:cubicBezTo>
                <a:close/>
                <a:moveTo>
                  <a:pt x="1127" y="853"/>
                </a:move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lnTo>
                  <a:pt x="1318" y="658"/>
                </a:lnTo>
                <a:lnTo>
                  <a:pt x="1127" y="85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34001" y="2316958"/>
            <a:ext cx="474663" cy="474662"/>
          </a:xfrm>
          <a:custGeom>
            <a:avLst/>
            <a:gdLst>
              <a:gd name="T0" fmla="*/ 659 w 1319"/>
              <a:gd name="T1" fmla="*/ 426 h 1318"/>
              <a:gd name="T2" fmla="*/ 892 w 1319"/>
              <a:gd name="T3" fmla="*/ 658 h 1318"/>
              <a:gd name="T4" fmla="*/ 659 w 1319"/>
              <a:gd name="T5" fmla="*/ 891 h 1318"/>
              <a:gd name="T6" fmla="*/ 427 w 1319"/>
              <a:gd name="T7" fmla="*/ 658 h 1318"/>
              <a:gd name="T8" fmla="*/ 659 w 1319"/>
              <a:gd name="T9" fmla="*/ 426 h 1318"/>
              <a:gd name="T10" fmla="*/ 659 w 1319"/>
              <a:gd name="T11" fmla="*/ 1008 h 1318"/>
              <a:gd name="T12" fmla="*/ 1009 w 1319"/>
              <a:gd name="T13" fmla="*/ 658 h 1318"/>
              <a:gd name="T14" fmla="*/ 659 w 1319"/>
              <a:gd name="T15" fmla="*/ 308 h 1318"/>
              <a:gd name="T16" fmla="*/ 309 w 1319"/>
              <a:gd name="T17" fmla="*/ 658 h 1318"/>
              <a:gd name="T18" fmla="*/ 659 w 1319"/>
              <a:gd name="T19" fmla="*/ 1008 h 1318"/>
              <a:gd name="T20" fmla="*/ 1127 w 1319"/>
              <a:gd name="T21" fmla="*/ 464 h 1318"/>
              <a:gd name="T22" fmla="*/ 1318 w 1319"/>
              <a:gd name="T23" fmla="*/ 658 h 1318"/>
              <a:gd name="T24" fmla="*/ 1127 w 1319"/>
              <a:gd name="T25" fmla="*/ 853 h 1318"/>
              <a:gd name="T26" fmla="*/ 1127 w 1319"/>
              <a:gd name="T27" fmla="*/ 1126 h 1318"/>
              <a:gd name="T28" fmla="*/ 853 w 1319"/>
              <a:gd name="T29" fmla="*/ 1126 h 1318"/>
              <a:gd name="T30" fmla="*/ 659 w 1319"/>
              <a:gd name="T31" fmla="*/ 1317 h 1318"/>
              <a:gd name="T32" fmla="*/ 465 w 1319"/>
              <a:gd name="T33" fmla="*/ 1126 h 1318"/>
              <a:gd name="T34" fmla="*/ 192 w 1319"/>
              <a:gd name="T35" fmla="*/ 1126 h 1318"/>
              <a:gd name="T36" fmla="*/ 192 w 1319"/>
              <a:gd name="T37" fmla="*/ 853 h 1318"/>
              <a:gd name="T38" fmla="*/ 0 w 1319"/>
              <a:gd name="T39" fmla="*/ 658 h 1318"/>
              <a:gd name="T40" fmla="*/ 192 w 1319"/>
              <a:gd name="T41" fmla="*/ 464 h 1318"/>
              <a:gd name="T42" fmla="*/ 192 w 1319"/>
              <a:gd name="T43" fmla="*/ 191 h 1318"/>
              <a:gd name="T44" fmla="*/ 465 w 1319"/>
              <a:gd name="T45" fmla="*/ 191 h 1318"/>
              <a:gd name="T46" fmla="*/ 659 w 1319"/>
              <a:gd name="T47" fmla="*/ 0 h 1318"/>
              <a:gd name="T48" fmla="*/ 853 w 1319"/>
              <a:gd name="T49" fmla="*/ 191 h 1318"/>
              <a:gd name="T50" fmla="*/ 1127 w 1319"/>
              <a:gd name="T51" fmla="*/ 191 h 1318"/>
              <a:gd name="T52" fmla="*/ 1127 w 1319"/>
              <a:gd name="T53" fmla="*/ 464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9" h="1318">
                <a:moveTo>
                  <a:pt x="659" y="426"/>
                </a:moveTo>
                <a:cubicBezTo>
                  <a:pt x="788" y="426"/>
                  <a:pt x="892" y="529"/>
                  <a:pt x="892" y="658"/>
                </a:cubicBezTo>
                <a:cubicBezTo>
                  <a:pt x="892" y="786"/>
                  <a:pt x="787" y="891"/>
                  <a:pt x="659" y="891"/>
                </a:cubicBezTo>
                <a:cubicBezTo>
                  <a:pt x="530" y="891"/>
                  <a:pt x="427" y="786"/>
                  <a:pt x="427" y="658"/>
                </a:cubicBezTo>
                <a:cubicBezTo>
                  <a:pt x="427" y="529"/>
                  <a:pt x="531" y="426"/>
                  <a:pt x="659" y="426"/>
                </a:cubicBezTo>
                <a:close/>
                <a:moveTo>
                  <a:pt x="659" y="1008"/>
                </a:moveTo>
                <a:cubicBezTo>
                  <a:pt x="853" y="1008"/>
                  <a:pt x="1009" y="852"/>
                  <a:pt x="1009" y="658"/>
                </a:cubicBezTo>
                <a:cubicBezTo>
                  <a:pt x="1009" y="463"/>
                  <a:pt x="853" y="308"/>
                  <a:pt x="659" y="308"/>
                </a:cubicBezTo>
                <a:cubicBezTo>
                  <a:pt x="465" y="308"/>
                  <a:pt x="309" y="463"/>
                  <a:pt x="309" y="658"/>
                </a:cubicBezTo>
                <a:cubicBezTo>
                  <a:pt x="309" y="852"/>
                  <a:pt x="465" y="1008"/>
                  <a:pt x="659" y="1008"/>
                </a:cubicBezTo>
                <a:close/>
                <a:moveTo>
                  <a:pt x="1127" y="464"/>
                </a:moveTo>
                <a:lnTo>
                  <a:pt x="1318" y="658"/>
                </a:lnTo>
                <a:lnTo>
                  <a:pt x="1127" y="853"/>
                </a:ln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03976" y="2316958"/>
            <a:ext cx="474663" cy="474662"/>
          </a:xfrm>
          <a:custGeom>
            <a:avLst/>
            <a:gdLst>
              <a:gd name="T0" fmla="*/ 793 w 1319"/>
              <a:gd name="T1" fmla="*/ 891 h 1318"/>
              <a:gd name="T2" fmla="*/ 905 w 1319"/>
              <a:gd name="T3" fmla="*/ 891 h 1318"/>
              <a:gd name="T4" fmla="*/ 716 w 1319"/>
              <a:gd name="T5" fmla="*/ 366 h 1318"/>
              <a:gd name="T6" fmla="*/ 602 w 1319"/>
              <a:gd name="T7" fmla="*/ 366 h 1318"/>
              <a:gd name="T8" fmla="*/ 413 w 1319"/>
              <a:gd name="T9" fmla="*/ 891 h 1318"/>
              <a:gd name="T10" fmla="*/ 525 w 1319"/>
              <a:gd name="T11" fmla="*/ 891 h 1318"/>
              <a:gd name="T12" fmla="*/ 566 w 1319"/>
              <a:gd name="T13" fmla="*/ 776 h 1318"/>
              <a:gd name="T14" fmla="*/ 752 w 1319"/>
              <a:gd name="T15" fmla="*/ 776 h 1318"/>
              <a:gd name="T16" fmla="*/ 793 w 1319"/>
              <a:gd name="T17" fmla="*/ 891 h 1318"/>
              <a:gd name="T18" fmla="*/ 1127 w 1319"/>
              <a:gd name="T19" fmla="*/ 464 h 1318"/>
              <a:gd name="T20" fmla="*/ 1318 w 1319"/>
              <a:gd name="T21" fmla="*/ 658 h 1318"/>
              <a:gd name="T22" fmla="*/ 1127 w 1319"/>
              <a:gd name="T23" fmla="*/ 853 h 1318"/>
              <a:gd name="T24" fmla="*/ 1127 w 1319"/>
              <a:gd name="T25" fmla="*/ 1126 h 1318"/>
              <a:gd name="T26" fmla="*/ 853 w 1319"/>
              <a:gd name="T27" fmla="*/ 1126 h 1318"/>
              <a:gd name="T28" fmla="*/ 659 w 1319"/>
              <a:gd name="T29" fmla="*/ 1317 h 1318"/>
              <a:gd name="T30" fmla="*/ 465 w 1319"/>
              <a:gd name="T31" fmla="*/ 1126 h 1318"/>
              <a:gd name="T32" fmla="*/ 191 w 1319"/>
              <a:gd name="T33" fmla="*/ 1126 h 1318"/>
              <a:gd name="T34" fmla="*/ 191 w 1319"/>
              <a:gd name="T35" fmla="*/ 853 h 1318"/>
              <a:gd name="T36" fmla="*/ 0 w 1319"/>
              <a:gd name="T37" fmla="*/ 658 h 1318"/>
              <a:gd name="T38" fmla="*/ 191 w 1319"/>
              <a:gd name="T39" fmla="*/ 464 h 1318"/>
              <a:gd name="T40" fmla="*/ 191 w 1319"/>
              <a:gd name="T41" fmla="*/ 191 h 1318"/>
              <a:gd name="T42" fmla="*/ 465 w 1319"/>
              <a:gd name="T43" fmla="*/ 191 h 1318"/>
              <a:gd name="T44" fmla="*/ 659 w 1319"/>
              <a:gd name="T45" fmla="*/ 0 h 1318"/>
              <a:gd name="T46" fmla="*/ 853 w 1319"/>
              <a:gd name="T47" fmla="*/ 191 h 1318"/>
              <a:gd name="T48" fmla="*/ 1127 w 1319"/>
              <a:gd name="T49" fmla="*/ 191 h 1318"/>
              <a:gd name="T50" fmla="*/ 1127 w 1319"/>
              <a:gd name="T51" fmla="*/ 464 h 1318"/>
              <a:gd name="T52" fmla="*/ 591 w 1319"/>
              <a:gd name="T53" fmla="*/ 697 h 1318"/>
              <a:gd name="T54" fmla="*/ 659 w 1319"/>
              <a:gd name="T55" fmla="*/ 483 h 1318"/>
              <a:gd name="T56" fmla="*/ 727 w 1319"/>
              <a:gd name="T57" fmla="*/ 697 h 1318"/>
              <a:gd name="T58" fmla="*/ 591 w 1319"/>
              <a:gd name="T59" fmla="*/ 697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19" h="1318">
                <a:moveTo>
                  <a:pt x="793" y="891"/>
                </a:moveTo>
                <a:lnTo>
                  <a:pt x="905" y="891"/>
                </a:lnTo>
                <a:lnTo>
                  <a:pt x="716" y="366"/>
                </a:lnTo>
                <a:lnTo>
                  <a:pt x="602" y="366"/>
                </a:lnTo>
                <a:lnTo>
                  <a:pt x="413" y="891"/>
                </a:lnTo>
                <a:lnTo>
                  <a:pt x="525" y="891"/>
                </a:lnTo>
                <a:lnTo>
                  <a:pt x="566" y="776"/>
                </a:lnTo>
                <a:lnTo>
                  <a:pt x="752" y="776"/>
                </a:lnTo>
                <a:lnTo>
                  <a:pt x="793" y="891"/>
                </a:lnTo>
                <a:close/>
                <a:moveTo>
                  <a:pt x="1127" y="464"/>
                </a:moveTo>
                <a:lnTo>
                  <a:pt x="1318" y="658"/>
                </a:lnTo>
                <a:lnTo>
                  <a:pt x="1127" y="853"/>
                </a:lnTo>
                <a:lnTo>
                  <a:pt x="1127" y="1126"/>
                </a:lnTo>
                <a:lnTo>
                  <a:pt x="853" y="1126"/>
                </a:lnTo>
                <a:lnTo>
                  <a:pt x="659" y="1317"/>
                </a:lnTo>
                <a:lnTo>
                  <a:pt x="465" y="1126"/>
                </a:lnTo>
                <a:lnTo>
                  <a:pt x="191" y="1126"/>
                </a:lnTo>
                <a:lnTo>
                  <a:pt x="191" y="853"/>
                </a:lnTo>
                <a:lnTo>
                  <a:pt x="0" y="658"/>
                </a:lnTo>
                <a:lnTo>
                  <a:pt x="191" y="464"/>
                </a:lnTo>
                <a:lnTo>
                  <a:pt x="191" y="191"/>
                </a:lnTo>
                <a:lnTo>
                  <a:pt x="465" y="191"/>
                </a:lnTo>
                <a:lnTo>
                  <a:pt x="659" y="0"/>
                </a:lnTo>
                <a:lnTo>
                  <a:pt x="853" y="191"/>
                </a:lnTo>
                <a:lnTo>
                  <a:pt x="1127" y="191"/>
                </a:lnTo>
                <a:lnTo>
                  <a:pt x="1127" y="464"/>
                </a:lnTo>
                <a:close/>
                <a:moveTo>
                  <a:pt x="591" y="697"/>
                </a:moveTo>
                <a:lnTo>
                  <a:pt x="659" y="483"/>
                </a:lnTo>
                <a:lnTo>
                  <a:pt x="727" y="697"/>
                </a:lnTo>
                <a:lnTo>
                  <a:pt x="591" y="69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75537" y="2316958"/>
            <a:ext cx="474662" cy="474662"/>
          </a:xfrm>
          <a:custGeom>
            <a:avLst/>
            <a:gdLst>
              <a:gd name="T0" fmla="*/ 659 w 1319"/>
              <a:gd name="T1" fmla="*/ 1008 h 1318"/>
              <a:gd name="T2" fmla="*/ 1009 w 1319"/>
              <a:gd name="T3" fmla="*/ 658 h 1318"/>
              <a:gd name="T4" fmla="*/ 659 w 1319"/>
              <a:gd name="T5" fmla="*/ 308 h 1318"/>
              <a:gd name="T6" fmla="*/ 514 w 1319"/>
              <a:gd name="T7" fmla="*/ 341 h 1318"/>
              <a:gd name="T8" fmla="*/ 716 w 1319"/>
              <a:gd name="T9" fmla="*/ 658 h 1318"/>
              <a:gd name="T10" fmla="*/ 514 w 1319"/>
              <a:gd name="T11" fmla="*/ 976 h 1318"/>
              <a:gd name="T12" fmla="*/ 659 w 1319"/>
              <a:gd name="T13" fmla="*/ 1008 h 1318"/>
              <a:gd name="T14" fmla="*/ 1126 w 1319"/>
              <a:gd name="T15" fmla="*/ 464 h 1318"/>
              <a:gd name="T16" fmla="*/ 1318 w 1319"/>
              <a:gd name="T17" fmla="*/ 658 h 1318"/>
              <a:gd name="T18" fmla="*/ 1126 w 1319"/>
              <a:gd name="T19" fmla="*/ 853 h 1318"/>
              <a:gd name="T20" fmla="*/ 1126 w 1319"/>
              <a:gd name="T21" fmla="*/ 1126 h 1318"/>
              <a:gd name="T22" fmla="*/ 853 w 1319"/>
              <a:gd name="T23" fmla="*/ 1126 h 1318"/>
              <a:gd name="T24" fmla="*/ 659 w 1319"/>
              <a:gd name="T25" fmla="*/ 1317 h 1318"/>
              <a:gd name="T26" fmla="*/ 465 w 1319"/>
              <a:gd name="T27" fmla="*/ 1126 h 1318"/>
              <a:gd name="T28" fmla="*/ 191 w 1319"/>
              <a:gd name="T29" fmla="*/ 1126 h 1318"/>
              <a:gd name="T30" fmla="*/ 191 w 1319"/>
              <a:gd name="T31" fmla="*/ 853 h 1318"/>
              <a:gd name="T32" fmla="*/ 0 w 1319"/>
              <a:gd name="T33" fmla="*/ 658 h 1318"/>
              <a:gd name="T34" fmla="*/ 191 w 1319"/>
              <a:gd name="T35" fmla="*/ 464 h 1318"/>
              <a:gd name="T36" fmla="*/ 191 w 1319"/>
              <a:gd name="T37" fmla="*/ 191 h 1318"/>
              <a:gd name="T38" fmla="*/ 465 w 1319"/>
              <a:gd name="T39" fmla="*/ 191 h 1318"/>
              <a:gd name="T40" fmla="*/ 659 w 1319"/>
              <a:gd name="T41" fmla="*/ 0 h 1318"/>
              <a:gd name="T42" fmla="*/ 853 w 1319"/>
              <a:gd name="T43" fmla="*/ 191 h 1318"/>
              <a:gd name="T44" fmla="*/ 1126 w 1319"/>
              <a:gd name="T45" fmla="*/ 191 h 1318"/>
              <a:gd name="T46" fmla="*/ 1126 w 1319"/>
              <a:gd name="T47" fmla="*/ 464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19" h="1318">
                <a:moveTo>
                  <a:pt x="659" y="1008"/>
                </a:moveTo>
                <a:cubicBezTo>
                  <a:pt x="853" y="1008"/>
                  <a:pt x="1009" y="852"/>
                  <a:pt x="1009" y="658"/>
                </a:cubicBezTo>
                <a:cubicBezTo>
                  <a:pt x="1009" y="463"/>
                  <a:pt x="853" y="308"/>
                  <a:pt x="659" y="308"/>
                </a:cubicBezTo>
                <a:cubicBezTo>
                  <a:pt x="607" y="308"/>
                  <a:pt x="558" y="322"/>
                  <a:pt x="514" y="341"/>
                </a:cubicBezTo>
                <a:cubicBezTo>
                  <a:pt x="634" y="396"/>
                  <a:pt x="716" y="515"/>
                  <a:pt x="716" y="658"/>
                </a:cubicBezTo>
                <a:cubicBezTo>
                  <a:pt x="716" y="800"/>
                  <a:pt x="634" y="921"/>
                  <a:pt x="514" y="976"/>
                </a:cubicBezTo>
                <a:cubicBezTo>
                  <a:pt x="558" y="995"/>
                  <a:pt x="607" y="1008"/>
                  <a:pt x="659" y="1008"/>
                </a:cubicBezTo>
                <a:close/>
                <a:moveTo>
                  <a:pt x="1126" y="464"/>
                </a:moveTo>
                <a:lnTo>
                  <a:pt x="1318" y="658"/>
                </a:lnTo>
                <a:lnTo>
                  <a:pt x="1126" y="853"/>
                </a:lnTo>
                <a:lnTo>
                  <a:pt x="1126" y="1126"/>
                </a:lnTo>
                <a:lnTo>
                  <a:pt x="853" y="1126"/>
                </a:lnTo>
                <a:lnTo>
                  <a:pt x="659" y="1317"/>
                </a:lnTo>
                <a:lnTo>
                  <a:pt x="465" y="1126"/>
                </a:lnTo>
                <a:lnTo>
                  <a:pt x="191" y="1126"/>
                </a:lnTo>
                <a:lnTo>
                  <a:pt x="191" y="853"/>
                </a:lnTo>
                <a:lnTo>
                  <a:pt x="0" y="658"/>
                </a:lnTo>
                <a:lnTo>
                  <a:pt x="191" y="464"/>
                </a:lnTo>
                <a:lnTo>
                  <a:pt x="191" y="191"/>
                </a:lnTo>
                <a:lnTo>
                  <a:pt x="465" y="191"/>
                </a:lnTo>
                <a:lnTo>
                  <a:pt x="659" y="0"/>
                </a:lnTo>
                <a:lnTo>
                  <a:pt x="853" y="191"/>
                </a:lnTo>
                <a:lnTo>
                  <a:pt x="1126" y="191"/>
                </a:lnTo>
                <a:lnTo>
                  <a:pt x="1126" y="46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47112" y="2345532"/>
            <a:ext cx="273050" cy="419100"/>
          </a:xfrm>
          <a:custGeom>
            <a:avLst/>
            <a:gdLst>
              <a:gd name="T0" fmla="*/ 175 w 758"/>
              <a:gd name="T1" fmla="*/ 0 h 1166"/>
              <a:gd name="T2" fmla="*/ 757 w 758"/>
              <a:gd name="T3" fmla="*/ 582 h 1166"/>
              <a:gd name="T4" fmla="*/ 175 w 758"/>
              <a:gd name="T5" fmla="*/ 1165 h 1166"/>
              <a:gd name="T6" fmla="*/ 0 w 758"/>
              <a:gd name="T7" fmla="*/ 1140 h 1166"/>
              <a:gd name="T8" fmla="*/ 408 w 758"/>
              <a:gd name="T9" fmla="*/ 582 h 1166"/>
              <a:gd name="T10" fmla="*/ 0 w 758"/>
              <a:gd name="T11" fmla="*/ 25 h 1166"/>
              <a:gd name="T12" fmla="*/ 175 w 758"/>
              <a:gd name="T13" fmla="*/ 0 h 1166"/>
            </a:gdLst>
            <a:ahLst/>
            <a:cxnLst>
              <a:cxn ang="0">
                <a:pos x="T0" y="T1"/>
              </a:cxn>
              <a:cxn ang="0">
                <a:pos x="T2" y="T3"/>
              </a:cxn>
              <a:cxn ang="0">
                <a:pos x="T4" y="T5"/>
              </a:cxn>
              <a:cxn ang="0">
                <a:pos x="T6" y="T7"/>
              </a:cxn>
              <a:cxn ang="0">
                <a:pos x="T8" y="T9"/>
              </a:cxn>
              <a:cxn ang="0">
                <a:pos x="T10" y="T11"/>
              </a:cxn>
              <a:cxn ang="0">
                <a:pos x="T12" y="T13"/>
              </a:cxn>
            </a:cxnLst>
            <a:rect l="0" t="0" r="r" b="b"/>
            <a:pathLst>
              <a:path w="758" h="1166">
                <a:moveTo>
                  <a:pt x="175" y="0"/>
                </a:moveTo>
                <a:cubicBezTo>
                  <a:pt x="498" y="0"/>
                  <a:pt x="757" y="259"/>
                  <a:pt x="757" y="582"/>
                </a:cubicBezTo>
                <a:cubicBezTo>
                  <a:pt x="757" y="904"/>
                  <a:pt x="498" y="1165"/>
                  <a:pt x="175" y="1165"/>
                </a:cubicBezTo>
                <a:cubicBezTo>
                  <a:pt x="115" y="1165"/>
                  <a:pt x="55" y="1157"/>
                  <a:pt x="0" y="1140"/>
                </a:cubicBezTo>
                <a:cubicBezTo>
                  <a:pt x="238" y="1066"/>
                  <a:pt x="408" y="844"/>
                  <a:pt x="408" y="582"/>
                </a:cubicBezTo>
                <a:cubicBezTo>
                  <a:pt x="408" y="319"/>
                  <a:pt x="238" y="99"/>
                  <a:pt x="0" y="25"/>
                </a:cubicBezTo>
                <a:cubicBezTo>
                  <a:pt x="55" y="8"/>
                  <a:pt x="115" y="0"/>
                  <a:pt x="175"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96451" y="2345532"/>
            <a:ext cx="315913" cy="419100"/>
          </a:xfrm>
          <a:custGeom>
            <a:avLst/>
            <a:gdLst>
              <a:gd name="T0" fmla="*/ 290 w 876"/>
              <a:gd name="T1" fmla="*/ 0 h 1166"/>
              <a:gd name="T2" fmla="*/ 875 w 876"/>
              <a:gd name="T3" fmla="*/ 582 h 1166"/>
              <a:gd name="T4" fmla="*/ 290 w 876"/>
              <a:gd name="T5" fmla="*/ 1165 h 1166"/>
              <a:gd name="T6" fmla="*/ 0 w 876"/>
              <a:gd name="T7" fmla="*/ 1088 h 1166"/>
              <a:gd name="T8" fmla="*/ 290 w 876"/>
              <a:gd name="T9" fmla="*/ 582 h 1166"/>
              <a:gd name="T10" fmla="*/ 0 w 876"/>
              <a:gd name="T11" fmla="*/ 77 h 1166"/>
              <a:gd name="T12" fmla="*/ 290 w 876"/>
              <a:gd name="T13" fmla="*/ 0 h 1166"/>
            </a:gdLst>
            <a:ahLst/>
            <a:cxnLst>
              <a:cxn ang="0">
                <a:pos x="T0" y="T1"/>
              </a:cxn>
              <a:cxn ang="0">
                <a:pos x="T2" y="T3"/>
              </a:cxn>
              <a:cxn ang="0">
                <a:pos x="T4" y="T5"/>
              </a:cxn>
              <a:cxn ang="0">
                <a:pos x="T6" y="T7"/>
              </a:cxn>
              <a:cxn ang="0">
                <a:pos x="T8" y="T9"/>
              </a:cxn>
              <a:cxn ang="0">
                <a:pos x="T10" y="T11"/>
              </a:cxn>
              <a:cxn ang="0">
                <a:pos x="T12" y="T13"/>
              </a:cxn>
            </a:cxnLst>
            <a:rect l="0" t="0" r="r" b="b"/>
            <a:pathLst>
              <a:path w="876" h="1166">
                <a:moveTo>
                  <a:pt x="290" y="0"/>
                </a:moveTo>
                <a:cubicBezTo>
                  <a:pt x="613" y="0"/>
                  <a:pt x="875" y="259"/>
                  <a:pt x="875" y="582"/>
                </a:cubicBezTo>
                <a:cubicBezTo>
                  <a:pt x="875" y="904"/>
                  <a:pt x="613" y="1165"/>
                  <a:pt x="290" y="1165"/>
                </a:cubicBezTo>
                <a:cubicBezTo>
                  <a:pt x="183" y="1165"/>
                  <a:pt x="85" y="1137"/>
                  <a:pt x="0" y="1088"/>
                </a:cubicBezTo>
                <a:cubicBezTo>
                  <a:pt x="175" y="987"/>
                  <a:pt x="290" y="798"/>
                  <a:pt x="290" y="582"/>
                </a:cubicBezTo>
                <a:cubicBezTo>
                  <a:pt x="290" y="366"/>
                  <a:pt x="175" y="178"/>
                  <a:pt x="0" y="77"/>
                </a:cubicBezTo>
                <a:cubicBezTo>
                  <a:pt x="85" y="27"/>
                  <a:pt x="183" y="0"/>
                  <a:pt x="290"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15624" y="2345532"/>
            <a:ext cx="419100" cy="419100"/>
          </a:xfrm>
          <a:custGeom>
            <a:avLst/>
            <a:gdLst>
              <a:gd name="T0" fmla="*/ 0 w 1166"/>
              <a:gd name="T1" fmla="*/ 582 h 1166"/>
              <a:gd name="T2" fmla="*/ 583 w 1166"/>
              <a:gd name="T3" fmla="*/ 0 h 1166"/>
              <a:gd name="T4" fmla="*/ 1165 w 1166"/>
              <a:gd name="T5" fmla="*/ 582 h 1166"/>
              <a:gd name="T6" fmla="*/ 583 w 1166"/>
              <a:gd name="T7" fmla="*/ 1165 h 1166"/>
              <a:gd name="T8" fmla="*/ 0 w 1166"/>
              <a:gd name="T9" fmla="*/ 582 h 1166"/>
            </a:gdLst>
            <a:ahLst/>
            <a:cxnLst>
              <a:cxn ang="0">
                <a:pos x="T0" y="T1"/>
              </a:cxn>
              <a:cxn ang="0">
                <a:pos x="T2" y="T3"/>
              </a:cxn>
              <a:cxn ang="0">
                <a:pos x="T4" y="T5"/>
              </a:cxn>
              <a:cxn ang="0">
                <a:pos x="T6" y="T7"/>
              </a:cxn>
              <a:cxn ang="0">
                <a:pos x="T8" y="T9"/>
              </a:cxn>
            </a:cxnLst>
            <a:rect l="0" t="0" r="r" b="b"/>
            <a:pathLst>
              <a:path w="1166" h="1166">
                <a:moveTo>
                  <a:pt x="0" y="582"/>
                </a:moveTo>
                <a:cubicBezTo>
                  <a:pt x="0" y="260"/>
                  <a:pt x="261" y="0"/>
                  <a:pt x="583" y="0"/>
                </a:cubicBezTo>
                <a:cubicBezTo>
                  <a:pt x="906" y="0"/>
                  <a:pt x="1165" y="259"/>
                  <a:pt x="1165" y="582"/>
                </a:cubicBezTo>
                <a:cubicBezTo>
                  <a:pt x="1165" y="904"/>
                  <a:pt x="906" y="1165"/>
                  <a:pt x="583" y="1165"/>
                </a:cubicBezTo>
                <a:cubicBezTo>
                  <a:pt x="261" y="1165"/>
                  <a:pt x="0" y="905"/>
                  <a:pt x="0" y="582"/>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9" y="3239296"/>
            <a:ext cx="401637" cy="379413"/>
          </a:xfrm>
          <a:custGeom>
            <a:avLst/>
            <a:gdLst>
              <a:gd name="T0" fmla="*/ 1091 w 1114"/>
              <a:gd name="T1" fmla="*/ 101 h 1055"/>
              <a:gd name="T2" fmla="*/ 1091 w 1114"/>
              <a:gd name="T3" fmla="*/ 183 h 1055"/>
              <a:gd name="T4" fmla="*/ 569 w 1114"/>
              <a:gd name="T5" fmla="*/ 704 h 1055"/>
              <a:gd name="T6" fmla="*/ 407 w 1114"/>
              <a:gd name="T7" fmla="*/ 543 h 1055"/>
              <a:gd name="T8" fmla="*/ 930 w 1114"/>
              <a:gd name="T9" fmla="*/ 21 h 1055"/>
              <a:gd name="T10" fmla="*/ 1012 w 1114"/>
              <a:gd name="T11" fmla="*/ 21 h 1055"/>
              <a:gd name="T12" fmla="*/ 1091 w 1114"/>
              <a:gd name="T13" fmla="*/ 101 h 1055"/>
              <a:gd name="T14" fmla="*/ 290 w 1114"/>
              <a:gd name="T15" fmla="*/ 647 h 1055"/>
              <a:gd name="T16" fmla="*/ 465 w 1114"/>
              <a:gd name="T17" fmla="*/ 822 h 1055"/>
              <a:gd name="T18" fmla="*/ 232 w 1114"/>
              <a:gd name="T19" fmla="*/ 1054 h 1055"/>
              <a:gd name="T20" fmla="*/ 0 w 1114"/>
              <a:gd name="T21" fmla="*/ 936 h 1055"/>
              <a:gd name="T22" fmla="*/ 115 w 1114"/>
              <a:gd name="T23" fmla="*/ 822 h 1055"/>
              <a:gd name="T24" fmla="*/ 290 w 1114"/>
              <a:gd name="T25" fmla="*/ 64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4" h="1055">
                <a:moveTo>
                  <a:pt x="1091" y="101"/>
                </a:moveTo>
                <a:cubicBezTo>
                  <a:pt x="1113" y="123"/>
                  <a:pt x="1113" y="161"/>
                  <a:pt x="1091" y="183"/>
                </a:cubicBezTo>
                <a:lnTo>
                  <a:pt x="569" y="704"/>
                </a:lnTo>
                <a:lnTo>
                  <a:pt x="407" y="543"/>
                </a:lnTo>
                <a:lnTo>
                  <a:pt x="930" y="21"/>
                </a:lnTo>
                <a:cubicBezTo>
                  <a:pt x="952" y="0"/>
                  <a:pt x="990" y="0"/>
                  <a:pt x="1012" y="21"/>
                </a:cubicBezTo>
                <a:lnTo>
                  <a:pt x="1091" y="101"/>
                </a:lnTo>
                <a:close/>
                <a:moveTo>
                  <a:pt x="290" y="647"/>
                </a:moveTo>
                <a:cubicBezTo>
                  <a:pt x="386" y="647"/>
                  <a:pt x="465" y="726"/>
                  <a:pt x="465" y="822"/>
                </a:cubicBezTo>
                <a:cubicBezTo>
                  <a:pt x="465" y="950"/>
                  <a:pt x="361" y="1054"/>
                  <a:pt x="232" y="1054"/>
                </a:cubicBezTo>
                <a:cubicBezTo>
                  <a:pt x="145" y="1054"/>
                  <a:pt x="55" y="1007"/>
                  <a:pt x="0" y="936"/>
                </a:cubicBezTo>
                <a:cubicBezTo>
                  <a:pt x="49" y="936"/>
                  <a:pt x="115" y="898"/>
                  <a:pt x="115" y="822"/>
                </a:cubicBezTo>
                <a:cubicBezTo>
                  <a:pt x="115" y="726"/>
                  <a:pt x="194" y="647"/>
                  <a:pt x="290" y="64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6462" y="3272633"/>
            <a:ext cx="315912" cy="314325"/>
          </a:xfrm>
          <a:custGeom>
            <a:avLst/>
            <a:gdLst>
              <a:gd name="T0" fmla="*/ 292 w 876"/>
              <a:gd name="T1" fmla="*/ 0 h 874"/>
              <a:gd name="T2" fmla="*/ 875 w 876"/>
              <a:gd name="T3" fmla="*/ 0 h 874"/>
              <a:gd name="T4" fmla="*/ 875 w 876"/>
              <a:gd name="T5" fmla="*/ 581 h 874"/>
              <a:gd name="T6" fmla="*/ 760 w 876"/>
              <a:gd name="T7" fmla="*/ 581 h 874"/>
              <a:gd name="T8" fmla="*/ 760 w 876"/>
              <a:gd name="T9" fmla="*/ 196 h 874"/>
              <a:gd name="T10" fmla="*/ 82 w 876"/>
              <a:gd name="T11" fmla="*/ 873 h 874"/>
              <a:gd name="T12" fmla="*/ 0 w 876"/>
              <a:gd name="T13" fmla="*/ 791 h 874"/>
              <a:gd name="T14" fmla="*/ 678 w 876"/>
              <a:gd name="T15" fmla="*/ 114 h 874"/>
              <a:gd name="T16" fmla="*/ 292 w 876"/>
              <a:gd name="T17" fmla="*/ 114 h 874"/>
              <a:gd name="T18" fmla="*/ 292 w 876"/>
              <a:gd name="T19" fmla="*/ 0 h 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6" h="874">
                <a:moveTo>
                  <a:pt x="292" y="0"/>
                </a:moveTo>
                <a:lnTo>
                  <a:pt x="875" y="0"/>
                </a:lnTo>
                <a:lnTo>
                  <a:pt x="875" y="581"/>
                </a:lnTo>
                <a:lnTo>
                  <a:pt x="760" y="581"/>
                </a:lnTo>
                <a:lnTo>
                  <a:pt x="760" y="196"/>
                </a:lnTo>
                <a:lnTo>
                  <a:pt x="82" y="873"/>
                </a:lnTo>
                <a:lnTo>
                  <a:pt x="0" y="791"/>
                </a:lnTo>
                <a:lnTo>
                  <a:pt x="678" y="114"/>
                </a:lnTo>
                <a:lnTo>
                  <a:pt x="292" y="114"/>
                </a:lnTo>
                <a:lnTo>
                  <a:pt x="29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60714" y="3336134"/>
            <a:ext cx="504825" cy="185737"/>
          </a:xfrm>
          <a:custGeom>
            <a:avLst/>
            <a:gdLst>
              <a:gd name="T0" fmla="*/ 432 w 1401"/>
              <a:gd name="T1" fmla="*/ 158 h 516"/>
              <a:gd name="T2" fmla="*/ 432 w 1401"/>
              <a:gd name="T3" fmla="*/ 338 h 516"/>
              <a:gd name="T4" fmla="*/ 399 w 1401"/>
              <a:gd name="T5" fmla="*/ 392 h 516"/>
              <a:gd name="T6" fmla="*/ 243 w 1401"/>
              <a:gd name="T7" fmla="*/ 499 h 516"/>
              <a:gd name="T8" fmla="*/ 202 w 1401"/>
              <a:gd name="T9" fmla="*/ 515 h 516"/>
              <a:gd name="T10" fmla="*/ 161 w 1401"/>
              <a:gd name="T11" fmla="*/ 499 h 516"/>
              <a:gd name="T12" fmla="*/ 16 w 1401"/>
              <a:gd name="T13" fmla="*/ 354 h 516"/>
              <a:gd name="T14" fmla="*/ 0 w 1401"/>
              <a:gd name="T15" fmla="*/ 313 h 516"/>
              <a:gd name="T16" fmla="*/ 16 w 1401"/>
              <a:gd name="T17" fmla="*/ 272 h 516"/>
              <a:gd name="T18" fmla="*/ 700 w 1401"/>
              <a:gd name="T19" fmla="*/ 0 h 516"/>
              <a:gd name="T20" fmla="*/ 1383 w 1401"/>
              <a:gd name="T21" fmla="*/ 272 h 516"/>
              <a:gd name="T22" fmla="*/ 1400 w 1401"/>
              <a:gd name="T23" fmla="*/ 313 h 516"/>
              <a:gd name="T24" fmla="*/ 1383 w 1401"/>
              <a:gd name="T25" fmla="*/ 354 h 516"/>
              <a:gd name="T26" fmla="*/ 1238 w 1401"/>
              <a:gd name="T27" fmla="*/ 499 h 516"/>
              <a:gd name="T28" fmla="*/ 1197 w 1401"/>
              <a:gd name="T29" fmla="*/ 515 h 516"/>
              <a:gd name="T30" fmla="*/ 1156 w 1401"/>
              <a:gd name="T31" fmla="*/ 499 h 516"/>
              <a:gd name="T32" fmla="*/ 1001 w 1401"/>
              <a:gd name="T33" fmla="*/ 392 h 516"/>
              <a:gd name="T34" fmla="*/ 968 w 1401"/>
              <a:gd name="T35" fmla="*/ 340 h 516"/>
              <a:gd name="T36" fmla="*/ 968 w 1401"/>
              <a:gd name="T37" fmla="*/ 161 h 516"/>
              <a:gd name="T38" fmla="*/ 700 w 1401"/>
              <a:gd name="T39" fmla="*/ 117 h 516"/>
              <a:gd name="T40" fmla="*/ 432 w 1401"/>
              <a:gd name="T41" fmla="*/ 158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516">
                <a:moveTo>
                  <a:pt x="432" y="158"/>
                </a:moveTo>
                <a:lnTo>
                  <a:pt x="432" y="338"/>
                </a:lnTo>
                <a:cubicBezTo>
                  <a:pt x="432" y="360"/>
                  <a:pt x="418" y="384"/>
                  <a:pt x="399" y="392"/>
                </a:cubicBezTo>
                <a:cubicBezTo>
                  <a:pt x="342" y="420"/>
                  <a:pt x="290" y="455"/>
                  <a:pt x="243" y="499"/>
                </a:cubicBezTo>
                <a:cubicBezTo>
                  <a:pt x="232" y="510"/>
                  <a:pt x="218" y="515"/>
                  <a:pt x="202" y="515"/>
                </a:cubicBezTo>
                <a:cubicBezTo>
                  <a:pt x="185" y="515"/>
                  <a:pt x="172" y="510"/>
                  <a:pt x="161" y="499"/>
                </a:cubicBezTo>
                <a:lnTo>
                  <a:pt x="16" y="354"/>
                </a:lnTo>
                <a:cubicBezTo>
                  <a:pt x="5" y="343"/>
                  <a:pt x="0" y="329"/>
                  <a:pt x="0" y="313"/>
                </a:cubicBezTo>
                <a:cubicBezTo>
                  <a:pt x="0" y="297"/>
                  <a:pt x="5" y="283"/>
                  <a:pt x="16" y="272"/>
                </a:cubicBezTo>
                <a:cubicBezTo>
                  <a:pt x="194" y="104"/>
                  <a:pt x="435" y="0"/>
                  <a:pt x="700" y="0"/>
                </a:cubicBezTo>
                <a:cubicBezTo>
                  <a:pt x="965" y="0"/>
                  <a:pt x="1206" y="104"/>
                  <a:pt x="1383" y="272"/>
                </a:cubicBezTo>
                <a:cubicBezTo>
                  <a:pt x="1394" y="283"/>
                  <a:pt x="1400" y="297"/>
                  <a:pt x="1400" y="313"/>
                </a:cubicBezTo>
                <a:cubicBezTo>
                  <a:pt x="1400" y="329"/>
                  <a:pt x="1394" y="343"/>
                  <a:pt x="1383" y="354"/>
                </a:cubicBezTo>
                <a:lnTo>
                  <a:pt x="1238" y="499"/>
                </a:lnTo>
                <a:cubicBezTo>
                  <a:pt x="1227" y="510"/>
                  <a:pt x="1213" y="515"/>
                  <a:pt x="1197" y="515"/>
                </a:cubicBezTo>
                <a:cubicBezTo>
                  <a:pt x="1180" y="515"/>
                  <a:pt x="1167" y="510"/>
                  <a:pt x="1156" y="499"/>
                </a:cubicBezTo>
                <a:cubicBezTo>
                  <a:pt x="1110" y="455"/>
                  <a:pt x="1058" y="420"/>
                  <a:pt x="1001" y="392"/>
                </a:cubicBezTo>
                <a:cubicBezTo>
                  <a:pt x="981" y="384"/>
                  <a:pt x="968" y="365"/>
                  <a:pt x="968" y="340"/>
                </a:cubicBezTo>
                <a:lnTo>
                  <a:pt x="968" y="161"/>
                </a:lnTo>
                <a:cubicBezTo>
                  <a:pt x="883" y="134"/>
                  <a:pt x="793" y="117"/>
                  <a:pt x="700" y="117"/>
                </a:cubicBezTo>
                <a:cubicBezTo>
                  <a:pt x="607" y="117"/>
                  <a:pt x="517" y="131"/>
                  <a:pt x="432" y="158"/>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3714" y="3199607"/>
            <a:ext cx="377825" cy="461963"/>
          </a:xfrm>
          <a:custGeom>
            <a:avLst/>
            <a:gdLst>
              <a:gd name="T0" fmla="*/ 875 w 1051"/>
              <a:gd name="T1" fmla="*/ 525 h 1282"/>
              <a:gd name="T2" fmla="*/ 1050 w 1051"/>
              <a:gd name="T3" fmla="*/ 699 h 1282"/>
              <a:gd name="T4" fmla="*/ 1050 w 1051"/>
              <a:gd name="T5" fmla="*/ 789 h 1282"/>
              <a:gd name="T6" fmla="*/ 935 w 1051"/>
              <a:gd name="T7" fmla="*/ 904 h 1282"/>
              <a:gd name="T8" fmla="*/ 856 w 1051"/>
              <a:gd name="T9" fmla="*/ 871 h 1282"/>
              <a:gd name="T10" fmla="*/ 730 w 1051"/>
              <a:gd name="T11" fmla="*/ 745 h 1282"/>
              <a:gd name="T12" fmla="*/ 605 w 1051"/>
              <a:gd name="T13" fmla="*/ 871 h 1282"/>
              <a:gd name="T14" fmla="*/ 443 w 1051"/>
              <a:gd name="T15" fmla="*/ 871 h 1282"/>
              <a:gd name="T16" fmla="*/ 320 w 1051"/>
              <a:gd name="T17" fmla="*/ 745 h 1282"/>
              <a:gd name="T18" fmla="*/ 194 w 1051"/>
              <a:gd name="T19" fmla="*/ 871 h 1282"/>
              <a:gd name="T20" fmla="*/ 115 w 1051"/>
              <a:gd name="T21" fmla="*/ 904 h 1282"/>
              <a:gd name="T22" fmla="*/ 0 w 1051"/>
              <a:gd name="T23" fmla="*/ 789 h 1282"/>
              <a:gd name="T24" fmla="*/ 0 w 1051"/>
              <a:gd name="T25" fmla="*/ 699 h 1282"/>
              <a:gd name="T26" fmla="*/ 175 w 1051"/>
              <a:gd name="T27" fmla="*/ 525 h 1282"/>
              <a:gd name="T28" fmla="*/ 468 w 1051"/>
              <a:gd name="T29" fmla="*/ 525 h 1282"/>
              <a:gd name="T30" fmla="*/ 468 w 1051"/>
              <a:gd name="T31" fmla="*/ 407 h 1282"/>
              <a:gd name="T32" fmla="*/ 583 w 1051"/>
              <a:gd name="T33" fmla="*/ 407 h 1282"/>
              <a:gd name="T34" fmla="*/ 583 w 1051"/>
              <a:gd name="T35" fmla="*/ 525 h 1282"/>
              <a:gd name="T36" fmla="*/ 875 w 1051"/>
              <a:gd name="T37" fmla="*/ 525 h 1282"/>
              <a:gd name="T38" fmla="*/ 793 w 1051"/>
              <a:gd name="T39" fmla="*/ 931 h 1282"/>
              <a:gd name="T40" fmla="*/ 935 w 1051"/>
              <a:gd name="T41" fmla="*/ 991 h 1282"/>
              <a:gd name="T42" fmla="*/ 1050 w 1051"/>
              <a:gd name="T43" fmla="*/ 956 h 1282"/>
              <a:gd name="T44" fmla="*/ 1050 w 1051"/>
              <a:gd name="T45" fmla="*/ 1224 h 1282"/>
              <a:gd name="T46" fmla="*/ 993 w 1051"/>
              <a:gd name="T47" fmla="*/ 1281 h 1282"/>
              <a:gd name="T48" fmla="*/ 58 w 1051"/>
              <a:gd name="T49" fmla="*/ 1281 h 1282"/>
              <a:gd name="T50" fmla="*/ 0 w 1051"/>
              <a:gd name="T51" fmla="*/ 1224 h 1282"/>
              <a:gd name="T52" fmla="*/ 0 w 1051"/>
              <a:gd name="T53" fmla="*/ 956 h 1282"/>
              <a:gd name="T54" fmla="*/ 115 w 1051"/>
              <a:gd name="T55" fmla="*/ 991 h 1282"/>
              <a:gd name="T56" fmla="*/ 257 w 1051"/>
              <a:gd name="T57" fmla="*/ 931 h 1282"/>
              <a:gd name="T58" fmla="*/ 320 w 1051"/>
              <a:gd name="T59" fmla="*/ 868 h 1282"/>
              <a:gd name="T60" fmla="*/ 383 w 1051"/>
              <a:gd name="T61" fmla="*/ 931 h 1282"/>
              <a:gd name="T62" fmla="*/ 667 w 1051"/>
              <a:gd name="T63" fmla="*/ 931 h 1282"/>
              <a:gd name="T64" fmla="*/ 730 w 1051"/>
              <a:gd name="T65" fmla="*/ 868 h 1282"/>
              <a:gd name="T66" fmla="*/ 793 w 1051"/>
              <a:gd name="T67" fmla="*/ 931 h 1282"/>
              <a:gd name="T68" fmla="*/ 525 w 1051"/>
              <a:gd name="T69" fmla="*/ 350 h 1282"/>
              <a:gd name="T70" fmla="*/ 408 w 1051"/>
              <a:gd name="T71" fmla="*/ 232 h 1282"/>
              <a:gd name="T72" fmla="*/ 427 w 1051"/>
              <a:gd name="T73" fmla="*/ 172 h 1282"/>
              <a:gd name="T74" fmla="*/ 525 w 1051"/>
              <a:gd name="T75" fmla="*/ 0 h 1282"/>
              <a:gd name="T76" fmla="*/ 624 w 1051"/>
              <a:gd name="T77" fmla="*/ 172 h 1282"/>
              <a:gd name="T78" fmla="*/ 643 w 1051"/>
              <a:gd name="T79" fmla="*/ 232 h 1282"/>
              <a:gd name="T80" fmla="*/ 525 w 1051"/>
              <a:gd name="T81" fmla="*/ 35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1" h="1282">
                <a:moveTo>
                  <a:pt x="875" y="525"/>
                </a:moveTo>
                <a:cubicBezTo>
                  <a:pt x="971" y="525"/>
                  <a:pt x="1050" y="604"/>
                  <a:pt x="1050" y="699"/>
                </a:cubicBezTo>
                <a:lnTo>
                  <a:pt x="1050" y="789"/>
                </a:lnTo>
                <a:cubicBezTo>
                  <a:pt x="1050" y="852"/>
                  <a:pt x="998" y="904"/>
                  <a:pt x="935" y="904"/>
                </a:cubicBezTo>
                <a:cubicBezTo>
                  <a:pt x="905" y="904"/>
                  <a:pt x="878" y="893"/>
                  <a:pt x="856" y="871"/>
                </a:cubicBezTo>
                <a:lnTo>
                  <a:pt x="730" y="745"/>
                </a:lnTo>
                <a:lnTo>
                  <a:pt x="605" y="871"/>
                </a:lnTo>
                <a:cubicBezTo>
                  <a:pt x="561" y="915"/>
                  <a:pt x="487" y="915"/>
                  <a:pt x="443" y="871"/>
                </a:cubicBezTo>
                <a:lnTo>
                  <a:pt x="320" y="745"/>
                </a:lnTo>
                <a:lnTo>
                  <a:pt x="194" y="871"/>
                </a:lnTo>
                <a:cubicBezTo>
                  <a:pt x="173" y="893"/>
                  <a:pt x="145" y="904"/>
                  <a:pt x="115" y="904"/>
                </a:cubicBezTo>
                <a:cubicBezTo>
                  <a:pt x="52" y="904"/>
                  <a:pt x="0" y="852"/>
                  <a:pt x="0" y="789"/>
                </a:cubicBezTo>
                <a:lnTo>
                  <a:pt x="0" y="699"/>
                </a:lnTo>
                <a:cubicBezTo>
                  <a:pt x="0" y="604"/>
                  <a:pt x="80" y="525"/>
                  <a:pt x="175" y="525"/>
                </a:cubicBezTo>
                <a:lnTo>
                  <a:pt x="468" y="525"/>
                </a:lnTo>
                <a:lnTo>
                  <a:pt x="468" y="407"/>
                </a:lnTo>
                <a:lnTo>
                  <a:pt x="583" y="407"/>
                </a:lnTo>
                <a:lnTo>
                  <a:pt x="583" y="525"/>
                </a:lnTo>
                <a:lnTo>
                  <a:pt x="875" y="525"/>
                </a:lnTo>
                <a:close/>
                <a:moveTo>
                  <a:pt x="793" y="931"/>
                </a:moveTo>
                <a:cubicBezTo>
                  <a:pt x="832" y="969"/>
                  <a:pt x="881" y="991"/>
                  <a:pt x="935" y="991"/>
                </a:cubicBezTo>
                <a:cubicBezTo>
                  <a:pt x="979" y="991"/>
                  <a:pt x="1017" y="978"/>
                  <a:pt x="1050" y="956"/>
                </a:cubicBezTo>
                <a:lnTo>
                  <a:pt x="1050" y="1224"/>
                </a:lnTo>
                <a:cubicBezTo>
                  <a:pt x="1050" y="1257"/>
                  <a:pt x="1026" y="1281"/>
                  <a:pt x="993" y="1281"/>
                </a:cubicBezTo>
                <a:lnTo>
                  <a:pt x="58" y="1281"/>
                </a:lnTo>
                <a:cubicBezTo>
                  <a:pt x="25" y="1281"/>
                  <a:pt x="0" y="1257"/>
                  <a:pt x="0" y="1224"/>
                </a:cubicBezTo>
                <a:lnTo>
                  <a:pt x="0" y="956"/>
                </a:lnTo>
                <a:cubicBezTo>
                  <a:pt x="33" y="978"/>
                  <a:pt x="71" y="991"/>
                  <a:pt x="115" y="991"/>
                </a:cubicBezTo>
                <a:cubicBezTo>
                  <a:pt x="170" y="991"/>
                  <a:pt x="219" y="969"/>
                  <a:pt x="257" y="931"/>
                </a:cubicBezTo>
                <a:lnTo>
                  <a:pt x="320" y="868"/>
                </a:lnTo>
                <a:lnTo>
                  <a:pt x="383" y="931"/>
                </a:lnTo>
                <a:cubicBezTo>
                  <a:pt x="460" y="1008"/>
                  <a:pt x="591" y="1008"/>
                  <a:pt x="667" y="931"/>
                </a:cubicBezTo>
                <a:lnTo>
                  <a:pt x="730" y="868"/>
                </a:lnTo>
                <a:lnTo>
                  <a:pt x="793" y="931"/>
                </a:lnTo>
                <a:close/>
                <a:moveTo>
                  <a:pt x="525" y="350"/>
                </a:moveTo>
                <a:cubicBezTo>
                  <a:pt x="462" y="350"/>
                  <a:pt x="408" y="295"/>
                  <a:pt x="408" y="232"/>
                </a:cubicBezTo>
                <a:cubicBezTo>
                  <a:pt x="408" y="210"/>
                  <a:pt x="416" y="189"/>
                  <a:pt x="427" y="172"/>
                </a:cubicBezTo>
                <a:lnTo>
                  <a:pt x="525" y="0"/>
                </a:lnTo>
                <a:lnTo>
                  <a:pt x="624" y="172"/>
                </a:lnTo>
                <a:cubicBezTo>
                  <a:pt x="635" y="189"/>
                  <a:pt x="643" y="210"/>
                  <a:pt x="643" y="232"/>
                </a:cubicBezTo>
                <a:cubicBezTo>
                  <a:pt x="643" y="295"/>
                  <a:pt x="591" y="350"/>
                  <a:pt x="525"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40349" y="3261519"/>
            <a:ext cx="463550" cy="336550"/>
          </a:xfrm>
          <a:custGeom>
            <a:avLst/>
            <a:gdLst>
              <a:gd name="T0" fmla="*/ 293 w 1286"/>
              <a:gd name="T1" fmla="*/ 468 h 936"/>
              <a:gd name="T2" fmla="*/ 468 w 1286"/>
              <a:gd name="T3" fmla="*/ 468 h 936"/>
              <a:gd name="T4" fmla="*/ 235 w 1286"/>
              <a:gd name="T5" fmla="*/ 699 h 936"/>
              <a:gd name="T6" fmla="*/ 0 w 1286"/>
              <a:gd name="T7" fmla="*/ 468 h 936"/>
              <a:gd name="T8" fmla="*/ 175 w 1286"/>
              <a:gd name="T9" fmla="*/ 468 h 936"/>
              <a:gd name="T10" fmla="*/ 643 w 1286"/>
              <a:gd name="T11" fmla="*/ 0 h 936"/>
              <a:gd name="T12" fmla="*/ 892 w 1286"/>
              <a:gd name="T13" fmla="*/ 74 h 936"/>
              <a:gd name="T14" fmla="*/ 807 w 1286"/>
              <a:gd name="T15" fmla="*/ 159 h 936"/>
              <a:gd name="T16" fmla="*/ 643 w 1286"/>
              <a:gd name="T17" fmla="*/ 118 h 936"/>
              <a:gd name="T18" fmla="*/ 293 w 1286"/>
              <a:gd name="T19" fmla="*/ 468 h 936"/>
              <a:gd name="T20" fmla="*/ 1050 w 1286"/>
              <a:gd name="T21" fmla="*/ 236 h 936"/>
              <a:gd name="T22" fmla="*/ 1285 w 1286"/>
              <a:gd name="T23" fmla="*/ 468 h 936"/>
              <a:gd name="T24" fmla="*/ 1110 w 1286"/>
              <a:gd name="T25" fmla="*/ 468 h 936"/>
              <a:gd name="T26" fmla="*/ 643 w 1286"/>
              <a:gd name="T27" fmla="*/ 935 h 936"/>
              <a:gd name="T28" fmla="*/ 394 w 1286"/>
              <a:gd name="T29" fmla="*/ 861 h 936"/>
              <a:gd name="T30" fmla="*/ 479 w 1286"/>
              <a:gd name="T31" fmla="*/ 776 h 936"/>
              <a:gd name="T32" fmla="*/ 643 w 1286"/>
              <a:gd name="T33" fmla="*/ 817 h 936"/>
              <a:gd name="T34" fmla="*/ 993 w 1286"/>
              <a:gd name="T35" fmla="*/ 468 h 936"/>
              <a:gd name="T36" fmla="*/ 818 w 1286"/>
              <a:gd name="T37" fmla="*/ 468 h 936"/>
              <a:gd name="T38" fmla="*/ 1050 w 1286"/>
              <a:gd name="T39" fmla="*/ 2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6" h="936">
                <a:moveTo>
                  <a:pt x="293" y="468"/>
                </a:moveTo>
                <a:lnTo>
                  <a:pt x="468" y="468"/>
                </a:lnTo>
                <a:lnTo>
                  <a:pt x="235" y="699"/>
                </a:lnTo>
                <a:lnTo>
                  <a:pt x="0" y="468"/>
                </a:lnTo>
                <a:lnTo>
                  <a:pt x="175" y="468"/>
                </a:lnTo>
                <a:cubicBezTo>
                  <a:pt x="175" y="211"/>
                  <a:pt x="386" y="0"/>
                  <a:pt x="643" y="0"/>
                </a:cubicBezTo>
                <a:cubicBezTo>
                  <a:pt x="733" y="0"/>
                  <a:pt x="821" y="28"/>
                  <a:pt x="892" y="74"/>
                </a:cubicBezTo>
                <a:lnTo>
                  <a:pt x="807" y="159"/>
                </a:lnTo>
                <a:cubicBezTo>
                  <a:pt x="758" y="132"/>
                  <a:pt x="703" y="118"/>
                  <a:pt x="643" y="118"/>
                </a:cubicBezTo>
                <a:cubicBezTo>
                  <a:pt x="449" y="118"/>
                  <a:pt x="293" y="274"/>
                  <a:pt x="293" y="468"/>
                </a:cubicBezTo>
                <a:close/>
                <a:moveTo>
                  <a:pt x="1050" y="236"/>
                </a:moveTo>
                <a:lnTo>
                  <a:pt x="1285" y="468"/>
                </a:lnTo>
                <a:lnTo>
                  <a:pt x="1110" y="468"/>
                </a:lnTo>
                <a:cubicBezTo>
                  <a:pt x="1110" y="724"/>
                  <a:pt x="900" y="935"/>
                  <a:pt x="643" y="935"/>
                </a:cubicBezTo>
                <a:cubicBezTo>
                  <a:pt x="553" y="935"/>
                  <a:pt x="465" y="907"/>
                  <a:pt x="394" y="861"/>
                </a:cubicBezTo>
                <a:lnTo>
                  <a:pt x="479" y="776"/>
                </a:lnTo>
                <a:cubicBezTo>
                  <a:pt x="528" y="803"/>
                  <a:pt x="583" y="817"/>
                  <a:pt x="643" y="817"/>
                </a:cubicBezTo>
                <a:cubicBezTo>
                  <a:pt x="837" y="817"/>
                  <a:pt x="993" y="661"/>
                  <a:pt x="993" y="468"/>
                </a:cubicBezTo>
                <a:lnTo>
                  <a:pt x="818" y="468"/>
                </a:lnTo>
                <a:lnTo>
                  <a:pt x="1050" y="23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40487" y="3240883"/>
            <a:ext cx="419100" cy="377825"/>
          </a:xfrm>
          <a:custGeom>
            <a:avLst/>
            <a:gdLst>
              <a:gd name="T0" fmla="*/ 700 w 1166"/>
              <a:gd name="T1" fmla="*/ 232 h 1050"/>
              <a:gd name="T2" fmla="*/ 700 w 1166"/>
              <a:gd name="T3" fmla="*/ 118 h 1050"/>
              <a:gd name="T4" fmla="*/ 465 w 1166"/>
              <a:gd name="T5" fmla="*/ 118 h 1050"/>
              <a:gd name="T6" fmla="*/ 465 w 1166"/>
              <a:gd name="T7" fmla="*/ 232 h 1050"/>
              <a:gd name="T8" fmla="*/ 700 w 1166"/>
              <a:gd name="T9" fmla="*/ 232 h 1050"/>
              <a:gd name="T10" fmla="*/ 1165 w 1166"/>
              <a:gd name="T11" fmla="*/ 350 h 1050"/>
              <a:gd name="T12" fmla="*/ 1165 w 1166"/>
              <a:gd name="T13" fmla="*/ 525 h 1050"/>
              <a:gd name="T14" fmla="*/ 1050 w 1166"/>
              <a:gd name="T15" fmla="*/ 642 h 1050"/>
              <a:gd name="T16" fmla="*/ 700 w 1166"/>
              <a:gd name="T17" fmla="*/ 642 h 1050"/>
              <a:gd name="T18" fmla="*/ 700 w 1166"/>
              <a:gd name="T19" fmla="*/ 525 h 1050"/>
              <a:gd name="T20" fmla="*/ 465 w 1166"/>
              <a:gd name="T21" fmla="*/ 525 h 1050"/>
              <a:gd name="T22" fmla="*/ 465 w 1166"/>
              <a:gd name="T23" fmla="*/ 642 h 1050"/>
              <a:gd name="T24" fmla="*/ 115 w 1166"/>
              <a:gd name="T25" fmla="*/ 642 h 1050"/>
              <a:gd name="T26" fmla="*/ 0 w 1166"/>
              <a:gd name="T27" fmla="*/ 525 h 1050"/>
              <a:gd name="T28" fmla="*/ 0 w 1166"/>
              <a:gd name="T29" fmla="*/ 350 h 1050"/>
              <a:gd name="T30" fmla="*/ 115 w 1166"/>
              <a:gd name="T31" fmla="*/ 232 h 1050"/>
              <a:gd name="T32" fmla="*/ 347 w 1166"/>
              <a:gd name="T33" fmla="*/ 232 h 1050"/>
              <a:gd name="T34" fmla="*/ 347 w 1166"/>
              <a:gd name="T35" fmla="*/ 118 h 1050"/>
              <a:gd name="T36" fmla="*/ 465 w 1166"/>
              <a:gd name="T37" fmla="*/ 0 h 1050"/>
              <a:gd name="T38" fmla="*/ 697 w 1166"/>
              <a:gd name="T39" fmla="*/ 0 h 1050"/>
              <a:gd name="T40" fmla="*/ 815 w 1166"/>
              <a:gd name="T41" fmla="*/ 118 h 1050"/>
              <a:gd name="T42" fmla="*/ 815 w 1166"/>
              <a:gd name="T43" fmla="*/ 232 h 1050"/>
              <a:gd name="T44" fmla="*/ 1050 w 1166"/>
              <a:gd name="T45" fmla="*/ 232 h 1050"/>
              <a:gd name="T46" fmla="*/ 1165 w 1166"/>
              <a:gd name="T47" fmla="*/ 350 h 1050"/>
              <a:gd name="T48" fmla="*/ 700 w 1166"/>
              <a:gd name="T49" fmla="*/ 756 h 1050"/>
              <a:gd name="T50" fmla="*/ 700 w 1166"/>
              <a:gd name="T51" fmla="*/ 699 h 1050"/>
              <a:gd name="T52" fmla="*/ 1107 w 1166"/>
              <a:gd name="T53" fmla="*/ 699 h 1050"/>
              <a:gd name="T54" fmla="*/ 1107 w 1166"/>
              <a:gd name="T55" fmla="*/ 931 h 1050"/>
              <a:gd name="T56" fmla="*/ 990 w 1166"/>
              <a:gd name="T57" fmla="*/ 1049 h 1050"/>
              <a:gd name="T58" fmla="*/ 175 w 1166"/>
              <a:gd name="T59" fmla="*/ 1049 h 1050"/>
              <a:gd name="T60" fmla="*/ 57 w 1166"/>
              <a:gd name="T61" fmla="*/ 931 h 1050"/>
              <a:gd name="T62" fmla="*/ 57 w 1166"/>
              <a:gd name="T63" fmla="*/ 699 h 1050"/>
              <a:gd name="T64" fmla="*/ 465 w 1166"/>
              <a:gd name="T65" fmla="*/ 699 h 1050"/>
              <a:gd name="T66" fmla="*/ 465 w 1166"/>
              <a:gd name="T67" fmla="*/ 756 h 1050"/>
              <a:gd name="T68" fmla="*/ 700 w 1166"/>
              <a:gd name="T69" fmla="*/ 756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050">
                <a:moveTo>
                  <a:pt x="700" y="232"/>
                </a:moveTo>
                <a:lnTo>
                  <a:pt x="700" y="118"/>
                </a:lnTo>
                <a:lnTo>
                  <a:pt x="465" y="118"/>
                </a:lnTo>
                <a:lnTo>
                  <a:pt x="465" y="232"/>
                </a:lnTo>
                <a:lnTo>
                  <a:pt x="700" y="232"/>
                </a:lnTo>
                <a:close/>
                <a:moveTo>
                  <a:pt x="1165" y="350"/>
                </a:moveTo>
                <a:lnTo>
                  <a:pt x="1165" y="525"/>
                </a:lnTo>
                <a:cubicBezTo>
                  <a:pt x="1165" y="587"/>
                  <a:pt x="1113" y="642"/>
                  <a:pt x="1050" y="642"/>
                </a:cubicBezTo>
                <a:lnTo>
                  <a:pt x="700" y="642"/>
                </a:lnTo>
                <a:lnTo>
                  <a:pt x="700" y="525"/>
                </a:lnTo>
                <a:lnTo>
                  <a:pt x="465" y="525"/>
                </a:lnTo>
                <a:lnTo>
                  <a:pt x="465" y="642"/>
                </a:lnTo>
                <a:lnTo>
                  <a:pt x="115" y="642"/>
                </a:lnTo>
                <a:cubicBezTo>
                  <a:pt x="49" y="642"/>
                  <a:pt x="0" y="590"/>
                  <a:pt x="0" y="525"/>
                </a:cubicBezTo>
                <a:lnTo>
                  <a:pt x="0" y="350"/>
                </a:lnTo>
                <a:cubicBezTo>
                  <a:pt x="0" y="287"/>
                  <a:pt x="52" y="232"/>
                  <a:pt x="115" y="232"/>
                </a:cubicBezTo>
                <a:lnTo>
                  <a:pt x="347" y="232"/>
                </a:lnTo>
                <a:lnTo>
                  <a:pt x="347" y="118"/>
                </a:lnTo>
                <a:lnTo>
                  <a:pt x="465" y="0"/>
                </a:lnTo>
                <a:lnTo>
                  <a:pt x="697" y="0"/>
                </a:lnTo>
                <a:lnTo>
                  <a:pt x="815" y="118"/>
                </a:lnTo>
                <a:lnTo>
                  <a:pt x="815" y="232"/>
                </a:lnTo>
                <a:lnTo>
                  <a:pt x="1050" y="232"/>
                </a:lnTo>
                <a:cubicBezTo>
                  <a:pt x="1113" y="232"/>
                  <a:pt x="1165" y="287"/>
                  <a:pt x="1165" y="350"/>
                </a:cubicBezTo>
                <a:close/>
                <a:moveTo>
                  <a:pt x="700" y="756"/>
                </a:moveTo>
                <a:lnTo>
                  <a:pt x="700" y="699"/>
                </a:lnTo>
                <a:lnTo>
                  <a:pt x="1107" y="699"/>
                </a:lnTo>
                <a:lnTo>
                  <a:pt x="1107" y="931"/>
                </a:lnTo>
                <a:cubicBezTo>
                  <a:pt x="1107" y="997"/>
                  <a:pt x="1055" y="1049"/>
                  <a:pt x="990" y="1049"/>
                </a:cubicBezTo>
                <a:lnTo>
                  <a:pt x="175" y="1049"/>
                </a:lnTo>
                <a:cubicBezTo>
                  <a:pt x="109" y="1049"/>
                  <a:pt x="57" y="997"/>
                  <a:pt x="57" y="931"/>
                </a:cubicBezTo>
                <a:lnTo>
                  <a:pt x="57" y="699"/>
                </a:lnTo>
                <a:lnTo>
                  <a:pt x="465" y="699"/>
                </a:lnTo>
                <a:lnTo>
                  <a:pt x="465" y="756"/>
                </a:lnTo>
                <a:lnTo>
                  <a:pt x="700" y="75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97762" y="3283743"/>
            <a:ext cx="463550" cy="293688"/>
          </a:xfrm>
          <a:custGeom>
            <a:avLst/>
            <a:gdLst>
              <a:gd name="T0" fmla="*/ 585 w 1286"/>
              <a:gd name="T1" fmla="*/ 699 h 814"/>
              <a:gd name="T2" fmla="*/ 1168 w 1286"/>
              <a:gd name="T3" fmla="*/ 699 h 814"/>
              <a:gd name="T4" fmla="*/ 982 w 1286"/>
              <a:gd name="T5" fmla="*/ 452 h 814"/>
              <a:gd name="T6" fmla="*/ 834 w 1286"/>
              <a:gd name="T7" fmla="*/ 638 h 814"/>
              <a:gd name="T8" fmla="*/ 730 w 1286"/>
              <a:gd name="T9" fmla="*/ 513 h 814"/>
              <a:gd name="T10" fmla="*/ 585 w 1286"/>
              <a:gd name="T11" fmla="*/ 699 h 814"/>
              <a:gd name="T12" fmla="*/ 1225 w 1286"/>
              <a:gd name="T13" fmla="*/ 0 h 814"/>
              <a:gd name="T14" fmla="*/ 1285 w 1286"/>
              <a:gd name="T15" fmla="*/ 57 h 814"/>
              <a:gd name="T16" fmla="*/ 1285 w 1286"/>
              <a:gd name="T17" fmla="*/ 756 h 814"/>
              <a:gd name="T18" fmla="*/ 1225 w 1286"/>
              <a:gd name="T19" fmla="*/ 813 h 814"/>
              <a:gd name="T20" fmla="*/ 525 w 1286"/>
              <a:gd name="T21" fmla="*/ 813 h 814"/>
              <a:gd name="T22" fmla="*/ 468 w 1286"/>
              <a:gd name="T23" fmla="*/ 756 h 814"/>
              <a:gd name="T24" fmla="*/ 468 w 1286"/>
              <a:gd name="T25" fmla="*/ 57 h 814"/>
              <a:gd name="T26" fmla="*/ 525 w 1286"/>
              <a:gd name="T27" fmla="*/ 0 h 814"/>
              <a:gd name="T28" fmla="*/ 1225 w 1286"/>
              <a:gd name="T29" fmla="*/ 0 h 814"/>
              <a:gd name="T30" fmla="*/ 235 w 1286"/>
              <a:gd name="T31" fmla="*/ 0 h 814"/>
              <a:gd name="T32" fmla="*/ 350 w 1286"/>
              <a:gd name="T33" fmla="*/ 0 h 814"/>
              <a:gd name="T34" fmla="*/ 350 w 1286"/>
              <a:gd name="T35" fmla="*/ 813 h 814"/>
              <a:gd name="T36" fmla="*/ 235 w 1286"/>
              <a:gd name="T37" fmla="*/ 813 h 814"/>
              <a:gd name="T38" fmla="*/ 235 w 1286"/>
              <a:gd name="T39" fmla="*/ 0 h 814"/>
              <a:gd name="T40" fmla="*/ 0 w 1286"/>
              <a:gd name="T41" fmla="*/ 0 h 814"/>
              <a:gd name="T42" fmla="*/ 118 w 1286"/>
              <a:gd name="T43" fmla="*/ 0 h 814"/>
              <a:gd name="T44" fmla="*/ 118 w 1286"/>
              <a:gd name="T45" fmla="*/ 813 h 814"/>
              <a:gd name="T46" fmla="*/ 0 w 1286"/>
              <a:gd name="T47" fmla="*/ 813 h 814"/>
              <a:gd name="T48" fmla="*/ 0 w 1286"/>
              <a:gd name="T49"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814">
                <a:moveTo>
                  <a:pt x="585" y="699"/>
                </a:moveTo>
                <a:lnTo>
                  <a:pt x="1168" y="699"/>
                </a:lnTo>
                <a:lnTo>
                  <a:pt x="982" y="452"/>
                </a:lnTo>
                <a:lnTo>
                  <a:pt x="834" y="638"/>
                </a:lnTo>
                <a:lnTo>
                  <a:pt x="730" y="513"/>
                </a:lnTo>
                <a:lnTo>
                  <a:pt x="585" y="699"/>
                </a:lnTo>
                <a:close/>
                <a:moveTo>
                  <a:pt x="1225" y="0"/>
                </a:moveTo>
                <a:cubicBezTo>
                  <a:pt x="1258" y="0"/>
                  <a:pt x="1285" y="24"/>
                  <a:pt x="1285" y="57"/>
                </a:cubicBezTo>
                <a:lnTo>
                  <a:pt x="1285" y="756"/>
                </a:lnTo>
                <a:cubicBezTo>
                  <a:pt x="1285" y="789"/>
                  <a:pt x="1258" y="813"/>
                  <a:pt x="1225" y="813"/>
                </a:cubicBezTo>
                <a:lnTo>
                  <a:pt x="525" y="813"/>
                </a:lnTo>
                <a:cubicBezTo>
                  <a:pt x="492" y="813"/>
                  <a:pt x="468" y="789"/>
                  <a:pt x="468" y="756"/>
                </a:cubicBezTo>
                <a:lnTo>
                  <a:pt x="468" y="57"/>
                </a:lnTo>
                <a:cubicBezTo>
                  <a:pt x="468" y="24"/>
                  <a:pt x="492" y="0"/>
                  <a:pt x="525" y="0"/>
                </a:cubicBezTo>
                <a:lnTo>
                  <a:pt x="1225" y="0"/>
                </a:lnTo>
                <a:close/>
                <a:moveTo>
                  <a:pt x="235" y="0"/>
                </a:moveTo>
                <a:lnTo>
                  <a:pt x="350" y="0"/>
                </a:lnTo>
                <a:lnTo>
                  <a:pt x="350" y="813"/>
                </a:lnTo>
                <a:lnTo>
                  <a:pt x="235" y="813"/>
                </a:lnTo>
                <a:lnTo>
                  <a:pt x="235" y="0"/>
                </a:lnTo>
                <a:close/>
                <a:moveTo>
                  <a:pt x="0" y="0"/>
                </a:moveTo>
                <a:lnTo>
                  <a:pt x="118" y="0"/>
                </a:lnTo>
                <a:lnTo>
                  <a:pt x="118" y="813"/>
                </a:lnTo>
                <a:lnTo>
                  <a:pt x="0" y="813"/>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64564" y="3190084"/>
            <a:ext cx="477837" cy="473075"/>
          </a:xfrm>
          <a:custGeom>
            <a:avLst/>
            <a:gdLst>
              <a:gd name="T0" fmla="*/ 1302 w 1327"/>
              <a:gd name="T1" fmla="*/ 1070 h 1312"/>
              <a:gd name="T2" fmla="*/ 1296 w 1327"/>
              <a:gd name="T3" fmla="*/ 1152 h 1312"/>
              <a:gd name="T4" fmla="*/ 1162 w 1327"/>
              <a:gd name="T5" fmla="*/ 1286 h 1312"/>
              <a:gd name="T6" fmla="*/ 1080 w 1327"/>
              <a:gd name="T7" fmla="*/ 1286 h 1312"/>
              <a:gd name="T8" fmla="*/ 550 w 1327"/>
              <a:gd name="T9" fmla="*/ 756 h 1312"/>
              <a:gd name="T10" fmla="*/ 148 w 1327"/>
              <a:gd name="T11" fmla="*/ 669 h 1312"/>
              <a:gd name="T12" fmla="*/ 71 w 1327"/>
              <a:gd name="T13" fmla="*/ 238 h 1312"/>
              <a:gd name="T14" fmla="*/ 328 w 1327"/>
              <a:gd name="T15" fmla="*/ 489 h 1312"/>
              <a:gd name="T16" fmla="*/ 503 w 1327"/>
              <a:gd name="T17" fmla="*/ 314 h 1312"/>
              <a:gd name="T18" fmla="*/ 252 w 1327"/>
              <a:gd name="T19" fmla="*/ 63 h 1312"/>
              <a:gd name="T20" fmla="*/ 684 w 1327"/>
              <a:gd name="T21" fmla="*/ 139 h 1312"/>
              <a:gd name="T22" fmla="*/ 771 w 1327"/>
              <a:gd name="T23" fmla="*/ 541 h 1312"/>
              <a:gd name="T24" fmla="*/ 1302 w 1327"/>
              <a:gd name="T25" fmla="*/ 1070 h 1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7" h="1312">
                <a:moveTo>
                  <a:pt x="1302" y="1070"/>
                </a:moveTo>
                <a:cubicBezTo>
                  <a:pt x="1326" y="1087"/>
                  <a:pt x="1326" y="1128"/>
                  <a:pt x="1296" y="1152"/>
                </a:cubicBezTo>
                <a:lnTo>
                  <a:pt x="1162" y="1286"/>
                </a:lnTo>
                <a:cubicBezTo>
                  <a:pt x="1138" y="1311"/>
                  <a:pt x="1105" y="1311"/>
                  <a:pt x="1080" y="1286"/>
                </a:cubicBezTo>
                <a:lnTo>
                  <a:pt x="550" y="756"/>
                </a:lnTo>
                <a:cubicBezTo>
                  <a:pt x="416" y="808"/>
                  <a:pt x="260" y="781"/>
                  <a:pt x="148" y="669"/>
                </a:cubicBezTo>
                <a:cubicBezTo>
                  <a:pt x="30" y="552"/>
                  <a:pt x="0" y="377"/>
                  <a:pt x="71" y="238"/>
                </a:cubicBezTo>
                <a:lnTo>
                  <a:pt x="328" y="489"/>
                </a:lnTo>
                <a:lnTo>
                  <a:pt x="503" y="314"/>
                </a:lnTo>
                <a:lnTo>
                  <a:pt x="252" y="63"/>
                </a:lnTo>
                <a:cubicBezTo>
                  <a:pt x="391" y="0"/>
                  <a:pt x="566" y="22"/>
                  <a:pt x="684" y="139"/>
                </a:cubicBezTo>
                <a:cubicBezTo>
                  <a:pt x="796" y="251"/>
                  <a:pt x="823" y="407"/>
                  <a:pt x="771" y="541"/>
                </a:cubicBezTo>
                <a:lnTo>
                  <a:pt x="1302" y="107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718674" y="3240883"/>
            <a:ext cx="336550" cy="377825"/>
          </a:xfrm>
          <a:custGeom>
            <a:avLst/>
            <a:gdLst>
              <a:gd name="T0" fmla="*/ 585 w 936"/>
              <a:gd name="T1" fmla="*/ 525 h 1050"/>
              <a:gd name="T2" fmla="*/ 585 w 936"/>
              <a:gd name="T3" fmla="*/ 407 h 1050"/>
              <a:gd name="T4" fmla="*/ 350 w 936"/>
              <a:gd name="T5" fmla="*/ 407 h 1050"/>
              <a:gd name="T6" fmla="*/ 350 w 936"/>
              <a:gd name="T7" fmla="*/ 525 h 1050"/>
              <a:gd name="T8" fmla="*/ 585 w 936"/>
              <a:gd name="T9" fmla="*/ 525 h 1050"/>
              <a:gd name="T10" fmla="*/ 585 w 936"/>
              <a:gd name="T11" fmla="*/ 756 h 1050"/>
              <a:gd name="T12" fmla="*/ 585 w 936"/>
              <a:gd name="T13" fmla="*/ 642 h 1050"/>
              <a:gd name="T14" fmla="*/ 350 w 936"/>
              <a:gd name="T15" fmla="*/ 642 h 1050"/>
              <a:gd name="T16" fmla="*/ 350 w 936"/>
              <a:gd name="T17" fmla="*/ 756 h 1050"/>
              <a:gd name="T18" fmla="*/ 585 w 936"/>
              <a:gd name="T19" fmla="*/ 756 h 1050"/>
              <a:gd name="T20" fmla="*/ 935 w 936"/>
              <a:gd name="T21" fmla="*/ 293 h 1050"/>
              <a:gd name="T22" fmla="*/ 935 w 936"/>
              <a:gd name="T23" fmla="*/ 407 h 1050"/>
              <a:gd name="T24" fmla="*/ 812 w 936"/>
              <a:gd name="T25" fmla="*/ 407 h 1050"/>
              <a:gd name="T26" fmla="*/ 818 w 936"/>
              <a:gd name="T27" fmla="*/ 468 h 1050"/>
              <a:gd name="T28" fmla="*/ 818 w 936"/>
              <a:gd name="T29" fmla="*/ 525 h 1050"/>
              <a:gd name="T30" fmla="*/ 935 w 936"/>
              <a:gd name="T31" fmla="*/ 525 h 1050"/>
              <a:gd name="T32" fmla="*/ 935 w 936"/>
              <a:gd name="T33" fmla="*/ 642 h 1050"/>
              <a:gd name="T34" fmla="*/ 818 w 936"/>
              <a:gd name="T35" fmla="*/ 642 h 1050"/>
              <a:gd name="T36" fmla="*/ 818 w 936"/>
              <a:gd name="T37" fmla="*/ 699 h 1050"/>
              <a:gd name="T38" fmla="*/ 812 w 936"/>
              <a:gd name="T39" fmla="*/ 756 h 1050"/>
              <a:gd name="T40" fmla="*/ 935 w 936"/>
              <a:gd name="T41" fmla="*/ 756 h 1050"/>
              <a:gd name="T42" fmla="*/ 935 w 936"/>
              <a:gd name="T43" fmla="*/ 874 h 1050"/>
              <a:gd name="T44" fmla="*/ 771 w 936"/>
              <a:gd name="T45" fmla="*/ 874 h 1050"/>
              <a:gd name="T46" fmla="*/ 468 w 936"/>
              <a:gd name="T47" fmla="*/ 1049 h 1050"/>
              <a:gd name="T48" fmla="*/ 164 w 936"/>
              <a:gd name="T49" fmla="*/ 874 h 1050"/>
              <a:gd name="T50" fmla="*/ 0 w 936"/>
              <a:gd name="T51" fmla="*/ 874 h 1050"/>
              <a:gd name="T52" fmla="*/ 0 w 936"/>
              <a:gd name="T53" fmla="*/ 756 h 1050"/>
              <a:gd name="T54" fmla="*/ 123 w 936"/>
              <a:gd name="T55" fmla="*/ 756 h 1050"/>
              <a:gd name="T56" fmla="*/ 118 w 936"/>
              <a:gd name="T57" fmla="*/ 699 h 1050"/>
              <a:gd name="T58" fmla="*/ 118 w 936"/>
              <a:gd name="T59" fmla="*/ 642 h 1050"/>
              <a:gd name="T60" fmla="*/ 0 w 936"/>
              <a:gd name="T61" fmla="*/ 642 h 1050"/>
              <a:gd name="T62" fmla="*/ 0 w 936"/>
              <a:gd name="T63" fmla="*/ 525 h 1050"/>
              <a:gd name="T64" fmla="*/ 118 w 936"/>
              <a:gd name="T65" fmla="*/ 525 h 1050"/>
              <a:gd name="T66" fmla="*/ 118 w 936"/>
              <a:gd name="T67" fmla="*/ 468 h 1050"/>
              <a:gd name="T68" fmla="*/ 123 w 936"/>
              <a:gd name="T69" fmla="*/ 407 h 1050"/>
              <a:gd name="T70" fmla="*/ 0 w 936"/>
              <a:gd name="T71" fmla="*/ 407 h 1050"/>
              <a:gd name="T72" fmla="*/ 0 w 936"/>
              <a:gd name="T73" fmla="*/ 293 h 1050"/>
              <a:gd name="T74" fmla="*/ 164 w 936"/>
              <a:gd name="T75" fmla="*/ 293 h 1050"/>
              <a:gd name="T76" fmla="*/ 271 w 936"/>
              <a:gd name="T77" fmla="*/ 178 h 1050"/>
              <a:gd name="T78" fmla="*/ 175 w 936"/>
              <a:gd name="T79" fmla="*/ 82 h 1050"/>
              <a:gd name="T80" fmla="*/ 257 w 936"/>
              <a:gd name="T81" fmla="*/ 0 h 1050"/>
              <a:gd name="T82" fmla="*/ 386 w 936"/>
              <a:gd name="T83" fmla="*/ 126 h 1050"/>
              <a:gd name="T84" fmla="*/ 468 w 936"/>
              <a:gd name="T85" fmla="*/ 118 h 1050"/>
              <a:gd name="T86" fmla="*/ 550 w 936"/>
              <a:gd name="T87" fmla="*/ 126 h 1050"/>
              <a:gd name="T88" fmla="*/ 678 w 936"/>
              <a:gd name="T89" fmla="*/ 0 h 1050"/>
              <a:gd name="T90" fmla="*/ 760 w 936"/>
              <a:gd name="T91" fmla="*/ 82 h 1050"/>
              <a:gd name="T92" fmla="*/ 665 w 936"/>
              <a:gd name="T93" fmla="*/ 178 h 1050"/>
              <a:gd name="T94" fmla="*/ 771 w 936"/>
              <a:gd name="T95" fmla="*/ 293 h 1050"/>
              <a:gd name="T96" fmla="*/ 935 w 936"/>
              <a:gd name="T97" fmla="*/ 293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36" h="1050">
                <a:moveTo>
                  <a:pt x="585" y="525"/>
                </a:moveTo>
                <a:lnTo>
                  <a:pt x="585" y="407"/>
                </a:lnTo>
                <a:lnTo>
                  <a:pt x="350" y="407"/>
                </a:lnTo>
                <a:lnTo>
                  <a:pt x="350" y="525"/>
                </a:lnTo>
                <a:lnTo>
                  <a:pt x="585" y="525"/>
                </a:lnTo>
                <a:close/>
                <a:moveTo>
                  <a:pt x="585" y="756"/>
                </a:moveTo>
                <a:lnTo>
                  <a:pt x="585" y="642"/>
                </a:lnTo>
                <a:lnTo>
                  <a:pt x="350" y="642"/>
                </a:lnTo>
                <a:lnTo>
                  <a:pt x="350" y="756"/>
                </a:lnTo>
                <a:lnTo>
                  <a:pt x="585" y="756"/>
                </a:lnTo>
                <a:close/>
                <a:moveTo>
                  <a:pt x="935" y="293"/>
                </a:moveTo>
                <a:lnTo>
                  <a:pt x="935" y="407"/>
                </a:lnTo>
                <a:lnTo>
                  <a:pt x="812" y="407"/>
                </a:lnTo>
                <a:cubicBezTo>
                  <a:pt x="815" y="427"/>
                  <a:pt x="818" y="448"/>
                  <a:pt x="818" y="468"/>
                </a:cubicBezTo>
                <a:lnTo>
                  <a:pt x="818" y="525"/>
                </a:lnTo>
                <a:lnTo>
                  <a:pt x="935" y="525"/>
                </a:lnTo>
                <a:lnTo>
                  <a:pt x="935" y="642"/>
                </a:lnTo>
                <a:lnTo>
                  <a:pt x="818" y="642"/>
                </a:lnTo>
                <a:lnTo>
                  <a:pt x="818" y="699"/>
                </a:lnTo>
                <a:cubicBezTo>
                  <a:pt x="818" y="718"/>
                  <a:pt x="815" y="737"/>
                  <a:pt x="812" y="756"/>
                </a:cubicBezTo>
                <a:lnTo>
                  <a:pt x="935" y="756"/>
                </a:lnTo>
                <a:lnTo>
                  <a:pt x="935" y="874"/>
                </a:lnTo>
                <a:lnTo>
                  <a:pt x="771" y="874"/>
                </a:lnTo>
                <a:cubicBezTo>
                  <a:pt x="711" y="978"/>
                  <a:pt x="597" y="1049"/>
                  <a:pt x="468" y="1049"/>
                </a:cubicBezTo>
                <a:cubicBezTo>
                  <a:pt x="340" y="1049"/>
                  <a:pt x="225" y="978"/>
                  <a:pt x="164" y="874"/>
                </a:cubicBezTo>
                <a:lnTo>
                  <a:pt x="0" y="874"/>
                </a:lnTo>
                <a:lnTo>
                  <a:pt x="0" y="756"/>
                </a:lnTo>
                <a:lnTo>
                  <a:pt x="123" y="756"/>
                </a:lnTo>
                <a:cubicBezTo>
                  <a:pt x="121" y="737"/>
                  <a:pt x="118" y="718"/>
                  <a:pt x="118" y="699"/>
                </a:cubicBezTo>
                <a:lnTo>
                  <a:pt x="118" y="642"/>
                </a:lnTo>
                <a:lnTo>
                  <a:pt x="0" y="642"/>
                </a:lnTo>
                <a:lnTo>
                  <a:pt x="0" y="525"/>
                </a:lnTo>
                <a:lnTo>
                  <a:pt x="118" y="525"/>
                </a:lnTo>
                <a:lnTo>
                  <a:pt x="118" y="468"/>
                </a:lnTo>
                <a:cubicBezTo>
                  <a:pt x="118" y="448"/>
                  <a:pt x="121" y="427"/>
                  <a:pt x="123" y="407"/>
                </a:cubicBezTo>
                <a:lnTo>
                  <a:pt x="0" y="407"/>
                </a:lnTo>
                <a:lnTo>
                  <a:pt x="0" y="293"/>
                </a:lnTo>
                <a:lnTo>
                  <a:pt x="164" y="293"/>
                </a:lnTo>
                <a:cubicBezTo>
                  <a:pt x="192" y="246"/>
                  <a:pt x="227" y="208"/>
                  <a:pt x="271" y="178"/>
                </a:cubicBezTo>
                <a:lnTo>
                  <a:pt x="175" y="82"/>
                </a:lnTo>
                <a:lnTo>
                  <a:pt x="257" y="0"/>
                </a:lnTo>
                <a:lnTo>
                  <a:pt x="386" y="126"/>
                </a:lnTo>
                <a:cubicBezTo>
                  <a:pt x="413" y="120"/>
                  <a:pt x="441" y="118"/>
                  <a:pt x="468" y="118"/>
                </a:cubicBezTo>
                <a:cubicBezTo>
                  <a:pt x="495" y="118"/>
                  <a:pt x="523" y="120"/>
                  <a:pt x="550" y="126"/>
                </a:cubicBezTo>
                <a:lnTo>
                  <a:pt x="678" y="0"/>
                </a:lnTo>
                <a:lnTo>
                  <a:pt x="760" y="82"/>
                </a:lnTo>
                <a:lnTo>
                  <a:pt x="665" y="178"/>
                </a:lnTo>
                <a:cubicBezTo>
                  <a:pt x="709" y="208"/>
                  <a:pt x="744" y="246"/>
                  <a:pt x="771" y="293"/>
                </a:cubicBezTo>
                <a:lnTo>
                  <a:pt x="935" y="2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98174" y="3261519"/>
            <a:ext cx="336550" cy="336550"/>
          </a:xfrm>
          <a:custGeom>
            <a:avLst/>
            <a:gdLst>
              <a:gd name="T0" fmla="*/ 374 w 936"/>
              <a:gd name="T1" fmla="*/ 282 h 936"/>
              <a:gd name="T2" fmla="*/ 653 w 936"/>
              <a:gd name="T3" fmla="*/ 0 h 936"/>
              <a:gd name="T4" fmla="*/ 935 w 936"/>
              <a:gd name="T5" fmla="*/ 282 h 936"/>
              <a:gd name="T6" fmla="*/ 653 w 936"/>
              <a:gd name="T7" fmla="*/ 560 h 936"/>
              <a:gd name="T8" fmla="*/ 374 w 936"/>
              <a:gd name="T9" fmla="*/ 282 h 936"/>
              <a:gd name="T10" fmla="*/ 514 w 936"/>
              <a:gd name="T11" fmla="*/ 817 h 936"/>
              <a:gd name="T12" fmla="*/ 632 w 936"/>
              <a:gd name="T13" fmla="*/ 699 h 936"/>
              <a:gd name="T14" fmla="*/ 746 w 936"/>
              <a:gd name="T15" fmla="*/ 817 h 936"/>
              <a:gd name="T16" fmla="*/ 632 w 936"/>
              <a:gd name="T17" fmla="*/ 935 h 936"/>
              <a:gd name="T18" fmla="*/ 514 w 936"/>
              <a:gd name="T19" fmla="*/ 817 h 936"/>
              <a:gd name="T20" fmla="*/ 0 w 936"/>
              <a:gd name="T21" fmla="*/ 606 h 936"/>
              <a:gd name="T22" fmla="*/ 189 w 936"/>
              <a:gd name="T23" fmla="*/ 422 h 936"/>
              <a:gd name="T24" fmla="*/ 374 w 936"/>
              <a:gd name="T25" fmla="*/ 606 h 936"/>
              <a:gd name="T26" fmla="*/ 189 w 936"/>
              <a:gd name="T27" fmla="*/ 792 h 936"/>
              <a:gd name="T28" fmla="*/ 0 w 936"/>
              <a:gd name="T29" fmla="*/ 60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374" y="282"/>
                </a:moveTo>
                <a:cubicBezTo>
                  <a:pt x="374" y="126"/>
                  <a:pt x="498" y="0"/>
                  <a:pt x="653" y="0"/>
                </a:cubicBezTo>
                <a:cubicBezTo>
                  <a:pt x="809" y="0"/>
                  <a:pt x="935" y="126"/>
                  <a:pt x="935" y="282"/>
                </a:cubicBezTo>
                <a:cubicBezTo>
                  <a:pt x="935" y="438"/>
                  <a:pt x="809" y="560"/>
                  <a:pt x="653" y="560"/>
                </a:cubicBezTo>
                <a:cubicBezTo>
                  <a:pt x="498" y="560"/>
                  <a:pt x="374" y="438"/>
                  <a:pt x="374" y="282"/>
                </a:cubicBezTo>
                <a:close/>
                <a:moveTo>
                  <a:pt x="514" y="817"/>
                </a:moveTo>
                <a:cubicBezTo>
                  <a:pt x="514" y="751"/>
                  <a:pt x="567" y="699"/>
                  <a:pt x="632" y="699"/>
                </a:cubicBezTo>
                <a:cubicBezTo>
                  <a:pt x="698" y="699"/>
                  <a:pt x="746" y="751"/>
                  <a:pt x="746" y="817"/>
                </a:cubicBezTo>
                <a:cubicBezTo>
                  <a:pt x="746" y="883"/>
                  <a:pt x="698" y="935"/>
                  <a:pt x="632" y="935"/>
                </a:cubicBezTo>
                <a:cubicBezTo>
                  <a:pt x="567" y="935"/>
                  <a:pt x="514" y="883"/>
                  <a:pt x="514" y="817"/>
                </a:cubicBezTo>
                <a:close/>
                <a:moveTo>
                  <a:pt x="0" y="606"/>
                </a:moveTo>
                <a:cubicBezTo>
                  <a:pt x="0" y="503"/>
                  <a:pt x="86" y="422"/>
                  <a:pt x="189" y="422"/>
                </a:cubicBezTo>
                <a:cubicBezTo>
                  <a:pt x="293" y="422"/>
                  <a:pt x="374" y="503"/>
                  <a:pt x="374" y="606"/>
                </a:cubicBezTo>
                <a:cubicBezTo>
                  <a:pt x="374" y="710"/>
                  <a:pt x="293" y="792"/>
                  <a:pt x="189" y="792"/>
                </a:cubicBezTo>
                <a:cubicBezTo>
                  <a:pt x="86" y="792"/>
                  <a:pt x="0" y="710"/>
                  <a:pt x="0" y="60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9" y="4194971"/>
            <a:ext cx="377825" cy="219075"/>
          </a:xfrm>
          <a:custGeom>
            <a:avLst/>
            <a:gdLst>
              <a:gd name="T0" fmla="*/ 0 w 1051"/>
              <a:gd name="T1" fmla="*/ 82 h 608"/>
              <a:gd name="T2" fmla="*/ 82 w 1051"/>
              <a:gd name="T3" fmla="*/ 0 h 608"/>
              <a:gd name="T4" fmla="*/ 525 w 1051"/>
              <a:gd name="T5" fmla="*/ 443 h 608"/>
              <a:gd name="T6" fmla="*/ 850 w 1051"/>
              <a:gd name="T7" fmla="*/ 118 h 608"/>
              <a:gd name="T8" fmla="*/ 582 w 1051"/>
              <a:gd name="T9" fmla="*/ 118 h 608"/>
              <a:gd name="T10" fmla="*/ 582 w 1051"/>
              <a:gd name="T11" fmla="*/ 0 h 608"/>
              <a:gd name="T12" fmla="*/ 1050 w 1051"/>
              <a:gd name="T13" fmla="*/ 0 h 608"/>
              <a:gd name="T14" fmla="*/ 1050 w 1051"/>
              <a:gd name="T15" fmla="*/ 468 h 608"/>
              <a:gd name="T16" fmla="*/ 932 w 1051"/>
              <a:gd name="T17" fmla="*/ 468 h 608"/>
              <a:gd name="T18" fmla="*/ 932 w 1051"/>
              <a:gd name="T19" fmla="*/ 200 h 608"/>
              <a:gd name="T20" fmla="*/ 525 w 1051"/>
              <a:gd name="T21" fmla="*/ 607 h 608"/>
              <a:gd name="T22" fmla="*/ 0 w 1051"/>
              <a:gd name="T23" fmla="*/ 82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608">
                <a:moveTo>
                  <a:pt x="0" y="82"/>
                </a:moveTo>
                <a:lnTo>
                  <a:pt x="82" y="0"/>
                </a:lnTo>
                <a:lnTo>
                  <a:pt x="525" y="443"/>
                </a:lnTo>
                <a:lnTo>
                  <a:pt x="850" y="118"/>
                </a:lnTo>
                <a:lnTo>
                  <a:pt x="582" y="118"/>
                </a:lnTo>
                <a:lnTo>
                  <a:pt x="582" y="0"/>
                </a:lnTo>
                <a:lnTo>
                  <a:pt x="1050" y="0"/>
                </a:lnTo>
                <a:lnTo>
                  <a:pt x="1050" y="468"/>
                </a:lnTo>
                <a:lnTo>
                  <a:pt x="932" y="468"/>
                </a:lnTo>
                <a:lnTo>
                  <a:pt x="932" y="200"/>
                </a:lnTo>
                <a:lnTo>
                  <a:pt x="525" y="607"/>
                </a:lnTo>
                <a:lnTo>
                  <a:pt x="0" y="8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12962" y="4094957"/>
            <a:ext cx="419100" cy="419100"/>
          </a:xfrm>
          <a:custGeom>
            <a:avLst/>
            <a:gdLst>
              <a:gd name="T0" fmla="*/ 457 w 1166"/>
              <a:gd name="T1" fmla="*/ 1151 h 1166"/>
              <a:gd name="T2" fmla="*/ 738 w 1166"/>
              <a:gd name="T3" fmla="*/ 665 h 1166"/>
              <a:gd name="T4" fmla="*/ 951 w 1166"/>
              <a:gd name="T5" fmla="*/ 1034 h 1166"/>
              <a:gd name="T6" fmla="*/ 582 w 1166"/>
              <a:gd name="T7" fmla="*/ 1165 h 1166"/>
              <a:gd name="T8" fmla="*/ 457 w 1166"/>
              <a:gd name="T9" fmla="*/ 1151 h 1166"/>
              <a:gd name="T10" fmla="*/ 25 w 1166"/>
              <a:gd name="T11" fmla="*/ 758 h 1166"/>
              <a:gd name="T12" fmla="*/ 591 w 1166"/>
              <a:gd name="T13" fmla="*/ 758 h 1166"/>
              <a:gd name="T14" fmla="*/ 375 w 1166"/>
              <a:gd name="T15" fmla="*/ 1127 h 1166"/>
              <a:gd name="T16" fmla="*/ 25 w 1166"/>
              <a:gd name="T17" fmla="*/ 758 h 1166"/>
              <a:gd name="T18" fmla="*/ 153 w 1166"/>
              <a:gd name="T19" fmla="*/ 189 h 1166"/>
              <a:gd name="T20" fmla="*/ 448 w 1166"/>
              <a:gd name="T21" fmla="*/ 700 h 1166"/>
              <a:gd name="T22" fmla="*/ 11 w 1166"/>
              <a:gd name="T23" fmla="*/ 700 h 1166"/>
              <a:gd name="T24" fmla="*/ 0 w 1166"/>
              <a:gd name="T25" fmla="*/ 583 h 1166"/>
              <a:gd name="T26" fmla="*/ 153 w 1166"/>
              <a:gd name="T27" fmla="*/ 189 h 1166"/>
              <a:gd name="T28" fmla="*/ 1154 w 1166"/>
              <a:gd name="T29" fmla="*/ 465 h 1166"/>
              <a:gd name="T30" fmla="*/ 1165 w 1166"/>
              <a:gd name="T31" fmla="*/ 583 h 1166"/>
              <a:gd name="T32" fmla="*/ 1012 w 1166"/>
              <a:gd name="T33" fmla="*/ 976 h 1166"/>
              <a:gd name="T34" fmla="*/ 733 w 1166"/>
              <a:gd name="T35" fmla="*/ 495 h 1166"/>
              <a:gd name="T36" fmla="*/ 716 w 1166"/>
              <a:gd name="T37" fmla="*/ 465 h 1166"/>
              <a:gd name="T38" fmla="*/ 1154 w 1166"/>
              <a:gd name="T39" fmla="*/ 465 h 1166"/>
              <a:gd name="T40" fmla="*/ 1140 w 1166"/>
              <a:gd name="T41" fmla="*/ 408 h 1166"/>
              <a:gd name="T42" fmla="*/ 574 w 1166"/>
              <a:gd name="T43" fmla="*/ 408 h 1166"/>
              <a:gd name="T44" fmla="*/ 790 w 1166"/>
              <a:gd name="T45" fmla="*/ 38 h 1166"/>
              <a:gd name="T46" fmla="*/ 1140 w 1166"/>
              <a:gd name="T47" fmla="*/ 408 h 1166"/>
              <a:gd name="T48" fmla="*/ 432 w 1166"/>
              <a:gd name="T49" fmla="*/ 495 h 1166"/>
              <a:gd name="T50" fmla="*/ 426 w 1166"/>
              <a:gd name="T51" fmla="*/ 501 h 1166"/>
              <a:gd name="T52" fmla="*/ 213 w 1166"/>
              <a:gd name="T53" fmla="*/ 131 h 1166"/>
              <a:gd name="T54" fmla="*/ 582 w 1166"/>
              <a:gd name="T55" fmla="*/ 0 h 1166"/>
              <a:gd name="T56" fmla="*/ 708 w 1166"/>
              <a:gd name="T57" fmla="*/ 14 h 1166"/>
              <a:gd name="T58" fmla="*/ 432 w 1166"/>
              <a:gd name="T59" fmla="*/ 49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166">
                <a:moveTo>
                  <a:pt x="457" y="1151"/>
                </a:moveTo>
                <a:cubicBezTo>
                  <a:pt x="550" y="989"/>
                  <a:pt x="643" y="826"/>
                  <a:pt x="738" y="665"/>
                </a:cubicBezTo>
                <a:lnTo>
                  <a:pt x="951" y="1034"/>
                </a:lnTo>
                <a:cubicBezTo>
                  <a:pt x="850" y="1116"/>
                  <a:pt x="722" y="1165"/>
                  <a:pt x="582" y="1165"/>
                </a:cubicBezTo>
                <a:cubicBezTo>
                  <a:pt x="539" y="1165"/>
                  <a:pt x="498" y="1159"/>
                  <a:pt x="457" y="1151"/>
                </a:cubicBezTo>
                <a:close/>
                <a:moveTo>
                  <a:pt x="25" y="758"/>
                </a:moveTo>
                <a:lnTo>
                  <a:pt x="591" y="758"/>
                </a:lnTo>
                <a:lnTo>
                  <a:pt x="375" y="1127"/>
                </a:lnTo>
                <a:cubicBezTo>
                  <a:pt x="208" y="1064"/>
                  <a:pt x="79" y="927"/>
                  <a:pt x="25" y="758"/>
                </a:cubicBezTo>
                <a:close/>
                <a:moveTo>
                  <a:pt x="153" y="189"/>
                </a:moveTo>
                <a:cubicBezTo>
                  <a:pt x="251" y="359"/>
                  <a:pt x="349" y="530"/>
                  <a:pt x="448" y="700"/>
                </a:cubicBezTo>
                <a:lnTo>
                  <a:pt x="11" y="700"/>
                </a:lnTo>
                <a:cubicBezTo>
                  <a:pt x="3" y="662"/>
                  <a:pt x="0" y="624"/>
                  <a:pt x="0" y="583"/>
                </a:cubicBezTo>
                <a:cubicBezTo>
                  <a:pt x="0" y="429"/>
                  <a:pt x="57" y="293"/>
                  <a:pt x="153" y="189"/>
                </a:cubicBezTo>
                <a:close/>
                <a:moveTo>
                  <a:pt x="1154" y="465"/>
                </a:moveTo>
                <a:cubicBezTo>
                  <a:pt x="1162" y="503"/>
                  <a:pt x="1165" y="542"/>
                  <a:pt x="1165" y="583"/>
                </a:cubicBezTo>
                <a:cubicBezTo>
                  <a:pt x="1165" y="736"/>
                  <a:pt x="1107" y="872"/>
                  <a:pt x="1012" y="976"/>
                </a:cubicBezTo>
                <a:lnTo>
                  <a:pt x="733" y="495"/>
                </a:lnTo>
                <a:lnTo>
                  <a:pt x="716" y="465"/>
                </a:lnTo>
                <a:lnTo>
                  <a:pt x="1154" y="465"/>
                </a:lnTo>
                <a:close/>
                <a:moveTo>
                  <a:pt x="1140" y="408"/>
                </a:moveTo>
                <a:lnTo>
                  <a:pt x="574" y="408"/>
                </a:lnTo>
                <a:lnTo>
                  <a:pt x="790" y="38"/>
                </a:lnTo>
                <a:cubicBezTo>
                  <a:pt x="957" y="101"/>
                  <a:pt x="1085" y="238"/>
                  <a:pt x="1140" y="408"/>
                </a:cubicBezTo>
                <a:close/>
                <a:moveTo>
                  <a:pt x="432" y="495"/>
                </a:moveTo>
                <a:lnTo>
                  <a:pt x="426" y="501"/>
                </a:lnTo>
                <a:lnTo>
                  <a:pt x="213" y="131"/>
                </a:lnTo>
                <a:cubicBezTo>
                  <a:pt x="314" y="49"/>
                  <a:pt x="443" y="0"/>
                  <a:pt x="582" y="0"/>
                </a:cubicBezTo>
                <a:cubicBezTo>
                  <a:pt x="626" y="0"/>
                  <a:pt x="667" y="6"/>
                  <a:pt x="708" y="14"/>
                </a:cubicBezTo>
                <a:lnTo>
                  <a:pt x="432" y="49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90874" y="4083846"/>
            <a:ext cx="419100" cy="441325"/>
          </a:xfrm>
          <a:custGeom>
            <a:avLst/>
            <a:gdLst>
              <a:gd name="T0" fmla="*/ 1050 w 1166"/>
              <a:gd name="T1" fmla="*/ 468 h 1226"/>
              <a:gd name="T2" fmla="*/ 1050 w 1166"/>
              <a:gd name="T3" fmla="*/ 350 h 1226"/>
              <a:gd name="T4" fmla="*/ 933 w 1166"/>
              <a:gd name="T5" fmla="*/ 350 h 1226"/>
              <a:gd name="T6" fmla="*/ 933 w 1166"/>
              <a:gd name="T7" fmla="*/ 468 h 1226"/>
              <a:gd name="T8" fmla="*/ 1050 w 1166"/>
              <a:gd name="T9" fmla="*/ 468 h 1226"/>
              <a:gd name="T10" fmla="*/ 1050 w 1166"/>
              <a:gd name="T11" fmla="*/ 993 h 1226"/>
              <a:gd name="T12" fmla="*/ 1050 w 1166"/>
              <a:gd name="T13" fmla="*/ 875 h 1226"/>
              <a:gd name="T14" fmla="*/ 933 w 1166"/>
              <a:gd name="T15" fmla="*/ 875 h 1226"/>
              <a:gd name="T16" fmla="*/ 933 w 1166"/>
              <a:gd name="T17" fmla="*/ 993 h 1226"/>
              <a:gd name="T18" fmla="*/ 1050 w 1166"/>
              <a:gd name="T19" fmla="*/ 993 h 1226"/>
              <a:gd name="T20" fmla="*/ 815 w 1166"/>
              <a:gd name="T21" fmla="*/ 468 h 1226"/>
              <a:gd name="T22" fmla="*/ 815 w 1166"/>
              <a:gd name="T23" fmla="*/ 350 h 1226"/>
              <a:gd name="T24" fmla="*/ 700 w 1166"/>
              <a:gd name="T25" fmla="*/ 350 h 1226"/>
              <a:gd name="T26" fmla="*/ 700 w 1166"/>
              <a:gd name="T27" fmla="*/ 468 h 1226"/>
              <a:gd name="T28" fmla="*/ 815 w 1166"/>
              <a:gd name="T29" fmla="*/ 468 h 1226"/>
              <a:gd name="T30" fmla="*/ 815 w 1166"/>
              <a:gd name="T31" fmla="*/ 993 h 1226"/>
              <a:gd name="T32" fmla="*/ 815 w 1166"/>
              <a:gd name="T33" fmla="*/ 875 h 1226"/>
              <a:gd name="T34" fmla="*/ 700 w 1166"/>
              <a:gd name="T35" fmla="*/ 875 h 1226"/>
              <a:gd name="T36" fmla="*/ 700 w 1166"/>
              <a:gd name="T37" fmla="*/ 993 h 1226"/>
              <a:gd name="T38" fmla="*/ 815 w 1166"/>
              <a:gd name="T39" fmla="*/ 993 h 1226"/>
              <a:gd name="T40" fmla="*/ 583 w 1166"/>
              <a:gd name="T41" fmla="*/ 468 h 1226"/>
              <a:gd name="T42" fmla="*/ 583 w 1166"/>
              <a:gd name="T43" fmla="*/ 350 h 1226"/>
              <a:gd name="T44" fmla="*/ 465 w 1166"/>
              <a:gd name="T45" fmla="*/ 350 h 1226"/>
              <a:gd name="T46" fmla="*/ 465 w 1166"/>
              <a:gd name="T47" fmla="*/ 468 h 1226"/>
              <a:gd name="T48" fmla="*/ 583 w 1166"/>
              <a:gd name="T49" fmla="*/ 468 h 1226"/>
              <a:gd name="T50" fmla="*/ 583 w 1166"/>
              <a:gd name="T51" fmla="*/ 993 h 1226"/>
              <a:gd name="T52" fmla="*/ 583 w 1166"/>
              <a:gd name="T53" fmla="*/ 875 h 1226"/>
              <a:gd name="T54" fmla="*/ 465 w 1166"/>
              <a:gd name="T55" fmla="*/ 875 h 1226"/>
              <a:gd name="T56" fmla="*/ 465 w 1166"/>
              <a:gd name="T57" fmla="*/ 993 h 1226"/>
              <a:gd name="T58" fmla="*/ 583 w 1166"/>
              <a:gd name="T59" fmla="*/ 993 h 1226"/>
              <a:gd name="T60" fmla="*/ 1165 w 1166"/>
              <a:gd name="T61" fmla="*/ 235 h 1226"/>
              <a:gd name="T62" fmla="*/ 1165 w 1166"/>
              <a:gd name="T63" fmla="*/ 1110 h 1226"/>
              <a:gd name="T64" fmla="*/ 700 w 1166"/>
              <a:gd name="T65" fmla="*/ 1110 h 1226"/>
              <a:gd name="T66" fmla="*/ 583 w 1166"/>
              <a:gd name="T67" fmla="*/ 1225 h 1226"/>
              <a:gd name="T68" fmla="*/ 115 w 1166"/>
              <a:gd name="T69" fmla="*/ 1225 h 1226"/>
              <a:gd name="T70" fmla="*/ 0 w 1166"/>
              <a:gd name="T71" fmla="*/ 1110 h 1226"/>
              <a:gd name="T72" fmla="*/ 0 w 1166"/>
              <a:gd name="T73" fmla="*/ 235 h 1226"/>
              <a:gd name="T74" fmla="*/ 115 w 1166"/>
              <a:gd name="T75" fmla="*/ 118 h 1226"/>
              <a:gd name="T76" fmla="*/ 175 w 1166"/>
              <a:gd name="T77" fmla="*/ 118 h 1226"/>
              <a:gd name="T78" fmla="*/ 175 w 1166"/>
              <a:gd name="T79" fmla="*/ 60 h 1226"/>
              <a:gd name="T80" fmla="*/ 233 w 1166"/>
              <a:gd name="T81" fmla="*/ 0 h 1226"/>
              <a:gd name="T82" fmla="*/ 465 w 1166"/>
              <a:gd name="T83" fmla="*/ 0 h 1226"/>
              <a:gd name="T84" fmla="*/ 525 w 1166"/>
              <a:gd name="T85" fmla="*/ 60 h 1226"/>
              <a:gd name="T86" fmla="*/ 525 w 1166"/>
              <a:gd name="T87" fmla="*/ 118 h 1226"/>
              <a:gd name="T88" fmla="*/ 583 w 1166"/>
              <a:gd name="T89" fmla="*/ 118 h 1226"/>
              <a:gd name="T90" fmla="*/ 700 w 1166"/>
              <a:gd name="T91" fmla="*/ 235 h 1226"/>
              <a:gd name="T92" fmla="*/ 1165 w 1166"/>
              <a:gd name="T93" fmla="*/ 23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66" h="1226">
                <a:moveTo>
                  <a:pt x="1050" y="468"/>
                </a:moveTo>
                <a:lnTo>
                  <a:pt x="1050" y="350"/>
                </a:lnTo>
                <a:lnTo>
                  <a:pt x="933" y="350"/>
                </a:lnTo>
                <a:lnTo>
                  <a:pt x="933" y="468"/>
                </a:lnTo>
                <a:lnTo>
                  <a:pt x="1050" y="468"/>
                </a:lnTo>
                <a:close/>
                <a:moveTo>
                  <a:pt x="1050" y="993"/>
                </a:moveTo>
                <a:lnTo>
                  <a:pt x="1050" y="875"/>
                </a:lnTo>
                <a:lnTo>
                  <a:pt x="933" y="875"/>
                </a:lnTo>
                <a:lnTo>
                  <a:pt x="933" y="993"/>
                </a:lnTo>
                <a:lnTo>
                  <a:pt x="1050" y="993"/>
                </a:lnTo>
                <a:close/>
                <a:moveTo>
                  <a:pt x="815" y="468"/>
                </a:moveTo>
                <a:lnTo>
                  <a:pt x="815" y="350"/>
                </a:lnTo>
                <a:lnTo>
                  <a:pt x="700" y="350"/>
                </a:lnTo>
                <a:lnTo>
                  <a:pt x="700" y="468"/>
                </a:lnTo>
                <a:lnTo>
                  <a:pt x="815" y="468"/>
                </a:lnTo>
                <a:close/>
                <a:moveTo>
                  <a:pt x="815" y="993"/>
                </a:moveTo>
                <a:lnTo>
                  <a:pt x="815" y="875"/>
                </a:lnTo>
                <a:lnTo>
                  <a:pt x="700" y="875"/>
                </a:lnTo>
                <a:lnTo>
                  <a:pt x="700" y="993"/>
                </a:lnTo>
                <a:lnTo>
                  <a:pt x="815" y="993"/>
                </a:lnTo>
                <a:close/>
                <a:moveTo>
                  <a:pt x="583" y="468"/>
                </a:moveTo>
                <a:lnTo>
                  <a:pt x="583" y="350"/>
                </a:lnTo>
                <a:lnTo>
                  <a:pt x="465" y="350"/>
                </a:lnTo>
                <a:lnTo>
                  <a:pt x="465" y="468"/>
                </a:lnTo>
                <a:lnTo>
                  <a:pt x="583" y="468"/>
                </a:lnTo>
                <a:close/>
                <a:moveTo>
                  <a:pt x="583" y="993"/>
                </a:moveTo>
                <a:lnTo>
                  <a:pt x="583" y="875"/>
                </a:lnTo>
                <a:lnTo>
                  <a:pt x="465" y="875"/>
                </a:lnTo>
                <a:lnTo>
                  <a:pt x="465" y="993"/>
                </a:lnTo>
                <a:lnTo>
                  <a:pt x="583" y="993"/>
                </a:lnTo>
                <a:close/>
                <a:moveTo>
                  <a:pt x="1165" y="235"/>
                </a:moveTo>
                <a:lnTo>
                  <a:pt x="1165" y="1110"/>
                </a:lnTo>
                <a:lnTo>
                  <a:pt x="700" y="1110"/>
                </a:lnTo>
                <a:cubicBezTo>
                  <a:pt x="700" y="1173"/>
                  <a:pt x="646" y="1225"/>
                  <a:pt x="583" y="1225"/>
                </a:cubicBezTo>
                <a:lnTo>
                  <a:pt x="115" y="1225"/>
                </a:lnTo>
                <a:cubicBezTo>
                  <a:pt x="52" y="1225"/>
                  <a:pt x="0" y="1173"/>
                  <a:pt x="0" y="1110"/>
                </a:cubicBezTo>
                <a:lnTo>
                  <a:pt x="0" y="235"/>
                </a:lnTo>
                <a:cubicBezTo>
                  <a:pt x="0" y="172"/>
                  <a:pt x="52" y="118"/>
                  <a:pt x="115" y="118"/>
                </a:cubicBezTo>
                <a:lnTo>
                  <a:pt x="175" y="118"/>
                </a:lnTo>
                <a:lnTo>
                  <a:pt x="175" y="60"/>
                </a:lnTo>
                <a:cubicBezTo>
                  <a:pt x="175" y="27"/>
                  <a:pt x="200" y="0"/>
                  <a:pt x="233" y="0"/>
                </a:cubicBezTo>
                <a:lnTo>
                  <a:pt x="465" y="0"/>
                </a:lnTo>
                <a:cubicBezTo>
                  <a:pt x="498" y="0"/>
                  <a:pt x="525" y="27"/>
                  <a:pt x="525" y="60"/>
                </a:cubicBezTo>
                <a:lnTo>
                  <a:pt x="525" y="118"/>
                </a:lnTo>
                <a:lnTo>
                  <a:pt x="583" y="118"/>
                </a:lnTo>
                <a:cubicBezTo>
                  <a:pt x="646" y="118"/>
                  <a:pt x="700" y="172"/>
                  <a:pt x="700" y="235"/>
                </a:cubicBezTo>
                <a:lnTo>
                  <a:pt x="1165"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32289" y="4052094"/>
            <a:ext cx="293687" cy="503238"/>
          </a:xfrm>
          <a:custGeom>
            <a:avLst/>
            <a:gdLst>
              <a:gd name="T0" fmla="*/ 407 w 815"/>
              <a:gd name="T1" fmla="*/ 350 h 1400"/>
              <a:gd name="T2" fmla="*/ 522 w 815"/>
              <a:gd name="T3" fmla="*/ 232 h 1400"/>
              <a:gd name="T4" fmla="*/ 407 w 815"/>
              <a:gd name="T5" fmla="*/ 117 h 1400"/>
              <a:gd name="T6" fmla="*/ 289 w 815"/>
              <a:gd name="T7" fmla="*/ 232 h 1400"/>
              <a:gd name="T8" fmla="*/ 407 w 815"/>
              <a:gd name="T9" fmla="*/ 350 h 1400"/>
              <a:gd name="T10" fmla="*/ 700 w 815"/>
              <a:gd name="T11" fmla="*/ 0 h 1400"/>
              <a:gd name="T12" fmla="*/ 814 w 815"/>
              <a:gd name="T13" fmla="*/ 117 h 1400"/>
              <a:gd name="T14" fmla="*/ 814 w 815"/>
              <a:gd name="T15" fmla="*/ 932 h 1400"/>
              <a:gd name="T16" fmla="*/ 700 w 815"/>
              <a:gd name="T17" fmla="*/ 1050 h 1400"/>
              <a:gd name="T18" fmla="*/ 289 w 815"/>
              <a:gd name="T19" fmla="*/ 1050 h 1400"/>
              <a:gd name="T20" fmla="*/ 464 w 815"/>
              <a:gd name="T21" fmla="*/ 1224 h 1400"/>
              <a:gd name="T22" fmla="*/ 289 w 815"/>
              <a:gd name="T23" fmla="*/ 1399 h 1400"/>
              <a:gd name="T24" fmla="*/ 289 w 815"/>
              <a:gd name="T25" fmla="*/ 1282 h 1400"/>
              <a:gd name="T26" fmla="*/ 0 w 815"/>
              <a:gd name="T27" fmla="*/ 1282 h 1400"/>
              <a:gd name="T28" fmla="*/ 0 w 815"/>
              <a:gd name="T29" fmla="*/ 1167 h 1400"/>
              <a:gd name="T30" fmla="*/ 289 w 815"/>
              <a:gd name="T31" fmla="*/ 1167 h 1400"/>
              <a:gd name="T32" fmla="*/ 289 w 815"/>
              <a:gd name="T33" fmla="*/ 1050 h 1400"/>
              <a:gd name="T34" fmla="*/ 114 w 815"/>
              <a:gd name="T35" fmla="*/ 1050 h 1400"/>
              <a:gd name="T36" fmla="*/ 0 w 815"/>
              <a:gd name="T37" fmla="*/ 932 h 1400"/>
              <a:gd name="T38" fmla="*/ 0 w 815"/>
              <a:gd name="T39" fmla="*/ 117 h 1400"/>
              <a:gd name="T40" fmla="*/ 114 w 815"/>
              <a:gd name="T41" fmla="*/ 0 h 1400"/>
              <a:gd name="T42" fmla="*/ 700 w 815"/>
              <a:gd name="T43" fmla="*/ 0 h 1400"/>
              <a:gd name="T44" fmla="*/ 525 w 815"/>
              <a:gd name="T45" fmla="*/ 1167 h 1400"/>
              <a:gd name="T46" fmla="*/ 814 w 815"/>
              <a:gd name="T47" fmla="*/ 1167 h 1400"/>
              <a:gd name="T48" fmla="*/ 814 w 815"/>
              <a:gd name="T49" fmla="*/ 1282 h 1400"/>
              <a:gd name="T50" fmla="*/ 525 w 815"/>
              <a:gd name="T51" fmla="*/ 1282 h 1400"/>
              <a:gd name="T52" fmla="*/ 525 w 815"/>
              <a:gd name="T53" fmla="*/ 1167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15" h="1400">
                <a:moveTo>
                  <a:pt x="407" y="350"/>
                </a:moveTo>
                <a:cubicBezTo>
                  <a:pt x="470" y="350"/>
                  <a:pt x="522" y="295"/>
                  <a:pt x="522" y="232"/>
                </a:cubicBezTo>
                <a:cubicBezTo>
                  <a:pt x="522" y="169"/>
                  <a:pt x="470" y="117"/>
                  <a:pt x="407" y="117"/>
                </a:cubicBezTo>
                <a:cubicBezTo>
                  <a:pt x="344" y="117"/>
                  <a:pt x="289" y="169"/>
                  <a:pt x="289" y="232"/>
                </a:cubicBezTo>
                <a:cubicBezTo>
                  <a:pt x="289" y="295"/>
                  <a:pt x="341" y="350"/>
                  <a:pt x="407" y="350"/>
                </a:cubicBezTo>
                <a:close/>
                <a:moveTo>
                  <a:pt x="700" y="0"/>
                </a:moveTo>
                <a:cubicBezTo>
                  <a:pt x="762" y="0"/>
                  <a:pt x="814" y="54"/>
                  <a:pt x="814" y="117"/>
                </a:cubicBezTo>
                <a:lnTo>
                  <a:pt x="814" y="932"/>
                </a:lnTo>
                <a:cubicBezTo>
                  <a:pt x="814" y="995"/>
                  <a:pt x="762" y="1050"/>
                  <a:pt x="700" y="1050"/>
                </a:cubicBezTo>
                <a:lnTo>
                  <a:pt x="289" y="1050"/>
                </a:lnTo>
                <a:lnTo>
                  <a:pt x="464" y="1224"/>
                </a:lnTo>
                <a:lnTo>
                  <a:pt x="289" y="1399"/>
                </a:lnTo>
                <a:lnTo>
                  <a:pt x="289" y="1282"/>
                </a:lnTo>
                <a:lnTo>
                  <a:pt x="0" y="1282"/>
                </a:lnTo>
                <a:lnTo>
                  <a:pt x="0" y="1167"/>
                </a:lnTo>
                <a:lnTo>
                  <a:pt x="289" y="1167"/>
                </a:lnTo>
                <a:lnTo>
                  <a:pt x="289" y="1050"/>
                </a:lnTo>
                <a:lnTo>
                  <a:pt x="114" y="1050"/>
                </a:lnTo>
                <a:cubicBezTo>
                  <a:pt x="52" y="1050"/>
                  <a:pt x="0" y="995"/>
                  <a:pt x="0" y="932"/>
                </a:cubicBezTo>
                <a:lnTo>
                  <a:pt x="0" y="117"/>
                </a:lnTo>
                <a:cubicBezTo>
                  <a:pt x="0" y="54"/>
                  <a:pt x="52" y="0"/>
                  <a:pt x="114" y="0"/>
                </a:cubicBezTo>
                <a:lnTo>
                  <a:pt x="700" y="0"/>
                </a:lnTo>
                <a:close/>
                <a:moveTo>
                  <a:pt x="525" y="1167"/>
                </a:moveTo>
                <a:lnTo>
                  <a:pt x="814" y="1167"/>
                </a:lnTo>
                <a:lnTo>
                  <a:pt x="814" y="1282"/>
                </a:lnTo>
                <a:lnTo>
                  <a:pt x="525" y="1282"/>
                </a:lnTo>
                <a:lnTo>
                  <a:pt x="525" y="11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410199" y="4052094"/>
            <a:ext cx="293688" cy="503238"/>
          </a:xfrm>
          <a:custGeom>
            <a:avLst/>
            <a:gdLst>
              <a:gd name="T0" fmla="*/ 115 w 816"/>
              <a:gd name="T1" fmla="*/ 117 h 1400"/>
              <a:gd name="T2" fmla="*/ 115 w 816"/>
              <a:gd name="T3" fmla="*/ 730 h 1400"/>
              <a:gd name="T4" fmla="*/ 407 w 816"/>
              <a:gd name="T5" fmla="*/ 582 h 1400"/>
              <a:gd name="T6" fmla="*/ 700 w 816"/>
              <a:gd name="T7" fmla="*/ 730 h 1400"/>
              <a:gd name="T8" fmla="*/ 700 w 816"/>
              <a:gd name="T9" fmla="*/ 117 h 1400"/>
              <a:gd name="T10" fmla="*/ 115 w 816"/>
              <a:gd name="T11" fmla="*/ 117 h 1400"/>
              <a:gd name="T12" fmla="*/ 700 w 816"/>
              <a:gd name="T13" fmla="*/ 0 h 1400"/>
              <a:gd name="T14" fmla="*/ 815 w 816"/>
              <a:gd name="T15" fmla="*/ 117 h 1400"/>
              <a:gd name="T16" fmla="*/ 815 w 816"/>
              <a:gd name="T17" fmla="*/ 932 h 1400"/>
              <a:gd name="T18" fmla="*/ 700 w 816"/>
              <a:gd name="T19" fmla="*/ 1050 h 1400"/>
              <a:gd name="T20" fmla="*/ 290 w 816"/>
              <a:gd name="T21" fmla="*/ 1050 h 1400"/>
              <a:gd name="T22" fmla="*/ 465 w 816"/>
              <a:gd name="T23" fmla="*/ 1224 h 1400"/>
              <a:gd name="T24" fmla="*/ 290 w 816"/>
              <a:gd name="T25" fmla="*/ 1399 h 1400"/>
              <a:gd name="T26" fmla="*/ 290 w 816"/>
              <a:gd name="T27" fmla="*/ 1282 h 1400"/>
              <a:gd name="T28" fmla="*/ 0 w 816"/>
              <a:gd name="T29" fmla="*/ 1282 h 1400"/>
              <a:gd name="T30" fmla="*/ 0 w 816"/>
              <a:gd name="T31" fmla="*/ 1167 h 1400"/>
              <a:gd name="T32" fmla="*/ 290 w 816"/>
              <a:gd name="T33" fmla="*/ 1167 h 1400"/>
              <a:gd name="T34" fmla="*/ 290 w 816"/>
              <a:gd name="T35" fmla="*/ 1050 h 1400"/>
              <a:gd name="T36" fmla="*/ 115 w 816"/>
              <a:gd name="T37" fmla="*/ 1050 h 1400"/>
              <a:gd name="T38" fmla="*/ 0 w 816"/>
              <a:gd name="T39" fmla="*/ 932 h 1400"/>
              <a:gd name="T40" fmla="*/ 0 w 816"/>
              <a:gd name="T41" fmla="*/ 117 h 1400"/>
              <a:gd name="T42" fmla="*/ 115 w 816"/>
              <a:gd name="T43" fmla="*/ 0 h 1400"/>
              <a:gd name="T44" fmla="*/ 700 w 816"/>
              <a:gd name="T45" fmla="*/ 0 h 1400"/>
              <a:gd name="T46" fmla="*/ 407 w 816"/>
              <a:gd name="T47" fmla="*/ 467 h 1400"/>
              <a:gd name="T48" fmla="*/ 292 w 816"/>
              <a:gd name="T49" fmla="*/ 350 h 1400"/>
              <a:gd name="T50" fmla="*/ 407 w 816"/>
              <a:gd name="T51" fmla="*/ 232 h 1400"/>
              <a:gd name="T52" fmla="*/ 525 w 816"/>
              <a:gd name="T53" fmla="*/ 350 h 1400"/>
              <a:gd name="T54" fmla="*/ 407 w 816"/>
              <a:gd name="T55" fmla="*/ 467 h 1400"/>
              <a:gd name="T56" fmla="*/ 525 w 816"/>
              <a:gd name="T57" fmla="*/ 1167 h 1400"/>
              <a:gd name="T58" fmla="*/ 815 w 816"/>
              <a:gd name="T59" fmla="*/ 1167 h 1400"/>
              <a:gd name="T60" fmla="*/ 815 w 816"/>
              <a:gd name="T61" fmla="*/ 1282 h 1400"/>
              <a:gd name="T62" fmla="*/ 525 w 816"/>
              <a:gd name="T63" fmla="*/ 1282 h 1400"/>
              <a:gd name="T64" fmla="*/ 525 w 816"/>
              <a:gd name="T65" fmla="*/ 1167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6" h="1400">
                <a:moveTo>
                  <a:pt x="115" y="117"/>
                </a:moveTo>
                <a:lnTo>
                  <a:pt x="115" y="730"/>
                </a:lnTo>
                <a:cubicBezTo>
                  <a:pt x="115" y="631"/>
                  <a:pt x="308" y="582"/>
                  <a:pt x="407" y="582"/>
                </a:cubicBezTo>
                <a:cubicBezTo>
                  <a:pt x="505" y="582"/>
                  <a:pt x="700" y="631"/>
                  <a:pt x="700" y="730"/>
                </a:cubicBezTo>
                <a:lnTo>
                  <a:pt x="700" y="117"/>
                </a:lnTo>
                <a:lnTo>
                  <a:pt x="115" y="117"/>
                </a:lnTo>
                <a:close/>
                <a:moveTo>
                  <a:pt x="700" y="0"/>
                </a:moveTo>
                <a:cubicBezTo>
                  <a:pt x="763" y="0"/>
                  <a:pt x="815" y="54"/>
                  <a:pt x="815" y="117"/>
                </a:cubicBezTo>
                <a:lnTo>
                  <a:pt x="815" y="932"/>
                </a:lnTo>
                <a:cubicBezTo>
                  <a:pt x="815" y="995"/>
                  <a:pt x="763" y="1050"/>
                  <a:pt x="700" y="1050"/>
                </a:cubicBezTo>
                <a:lnTo>
                  <a:pt x="290" y="1050"/>
                </a:lnTo>
                <a:lnTo>
                  <a:pt x="465" y="1224"/>
                </a:lnTo>
                <a:lnTo>
                  <a:pt x="290" y="1399"/>
                </a:lnTo>
                <a:lnTo>
                  <a:pt x="290" y="1282"/>
                </a:lnTo>
                <a:lnTo>
                  <a:pt x="0" y="1282"/>
                </a:lnTo>
                <a:lnTo>
                  <a:pt x="0" y="1167"/>
                </a:lnTo>
                <a:lnTo>
                  <a:pt x="290" y="1167"/>
                </a:lnTo>
                <a:lnTo>
                  <a:pt x="290" y="1050"/>
                </a:lnTo>
                <a:lnTo>
                  <a:pt x="115" y="1050"/>
                </a:lnTo>
                <a:cubicBezTo>
                  <a:pt x="52" y="1050"/>
                  <a:pt x="0" y="995"/>
                  <a:pt x="0" y="932"/>
                </a:cubicBezTo>
                <a:lnTo>
                  <a:pt x="0" y="117"/>
                </a:lnTo>
                <a:cubicBezTo>
                  <a:pt x="0" y="54"/>
                  <a:pt x="52" y="0"/>
                  <a:pt x="115" y="0"/>
                </a:cubicBezTo>
                <a:lnTo>
                  <a:pt x="700" y="0"/>
                </a:lnTo>
                <a:close/>
                <a:moveTo>
                  <a:pt x="407" y="467"/>
                </a:moveTo>
                <a:cubicBezTo>
                  <a:pt x="344" y="467"/>
                  <a:pt x="292" y="413"/>
                  <a:pt x="292" y="350"/>
                </a:cubicBezTo>
                <a:cubicBezTo>
                  <a:pt x="292" y="288"/>
                  <a:pt x="344" y="232"/>
                  <a:pt x="407" y="232"/>
                </a:cubicBezTo>
                <a:cubicBezTo>
                  <a:pt x="470" y="232"/>
                  <a:pt x="525" y="288"/>
                  <a:pt x="525" y="350"/>
                </a:cubicBezTo>
                <a:cubicBezTo>
                  <a:pt x="525" y="413"/>
                  <a:pt x="470" y="467"/>
                  <a:pt x="407" y="467"/>
                </a:cubicBezTo>
                <a:close/>
                <a:moveTo>
                  <a:pt x="525" y="1167"/>
                </a:moveTo>
                <a:lnTo>
                  <a:pt x="815" y="1167"/>
                </a:lnTo>
                <a:lnTo>
                  <a:pt x="815" y="1282"/>
                </a:lnTo>
                <a:lnTo>
                  <a:pt x="525" y="1282"/>
                </a:lnTo>
                <a:lnTo>
                  <a:pt x="525" y="11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24612" y="4115596"/>
            <a:ext cx="419100" cy="377825"/>
          </a:xfrm>
          <a:custGeom>
            <a:avLst/>
            <a:gdLst>
              <a:gd name="T0" fmla="*/ 583 w 1166"/>
              <a:gd name="T1" fmla="*/ 817 h 1050"/>
              <a:gd name="T2" fmla="*/ 509 w 1166"/>
              <a:gd name="T3" fmla="*/ 656 h 1050"/>
              <a:gd name="T4" fmla="*/ 350 w 1166"/>
              <a:gd name="T5" fmla="*/ 582 h 1050"/>
              <a:gd name="T6" fmla="*/ 509 w 1166"/>
              <a:gd name="T7" fmla="*/ 511 h 1050"/>
              <a:gd name="T8" fmla="*/ 583 w 1166"/>
              <a:gd name="T9" fmla="*/ 350 h 1050"/>
              <a:gd name="T10" fmla="*/ 656 w 1166"/>
              <a:gd name="T11" fmla="*/ 511 h 1050"/>
              <a:gd name="T12" fmla="*/ 815 w 1166"/>
              <a:gd name="T13" fmla="*/ 582 h 1050"/>
              <a:gd name="T14" fmla="*/ 656 w 1166"/>
              <a:gd name="T15" fmla="*/ 656 h 1050"/>
              <a:gd name="T16" fmla="*/ 583 w 1166"/>
              <a:gd name="T17" fmla="*/ 817 h 1050"/>
              <a:gd name="T18" fmla="*/ 583 w 1166"/>
              <a:gd name="T19" fmla="*/ 875 h 1050"/>
              <a:gd name="T20" fmla="*/ 875 w 1166"/>
              <a:gd name="T21" fmla="*/ 582 h 1050"/>
              <a:gd name="T22" fmla="*/ 583 w 1166"/>
              <a:gd name="T23" fmla="*/ 292 h 1050"/>
              <a:gd name="T24" fmla="*/ 290 w 1166"/>
              <a:gd name="T25" fmla="*/ 582 h 1050"/>
              <a:gd name="T26" fmla="*/ 583 w 1166"/>
              <a:gd name="T27" fmla="*/ 875 h 1050"/>
              <a:gd name="T28" fmla="*/ 408 w 1166"/>
              <a:gd name="T29" fmla="*/ 0 h 1050"/>
              <a:gd name="T30" fmla="*/ 758 w 1166"/>
              <a:gd name="T31" fmla="*/ 0 h 1050"/>
              <a:gd name="T32" fmla="*/ 864 w 1166"/>
              <a:gd name="T33" fmla="*/ 117 h 1050"/>
              <a:gd name="T34" fmla="*/ 1050 w 1166"/>
              <a:gd name="T35" fmla="*/ 117 h 1050"/>
              <a:gd name="T36" fmla="*/ 1165 w 1166"/>
              <a:gd name="T37" fmla="*/ 232 h 1050"/>
              <a:gd name="T38" fmla="*/ 1165 w 1166"/>
              <a:gd name="T39" fmla="*/ 932 h 1050"/>
              <a:gd name="T40" fmla="*/ 1050 w 1166"/>
              <a:gd name="T41" fmla="*/ 1049 h 1050"/>
              <a:gd name="T42" fmla="*/ 115 w 1166"/>
              <a:gd name="T43" fmla="*/ 1049 h 1050"/>
              <a:gd name="T44" fmla="*/ 0 w 1166"/>
              <a:gd name="T45" fmla="*/ 932 h 1050"/>
              <a:gd name="T46" fmla="*/ 0 w 1166"/>
              <a:gd name="T47" fmla="*/ 232 h 1050"/>
              <a:gd name="T48" fmla="*/ 115 w 1166"/>
              <a:gd name="T49" fmla="*/ 117 h 1050"/>
              <a:gd name="T50" fmla="*/ 301 w 1166"/>
              <a:gd name="T51" fmla="*/ 117 h 1050"/>
              <a:gd name="T52" fmla="*/ 408 w 1166"/>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050">
                <a:moveTo>
                  <a:pt x="583" y="817"/>
                </a:moveTo>
                <a:lnTo>
                  <a:pt x="509" y="656"/>
                </a:lnTo>
                <a:lnTo>
                  <a:pt x="350" y="582"/>
                </a:lnTo>
                <a:lnTo>
                  <a:pt x="509" y="511"/>
                </a:lnTo>
                <a:lnTo>
                  <a:pt x="583" y="350"/>
                </a:lnTo>
                <a:lnTo>
                  <a:pt x="656" y="511"/>
                </a:lnTo>
                <a:lnTo>
                  <a:pt x="815" y="582"/>
                </a:lnTo>
                <a:lnTo>
                  <a:pt x="656" y="656"/>
                </a:lnTo>
                <a:lnTo>
                  <a:pt x="583" y="817"/>
                </a:lnTo>
                <a:close/>
                <a:moveTo>
                  <a:pt x="583" y="875"/>
                </a:moveTo>
                <a:cubicBezTo>
                  <a:pt x="744" y="875"/>
                  <a:pt x="875" y="743"/>
                  <a:pt x="875" y="582"/>
                </a:cubicBezTo>
                <a:cubicBezTo>
                  <a:pt x="875" y="421"/>
                  <a:pt x="745" y="292"/>
                  <a:pt x="583" y="292"/>
                </a:cubicBezTo>
                <a:cubicBezTo>
                  <a:pt x="422" y="292"/>
                  <a:pt x="290" y="421"/>
                  <a:pt x="290" y="582"/>
                </a:cubicBezTo>
                <a:cubicBezTo>
                  <a:pt x="290" y="743"/>
                  <a:pt x="421" y="875"/>
                  <a:pt x="583" y="875"/>
                </a:cubicBezTo>
                <a:close/>
                <a:moveTo>
                  <a:pt x="408" y="0"/>
                </a:moveTo>
                <a:lnTo>
                  <a:pt x="758" y="0"/>
                </a:lnTo>
                <a:lnTo>
                  <a:pt x="864" y="117"/>
                </a:lnTo>
                <a:lnTo>
                  <a:pt x="1050" y="117"/>
                </a:lnTo>
                <a:cubicBezTo>
                  <a:pt x="1113" y="117"/>
                  <a:pt x="1165" y="169"/>
                  <a:pt x="1165" y="232"/>
                </a:cubicBezTo>
                <a:lnTo>
                  <a:pt x="1165" y="932"/>
                </a:lnTo>
                <a:cubicBezTo>
                  <a:pt x="1165" y="995"/>
                  <a:pt x="1113" y="1049"/>
                  <a:pt x="1050" y="1049"/>
                </a:cubicBezTo>
                <a:lnTo>
                  <a:pt x="115" y="1049"/>
                </a:lnTo>
                <a:cubicBezTo>
                  <a:pt x="52" y="1049"/>
                  <a:pt x="0" y="995"/>
                  <a:pt x="0" y="932"/>
                </a:cubicBezTo>
                <a:lnTo>
                  <a:pt x="0" y="232"/>
                </a:lnTo>
                <a:cubicBezTo>
                  <a:pt x="0" y="169"/>
                  <a:pt x="52" y="117"/>
                  <a:pt x="115" y="117"/>
                </a:cubicBezTo>
                <a:lnTo>
                  <a:pt x="301" y="117"/>
                </a:lnTo>
                <a:lnTo>
                  <a:pt x="40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0299" y="4115596"/>
            <a:ext cx="463550" cy="377825"/>
          </a:xfrm>
          <a:custGeom>
            <a:avLst/>
            <a:gdLst>
              <a:gd name="T0" fmla="*/ 1168 w 1287"/>
              <a:gd name="T1" fmla="*/ 932 h 1050"/>
              <a:gd name="T2" fmla="*/ 1168 w 1287"/>
              <a:gd name="T3" fmla="*/ 757 h 1050"/>
              <a:gd name="T4" fmla="*/ 118 w 1287"/>
              <a:gd name="T5" fmla="*/ 757 h 1050"/>
              <a:gd name="T6" fmla="*/ 118 w 1287"/>
              <a:gd name="T7" fmla="*/ 932 h 1050"/>
              <a:gd name="T8" fmla="*/ 1168 w 1287"/>
              <a:gd name="T9" fmla="*/ 932 h 1050"/>
              <a:gd name="T10" fmla="*/ 1168 w 1287"/>
              <a:gd name="T11" fmla="*/ 0 h 1050"/>
              <a:gd name="T12" fmla="*/ 1286 w 1287"/>
              <a:gd name="T13" fmla="*/ 117 h 1050"/>
              <a:gd name="T14" fmla="*/ 1286 w 1287"/>
              <a:gd name="T15" fmla="*/ 932 h 1050"/>
              <a:gd name="T16" fmla="*/ 1168 w 1287"/>
              <a:gd name="T17" fmla="*/ 1049 h 1050"/>
              <a:gd name="T18" fmla="*/ 118 w 1287"/>
              <a:gd name="T19" fmla="*/ 1049 h 1050"/>
              <a:gd name="T20" fmla="*/ 0 w 1287"/>
              <a:gd name="T21" fmla="*/ 932 h 1050"/>
              <a:gd name="T22" fmla="*/ 0 w 1287"/>
              <a:gd name="T23" fmla="*/ 117 h 1050"/>
              <a:gd name="T24" fmla="*/ 118 w 1287"/>
              <a:gd name="T25" fmla="*/ 0 h 1050"/>
              <a:gd name="T26" fmla="*/ 1168 w 1287"/>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7" h="1050">
                <a:moveTo>
                  <a:pt x="1168" y="932"/>
                </a:moveTo>
                <a:lnTo>
                  <a:pt x="1168" y="757"/>
                </a:lnTo>
                <a:lnTo>
                  <a:pt x="118" y="757"/>
                </a:lnTo>
                <a:lnTo>
                  <a:pt x="118" y="932"/>
                </a:lnTo>
                <a:lnTo>
                  <a:pt x="1168" y="932"/>
                </a:lnTo>
                <a:close/>
                <a:moveTo>
                  <a:pt x="1168" y="0"/>
                </a:moveTo>
                <a:cubicBezTo>
                  <a:pt x="1231" y="0"/>
                  <a:pt x="1286" y="54"/>
                  <a:pt x="1286" y="117"/>
                </a:cubicBezTo>
                <a:lnTo>
                  <a:pt x="1286" y="932"/>
                </a:lnTo>
                <a:cubicBezTo>
                  <a:pt x="1286" y="995"/>
                  <a:pt x="1231" y="1049"/>
                  <a:pt x="1168" y="1049"/>
                </a:cubicBezTo>
                <a:lnTo>
                  <a:pt x="118" y="1049"/>
                </a:lnTo>
                <a:cubicBezTo>
                  <a:pt x="55" y="1049"/>
                  <a:pt x="0" y="995"/>
                  <a:pt x="0" y="932"/>
                </a:cubicBezTo>
                <a:lnTo>
                  <a:pt x="0" y="117"/>
                </a:lnTo>
                <a:cubicBezTo>
                  <a:pt x="0" y="54"/>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1712" y="4136232"/>
            <a:ext cx="336550" cy="336550"/>
          </a:xfrm>
          <a:custGeom>
            <a:avLst/>
            <a:gdLst>
              <a:gd name="T0" fmla="*/ 350 w 936"/>
              <a:gd name="T1" fmla="*/ 0 h 936"/>
              <a:gd name="T2" fmla="*/ 216 w 936"/>
              <a:gd name="T3" fmla="*/ 134 h 936"/>
              <a:gd name="T4" fmla="*/ 525 w 936"/>
              <a:gd name="T5" fmla="*/ 443 h 936"/>
              <a:gd name="T6" fmla="*/ 525 w 936"/>
              <a:gd name="T7" fmla="*/ 935 h 936"/>
              <a:gd name="T8" fmla="*/ 410 w 936"/>
              <a:gd name="T9" fmla="*/ 935 h 936"/>
              <a:gd name="T10" fmla="*/ 410 w 936"/>
              <a:gd name="T11" fmla="*/ 492 h 936"/>
              <a:gd name="T12" fmla="*/ 134 w 936"/>
              <a:gd name="T13" fmla="*/ 216 h 936"/>
              <a:gd name="T14" fmla="*/ 0 w 936"/>
              <a:gd name="T15" fmla="*/ 350 h 936"/>
              <a:gd name="T16" fmla="*/ 0 w 936"/>
              <a:gd name="T17" fmla="*/ 0 h 936"/>
              <a:gd name="T18" fmla="*/ 350 w 936"/>
              <a:gd name="T19" fmla="*/ 0 h 936"/>
              <a:gd name="T20" fmla="*/ 585 w 936"/>
              <a:gd name="T21" fmla="*/ 0 h 936"/>
              <a:gd name="T22" fmla="*/ 935 w 936"/>
              <a:gd name="T23" fmla="*/ 0 h 936"/>
              <a:gd name="T24" fmla="*/ 935 w 936"/>
              <a:gd name="T25" fmla="*/ 350 h 936"/>
              <a:gd name="T26" fmla="*/ 801 w 936"/>
              <a:gd name="T27" fmla="*/ 216 h 936"/>
              <a:gd name="T28" fmla="*/ 631 w 936"/>
              <a:gd name="T29" fmla="*/ 386 h 936"/>
              <a:gd name="T30" fmla="*/ 549 w 936"/>
              <a:gd name="T31" fmla="*/ 303 h 936"/>
              <a:gd name="T32" fmla="*/ 719 w 936"/>
              <a:gd name="T33" fmla="*/ 134 h 936"/>
              <a:gd name="T34" fmla="*/ 585 w 936"/>
              <a:gd name="T3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6" h="936">
                <a:moveTo>
                  <a:pt x="350" y="0"/>
                </a:moveTo>
                <a:lnTo>
                  <a:pt x="216" y="134"/>
                </a:lnTo>
                <a:lnTo>
                  <a:pt x="525" y="443"/>
                </a:lnTo>
                <a:lnTo>
                  <a:pt x="525" y="935"/>
                </a:lnTo>
                <a:lnTo>
                  <a:pt x="410" y="935"/>
                </a:lnTo>
                <a:lnTo>
                  <a:pt x="410" y="492"/>
                </a:lnTo>
                <a:lnTo>
                  <a:pt x="134" y="216"/>
                </a:lnTo>
                <a:lnTo>
                  <a:pt x="0" y="350"/>
                </a:lnTo>
                <a:lnTo>
                  <a:pt x="0" y="0"/>
                </a:lnTo>
                <a:lnTo>
                  <a:pt x="350" y="0"/>
                </a:lnTo>
                <a:close/>
                <a:moveTo>
                  <a:pt x="585" y="0"/>
                </a:moveTo>
                <a:lnTo>
                  <a:pt x="935" y="0"/>
                </a:lnTo>
                <a:lnTo>
                  <a:pt x="935" y="350"/>
                </a:lnTo>
                <a:lnTo>
                  <a:pt x="801" y="216"/>
                </a:lnTo>
                <a:lnTo>
                  <a:pt x="631" y="386"/>
                </a:lnTo>
                <a:lnTo>
                  <a:pt x="549" y="303"/>
                </a:lnTo>
                <a:lnTo>
                  <a:pt x="719" y="134"/>
                </a:lnTo>
                <a:lnTo>
                  <a:pt x="58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710737" y="4147345"/>
            <a:ext cx="315912" cy="315914"/>
          </a:xfrm>
          <a:custGeom>
            <a:avLst/>
            <a:gdLst>
              <a:gd name="T0" fmla="*/ 875 w 876"/>
              <a:gd name="T1" fmla="*/ 82 h 876"/>
              <a:gd name="T2" fmla="*/ 197 w 876"/>
              <a:gd name="T3" fmla="*/ 760 h 876"/>
              <a:gd name="T4" fmla="*/ 583 w 876"/>
              <a:gd name="T5" fmla="*/ 760 h 876"/>
              <a:gd name="T6" fmla="*/ 583 w 876"/>
              <a:gd name="T7" fmla="*/ 875 h 876"/>
              <a:gd name="T8" fmla="*/ 0 w 876"/>
              <a:gd name="T9" fmla="*/ 875 h 876"/>
              <a:gd name="T10" fmla="*/ 0 w 876"/>
              <a:gd name="T11" fmla="*/ 293 h 876"/>
              <a:gd name="T12" fmla="*/ 115 w 876"/>
              <a:gd name="T13" fmla="*/ 293 h 876"/>
              <a:gd name="T14" fmla="*/ 115 w 876"/>
              <a:gd name="T15" fmla="*/ 678 h 876"/>
              <a:gd name="T16" fmla="*/ 793 w 876"/>
              <a:gd name="T17" fmla="*/ 0 h 876"/>
              <a:gd name="T18" fmla="*/ 875 w 876"/>
              <a:gd name="T19" fmla="*/ 82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6" h="876">
                <a:moveTo>
                  <a:pt x="875" y="82"/>
                </a:moveTo>
                <a:lnTo>
                  <a:pt x="197" y="760"/>
                </a:lnTo>
                <a:lnTo>
                  <a:pt x="583" y="760"/>
                </a:lnTo>
                <a:lnTo>
                  <a:pt x="583" y="875"/>
                </a:lnTo>
                <a:lnTo>
                  <a:pt x="0" y="875"/>
                </a:lnTo>
                <a:lnTo>
                  <a:pt x="0" y="293"/>
                </a:lnTo>
                <a:lnTo>
                  <a:pt x="115" y="293"/>
                </a:lnTo>
                <a:lnTo>
                  <a:pt x="115" y="678"/>
                </a:lnTo>
                <a:lnTo>
                  <a:pt x="793" y="0"/>
                </a:lnTo>
                <a:lnTo>
                  <a:pt x="875" y="8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6901" y="4194971"/>
            <a:ext cx="377825" cy="219075"/>
          </a:xfrm>
          <a:custGeom>
            <a:avLst/>
            <a:gdLst>
              <a:gd name="T0" fmla="*/ 968 w 1051"/>
              <a:gd name="T1" fmla="*/ 0 h 608"/>
              <a:gd name="T2" fmla="*/ 1050 w 1051"/>
              <a:gd name="T3" fmla="*/ 82 h 608"/>
              <a:gd name="T4" fmla="*/ 525 w 1051"/>
              <a:gd name="T5" fmla="*/ 607 h 608"/>
              <a:gd name="T6" fmla="*/ 118 w 1051"/>
              <a:gd name="T7" fmla="*/ 200 h 608"/>
              <a:gd name="T8" fmla="*/ 118 w 1051"/>
              <a:gd name="T9" fmla="*/ 468 h 608"/>
              <a:gd name="T10" fmla="*/ 0 w 1051"/>
              <a:gd name="T11" fmla="*/ 468 h 608"/>
              <a:gd name="T12" fmla="*/ 0 w 1051"/>
              <a:gd name="T13" fmla="*/ 0 h 608"/>
              <a:gd name="T14" fmla="*/ 468 w 1051"/>
              <a:gd name="T15" fmla="*/ 0 h 608"/>
              <a:gd name="T16" fmla="*/ 468 w 1051"/>
              <a:gd name="T17" fmla="*/ 118 h 608"/>
              <a:gd name="T18" fmla="*/ 200 w 1051"/>
              <a:gd name="T19" fmla="*/ 118 h 608"/>
              <a:gd name="T20" fmla="*/ 525 w 1051"/>
              <a:gd name="T21" fmla="*/ 443 h 608"/>
              <a:gd name="T22" fmla="*/ 968 w 1051"/>
              <a:gd name="T23"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608">
                <a:moveTo>
                  <a:pt x="968" y="0"/>
                </a:moveTo>
                <a:lnTo>
                  <a:pt x="1050" y="82"/>
                </a:lnTo>
                <a:lnTo>
                  <a:pt x="525" y="607"/>
                </a:lnTo>
                <a:lnTo>
                  <a:pt x="118" y="200"/>
                </a:lnTo>
                <a:lnTo>
                  <a:pt x="118" y="468"/>
                </a:lnTo>
                <a:lnTo>
                  <a:pt x="0" y="468"/>
                </a:lnTo>
                <a:lnTo>
                  <a:pt x="0" y="0"/>
                </a:lnTo>
                <a:lnTo>
                  <a:pt x="468" y="0"/>
                </a:lnTo>
                <a:lnTo>
                  <a:pt x="468" y="118"/>
                </a:lnTo>
                <a:lnTo>
                  <a:pt x="200" y="118"/>
                </a:lnTo>
                <a:lnTo>
                  <a:pt x="525" y="443"/>
                </a:lnTo>
                <a:lnTo>
                  <a:pt x="968"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969669"/>
            <a:ext cx="419100" cy="419100"/>
          </a:xfrm>
          <a:custGeom>
            <a:avLst/>
            <a:gdLst>
              <a:gd name="T0" fmla="*/ 875 w 1166"/>
              <a:gd name="T1" fmla="*/ 793 h 1165"/>
              <a:gd name="T2" fmla="*/ 664 w 1166"/>
              <a:gd name="T3" fmla="*/ 582 h 1165"/>
              <a:gd name="T4" fmla="*/ 875 w 1166"/>
              <a:gd name="T5" fmla="*/ 372 h 1165"/>
              <a:gd name="T6" fmla="*/ 793 w 1166"/>
              <a:gd name="T7" fmla="*/ 290 h 1165"/>
              <a:gd name="T8" fmla="*/ 582 w 1166"/>
              <a:gd name="T9" fmla="*/ 500 h 1165"/>
              <a:gd name="T10" fmla="*/ 372 w 1166"/>
              <a:gd name="T11" fmla="*/ 290 h 1165"/>
              <a:gd name="T12" fmla="*/ 290 w 1166"/>
              <a:gd name="T13" fmla="*/ 372 h 1165"/>
              <a:gd name="T14" fmla="*/ 500 w 1166"/>
              <a:gd name="T15" fmla="*/ 582 h 1165"/>
              <a:gd name="T16" fmla="*/ 290 w 1166"/>
              <a:gd name="T17" fmla="*/ 793 h 1165"/>
              <a:gd name="T18" fmla="*/ 372 w 1166"/>
              <a:gd name="T19" fmla="*/ 875 h 1165"/>
              <a:gd name="T20" fmla="*/ 582 w 1166"/>
              <a:gd name="T21" fmla="*/ 664 h 1165"/>
              <a:gd name="T22" fmla="*/ 793 w 1166"/>
              <a:gd name="T23" fmla="*/ 875 h 1165"/>
              <a:gd name="T24" fmla="*/ 875 w 1166"/>
              <a:gd name="T25" fmla="*/ 793 h 1165"/>
              <a:gd name="T26" fmla="*/ 582 w 1166"/>
              <a:gd name="T27" fmla="*/ 0 h 1165"/>
              <a:gd name="T28" fmla="*/ 1165 w 1166"/>
              <a:gd name="T29" fmla="*/ 582 h 1165"/>
              <a:gd name="T30" fmla="*/ 582 w 1166"/>
              <a:gd name="T31" fmla="*/ 1164 h 1165"/>
              <a:gd name="T32" fmla="*/ 0 w 1166"/>
              <a:gd name="T33" fmla="*/ 582 h 1165"/>
              <a:gd name="T34" fmla="*/ 582 w 1166"/>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6" h="1165">
                <a:moveTo>
                  <a:pt x="875" y="793"/>
                </a:moveTo>
                <a:lnTo>
                  <a:pt x="664" y="582"/>
                </a:lnTo>
                <a:lnTo>
                  <a:pt x="875" y="372"/>
                </a:lnTo>
                <a:lnTo>
                  <a:pt x="793" y="290"/>
                </a:lnTo>
                <a:lnTo>
                  <a:pt x="582" y="500"/>
                </a:lnTo>
                <a:lnTo>
                  <a:pt x="372" y="290"/>
                </a:lnTo>
                <a:lnTo>
                  <a:pt x="290" y="372"/>
                </a:lnTo>
                <a:lnTo>
                  <a:pt x="500" y="582"/>
                </a:lnTo>
                <a:lnTo>
                  <a:pt x="290" y="793"/>
                </a:lnTo>
                <a:lnTo>
                  <a:pt x="372" y="875"/>
                </a:lnTo>
                <a:lnTo>
                  <a:pt x="582" y="664"/>
                </a:lnTo>
                <a:lnTo>
                  <a:pt x="793" y="875"/>
                </a:lnTo>
                <a:lnTo>
                  <a:pt x="875" y="793"/>
                </a:lnTo>
                <a:close/>
                <a:moveTo>
                  <a:pt x="582" y="0"/>
                </a:moveTo>
                <a:cubicBezTo>
                  <a:pt x="905" y="0"/>
                  <a:pt x="1165" y="259"/>
                  <a:pt x="1165" y="582"/>
                </a:cubicBezTo>
                <a:cubicBezTo>
                  <a:pt x="1165" y="905"/>
                  <a:pt x="904" y="1164"/>
                  <a:pt x="582" y="1164"/>
                </a:cubicBezTo>
                <a:cubicBezTo>
                  <a:pt x="259" y="1164"/>
                  <a:pt x="0" y="905"/>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28837" y="4969669"/>
            <a:ext cx="419100" cy="419100"/>
          </a:xfrm>
          <a:custGeom>
            <a:avLst/>
            <a:gdLst>
              <a:gd name="T0" fmla="*/ 1050 w 1165"/>
              <a:gd name="T1" fmla="*/ 115 h 1165"/>
              <a:gd name="T2" fmla="*/ 114 w 1165"/>
              <a:gd name="T3" fmla="*/ 115 h 1165"/>
              <a:gd name="T4" fmla="*/ 114 w 1165"/>
              <a:gd name="T5" fmla="*/ 932 h 1165"/>
              <a:gd name="T6" fmla="*/ 232 w 1165"/>
              <a:gd name="T7" fmla="*/ 814 h 1165"/>
              <a:gd name="T8" fmla="*/ 1050 w 1165"/>
              <a:gd name="T9" fmla="*/ 814 h 1165"/>
              <a:gd name="T10" fmla="*/ 1050 w 1165"/>
              <a:gd name="T11" fmla="*/ 115 h 1165"/>
              <a:gd name="T12" fmla="*/ 1050 w 1165"/>
              <a:gd name="T13" fmla="*/ 0 h 1165"/>
              <a:gd name="T14" fmla="*/ 1164 w 1165"/>
              <a:gd name="T15" fmla="*/ 115 h 1165"/>
              <a:gd name="T16" fmla="*/ 1164 w 1165"/>
              <a:gd name="T17" fmla="*/ 814 h 1165"/>
              <a:gd name="T18" fmla="*/ 1050 w 1165"/>
              <a:gd name="T19" fmla="*/ 932 h 1165"/>
              <a:gd name="T20" fmla="*/ 232 w 1165"/>
              <a:gd name="T21" fmla="*/ 932 h 1165"/>
              <a:gd name="T22" fmla="*/ 0 w 1165"/>
              <a:gd name="T23" fmla="*/ 1164 h 1165"/>
              <a:gd name="T24" fmla="*/ 0 w 1165"/>
              <a:gd name="T25" fmla="*/ 115 h 1165"/>
              <a:gd name="T26" fmla="*/ 114 w 1165"/>
              <a:gd name="T27" fmla="*/ 0 h 1165"/>
              <a:gd name="T28" fmla="*/ 1050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1050" y="115"/>
                </a:moveTo>
                <a:lnTo>
                  <a:pt x="114" y="115"/>
                </a:lnTo>
                <a:lnTo>
                  <a:pt x="114" y="932"/>
                </a:lnTo>
                <a:lnTo>
                  <a:pt x="232" y="814"/>
                </a:lnTo>
                <a:lnTo>
                  <a:pt x="1050" y="814"/>
                </a:lnTo>
                <a:lnTo>
                  <a:pt x="1050" y="115"/>
                </a:lnTo>
                <a:close/>
                <a:moveTo>
                  <a:pt x="1050" y="0"/>
                </a:moveTo>
                <a:cubicBezTo>
                  <a:pt x="1112" y="0"/>
                  <a:pt x="1164" y="52"/>
                  <a:pt x="1164" y="115"/>
                </a:cubicBezTo>
                <a:lnTo>
                  <a:pt x="1164" y="814"/>
                </a:lnTo>
                <a:cubicBezTo>
                  <a:pt x="1164" y="877"/>
                  <a:pt x="1112" y="932"/>
                  <a:pt x="1050" y="932"/>
                </a:cubicBezTo>
                <a:lnTo>
                  <a:pt x="232" y="932"/>
                </a:lnTo>
                <a:lnTo>
                  <a:pt x="0" y="1164"/>
                </a:lnTo>
                <a:lnTo>
                  <a:pt x="0" y="115"/>
                </a:lnTo>
                <a:cubicBezTo>
                  <a:pt x="0" y="52"/>
                  <a:pt x="52" y="0"/>
                  <a:pt x="114"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01987" y="5010944"/>
            <a:ext cx="419100" cy="336550"/>
          </a:xfrm>
          <a:custGeom>
            <a:avLst/>
            <a:gdLst>
              <a:gd name="T0" fmla="*/ 583 w 1166"/>
              <a:gd name="T1" fmla="*/ 0 h 936"/>
              <a:gd name="T2" fmla="*/ 1165 w 1166"/>
              <a:gd name="T3" fmla="*/ 935 h 936"/>
              <a:gd name="T4" fmla="*/ 0 w 1166"/>
              <a:gd name="T5" fmla="*/ 935 h 936"/>
              <a:gd name="T6" fmla="*/ 583 w 1166"/>
              <a:gd name="T7" fmla="*/ 0 h 936"/>
              <a:gd name="T8" fmla="*/ 583 w 1166"/>
              <a:gd name="T9" fmla="*/ 221 h 936"/>
              <a:gd name="T10" fmla="*/ 211 w 1166"/>
              <a:gd name="T11" fmla="*/ 817 h 936"/>
              <a:gd name="T12" fmla="*/ 954 w 1166"/>
              <a:gd name="T13" fmla="*/ 817 h 936"/>
              <a:gd name="T14" fmla="*/ 583 w 1166"/>
              <a:gd name="T15" fmla="*/ 221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6" h="936">
                <a:moveTo>
                  <a:pt x="583" y="0"/>
                </a:moveTo>
                <a:lnTo>
                  <a:pt x="1165" y="935"/>
                </a:lnTo>
                <a:lnTo>
                  <a:pt x="0" y="935"/>
                </a:lnTo>
                <a:lnTo>
                  <a:pt x="583" y="0"/>
                </a:lnTo>
                <a:close/>
                <a:moveTo>
                  <a:pt x="583" y="221"/>
                </a:moveTo>
                <a:lnTo>
                  <a:pt x="211" y="817"/>
                </a:lnTo>
                <a:lnTo>
                  <a:pt x="954" y="817"/>
                </a:lnTo>
                <a:lnTo>
                  <a:pt x="583" y="22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97364" y="4990309"/>
            <a:ext cx="377825" cy="377825"/>
          </a:xfrm>
          <a:custGeom>
            <a:avLst/>
            <a:gdLst>
              <a:gd name="T0" fmla="*/ 525 w 1051"/>
              <a:gd name="T1" fmla="*/ 643 h 1051"/>
              <a:gd name="T2" fmla="*/ 643 w 1051"/>
              <a:gd name="T3" fmla="*/ 525 h 1051"/>
              <a:gd name="T4" fmla="*/ 525 w 1051"/>
              <a:gd name="T5" fmla="*/ 408 h 1051"/>
              <a:gd name="T6" fmla="*/ 408 w 1051"/>
              <a:gd name="T7" fmla="*/ 525 h 1051"/>
              <a:gd name="T8" fmla="*/ 525 w 1051"/>
              <a:gd name="T9" fmla="*/ 643 h 1051"/>
              <a:gd name="T10" fmla="*/ 525 w 1051"/>
              <a:gd name="T11" fmla="*/ 293 h 1051"/>
              <a:gd name="T12" fmla="*/ 758 w 1051"/>
              <a:gd name="T13" fmla="*/ 525 h 1051"/>
              <a:gd name="T14" fmla="*/ 525 w 1051"/>
              <a:gd name="T15" fmla="*/ 758 h 1051"/>
              <a:gd name="T16" fmla="*/ 293 w 1051"/>
              <a:gd name="T17" fmla="*/ 525 h 1051"/>
              <a:gd name="T18" fmla="*/ 525 w 1051"/>
              <a:gd name="T19" fmla="*/ 293 h 1051"/>
              <a:gd name="T20" fmla="*/ 933 w 1051"/>
              <a:gd name="T21" fmla="*/ 932 h 1051"/>
              <a:gd name="T22" fmla="*/ 933 w 1051"/>
              <a:gd name="T23" fmla="*/ 700 h 1051"/>
              <a:gd name="T24" fmla="*/ 1050 w 1051"/>
              <a:gd name="T25" fmla="*/ 700 h 1051"/>
              <a:gd name="T26" fmla="*/ 1050 w 1051"/>
              <a:gd name="T27" fmla="*/ 932 h 1051"/>
              <a:gd name="T28" fmla="*/ 933 w 1051"/>
              <a:gd name="T29" fmla="*/ 1050 h 1051"/>
              <a:gd name="T30" fmla="*/ 700 w 1051"/>
              <a:gd name="T31" fmla="*/ 1050 h 1051"/>
              <a:gd name="T32" fmla="*/ 700 w 1051"/>
              <a:gd name="T33" fmla="*/ 932 h 1051"/>
              <a:gd name="T34" fmla="*/ 933 w 1051"/>
              <a:gd name="T35" fmla="*/ 932 h 1051"/>
              <a:gd name="T36" fmla="*/ 933 w 1051"/>
              <a:gd name="T37" fmla="*/ 0 h 1051"/>
              <a:gd name="T38" fmla="*/ 1050 w 1051"/>
              <a:gd name="T39" fmla="*/ 118 h 1051"/>
              <a:gd name="T40" fmla="*/ 1050 w 1051"/>
              <a:gd name="T41" fmla="*/ 350 h 1051"/>
              <a:gd name="T42" fmla="*/ 933 w 1051"/>
              <a:gd name="T43" fmla="*/ 350 h 1051"/>
              <a:gd name="T44" fmla="*/ 933 w 1051"/>
              <a:gd name="T45" fmla="*/ 118 h 1051"/>
              <a:gd name="T46" fmla="*/ 700 w 1051"/>
              <a:gd name="T47" fmla="*/ 118 h 1051"/>
              <a:gd name="T48" fmla="*/ 700 w 1051"/>
              <a:gd name="T49" fmla="*/ 0 h 1051"/>
              <a:gd name="T50" fmla="*/ 933 w 1051"/>
              <a:gd name="T51" fmla="*/ 0 h 1051"/>
              <a:gd name="T52" fmla="*/ 118 w 1051"/>
              <a:gd name="T53" fmla="*/ 118 h 1051"/>
              <a:gd name="T54" fmla="*/ 118 w 1051"/>
              <a:gd name="T55" fmla="*/ 350 h 1051"/>
              <a:gd name="T56" fmla="*/ 0 w 1051"/>
              <a:gd name="T57" fmla="*/ 350 h 1051"/>
              <a:gd name="T58" fmla="*/ 0 w 1051"/>
              <a:gd name="T59" fmla="*/ 118 h 1051"/>
              <a:gd name="T60" fmla="*/ 118 w 1051"/>
              <a:gd name="T61" fmla="*/ 0 h 1051"/>
              <a:gd name="T62" fmla="*/ 350 w 1051"/>
              <a:gd name="T63" fmla="*/ 0 h 1051"/>
              <a:gd name="T64" fmla="*/ 350 w 1051"/>
              <a:gd name="T65" fmla="*/ 118 h 1051"/>
              <a:gd name="T66" fmla="*/ 118 w 1051"/>
              <a:gd name="T67" fmla="*/ 118 h 1051"/>
              <a:gd name="T68" fmla="*/ 118 w 1051"/>
              <a:gd name="T69" fmla="*/ 700 h 1051"/>
              <a:gd name="T70" fmla="*/ 118 w 1051"/>
              <a:gd name="T71" fmla="*/ 932 h 1051"/>
              <a:gd name="T72" fmla="*/ 350 w 1051"/>
              <a:gd name="T73" fmla="*/ 932 h 1051"/>
              <a:gd name="T74" fmla="*/ 350 w 1051"/>
              <a:gd name="T75" fmla="*/ 1050 h 1051"/>
              <a:gd name="T76" fmla="*/ 118 w 1051"/>
              <a:gd name="T77" fmla="*/ 1050 h 1051"/>
              <a:gd name="T78" fmla="*/ 0 w 1051"/>
              <a:gd name="T79" fmla="*/ 932 h 1051"/>
              <a:gd name="T80" fmla="*/ 0 w 1051"/>
              <a:gd name="T81" fmla="*/ 700 h 1051"/>
              <a:gd name="T82" fmla="*/ 118 w 1051"/>
              <a:gd name="T8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525" y="643"/>
                </a:moveTo>
                <a:cubicBezTo>
                  <a:pt x="588" y="643"/>
                  <a:pt x="643" y="588"/>
                  <a:pt x="643" y="525"/>
                </a:cubicBezTo>
                <a:cubicBezTo>
                  <a:pt x="643" y="462"/>
                  <a:pt x="588" y="408"/>
                  <a:pt x="525" y="408"/>
                </a:cubicBezTo>
                <a:cubicBezTo>
                  <a:pt x="462" y="408"/>
                  <a:pt x="408" y="462"/>
                  <a:pt x="408" y="525"/>
                </a:cubicBezTo>
                <a:cubicBezTo>
                  <a:pt x="408" y="588"/>
                  <a:pt x="462" y="643"/>
                  <a:pt x="525" y="643"/>
                </a:cubicBezTo>
                <a:close/>
                <a:moveTo>
                  <a:pt x="525" y="293"/>
                </a:moveTo>
                <a:cubicBezTo>
                  <a:pt x="654" y="293"/>
                  <a:pt x="758" y="397"/>
                  <a:pt x="758" y="525"/>
                </a:cubicBezTo>
                <a:cubicBezTo>
                  <a:pt x="758" y="654"/>
                  <a:pt x="653" y="758"/>
                  <a:pt x="525" y="758"/>
                </a:cubicBezTo>
                <a:cubicBezTo>
                  <a:pt x="396" y="758"/>
                  <a:pt x="293" y="654"/>
                  <a:pt x="293" y="525"/>
                </a:cubicBezTo>
                <a:cubicBezTo>
                  <a:pt x="293" y="397"/>
                  <a:pt x="397" y="293"/>
                  <a:pt x="525" y="293"/>
                </a:cubicBezTo>
                <a:close/>
                <a:moveTo>
                  <a:pt x="933" y="932"/>
                </a:moveTo>
                <a:lnTo>
                  <a:pt x="933" y="700"/>
                </a:lnTo>
                <a:lnTo>
                  <a:pt x="1050" y="700"/>
                </a:lnTo>
                <a:lnTo>
                  <a:pt x="1050" y="932"/>
                </a:lnTo>
                <a:cubicBezTo>
                  <a:pt x="1050" y="995"/>
                  <a:pt x="995" y="1050"/>
                  <a:pt x="933" y="1050"/>
                </a:cubicBezTo>
                <a:lnTo>
                  <a:pt x="700" y="1050"/>
                </a:lnTo>
                <a:lnTo>
                  <a:pt x="700" y="932"/>
                </a:lnTo>
                <a:lnTo>
                  <a:pt x="933" y="932"/>
                </a:lnTo>
                <a:close/>
                <a:moveTo>
                  <a:pt x="933" y="0"/>
                </a:moveTo>
                <a:cubicBezTo>
                  <a:pt x="995" y="0"/>
                  <a:pt x="1050" y="55"/>
                  <a:pt x="1050" y="118"/>
                </a:cubicBezTo>
                <a:lnTo>
                  <a:pt x="1050" y="350"/>
                </a:lnTo>
                <a:lnTo>
                  <a:pt x="933" y="350"/>
                </a:lnTo>
                <a:lnTo>
                  <a:pt x="933" y="118"/>
                </a:lnTo>
                <a:lnTo>
                  <a:pt x="700" y="118"/>
                </a:lnTo>
                <a:lnTo>
                  <a:pt x="700" y="0"/>
                </a:lnTo>
                <a:lnTo>
                  <a:pt x="933" y="0"/>
                </a:lnTo>
                <a:close/>
                <a:moveTo>
                  <a:pt x="118" y="118"/>
                </a:moveTo>
                <a:lnTo>
                  <a:pt x="118" y="350"/>
                </a:lnTo>
                <a:lnTo>
                  <a:pt x="0" y="350"/>
                </a:lnTo>
                <a:lnTo>
                  <a:pt x="0" y="118"/>
                </a:lnTo>
                <a:cubicBezTo>
                  <a:pt x="0" y="55"/>
                  <a:pt x="55" y="0"/>
                  <a:pt x="118" y="0"/>
                </a:cubicBezTo>
                <a:lnTo>
                  <a:pt x="350" y="0"/>
                </a:lnTo>
                <a:lnTo>
                  <a:pt x="350" y="118"/>
                </a:lnTo>
                <a:lnTo>
                  <a:pt x="118" y="118"/>
                </a:lnTo>
                <a:close/>
                <a:moveTo>
                  <a:pt x="118" y="700"/>
                </a:moveTo>
                <a:lnTo>
                  <a:pt x="118" y="932"/>
                </a:lnTo>
                <a:lnTo>
                  <a:pt x="350" y="932"/>
                </a:lnTo>
                <a:lnTo>
                  <a:pt x="350" y="1050"/>
                </a:lnTo>
                <a:lnTo>
                  <a:pt x="118" y="1050"/>
                </a:lnTo>
                <a:cubicBezTo>
                  <a:pt x="55" y="1050"/>
                  <a:pt x="0" y="995"/>
                  <a:pt x="0" y="932"/>
                </a:cubicBezTo>
                <a:lnTo>
                  <a:pt x="0" y="700"/>
                </a:lnTo>
                <a:lnTo>
                  <a:pt x="118"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70514" y="4990309"/>
            <a:ext cx="377825" cy="377825"/>
          </a:xfrm>
          <a:custGeom>
            <a:avLst/>
            <a:gdLst>
              <a:gd name="T0" fmla="*/ 932 w 1051"/>
              <a:gd name="T1" fmla="*/ 932 h 1051"/>
              <a:gd name="T2" fmla="*/ 932 w 1051"/>
              <a:gd name="T3" fmla="*/ 700 h 1051"/>
              <a:gd name="T4" fmla="*/ 1050 w 1051"/>
              <a:gd name="T5" fmla="*/ 700 h 1051"/>
              <a:gd name="T6" fmla="*/ 1050 w 1051"/>
              <a:gd name="T7" fmla="*/ 932 h 1051"/>
              <a:gd name="T8" fmla="*/ 932 w 1051"/>
              <a:gd name="T9" fmla="*/ 1050 h 1051"/>
              <a:gd name="T10" fmla="*/ 700 w 1051"/>
              <a:gd name="T11" fmla="*/ 1050 h 1051"/>
              <a:gd name="T12" fmla="*/ 700 w 1051"/>
              <a:gd name="T13" fmla="*/ 932 h 1051"/>
              <a:gd name="T14" fmla="*/ 932 w 1051"/>
              <a:gd name="T15" fmla="*/ 932 h 1051"/>
              <a:gd name="T16" fmla="*/ 932 w 1051"/>
              <a:gd name="T17" fmla="*/ 0 h 1051"/>
              <a:gd name="T18" fmla="*/ 1050 w 1051"/>
              <a:gd name="T19" fmla="*/ 118 h 1051"/>
              <a:gd name="T20" fmla="*/ 1050 w 1051"/>
              <a:gd name="T21" fmla="*/ 350 h 1051"/>
              <a:gd name="T22" fmla="*/ 932 w 1051"/>
              <a:gd name="T23" fmla="*/ 350 h 1051"/>
              <a:gd name="T24" fmla="*/ 932 w 1051"/>
              <a:gd name="T25" fmla="*/ 118 h 1051"/>
              <a:gd name="T26" fmla="*/ 700 w 1051"/>
              <a:gd name="T27" fmla="*/ 118 h 1051"/>
              <a:gd name="T28" fmla="*/ 700 w 1051"/>
              <a:gd name="T29" fmla="*/ 0 h 1051"/>
              <a:gd name="T30" fmla="*/ 932 w 1051"/>
              <a:gd name="T31" fmla="*/ 0 h 1051"/>
              <a:gd name="T32" fmla="*/ 117 w 1051"/>
              <a:gd name="T33" fmla="*/ 118 h 1051"/>
              <a:gd name="T34" fmla="*/ 117 w 1051"/>
              <a:gd name="T35" fmla="*/ 350 h 1051"/>
              <a:gd name="T36" fmla="*/ 0 w 1051"/>
              <a:gd name="T37" fmla="*/ 350 h 1051"/>
              <a:gd name="T38" fmla="*/ 0 w 1051"/>
              <a:gd name="T39" fmla="*/ 118 h 1051"/>
              <a:gd name="T40" fmla="*/ 117 w 1051"/>
              <a:gd name="T41" fmla="*/ 0 h 1051"/>
              <a:gd name="T42" fmla="*/ 350 w 1051"/>
              <a:gd name="T43" fmla="*/ 0 h 1051"/>
              <a:gd name="T44" fmla="*/ 350 w 1051"/>
              <a:gd name="T45" fmla="*/ 118 h 1051"/>
              <a:gd name="T46" fmla="*/ 117 w 1051"/>
              <a:gd name="T47" fmla="*/ 118 h 1051"/>
              <a:gd name="T48" fmla="*/ 117 w 1051"/>
              <a:gd name="T49" fmla="*/ 700 h 1051"/>
              <a:gd name="T50" fmla="*/ 117 w 1051"/>
              <a:gd name="T51" fmla="*/ 932 h 1051"/>
              <a:gd name="T52" fmla="*/ 350 w 1051"/>
              <a:gd name="T53" fmla="*/ 932 h 1051"/>
              <a:gd name="T54" fmla="*/ 350 w 1051"/>
              <a:gd name="T55" fmla="*/ 1050 h 1051"/>
              <a:gd name="T56" fmla="*/ 117 w 1051"/>
              <a:gd name="T57" fmla="*/ 1050 h 1051"/>
              <a:gd name="T58" fmla="*/ 0 w 1051"/>
              <a:gd name="T59" fmla="*/ 932 h 1051"/>
              <a:gd name="T60" fmla="*/ 0 w 1051"/>
              <a:gd name="T61" fmla="*/ 700 h 1051"/>
              <a:gd name="T62" fmla="*/ 117 w 1051"/>
              <a:gd name="T63" fmla="*/ 700 h 1051"/>
              <a:gd name="T64" fmla="*/ 525 w 1051"/>
              <a:gd name="T65" fmla="*/ 293 h 1051"/>
              <a:gd name="T66" fmla="*/ 757 w 1051"/>
              <a:gd name="T67" fmla="*/ 525 h 1051"/>
              <a:gd name="T68" fmla="*/ 525 w 1051"/>
              <a:gd name="T69" fmla="*/ 758 h 1051"/>
              <a:gd name="T70" fmla="*/ 292 w 1051"/>
              <a:gd name="T71" fmla="*/ 525 h 1051"/>
              <a:gd name="T72" fmla="*/ 525 w 1051"/>
              <a:gd name="T73"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051">
                <a:moveTo>
                  <a:pt x="932" y="932"/>
                </a:moveTo>
                <a:lnTo>
                  <a:pt x="932" y="700"/>
                </a:lnTo>
                <a:lnTo>
                  <a:pt x="1050" y="700"/>
                </a:lnTo>
                <a:lnTo>
                  <a:pt x="1050" y="932"/>
                </a:lnTo>
                <a:cubicBezTo>
                  <a:pt x="1050" y="995"/>
                  <a:pt x="995" y="1050"/>
                  <a:pt x="932" y="1050"/>
                </a:cubicBezTo>
                <a:lnTo>
                  <a:pt x="700" y="1050"/>
                </a:lnTo>
                <a:lnTo>
                  <a:pt x="700" y="932"/>
                </a:lnTo>
                <a:lnTo>
                  <a:pt x="932" y="932"/>
                </a:lnTo>
                <a:close/>
                <a:moveTo>
                  <a:pt x="932" y="0"/>
                </a:moveTo>
                <a:cubicBezTo>
                  <a:pt x="995" y="0"/>
                  <a:pt x="1050" y="55"/>
                  <a:pt x="1050" y="118"/>
                </a:cubicBezTo>
                <a:lnTo>
                  <a:pt x="1050" y="350"/>
                </a:lnTo>
                <a:lnTo>
                  <a:pt x="932" y="350"/>
                </a:lnTo>
                <a:lnTo>
                  <a:pt x="932" y="118"/>
                </a:lnTo>
                <a:lnTo>
                  <a:pt x="700" y="118"/>
                </a:lnTo>
                <a:lnTo>
                  <a:pt x="700" y="0"/>
                </a:lnTo>
                <a:lnTo>
                  <a:pt x="932" y="0"/>
                </a:lnTo>
                <a:close/>
                <a:moveTo>
                  <a:pt x="117" y="118"/>
                </a:moveTo>
                <a:lnTo>
                  <a:pt x="117" y="350"/>
                </a:lnTo>
                <a:lnTo>
                  <a:pt x="0" y="350"/>
                </a:lnTo>
                <a:lnTo>
                  <a:pt x="0" y="118"/>
                </a:lnTo>
                <a:cubicBezTo>
                  <a:pt x="0" y="55"/>
                  <a:pt x="54" y="0"/>
                  <a:pt x="117" y="0"/>
                </a:cubicBezTo>
                <a:lnTo>
                  <a:pt x="350" y="0"/>
                </a:lnTo>
                <a:lnTo>
                  <a:pt x="350" y="118"/>
                </a:lnTo>
                <a:lnTo>
                  <a:pt x="117" y="118"/>
                </a:lnTo>
                <a:close/>
                <a:moveTo>
                  <a:pt x="117" y="700"/>
                </a:moveTo>
                <a:lnTo>
                  <a:pt x="117" y="932"/>
                </a:lnTo>
                <a:lnTo>
                  <a:pt x="350" y="932"/>
                </a:lnTo>
                <a:lnTo>
                  <a:pt x="350" y="1050"/>
                </a:lnTo>
                <a:lnTo>
                  <a:pt x="117" y="1050"/>
                </a:lnTo>
                <a:cubicBezTo>
                  <a:pt x="54" y="1050"/>
                  <a:pt x="0" y="995"/>
                  <a:pt x="0" y="932"/>
                </a:cubicBezTo>
                <a:lnTo>
                  <a:pt x="0" y="700"/>
                </a:lnTo>
                <a:lnTo>
                  <a:pt x="117" y="700"/>
                </a:lnTo>
                <a:close/>
                <a:moveTo>
                  <a:pt x="525" y="293"/>
                </a:moveTo>
                <a:cubicBezTo>
                  <a:pt x="653" y="293"/>
                  <a:pt x="757" y="397"/>
                  <a:pt x="757" y="525"/>
                </a:cubicBezTo>
                <a:cubicBezTo>
                  <a:pt x="757" y="654"/>
                  <a:pt x="653" y="758"/>
                  <a:pt x="525" y="758"/>
                </a:cubicBezTo>
                <a:cubicBezTo>
                  <a:pt x="396" y="758"/>
                  <a:pt x="292" y="654"/>
                  <a:pt x="292" y="525"/>
                </a:cubicBezTo>
                <a:cubicBezTo>
                  <a:pt x="292" y="397"/>
                  <a:pt x="396" y="293"/>
                  <a:pt x="525" y="29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00799" y="4990309"/>
            <a:ext cx="463550" cy="377825"/>
          </a:xfrm>
          <a:custGeom>
            <a:avLst/>
            <a:gdLst>
              <a:gd name="T0" fmla="*/ 642 w 1286"/>
              <a:gd name="T1" fmla="*/ 1050 h 1051"/>
              <a:gd name="T2" fmla="*/ 525 w 1286"/>
              <a:gd name="T3" fmla="*/ 1050 h 1051"/>
              <a:gd name="T4" fmla="*/ 0 w 1286"/>
              <a:gd name="T5" fmla="*/ 525 h 1051"/>
              <a:gd name="T6" fmla="*/ 0 w 1286"/>
              <a:gd name="T7" fmla="*/ 408 h 1051"/>
              <a:gd name="T8" fmla="*/ 642 w 1286"/>
              <a:gd name="T9" fmla="*/ 1050 h 1051"/>
              <a:gd name="T10" fmla="*/ 0 w 1286"/>
              <a:gd name="T11" fmla="*/ 643 h 1051"/>
              <a:gd name="T12" fmla="*/ 410 w 1286"/>
              <a:gd name="T13" fmla="*/ 1050 h 1051"/>
              <a:gd name="T14" fmla="*/ 292 w 1286"/>
              <a:gd name="T15" fmla="*/ 1050 h 1051"/>
              <a:gd name="T16" fmla="*/ 0 w 1286"/>
              <a:gd name="T17" fmla="*/ 758 h 1051"/>
              <a:gd name="T18" fmla="*/ 0 w 1286"/>
              <a:gd name="T19" fmla="*/ 643 h 1051"/>
              <a:gd name="T20" fmla="*/ 175 w 1286"/>
              <a:gd name="T21" fmla="*/ 1050 h 1051"/>
              <a:gd name="T22" fmla="*/ 0 w 1286"/>
              <a:gd name="T23" fmla="*/ 1050 h 1051"/>
              <a:gd name="T24" fmla="*/ 0 w 1286"/>
              <a:gd name="T25" fmla="*/ 875 h 1051"/>
              <a:gd name="T26" fmla="*/ 175 w 1286"/>
              <a:gd name="T27" fmla="*/ 1050 h 1051"/>
              <a:gd name="T28" fmla="*/ 1167 w 1286"/>
              <a:gd name="T29" fmla="*/ 0 h 1051"/>
              <a:gd name="T30" fmla="*/ 1285 w 1286"/>
              <a:gd name="T31" fmla="*/ 118 h 1051"/>
              <a:gd name="T32" fmla="*/ 1285 w 1286"/>
              <a:gd name="T33" fmla="*/ 932 h 1051"/>
              <a:gd name="T34" fmla="*/ 1167 w 1286"/>
              <a:gd name="T35" fmla="*/ 1050 h 1051"/>
              <a:gd name="T36" fmla="*/ 760 w 1286"/>
              <a:gd name="T37" fmla="*/ 1050 h 1051"/>
              <a:gd name="T38" fmla="*/ 760 w 1286"/>
              <a:gd name="T39" fmla="*/ 932 h 1051"/>
              <a:gd name="T40" fmla="*/ 1167 w 1286"/>
              <a:gd name="T41" fmla="*/ 932 h 1051"/>
              <a:gd name="T42" fmla="*/ 1167 w 1286"/>
              <a:gd name="T43" fmla="*/ 118 h 1051"/>
              <a:gd name="T44" fmla="*/ 117 w 1286"/>
              <a:gd name="T45" fmla="*/ 118 h 1051"/>
              <a:gd name="T46" fmla="*/ 117 w 1286"/>
              <a:gd name="T47" fmla="*/ 293 h 1051"/>
              <a:gd name="T48" fmla="*/ 0 w 1286"/>
              <a:gd name="T49" fmla="*/ 293 h 1051"/>
              <a:gd name="T50" fmla="*/ 0 w 1286"/>
              <a:gd name="T51" fmla="*/ 118 h 1051"/>
              <a:gd name="T52" fmla="*/ 117 w 1286"/>
              <a:gd name="T53" fmla="*/ 0 h 1051"/>
              <a:gd name="T54" fmla="*/ 1167 w 1286"/>
              <a:gd name="T5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051">
                <a:moveTo>
                  <a:pt x="642" y="1050"/>
                </a:moveTo>
                <a:lnTo>
                  <a:pt x="525" y="1050"/>
                </a:lnTo>
                <a:cubicBezTo>
                  <a:pt x="525" y="760"/>
                  <a:pt x="290" y="525"/>
                  <a:pt x="0" y="525"/>
                </a:cubicBezTo>
                <a:lnTo>
                  <a:pt x="0" y="408"/>
                </a:lnTo>
                <a:cubicBezTo>
                  <a:pt x="352" y="408"/>
                  <a:pt x="642" y="695"/>
                  <a:pt x="642" y="1050"/>
                </a:cubicBezTo>
                <a:close/>
                <a:moveTo>
                  <a:pt x="0" y="643"/>
                </a:moveTo>
                <a:cubicBezTo>
                  <a:pt x="227" y="643"/>
                  <a:pt x="410" y="823"/>
                  <a:pt x="410" y="1050"/>
                </a:cubicBezTo>
                <a:lnTo>
                  <a:pt x="292" y="1050"/>
                </a:lnTo>
                <a:cubicBezTo>
                  <a:pt x="292" y="889"/>
                  <a:pt x="161" y="758"/>
                  <a:pt x="0" y="758"/>
                </a:cubicBezTo>
                <a:lnTo>
                  <a:pt x="0" y="643"/>
                </a:lnTo>
                <a:close/>
                <a:moveTo>
                  <a:pt x="175" y="1050"/>
                </a:moveTo>
                <a:lnTo>
                  <a:pt x="0" y="1050"/>
                </a:lnTo>
                <a:lnTo>
                  <a:pt x="0" y="875"/>
                </a:lnTo>
                <a:cubicBezTo>
                  <a:pt x="95" y="875"/>
                  <a:pt x="175" y="954"/>
                  <a:pt x="175" y="1050"/>
                </a:cubicBezTo>
                <a:close/>
                <a:moveTo>
                  <a:pt x="1167" y="0"/>
                </a:moveTo>
                <a:cubicBezTo>
                  <a:pt x="1230" y="0"/>
                  <a:pt x="1285" y="55"/>
                  <a:pt x="1285" y="118"/>
                </a:cubicBezTo>
                <a:lnTo>
                  <a:pt x="1285" y="932"/>
                </a:lnTo>
                <a:cubicBezTo>
                  <a:pt x="1285" y="995"/>
                  <a:pt x="1230" y="1050"/>
                  <a:pt x="1167" y="1050"/>
                </a:cubicBezTo>
                <a:lnTo>
                  <a:pt x="760" y="1050"/>
                </a:lnTo>
                <a:lnTo>
                  <a:pt x="760" y="932"/>
                </a:lnTo>
                <a:lnTo>
                  <a:pt x="1167" y="932"/>
                </a:lnTo>
                <a:lnTo>
                  <a:pt x="1167" y="118"/>
                </a:lnTo>
                <a:lnTo>
                  <a:pt x="117" y="118"/>
                </a:lnTo>
                <a:lnTo>
                  <a:pt x="117" y="293"/>
                </a:lnTo>
                <a:lnTo>
                  <a:pt x="0" y="293"/>
                </a:lnTo>
                <a:lnTo>
                  <a:pt x="0" y="118"/>
                </a:lnTo>
                <a:cubicBezTo>
                  <a:pt x="0" y="55"/>
                  <a:pt x="54"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73949" y="4990309"/>
            <a:ext cx="463550" cy="377825"/>
          </a:xfrm>
          <a:custGeom>
            <a:avLst/>
            <a:gdLst>
              <a:gd name="T0" fmla="*/ 1168 w 1286"/>
              <a:gd name="T1" fmla="*/ 0 h 1051"/>
              <a:gd name="T2" fmla="*/ 1285 w 1286"/>
              <a:gd name="T3" fmla="*/ 118 h 1051"/>
              <a:gd name="T4" fmla="*/ 1285 w 1286"/>
              <a:gd name="T5" fmla="*/ 932 h 1051"/>
              <a:gd name="T6" fmla="*/ 1168 w 1286"/>
              <a:gd name="T7" fmla="*/ 1050 h 1051"/>
              <a:gd name="T8" fmla="*/ 760 w 1286"/>
              <a:gd name="T9" fmla="*/ 1050 h 1051"/>
              <a:gd name="T10" fmla="*/ 760 w 1286"/>
              <a:gd name="T11" fmla="*/ 932 h 1051"/>
              <a:gd name="T12" fmla="*/ 1168 w 1286"/>
              <a:gd name="T13" fmla="*/ 932 h 1051"/>
              <a:gd name="T14" fmla="*/ 1168 w 1286"/>
              <a:gd name="T15" fmla="*/ 118 h 1051"/>
              <a:gd name="T16" fmla="*/ 118 w 1286"/>
              <a:gd name="T17" fmla="*/ 118 h 1051"/>
              <a:gd name="T18" fmla="*/ 118 w 1286"/>
              <a:gd name="T19" fmla="*/ 293 h 1051"/>
              <a:gd name="T20" fmla="*/ 0 w 1286"/>
              <a:gd name="T21" fmla="*/ 293 h 1051"/>
              <a:gd name="T22" fmla="*/ 0 w 1286"/>
              <a:gd name="T23" fmla="*/ 118 h 1051"/>
              <a:gd name="T24" fmla="*/ 118 w 1286"/>
              <a:gd name="T25" fmla="*/ 0 h 1051"/>
              <a:gd name="T26" fmla="*/ 1168 w 1286"/>
              <a:gd name="T27" fmla="*/ 0 h 1051"/>
              <a:gd name="T28" fmla="*/ 0 w 1286"/>
              <a:gd name="T29" fmla="*/ 408 h 1051"/>
              <a:gd name="T30" fmla="*/ 643 w 1286"/>
              <a:gd name="T31" fmla="*/ 1050 h 1051"/>
              <a:gd name="T32" fmla="*/ 525 w 1286"/>
              <a:gd name="T33" fmla="*/ 1050 h 1051"/>
              <a:gd name="T34" fmla="*/ 0 w 1286"/>
              <a:gd name="T35" fmla="*/ 525 h 1051"/>
              <a:gd name="T36" fmla="*/ 0 w 1286"/>
              <a:gd name="T37" fmla="*/ 408 h 1051"/>
              <a:gd name="T38" fmla="*/ 1050 w 1286"/>
              <a:gd name="T39" fmla="*/ 818 h 1051"/>
              <a:gd name="T40" fmla="*/ 722 w 1286"/>
              <a:gd name="T41" fmla="*/ 818 h 1051"/>
              <a:gd name="T42" fmla="*/ 235 w 1286"/>
              <a:gd name="T43" fmla="*/ 328 h 1051"/>
              <a:gd name="T44" fmla="*/ 235 w 1286"/>
              <a:gd name="T45" fmla="*/ 233 h 1051"/>
              <a:gd name="T46" fmla="*/ 1050 w 1286"/>
              <a:gd name="T47" fmla="*/ 233 h 1051"/>
              <a:gd name="T48" fmla="*/ 1050 w 1286"/>
              <a:gd name="T49" fmla="*/ 818 h 1051"/>
              <a:gd name="T50" fmla="*/ 410 w 1286"/>
              <a:gd name="T51" fmla="*/ 1050 h 1051"/>
              <a:gd name="T52" fmla="*/ 293 w 1286"/>
              <a:gd name="T53" fmla="*/ 1050 h 1051"/>
              <a:gd name="T54" fmla="*/ 0 w 1286"/>
              <a:gd name="T55" fmla="*/ 758 h 1051"/>
              <a:gd name="T56" fmla="*/ 0 w 1286"/>
              <a:gd name="T57" fmla="*/ 643 h 1051"/>
              <a:gd name="T58" fmla="*/ 410 w 1286"/>
              <a:gd name="T59" fmla="*/ 1050 h 1051"/>
              <a:gd name="T60" fmla="*/ 0 w 1286"/>
              <a:gd name="T61" fmla="*/ 875 h 1051"/>
              <a:gd name="T62" fmla="*/ 175 w 1286"/>
              <a:gd name="T63" fmla="*/ 1050 h 1051"/>
              <a:gd name="T64" fmla="*/ 0 w 1286"/>
              <a:gd name="T65" fmla="*/ 1050 h 1051"/>
              <a:gd name="T66" fmla="*/ 0 w 1286"/>
              <a:gd name="T67" fmla="*/ 87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86" h="1051">
                <a:moveTo>
                  <a:pt x="1168" y="0"/>
                </a:moveTo>
                <a:cubicBezTo>
                  <a:pt x="1231" y="0"/>
                  <a:pt x="1285" y="55"/>
                  <a:pt x="1285" y="118"/>
                </a:cubicBezTo>
                <a:lnTo>
                  <a:pt x="1285" y="932"/>
                </a:lnTo>
                <a:cubicBezTo>
                  <a:pt x="1285" y="995"/>
                  <a:pt x="1231" y="1050"/>
                  <a:pt x="1168" y="1050"/>
                </a:cubicBezTo>
                <a:lnTo>
                  <a:pt x="760" y="1050"/>
                </a:lnTo>
                <a:lnTo>
                  <a:pt x="760" y="932"/>
                </a:lnTo>
                <a:lnTo>
                  <a:pt x="1168" y="932"/>
                </a:lnTo>
                <a:lnTo>
                  <a:pt x="1168" y="118"/>
                </a:lnTo>
                <a:lnTo>
                  <a:pt x="118" y="118"/>
                </a:lnTo>
                <a:lnTo>
                  <a:pt x="118" y="293"/>
                </a:lnTo>
                <a:lnTo>
                  <a:pt x="0" y="293"/>
                </a:lnTo>
                <a:lnTo>
                  <a:pt x="0" y="118"/>
                </a:lnTo>
                <a:cubicBezTo>
                  <a:pt x="0" y="55"/>
                  <a:pt x="55" y="0"/>
                  <a:pt x="118" y="0"/>
                </a:cubicBezTo>
                <a:lnTo>
                  <a:pt x="1168" y="0"/>
                </a:lnTo>
                <a:close/>
                <a:moveTo>
                  <a:pt x="0" y="408"/>
                </a:moveTo>
                <a:cubicBezTo>
                  <a:pt x="353" y="408"/>
                  <a:pt x="643" y="695"/>
                  <a:pt x="643" y="1050"/>
                </a:cubicBezTo>
                <a:lnTo>
                  <a:pt x="525" y="1050"/>
                </a:lnTo>
                <a:cubicBezTo>
                  <a:pt x="525" y="760"/>
                  <a:pt x="290" y="525"/>
                  <a:pt x="0" y="525"/>
                </a:cubicBezTo>
                <a:lnTo>
                  <a:pt x="0" y="408"/>
                </a:lnTo>
                <a:close/>
                <a:moveTo>
                  <a:pt x="1050" y="818"/>
                </a:moveTo>
                <a:lnTo>
                  <a:pt x="722" y="818"/>
                </a:lnTo>
                <a:cubicBezTo>
                  <a:pt x="648" y="588"/>
                  <a:pt x="465" y="402"/>
                  <a:pt x="235" y="328"/>
                </a:cubicBezTo>
                <a:lnTo>
                  <a:pt x="235" y="233"/>
                </a:lnTo>
                <a:lnTo>
                  <a:pt x="1050" y="233"/>
                </a:lnTo>
                <a:lnTo>
                  <a:pt x="1050" y="818"/>
                </a:lnTo>
                <a:close/>
                <a:moveTo>
                  <a:pt x="410" y="1050"/>
                </a:moveTo>
                <a:lnTo>
                  <a:pt x="293" y="1050"/>
                </a:lnTo>
                <a:cubicBezTo>
                  <a:pt x="293" y="889"/>
                  <a:pt x="162" y="758"/>
                  <a:pt x="0" y="758"/>
                </a:cubicBezTo>
                <a:lnTo>
                  <a:pt x="0" y="643"/>
                </a:lnTo>
                <a:cubicBezTo>
                  <a:pt x="227" y="643"/>
                  <a:pt x="410" y="823"/>
                  <a:pt x="410" y="1050"/>
                </a:cubicBezTo>
                <a:close/>
                <a:moveTo>
                  <a:pt x="0" y="875"/>
                </a:moveTo>
                <a:cubicBezTo>
                  <a:pt x="96" y="875"/>
                  <a:pt x="175" y="954"/>
                  <a:pt x="175" y="1050"/>
                </a:cubicBezTo>
                <a:lnTo>
                  <a:pt x="0" y="1050"/>
                </a:lnTo>
                <a:lnTo>
                  <a:pt x="0"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89964" y="4990309"/>
            <a:ext cx="377825" cy="377825"/>
          </a:xfrm>
          <a:custGeom>
            <a:avLst/>
            <a:gdLst>
              <a:gd name="T0" fmla="*/ 788 w 1051"/>
              <a:gd name="T1" fmla="*/ 350 h 1051"/>
              <a:gd name="T2" fmla="*/ 875 w 1051"/>
              <a:gd name="T3" fmla="*/ 263 h 1051"/>
              <a:gd name="T4" fmla="*/ 788 w 1051"/>
              <a:gd name="T5" fmla="*/ 175 h 1051"/>
              <a:gd name="T6" fmla="*/ 700 w 1051"/>
              <a:gd name="T7" fmla="*/ 263 h 1051"/>
              <a:gd name="T8" fmla="*/ 788 w 1051"/>
              <a:gd name="T9" fmla="*/ 350 h 1051"/>
              <a:gd name="T10" fmla="*/ 788 w 1051"/>
              <a:gd name="T11" fmla="*/ 875 h 1051"/>
              <a:gd name="T12" fmla="*/ 875 w 1051"/>
              <a:gd name="T13" fmla="*/ 788 h 1051"/>
              <a:gd name="T14" fmla="*/ 788 w 1051"/>
              <a:gd name="T15" fmla="*/ 700 h 1051"/>
              <a:gd name="T16" fmla="*/ 700 w 1051"/>
              <a:gd name="T17" fmla="*/ 788 h 1051"/>
              <a:gd name="T18" fmla="*/ 788 w 1051"/>
              <a:gd name="T19" fmla="*/ 875 h 1051"/>
              <a:gd name="T20" fmla="*/ 525 w 1051"/>
              <a:gd name="T21" fmla="*/ 613 h 1051"/>
              <a:gd name="T22" fmla="*/ 613 w 1051"/>
              <a:gd name="T23" fmla="*/ 525 h 1051"/>
              <a:gd name="T24" fmla="*/ 525 w 1051"/>
              <a:gd name="T25" fmla="*/ 438 h 1051"/>
              <a:gd name="T26" fmla="*/ 438 w 1051"/>
              <a:gd name="T27" fmla="*/ 525 h 1051"/>
              <a:gd name="T28" fmla="*/ 525 w 1051"/>
              <a:gd name="T29" fmla="*/ 613 h 1051"/>
              <a:gd name="T30" fmla="*/ 263 w 1051"/>
              <a:gd name="T31" fmla="*/ 350 h 1051"/>
              <a:gd name="T32" fmla="*/ 350 w 1051"/>
              <a:gd name="T33" fmla="*/ 263 h 1051"/>
              <a:gd name="T34" fmla="*/ 263 w 1051"/>
              <a:gd name="T35" fmla="*/ 175 h 1051"/>
              <a:gd name="T36" fmla="*/ 175 w 1051"/>
              <a:gd name="T37" fmla="*/ 263 h 1051"/>
              <a:gd name="T38" fmla="*/ 263 w 1051"/>
              <a:gd name="T39" fmla="*/ 350 h 1051"/>
              <a:gd name="T40" fmla="*/ 263 w 1051"/>
              <a:gd name="T41" fmla="*/ 875 h 1051"/>
              <a:gd name="T42" fmla="*/ 350 w 1051"/>
              <a:gd name="T43" fmla="*/ 788 h 1051"/>
              <a:gd name="T44" fmla="*/ 263 w 1051"/>
              <a:gd name="T45" fmla="*/ 700 h 1051"/>
              <a:gd name="T46" fmla="*/ 175 w 1051"/>
              <a:gd name="T47" fmla="*/ 788 h 1051"/>
              <a:gd name="T48" fmla="*/ 263 w 1051"/>
              <a:gd name="T49" fmla="*/ 875 h 1051"/>
              <a:gd name="T50" fmla="*/ 933 w 1051"/>
              <a:gd name="T51" fmla="*/ 0 h 1051"/>
              <a:gd name="T52" fmla="*/ 1050 w 1051"/>
              <a:gd name="T53" fmla="*/ 118 h 1051"/>
              <a:gd name="T54" fmla="*/ 1050 w 1051"/>
              <a:gd name="T55" fmla="*/ 932 h 1051"/>
              <a:gd name="T56" fmla="*/ 933 w 1051"/>
              <a:gd name="T57" fmla="*/ 1050 h 1051"/>
              <a:gd name="T58" fmla="*/ 118 w 1051"/>
              <a:gd name="T59" fmla="*/ 1050 h 1051"/>
              <a:gd name="T60" fmla="*/ 0 w 1051"/>
              <a:gd name="T61" fmla="*/ 932 h 1051"/>
              <a:gd name="T62" fmla="*/ 0 w 1051"/>
              <a:gd name="T63" fmla="*/ 118 h 1051"/>
              <a:gd name="T64" fmla="*/ 118 w 1051"/>
              <a:gd name="T65" fmla="*/ 0 h 1051"/>
              <a:gd name="T66" fmla="*/ 933 w 1051"/>
              <a:gd name="T6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1" h="1051">
                <a:moveTo>
                  <a:pt x="788" y="350"/>
                </a:moveTo>
                <a:cubicBezTo>
                  <a:pt x="837" y="350"/>
                  <a:pt x="875" y="313"/>
                  <a:pt x="875" y="263"/>
                </a:cubicBezTo>
                <a:cubicBezTo>
                  <a:pt x="875" y="214"/>
                  <a:pt x="837" y="175"/>
                  <a:pt x="788" y="175"/>
                </a:cubicBezTo>
                <a:cubicBezTo>
                  <a:pt x="739" y="175"/>
                  <a:pt x="700" y="214"/>
                  <a:pt x="700" y="263"/>
                </a:cubicBezTo>
                <a:cubicBezTo>
                  <a:pt x="700" y="313"/>
                  <a:pt x="739" y="350"/>
                  <a:pt x="788" y="350"/>
                </a:cubicBezTo>
                <a:close/>
                <a:moveTo>
                  <a:pt x="788" y="875"/>
                </a:moveTo>
                <a:cubicBezTo>
                  <a:pt x="837" y="875"/>
                  <a:pt x="875" y="838"/>
                  <a:pt x="875" y="788"/>
                </a:cubicBezTo>
                <a:cubicBezTo>
                  <a:pt x="875" y="739"/>
                  <a:pt x="837" y="700"/>
                  <a:pt x="788" y="700"/>
                </a:cubicBezTo>
                <a:cubicBezTo>
                  <a:pt x="739" y="700"/>
                  <a:pt x="700" y="739"/>
                  <a:pt x="700" y="788"/>
                </a:cubicBezTo>
                <a:cubicBezTo>
                  <a:pt x="700" y="838"/>
                  <a:pt x="739" y="875"/>
                  <a:pt x="788" y="875"/>
                </a:cubicBezTo>
                <a:close/>
                <a:moveTo>
                  <a:pt x="525" y="613"/>
                </a:moveTo>
                <a:cubicBezTo>
                  <a:pt x="575" y="613"/>
                  <a:pt x="613" y="574"/>
                  <a:pt x="613" y="525"/>
                </a:cubicBezTo>
                <a:cubicBezTo>
                  <a:pt x="613" y="476"/>
                  <a:pt x="575" y="438"/>
                  <a:pt x="525" y="438"/>
                </a:cubicBezTo>
                <a:cubicBezTo>
                  <a:pt x="476" y="438"/>
                  <a:pt x="438" y="476"/>
                  <a:pt x="438" y="525"/>
                </a:cubicBezTo>
                <a:cubicBezTo>
                  <a:pt x="438" y="574"/>
                  <a:pt x="476" y="613"/>
                  <a:pt x="525" y="613"/>
                </a:cubicBezTo>
                <a:close/>
                <a:moveTo>
                  <a:pt x="263" y="350"/>
                </a:moveTo>
                <a:cubicBezTo>
                  <a:pt x="312" y="350"/>
                  <a:pt x="350" y="313"/>
                  <a:pt x="350" y="263"/>
                </a:cubicBezTo>
                <a:cubicBezTo>
                  <a:pt x="350" y="214"/>
                  <a:pt x="312" y="175"/>
                  <a:pt x="263" y="175"/>
                </a:cubicBezTo>
                <a:cubicBezTo>
                  <a:pt x="214" y="175"/>
                  <a:pt x="175" y="214"/>
                  <a:pt x="175" y="263"/>
                </a:cubicBezTo>
                <a:cubicBezTo>
                  <a:pt x="175" y="313"/>
                  <a:pt x="214" y="350"/>
                  <a:pt x="263" y="350"/>
                </a:cubicBezTo>
                <a:close/>
                <a:moveTo>
                  <a:pt x="263" y="875"/>
                </a:moveTo>
                <a:cubicBezTo>
                  <a:pt x="312" y="875"/>
                  <a:pt x="350" y="838"/>
                  <a:pt x="350" y="788"/>
                </a:cubicBezTo>
                <a:cubicBezTo>
                  <a:pt x="350" y="739"/>
                  <a:pt x="312" y="700"/>
                  <a:pt x="263" y="700"/>
                </a:cubicBezTo>
                <a:cubicBezTo>
                  <a:pt x="214" y="700"/>
                  <a:pt x="175" y="739"/>
                  <a:pt x="175" y="788"/>
                </a:cubicBezTo>
                <a:cubicBezTo>
                  <a:pt x="175" y="838"/>
                  <a:pt x="214" y="875"/>
                  <a:pt x="263" y="875"/>
                </a:cubicBezTo>
                <a:close/>
                <a:moveTo>
                  <a:pt x="933" y="0"/>
                </a:moveTo>
                <a:cubicBezTo>
                  <a:pt x="996" y="0"/>
                  <a:pt x="1050" y="55"/>
                  <a:pt x="1050" y="118"/>
                </a:cubicBezTo>
                <a:lnTo>
                  <a:pt x="1050" y="932"/>
                </a:lnTo>
                <a:cubicBezTo>
                  <a:pt x="1050" y="995"/>
                  <a:pt x="996" y="1050"/>
                  <a:pt x="933" y="1050"/>
                </a:cubicBezTo>
                <a:lnTo>
                  <a:pt x="118" y="1050"/>
                </a:lnTo>
                <a:cubicBezTo>
                  <a:pt x="55" y="1050"/>
                  <a:pt x="0" y="995"/>
                  <a:pt x="0" y="932"/>
                </a:cubicBezTo>
                <a:lnTo>
                  <a:pt x="0" y="118"/>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42474" y="4979195"/>
            <a:ext cx="419100" cy="398463"/>
          </a:xfrm>
          <a:custGeom>
            <a:avLst/>
            <a:gdLst>
              <a:gd name="T0" fmla="*/ 1050 w 1165"/>
              <a:gd name="T1" fmla="*/ 700 h 1109"/>
              <a:gd name="T2" fmla="*/ 1050 w 1165"/>
              <a:gd name="T3" fmla="*/ 350 h 1109"/>
              <a:gd name="T4" fmla="*/ 875 w 1165"/>
              <a:gd name="T5" fmla="*/ 350 h 1109"/>
              <a:gd name="T6" fmla="*/ 875 w 1165"/>
              <a:gd name="T7" fmla="*/ 465 h 1109"/>
              <a:gd name="T8" fmla="*/ 757 w 1165"/>
              <a:gd name="T9" fmla="*/ 465 h 1109"/>
              <a:gd name="T10" fmla="*/ 757 w 1165"/>
              <a:gd name="T11" fmla="*/ 350 h 1109"/>
              <a:gd name="T12" fmla="*/ 407 w 1165"/>
              <a:gd name="T13" fmla="*/ 350 h 1109"/>
              <a:gd name="T14" fmla="*/ 407 w 1165"/>
              <a:gd name="T15" fmla="*/ 465 h 1109"/>
              <a:gd name="T16" fmla="*/ 289 w 1165"/>
              <a:gd name="T17" fmla="*/ 465 h 1109"/>
              <a:gd name="T18" fmla="*/ 289 w 1165"/>
              <a:gd name="T19" fmla="*/ 350 h 1109"/>
              <a:gd name="T20" fmla="*/ 114 w 1165"/>
              <a:gd name="T21" fmla="*/ 350 h 1109"/>
              <a:gd name="T22" fmla="*/ 114 w 1165"/>
              <a:gd name="T23" fmla="*/ 700 h 1109"/>
              <a:gd name="T24" fmla="*/ 1050 w 1165"/>
              <a:gd name="T25" fmla="*/ 700 h 1109"/>
              <a:gd name="T26" fmla="*/ 1050 w 1165"/>
              <a:gd name="T27" fmla="*/ 990 h 1109"/>
              <a:gd name="T28" fmla="*/ 1050 w 1165"/>
              <a:gd name="T29" fmla="*/ 875 h 1109"/>
              <a:gd name="T30" fmla="*/ 114 w 1165"/>
              <a:gd name="T31" fmla="*/ 875 h 1109"/>
              <a:gd name="T32" fmla="*/ 114 w 1165"/>
              <a:gd name="T33" fmla="*/ 990 h 1109"/>
              <a:gd name="T34" fmla="*/ 1050 w 1165"/>
              <a:gd name="T35" fmla="*/ 990 h 1109"/>
              <a:gd name="T36" fmla="*/ 407 w 1165"/>
              <a:gd name="T37" fmla="*/ 115 h 1109"/>
              <a:gd name="T38" fmla="*/ 407 w 1165"/>
              <a:gd name="T39" fmla="*/ 233 h 1109"/>
              <a:gd name="T40" fmla="*/ 757 w 1165"/>
              <a:gd name="T41" fmla="*/ 233 h 1109"/>
              <a:gd name="T42" fmla="*/ 757 w 1165"/>
              <a:gd name="T43" fmla="*/ 115 h 1109"/>
              <a:gd name="T44" fmla="*/ 407 w 1165"/>
              <a:gd name="T45" fmla="*/ 115 h 1109"/>
              <a:gd name="T46" fmla="*/ 1164 w 1165"/>
              <a:gd name="T47" fmla="*/ 350 h 1109"/>
              <a:gd name="T48" fmla="*/ 1164 w 1165"/>
              <a:gd name="T49" fmla="*/ 990 h 1109"/>
              <a:gd name="T50" fmla="*/ 1050 w 1165"/>
              <a:gd name="T51" fmla="*/ 1108 h 1109"/>
              <a:gd name="T52" fmla="*/ 114 w 1165"/>
              <a:gd name="T53" fmla="*/ 1108 h 1109"/>
              <a:gd name="T54" fmla="*/ 0 w 1165"/>
              <a:gd name="T55" fmla="*/ 990 h 1109"/>
              <a:gd name="T56" fmla="*/ 0 w 1165"/>
              <a:gd name="T57" fmla="*/ 350 h 1109"/>
              <a:gd name="T58" fmla="*/ 114 w 1165"/>
              <a:gd name="T59" fmla="*/ 233 h 1109"/>
              <a:gd name="T60" fmla="*/ 289 w 1165"/>
              <a:gd name="T61" fmla="*/ 233 h 1109"/>
              <a:gd name="T62" fmla="*/ 289 w 1165"/>
              <a:gd name="T63" fmla="*/ 115 h 1109"/>
              <a:gd name="T64" fmla="*/ 407 w 1165"/>
              <a:gd name="T65" fmla="*/ 0 h 1109"/>
              <a:gd name="T66" fmla="*/ 757 w 1165"/>
              <a:gd name="T67" fmla="*/ 0 h 1109"/>
              <a:gd name="T68" fmla="*/ 875 w 1165"/>
              <a:gd name="T69" fmla="*/ 115 h 1109"/>
              <a:gd name="T70" fmla="*/ 875 w 1165"/>
              <a:gd name="T71" fmla="*/ 233 h 1109"/>
              <a:gd name="T72" fmla="*/ 1050 w 1165"/>
              <a:gd name="T73" fmla="*/ 233 h 1109"/>
              <a:gd name="T74" fmla="*/ 1164 w 1165"/>
              <a:gd name="T75" fmla="*/ 350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65" h="1109">
                <a:moveTo>
                  <a:pt x="1050" y="700"/>
                </a:moveTo>
                <a:lnTo>
                  <a:pt x="1050" y="350"/>
                </a:lnTo>
                <a:lnTo>
                  <a:pt x="875" y="350"/>
                </a:lnTo>
                <a:lnTo>
                  <a:pt x="875" y="465"/>
                </a:lnTo>
                <a:lnTo>
                  <a:pt x="757" y="465"/>
                </a:lnTo>
                <a:lnTo>
                  <a:pt x="757" y="350"/>
                </a:lnTo>
                <a:lnTo>
                  <a:pt x="407" y="350"/>
                </a:lnTo>
                <a:lnTo>
                  <a:pt x="407" y="465"/>
                </a:lnTo>
                <a:lnTo>
                  <a:pt x="289" y="465"/>
                </a:lnTo>
                <a:lnTo>
                  <a:pt x="289" y="350"/>
                </a:lnTo>
                <a:lnTo>
                  <a:pt x="114" y="350"/>
                </a:lnTo>
                <a:lnTo>
                  <a:pt x="114" y="700"/>
                </a:lnTo>
                <a:lnTo>
                  <a:pt x="1050" y="700"/>
                </a:lnTo>
                <a:close/>
                <a:moveTo>
                  <a:pt x="1050" y="990"/>
                </a:moveTo>
                <a:lnTo>
                  <a:pt x="1050" y="875"/>
                </a:lnTo>
                <a:lnTo>
                  <a:pt x="114" y="875"/>
                </a:lnTo>
                <a:lnTo>
                  <a:pt x="114" y="990"/>
                </a:lnTo>
                <a:lnTo>
                  <a:pt x="1050" y="990"/>
                </a:lnTo>
                <a:close/>
                <a:moveTo>
                  <a:pt x="407" y="115"/>
                </a:moveTo>
                <a:lnTo>
                  <a:pt x="407" y="233"/>
                </a:lnTo>
                <a:lnTo>
                  <a:pt x="757" y="233"/>
                </a:lnTo>
                <a:lnTo>
                  <a:pt x="757" y="115"/>
                </a:lnTo>
                <a:lnTo>
                  <a:pt x="407" y="115"/>
                </a:lnTo>
                <a:close/>
                <a:moveTo>
                  <a:pt x="1164" y="350"/>
                </a:moveTo>
                <a:lnTo>
                  <a:pt x="1164" y="990"/>
                </a:lnTo>
                <a:cubicBezTo>
                  <a:pt x="1164" y="1056"/>
                  <a:pt x="1115" y="1108"/>
                  <a:pt x="1050" y="1108"/>
                </a:cubicBezTo>
                <a:lnTo>
                  <a:pt x="114" y="1108"/>
                </a:lnTo>
                <a:cubicBezTo>
                  <a:pt x="49" y="1108"/>
                  <a:pt x="0" y="1056"/>
                  <a:pt x="0" y="990"/>
                </a:cubicBezTo>
                <a:lnTo>
                  <a:pt x="0" y="350"/>
                </a:lnTo>
                <a:cubicBezTo>
                  <a:pt x="0" y="285"/>
                  <a:pt x="49" y="233"/>
                  <a:pt x="114" y="233"/>
                </a:cubicBezTo>
                <a:lnTo>
                  <a:pt x="289" y="233"/>
                </a:lnTo>
                <a:lnTo>
                  <a:pt x="289" y="115"/>
                </a:lnTo>
                <a:cubicBezTo>
                  <a:pt x="289" y="50"/>
                  <a:pt x="341" y="0"/>
                  <a:pt x="407" y="0"/>
                </a:cubicBezTo>
                <a:lnTo>
                  <a:pt x="757" y="0"/>
                </a:lnTo>
                <a:cubicBezTo>
                  <a:pt x="823" y="0"/>
                  <a:pt x="875" y="50"/>
                  <a:pt x="875" y="115"/>
                </a:cubicBezTo>
                <a:lnTo>
                  <a:pt x="875" y="233"/>
                </a:lnTo>
                <a:lnTo>
                  <a:pt x="1050" y="233"/>
                </a:lnTo>
                <a:cubicBezTo>
                  <a:pt x="1115" y="233"/>
                  <a:pt x="1164" y="285"/>
                  <a:pt x="1164"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15624" y="4969669"/>
            <a:ext cx="419100" cy="419100"/>
          </a:xfrm>
          <a:custGeom>
            <a:avLst/>
            <a:gdLst>
              <a:gd name="T0" fmla="*/ 1050 w 1166"/>
              <a:gd name="T1" fmla="*/ 465 h 1165"/>
              <a:gd name="T2" fmla="*/ 1050 w 1166"/>
              <a:gd name="T3" fmla="*/ 115 h 1165"/>
              <a:gd name="T4" fmla="*/ 115 w 1166"/>
              <a:gd name="T5" fmla="*/ 115 h 1165"/>
              <a:gd name="T6" fmla="*/ 115 w 1166"/>
              <a:gd name="T7" fmla="*/ 465 h 1165"/>
              <a:gd name="T8" fmla="*/ 1050 w 1166"/>
              <a:gd name="T9" fmla="*/ 465 h 1165"/>
              <a:gd name="T10" fmla="*/ 1050 w 1166"/>
              <a:gd name="T11" fmla="*/ 757 h 1165"/>
              <a:gd name="T12" fmla="*/ 1050 w 1166"/>
              <a:gd name="T13" fmla="*/ 639 h 1165"/>
              <a:gd name="T14" fmla="*/ 115 w 1166"/>
              <a:gd name="T15" fmla="*/ 639 h 1165"/>
              <a:gd name="T16" fmla="*/ 115 w 1166"/>
              <a:gd name="T17" fmla="*/ 757 h 1165"/>
              <a:gd name="T18" fmla="*/ 1050 w 1166"/>
              <a:gd name="T19" fmla="*/ 757 h 1165"/>
              <a:gd name="T20" fmla="*/ 1050 w 1166"/>
              <a:gd name="T21" fmla="*/ 0 h 1165"/>
              <a:gd name="T22" fmla="*/ 1165 w 1166"/>
              <a:gd name="T23" fmla="*/ 115 h 1165"/>
              <a:gd name="T24" fmla="*/ 1165 w 1166"/>
              <a:gd name="T25" fmla="*/ 757 h 1165"/>
              <a:gd name="T26" fmla="*/ 1050 w 1166"/>
              <a:gd name="T27" fmla="*/ 875 h 1165"/>
              <a:gd name="T28" fmla="*/ 815 w 1166"/>
              <a:gd name="T29" fmla="*/ 875 h 1165"/>
              <a:gd name="T30" fmla="*/ 815 w 1166"/>
              <a:gd name="T31" fmla="*/ 1164 h 1165"/>
              <a:gd name="T32" fmla="*/ 583 w 1166"/>
              <a:gd name="T33" fmla="*/ 1050 h 1165"/>
              <a:gd name="T34" fmla="*/ 350 w 1166"/>
              <a:gd name="T35" fmla="*/ 1164 h 1165"/>
              <a:gd name="T36" fmla="*/ 350 w 1166"/>
              <a:gd name="T37" fmla="*/ 875 h 1165"/>
              <a:gd name="T38" fmla="*/ 115 w 1166"/>
              <a:gd name="T39" fmla="*/ 875 h 1165"/>
              <a:gd name="T40" fmla="*/ 0 w 1166"/>
              <a:gd name="T41" fmla="*/ 757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1050" y="465"/>
                </a:moveTo>
                <a:lnTo>
                  <a:pt x="1050" y="115"/>
                </a:lnTo>
                <a:lnTo>
                  <a:pt x="115" y="115"/>
                </a:lnTo>
                <a:lnTo>
                  <a:pt x="115" y="465"/>
                </a:lnTo>
                <a:lnTo>
                  <a:pt x="1050" y="465"/>
                </a:lnTo>
                <a:close/>
                <a:moveTo>
                  <a:pt x="1050" y="757"/>
                </a:moveTo>
                <a:lnTo>
                  <a:pt x="1050" y="639"/>
                </a:lnTo>
                <a:lnTo>
                  <a:pt x="115" y="639"/>
                </a:lnTo>
                <a:lnTo>
                  <a:pt x="115" y="757"/>
                </a:lnTo>
                <a:lnTo>
                  <a:pt x="1050" y="757"/>
                </a:lnTo>
                <a:close/>
                <a:moveTo>
                  <a:pt x="1050" y="0"/>
                </a:moveTo>
                <a:cubicBezTo>
                  <a:pt x="1116" y="0"/>
                  <a:pt x="1165" y="49"/>
                  <a:pt x="1165" y="115"/>
                </a:cubicBezTo>
                <a:lnTo>
                  <a:pt x="1165" y="757"/>
                </a:lnTo>
                <a:cubicBezTo>
                  <a:pt x="1165" y="823"/>
                  <a:pt x="1116" y="875"/>
                  <a:pt x="1050" y="875"/>
                </a:cubicBezTo>
                <a:lnTo>
                  <a:pt x="815" y="875"/>
                </a:lnTo>
                <a:lnTo>
                  <a:pt x="815" y="1164"/>
                </a:lnTo>
                <a:lnTo>
                  <a:pt x="583" y="1050"/>
                </a:lnTo>
                <a:lnTo>
                  <a:pt x="350" y="1164"/>
                </a:lnTo>
                <a:lnTo>
                  <a:pt x="350" y="875"/>
                </a:lnTo>
                <a:lnTo>
                  <a:pt x="115" y="875"/>
                </a:lnTo>
                <a:cubicBezTo>
                  <a:pt x="49" y="875"/>
                  <a:pt x="0" y="823"/>
                  <a:pt x="0" y="757"/>
                </a:cubicBezTo>
                <a:lnTo>
                  <a:pt x="0" y="115"/>
                </a:lnTo>
                <a:cubicBezTo>
                  <a:pt x="0" y="49"/>
                  <a:pt x="49"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44382"/>
            <a:ext cx="419100" cy="419100"/>
          </a:xfrm>
          <a:custGeom>
            <a:avLst/>
            <a:gdLst>
              <a:gd name="T0" fmla="*/ 1050 w 1166"/>
              <a:gd name="T1" fmla="*/ 0 h 1166"/>
              <a:gd name="T2" fmla="*/ 1165 w 1166"/>
              <a:gd name="T3" fmla="*/ 115 h 1166"/>
              <a:gd name="T4" fmla="*/ 1165 w 1166"/>
              <a:gd name="T5" fmla="*/ 815 h 1166"/>
              <a:gd name="T6" fmla="*/ 1050 w 1166"/>
              <a:gd name="T7" fmla="*/ 933 h 1166"/>
              <a:gd name="T8" fmla="*/ 232 w 1166"/>
              <a:gd name="T9" fmla="*/ 933 h 1166"/>
              <a:gd name="T10" fmla="*/ 0 w 1166"/>
              <a:gd name="T11" fmla="*/ 1165 h 1166"/>
              <a:gd name="T12" fmla="*/ 0 w 1166"/>
              <a:gd name="T13" fmla="*/ 115 h 1166"/>
              <a:gd name="T14" fmla="*/ 115 w 1166"/>
              <a:gd name="T15" fmla="*/ 0 h 1166"/>
              <a:gd name="T16" fmla="*/ 1050 w 1166"/>
              <a:gd name="T1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6" h="1166">
                <a:moveTo>
                  <a:pt x="1050" y="0"/>
                </a:moveTo>
                <a:cubicBezTo>
                  <a:pt x="1113" y="0"/>
                  <a:pt x="1165" y="52"/>
                  <a:pt x="1165" y="115"/>
                </a:cubicBezTo>
                <a:lnTo>
                  <a:pt x="1165" y="815"/>
                </a:lnTo>
                <a:cubicBezTo>
                  <a:pt x="1165" y="878"/>
                  <a:pt x="1113" y="933"/>
                  <a:pt x="1050" y="933"/>
                </a:cubicBezTo>
                <a:lnTo>
                  <a:pt x="232" y="933"/>
                </a:lnTo>
                <a:lnTo>
                  <a:pt x="0" y="1165"/>
                </a:lnTo>
                <a:lnTo>
                  <a:pt x="0" y="115"/>
                </a:lnTo>
                <a:cubicBezTo>
                  <a:pt x="0" y="52"/>
                  <a:pt x="52" y="0"/>
                  <a:pt x="115" y="0"/>
                </a:cubicBezTo>
                <a:lnTo>
                  <a:pt x="105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70112" y="5844382"/>
            <a:ext cx="336550" cy="419100"/>
          </a:xfrm>
          <a:custGeom>
            <a:avLst/>
            <a:gdLst>
              <a:gd name="T0" fmla="*/ 118 w 937"/>
              <a:gd name="T1" fmla="*/ 1165 h 1166"/>
              <a:gd name="T2" fmla="*/ 0 w 937"/>
              <a:gd name="T3" fmla="*/ 1050 h 1166"/>
              <a:gd name="T4" fmla="*/ 0 w 937"/>
              <a:gd name="T5" fmla="*/ 115 h 1166"/>
              <a:gd name="T6" fmla="*/ 118 w 937"/>
              <a:gd name="T7" fmla="*/ 0 h 1166"/>
              <a:gd name="T8" fmla="*/ 818 w 937"/>
              <a:gd name="T9" fmla="*/ 0 h 1166"/>
              <a:gd name="T10" fmla="*/ 936 w 937"/>
              <a:gd name="T11" fmla="*/ 115 h 1166"/>
              <a:gd name="T12" fmla="*/ 936 w 937"/>
              <a:gd name="T13" fmla="*/ 1050 h 1166"/>
              <a:gd name="T14" fmla="*/ 818 w 937"/>
              <a:gd name="T15" fmla="*/ 1165 h 1166"/>
              <a:gd name="T16" fmla="*/ 118 w 937"/>
              <a:gd name="T17" fmla="*/ 1165 h 1166"/>
              <a:gd name="T18" fmla="*/ 118 w 937"/>
              <a:gd name="T19" fmla="*/ 583 h 1166"/>
              <a:gd name="T20" fmla="*/ 263 w 937"/>
              <a:gd name="T21" fmla="*/ 495 h 1166"/>
              <a:gd name="T22" fmla="*/ 411 w 937"/>
              <a:gd name="T23" fmla="*/ 583 h 1166"/>
              <a:gd name="T24" fmla="*/ 411 w 937"/>
              <a:gd name="T25" fmla="*/ 115 h 1166"/>
              <a:gd name="T26" fmla="*/ 118 w 937"/>
              <a:gd name="T27" fmla="*/ 115 h 1166"/>
              <a:gd name="T28" fmla="*/ 118 w 937"/>
              <a:gd name="T29" fmla="*/ 58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7" h="1166">
                <a:moveTo>
                  <a:pt x="118" y="1165"/>
                </a:moveTo>
                <a:cubicBezTo>
                  <a:pt x="55" y="1165"/>
                  <a:pt x="0" y="1113"/>
                  <a:pt x="0" y="1050"/>
                </a:cubicBezTo>
                <a:lnTo>
                  <a:pt x="0" y="115"/>
                </a:lnTo>
                <a:cubicBezTo>
                  <a:pt x="0" y="52"/>
                  <a:pt x="55" y="0"/>
                  <a:pt x="118" y="0"/>
                </a:cubicBezTo>
                <a:lnTo>
                  <a:pt x="818" y="0"/>
                </a:lnTo>
                <a:cubicBezTo>
                  <a:pt x="881" y="0"/>
                  <a:pt x="936" y="52"/>
                  <a:pt x="936" y="115"/>
                </a:cubicBezTo>
                <a:lnTo>
                  <a:pt x="936" y="1050"/>
                </a:lnTo>
                <a:cubicBezTo>
                  <a:pt x="936" y="1113"/>
                  <a:pt x="881" y="1165"/>
                  <a:pt x="818" y="1165"/>
                </a:cubicBezTo>
                <a:lnTo>
                  <a:pt x="118" y="1165"/>
                </a:lnTo>
                <a:close/>
                <a:moveTo>
                  <a:pt x="118" y="583"/>
                </a:moveTo>
                <a:lnTo>
                  <a:pt x="263" y="495"/>
                </a:lnTo>
                <a:lnTo>
                  <a:pt x="411" y="583"/>
                </a:lnTo>
                <a:lnTo>
                  <a:pt x="411" y="115"/>
                </a:lnTo>
                <a:lnTo>
                  <a:pt x="118" y="115"/>
                </a:lnTo>
                <a:lnTo>
                  <a:pt x="118" y="58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81349" y="5876134"/>
            <a:ext cx="463550" cy="357187"/>
          </a:xfrm>
          <a:custGeom>
            <a:avLst/>
            <a:gdLst>
              <a:gd name="T0" fmla="*/ 1168 w 1286"/>
              <a:gd name="T1" fmla="*/ 875 h 994"/>
              <a:gd name="T2" fmla="*/ 1168 w 1286"/>
              <a:gd name="T3" fmla="*/ 118 h 994"/>
              <a:gd name="T4" fmla="*/ 643 w 1286"/>
              <a:gd name="T5" fmla="*/ 118 h 994"/>
              <a:gd name="T6" fmla="*/ 643 w 1286"/>
              <a:gd name="T7" fmla="*/ 875 h 994"/>
              <a:gd name="T8" fmla="*/ 1168 w 1286"/>
              <a:gd name="T9" fmla="*/ 875 h 994"/>
              <a:gd name="T10" fmla="*/ 1168 w 1286"/>
              <a:gd name="T11" fmla="*/ 0 h 994"/>
              <a:gd name="T12" fmla="*/ 1285 w 1286"/>
              <a:gd name="T13" fmla="*/ 118 h 994"/>
              <a:gd name="T14" fmla="*/ 1285 w 1286"/>
              <a:gd name="T15" fmla="*/ 875 h 994"/>
              <a:gd name="T16" fmla="*/ 1168 w 1286"/>
              <a:gd name="T17" fmla="*/ 993 h 994"/>
              <a:gd name="T18" fmla="*/ 118 w 1286"/>
              <a:gd name="T19" fmla="*/ 993 h 994"/>
              <a:gd name="T20" fmla="*/ 0 w 1286"/>
              <a:gd name="T21" fmla="*/ 875 h 994"/>
              <a:gd name="T22" fmla="*/ 0 w 1286"/>
              <a:gd name="T23" fmla="*/ 118 h 994"/>
              <a:gd name="T24" fmla="*/ 118 w 1286"/>
              <a:gd name="T25" fmla="*/ 0 h 994"/>
              <a:gd name="T26" fmla="*/ 1168 w 1286"/>
              <a:gd name="T27" fmla="*/ 0 h 994"/>
              <a:gd name="T28" fmla="*/ 700 w 1286"/>
              <a:gd name="T29" fmla="*/ 613 h 994"/>
              <a:gd name="T30" fmla="*/ 1110 w 1286"/>
              <a:gd name="T31" fmla="*/ 613 h 994"/>
              <a:gd name="T32" fmla="*/ 1110 w 1286"/>
              <a:gd name="T33" fmla="*/ 700 h 994"/>
              <a:gd name="T34" fmla="*/ 700 w 1286"/>
              <a:gd name="T35" fmla="*/ 700 h 994"/>
              <a:gd name="T36" fmla="*/ 700 w 1286"/>
              <a:gd name="T37" fmla="*/ 613 h 994"/>
              <a:gd name="T38" fmla="*/ 700 w 1286"/>
              <a:gd name="T39" fmla="*/ 323 h 994"/>
              <a:gd name="T40" fmla="*/ 1110 w 1286"/>
              <a:gd name="T41" fmla="*/ 323 h 994"/>
              <a:gd name="T42" fmla="*/ 1110 w 1286"/>
              <a:gd name="T43" fmla="*/ 410 h 994"/>
              <a:gd name="T44" fmla="*/ 700 w 1286"/>
              <a:gd name="T45" fmla="*/ 410 h 994"/>
              <a:gd name="T46" fmla="*/ 700 w 1286"/>
              <a:gd name="T47" fmla="*/ 323 h 994"/>
              <a:gd name="T48" fmla="*/ 700 w 1286"/>
              <a:gd name="T49" fmla="*/ 468 h 994"/>
              <a:gd name="T50" fmla="*/ 1110 w 1286"/>
              <a:gd name="T51" fmla="*/ 468 h 994"/>
              <a:gd name="T52" fmla="*/ 1110 w 1286"/>
              <a:gd name="T53" fmla="*/ 555 h 994"/>
              <a:gd name="T54" fmla="*/ 700 w 1286"/>
              <a:gd name="T55" fmla="*/ 555 h 994"/>
              <a:gd name="T56" fmla="*/ 700 w 1286"/>
              <a:gd name="T57" fmla="*/ 468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994">
                <a:moveTo>
                  <a:pt x="1168" y="875"/>
                </a:moveTo>
                <a:lnTo>
                  <a:pt x="1168" y="118"/>
                </a:lnTo>
                <a:lnTo>
                  <a:pt x="643" y="118"/>
                </a:lnTo>
                <a:lnTo>
                  <a:pt x="643" y="875"/>
                </a:lnTo>
                <a:lnTo>
                  <a:pt x="1168" y="875"/>
                </a:lnTo>
                <a:close/>
                <a:moveTo>
                  <a:pt x="1168" y="0"/>
                </a:moveTo>
                <a:cubicBezTo>
                  <a:pt x="1230" y="0"/>
                  <a:pt x="1285" y="55"/>
                  <a:pt x="1285" y="118"/>
                </a:cubicBezTo>
                <a:lnTo>
                  <a:pt x="1285" y="875"/>
                </a:lnTo>
                <a:cubicBezTo>
                  <a:pt x="1285" y="938"/>
                  <a:pt x="1230" y="993"/>
                  <a:pt x="1168" y="993"/>
                </a:cubicBezTo>
                <a:lnTo>
                  <a:pt x="118" y="993"/>
                </a:lnTo>
                <a:cubicBezTo>
                  <a:pt x="55" y="993"/>
                  <a:pt x="0" y="938"/>
                  <a:pt x="0" y="875"/>
                </a:cubicBezTo>
                <a:lnTo>
                  <a:pt x="0" y="118"/>
                </a:lnTo>
                <a:cubicBezTo>
                  <a:pt x="0" y="55"/>
                  <a:pt x="55" y="0"/>
                  <a:pt x="118" y="0"/>
                </a:cubicBezTo>
                <a:lnTo>
                  <a:pt x="1168" y="0"/>
                </a:lnTo>
                <a:close/>
                <a:moveTo>
                  <a:pt x="700" y="613"/>
                </a:moveTo>
                <a:lnTo>
                  <a:pt x="1110" y="613"/>
                </a:lnTo>
                <a:lnTo>
                  <a:pt x="1110" y="700"/>
                </a:lnTo>
                <a:lnTo>
                  <a:pt x="700" y="700"/>
                </a:lnTo>
                <a:lnTo>
                  <a:pt x="700" y="613"/>
                </a:lnTo>
                <a:close/>
                <a:moveTo>
                  <a:pt x="700" y="323"/>
                </a:moveTo>
                <a:lnTo>
                  <a:pt x="1110" y="323"/>
                </a:lnTo>
                <a:lnTo>
                  <a:pt x="1110" y="410"/>
                </a:lnTo>
                <a:lnTo>
                  <a:pt x="700" y="410"/>
                </a:lnTo>
                <a:lnTo>
                  <a:pt x="700" y="323"/>
                </a:lnTo>
                <a:close/>
                <a:moveTo>
                  <a:pt x="700" y="468"/>
                </a:moveTo>
                <a:lnTo>
                  <a:pt x="1110" y="468"/>
                </a:lnTo>
                <a:lnTo>
                  <a:pt x="1110" y="555"/>
                </a:lnTo>
                <a:lnTo>
                  <a:pt x="700" y="555"/>
                </a:lnTo>
                <a:lnTo>
                  <a:pt x="700" y="46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6251" y="5844382"/>
            <a:ext cx="398463" cy="419100"/>
          </a:xfrm>
          <a:custGeom>
            <a:avLst/>
            <a:gdLst>
              <a:gd name="T0" fmla="*/ 875 w 1109"/>
              <a:gd name="T1" fmla="*/ 1165 h 1166"/>
              <a:gd name="T2" fmla="*/ 673 w 1109"/>
              <a:gd name="T3" fmla="*/ 990 h 1166"/>
              <a:gd name="T4" fmla="*/ 550 w 1109"/>
              <a:gd name="T5" fmla="*/ 990 h 1166"/>
              <a:gd name="T6" fmla="*/ 350 w 1109"/>
              <a:gd name="T7" fmla="*/ 1165 h 1166"/>
              <a:gd name="T8" fmla="*/ 350 w 1109"/>
              <a:gd name="T9" fmla="*/ 1165 h 1166"/>
              <a:gd name="T10" fmla="*/ 145 w 1109"/>
              <a:gd name="T11" fmla="*/ 963 h 1166"/>
              <a:gd name="T12" fmla="*/ 252 w 1109"/>
              <a:gd name="T13" fmla="*/ 782 h 1166"/>
              <a:gd name="T14" fmla="*/ 129 w 1109"/>
              <a:gd name="T15" fmla="*/ 525 h 1166"/>
              <a:gd name="T16" fmla="*/ 0 w 1109"/>
              <a:gd name="T17" fmla="*/ 525 h 1166"/>
              <a:gd name="T18" fmla="*/ 0 w 1109"/>
              <a:gd name="T19" fmla="*/ 408 h 1166"/>
              <a:gd name="T20" fmla="*/ 203 w 1109"/>
              <a:gd name="T21" fmla="*/ 408 h 1166"/>
              <a:gd name="T22" fmla="*/ 257 w 1109"/>
              <a:gd name="T23" fmla="*/ 525 h 1166"/>
              <a:gd name="T24" fmla="*/ 1108 w 1109"/>
              <a:gd name="T25" fmla="*/ 525 h 1166"/>
              <a:gd name="T26" fmla="*/ 1009 w 1109"/>
              <a:gd name="T27" fmla="*/ 810 h 1166"/>
              <a:gd name="T28" fmla="*/ 1078 w 1109"/>
              <a:gd name="T29" fmla="*/ 963 h 1166"/>
              <a:gd name="T30" fmla="*/ 875 w 1109"/>
              <a:gd name="T31" fmla="*/ 1165 h 1166"/>
              <a:gd name="T32" fmla="*/ 875 w 1109"/>
              <a:gd name="T33" fmla="*/ 1165 h 1166"/>
              <a:gd name="T34" fmla="*/ 875 w 1109"/>
              <a:gd name="T35" fmla="*/ 1050 h 1166"/>
              <a:gd name="T36" fmla="*/ 963 w 1109"/>
              <a:gd name="T37" fmla="*/ 963 h 1166"/>
              <a:gd name="T38" fmla="*/ 875 w 1109"/>
              <a:gd name="T39" fmla="*/ 875 h 1166"/>
              <a:gd name="T40" fmla="*/ 788 w 1109"/>
              <a:gd name="T41" fmla="*/ 963 h 1166"/>
              <a:gd name="T42" fmla="*/ 875 w 1109"/>
              <a:gd name="T43" fmla="*/ 1050 h 1166"/>
              <a:gd name="T44" fmla="*/ 350 w 1109"/>
              <a:gd name="T45" fmla="*/ 1050 h 1166"/>
              <a:gd name="T46" fmla="*/ 438 w 1109"/>
              <a:gd name="T47" fmla="*/ 963 h 1166"/>
              <a:gd name="T48" fmla="*/ 350 w 1109"/>
              <a:gd name="T49" fmla="*/ 875 h 1166"/>
              <a:gd name="T50" fmla="*/ 263 w 1109"/>
              <a:gd name="T51" fmla="*/ 963 h 1166"/>
              <a:gd name="T52" fmla="*/ 350 w 1109"/>
              <a:gd name="T53" fmla="*/ 1050 h 1166"/>
              <a:gd name="T54" fmla="*/ 640 w 1109"/>
              <a:gd name="T55" fmla="*/ 0 h 1166"/>
              <a:gd name="T56" fmla="*/ 1108 w 1109"/>
              <a:gd name="T57" fmla="*/ 465 h 1166"/>
              <a:gd name="T58" fmla="*/ 640 w 1109"/>
              <a:gd name="T59" fmla="*/ 465 h 1166"/>
              <a:gd name="T60" fmla="*/ 640 w 1109"/>
              <a:gd name="T6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09" h="1166">
                <a:moveTo>
                  <a:pt x="875" y="1165"/>
                </a:moveTo>
                <a:cubicBezTo>
                  <a:pt x="772" y="1165"/>
                  <a:pt x="687" y="1088"/>
                  <a:pt x="673" y="990"/>
                </a:cubicBezTo>
                <a:lnTo>
                  <a:pt x="550" y="990"/>
                </a:lnTo>
                <a:cubicBezTo>
                  <a:pt x="536" y="1088"/>
                  <a:pt x="454" y="1165"/>
                  <a:pt x="350" y="1165"/>
                </a:cubicBezTo>
                <a:lnTo>
                  <a:pt x="350" y="1165"/>
                </a:lnTo>
                <a:cubicBezTo>
                  <a:pt x="238" y="1165"/>
                  <a:pt x="145" y="1075"/>
                  <a:pt x="145" y="963"/>
                </a:cubicBezTo>
                <a:cubicBezTo>
                  <a:pt x="145" y="886"/>
                  <a:pt x="189" y="818"/>
                  <a:pt x="252" y="782"/>
                </a:cubicBezTo>
                <a:cubicBezTo>
                  <a:pt x="238" y="763"/>
                  <a:pt x="129" y="525"/>
                  <a:pt x="129" y="525"/>
                </a:cubicBezTo>
                <a:lnTo>
                  <a:pt x="0" y="525"/>
                </a:lnTo>
                <a:lnTo>
                  <a:pt x="0" y="408"/>
                </a:lnTo>
                <a:lnTo>
                  <a:pt x="203" y="408"/>
                </a:lnTo>
                <a:lnTo>
                  <a:pt x="257" y="525"/>
                </a:lnTo>
                <a:lnTo>
                  <a:pt x="1108" y="525"/>
                </a:lnTo>
                <a:cubicBezTo>
                  <a:pt x="1108" y="632"/>
                  <a:pt x="1070" y="730"/>
                  <a:pt x="1009" y="810"/>
                </a:cubicBezTo>
                <a:cubicBezTo>
                  <a:pt x="1050" y="848"/>
                  <a:pt x="1078" y="903"/>
                  <a:pt x="1078" y="963"/>
                </a:cubicBezTo>
                <a:cubicBezTo>
                  <a:pt x="1078" y="1075"/>
                  <a:pt x="988" y="1165"/>
                  <a:pt x="875" y="1165"/>
                </a:cubicBezTo>
                <a:lnTo>
                  <a:pt x="875" y="1165"/>
                </a:lnTo>
                <a:close/>
                <a:moveTo>
                  <a:pt x="875" y="1050"/>
                </a:moveTo>
                <a:cubicBezTo>
                  <a:pt x="925" y="1050"/>
                  <a:pt x="963" y="1013"/>
                  <a:pt x="963" y="963"/>
                </a:cubicBezTo>
                <a:cubicBezTo>
                  <a:pt x="963" y="914"/>
                  <a:pt x="924" y="875"/>
                  <a:pt x="875" y="875"/>
                </a:cubicBezTo>
                <a:cubicBezTo>
                  <a:pt x="825" y="875"/>
                  <a:pt x="788" y="914"/>
                  <a:pt x="788" y="963"/>
                </a:cubicBezTo>
                <a:cubicBezTo>
                  <a:pt x="788" y="1013"/>
                  <a:pt x="826" y="1050"/>
                  <a:pt x="875" y="1050"/>
                </a:cubicBezTo>
                <a:close/>
                <a:moveTo>
                  <a:pt x="350" y="1050"/>
                </a:moveTo>
                <a:cubicBezTo>
                  <a:pt x="400" y="1050"/>
                  <a:pt x="438" y="1013"/>
                  <a:pt x="438" y="963"/>
                </a:cubicBezTo>
                <a:cubicBezTo>
                  <a:pt x="438" y="914"/>
                  <a:pt x="399" y="875"/>
                  <a:pt x="350" y="875"/>
                </a:cubicBezTo>
                <a:cubicBezTo>
                  <a:pt x="300" y="875"/>
                  <a:pt x="263" y="914"/>
                  <a:pt x="263" y="963"/>
                </a:cubicBezTo>
                <a:cubicBezTo>
                  <a:pt x="263" y="1013"/>
                  <a:pt x="301" y="1050"/>
                  <a:pt x="350" y="1050"/>
                </a:cubicBezTo>
                <a:close/>
                <a:moveTo>
                  <a:pt x="640" y="0"/>
                </a:moveTo>
                <a:cubicBezTo>
                  <a:pt x="897" y="0"/>
                  <a:pt x="1108" y="208"/>
                  <a:pt x="1108" y="465"/>
                </a:cubicBezTo>
                <a:lnTo>
                  <a:pt x="640" y="465"/>
                </a:lnTo>
                <a:lnTo>
                  <a:pt x="64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27649" y="5865021"/>
            <a:ext cx="463550" cy="377825"/>
          </a:xfrm>
          <a:custGeom>
            <a:avLst/>
            <a:gdLst>
              <a:gd name="T0" fmla="*/ 380 w 1286"/>
              <a:gd name="T1" fmla="*/ 642 h 1051"/>
              <a:gd name="T2" fmla="*/ 905 w 1286"/>
              <a:gd name="T3" fmla="*/ 642 h 1051"/>
              <a:gd name="T4" fmla="*/ 643 w 1286"/>
              <a:gd name="T5" fmla="*/ 817 h 1051"/>
              <a:gd name="T6" fmla="*/ 380 w 1286"/>
              <a:gd name="T7" fmla="*/ 642 h 1051"/>
              <a:gd name="T8" fmla="*/ 643 w 1286"/>
              <a:gd name="T9" fmla="*/ 932 h 1051"/>
              <a:gd name="T10" fmla="*/ 1034 w 1286"/>
              <a:gd name="T11" fmla="*/ 639 h 1051"/>
              <a:gd name="T12" fmla="*/ 1050 w 1286"/>
              <a:gd name="T13" fmla="*/ 642 h 1051"/>
              <a:gd name="T14" fmla="*/ 1168 w 1286"/>
              <a:gd name="T15" fmla="*/ 525 h 1051"/>
              <a:gd name="T16" fmla="*/ 1050 w 1286"/>
              <a:gd name="T17" fmla="*/ 407 h 1051"/>
              <a:gd name="T18" fmla="*/ 1034 w 1286"/>
              <a:gd name="T19" fmla="*/ 410 h 1051"/>
              <a:gd name="T20" fmla="*/ 643 w 1286"/>
              <a:gd name="T21" fmla="*/ 117 h 1051"/>
              <a:gd name="T22" fmla="*/ 252 w 1286"/>
              <a:gd name="T23" fmla="*/ 410 h 1051"/>
              <a:gd name="T24" fmla="*/ 235 w 1286"/>
              <a:gd name="T25" fmla="*/ 407 h 1051"/>
              <a:gd name="T26" fmla="*/ 118 w 1286"/>
              <a:gd name="T27" fmla="*/ 525 h 1051"/>
              <a:gd name="T28" fmla="*/ 235 w 1286"/>
              <a:gd name="T29" fmla="*/ 642 h 1051"/>
              <a:gd name="T30" fmla="*/ 252 w 1286"/>
              <a:gd name="T31" fmla="*/ 639 h 1051"/>
              <a:gd name="T32" fmla="*/ 643 w 1286"/>
              <a:gd name="T33" fmla="*/ 932 h 1051"/>
              <a:gd name="T34" fmla="*/ 1280 w 1286"/>
              <a:gd name="T35" fmla="*/ 563 h 1051"/>
              <a:gd name="T36" fmla="*/ 1118 w 1286"/>
              <a:gd name="T37" fmla="*/ 749 h 1051"/>
              <a:gd name="T38" fmla="*/ 643 w 1286"/>
              <a:gd name="T39" fmla="*/ 1050 h 1051"/>
              <a:gd name="T40" fmla="*/ 170 w 1286"/>
              <a:gd name="T41" fmla="*/ 749 h 1051"/>
              <a:gd name="T42" fmla="*/ 6 w 1286"/>
              <a:gd name="T43" fmla="*/ 563 h 1051"/>
              <a:gd name="T44" fmla="*/ 0 w 1286"/>
              <a:gd name="T45" fmla="*/ 525 h 1051"/>
              <a:gd name="T46" fmla="*/ 6 w 1286"/>
              <a:gd name="T47" fmla="*/ 486 h 1051"/>
              <a:gd name="T48" fmla="*/ 170 w 1286"/>
              <a:gd name="T49" fmla="*/ 300 h 1051"/>
              <a:gd name="T50" fmla="*/ 295 w 1286"/>
              <a:gd name="T51" fmla="*/ 131 h 1051"/>
              <a:gd name="T52" fmla="*/ 643 w 1286"/>
              <a:gd name="T53" fmla="*/ 0 h 1051"/>
              <a:gd name="T54" fmla="*/ 1116 w 1286"/>
              <a:gd name="T55" fmla="*/ 300 h 1051"/>
              <a:gd name="T56" fmla="*/ 1280 w 1286"/>
              <a:gd name="T57" fmla="*/ 486 h 1051"/>
              <a:gd name="T58" fmla="*/ 1285 w 1286"/>
              <a:gd name="T59" fmla="*/ 525 h 1051"/>
              <a:gd name="T60" fmla="*/ 1280 w 1286"/>
              <a:gd name="T61" fmla="*/ 563 h 1051"/>
              <a:gd name="T62" fmla="*/ 424 w 1286"/>
              <a:gd name="T63" fmla="*/ 437 h 1051"/>
              <a:gd name="T64" fmla="*/ 498 w 1286"/>
              <a:gd name="T65" fmla="*/ 363 h 1051"/>
              <a:gd name="T66" fmla="*/ 569 w 1286"/>
              <a:gd name="T67" fmla="*/ 437 h 1051"/>
              <a:gd name="T68" fmla="*/ 498 w 1286"/>
              <a:gd name="T69" fmla="*/ 511 h 1051"/>
              <a:gd name="T70" fmla="*/ 424 w 1286"/>
              <a:gd name="T71" fmla="*/ 437 h 1051"/>
              <a:gd name="T72" fmla="*/ 717 w 1286"/>
              <a:gd name="T73" fmla="*/ 437 h 1051"/>
              <a:gd name="T74" fmla="*/ 788 w 1286"/>
              <a:gd name="T75" fmla="*/ 363 h 1051"/>
              <a:gd name="T76" fmla="*/ 861 w 1286"/>
              <a:gd name="T77" fmla="*/ 437 h 1051"/>
              <a:gd name="T78" fmla="*/ 788 w 1286"/>
              <a:gd name="T79" fmla="*/ 511 h 1051"/>
              <a:gd name="T80" fmla="*/ 717 w 1286"/>
              <a:gd name="T81" fmla="*/ 43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6" h="1051">
                <a:moveTo>
                  <a:pt x="380" y="642"/>
                </a:moveTo>
                <a:lnTo>
                  <a:pt x="905" y="642"/>
                </a:lnTo>
                <a:cubicBezTo>
                  <a:pt x="861" y="746"/>
                  <a:pt x="760" y="817"/>
                  <a:pt x="643" y="817"/>
                </a:cubicBezTo>
                <a:cubicBezTo>
                  <a:pt x="525" y="817"/>
                  <a:pt x="424" y="746"/>
                  <a:pt x="380" y="642"/>
                </a:cubicBezTo>
                <a:close/>
                <a:moveTo>
                  <a:pt x="643" y="932"/>
                </a:moveTo>
                <a:cubicBezTo>
                  <a:pt x="829" y="932"/>
                  <a:pt x="985" y="810"/>
                  <a:pt x="1034" y="639"/>
                </a:cubicBezTo>
                <a:cubicBezTo>
                  <a:pt x="1039" y="639"/>
                  <a:pt x="1045" y="642"/>
                  <a:pt x="1050" y="642"/>
                </a:cubicBezTo>
                <a:cubicBezTo>
                  <a:pt x="1113" y="642"/>
                  <a:pt x="1168" y="588"/>
                  <a:pt x="1168" y="525"/>
                </a:cubicBezTo>
                <a:cubicBezTo>
                  <a:pt x="1168" y="462"/>
                  <a:pt x="1113" y="407"/>
                  <a:pt x="1050" y="407"/>
                </a:cubicBezTo>
                <a:cubicBezTo>
                  <a:pt x="1045" y="407"/>
                  <a:pt x="1039" y="410"/>
                  <a:pt x="1034" y="410"/>
                </a:cubicBezTo>
                <a:cubicBezTo>
                  <a:pt x="985" y="240"/>
                  <a:pt x="829" y="117"/>
                  <a:pt x="643" y="117"/>
                </a:cubicBezTo>
                <a:cubicBezTo>
                  <a:pt x="457" y="117"/>
                  <a:pt x="300" y="240"/>
                  <a:pt x="252" y="410"/>
                </a:cubicBezTo>
                <a:cubicBezTo>
                  <a:pt x="246" y="410"/>
                  <a:pt x="241" y="407"/>
                  <a:pt x="235" y="407"/>
                </a:cubicBezTo>
                <a:cubicBezTo>
                  <a:pt x="172" y="407"/>
                  <a:pt x="118" y="462"/>
                  <a:pt x="118" y="525"/>
                </a:cubicBezTo>
                <a:cubicBezTo>
                  <a:pt x="118" y="588"/>
                  <a:pt x="172" y="642"/>
                  <a:pt x="235" y="642"/>
                </a:cubicBezTo>
                <a:cubicBezTo>
                  <a:pt x="241" y="642"/>
                  <a:pt x="246" y="639"/>
                  <a:pt x="252" y="639"/>
                </a:cubicBezTo>
                <a:cubicBezTo>
                  <a:pt x="300" y="809"/>
                  <a:pt x="457" y="932"/>
                  <a:pt x="643" y="932"/>
                </a:cubicBezTo>
                <a:close/>
                <a:moveTo>
                  <a:pt x="1280" y="563"/>
                </a:moveTo>
                <a:cubicBezTo>
                  <a:pt x="1266" y="650"/>
                  <a:pt x="1203" y="724"/>
                  <a:pt x="1118" y="749"/>
                </a:cubicBezTo>
                <a:cubicBezTo>
                  <a:pt x="1041" y="910"/>
                  <a:pt x="859" y="1050"/>
                  <a:pt x="643" y="1050"/>
                </a:cubicBezTo>
                <a:cubicBezTo>
                  <a:pt x="427" y="1050"/>
                  <a:pt x="245" y="913"/>
                  <a:pt x="170" y="749"/>
                </a:cubicBezTo>
                <a:cubicBezTo>
                  <a:pt x="85" y="724"/>
                  <a:pt x="19" y="650"/>
                  <a:pt x="6" y="563"/>
                </a:cubicBezTo>
                <a:cubicBezTo>
                  <a:pt x="3" y="552"/>
                  <a:pt x="0" y="539"/>
                  <a:pt x="0" y="525"/>
                </a:cubicBezTo>
                <a:cubicBezTo>
                  <a:pt x="0" y="512"/>
                  <a:pt x="3" y="497"/>
                  <a:pt x="6" y="486"/>
                </a:cubicBezTo>
                <a:cubicBezTo>
                  <a:pt x="19" y="399"/>
                  <a:pt x="85" y="325"/>
                  <a:pt x="170" y="300"/>
                </a:cubicBezTo>
                <a:cubicBezTo>
                  <a:pt x="200" y="235"/>
                  <a:pt x="241" y="177"/>
                  <a:pt x="295" y="131"/>
                </a:cubicBezTo>
                <a:cubicBezTo>
                  <a:pt x="388" y="49"/>
                  <a:pt x="509" y="0"/>
                  <a:pt x="643" y="0"/>
                </a:cubicBezTo>
                <a:cubicBezTo>
                  <a:pt x="862" y="0"/>
                  <a:pt x="1039" y="134"/>
                  <a:pt x="1116" y="300"/>
                </a:cubicBezTo>
                <a:cubicBezTo>
                  <a:pt x="1201" y="325"/>
                  <a:pt x="1266" y="399"/>
                  <a:pt x="1280" y="486"/>
                </a:cubicBezTo>
                <a:cubicBezTo>
                  <a:pt x="1283" y="497"/>
                  <a:pt x="1285" y="512"/>
                  <a:pt x="1285" y="525"/>
                </a:cubicBezTo>
                <a:cubicBezTo>
                  <a:pt x="1285" y="539"/>
                  <a:pt x="1283" y="552"/>
                  <a:pt x="1280" y="563"/>
                </a:cubicBezTo>
                <a:close/>
                <a:moveTo>
                  <a:pt x="424" y="437"/>
                </a:moveTo>
                <a:cubicBezTo>
                  <a:pt x="424" y="396"/>
                  <a:pt x="457" y="363"/>
                  <a:pt x="498" y="363"/>
                </a:cubicBezTo>
                <a:cubicBezTo>
                  <a:pt x="539" y="363"/>
                  <a:pt x="569" y="396"/>
                  <a:pt x="569" y="437"/>
                </a:cubicBezTo>
                <a:cubicBezTo>
                  <a:pt x="569" y="478"/>
                  <a:pt x="539" y="511"/>
                  <a:pt x="498" y="511"/>
                </a:cubicBezTo>
                <a:cubicBezTo>
                  <a:pt x="457" y="511"/>
                  <a:pt x="424" y="478"/>
                  <a:pt x="424" y="437"/>
                </a:cubicBezTo>
                <a:close/>
                <a:moveTo>
                  <a:pt x="717" y="437"/>
                </a:moveTo>
                <a:cubicBezTo>
                  <a:pt x="717" y="396"/>
                  <a:pt x="747" y="363"/>
                  <a:pt x="788" y="363"/>
                </a:cubicBezTo>
                <a:cubicBezTo>
                  <a:pt x="829" y="363"/>
                  <a:pt x="861" y="396"/>
                  <a:pt x="861" y="437"/>
                </a:cubicBezTo>
                <a:cubicBezTo>
                  <a:pt x="861" y="478"/>
                  <a:pt x="829" y="511"/>
                  <a:pt x="788" y="511"/>
                </a:cubicBezTo>
                <a:cubicBezTo>
                  <a:pt x="747" y="511"/>
                  <a:pt x="717" y="478"/>
                  <a:pt x="717" y="43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6839" y="5914234"/>
            <a:ext cx="369887" cy="282575"/>
          </a:xfrm>
          <a:custGeom>
            <a:avLst/>
            <a:gdLst>
              <a:gd name="T0" fmla="*/ 325 w 1026"/>
              <a:gd name="T1" fmla="*/ 618 h 783"/>
              <a:gd name="T2" fmla="*/ 943 w 1026"/>
              <a:gd name="T3" fmla="*/ 0 h 783"/>
              <a:gd name="T4" fmla="*/ 1025 w 1026"/>
              <a:gd name="T5" fmla="*/ 82 h 783"/>
              <a:gd name="T6" fmla="*/ 325 w 1026"/>
              <a:gd name="T7" fmla="*/ 782 h 783"/>
              <a:gd name="T8" fmla="*/ 0 w 1026"/>
              <a:gd name="T9" fmla="*/ 456 h 783"/>
              <a:gd name="T10" fmla="*/ 82 w 1026"/>
              <a:gd name="T11" fmla="*/ 374 h 783"/>
              <a:gd name="T12" fmla="*/ 325 w 1026"/>
              <a:gd name="T13" fmla="*/ 618 h 783"/>
            </a:gdLst>
            <a:ahLst/>
            <a:cxnLst>
              <a:cxn ang="0">
                <a:pos x="T0" y="T1"/>
              </a:cxn>
              <a:cxn ang="0">
                <a:pos x="T2" y="T3"/>
              </a:cxn>
              <a:cxn ang="0">
                <a:pos x="T4" y="T5"/>
              </a:cxn>
              <a:cxn ang="0">
                <a:pos x="T6" y="T7"/>
              </a:cxn>
              <a:cxn ang="0">
                <a:pos x="T8" y="T9"/>
              </a:cxn>
              <a:cxn ang="0">
                <a:pos x="T10" y="T11"/>
              </a:cxn>
              <a:cxn ang="0">
                <a:pos x="T12" y="T13"/>
              </a:cxn>
            </a:cxnLst>
            <a:rect l="0" t="0" r="r" b="b"/>
            <a:pathLst>
              <a:path w="1026" h="783">
                <a:moveTo>
                  <a:pt x="325" y="618"/>
                </a:moveTo>
                <a:lnTo>
                  <a:pt x="943" y="0"/>
                </a:lnTo>
                <a:lnTo>
                  <a:pt x="1025" y="82"/>
                </a:lnTo>
                <a:lnTo>
                  <a:pt x="325" y="782"/>
                </a:lnTo>
                <a:lnTo>
                  <a:pt x="0" y="456"/>
                </a:lnTo>
                <a:lnTo>
                  <a:pt x="82" y="374"/>
                </a:lnTo>
                <a:lnTo>
                  <a:pt x="325" y="61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496174" y="5844382"/>
            <a:ext cx="419100" cy="419100"/>
          </a:xfrm>
          <a:custGeom>
            <a:avLst/>
            <a:gdLst>
              <a:gd name="T0" fmla="*/ 583 w 1166"/>
              <a:gd name="T1" fmla="*/ 1165 h 1166"/>
              <a:gd name="T2" fmla="*/ 0 w 1166"/>
              <a:gd name="T3" fmla="*/ 583 h 1166"/>
              <a:gd name="T4" fmla="*/ 583 w 1166"/>
              <a:gd name="T5" fmla="*/ 0 h 1166"/>
              <a:gd name="T6" fmla="*/ 1165 w 1166"/>
              <a:gd name="T7" fmla="*/ 583 h 1166"/>
              <a:gd name="T8" fmla="*/ 583 w 1166"/>
              <a:gd name="T9" fmla="*/ 1165 h 1166"/>
              <a:gd name="T10" fmla="*/ 583 w 1166"/>
              <a:gd name="T11" fmla="*/ 1165 h 1166"/>
              <a:gd name="T12" fmla="*/ 465 w 1166"/>
              <a:gd name="T13" fmla="*/ 875 h 1166"/>
              <a:gd name="T14" fmla="*/ 990 w 1166"/>
              <a:gd name="T15" fmla="*/ 350 h 1166"/>
              <a:gd name="T16" fmla="*/ 908 w 1166"/>
              <a:gd name="T17" fmla="*/ 265 h 1166"/>
              <a:gd name="T18" fmla="*/ 465 w 1166"/>
              <a:gd name="T19" fmla="*/ 708 h 1166"/>
              <a:gd name="T20" fmla="*/ 257 w 1166"/>
              <a:gd name="T21" fmla="*/ 501 h 1166"/>
              <a:gd name="T22" fmla="*/ 175 w 1166"/>
              <a:gd name="T23" fmla="*/ 583 h 1166"/>
              <a:gd name="T24" fmla="*/ 465 w 1166"/>
              <a:gd name="T25"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6" h="1166">
                <a:moveTo>
                  <a:pt x="583" y="1165"/>
                </a:moveTo>
                <a:cubicBezTo>
                  <a:pt x="260" y="1165"/>
                  <a:pt x="0" y="906"/>
                  <a:pt x="0" y="583"/>
                </a:cubicBezTo>
                <a:cubicBezTo>
                  <a:pt x="0" y="261"/>
                  <a:pt x="260" y="0"/>
                  <a:pt x="583" y="0"/>
                </a:cubicBezTo>
                <a:cubicBezTo>
                  <a:pt x="906" y="0"/>
                  <a:pt x="1165" y="260"/>
                  <a:pt x="1165" y="583"/>
                </a:cubicBezTo>
                <a:cubicBezTo>
                  <a:pt x="1165" y="905"/>
                  <a:pt x="906" y="1165"/>
                  <a:pt x="583" y="1165"/>
                </a:cubicBezTo>
                <a:lnTo>
                  <a:pt x="583" y="1165"/>
                </a:lnTo>
                <a:close/>
                <a:moveTo>
                  <a:pt x="465" y="875"/>
                </a:moveTo>
                <a:lnTo>
                  <a:pt x="990" y="350"/>
                </a:lnTo>
                <a:lnTo>
                  <a:pt x="908" y="265"/>
                </a:lnTo>
                <a:lnTo>
                  <a:pt x="465" y="708"/>
                </a:lnTo>
                <a:lnTo>
                  <a:pt x="257" y="501"/>
                </a:lnTo>
                <a:lnTo>
                  <a:pt x="175" y="583"/>
                </a:lnTo>
                <a:lnTo>
                  <a:pt x="465"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89964" y="5865021"/>
            <a:ext cx="377825" cy="377825"/>
          </a:xfrm>
          <a:custGeom>
            <a:avLst/>
            <a:gdLst>
              <a:gd name="T0" fmla="*/ 408 w 1051"/>
              <a:gd name="T1" fmla="*/ 817 h 1051"/>
              <a:gd name="T2" fmla="*/ 933 w 1051"/>
              <a:gd name="T3" fmla="*/ 292 h 1051"/>
              <a:gd name="T4" fmla="*/ 851 w 1051"/>
              <a:gd name="T5" fmla="*/ 207 h 1051"/>
              <a:gd name="T6" fmla="*/ 408 w 1051"/>
              <a:gd name="T7" fmla="*/ 650 h 1051"/>
              <a:gd name="T8" fmla="*/ 200 w 1051"/>
              <a:gd name="T9" fmla="*/ 443 h 1051"/>
              <a:gd name="T10" fmla="*/ 118 w 1051"/>
              <a:gd name="T11" fmla="*/ 525 h 1051"/>
              <a:gd name="T12" fmla="*/ 408 w 1051"/>
              <a:gd name="T13" fmla="*/ 817 h 1051"/>
              <a:gd name="T14" fmla="*/ 933 w 1051"/>
              <a:gd name="T15" fmla="*/ 0 h 1051"/>
              <a:gd name="T16" fmla="*/ 1050 w 1051"/>
              <a:gd name="T17" fmla="*/ 117 h 1051"/>
              <a:gd name="T18" fmla="*/ 1050 w 1051"/>
              <a:gd name="T19" fmla="*/ 932 h 1051"/>
              <a:gd name="T20" fmla="*/ 933 w 1051"/>
              <a:gd name="T21" fmla="*/ 1050 h 1051"/>
              <a:gd name="T22" fmla="*/ 118 w 1051"/>
              <a:gd name="T23" fmla="*/ 1050 h 1051"/>
              <a:gd name="T24" fmla="*/ 0 w 1051"/>
              <a:gd name="T25" fmla="*/ 932 h 1051"/>
              <a:gd name="T26" fmla="*/ 0 w 1051"/>
              <a:gd name="T27" fmla="*/ 117 h 1051"/>
              <a:gd name="T28" fmla="*/ 118 w 1051"/>
              <a:gd name="T29" fmla="*/ 0 h 1051"/>
              <a:gd name="T30" fmla="*/ 933 w 1051"/>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1051">
                <a:moveTo>
                  <a:pt x="408" y="817"/>
                </a:moveTo>
                <a:lnTo>
                  <a:pt x="933" y="292"/>
                </a:lnTo>
                <a:lnTo>
                  <a:pt x="851" y="207"/>
                </a:lnTo>
                <a:lnTo>
                  <a:pt x="408" y="650"/>
                </a:lnTo>
                <a:lnTo>
                  <a:pt x="200" y="443"/>
                </a:lnTo>
                <a:lnTo>
                  <a:pt x="118" y="525"/>
                </a:lnTo>
                <a:lnTo>
                  <a:pt x="408" y="817"/>
                </a:lnTo>
                <a:close/>
                <a:moveTo>
                  <a:pt x="933" y="0"/>
                </a:moveTo>
                <a:cubicBezTo>
                  <a:pt x="998" y="0"/>
                  <a:pt x="1050" y="54"/>
                  <a:pt x="1050" y="117"/>
                </a:cubicBezTo>
                <a:lnTo>
                  <a:pt x="1050" y="932"/>
                </a:lnTo>
                <a:cubicBezTo>
                  <a:pt x="1050" y="995"/>
                  <a:pt x="998" y="1050"/>
                  <a:pt x="933" y="1050"/>
                </a:cubicBezTo>
                <a:lnTo>
                  <a:pt x="118" y="1050"/>
                </a:lnTo>
                <a:cubicBezTo>
                  <a:pt x="52" y="1050"/>
                  <a:pt x="0" y="995"/>
                  <a:pt x="0" y="932"/>
                </a:cubicBezTo>
                <a:lnTo>
                  <a:pt x="0" y="117"/>
                </a:lnTo>
                <a:cubicBezTo>
                  <a:pt x="0" y="54"/>
                  <a:pt x="52"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3114" y="5865021"/>
            <a:ext cx="377825" cy="377825"/>
          </a:xfrm>
          <a:custGeom>
            <a:avLst/>
            <a:gdLst>
              <a:gd name="T0" fmla="*/ 932 w 1051"/>
              <a:gd name="T1" fmla="*/ 0 h 1051"/>
              <a:gd name="T2" fmla="*/ 1050 w 1051"/>
              <a:gd name="T3" fmla="*/ 117 h 1051"/>
              <a:gd name="T4" fmla="*/ 1050 w 1051"/>
              <a:gd name="T5" fmla="*/ 932 h 1051"/>
              <a:gd name="T6" fmla="*/ 932 w 1051"/>
              <a:gd name="T7" fmla="*/ 1050 h 1051"/>
              <a:gd name="T8" fmla="*/ 118 w 1051"/>
              <a:gd name="T9" fmla="*/ 1050 h 1051"/>
              <a:gd name="T10" fmla="*/ 0 w 1051"/>
              <a:gd name="T11" fmla="*/ 932 h 1051"/>
              <a:gd name="T12" fmla="*/ 0 w 1051"/>
              <a:gd name="T13" fmla="*/ 117 h 1051"/>
              <a:gd name="T14" fmla="*/ 118 w 1051"/>
              <a:gd name="T15" fmla="*/ 0 h 1051"/>
              <a:gd name="T16" fmla="*/ 932 w 1051"/>
              <a:gd name="T17" fmla="*/ 0 h 1051"/>
              <a:gd name="T18" fmla="*/ 932 w 1051"/>
              <a:gd name="T19" fmla="*/ 117 h 1051"/>
              <a:gd name="T20" fmla="*/ 118 w 1051"/>
              <a:gd name="T21" fmla="*/ 117 h 1051"/>
              <a:gd name="T22" fmla="*/ 118 w 1051"/>
              <a:gd name="T23" fmla="*/ 932 h 1051"/>
              <a:gd name="T24" fmla="*/ 932 w 1051"/>
              <a:gd name="T25" fmla="*/ 932 h 1051"/>
              <a:gd name="T26" fmla="*/ 932 w 1051"/>
              <a:gd name="T27" fmla="*/ 11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932" y="0"/>
                </a:moveTo>
                <a:cubicBezTo>
                  <a:pt x="995" y="0"/>
                  <a:pt x="1050" y="54"/>
                  <a:pt x="1050" y="117"/>
                </a:cubicBezTo>
                <a:lnTo>
                  <a:pt x="1050" y="932"/>
                </a:lnTo>
                <a:cubicBezTo>
                  <a:pt x="1050" y="995"/>
                  <a:pt x="995" y="1050"/>
                  <a:pt x="932" y="1050"/>
                </a:cubicBezTo>
                <a:lnTo>
                  <a:pt x="118" y="1050"/>
                </a:lnTo>
                <a:cubicBezTo>
                  <a:pt x="55" y="1050"/>
                  <a:pt x="0" y="995"/>
                  <a:pt x="0" y="932"/>
                </a:cubicBezTo>
                <a:lnTo>
                  <a:pt x="0" y="117"/>
                </a:lnTo>
                <a:cubicBezTo>
                  <a:pt x="0" y="54"/>
                  <a:pt x="55" y="0"/>
                  <a:pt x="118" y="0"/>
                </a:cubicBezTo>
                <a:lnTo>
                  <a:pt x="932" y="0"/>
                </a:lnTo>
                <a:close/>
                <a:moveTo>
                  <a:pt x="932" y="117"/>
                </a:moveTo>
                <a:lnTo>
                  <a:pt x="118" y="117"/>
                </a:lnTo>
                <a:lnTo>
                  <a:pt x="118" y="932"/>
                </a:lnTo>
                <a:lnTo>
                  <a:pt x="932" y="932"/>
                </a:lnTo>
                <a:lnTo>
                  <a:pt x="932" y="1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99762" y="5928521"/>
            <a:ext cx="252412" cy="168275"/>
          </a:xfrm>
          <a:custGeom>
            <a:avLst/>
            <a:gdLst>
              <a:gd name="T0" fmla="*/ 700 w 701"/>
              <a:gd name="T1" fmla="*/ 117 h 468"/>
              <a:gd name="T2" fmla="*/ 700 w 701"/>
              <a:gd name="T3" fmla="*/ 0 h 468"/>
              <a:gd name="T4" fmla="*/ 0 w 701"/>
              <a:gd name="T5" fmla="*/ 0 h 468"/>
              <a:gd name="T6" fmla="*/ 0 w 701"/>
              <a:gd name="T7" fmla="*/ 117 h 468"/>
              <a:gd name="T8" fmla="*/ 700 w 701"/>
              <a:gd name="T9" fmla="*/ 117 h 468"/>
              <a:gd name="T10" fmla="*/ 467 w 701"/>
              <a:gd name="T11" fmla="*/ 467 h 468"/>
              <a:gd name="T12" fmla="*/ 467 w 701"/>
              <a:gd name="T13" fmla="*/ 350 h 468"/>
              <a:gd name="T14" fmla="*/ 0 w 701"/>
              <a:gd name="T15" fmla="*/ 350 h 468"/>
              <a:gd name="T16" fmla="*/ 0 w 701"/>
              <a:gd name="T17" fmla="*/ 467 h 468"/>
              <a:gd name="T18" fmla="*/ 467 w 701"/>
              <a:gd name="T19" fmla="*/ 467 h 468"/>
              <a:gd name="T20" fmla="*/ 0 w 701"/>
              <a:gd name="T21" fmla="*/ 175 h 468"/>
              <a:gd name="T22" fmla="*/ 0 w 701"/>
              <a:gd name="T23" fmla="*/ 292 h 468"/>
              <a:gd name="T24" fmla="*/ 700 w 701"/>
              <a:gd name="T25" fmla="*/ 292 h 468"/>
              <a:gd name="T26" fmla="*/ 700 w 701"/>
              <a:gd name="T27" fmla="*/ 175 h 468"/>
              <a:gd name="T28" fmla="*/ 0 w 701"/>
              <a:gd name="T29" fmla="*/ 17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1" h="468">
                <a:moveTo>
                  <a:pt x="700" y="117"/>
                </a:moveTo>
                <a:lnTo>
                  <a:pt x="700" y="0"/>
                </a:lnTo>
                <a:lnTo>
                  <a:pt x="0" y="0"/>
                </a:lnTo>
                <a:lnTo>
                  <a:pt x="0" y="117"/>
                </a:lnTo>
                <a:lnTo>
                  <a:pt x="700" y="117"/>
                </a:lnTo>
                <a:close/>
                <a:moveTo>
                  <a:pt x="467" y="467"/>
                </a:moveTo>
                <a:lnTo>
                  <a:pt x="467" y="350"/>
                </a:lnTo>
                <a:lnTo>
                  <a:pt x="0" y="350"/>
                </a:lnTo>
                <a:lnTo>
                  <a:pt x="0" y="467"/>
                </a:lnTo>
                <a:lnTo>
                  <a:pt x="467" y="467"/>
                </a:lnTo>
                <a:close/>
                <a:moveTo>
                  <a:pt x="0" y="175"/>
                </a:moveTo>
                <a:lnTo>
                  <a:pt x="0" y="292"/>
                </a:lnTo>
                <a:lnTo>
                  <a:pt x="700" y="292"/>
                </a:lnTo>
                <a:lnTo>
                  <a:pt x="700" y="175"/>
                </a:lnTo>
                <a:lnTo>
                  <a:pt x="0"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20205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4896" y="701676"/>
            <a:ext cx="377825" cy="211138"/>
          </a:xfrm>
          <a:custGeom>
            <a:avLst/>
            <a:gdLst>
              <a:gd name="T0" fmla="*/ 232 w 1051"/>
              <a:gd name="T1" fmla="*/ 0 h 586"/>
              <a:gd name="T2" fmla="*/ 1050 w 1051"/>
              <a:gd name="T3" fmla="*/ 0 h 586"/>
              <a:gd name="T4" fmla="*/ 1050 w 1051"/>
              <a:gd name="T5" fmla="*/ 117 h 586"/>
              <a:gd name="T6" fmla="*/ 232 w 1051"/>
              <a:gd name="T7" fmla="*/ 117 h 586"/>
              <a:gd name="T8" fmla="*/ 232 w 1051"/>
              <a:gd name="T9" fmla="*/ 0 h 586"/>
              <a:gd name="T10" fmla="*/ 0 w 1051"/>
              <a:gd name="T11" fmla="*/ 585 h 586"/>
              <a:gd name="T12" fmla="*/ 0 w 1051"/>
              <a:gd name="T13" fmla="*/ 467 h 586"/>
              <a:gd name="T14" fmla="*/ 818 w 1051"/>
              <a:gd name="T15" fmla="*/ 467 h 586"/>
              <a:gd name="T16" fmla="*/ 818 w 1051"/>
              <a:gd name="T17" fmla="*/ 585 h 586"/>
              <a:gd name="T18" fmla="*/ 0 w 1051"/>
              <a:gd name="T19" fmla="*/ 585 h 586"/>
              <a:gd name="T20" fmla="*/ 118 w 1051"/>
              <a:gd name="T21" fmla="*/ 350 h 586"/>
              <a:gd name="T22" fmla="*/ 118 w 1051"/>
              <a:gd name="T23" fmla="*/ 235 h 586"/>
              <a:gd name="T24" fmla="*/ 932 w 1051"/>
              <a:gd name="T25" fmla="*/ 235 h 586"/>
              <a:gd name="T26" fmla="*/ 932 w 1051"/>
              <a:gd name="T27" fmla="*/ 350 h 586"/>
              <a:gd name="T28" fmla="*/ 118 w 1051"/>
              <a:gd name="T2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586">
                <a:moveTo>
                  <a:pt x="232" y="0"/>
                </a:moveTo>
                <a:lnTo>
                  <a:pt x="1050" y="0"/>
                </a:lnTo>
                <a:lnTo>
                  <a:pt x="1050" y="117"/>
                </a:lnTo>
                <a:lnTo>
                  <a:pt x="232" y="117"/>
                </a:lnTo>
                <a:lnTo>
                  <a:pt x="232" y="0"/>
                </a:lnTo>
                <a:close/>
                <a:moveTo>
                  <a:pt x="0" y="585"/>
                </a:moveTo>
                <a:lnTo>
                  <a:pt x="0" y="467"/>
                </a:lnTo>
                <a:lnTo>
                  <a:pt x="818" y="467"/>
                </a:lnTo>
                <a:lnTo>
                  <a:pt x="818" y="585"/>
                </a:lnTo>
                <a:lnTo>
                  <a:pt x="0" y="585"/>
                </a:lnTo>
                <a:close/>
                <a:moveTo>
                  <a:pt x="118" y="350"/>
                </a:moveTo>
                <a:lnTo>
                  <a:pt x="118" y="235"/>
                </a:lnTo>
                <a:lnTo>
                  <a:pt x="932" y="235"/>
                </a:lnTo>
                <a:lnTo>
                  <a:pt x="932" y="350"/>
                </a:lnTo>
                <a:lnTo>
                  <a:pt x="118"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16931" y="681038"/>
            <a:ext cx="419100" cy="252412"/>
          </a:xfrm>
          <a:custGeom>
            <a:avLst/>
            <a:gdLst>
              <a:gd name="T0" fmla="*/ 733 w 1166"/>
              <a:gd name="T1" fmla="*/ 618 h 701"/>
              <a:gd name="T2" fmla="*/ 1003 w 1166"/>
              <a:gd name="T3" fmla="*/ 350 h 701"/>
              <a:gd name="T4" fmla="*/ 733 w 1166"/>
              <a:gd name="T5" fmla="*/ 82 h 701"/>
              <a:gd name="T6" fmla="*/ 815 w 1166"/>
              <a:gd name="T7" fmla="*/ 0 h 701"/>
              <a:gd name="T8" fmla="*/ 1165 w 1166"/>
              <a:gd name="T9" fmla="*/ 350 h 701"/>
              <a:gd name="T10" fmla="*/ 815 w 1166"/>
              <a:gd name="T11" fmla="*/ 700 h 701"/>
              <a:gd name="T12" fmla="*/ 733 w 1166"/>
              <a:gd name="T13" fmla="*/ 618 h 701"/>
              <a:gd name="T14" fmla="*/ 432 w 1166"/>
              <a:gd name="T15" fmla="*/ 618 h 701"/>
              <a:gd name="T16" fmla="*/ 350 w 1166"/>
              <a:gd name="T17" fmla="*/ 700 h 701"/>
              <a:gd name="T18" fmla="*/ 0 w 1166"/>
              <a:gd name="T19" fmla="*/ 350 h 701"/>
              <a:gd name="T20" fmla="*/ 350 w 1166"/>
              <a:gd name="T21" fmla="*/ 0 h 701"/>
              <a:gd name="T22" fmla="*/ 432 w 1166"/>
              <a:gd name="T23" fmla="*/ 82 h 701"/>
              <a:gd name="T24" fmla="*/ 161 w 1166"/>
              <a:gd name="T25" fmla="*/ 350 h 701"/>
              <a:gd name="T26" fmla="*/ 432 w 1166"/>
              <a:gd name="T27" fmla="*/ 618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6" h="701">
                <a:moveTo>
                  <a:pt x="733" y="618"/>
                </a:moveTo>
                <a:lnTo>
                  <a:pt x="1003" y="350"/>
                </a:lnTo>
                <a:lnTo>
                  <a:pt x="733" y="82"/>
                </a:lnTo>
                <a:lnTo>
                  <a:pt x="815" y="0"/>
                </a:lnTo>
                <a:lnTo>
                  <a:pt x="1165" y="350"/>
                </a:lnTo>
                <a:lnTo>
                  <a:pt x="815" y="700"/>
                </a:lnTo>
                <a:lnTo>
                  <a:pt x="733" y="618"/>
                </a:lnTo>
                <a:close/>
                <a:moveTo>
                  <a:pt x="432" y="618"/>
                </a:moveTo>
                <a:lnTo>
                  <a:pt x="350" y="700"/>
                </a:lnTo>
                <a:lnTo>
                  <a:pt x="0" y="350"/>
                </a:lnTo>
                <a:lnTo>
                  <a:pt x="350" y="0"/>
                </a:lnTo>
                <a:lnTo>
                  <a:pt x="432" y="82"/>
                </a:lnTo>
                <a:lnTo>
                  <a:pt x="161" y="350"/>
                </a:lnTo>
                <a:lnTo>
                  <a:pt x="432" y="6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56746" y="638175"/>
            <a:ext cx="504825" cy="336550"/>
          </a:xfrm>
          <a:custGeom>
            <a:avLst/>
            <a:gdLst>
              <a:gd name="T0" fmla="*/ 817 w 1401"/>
              <a:gd name="T1" fmla="*/ 525 h 936"/>
              <a:gd name="T2" fmla="*/ 992 w 1401"/>
              <a:gd name="T3" fmla="*/ 525 h 936"/>
              <a:gd name="T4" fmla="*/ 700 w 1401"/>
              <a:gd name="T5" fmla="*/ 235 h 936"/>
              <a:gd name="T6" fmla="*/ 407 w 1401"/>
              <a:gd name="T7" fmla="*/ 525 h 936"/>
              <a:gd name="T8" fmla="*/ 582 w 1401"/>
              <a:gd name="T9" fmla="*/ 525 h 936"/>
              <a:gd name="T10" fmla="*/ 582 w 1401"/>
              <a:gd name="T11" fmla="*/ 760 h 936"/>
              <a:gd name="T12" fmla="*/ 817 w 1401"/>
              <a:gd name="T13" fmla="*/ 760 h 936"/>
              <a:gd name="T14" fmla="*/ 817 w 1401"/>
              <a:gd name="T15" fmla="*/ 525 h 936"/>
              <a:gd name="T16" fmla="*/ 1129 w 1401"/>
              <a:gd name="T17" fmla="*/ 353 h 936"/>
              <a:gd name="T18" fmla="*/ 1400 w 1401"/>
              <a:gd name="T19" fmla="*/ 642 h 936"/>
              <a:gd name="T20" fmla="*/ 1107 w 1401"/>
              <a:gd name="T21" fmla="*/ 935 h 936"/>
              <a:gd name="T22" fmla="*/ 350 w 1401"/>
              <a:gd name="T23" fmla="*/ 935 h 936"/>
              <a:gd name="T24" fmla="*/ 0 w 1401"/>
              <a:gd name="T25" fmla="*/ 585 h 936"/>
              <a:gd name="T26" fmla="*/ 312 w 1401"/>
              <a:gd name="T27" fmla="*/ 238 h 936"/>
              <a:gd name="T28" fmla="*/ 700 w 1401"/>
              <a:gd name="T29" fmla="*/ 0 h 936"/>
              <a:gd name="T30" fmla="*/ 1129 w 1401"/>
              <a:gd name="T31"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1" h="936">
                <a:moveTo>
                  <a:pt x="817" y="525"/>
                </a:moveTo>
                <a:lnTo>
                  <a:pt x="992" y="525"/>
                </a:lnTo>
                <a:lnTo>
                  <a:pt x="700" y="235"/>
                </a:lnTo>
                <a:lnTo>
                  <a:pt x="407" y="525"/>
                </a:lnTo>
                <a:lnTo>
                  <a:pt x="582" y="525"/>
                </a:lnTo>
                <a:lnTo>
                  <a:pt x="582" y="760"/>
                </a:lnTo>
                <a:lnTo>
                  <a:pt x="817" y="760"/>
                </a:lnTo>
                <a:lnTo>
                  <a:pt x="817" y="525"/>
                </a:lnTo>
                <a:close/>
                <a:moveTo>
                  <a:pt x="1129" y="353"/>
                </a:moveTo>
                <a:cubicBezTo>
                  <a:pt x="1279" y="363"/>
                  <a:pt x="1400" y="489"/>
                  <a:pt x="1400" y="642"/>
                </a:cubicBezTo>
                <a:cubicBezTo>
                  <a:pt x="1400" y="804"/>
                  <a:pt x="1269" y="935"/>
                  <a:pt x="1107" y="935"/>
                </a:cubicBezTo>
                <a:lnTo>
                  <a:pt x="350" y="935"/>
                </a:lnTo>
                <a:cubicBezTo>
                  <a:pt x="156" y="935"/>
                  <a:pt x="0" y="779"/>
                  <a:pt x="0" y="585"/>
                </a:cubicBezTo>
                <a:cubicBezTo>
                  <a:pt x="0" y="404"/>
                  <a:pt x="137" y="257"/>
                  <a:pt x="312" y="238"/>
                </a:cubicBezTo>
                <a:cubicBezTo>
                  <a:pt x="385" y="98"/>
                  <a:pt x="530" y="0"/>
                  <a:pt x="700" y="0"/>
                </a:cubicBezTo>
                <a:cubicBezTo>
                  <a:pt x="913" y="0"/>
                  <a:pt x="1088" y="150"/>
                  <a:pt x="1129" y="35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39421" y="638175"/>
            <a:ext cx="504825" cy="336550"/>
          </a:xfrm>
          <a:custGeom>
            <a:avLst/>
            <a:gdLst>
              <a:gd name="T0" fmla="*/ 1108 w 1401"/>
              <a:gd name="T1" fmla="*/ 817 h 936"/>
              <a:gd name="T2" fmla="*/ 1283 w 1401"/>
              <a:gd name="T3" fmla="*/ 642 h 936"/>
              <a:gd name="T4" fmla="*/ 1108 w 1401"/>
              <a:gd name="T5" fmla="*/ 467 h 936"/>
              <a:gd name="T6" fmla="*/ 1020 w 1401"/>
              <a:gd name="T7" fmla="*/ 467 h 936"/>
              <a:gd name="T8" fmla="*/ 1020 w 1401"/>
              <a:gd name="T9" fmla="*/ 437 h 936"/>
              <a:gd name="T10" fmla="*/ 700 w 1401"/>
              <a:gd name="T11" fmla="*/ 117 h 936"/>
              <a:gd name="T12" fmla="*/ 391 w 1401"/>
              <a:gd name="T13" fmla="*/ 350 h 936"/>
              <a:gd name="T14" fmla="*/ 350 w 1401"/>
              <a:gd name="T15" fmla="*/ 350 h 936"/>
              <a:gd name="T16" fmla="*/ 118 w 1401"/>
              <a:gd name="T17" fmla="*/ 585 h 936"/>
              <a:gd name="T18" fmla="*/ 350 w 1401"/>
              <a:gd name="T19" fmla="*/ 817 h 936"/>
              <a:gd name="T20" fmla="*/ 1108 w 1401"/>
              <a:gd name="T21" fmla="*/ 817 h 936"/>
              <a:gd name="T22" fmla="*/ 1129 w 1401"/>
              <a:gd name="T23" fmla="*/ 353 h 936"/>
              <a:gd name="T24" fmla="*/ 1400 w 1401"/>
              <a:gd name="T25" fmla="*/ 642 h 936"/>
              <a:gd name="T26" fmla="*/ 1108 w 1401"/>
              <a:gd name="T27" fmla="*/ 935 h 936"/>
              <a:gd name="T28" fmla="*/ 350 w 1401"/>
              <a:gd name="T29" fmla="*/ 935 h 936"/>
              <a:gd name="T30" fmla="*/ 0 w 1401"/>
              <a:gd name="T31" fmla="*/ 585 h 936"/>
              <a:gd name="T32" fmla="*/ 312 w 1401"/>
              <a:gd name="T33" fmla="*/ 238 h 936"/>
              <a:gd name="T34" fmla="*/ 700 w 1401"/>
              <a:gd name="T35" fmla="*/ 0 h 936"/>
              <a:gd name="T36" fmla="*/ 1129 w 1401"/>
              <a:gd name="T37"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01" h="936">
                <a:moveTo>
                  <a:pt x="1108" y="817"/>
                </a:moveTo>
                <a:cubicBezTo>
                  <a:pt x="1203" y="817"/>
                  <a:pt x="1283" y="737"/>
                  <a:pt x="1283" y="642"/>
                </a:cubicBezTo>
                <a:cubicBezTo>
                  <a:pt x="1283" y="546"/>
                  <a:pt x="1203" y="467"/>
                  <a:pt x="1108" y="467"/>
                </a:cubicBezTo>
                <a:lnTo>
                  <a:pt x="1020" y="467"/>
                </a:lnTo>
                <a:lnTo>
                  <a:pt x="1020" y="437"/>
                </a:lnTo>
                <a:cubicBezTo>
                  <a:pt x="1020" y="260"/>
                  <a:pt x="878" y="117"/>
                  <a:pt x="700" y="117"/>
                </a:cubicBezTo>
                <a:cubicBezTo>
                  <a:pt x="553" y="117"/>
                  <a:pt x="429" y="216"/>
                  <a:pt x="391" y="350"/>
                </a:cubicBezTo>
                <a:lnTo>
                  <a:pt x="350" y="350"/>
                </a:lnTo>
                <a:cubicBezTo>
                  <a:pt x="222" y="350"/>
                  <a:pt x="118" y="456"/>
                  <a:pt x="118" y="585"/>
                </a:cubicBezTo>
                <a:cubicBezTo>
                  <a:pt x="118" y="713"/>
                  <a:pt x="222" y="817"/>
                  <a:pt x="350" y="817"/>
                </a:cubicBezTo>
                <a:lnTo>
                  <a:pt x="1108" y="817"/>
                </a:lnTo>
                <a:close/>
                <a:moveTo>
                  <a:pt x="1129" y="353"/>
                </a:moveTo>
                <a:cubicBezTo>
                  <a:pt x="1280" y="363"/>
                  <a:pt x="1400" y="489"/>
                  <a:pt x="1400" y="642"/>
                </a:cubicBezTo>
                <a:cubicBezTo>
                  <a:pt x="1400" y="804"/>
                  <a:pt x="1269" y="935"/>
                  <a:pt x="1108" y="935"/>
                </a:cubicBezTo>
                <a:lnTo>
                  <a:pt x="350" y="935"/>
                </a:lnTo>
                <a:cubicBezTo>
                  <a:pt x="156" y="935"/>
                  <a:pt x="0" y="779"/>
                  <a:pt x="0" y="585"/>
                </a:cubicBezTo>
                <a:cubicBezTo>
                  <a:pt x="0" y="404"/>
                  <a:pt x="137" y="257"/>
                  <a:pt x="312" y="238"/>
                </a:cubicBezTo>
                <a:cubicBezTo>
                  <a:pt x="386" y="98"/>
                  <a:pt x="531" y="0"/>
                  <a:pt x="700" y="0"/>
                </a:cubicBezTo>
                <a:cubicBezTo>
                  <a:pt x="913" y="0"/>
                  <a:pt x="1088" y="150"/>
                  <a:pt x="1129" y="35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22096" y="617539"/>
            <a:ext cx="504825" cy="377825"/>
          </a:xfrm>
          <a:custGeom>
            <a:avLst/>
            <a:gdLst>
              <a:gd name="T0" fmla="*/ 451 w 1401"/>
              <a:gd name="T1" fmla="*/ 350 h 1051"/>
              <a:gd name="T2" fmla="*/ 350 w 1401"/>
              <a:gd name="T3" fmla="*/ 350 h 1051"/>
              <a:gd name="T4" fmla="*/ 117 w 1401"/>
              <a:gd name="T5" fmla="*/ 586 h 1051"/>
              <a:gd name="T6" fmla="*/ 350 w 1401"/>
              <a:gd name="T7" fmla="*/ 818 h 1051"/>
              <a:gd name="T8" fmla="*/ 918 w 1401"/>
              <a:gd name="T9" fmla="*/ 818 h 1051"/>
              <a:gd name="T10" fmla="*/ 451 w 1401"/>
              <a:gd name="T11" fmla="*/ 350 h 1051"/>
              <a:gd name="T12" fmla="*/ 175 w 1401"/>
              <a:gd name="T13" fmla="*/ 74 h 1051"/>
              <a:gd name="T14" fmla="*/ 248 w 1401"/>
              <a:gd name="T15" fmla="*/ 0 h 1051"/>
              <a:gd name="T16" fmla="*/ 1225 w 1401"/>
              <a:gd name="T17" fmla="*/ 976 h 1051"/>
              <a:gd name="T18" fmla="*/ 1151 w 1401"/>
              <a:gd name="T19" fmla="*/ 1050 h 1051"/>
              <a:gd name="T20" fmla="*/ 1033 w 1401"/>
              <a:gd name="T21" fmla="*/ 935 h 1051"/>
              <a:gd name="T22" fmla="*/ 350 w 1401"/>
              <a:gd name="T23" fmla="*/ 935 h 1051"/>
              <a:gd name="T24" fmla="*/ 0 w 1401"/>
              <a:gd name="T25" fmla="*/ 586 h 1051"/>
              <a:gd name="T26" fmla="*/ 336 w 1401"/>
              <a:gd name="T27" fmla="*/ 236 h 1051"/>
              <a:gd name="T28" fmla="*/ 175 w 1401"/>
              <a:gd name="T29" fmla="*/ 74 h 1051"/>
              <a:gd name="T30" fmla="*/ 1129 w 1401"/>
              <a:gd name="T31" fmla="*/ 353 h 1051"/>
              <a:gd name="T32" fmla="*/ 1400 w 1401"/>
              <a:gd name="T33" fmla="*/ 643 h 1051"/>
              <a:gd name="T34" fmla="*/ 1277 w 1401"/>
              <a:gd name="T35" fmla="*/ 881 h 1051"/>
              <a:gd name="T36" fmla="*/ 1192 w 1401"/>
              <a:gd name="T37" fmla="*/ 796 h 1051"/>
              <a:gd name="T38" fmla="*/ 1282 w 1401"/>
              <a:gd name="T39" fmla="*/ 643 h 1051"/>
              <a:gd name="T40" fmla="*/ 1107 w 1401"/>
              <a:gd name="T41" fmla="*/ 468 h 1051"/>
              <a:gd name="T42" fmla="*/ 1020 w 1401"/>
              <a:gd name="T43" fmla="*/ 468 h 1051"/>
              <a:gd name="T44" fmla="*/ 1020 w 1401"/>
              <a:gd name="T45" fmla="*/ 438 h 1051"/>
              <a:gd name="T46" fmla="*/ 700 w 1401"/>
              <a:gd name="T47" fmla="*/ 118 h 1051"/>
              <a:gd name="T48" fmla="*/ 552 w 1401"/>
              <a:gd name="T49" fmla="*/ 154 h 1051"/>
              <a:gd name="T50" fmla="*/ 464 w 1401"/>
              <a:gd name="T51" fmla="*/ 69 h 1051"/>
              <a:gd name="T52" fmla="*/ 700 w 1401"/>
              <a:gd name="T53" fmla="*/ 0 h 1051"/>
              <a:gd name="T54" fmla="*/ 1129 w 1401"/>
              <a:gd name="T55" fmla="*/ 35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01" h="1051">
                <a:moveTo>
                  <a:pt x="451" y="350"/>
                </a:moveTo>
                <a:lnTo>
                  <a:pt x="350" y="350"/>
                </a:lnTo>
                <a:cubicBezTo>
                  <a:pt x="221" y="350"/>
                  <a:pt x="117" y="457"/>
                  <a:pt x="117" y="586"/>
                </a:cubicBezTo>
                <a:cubicBezTo>
                  <a:pt x="117" y="714"/>
                  <a:pt x="221" y="818"/>
                  <a:pt x="350" y="818"/>
                </a:cubicBezTo>
                <a:lnTo>
                  <a:pt x="918" y="818"/>
                </a:lnTo>
                <a:lnTo>
                  <a:pt x="451" y="350"/>
                </a:lnTo>
                <a:close/>
                <a:moveTo>
                  <a:pt x="175" y="74"/>
                </a:moveTo>
                <a:lnTo>
                  <a:pt x="248" y="0"/>
                </a:lnTo>
                <a:lnTo>
                  <a:pt x="1225" y="976"/>
                </a:lnTo>
                <a:lnTo>
                  <a:pt x="1151" y="1050"/>
                </a:lnTo>
                <a:lnTo>
                  <a:pt x="1033" y="935"/>
                </a:lnTo>
                <a:lnTo>
                  <a:pt x="350" y="935"/>
                </a:lnTo>
                <a:cubicBezTo>
                  <a:pt x="155" y="935"/>
                  <a:pt x="0" y="780"/>
                  <a:pt x="0" y="586"/>
                </a:cubicBezTo>
                <a:cubicBezTo>
                  <a:pt x="0" y="397"/>
                  <a:pt x="150" y="244"/>
                  <a:pt x="336" y="236"/>
                </a:cubicBezTo>
                <a:lnTo>
                  <a:pt x="175" y="74"/>
                </a:lnTo>
                <a:close/>
                <a:moveTo>
                  <a:pt x="1129" y="353"/>
                </a:moveTo>
                <a:cubicBezTo>
                  <a:pt x="1279" y="364"/>
                  <a:pt x="1400" y="490"/>
                  <a:pt x="1400" y="643"/>
                </a:cubicBezTo>
                <a:cubicBezTo>
                  <a:pt x="1400" y="741"/>
                  <a:pt x="1350" y="829"/>
                  <a:pt x="1277" y="881"/>
                </a:cubicBezTo>
                <a:lnTo>
                  <a:pt x="1192" y="796"/>
                </a:lnTo>
                <a:cubicBezTo>
                  <a:pt x="1246" y="766"/>
                  <a:pt x="1282" y="709"/>
                  <a:pt x="1282" y="643"/>
                </a:cubicBezTo>
                <a:cubicBezTo>
                  <a:pt x="1282" y="547"/>
                  <a:pt x="1203" y="468"/>
                  <a:pt x="1107" y="468"/>
                </a:cubicBezTo>
                <a:lnTo>
                  <a:pt x="1020" y="468"/>
                </a:lnTo>
                <a:lnTo>
                  <a:pt x="1020" y="438"/>
                </a:lnTo>
                <a:cubicBezTo>
                  <a:pt x="1020" y="260"/>
                  <a:pt x="877" y="118"/>
                  <a:pt x="700" y="118"/>
                </a:cubicBezTo>
                <a:cubicBezTo>
                  <a:pt x="645" y="118"/>
                  <a:pt x="596" y="129"/>
                  <a:pt x="552" y="154"/>
                </a:cubicBezTo>
                <a:lnTo>
                  <a:pt x="464" y="69"/>
                </a:lnTo>
                <a:cubicBezTo>
                  <a:pt x="533" y="25"/>
                  <a:pt x="612" y="0"/>
                  <a:pt x="700" y="0"/>
                </a:cubicBezTo>
                <a:cubicBezTo>
                  <a:pt x="913" y="0"/>
                  <a:pt x="1088" y="151"/>
                  <a:pt x="1129" y="35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04771" y="638175"/>
            <a:ext cx="504825" cy="336550"/>
          </a:xfrm>
          <a:custGeom>
            <a:avLst/>
            <a:gdLst>
              <a:gd name="T0" fmla="*/ 993 w 1401"/>
              <a:gd name="T1" fmla="*/ 525 h 936"/>
              <a:gd name="T2" fmla="*/ 818 w 1401"/>
              <a:gd name="T3" fmla="*/ 525 h 936"/>
              <a:gd name="T4" fmla="*/ 818 w 1401"/>
              <a:gd name="T5" fmla="*/ 292 h 936"/>
              <a:gd name="T6" fmla="*/ 582 w 1401"/>
              <a:gd name="T7" fmla="*/ 292 h 936"/>
              <a:gd name="T8" fmla="*/ 582 w 1401"/>
              <a:gd name="T9" fmla="*/ 525 h 936"/>
              <a:gd name="T10" fmla="*/ 407 w 1401"/>
              <a:gd name="T11" fmla="*/ 525 h 936"/>
              <a:gd name="T12" fmla="*/ 700 w 1401"/>
              <a:gd name="T13" fmla="*/ 817 h 936"/>
              <a:gd name="T14" fmla="*/ 993 w 1401"/>
              <a:gd name="T15" fmla="*/ 525 h 936"/>
              <a:gd name="T16" fmla="*/ 1129 w 1401"/>
              <a:gd name="T17" fmla="*/ 353 h 936"/>
              <a:gd name="T18" fmla="*/ 1400 w 1401"/>
              <a:gd name="T19" fmla="*/ 642 h 936"/>
              <a:gd name="T20" fmla="*/ 1107 w 1401"/>
              <a:gd name="T21" fmla="*/ 935 h 936"/>
              <a:gd name="T22" fmla="*/ 350 w 1401"/>
              <a:gd name="T23" fmla="*/ 935 h 936"/>
              <a:gd name="T24" fmla="*/ 0 w 1401"/>
              <a:gd name="T25" fmla="*/ 585 h 936"/>
              <a:gd name="T26" fmla="*/ 312 w 1401"/>
              <a:gd name="T27" fmla="*/ 238 h 936"/>
              <a:gd name="T28" fmla="*/ 700 w 1401"/>
              <a:gd name="T29" fmla="*/ 0 h 936"/>
              <a:gd name="T30" fmla="*/ 1129 w 1401"/>
              <a:gd name="T31"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1" h="936">
                <a:moveTo>
                  <a:pt x="993" y="525"/>
                </a:moveTo>
                <a:lnTo>
                  <a:pt x="818" y="525"/>
                </a:lnTo>
                <a:lnTo>
                  <a:pt x="818" y="292"/>
                </a:lnTo>
                <a:lnTo>
                  <a:pt x="582" y="292"/>
                </a:lnTo>
                <a:lnTo>
                  <a:pt x="582" y="525"/>
                </a:lnTo>
                <a:lnTo>
                  <a:pt x="407" y="525"/>
                </a:lnTo>
                <a:lnTo>
                  <a:pt x="700" y="817"/>
                </a:lnTo>
                <a:lnTo>
                  <a:pt x="993" y="525"/>
                </a:lnTo>
                <a:close/>
                <a:moveTo>
                  <a:pt x="1129" y="353"/>
                </a:moveTo>
                <a:cubicBezTo>
                  <a:pt x="1280" y="363"/>
                  <a:pt x="1400" y="489"/>
                  <a:pt x="1400" y="642"/>
                </a:cubicBezTo>
                <a:cubicBezTo>
                  <a:pt x="1400" y="804"/>
                  <a:pt x="1269" y="935"/>
                  <a:pt x="1107" y="935"/>
                </a:cubicBezTo>
                <a:lnTo>
                  <a:pt x="350" y="935"/>
                </a:lnTo>
                <a:cubicBezTo>
                  <a:pt x="156" y="935"/>
                  <a:pt x="0" y="779"/>
                  <a:pt x="0" y="585"/>
                </a:cubicBezTo>
                <a:cubicBezTo>
                  <a:pt x="0" y="404"/>
                  <a:pt x="137" y="257"/>
                  <a:pt x="312" y="238"/>
                </a:cubicBezTo>
                <a:cubicBezTo>
                  <a:pt x="386" y="98"/>
                  <a:pt x="530" y="0"/>
                  <a:pt x="700" y="0"/>
                </a:cubicBezTo>
                <a:cubicBezTo>
                  <a:pt x="913" y="0"/>
                  <a:pt x="1088" y="150"/>
                  <a:pt x="1129" y="35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7446" y="638175"/>
            <a:ext cx="504825" cy="336550"/>
          </a:xfrm>
          <a:custGeom>
            <a:avLst/>
            <a:gdLst>
              <a:gd name="T0" fmla="*/ 583 w 1401"/>
              <a:gd name="T1" fmla="*/ 760 h 936"/>
              <a:gd name="T2" fmla="*/ 968 w 1401"/>
              <a:gd name="T3" fmla="*/ 374 h 936"/>
              <a:gd name="T4" fmla="*/ 886 w 1401"/>
              <a:gd name="T5" fmla="*/ 292 h 936"/>
              <a:gd name="T6" fmla="*/ 583 w 1401"/>
              <a:gd name="T7" fmla="*/ 593 h 936"/>
              <a:gd name="T8" fmla="*/ 462 w 1401"/>
              <a:gd name="T9" fmla="*/ 473 h 936"/>
              <a:gd name="T10" fmla="*/ 380 w 1401"/>
              <a:gd name="T11" fmla="*/ 555 h 936"/>
              <a:gd name="T12" fmla="*/ 583 w 1401"/>
              <a:gd name="T13" fmla="*/ 760 h 936"/>
              <a:gd name="T14" fmla="*/ 1130 w 1401"/>
              <a:gd name="T15" fmla="*/ 353 h 936"/>
              <a:gd name="T16" fmla="*/ 1400 w 1401"/>
              <a:gd name="T17" fmla="*/ 642 h 936"/>
              <a:gd name="T18" fmla="*/ 1108 w 1401"/>
              <a:gd name="T19" fmla="*/ 935 h 936"/>
              <a:gd name="T20" fmla="*/ 350 w 1401"/>
              <a:gd name="T21" fmla="*/ 935 h 936"/>
              <a:gd name="T22" fmla="*/ 0 w 1401"/>
              <a:gd name="T23" fmla="*/ 585 h 936"/>
              <a:gd name="T24" fmla="*/ 312 w 1401"/>
              <a:gd name="T25" fmla="*/ 238 h 936"/>
              <a:gd name="T26" fmla="*/ 700 w 1401"/>
              <a:gd name="T27" fmla="*/ 0 h 936"/>
              <a:gd name="T28" fmla="*/ 1130 w 1401"/>
              <a:gd name="T29"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1" h="936">
                <a:moveTo>
                  <a:pt x="583" y="760"/>
                </a:moveTo>
                <a:lnTo>
                  <a:pt x="968" y="374"/>
                </a:lnTo>
                <a:lnTo>
                  <a:pt x="886" y="292"/>
                </a:lnTo>
                <a:lnTo>
                  <a:pt x="583" y="593"/>
                </a:lnTo>
                <a:lnTo>
                  <a:pt x="462" y="473"/>
                </a:lnTo>
                <a:lnTo>
                  <a:pt x="380" y="555"/>
                </a:lnTo>
                <a:lnTo>
                  <a:pt x="583" y="760"/>
                </a:lnTo>
                <a:close/>
                <a:moveTo>
                  <a:pt x="1130" y="353"/>
                </a:moveTo>
                <a:cubicBezTo>
                  <a:pt x="1280" y="363"/>
                  <a:pt x="1400" y="489"/>
                  <a:pt x="1400" y="642"/>
                </a:cubicBezTo>
                <a:cubicBezTo>
                  <a:pt x="1400" y="804"/>
                  <a:pt x="1269" y="935"/>
                  <a:pt x="1108" y="935"/>
                </a:cubicBezTo>
                <a:lnTo>
                  <a:pt x="350" y="935"/>
                </a:lnTo>
                <a:cubicBezTo>
                  <a:pt x="156" y="935"/>
                  <a:pt x="0" y="779"/>
                  <a:pt x="0" y="585"/>
                </a:cubicBezTo>
                <a:cubicBezTo>
                  <a:pt x="0" y="404"/>
                  <a:pt x="137" y="257"/>
                  <a:pt x="312" y="238"/>
                </a:cubicBezTo>
                <a:cubicBezTo>
                  <a:pt x="386" y="98"/>
                  <a:pt x="531" y="0"/>
                  <a:pt x="700" y="0"/>
                </a:cubicBezTo>
                <a:cubicBezTo>
                  <a:pt x="914" y="0"/>
                  <a:pt x="1089" y="150"/>
                  <a:pt x="1130" y="35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12981" y="596900"/>
            <a:ext cx="419100" cy="419100"/>
          </a:xfrm>
          <a:custGeom>
            <a:avLst/>
            <a:gdLst>
              <a:gd name="T0" fmla="*/ 845 w 1166"/>
              <a:gd name="T1" fmla="*/ 815 h 1166"/>
              <a:gd name="T2" fmla="*/ 990 w 1166"/>
              <a:gd name="T3" fmla="*/ 670 h 1166"/>
              <a:gd name="T4" fmla="*/ 845 w 1166"/>
              <a:gd name="T5" fmla="*/ 525 h 1166"/>
              <a:gd name="T6" fmla="*/ 815 w 1166"/>
              <a:gd name="T7" fmla="*/ 525 h 1166"/>
              <a:gd name="T8" fmla="*/ 583 w 1166"/>
              <a:gd name="T9" fmla="*/ 290 h 1166"/>
              <a:gd name="T10" fmla="*/ 359 w 1166"/>
              <a:gd name="T11" fmla="*/ 468 h 1166"/>
              <a:gd name="T12" fmla="*/ 350 w 1166"/>
              <a:gd name="T13" fmla="*/ 465 h 1166"/>
              <a:gd name="T14" fmla="*/ 175 w 1166"/>
              <a:gd name="T15" fmla="*/ 640 h 1166"/>
              <a:gd name="T16" fmla="*/ 350 w 1166"/>
              <a:gd name="T17" fmla="*/ 815 h 1166"/>
              <a:gd name="T18" fmla="*/ 845 w 1166"/>
              <a:gd name="T19" fmla="*/ 815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845" y="815"/>
                </a:moveTo>
                <a:cubicBezTo>
                  <a:pt x="925" y="815"/>
                  <a:pt x="990" y="749"/>
                  <a:pt x="990" y="670"/>
                </a:cubicBezTo>
                <a:cubicBezTo>
                  <a:pt x="990" y="591"/>
                  <a:pt x="925" y="525"/>
                  <a:pt x="845" y="525"/>
                </a:cubicBezTo>
                <a:lnTo>
                  <a:pt x="815" y="525"/>
                </a:lnTo>
                <a:cubicBezTo>
                  <a:pt x="815" y="396"/>
                  <a:pt x="711" y="290"/>
                  <a:pt x="583" y="290"/>
                </a:cubicBezTo>
                <a:cubicBezTo>
                  <a:pt x="473" y="290"/>
                  <a:pt x="383" y="366"/>
                  <a:pt x="359" y="468"/>
                </a:cubicBezTo>
                <a:lnTo>
                  <a:pt x="350" y="465"/>
                </a:lnTo>
                <a:cubicBezTo>
                  <a:pt x="255" y="465"/>
                  <a:pt x="175" y="544"/>
                  <a:pt x="175" y="640"/>
                </a:cubicBezTo>
                <a:cubicBezTo>
                  <a:pt x="175" y="735"/>
                  <a:pt x="255" y="815"/>
                  <a:pt x="350" y="815"/>
                </a:cubicBezTo>
                <a:lnTo>
                  <a:pt x="845" y="815"/>
                </a:lnTo>
                <a:close/>
                <a:moveTo>
                  <a:pt x="583" y="0"/>
                </a:moveTo>
                <a:cubicBezTo>
                  <a:pt x="905" y="0"/>
                  <a:pt x="1165" y="259"/>
                  <a:pt x="1165" y="582"/>
                </a:cubicBezTo>
                <a:cubicBezTo>
                  <a:pt x="1165" y="904"/>
                  <a:pt x="906" y="1165"/>
                  <a:pt x="583" y="1165"/>
                </a:cubicBezTo>
                <a:cubicBezTo>
                  <a:pt x="261" y="1165"/>
                  <a:pt x="0" y="904"/>
                  <a:pt x="0" y="582"/>
                </a:cubicBezTo>
                <a:cubicBezTo>
                  <a:pt x="0" y="259"/>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16296" y="638175"/>
            <a:ext cx="377825" cy="336550"/>
          </a:xfrm>
          <a:custGeom>
            <a:avLst/>
            <a:gdLst>
              <a:gd name="T0" fmla="*/ 875 w 1051"/>
              <a:gd name="T1" fmla="*/ 410 h 936"/>
              <a:gd name="T2" fmla="*/ 875 w 1051"/>
              <a:gd name="T3" fmla="*/ 350 h 936"/>
              <a:gd name="T4" fmla="*/ 818 w 1051"/>
              <a:gd name="T5" fmla="*/ 292 h 936"/>
              <a:gd name="T6" fmla="*/ 643 w 1051"/>
              <a:gd name="T7" fmla="*/ 292 h 936"/>
              <a:gd name="T8" fmla="*/ 583 w 1051"/>
              <a:gd name="T9" fmla="*/ 350 h 936"/>
              <a:gd name="T10" fmla="*/ 583 w 1051"/>
              <a:gd name="T11" fmla="*/ 585 h 936"/>
              <a:gd name="T12" fmla="*/ 643 w 1051"/>
              <a:gd name="T13" fmla="*/ 642 h 936"/>
              <a:gd name="T14" fmla="*/ 818 w 1051"/>
              <a:gd name="T15" fmla="*/ 642 h 936"/>
              <a:gd name="T16" fmla="*/ 875 w 1051"/>
              <a:gd name="T17" fmla="*/ 585 h 936"/>
              <a:gd name="T18" fmla="*/ 875 w 1051"/>
              <a:gd name="T19" fmla="*/ 525 h 936"/>
              <a:gd name="T20" fmla="*/ 788 w 1051"/>
              <a:gd name="T21" fmla="*/ 525 h 936"/>
              <a:gd name="T22" fmla="*/ 788 w 1051"/>
              <a:gd name="T23" fmla="*/ 555 h 936"/>
              <a:gd name="T24" fmla="*/ 670 w 1051"/>
              <a:gd name="T25" fmla="*/ 555 h 936"/>
              <a:gd name="T26" fmla="*/ 670 w 1051"/>
              <a:gd name="T27" fmla="*/ 380 h 936"/>
              <a:gd name="T28" fmla="*/ 788 w 1051"/>
              <a:gd name="T29" fmla="*/ 380 h 936"/>
              <a:gd name="T30" fmla="*/ 788 w 1051"/>
              <a:gd name="T31" fmla="*/ 410 h 936"/>
              <a:gd name="T32" fmla="*/ 875 w 1051"/>
              <a:gd name="T33" fmla="*/ 410 h 936"/>
              <a:gd name="T34" fmla="*/ 468 w 1051"/>
              <a:gd name="T35" fmla="*/ 410 h 936"/>
              <a:gd name="T36" fmla="*/ 468 w 1051"/>
              <a:gd name="T37" fmla="*/ 350 h 936"/>
              <a:gd name="T38" fmla="*/ 408 w 1051"/>
              <a:gd name="T39" fmla="*/ 292 h 936"/>
              <a:gd name="T40" fmla="*/ 233 w 1051"/>
              <a:gd name="T41" fmla="*/ 292 h 936"/>
              <a:gd name="T42" fmla="*/ 175 w 1051"/>
              <a:gd name="T43" fmla="*/ 350 h 936"/>
              <a:gd name="T44" fmla="*/ 175 w 1051"/>
              <a:gd name="T45" fmla="*/ 585 h 936"/>
              <a:gd name="T46" fmla="*/ 233 w 1051"/>
              <a:gd name="T47" fmla="*/ 642 h 936"/>
              <a:gd name="T48" fmla="*/ 408 w 1051"/>
              <a:gd name="T49" fmla="*/ 642 h 936"/>
              <a:gd name="T50" fmla="*/ 468 w 1051"/>
              <a:gd name="T51" fmla="*/ 585 h 936"/>
              <a:gd name="T52" fmla="*/ 468 w 1051"/>
              <a:gd name="T53" fmla="*/ 525 h 936"/>
              <a:gd name="T54" fmla="*/ 380 w 1051"/>
              <a:gd name="T55" fmla="*/ 525 h 936"/>
              <a:gd name="T56" fmla="*/ 380 w 1051"/>
              <a:gd name="T57" fmla="*/ 555 h 936"/>
              <a:gd name="T58" fmla="*/ 263 w 1051"/>
              <a:gd name="T59" fmla="*/ 555 h 936"/>
              <a:gd name="T60" fmla="*/ 263 w 1051"/>
              <a:gd name="T61" fmla="*/ 380 h 936"/>
              <a:gd name="T62" fmla="*/ 380 w 1051"/>
              <a:gd name="T63" fmla="*/ 380 h 936"/>
              <a:gd name="T64" fmla="*/ 380 w 1051"/>
              <a:gd name="T65" fmla="*/ 410 h 936"/>
              <a:gd name="T66" fmla="*/ 468 w 1051"/>
              <a:gd name="T67" fmla="*/ 410 h 936"/>
              <a:gd name="T68" fmla="*/ 1050 w 1051"/>
              <a:gd name="T69" fmla="*/ 117 h 936"/>
              <a:gd name="T70" fmla="*/ 1050 w 1051"/>
              <a:gd name="T71" fmla="*/ 817 h 936"/>
              <a:gd name="T72" fmla="*/ 933 w 1051"/>
              <a:gd name="T73" fmla="*/ 935 h 936"/>
              <a:gd name="T74" fmla="*/ 118 w 1051"/>
              <a:gd name="T75" fmla="*/ 935 h 936"/>
              <a:gd name="T76" fmla="*/ 0 w 1051"/>
              <a:gd name="T77" fmla="*/ 817 h 936"/>
              <a:gd name="T78" fmla="*/ 0 w 1051"/>
              <a:gd name="T79" fmla="*/ 117 h 936"/>
              <a:gd name="T80" fmla="*/ 118 w 1051"/>
              <a:gd name="T81" fmla="*/ 0 h 936"/>
              <a:gd name="T82" fmla="*/ 933 w 1051"/>
              <a:gd name="T83" fmla="*/ 0 h 936"/>
              <a:gd name="T84" fmla="*/ 1050 w 1051"/>
              <a:gd name="T85"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1" h="936">
                <a:moveTo>
                  <a:pt x="875" y="410"/>
                </a:moveTo>
                <a:lnTo>
                  <a:pt x="875" y="350"/>
                </a:lnTo>
                <a:cubicBezTo>
                  <a:pt x="875" y="317"/>
                  <a:pt x="851" y="292"/>
                  <a:pt x="818" y="292"/>
                </a:cubicBezTo>
                <a:lnTo>
                  <a:pt x="643" y="292"/>
                </a:lnTo>
                <a:cubicBezTo>
                  <a:pt x="610" y="292"/>
                  <a:pt x="583" y="317"/>
                  <a:pt x="583" y="350"/>
                </a:cubicBezTo>
                <a:lnTo>
                  <a:pt x="583" y="585"/>
                </a:lnTo>
                <a:cubicBezTo>
                  <a:pt x="583" y="618"/>
                  <a:pt x="610" y="642"/>
                  <a:pt x="643" y="642"/>
                </a:cubicBezTo>
                <a:lnTo>
                  <a:pt x="818" y="642"/>
                </a:lnTo>
                <a:cubicBezTo>
                  <a:pt x="851" y="642"/>
                  <a:pt x="875" y="618"/>
                  <a:pt x="875" y="585"/>
                </a:cubicBezTo>
                <a:lnTo>
                  <a:pt x="875" y="525"/>
                </a:lnTo>
                <a:lnTo>
                  <a:pt x="788" y="525"/>
                </a:lnTo>
                <a:lnTo>
                  <a:pt x="788" y="555"/>
                </a:lnTo>
                <a:lnTo>
                  <a:pt x="670" y="555"/>
                </a:lnTo>
                <a:lnTo>
                  <a:pt x="670" y="380"/>
                </a:lnTo>
                <a:lnTo>
                  <a:pt x="788" y="380"/>
                </a:lnTo>
                <a:lnTo>
                  <a:pt x="788" y="410"/>
                </a:lnTo>
                <a:lnTo>
                  <a:pt x="875" y="410"/>
                </a:lnTo>
                <a:close/>
                <a:moveTo>
                  <a:pt x="468" y="410"/>
                </a:moveTo>
                <a:lnTo>
                  <a:pt x="468" y="350"/>
                </a:lnTo>
                <a:cubicBezTo>
                  <a:pt x="468" y="317"/>
                  <a:pt x="440" y="292"/>
                  <a:pt x="408" y="292"/>
                </a:cubicBezTo>
                <a:lnTo>
                  <a:pt x="233" y="292"/>
                </a:lnTo>
                <a:cubicBezTo>
                  <a:pt x="200" y="292"/>
                  <a:pt x="175" y="317"/>
                  <a:pt x="175" y="350"/>
                </a:cubicBezTo>
                <a:lnTo>
                  <a:pt x="175" y="585"/>
                </a:lnTo>
                <a:cubicBezTo>
                  <a:pt x="175" y="618"/>
                  <a:pt x="200" y="642"/>
                  <a:pt x="233" y="642"/>
                </a:cubicBezTo>
                <a:lnTo>
                  <a:pt x="408" y="642"/>
                </a:lnTo>
                <a:cubicBezTo>
                  <a:pt x="440" y="642"/>
                  <a:pt x="468" y="618"/>
                  <a:pt x="468" y="585"/>
                </a:cubicBezTo>
                <a:lnTo>
                  <a:pt x="468" y="525"/>
                </a:lnTo>
                <a:lnTo>
                  <a:pt x="380" y="525"/>
                </a:lnTo>
                <a:lnTo>
                  <a:pt x="380" y="555"/>
                </a:lnTo>
                <a:lnTo>
                  <a:pt x="263" y="555"/>
                </a:lnTo>
                <a:lnTo>
                  <a:pt x="263" y="380"/>
                </a:lnTo>
                <a:lnTo>
                  <a:pt x="380" y="380"/>
                </a:lnTo>
                <a:lnTo>
                  <a:pt x="380" y="410"/>
                </a:lnTo>
                <a:lnTo>
                  <a:pt x="468" y="410"/>
                </a:lnTo>
                <a:close/>
                <a:moveTo>
                  <a:pt x="1050" y="117"/>
                </a:moveTo>
                <a:lnTo>
                  <a:pt x="1050" y="817"/>
                </a:lnTo>
                <a:cubicBezTo>
                  <a:pt x="1050" y="880"/>
                  <a:pt x="995" y="935"/>
                  <a:pt x="933" y="935"/>
                </a:cubicBezTo>
                <a:lnTo>
                  <a:pt x="118" y="935"/>
                </a:lnTo>
                <a:cubicBezTo>
                  <a:pt x="52" y="935"/>
                  <a:pt x="0" y="880"/>
                  <a:pt x="0" y="817"/>
                </a:cubicBezTo>
                <a:lnTo>
                  <a:pt x="0" y="117"/>
                </a:lnTo>
                <a:cubicBezTo>
                  <a:pt x="0" y="55"/>
                  <a:pt x="52" y="0"/>
                  <a:pt x="118" y="0"/>
                </a:cubicBezTo>
                <a:lnTo>
                  <a:pt x="933" y="0"/>
                </a:lnTo>
                <a:cubicBezTo>
                  <a:pt x="995" y="0"/>
                  <a:pt x="1050" y="55"/>
                  <a:pt x="1050"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840246" y="660400"/>
            <a:ext cx="293687" cy="293688"/>
          </a:xfrm>
          <a:custGeom>
            <a:avLst/>
            <a:gdLst>
              <a:gd name="T0" fmla="*/ 815 w 816"/>
              <a:gd name="T1" fmla="*/ 82 h 816"/>
              <a:gd name="T2" fmla="*/ 490 w 816"/>
              <a:gd name="T3" fmla="*/ 407 h 816"/>
              <a:gd name="T4" fmla="*/ 815 w 816"/>
              <a:gd name="T5" fmla="*/ 733 h 816"/>
              <a:gd name="T6" fmla="*/ 733 w 816"/>
              <a:gd name="T7" fmla="*/ 815 h 816"/>
              <a:gd name="T8" fmla="*/ 408 w 816"/>
              <a:gd name="T9" fmla="*/ 489 h 816"/>
              <a:gd name="T10" fmla="*/ 82 w 816"/>
              <a:gd name="T11" fmla="*/ 815 h 816"/>
              <a:gd name="T12" fmla="*/ 0 w 816"/>
              <a:gd name="T13" fmla="*/ 733 h 816"/>
              <a:gd name="T14" fmla="*/ 326 w 816"/>
              <a:gd name="T15" fmla="*/ 407 h 816"/>
              <a:gd name="T16" fmla="*/ 0 w 816"/>
              <a:gd name="T17" fmla="*/ 82 h 816"/>
              <a:gd name="T18" fmla="*/ 82 w 816"/>
              <a:gd name="T19" fmla="*/ 0 h 816"/>
              <a:gd name="T20" fmla="*/ 408 w 816"/>
              <a:gd name="T21" fmla="*/ 325 h 816"/>
              <a:gd name="T22" fmla="*/ 733 w 816"/>
              <a:gd name="T23" fmla="*/ 0 h 816"/>
              <a:gd name="T24" fmla="*/ 815 w 816"/>
              <a:gd name="T25" fmla="*/ 82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816">
                <a:moveTo>
                  <a:pt x="815" y="82"/>
                </a:moveTo>
                <a:lnTo>
                  <a:pt x="490" y="407"/>
                </a:lnTo>
                <a:lnTo>
                  <a:pt x="815" y="733"/>
                </a:lnTo>
                <a:lnTo>
                  <a:pt x="733" y="815"/>
                </a:lnTo>
                <a:lnTo>
                  <a:pt x="408" y="489"/>
                </a:lnTo>
                <a:lnTo>
                  <a:pt x="82" y="815"/>
                </a:lnTo>
                <a:lnTo>
                  <a:pt x="0" y="733"/>
                </a:lnTo>
                <a:lnTo>
                  <a:pt x="326" y="407"/>
                </a:lnTo>
                <a:lnTo>
                  <a:pt x="0" y="82"/>
                </a:lnTo>
                <a:lnTo>
                  <a:pt x="82" y="0"/>
                </a:lnTo>
                <a:lnTo>
                  <a:pt x="408" y="325"/>
                </a:lnTo>
                <a:lnTo>
                  <a:pt x="733" y="0"/>
                </a:lnTo>
                <a:lnTo>
                  <a:pt x="815" y="8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4894" y="1468438"/>
            <a:ext cx="419100" cy="419100"/>
          </a:xfrm>
          <a:custGeom>
            <a:avLst/>
            <a:gdLst>
              <a:gd name="T0" fmla="*/ 1050 w 1166"/>
              <a:gd name="T1" fmla="*/ 582 h 1165"/>
              <a:gd name="T2" fmla="*/ 1050 w 1166"/>
              <a:gd name="T3" fmla="*/ 114 h 1165"/>
              <a:gd name="T4" fmla="*/ 757 w 1166"/>
              <a:gd name="T5" fmla="*/ 114 h 1165"/>
              <a:gd name="T6" fmla="*/ 757 w 1166"/>
              <a:gd name="T7" fmla="*/ 582 h 1165"/>
              <a:gd name="T8" fmla="*/ 902 w 1166"/>
              <a:gd name="T9" fmla="*/ 494 h 1165"/>
              <a:gd name="T10" fmla="*/ 1050 w 1166"/>
              <a:gd name="T11" fmla="*/ 582 h 1165"/>
              <a:gd name="T12" fmla="*/ 1050 w 1166"/>
              <a:gd name="T13" fmla="*/ 0 h 1165"/>
              <a:gd name="T14" fmla="*/ 1165 w 1166"/>
              <a:gd name="T15" fmla="*/ 114 h 1165"/>
              <a:gd name="T16" fmla="*/ 1165 w 1166"/>
              <a:gd name="T17" fmla="*/ 814 h 1165"/>
              <a:gd name="T18" fmla="*/ 1050 w 1166"/>
              <a:gd name="T19" fmla="*/ 932 h 1165"/>
              <a:gd name="T20" fmla="*/ 350 w 1166"/>
              <a:gd name="T21" fmla="*/ 932 h 1165"/>
              <a:gd name="T22" fmla="*/ 232 w 1166"/>
              <a:gd name="T23" fmla="*/ 814 h 1165"/>
              <a:gd name="T24" fmla="*/ 232 w 1166"/>
              <a:gd name="T25" fmla="*/ 114 h 1165"/>
              <a:gd name="T26" fmla="*/ 350 w 1166"/>
              <a:gd name="T27" fmla="*/ 0 h 1165"/>
              <a:gd name="T28" fmla="*/ 1050 w 1166"/>
              <a:gd name="T29" fmla="*/ 0 h 1165"/>
              <a:gd name="T30" fmla="*/ 115 w 1166"/>
              <a:gd name="T31" fmla="*/ 232 h 1165"/>
              <a:gd name="T32" fmla="*/ 115 w 1166"/>
              <a:gd name="T33" fmla="*/ 1049 h 1165"/>
              <a:gd name="T34" fmla="*/ 932 w 1166"/>
              <a:gd name="T35" fmla="*/ 1049 h 1165"/>
              <a:gd name="T36" fmla="*/ 932 w 1166"/>
              <a:gd name="T37" fmla="*/ 1164 h 1165"/>
              <a:gd name="T38" fmla="*/ 115 w 1166"/>
              <a:gd name="T39" fmla="*/ 1164 h 1165"/>
              <a:gd name="T40" fmla="*/ 0 w 1166"/>
              <a:gd name="T41" fmla="*/ 1049 h 1165"/>
              <a:gd name="T42" fmla="*/ 0 w 1166"/>
              <a:gd name="T43" fmla="*/ 232 h 1165"/>
              <a:gd name="T44" fmla="*/ 115 w 1166"/>
              <a:gd name="T45" fmla="*/ 232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1050" y="582"/>
                </a:moveTo>
                <a:lnTo>
                  <a:pt x="1050" y="114"/>
                </a:lnTo>
                <a:lnTo>
                  <a:pt x="757" y="114"/>
                </a:lnTo>
                <a:lnTo>
                  <a:pt x="757" y="582"/>
                </a:lnTo>
                <a:lnTo>
                  <a:pt x="902" y="494"/>
                </a:lnTo>
                <a:lnTo>
                  <a:pt x="1050" y="582"/>
                </a:lnTo>
                <a:close/>
                <a:moveTo>
                  <a:pt x="1050" y="0"/>
                </a:moveTo>
                <a:cubicBezTo>
                  <a:pt x="1113" y="0"/>
                  <a:pt x="1165" y="51"/>
                  <a:pt x="1165" y="114"/>
                </a:cubicBezTo>
                <a:lnTo>
                  <a:pt x="1165" y="814"/>
                </a:lnTo>
                <a:cubicBezTo>
                  <a:pt x="1165" y="877"/>
                  <a:pt x="1113" y="932"/>
                  <a:pt x="1050" y="932"/>
                </a:cubicBezTo>
                <a:lnTo>
                  <a:pt x="350" y="932"/>
                </a:lnTo>
                <a:cubicBezTo>
                  <a:pt x="287" y="932"/>
                  <a:pt x="232" y="877"/>
                  <a:pt x="232" y="814"/>
                </a:cubicBezTo>
                <a:lnTo>
                  <a:pt x="232" y="114"/>
                </a:lnTo>
                <a:cubicBezTo>
                  <a:pt x="232" y="51"/>
                  <a:pt x="287" y="0"/>
                  <a:pt x="350" y="0"/>
                </a:cubicBezTo>
                <a:lnTo>
                  <a:pt x="1050" y="0"/>
                </a:lnTo>
                <a:close/>
                <a:moveTo>
                  <a:pt x="115" y="232"/>
                </a:moveTo>
                <a:lnTo>
                  <a:pt x="115" y="1049"/>
                </a:lnTo>
                <a:lnTo>
                  <a:pt x="932" y="1049"/>
                </a:lnTo>
                <a:lnTo>
                  <a:pt x="932" y="1164"/>
                </a:lnTo>
                <a:lnTo>
                  <a:pt x="115" y="1164"/>
                </a:lnTo>
                <a:cubicBezTo>
                  <a:pt x="52" y="1164"/>
                  <a:pt x="0" y="1112"/>
                  <a:pt x="0" y="1049"/>
                </a:cubicBezTo>
                <a:lnTo>
                  <a:pt x="0" y="232"/>
                </a:lnTo>
                <a:lnTo>
                  <a:pt x="115"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40744" y="1447800"/>
            <a:ext cx="398462" cy="463550"/>
          </a:xfrm>
          <a:custGeom>
            <a:avLst/>
            <a:gdLst>
              <a:gd name="T0" fmla="*/ 989 w 1108"/>
              <a:gd name="T1" fmla="*/ 1168 h 1286"/>
              <a:gd name="T2" fmla="*/ 989 w 1108"/>
              <a:gd name="T3" fmla="*/ 350 h 1286"/>
              <a:gd name="T4" fmla="*/ 350 w 1108"/>
              <a:gd name="T5" fmla="*/ 350 h 1286"/>
              <a:gd name="T6" fmla="*/ 350 w 1108"/>
              <a:gd name="T7" fmla="*/ 1168 h 1286"/>
              <a:gd name="T8" fmla="*/ 989 w 1108"/>
              <a:gd name="T9" fmla="*/ 1168 h 1286"/>
              <a:gd name="T10" fmla="*/ 989 w 1108"/>
              <a:gd name="T11" fmla="*/ 236 h 1286"/>
              <a:gd name="T12" fmla="*/ 1107 w 1108"/>
              <a:gd name="T13" fmla="*/ 350 h 1286"/>
              <a:gd name="T14" fmla="*/ 1107 w 1108"/>
              <a:gd name="T15" fmla="*/ 1168 h 1286"/>
              <a:gd name="T16" fmla="*/ 989 w 1108"/>
              <a:gd name="T17" fmla="*/ 1285 h 1286"/>
              <a:gd name="T18" fmla="*/ 350 w 1108"/>
              <a:gd name="T19" fmla="*/ 1285 h 1286"/>
              <a:gd name="T20" fmla="*/ 232 w 1108"/>
              <a:gd name="T21" fmla="*/ 1168 h 1286"/>
              <a:gd name="T22" fmla="*/ 232 w 1108"/>
              <a:gd name="T23" fmla="*/ 350 h 1286"/>
              <a:gd name="T24" fmla="*/ 350 w 1108"/>
              <a:gd name="T25" fmla="*/ 236 h 1286"/>
              <a:gd name="T26" fmla="*/ 989 w 1108"/>
              <a:gd name="T27" fmla="*/ 236 h 1286"/>
              <a:gd name="T28" fmla="*/ 814 w 1108"/>
              <a:gd name="T29" fmla="*/ 0 h 1286"/>
              <a:gd name="T30" fmla="*/ 814 w 1108"/>
              <a:gd name="T31" fmla="*/ 118 h 1286"/>
              <a:gd name="T32" fmla="*/ 114 w 1108"/>
              <a:gd name="T33" fmla="*/ 118 h 1286"/>
              <a:gd name="T34" fmla="*/ 114 w 1108"/>
              <a:gd name="T35" fmla="*/ 935 h 1286"/>
              <a:gd name="T36" fmla="*/ 0 w 1108"/>
              <a:gd name="T37" fmla="*/ 935 h 1286"/>
              <a:gd name="T38" fmla="*/ 0 w 1108"/>
              <a:gd name="T39" fmla="*/ 118 h 1286"/>
              <a:gd name="T40" fmla="*/ 114 w 1108"/>
              <a:gd name="T41" fmla="*/ 0 h 1286"/>
              <a:gd name="T42" fmla="*/ 814 w 1108"/>
              <a:gd name="T4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08" h="1286">
                <a:moveTo>
                  <a:pt x="989" y="1168"/>
                </a:moveTo>
                <a:lnTo>
                  <a:pt x="989" y="350"/>
                </a:lnTo>
                <a:lnTo>
                  <a:pt x="350" y="350"/>
                </a:lnTo>
                <a:lnTo>
                  <a:pt x="350" y="1168"/>
                </a:lnTo>
                <a:lnTo>
                  <a:pt x="989" y="1168"/>
                </a:lnTo>
                <a:close/>
                <a:moveTo>
                  <a:pt x="989" y="236"/>
                </a:moveTo>
                <a:cubicBezTo>
                  <a:pt x="1052" y="236"/>
                  <a:pt x="1107" y="287"/>
                  <a:pt x="1107" y="350"/>
                </a:cubicBezTo>
                <a:lnTo>
                  <a:pt x="1107" y="1168"/>
                </a:lnTo>
                <a:cubicBezTo>
                  <a:pt x="1107" y="1231"/>
                  <a:pt x="1052" y="1285"/>
                  <a:pt x="989" y="1285"/>
                </a:cubicBezTo>
                <a:lnTo>
                  <a:pt x="350" y="1285"/>
                </a:lnTo>
                <a:cubicBezTo>
                  <a:pt x="287" y="1285"/>
                  <a:pt x="232" y="1231"/>
                  <a:pt x="232" y="1168"/>
                </a:cubicBezTo>
                <a:lnTo>
                  <a:pt x="232" y="350"/>
                </a:lnTo>
                <a:cubicBezTo>
                  <a:pt x="232" y="287"/>
                  <a:pt x="287" y="236"/>
                  <a:pt x="350" y="236"/>
                </a:cubicBezTo>
                <a:lnTo>
                  <a:pt x="989" y="236"/>
                </a:lnTo>
                <a:close/>
                <a:moveTo>
                  <a:pt x="814" y="0"/>
                </a:moveTo>
                <a:lnTo>
                  <a:pt x="814" y="118"/>
                </a:lnTo>
                <a:lnTo>
                  <a:pt x="114" y="118"/>
                </a:lnTo>
                <a:lnTo>
                  <a:pt x="114" y="935"/>
                </a:lnTo>
                <a:lnTo>
                  <a:pt x="0" y="935"/>
                </a:lnTo>
                <a:lnTo>
                  <a:pt x="0" y="118"/>
                </a:lnTo>
                <a:cubicBezTo>
                  <a:pt x="0" y="55"/>
                  <a:pt x="52" y="0"/>
                  <a:pt x="114" y="0"/>
                </a:cubicBezTo>
                <a:lnTo>
                  <a:pt x="814"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5956" y="1427164"/>
            <a:ext cx="419100" cy="504825"/>
          </a:xfrm>
          <a:custGeom>
            <a:avLst/>
            <a:gdLst>
              <a:gd name="T0" fmla="*/ 875 w 1166"/>
              <a:gd name="T1" fmla="*/ 992 h 1401"/>
              <a:gd name="T2" fmla="*/ 875 w 1166"/>
              <a:gd name="T3" fmla="*/ 905 h 1401"/>
              <a:gd name="T4" fmla="*/ 582 w 1166"/>
              <a:gd name="T5" fmla="*/ 757 h 1401"/>
              <a:gd name="T6" fmla="*/ 290 w 1166"/>
              <a:gd name="T7" fmla="*/ 905 h 1401"/>
              <a:gd name="T8" fmla="*/ 290 w 1166"/>
              <a:gd name="T9" fmla="*/ 992 h 1401"/>
              <a:gd name="T10" fmla="*/ 875 w 1166"/>
              <a:gd name="T11" fmla="*/ 992 h 1401"/>
              <a:gd name="T12" fmla="*/ 582 w 1166"/>
              <a:gd name="T13" fmla="*/ 394 h 1401"/>
              <a:gd name="T14" fmla="*/ 451 w 1166"/>
              <a:gd name="T15" fmla="*/ 525 h 1401"/>
              <a:gd name="T16" fmla="*/ 582 w 1166"/>
              <a:gd name="T17" fmla="*/ 656 h 1401"/>
              <a:gd name="T18" fmla="*/ 713 w 1166"/>
              <a:gd name="T19" fmla="*/ 525 h 1401"/>
              <a:gd name="T20" fmla="*/ 582 w 1166"/>
              <a:gd name="T21" fmla="*/ 394 h 1401"/>
              <a:gd name="T22" fmla="*/ 1050 w 1166"/>
              <a:gd name="T23" fmla="*/ 232 h 1401"/>
              <a:gd name="T24" fmla="*/ 1165 w 1166"/>
              <a:gd name="T25" fmla="*/ 350 h 1401"/>
              <a:gd name="T26" fmla="*/ 1165 w 1166"/>
              <a:gd name="T27" fmla="*/ 1050 h 1401"/>
              <a:gd name="T28" fmla="*/ 1050 w 1166"/>
              <a:gd name="T29" fmla="*/ 1167 h 1401"/>
              <a:gd name="T30" fmla="*/ 115 w 1166"/>
              <a:gd name="T31" fmla="*/ 1167 h 1401"/>
              <a:gd name="T32" fmla="*/ 0 w 1166"/>
              <a:gd name="T33" fmla="*/ 1050 h 1401"/>
              <a:gd name="T34" fmla="*/ 0 w 1166"/>
              <a:gd name="T35" fmla="*/ 350 h 1401"/>
              <a:gd name="T36" fmla="*/ 115 w 1166"/>
              <a:gd name="T37" fmla="*/ 232 h 1401"/>
              <a:gd name="T38" fmla="*/ 1050 w 1166"/>
              <a:gd name="T39" fmla="*/ 232 h 1401"/>
              <a:gd name="T40" fmla="*/ 115 w 1166"/>
              <a:gd name="T41" fmla="*/ 1400 h 1401"/>
              <a:gd name="T42" fmla="*/ 115 w 1166"/>
              <a:gd name="T43" fmla="*/ 1282 h 1401"/>
              <a:gd name="T44" fmla="*/ 1050 w 1166"/>
              <a:gd name="T45" fmla="*/ 1282 h 1401"/>
              <a:gd name="T46" fmla="*/ 1050 w 1166"/>
              <a:gd name="T47" fmla="*/ 1400 h 1401"/>
              <a:gd name="T48" fmla="*/ 115 w 1166"/>
              <a:gd name="T49" fmla="*/ 1400 h 1401"/>
              <a:gd name="T50" fmla="*/ 1050 w 1166"/>
              <a:gd name="T51" fmla="*/ 0 h 1401"/>
              <a:gd name="T52" fmla="*/ 1050 w 1166"/>
              <a:gd name="T53" fmla="*/ 118 h 1401"/>
              <a:gd name="T54" fmla="*/ 115 w 1166"/>
              <a:gd name="T55" fmla="*/ 118 h 1401"/>
              <a:gd name="T56" fmla="*/ 115 w 1166"/>
              <a:gd name="T57" fmla="*/ 0 h 1401"/>
              <a:gd name="T58" fmla="*/ 1050 w 1166"/>
              <a:gd name="T59"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401">
                <a:moveTo>
                  <a:pt x="875" y="992"/>
                </a:moveTo>
                <a:lnTo>
                  <a:pt x="875" y="905"/>
                </a:lnTo>
                <a:cubicBezTo>
                  <a:pt x="875" y="807"/>
                  <a:pt x="680" y="757"/>
                  <a:pt x="582" y="757"/>
                </a:cubicBezTo>
                <a:cubicBezTo>
                  <a:pt x="483" y="757"/>
                  <a:pt x="290" y="807"/>
                  <a:pt x="290" y="905"/>
                </a:cubicBezTo>
                <a:lnTo>
                  <a:pt x="290" y="992"/>
                </a:lnTo>
                <a:lnTo>
                  <a:pt x="875" y="992"/>
                </a:lnTo>
                <a:close/>
                <a:moveTo>
                  <a:pt x="582" y="394"/>
                </a:moveTo>
                <a:cubicBezTo>
                  <a:pt x="511" y="394"/>
                  <a:pt x="451" y="454"/>
                  <a:pt x="451" y="525"/>
                </a:cubicBezTo>
                <a:cubicBezTo>
                  <a:pt x="451" y="596"/>
                  <a:pt x="511" y="656"/>
                  <a:pt x="582" y="656"/>
                </a:cubicBezTo>
                <a:cubicBezTo>
                  <a:pt x="653" y="656"/>
                  <a:pt x="713" y="596"/>
                  <a:pt x="713" y="525"/>
                </a:cubicBezTo>
                <a:cubicBezTo>
                  <a:pt x="713" y="454"/>
                  <a:pt x="653" y="394"/>
                  <a:pt x="582" y="394"/>
                </a:cubicBezTo>
                <a:close/>
                <a:moveTo>
                  <a:pt x="1050" y="232"/>
                </a:moveTo>
                <a:cubicBezTo>
                  <a:pt x="1113" y="232"/>
                  <a:pt x="1165" y="287"/>
                  <a:pt x="1165" y="350"/>
                </a:cubicBezTo>
                <a:lnTo>
                  <a:pt x="1165" y="1050"/>
                </a:lnTo>
                <a:cubicBezTo>
                  <a:pt x="1165" y="1113"/>
                  <a:pt x="1113" y="1167"/>
                  <a:pt x="1050" y="1167"/>
                </a:cubicBezTo>
                <a:lnTo>
                  <a:pt x="115" y="1167"/>
                </a:lnTo>
                <a:cubicBezTo>
                  <a:pt x="52" y="1167"/>
                  <a:pt x="0" y="1113"/>
                  <a:pt x="0" y="1050"/>
                </a:cubicBezTo>
                <a:lnTo>
                  <a:pt x="0" y="350"/>
                </a:lnTo>
                <a:cubicBezTo>
                  <a:pt x="0" y="287"/>
                  <a:pt x="52" y="232"/>
                  <a:pt x="115" y="232"/>
                </a:cubicBezTo>
                <a:lnTo>
                  <a:pt x="1050" y="232"/>
                </a:lnTo>
                <a:close/>
                <a:moveTo>
                  <a:pt x="115" y="1400"/>
                </a:moveTo>
                <a:lnTo>
                  <a:pt x="115" y="1282"/>
                </a:lnTo>
                <a:lnTo>
                  <a:pt x="1050" y="1282"/>
                </a:lnTo>
                <a:lnTo>
                  <a:pt x="1050" y="1400"/>
                </a:lnTo>
                <a:lnTo>
                  <a:pt x="115" y="1400"/>
                </a:lnTo>
                <a:close/>
                <a:moveTo>
                  <a:pt x="1050" y="0"/>
                </a:moveTo>
                <a:lnTo>
                  <a:pt x="1050" y="118"/>
                </a:lnTo>
                <a:lnTo>
                  <a:pt x="115" y="118"/>
                </a:lnTo>
                <a:lnTo>
                  <a:pt x="115" y="0"/>
                </a:ln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39421" y="1489077"/>
            <a:ext cx="504825" cy="377825"/>
          </a:xfrm>
          <a:custGeom>
            <a:avLst/>
            <a:gdLst>
              <a:gd name="T0" fmla="*/ 1042 w 1401"/>
              <a:gd name="T1" fmla="*/ 642 h 1051"/>
              <a:gd name="T2" fmla="*/ 1020 w 1401"/>
              <a:gd name="T3" fmla="*/ 525 h 1051"/>
              <a:gd name="T4" fmla="*/ 1042 w 1401"/>
              <a:gd name="T5" fmla="*/ 407 h 1051"/>
              <a:gd name="T6" fmla="*/ 1138 w 1401"/>
              <a:gd name="T7" fmla="*/ 407 h 1051"/>
              <a:gd name="T8" fmla="*/ 1225 w 1401"/>
              <a:gd name="T9" fmla="*/ 292 h 1051"/>
              <a:gd name="T10" fmla="*/ 1110 w 1401"/>
              <a:gd name="T11" fmla="*/ 175 h 1051"/>
              <a:gd name="T12" fmla="*/ 949 w 1401"/>
              <a:gd name="T13" fmla="*/ 407 h 1051"/>
              <a:gd name="T14" fmla="*/ 933 w 1401"/>
              <a:gd name="T15" fmla="*/ 525 h 1051"/>
              <a:gd name="T16" fmla="*/ 949 w 1401"/>
              <a:gd name="T17" fmla="*/ 642 h 1051"/>
              <a:gd name="T18" fmla="*/ 1110 w 1401"/>
              <a:gd name="T19" fmla="*/ 875 h 1051"/>
              <a:gd name="T20" fmla="*/ 1225 w 1401"/>
              <a:gd name="T21" fmla="*/ 757 h 1051"/>
              <a:gd name="T22" fmla="*/ 1138 w 1401"/>
              <a:gd name="T23" fmla="*/ 642 h 1051"/>
              <a:gd name="T24" fmla="*/ 1042 w 1401"/>
              <a:gd name="T25" fmla="*/ 642 h 1051"/>
              <a:gd name="T26" fmla="*/ 818 w 1401"/>
              <a:gd name="T27" fmla="*/ 875 h 1051"/>
              <a:gd name="T28" fmla="*/ 818 w 1401"/>
              <a:gd name="T29" fmla="*/ 817 h 1051"/>
              <a:gd name="T30" fmla="*/ 468 w 1401"/>
              <a:gd name="T31" fmla="*/ 637 h 1051"/>
              <a:gd name="T32" fmla="*/ 118 w 1401"/>
              <a:gd name="T33" fmla="*/ 817 h 1051"/>
              <a:gd name="T34" fmla="*/ 118 w 1401"/>
              <a:gd name="T35" fmla="*/ 875 h 1051"/>
              <a:gd name="T36" fmla="*/ 818 w 1401"/>
              <a:gd name="T37" fmla="*/ 875 h 1051"/>
              <a:gd name="T38" fmla="*/ 468 w 1401"/>
              <a:gd name="T39" fmla="*/ 175 h 1051"/>
              <a:gd name="T40" fmla="*/ 293 w 1401"/>
              <a:gd name="T41" fmla="*/ 350 h 1051"/>
              <a:gd name="T42" fmla="*/ 468 w 1401"/>
              <a:gd name="T43" fmla="*/ 525 h 1051"/>
              <a:gd name="T44" fmla="*/ 643 w 1401"/>
              <a:gd name="T45" fmla="*/ 350 h 1051"/>
              <a:gd name="T46" fmla="*/ 468 w 1401"/>
              <a:gd name="T47" fmla="*/ 175 h 1051"/>
              <a:gd name="T48" fmla="*/ 1282 w 1401"/>
              <a:gd name="T49" fmla="*/ 0 h 1051"/>
              <a:gd name="T50" fmla="*/ 1400 w 1401"/>
              <a:gd name="T51" fmla="*/ 118 h 1051"/>
              <a:gd name="T52" fmla="*/ 1400 w 1401"/>
              <a:gd name="T53" fmla="*/ 932 h 1051"/>
              <a:gd name="T54" fmla="*/ 1282 w 1401"/>
              <a:gd name="T55" fmla="*/ 1050 h 1051"/>
              <a:gd name="T56" fmla="*/ 118 w 1401"/>
              <a:gd name="T57" fmla="*/ 1050 h 1051"/>
              <a:gd name="T58" fmla="*/ 0 w 1401"/>
              <a:gd name="T59" fmla="*/ 932 h 1051"/>
              <a:gd name="T60" fmla="*/ 0 w 1401"/>
              <a:gd name="T61" fmla="*/ 118 h 1051"/>
              <a:gd name="T62" fmla="*/ 118 w 1401"/>
              <a:gd name="T63" fmla="*/ 0 h 1051"/>
              <a:gd name="T64" fmla="*/ 1282 w 1401"/>
              <a:gd name="T6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1051">
                <a:moveTo>
                  <a:pt x="1042" y="642"/>
                </a:moveTo>
                <a:cubicBezTo>
                  <a:pt x="1028" y="607"/>
                  <a:pt x="1020" y="566"/>
                  <a:pt x="1020" y="525"/>
                </a:cubicBezTo>
                <a:cubicBezTo>
                  <a:pt x="1020" y="484"/>
                  <a:pt x="1028" y="443"/>
                  <a:pt x="1042" y="407"/>
                </a:cubicBezTo>
                <a:lnTo>
                  <a:pt x="1138" y="407"/>
                </a:lnTo>
                <a:lnTo>
                  <a:pt x="1225" y="292"/>
                </a:lnTo>
                <a:lnTo>
                  <a:pt x="1110" y="175"/>
                </a:lnTo>
                <a:cubicBezTo>
                  <a:pt x="1034" y="232"/>
                  <a:pt x="976" y="312"/>
                  <a:pt x="949" y="407"/>
                </a:cubicBezTo>
                <a:cubicBezTo>
                  <a:pt x="938" y="446"/>
                  <a:pt x="933" y="484"/>
                  <a:pt x="933" y="525"/>
                </a:cubicBezTo>
                <a:cubicBezTo>
                  <a:pt x="933" y="566"/>
                  <a:pt x="938" y="604"/>
                  <a:pt x="949" y="642"/>
                </a:cubicBezTo>
                <a:cubicBezTo>
                  <a:pt x="976" y="735"/>
                  <a:pt x="1034" y="817"/>
                  <a:pt x="1110" y="875"/>
                </a:cubicBezTo>
                <a:lnTo>
                  <a:pt x="1225" y="757"/>
                </a:lnTo>
                <a:lnTo>
                  <a:pt x="1138" y="642"/>
                </a:lnTo>
                <a:lnTo>
                  <a:pt x="1042" y="642"/>
                </a:lnTo>
                <a:close/>
                <a:moveTo>
                  <a:pt x="818" y="875"/>
                </a:moveTo>
                <a:lnTo>
                  <a:pt x="818" y="817"/>
                </a:lnTo>
                <a:cubicBezTo>
                  <a:pt x="818" y="700"/>
                  <a:pt x="585" y="637"/>
                  <a:pt x="468" y="637"/>
                </a:cubicBezTo>
                <a:cubicBezTo>
                  <a:pt x="350" y="637"/>
                  <a:pt x="118" y="700"/>
                  <a:pt x="118" y="817"/>
                </a:cubicBezTo>
                <a:lnTo>
                  <a:pt x="118" y="875"/>
                </a:lnTo>
                <a:lnTo>
                  <a:pt x="818" y="875"/>
                </a:lnTo>
                <a:close/>
                <a:moveTo>
                  <a:pt x="468" y="175"/>
                </a:moveTo>
                <a:cubicBezTo>
                  <a:pt x="372" y="175"/>
                  <a:pt x="293" y="254"/>
                  <a:pt x="293" y="350"/>
                </a:cubicBezTo>
                <a:cubicBezTo>
                  <a:pt x="293" y="446"/>
                  <a:pt x="372" y="525"/>
                  <a:pt x="468" y="525"/>
                </a:cubicBezTo>
                <a:cubicBezTo>
                  <a:pt x="563" y="525"/>
                  <a:pt x="643" y="446"/>
                  <a:pt x="643" y="350"/>
                </a:cubicBezTo>
                <a:cubicBezTo>
                  <a:pt x="643" y="254"/>
                  <a:pt x="563" y="175"/>
                  <a:pt x="468" y="175"/>
                </a:cubicBezTo>
                <a:close/>
                <a:moveTo>
                  <a:pt x="1282" y="0"/>
                </a:moveTo>
                <a:cubicBezTo>
                  <a:pt x="1345" y="0"/>
                  <a:pt x="1400" y="55"/>
                  <a:pt x="1400" y="118"/>
                </a:cubicBezTo>
                <a:lnTo>
                  <a:pt x="1400" y="932"/>
                </a:lnTo>
                <a:cubicBezTo>
                  <a:pt x="1400" y="995"/>
                  <a:pt x="1345" y="1050"/>
                  <a:pt x="1282" y="1050"/>
                </a:cubicBezTo>
                <a:lnTo>
                  <a:pt x="118" y="1050"/>
                </a:lnTo>
                <a:cubicBezTo>
                  <a:pt x="55" y="1050"/>
                  <a:pt x="0" y="995"/>
                  <a:pt x="0" y="932"/>
                </a:cubicBezTo>
                <a:lnTo>
                  <a:pt x="0" y="118"/>
                </a:lnTo>
                <a:cubicBezTo>
                  <a:pt x="0" y="55"/>
                  <a:pt x="55" y="0"/>
                  <a:pt x="118" y="0"/>
                </a:cubicBezTo>
                <a:lnTo>
                  <a:pt x="128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15746" y="1489077"/>
            <a:ext cx="504825" cy="377825"/>
          </a:xfrm>
          <a:custGeom>
            <a:avLst/>
            <a:gdLst>
              <a:gd name="T0" fmla="*/ 1282 w 1401"/>
              <a:gd name="T1" fmla="*/ 525 h 1051"/>
              <a:gd name="T2" fmla="*/ 1282 w 1401"/>
              <a:gd name="T3" fmla="*/ 175 h 1051"/>
              <a:gd name="T4" fmla="*/ 818 w 1401"/>
              <a:gd name="T5" fmla="*/ 175 h 1051"/>
              <a:gd name="T6" fmla="*/ 818 w 1401"/>
              <a:gd name="T7" fmla="*/ 525 h 1051"/>
              <a:gd name="T8" fmla="*/ 1282 w 1401"/>
              <a:gd name="T9" fmla="*/ 525 h 1051"/>
              <a:gd name="T10" fmla="*/ 818 w 1401"/>
              <a:gd name="T11" fmla="*/ 875 h 1051"/>
              <a:gd name="T12" fmla="*/ 818 w 1401"/>
              <a:gd name="T13" fmla="*/ 817 h 1051"/>
              <a:gd name="T14" fmla="*/ 468 w 1401"/>
              <a:gd name="T15" fmla="*/ 637 h 1051"/>
              <a:gd name="T16" fmla="*/ 118 w 1401"/>
              <a:gd name="T17" fmla="*/ 817 h 1051"/>
              <a:gd name="T18" fmla="*/ 118 w 1401"/>
              <a:gd name="T19" fmla="*/ 875 h 1051"/>
              <a:gd name="T20" fmla="*/ 818 w 1401"/>
              <a:gd name="T21" fmla="*/ 875 h 1051"/>
              <a:gd name="T22" fmla="*/ 468 w 1401"/>
              <a:gd name="T23" fmla="*/ 175 h 1051"/>
              <a:gd name="T24" fmla="*/ 293 w 1401"/>
              <a:gd name="T25" fmla="*/ 350 h 1051"/>
              <a:gd name="T26" fmla="*/ 468 w 1401"/>
              <a:gd name="T27" fmla="*/ 525 h 1051"/>
              <a:gd name="T28" fmla="*/ 643 w 1401"/>
              <a:gd name="T29" fmla="*/ 350 h 1051"/>
              <a:gd name="T30" fmla="*/ 468 w 1401"/>
              <a:gd name="T31" fmla="*/ 175 h 1051"/>
              <a:gd name="T32" fmla="*/ 1282 w 1401"/>
              <a:gd name="T33" fmla="*/ 0 h 1051"/>
              <a:gd name="T34" fmla="*/ 1400 w 1401"/>
              <a:gd name="T35" fmla="*/ 118 h 1051"/>
              <a:gd name="T36" fmla="*/ 1400 w 1401"/>
              <a:gd name="T37" fmla="*/ 932 h 1051"/>
              <a:gd name="T38" fmla="*/ 1282 w 1401"/>
              <a:gd name="T39" fmla="*/ 1050 h 1051"/>
              <a:gd name="T40" fmla="*/ 118 w 1401"/>
              <a:gd name="T41" fmla="*/ 1050 h 1051"/>
              <a:gd name="T42" fmla="*/ 0 w 1401"/>
              <a:gd name="T43" fmla="*/ 932 h 1051"/>
              <a:gd name="T44" fmla="*/ 0 w 1401"/>
              <a:gd name="T45" fmla="*/ 118 h 1051"/>
              <a:gd name="T46" fmla="*/ 118 w 1401"/>
              <a:gd name="T47" fmla="*/ 0 h 1051"/>
              <a:gd name="T48" fmla="*/ 1282 w 1401"/>
              <a:gd name="T49" fmla="*/ 0 h 1051"/>
              <a:gd name="T50" fmla="*/ 1225 w 1401"/>
              <a:gd name="T51" fmla="*/ 292 h 1051"/>
              <a:gd name="T52" fmla="*/ 1050 w 1401"/>
              <a:gd name="T53" fmla="*/ 407 h 1051"/>
              <a:gd name="T54" fmla="*/ 875 w 1401"/>
              <a:gd name="T55" fmla="*/ 292 h 1051"/>
              <a:gd name="T56" fmla="*/ 875 w 1401"/>
              <a:gd name="T57" fmla="*/ 232 h 1051"/>
              <a:gd name="T58" fmla="*/ 1050 w 1401"/>
              <a:gd name="T59" fmla="*/ 350 h 1051"/>
              <a:gd name="T60" fmla="*/ 1225 w 1401"/>
              <a:gd name="T61" fmla="*/ 232 h 1051"/>
              <a:gd name="T62" fmla="*/ 1225 w 1401"/>
              <a:gd name="T63" fmla="*/ 29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1" h="1051">
                <a:moveTo>
                  <a:pt x="1282" y="525"/>
                </a:moveTo>
                <a:lnTo>
                  <a:pt x="1282" y="175"/>
                </a:lnTo>
                <a:lnTo>
                  <a:pt x="818" y="175"/>
                </a:lnTo>
                <a:lnTo>
                  <a:pt x="818" y="525"/>
                </a:lnTo>
                <a:lnTo>
                  <a:pt x="1282" y="525"/>
                </a:lnTo>
                <a:close/>
                <a:moveTo>
                  <a:pt x="818" y="875"/>
                </a:moveTo>
                <a:lnTo>
                  <a:pt x="818" y="817"/>
                </a:lnTo>
                <a:cubicBezTo>
                  <a:pt x="818" y="700"/>
                  <a:pt x="585" y="637"/>
                  <a:pt x="468" y="637"/>
                </a:cubicBezTo>
                <a:cubicBezTo>
                  <a:pt x="350" y="637"/>
                  <a:pt x="118" y="700"/>
                  <a:pt x="118" y="817"/>
                </a:cubicBezTo>
                <a:lnTo>
                  <a:pt x="118" y="875"/>
                </a:lnTo>
                <a:lnTo>
                  <a:pt x="818" y="875"/>
                </a:lnTo>
                <a:close/>
                <a:moveTo>
                  <a:pt x="468" y="175"/>
                </a:moveTo>
                <a:cubicBezTo>
                  <a:pt x="372" y="175"/>
                  <a:pt x="293" y="254"/>
                  <a:pt x="293" y="350"/>
                </a:cubicBezTo>
                <a:cubicBezTo>
                  <a:pt x="293" y="446"/>
                  <a:pt x="372" y="525"/>
                  <a:pt x="468" y="525"/>
                </a:cubicBezTo>
                <a:cubicBezTo>
                  <a:pt x="563" y="525"/>
                  <a:pt x="643" y="446"/>
                  <a:pt x="643" y="350"/>
                </a:cubicBezTo>
                <a:cubicBezTo>
                  <a:pt x="643" y="254"/>
                  <a:pt x="563" y="175"/>
                  <a:pt x="468" y="175"/>
                </a:cubicBezTo>
                <a:close/>
                <a:moveTo>
                  <a:pt x="1282" y="0"/>
                </a:moveTo>
                <a:cubicBezTo>
                  <a:pt x="1345" y="0"/>
                  <a:pt x="1400" y="55"/>
                  <a:pt x="1400" y="118"/>
                </a:cubicBezTo>
                <a:lnTo>
                  <a:pt x="1400" y="932"/>
                </a:lnTo>
                <a:cubicBezTo>
                  <a:pt x="1400" y="995"/>
                  <a:pt x="1345" y="1050"/>
                  <a:pt x="1282" y="1050"/>
                </a:cubicBezTo>
                <a:lnTo>
                  <a:pt x="118" y="1050"/>
                </a:lnTo>
                <a:cubicBezTo>
                  <a:pt x="55" y="1050"/>
                  <a:pt x="0" y="995"/>
                  <a:pt x="0" y="932"/>
                </a:cubicBezTo>
                <a:lnTo>
                  <a:pt x="0" y="118"/>
                </a:lnTo>
                <a:cubicBezTo>
                  <a:pt x="0" y="55"/>
                  <a:pt x="55" y="0"/>
                  <a:pt x="118" y="0"/>
                </a:cubicBezTo>
                <a:lnTo>
                  <a:pt x="1282" y="0"/>
                </a:lnTo>
                <a:close/>
                <a:moveTo>
                  <a:pt x="1225" y="292"/>
                </a:moveTo>
                <a:lnTo>
                  <a:pt x="1050" y="407"/>
                </a:lnTo>
                <a:lnTo>
                  <a:pt x="875" y="292"/>
                </a:lnTo>
                <a:lnTo>
                  <a:pt x="875" y="232"/>
                </a:lnTo>
                <a:lnTo>
                  <a:pt x="1050" y="350"/>
                </a:lnTo>
                <a:lnTo>
                  <a:pt x="1225" y="232"/>
                </a:lnTo>
                <a:lnTo>
                  <a:pt x="1225" y="29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33344" y="1509713"/>
            <a:ext cx="419100" cy="336550"/>
          </a:xfrm>
          <a:custGeom>
            <a:avLst/>
            <a:gdLst>
              <a:gd name="T0" fmla="*/ 640 w 1166"/>
              <a:gd name="T1" fmla="*/ 263 h 936"/>
              <a:gd name="T2" fmla="*/ 640 w 1166"/>
              <a:gd name="T3" fmla="*/ 148 h 936"/>
              <a:gd name="T4" fmla="*/ 525 w 1166"/>
              <a:gd name="T5" fmla="*/ 148 h 936"/>
              <a:gd name="T6" fmla="*/ 525 w 1166"/>
              <a:gd name="T7" fmla="*/ 263 h 936"/>
              <a:gd name="T8" fmla="*/ 640 w 1166"/>
              <a:gd name="T9" fmla="*/ 263 h 936"/>
              <a:gd name="T10" fmla="*/ 640 w 1166"/>
              <a:gd name="T11" fmla="*/ 525 h 936"/>
              <a:gd name="T12" fmla="*/ 640 w 1166"/>
              <a:gd name="T13" fmla="*/ 410 h 936"/>
              <a:gd name="T14" fmla="*/ 525 w 1166"/>
              <a:gd name="T15" fmla="*/ 410 h 936"/>
              <a:gd name="T16" fmla="*/ 525 w 1166"/>
              <a:gd name="T17" fmla="*/ 525 h 936"/>
              <a:gd name="T18" fmla="*/ 640 w 1166"/>
              <a:gd name="T19" fmla="*/ 525 h 936"/>
              <a:gd name="T20" fmla="*/ 640 w 1166"/>
              <a:gd name="T21" fmla="*/ 788 h 936"/>
              <a:gd name="T22" fmla="*/ 640 w 1166"/>
              <a:gd name="T23" fmla="*/ 673 h 936"/>
              <a:gd name="T24" fmla="*/ 525 w 1166"/>
              <a:gd name="T25" fmla="*/ 673 h 936"/>
              <a:gd name="T26" fmla="*/ 525 w 1166"/>
              <a:gd name="T27" fmla="*/ 788 h 936"/>
              <a:gd name="T28" fmla="*/ 640 w 1166"/>
              <a:gd name="T29" fmla="*/ 788 h 936"/>
              <a:gd name="T30" fmla="*/ 1165 w 1166"/>
              <a:gd name="T31" fmla="*/ 350 h 936"/>
              <a:gd name="T32" fmla="*/ 1050 w 1166"/>
              <a:gd name="T33" fmla="*/ 468 h 936"/>
              <a:gd name="T34" fmla="*/ 1165 w 1166"/>
              <a:gd name="T35" fmla="*/ 585 h 936"/>
              <a:gd name="T36" fmla="*/ 1165 w 1166"/>
              <a:gd name="T37" fmla="*/ 818 h 936"/>
              <a:gd name="T38" fmla="*/ 1050 w 1166"/>
              <a:gd name="T39" fmla="*/ 935 h 936"/>
              <a:gd name="T40" fmla="*/ 115 w 1166"/>
              <a:gd name="T41" fmla="*/ 935 h 936"/>
              <a:gd name="T42" fmla="*/ 0 w 1166"/>
              <a:gd name="T43" fmla="*/ 818 h 936"/>
              <a:gd name="T44" fmla="*/ 0 w 1166"/>
              <a:gd name="T45" fmla="*/ 585 h 936"/>
              <a:gd name="T46" fmla="*/ 115 w 1166"/>
              <a:gd name="T47" fmla="*/ 468 h 936"/>
              <a:gd name="T48" fmla="*/ 0 w 1166"/>
              <a:gd name="T49" fmla="*/ 350 h 936"/>
              <a:gd name="T50" fmla="*/ 0 w 1166"/>
              <a:gd name="T51" fmla="*/ 118 h 936"/>
              <a:gd name="T52" fmla="*/ 115 w 1166"/>
              <a:gd name="T53" fmla="*/ 0 h 936"/>
              <a:gd name="T54" fmla="*/ 1050 w 1166"/>
              <a:gd name="T55" fmla="*/ 0 h 936"/>
              <a:gd name="T56" fmla="*/ 1165 w 1166"/>
              <a:gd name="T57" fmla="*/ 118 h 936"/>
              <a:gd name="T58" fmla="*/ 1165 w 1166"/>
              <a:gd name="T59"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936">
                <a:moveTo>
                  <a:pt x="640" y="263"/>
                </a:moveTo>
                <a:lnTo>
                  <a:pt x="640" y="148"/>
                </a:lnTo>
                <a:lnTo>
                  <a:pt x="525" y="148"/>
                </a:lnTo>
                <a:lnTo>
                  <a:pt x="525" y="263"/>
                </a:lnTo>
                <a:lnTo>
                  <a:pt x="640" y="263"/>
                </a:lnTo>
                <a:close/>
                <a:moveTo>
                  <a:pt x="640" y="525"/>
                </a:moveTo>
                <a:lnTo>
                  <a:pt x="640" y="410"/>
                </a:lnTo>
                <a:lnTo>
                  <a:pt x="525" y="410"/>
                </a:lnTo>
                <a:lnTo>
                  <a:pt x="525" y="525"/>
                </a:lnTo>
                <a:lnTo>
                  <a:pt x="640" y="525"/>
                </a:lnTo>
                <a:close/>
                <a:moveTo>
                  <a:pt x="640" y="788"/>
                </a:moveTo>
                <a:lnTo>
                  <a:pt x="640" y="673"/>
                </a:lnTo>
                <a:lnTo>
                  <a:pt x="525" y="673"/>
                </a:lnTo>
                <a:lnTo>
                  <a:pt x="525" y="788"/>
                </a:lnTo>
                <a:lnTo>
                  <a:pt x="640" y="788"/>
                </a:lnTo>
                <a:close/>
                <a:moveTo>
                  <a:pt x="1165" y="350"/>
                </a:moveTo>
                <a:cubicBezTo>
                  <a:pt x="1102" y="350"/>
                  <a:pt x="1050" y="405"/>
                  <a:pt x="1050" y="468"/>
                </a:cubicBezTo>
                <a:cubicBezTo>
                  <a:pt x="1050" y="531"/>
                  <a:pt x="1102" y="585"/>
                  <a:pt x="1165" y="585"/>
                </a:cubicBezTo>
                <a:lnTo>
                  <a:pt x="1165" y="818"/>
                </a:lnTo>
                <a:cubicBezTo>
                  <a:pt x="1165" y="881"/>
                  <a:pt x="1113" y="935"/>
                  <a:pt x="1050" y="935"/>
                </a:cubicBezTo>
                <a:lnTo>
                  <a:pt x="115" y="935"/>
                </a:lnTo>
                <a:cubicBezTo>
                  <a:pt x="52" y="935"/>
                  <a:pt x="0" y="881"/>
                  <a:pt x="0" y="818"/>
                </a:cubicBezTo>
                <a:lnTo>
                  <a:pt x="0" y="585"/>
                </a:lnTo>
                <a:cubicBezTo>
                  <a:pt x="66" y="585"/>
                  <a:pt x="115" y="531"/>
                  <a:pt x="115" y="468"/>
                </a:cubicBezTo>
                <a:cubicBezTo>
                  <a:pt x="115" y="405"/>
                  <a:pt x="63" y="350"/>
                  <a:pt x="0" y="350"/>
                </a:cubicBezTo>
                <a:lnTo>
                  <a:pt x="0" y="118"/>
                </a:lnTo>
                <a:cubicBezTo>
                  <a:pt x="0" y="52"/>
                  <a:pt x="52" y="0"/>
                  <a:pt x="115" y="0"/>
                </a:cubicBezTo>
                <a:lnTo>
                  <a:pt x="1050" y="0"/>
                </a:lnTo>
                <a:cubicBezTo>
                  <a:pt x="1113" y="0"/>
                  <a:pt x="1165" y="52"/>
                  <a:pt x="1165" y="118"/>
                </a:cubicBezTo>
                <a:lnTo>
                  <a:pt x="1165"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28721" y="1447800"/>
            <a:ext cx="377825" cy="463550"/>
          </a:xfrm>
          <a:custGeom>
            <a:avLst/>
            <a:gdLst>
              <a:gd name="T0" fmla="*/ 932 w 1051"/>
              <a:gd name="T1" fmla="*/ 118 h 1286"/>
              <a:gd name="T2" fmla="*/ 1050 w 1051"/>
              <a:gd name="T3" fmla="*/ 236 h 1286"/>
              <a:gd name="T4" fmla="*/ 1050 w 1051"/>
              <a:gd name="T5" fmla="*/ 1050 h 1286"/>
              <a:gd name="T6" fmla="*/ 932 w 1051"/>
              <a:gd name="T7" fmla="*/ 1168 h 1286"/>
              <a:gd name="T8" fmla="*/ 642 w 1051"/>
              <a:gd name="T9" fmla="*/ 1168 h 1286"/>
              <a:gd name="T10" fmla="*/ 642 w 1051"/>
              <a:gd name="T11" fmla="*/ 643 h 1286"/>
              <a:gd name="T12" fmla="*/ 932 w 1051"/>
              <a:gd name="T13" fmla="*/ 993 h 1286"/>
              <a:gd name="T14" fmla="*/ 932 w 1051"/>
              <a:gd name="T15" fmla="*/ 236 h 1286"/>
              <a:gd name="T16" fmla="*/ 642 w 1051"/>
              <a:gd name="T17" fmla="*/ 236 h 1286"/>
              <a:gd name="T18" fmla="*/ 642 w 1051"/>
              <a:gd name="T19" fmla="*/ 118 h 1286"/>
              <a:gd name="T20" fmla="*/ 932 w 1051"/>
              <a:gd name="T21" fmla="*/ 118 h 1286"/>
              <a:gd name="T22" fmla="*/ 407 w 1051"/>
              <a:gd name="T23" fmla="*/ 993 h 1286"/>
              <a:gd name="T24" fmla="*/ 407 w 1051"/>
              <a:gd name="T25" fmla="*/ 643 h 1286"/>
              <a:gd name="T26" fmla="*/ 117 w 1051"/>
              <a:gd name="T27" fmla="*/ 993 h 1286"/>
              <a:gd name="T28" fmla="*/ 407 w 1051"/>
              <a:gd name="T29" fmla="*/ 993 h 1286"/>
              <a:gd name="T30" fmla="*/ 407 w 1051"/>
              <a:gd name="T31" fmla="*/ 0 h 1286"/>
              <a:gd name="T32" fmla="*/ 525 w 1051"/>
              <a:gd name="T33" fmla="*/ 0 h 1286"/>
              <a:gd name="T34" fmla="*/ 525 w 1051"/>
              <a:gd name="T35" fmla="*/ 1285 h 1286"/>
              <a:gd name="T36" fmla="*/ 407 w 1051"/>
              <a:gd name="T37" fmla="*/ 1285 h 1286"/>
              <a:gd name="T38" fmla="*/ 407 w 1051"/>
              <a:gd name="T39" fmla="*/ 1168 h 1286"/>
              <a:gd name="T40" fmla="*/ 117 w 1051"/>
              <a:gd name="T41" fmla="*/ 1168 h 1286"/>
              <a:gd name="T42" fmla="*/ 0 w 1051"/>
              <a:gd name="T43" fmla="*/ 1050 h 1286"/>
              <a:gd name="T44" fmla="*/ 0 w 1051"/>
              <a:gd name="T45" fmla="*/ 236 h 1286"/>
              <a:gd name="T46" fmla="*/ 117 w 1051"/>
              <a:gd name="T47" fmla="*/ 118 h 1286"/>
              <a:gd name="T48" fmla="*/ 407 w 1051"/>
              <a:gd name="T49" fmla="*/ 118 h 1286"/>
              <a:gd name="T50" fmla="*/ 407 w 1051"/>
              <a:gd name="T51"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286">
                <a:moveTo>
                  <a:pt x="932" y="118"/>
                </a:moveTo>
                <a:cubicBezTo>
                  <a:pt x="995" y="118"/>
                  <a:pt x="1050" y="173"/>
                  <a:pt x="1050" y="236"/>
                </a:cubicBezTo>
                <a:lnTo>
                  <a:pt x="1050" y="1050"/>
                </a:lnTo>
                <a:cubicBezTo>
                  <a:pt x="1050" y="1113"/>
                  <a:pt x="995" y="1168"/>
                  <a:pt x="932" y="1168"/>
                </a:cubicBezTo>
                <a:lnTo>
                  <a:pt x="642" y="1168"/>
                </a:lnTo>
                <a:lnTo>
                  <a:pt x="642" y="643"/>
                </a:lnTo>
                <a:lnTo>
                  <a:pt x="932" y="993"/>
                </a:lnTo>
                <a:lnTo>
                  <a:pt x="932" y="236"/>
                </a:lnTo>
                <a:lnTo>
                  <a:pt x="642" y="236"/>
                </a:lnTo>
                <a:lnTo>
                  <a:pt x="642" y="118"/>
                </a:lnTo>
                <a:lnTo>
                  <a:pt x="932" y="118"/>
                </a:lnTo>
                <a:close/>
                <a:moveTo>
                  <a:pt x="407" y="993"/>
                </a:moveTo>
                <a:lnTo>
                  <a:pt x="407" y="643"/>
                </a:lnTo>
                <a:lnTo>
                  <a:pt x="117" y="993"/>
                </a:lnTo>
                <a:lnTo>
                  <a:pt x="407" y="993"/>
                </a:lnTo>
                <a:close/>
                <a:moveTo>
                  <a:pt x="407" y="0"/>
                </a:moveTo>
                <a:lnTo>
                  <a:pt x="525" y="0"/>
                </a:lnTo>
                <a:lnTo>
                  <a:pt x="525" y="1285"/>
                </a:lnTo>
                <a:lnTo>
                  <a:pt x="407" y="1285"/>
                </a:lnTo>
                <a:lnTo>
                  <a:pt x="407" y="1168"/>
                </a:lnTo>
                <a:lnTo>
                  <a:pt x="117" y="1168"/>
                </a:lnTo>
                <a:cubicBezTo>
                  <a:pt x="55" y="1168"/>
                  <a:pt x="0" y="1113"/>
                  <a:pt x="0" y="1050"/>
                </a:cubicBezTo>
                <a:lnTo>
                  <a:pt x="0" y="236"/>
                </a:lnTo>
                <a:cubicBezTo>
                  <a:pt x="0" y="173"/>
                  <a:pt x="55" y="118"/>
                  <a:pt x="117" y="118"/>
                </a:cubicBezTo>
                <a:lnTo>
                  <a:pt x="407" y="118"/>
                </a:lnTo>
                <a:lnTo>
                  <a:pt x="40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84406" y="1531938"/>
            <a:ext cx="419100" cy="293688"/>
          </a:xfrm>
          <a:custGeom>
            <a:avLst/>
            <a:gdLst>
              <a:gd name="T0" fmla="*/ 758 w 1166"/>
              <a:gd name="T1" fmla="*/ 464 h 815"/>
              <a:gd name="T2" fmla="*/ 525 w 1166"/>
              <a:gd name="T3" fmla="*/ 232 h 815"/>
              <a:gd name="T4" fmla="*/ 758 w 1166"/>
              <a:gd name="T5" fmla="*/ 0 h 815"/>
              <a:gd name="T6" fmla="*/ 758 w 1166"/>
              <a:gd name="T7" fmla="*/ 174 h 815"/>
              <a:gd name="T8" fmla="*/ 1165 w 1166"/>
              <a:gd name="T9" fmla="*/ 174 h 815"/>
              <a:gd name="T10" fmla="*/ 1165 w 1166"/>
              <a:gd name="T11" fmla="*/ 289 h 815"/>
              <a:gd name="T12" fmla="*/ 758 w 1166"/>
              <a:gd name="T13" fmla="*/ 289 h 815"/>
              <a:gd name="T14" fmla="*/ 758 w 1166"/>
              <a:gd name="T15" fmla="*/ 464 h 815"/>
              <a:gd name="T16" fmla="*/ 408 w 1166"/>
              <a:gd name="T17" fmla="*/ 524 h 815"/>
              <a:gd name="T18" fmla="*/ 408 w 1166"/>
              <a:gd name="T19" fmla="*/ 349 h 815"/>
              <a:gd name="T20" fmla="*/ 640 w 1166"/>
              <a:gd name="T21" fmla="*/ 582 h 815"/>
              <a:gd name="T22" fmla="*/ 408 w 1166"/>
              <a:gd name="T23" fmla="*/ 814 h 815"/>
              <a:gd name="T24" fmla="*/ 408 w 1166"/>
              <a:gd name="T25" fmla="*/ 639 h 815"/>
              <a:gd name="T26" fmla="*/ 0 w 1166"/>
              <a:gd name="T27" fmla="*/ 639 h 815"/>
              <a:gd name="T28" fmla="*/ 0 w 1166"/>
              <a:gd name="T29" fmla="*/ 524 h 815"/>
              <a:gd name="T30" fmla="*/ 408 w 1166"/>
              <a:gd name="T31" fmla="*/ 52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815">
                <a:moveTo>
                  <a:pt x="758" y="464"/>
                </a:moveTo>
                <a:lnTo>
                  <a:pt x="525" y="232"/>
                </a:lnTo>
                <a:lnTo>
                  <a:pt x="758" y="0"/>
                </a:lnTo>
                <a:lnTo>
                  <a:pt x="758" y="174"/>
                </a:lnTo>
                <a:lnTo>
                  <a:pt x="1165" y="174"/>
                </a:lnTo>
                <a:lnTo>
                  <a:pt x="1165" y="289"/>
                </a:lnTo>
                <a:lnTo>
                  <a:pt x="758" y="289"/>
                </a:lnTo>
                <a:lnTo>
                  <a:pt x="758" y="464"/>
                </a:lnTo>
                <a:close/>
                <a:moveTo>
                  <a:pt x="408" y="524"/>
                </a:moveTo>
                <a:lnTo>
                  <a:pt x="408" y="349"/>
                </a:lnTo>
                <a:lnTo>
                  <a:pt x="640" y="582"/>
                </a:lnTo>
                <a:lnTo>
                  <a:pt x="408" y="814"/>
                </a:lnTo>
                <a:lnTo>
                  <a:pt x="408" y="639"/>
                </a:lnTo>
                <a:lnTo>
                  <a:pt x="0" y="639"/>
                </a:lnTo>
                <a:lnTo>
                  <a:pt x="0" y="524"/>
                </a:lnTo>
                <a:lnTo>
                  <a:pt x="408" y="52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59144" y="1468438"/>
            <a:ext cx="419100" cy="419100"/>
          </a:xfrm>
          <a:custGeom>
            <a:avLst/>
            <a:gdLst>
              <a:gd name="T0" fmla="*/ 933 w 1166"/>
              <a:gd name="T1" fmla="*/ 350 h 1165"/>
              <a:gd name="T2" fmla="*/ 933 w 1166"/>
              <a:gd name="T3" fmla="*/ 232 h 1165"/>
              <a:gd name="T4" fmla="*/ 233 w 1166"/>
              <a:gd name="T5" fmla="*/ 232 h 1165"/>
              <a:gd name="T6" fmla="*/ 233 w 1166"/>
              <a:gd name="T7" fmla="*/ 350 h 1165"/>
              <a:gd name="T8" fmla="*/ 933 w 1166"/>
              <a:gd name="T9" fmla="*/ 350 h 1165"/>
              <a:gd name="T10" fmla="*/ 933 w 1166"/>
              <a:gd name="T11" fmla="*/ 524 h 1165"/>
              <a:gd name="T12" fmla="*/ 933 w 1166"/>
              <a:gd name="T13" fmla="*/ 407 h 1165"/>
              <a:gd name="T14" fmla="*/ 233 w 1166"/>
              <a:gd name="T15" fmla="*/ 407 h 1165"/>
              <a:gd name="T16" fmla="*/ 233 w 1166"/>
              <a:gd name="T17" fmla="*/ 524 h 1165"/>
              <a:gd name="T18" fmla="*/ 933 w 1166"/>
              <a:gd name="T19" fmla="*/ 524 h 1165"/>
              <a:gd name="T20" fmla="*/ 933 w 1166"/>
              <a:gd name="T21" fmla="*/ 699 h 1165"/>
              <a:gd name="T22" fmla="*/ 933 w 1166"/>
              <a:gd name="T23" fmla="*/ 582 h 1165"/>
              <a:gd name="T24" fmla="*/ 233 w 1166"/>
              <a:gd name="T25" fmla="*/ 582 h 1165"/>
              <a:gd name="T26" fmla="*/ 233 w 1166"/>
              <a:gd name="T27" fmla="*/ 699 h 1165"/>
              <a:gd name="T28" fmla="*/ 933 w 1166"/>
              <a:gd name="T29" fmla="*/ 699 h 1165"/>
              <a:gd name="T30" fmla="*/ 1165 w 1166"/>
              <a:gd name="T31" fmla="*/ 114 h 1165"/>
              <a:gd name="T32" fmla="*/ 1165 w 1166"/>
              <a:gd name="T33" fmla="*/ 1164 h 1165"/>
              <a:gd name="T34" fmla="*/ 933 w 1166"/>
              <a:gd name="T35" fmla="*/ 932 h 1165"/>
              <a:gd name="T36" fmla="*/ 115 w 1166"/>
              <a:gd name="T37" fmla="*/ 932 h 1165"/>
              <a:gd name="T38" fmla="*/ 0 w 1166"/>
              <a:gd name="T39" fmla="*/ 814 h 1165"/>
              <a:gd name="T40" fmla="*/ 0 w 1166"/>
              <a:gd name="T41" fmla="*/ 114 h 1165"/>
              <a:gd name="T42" fmla="*/ 115 w 1166"/>
              <a:gd name="T43" fmla="*/ 0 h 1165"/>
              <a:gd name="T44" fmla="*/ 1050 w 1166"/>
              <a:gd name="T45" fmla="*/ 0 h 1165"/>
              <a:gd name="T46" fmla="*/ 1165 w 1166"/>
              <a:gd name="T47" fmla="*/ 1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3" y="350"/>
                </a:moveTo>
                <a:lnTo>
                  <a:pt x="933" y="232"/>
                </a:lnTo>
                <a:lnTo>
                  <a:pt x="233" y="232"/>
                </a:lnTo>
                <a:lnTo>
                  <a:pt x="233" y="350"/>
                </a:lnTo>
                <a:lnTo>
                  <a:pt x="933" y="350"/>
                </a:lnTo>
                <a:close/>
                <a:moveTo>
                  <a:pt x="933" y="524"/>
                </a:moveTo>
                <a:lnTo>
                  <a:pt x="933" y="407"/>
                </a:lnTo>
                <a:lnTo>
                  <a:pt x="233" y="407"/>
                </a:lnTo>
                <a:lnTo>
                  <a:pt x="233" y="524"/>
                </a:lnTo>
                <a:lnTo>
                  <a:pt x="933" y="524"/>
                </a:lnTo>
                <a:close/>
                <a:moveTo>
                  <a:pt x="933" y="699"/>
                </a:moveTo>
                <a:lnTo>
                  <a:pt x="933" y="582"/>
                </a:lnTo>
                <a:lnTo>
                  <a:pt x="233" y="582"/>
                </a:lnTo>
                <a:lnTo>
                  <a:pt x="233" y="699"/>
                </a:lnTo>
                <a:lnTo>
                  <a:pt x="933" y="699"/>
                </a:lnTo>
                <a:close/>
                <a:moveTo>
                  <a:pt x="1165" y="114"/>
                </a:moveTo>
                <a:lnTo>
                  <a:pt x="1165" y="1164"/>
                </a:lnTo>
                <a:lnTo>
                  <a:pt x="933" y="932"/>
                </a:lnTo>
                <a:lnTo>
                  <a:pt x="115" y="932"/>
                </a:lnTo>
                <a:cubicBezTo>
                  <a:pt x="52" y="932"/>
                  <a:pt x="0" y="877"/>
                  <a:pt x="0" y="814"/>
                </a:cubicBezTo>
                <a:lnTo>
                  <a:pt x="0" y="114"/>
                </a:lnTo>
                <a:cubicBezTo>
                  <a:pt x="0" y="51"/>
                  <a:pt x="52" y="0"/>
                  <a:pt x="115" y="0"/>
                </a:cubicBezTo>
                <a:lnTo>
                  <a:pt x="1050" y="0"/>
                </a:lnTo>
                <a:cubicBezTo>
                  <a:pt x="1113" y="0"/>
                  <a:pt x="1165" y="51"/>
                  <a:pt x="1165" y="11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6106" y="1487488"/>
            <a:ext cx="381000" cy="381000"/>
          </a:xfrm>
          <a:custGeom>
            <a:avLst/>
            <a:gdLst>
              <a:gd name="T0" fmla="*/ 230 w 1059"/>
              <a:gd name="T1" fmla="*/ 938 h 1057"/>
              <a:gd name="T2" fmla="*/ 700 w 1059"/>
              <a:gd name="T3" fmla="*/ 468 h 1057"/>
              <a:gd name="T4" fmla="*/ 588 w 1059"/>
              <a:gd name="T5" fmla="*/ 356 h 1057"/>
              <a:gd name="T6" fmla="*/ 118 w 1059"/>
              <a:gd name="T7" fmla="*/ 826 h 1057"/>
              <a:gd name="T8" fmla="*/ 230 w 1059"/>
              <a:gd name="T9" fmla="*/ 938 h 1057"/>
              <a:gd name="T10" fmla="*/ 1034 w 1059"/>
              <a:gd name="T11" fmla="*/ 159 h 1057"/>
              <a:gd name="T12" fmla="*/ 1034 w 1059"/>
              <a:gd name="T13" fmla="*/ 241 h 1057"/>
              <a:gd name="T14" fmla="*/ 850 w 1059"/>
              <a:gd name="T15" fmla="*/ 424 h 1057"/>
              <a:gd name="T16" fmla="*/ 962 w 1059"/>
              <a:gd name="T17" fmla="*/ 536 h 1057"/>
              <a:gd name="T18" fmla="*/ 880 w 1059"/>
              <a:gd name="T19" fmla="*/ 618 h 1057"/>
              <a:gd name="T20" fmla="*/ 798 w 1059"/>
              <a:gd name="T21" fmla="*/ 536 h 1057"/>
              <a:gd name="T22" fmla="*/ 276 w 1059"/>
              <a:gd name="T23" fmla="*/ 1056 h 1057"/>
              <a:gd name="T24" fmla="*/ 0 w 1059"/>
              <a:gd name="T25" fmla="*/ 1056 h 1057"/>
              <a:gd name="T26" fmla="*/ 0 w 1059"/>
              <a:gd name="T27" fmla="*/ 780 h 1057"/>
              <a:gd name="T28" fmla="*/ 520 w 1059"/>
              <a:gd name="T29" fmla="*/ 257 h 1057"/>
              <a:gd name="T30" fmla="*/ 438 w 1059"/>
              <a:gd name="T31" fmla="*/ 175 h 1057"/>
              <a:gd name="T32" fmla="*/ 520 w 1059"/>
              <a:gd name="T33" fmla="*/ 93 h 1057"/>
              <a:gd name="T34" fmla="*/ 632 w 1059"/>
              <a:gd name="T35" fmla="*/ 206 h 1057"/>
              <a:gd name="T36" fmla="*/ 815 w 1059"/>
              <a:gd name="T37" fmla="*/ 22 h 1057"/>
              <a:gd name="T38" fmla="*/ 897 w 1059"/>
              <a:gd name="T39" fmla="*/ 22 h 1057"/>
              <a:gd name="T40" fmla="*/ 1034 w 1059"/>
              <a:gd name="T41" fmla="*/ 159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9" h="1057">
                <a:moveTo>
                  <a:pt x="230" y="938"/>
                </a:moveTo>
                <a:lnTo>
                  <a:pt x="700" y="468"/>
                </a:lnTo>
                <a:lnTo>
                  <a:pt x="588" y="356"/>
                </a:lnTo>
                <a:lnTo>
                  <a:pt x="118" y="826"/>
                </a:lnTo>
                <a:lnTo>
                  <a:pt x="230" y="938"/>
                </a:lnTo>
                <a:close/>
                <a:moveTo>
                  <a:pt x="1034" y="159"/>
                </a:moveTo>
                <a:cubicBezTo>
                  <a:pt x="1055" y="181"/>
                  <a:pt x="1058" y="216"/>
                  <a:pt x="1034" y="241"/>
                </a:cubicBezTo>
                <a:lnTo>
                  <a:pt x="850" y="424"/>
                </a:lnTo>
                <a:lnTo>
                  <a:pt x="962" y="536"/>
                </a:lnTo>
                <a:lnTo>
                  <a:pt x="880" y="618"/>
                </a:lnTo>
                <a:lnTo>
                  <a:pt x="798" y="536"/>
                </a:lnTo>
                <a:lnTo>
                  <a:pt x="276" y="1056"/>
                </a:lnTo>
                <a:lnTo>
                  <a:pt x="0" y="1056"/>
                </a:lnTo>
                <a:lnTo>
                  <a:pt x="0" y="780"/>
                </a:lnTo>
                <a:lnTo>
                  <a:pt x="520" y="257"/>
                </a:lnTo>
                <a:lnTo>
                  <a:pt x="438" y="175"/>
                </a:lnTo>
                <a:lnTo>
                  <a:pt x="520" y="93"/>
                </a:lnTo>
                <a:lnTo>
                  <a:pt x="632" y="206"/>
                </a:lnTo>
                <a:lnTo>
                  <a:pt x="815" y="22"/>
                </a:lnTo>
                <a:cubicBezTo>
                  <a:pt x="837" y="0"/>
                  <a:pt x="875" y="0"/>
                  <a:pt x="897" y="22"/>
                </a:cubicBezTo>
                <a:lnTo>
                  <a:pt x="1034" y="15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4894" y="2339975"/>
            <a:ext cx="419100" cy="419100"/>
          </a:xfrm>
          <a:custGeom>
            <a:avLst/>
            <a:gdLst>
              <a:gd name="T0" fmla="*/ 990 w 1166"/>
              <a:gd name="T1" fmla="*/ 57 h 1166"/>
              <a:gd name="T2" fmla="*/ 1165 w 1166"/>
              <a:gd name="T3" fmla="*/ 57 h 1166"/>
              <a:gd name="T4" fmla="*/ 1165 w 1166"/>
              <a:gd name="T5" fmla="*/ 115 h 1166"/>
              <a:gd name="T6" fmla="*/ 757 w 1166"/>
              <a:gd name="T7" fmla="*/ 525 h 1166"/>
              <a:gd name="T8" fmla="*/ 640 w 1166"/>
              <a:gd name="T9" fmla="*/ 407 h 1166"/>
              <a:gd name="T10" fmla="*/ 990 w 1166"/>
              <a:gd name="T11" fmla="*/ 57 h 1166"/>
              <a:gd name="T12" fmla="*/ 582 w 1166"/>
              <a:gd name="T13" fmla="*/ 612 h 1166"/>
              <a:gd name="T14" fmla="*/ 612 w 1166"/>
              <a:gd name="T15" fmla="*/ 582 h 1166"/>
              <a:gd name="T16" fmla="*/ 582 w 1166"/>
              <a:gd name="T17" fmla="*/ 552 h 1166"/>
              <a:gd name="T18" fmla="*/ 552 w 1166"/>
              <a:gd name="T19" fmla="*/ 582 h 1166"/>
              <a:gd name="T20" fmla="*/ 582 w 1166"/>
              <a:gd name="T21" fmla="*/ 612 h 1166"/>
              <a:gd name="T22" fmla="*/ 232 w 1166"/>
              <a:gd name="T23" fmla="*/ 1050 h 1166"/>
              <a:gd name="T24" fmla="*/ 350 w 1166"/>
              <a:gd name="T25" fmla="*/ 932 h 1166"/>
              <a:gd name="T26" fmla="*/ 232 w 1166"/>
              <a:gd name="T27" fmla="*/ 815 h 1166"/>
              <a:gd name="T28" fmla="*/ 115 w 1166"/>
              <a:gd name="T29" fmla="*/ 932 h 1166"/>
              <a:gd name="T30" fmla="*/ 232 w 1166"/>
              <a:gd name="T31" fmla="*/ 1050 h 1166"/>
              <a:gd name="T32" fmla="*/ 232 w 1166"/>
              <a:gd name="T33" fmla="*/ 350 h 1166"/>
              <a:gd name="T34" fmla="*/ 350 w 1166"/>
              <a:gd name="T35" fmla="*/ 232 h 1166"/>
              <a:gd name="T36" fmla="*/ 232 w 1166"/>
              <a:gd name="T37" fmla="*/ 115 h 1166"/>
              <a:gd name="T38" fmla="*/ 115 w 1166"/>
              <a:gd name="T39" fmla="*/ 232 h 1166"/>
              <a:gd name="T40" fmla="*/ 232 w 1166"/>
              <a:gd name="T41" fmla="*/ 350 h 1166"/>
              <a:gd name="T42" fmla="*/ 446 w 1166"/>
              <a:gd name="T43" fmla="*/ 328 h 1166"/>
              <a:gd name="T44" fmla="*/ 1165 w 1166"/>
              <a:gd name="T45" fmla="*/ 1050 h 1166"/>
              <a:gd name="T46" fmla="*/ 1165 w 1166"/>
              <a:gd name="T47" fmla="*/ 1107 h 1166"/>
              <a:gd name="T48" fmla="*/ 990 w 1166"/>
              <a:gd name="T49" fmla="*/ 1107 h 1166"/>
              <a:gd name="T50" fmla="*/ 582 w 1166"/>
              <a:gd name="T51" fmla="*/ 700 h 1166"/>
              <a:gd name="T52" fmla="*/ 446 w 1166"/>
              <a:gd name="T53" fmla="*/ 837 h 1166"/>
              <a:gd name="T54" fmla="*/ 465 w 1166"/>
              <a:gd name="T55" fmla="*/ 932 h 1166"/>
              <a:gd name="T56" fmla="*/ 232 w 1166"/>
              <a:gd name="T57" fmla="*/ 1165 h 1166"/>
              <a:gd name="T58" fmla="*/ 0 w 1166"/>
              <a:gd name="T59" fmla="*/ 932 h 1166"/>
              <a:gd name="T60" fmla="*/ 232 w 1166"/>
              <a:gd name="T61" fmla="*/ 700 h 1166"/>
              <a:gd name="T62" fmla="*/ 328 w 1166"/>
              <a:gd name="T63" fmla="*/ 719 h 1166"/>
              <a:gd name="T64" fmla="*/ 465 w 1166"/>
              <a:gd name="T65" fmla="*/ 582 h 1166"/>
              <a:gd name="T66" fmla="*/ 328 w 1166"/>
              <a:gd name="T67" fmla="*/ 446 h 1166"/>
              <a:gd name="T68" fmla="*/ 232 w 1166"/>
              <a:gd name="T69" fmla="*/ 465 h 1166"/>
              <a:gd name="T70" fmla="*/ 0 w 1166"/>
              <a:gd name="T71" fmla="*/ 232 h 1166"/>
              <a:gd name="T72" fmla="*/ 232 w 1166"/>
              <a:gd name="T73" fmla="*/ 0 h 1166"/>
              <a:gd name="T74" fmla="*/ 465 w 1166"/>
              <a:gd name="T75" fmla="*/ 232 h 1166"/>
              <a:gd name="T76" fmla="*/ 446 w 1166"/>
              <a:gd name="T77" fmla="*/ 32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1166">
                <a:moveTo>
                  <a:pt x="990" y="57"/>
                </a:moveTo>
                <a:lnTo>
                  <a:pt x="1165" y="57"/>
                </a:lnTo>
                <a:lnTo>
                  <a:pt x="1165" y="115"/>
                </a:lnTo>
                <a:lnTo>
                  <a:pt x="757" y="525"/>
                </a:lnTo>
                <a:lnTo>
                  <a:pt x="640" y="407"/>
                </a:lnTo>
                <a:lnTo>
                  <a:pt x="990" y="57"/>
                </a:lnTo>
                <a:close/>
                <a:moveTo>
                  <a:pt x="582" y="612"/>
                </a:moveTo>
                <a:cubicBezTo>
                  <a:pt x="599" y="612"/>
                  <a:pt x="612" y="598"/>
                  <a:pt x="612" y="582"/>
                </a:cubicBezTo>
                <a:cubicBezTo>
                  <a:pt x="612" y="565"/>
                  <a:pt x="598" y="552"/>
                  <a:pt x="582" y="552"/>
                </a:cubicBezTo>
                <a:cubicBezTo>
                  <a:pt x="565" y="552"/>
                  <a:pt x="552" y="565"/>
                  <a:pt x="552" y="582"/>
                </a:cubicBezTo>
                <a:cubicBezTo>
                  <a:pt x="552" y="598"/>
                  <a:pt x="566" y="612"/>
                  <a:pt x="582" y="612"/>
                </a:cubicBezTo>
                <a:close/>
                <a:moveTo>
                  <a:pt x="232" y="1050"/>
                </a:moveTo>
                <a:cubicBezTo>
                  <a:pt x="295" y="1050"/>
                  <a:pt x="350" y="997"/>
                  <a:pt x="350" y="932"/>
                </a:cubicBezTo>
                <a:cubicBezTo>
                  <a:pt x="350" y="866"/>
                  <a:pt x="294" y="815"/>
                  <a:pt x="232" y="815"/>
                </a:cubicBezTo>
                <a:cubicBezTo>
                  <a:pt x="169" y="815"/>
                  <a:pt x="115" y="866"/>
                  <a:pt x="115" y="932"/>
                </a:cubicBezTo>
                <a:cubicBezTo>
                  <a:pt x="115" y="997"/>
                  <a:pt x="170" y="1050"/>
                  <a:pt x="232" y="1050"/>
                </a:cubicBezTo>
                <a:close/>
                <a:moveTo>
                  <a:pt x="232" y="350"/>
                </a:moveTo>
                <a:cubicBezTo>
                  <a:pt x="295" y="350"/>
                  <a:pt x="350" y="297"/>
                  <a:pt x="350" y="232"/>
                </a:cubicBezTo>
                <a:cubicBezTo>
                  <a:pt x="350" y="166"/>
                  <a:pt x="294" y="115"/>
                  <a:pt x="232" y="115"/>
                </a:cubicBezTo>
                <a:cubicBezTo>
                  <a:pt x="169" y="115"/>
                  <a:pt x="115" y="166"/>
                  <a:pt x="115" y="232"/>
                </a:cubicBezTo>
                <a:cubicBezTo>
                  <a:pt x="115" y="297"/>
                  <a:pt x="170" y="350"/>
                  <a:pt x="232" y="350"/>
                </a:cubicBezTo>
                <a:close/>
                <a:moveTo>
                  <a:pt x="446" y="328"/>
                </a:moveTo>
                <a:lnTo>
                  <a:pt x="1165" y="1050"/>
                </a:lnTo>
                <a:lnTo>
                  <a:pt x="1165" y="1107"/>
                </a:lnTo>
                <a:lnTo>
                  <a:pt x="990" y="1107"/>
                </a:lnTo>
                <a:lnTo>
                  <a:pt x="582" y="700"/>
                </a:lnTo>
                <a:lnTo>
                  <a:pt x="446" y="837"/>
                </a:lnTo>
                <a:cubicBezTo>
                  <a:pt x="459" y="867"/>
                  <a:pt x="465" y="897"/>
                  <a:pt x="465" y="932"/>
                </a:cubicBezTo>
                <a:cubicBezTo>
                  <a:pt x="465" y="1061"/>
                  <a:pt x="360" y="1165"/>
                  <a:pt x="232" y="1165"/>
                </a:cubicBezTo>
                <a:cubicBezTo>
                  <a:pt x="103" y="1165"/>
                  <a:pt x="0" y="1060"/>
                  <a:pt x="0" y="932"/>
                </a:cubicBezTo>
                <a:cubicBezTo>
                  <a:pt x="0" y="803"/>
                  <a:pt x="104" y="700"/>
                  <a:pt x="232" y="700"/>
                </a:cubicBezTo>
                <a:cubicBezTo>
                  <a:pt x="268" y="700"/>
                  <a:pt x="298" y="705"/>
                  <a:pt x="328" y="719"/>
                </a:cubicBezTo>
                <a:lnTo>
                  <a:pt x="465" y="582"/>
                </a:lnTo>
                <a:lnTo>
                  <a:pt x="328" y="446"/>
                </a:lnTo>
                <a:cubicBezTo>
                  <a:pt x="298" y="459"/>
                  <a:pt x="268" y="465"/>
                  <a:pt x="232" y="465"/>
                </a:cubicBezTo>
                <a:cubicBezTo>
                  <a:pt x="104" y="465"/>
                  <a:pt x="0" y="361"/>
                  <a:pt x="0" y="232"/>
                </a:cubicBezTo>
                <a:cubicBezTo>
                  <a:pt x="0" y="104"/>
                  <a:pt x="103" y="0"/>
                  <a:pt x="232" y="0"/>
                </a:cubicBezTo>
                <a:cubicBezTo>
                  <a:pt x="360" y="0"/>
                  <a:pt x="465" y="104"/>
                  <a:pt x="465" y="232"/>
                </a:cubicBezTo>
                <a:cubicBezTo>
                  <a:pt x="465" y="268"/>
                  <a:pt x="459" y="298"/>
                  <a:pt x="446" y="32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51858" y="2360614"/>
            <a:ext cx="377825" cy="377825"/>
          </a:xfrm>
          <a:custGeom>
            <a:avLst/>
            <a:gdLst>
              <a:gd name="T0" fmla="*/ 933 w 1051"/>
              <a:gd name="T1" fmla="*/ 933 h 1051"/>
              <a:gd name="T2" fmla="*/ 933 w 1051"/>
              <a:gd name="T3" fmla="*/ 118 h 1051"/>
              <a:gd name="T4" fmla="*/ 118 w 1051"/>
              <a:gd name="T5" fmla="*/ 118 h 1051"/>
              <a:gd name="T6" fmla="*/ 118 w 1051"/>
              <a:gd name="T7" fmla="*/ 933 h 1051"/>
              <a:gd name="T8" fmla="*/ 933 w 1051"/>
              <a:gd name="T9" fmla="*/ 933 h 1051"/>
              <a:gd name="T10" fmla="*/ 933 w 1051"/>
              <a:gd name="T11" fmla="*/ 0 h 1051"/>
              <a:gd name="T12" fmla="*/ 1050 w 1051"/>
              <a:gd name="T13" fmla="*/ 118 h 1051"/>
              <a:gd name="T14" fmla="*/ 1050 w 1051"/>
              <a:gd name="T15" fmla="*/ 933 h 1051"/>
              <a:gd name="T16" fmla="*/ 933 w 1051"/>
              <a:gd name="T17" fmla="*/ 1050 h 1051"/>
              <a:gd name="T18" fmla="*/ 118 w 1051"/>
              <a:gd name="T19" fmla="*/ 1050 h 1051"/>
              <a:gd name="T20" fmla="*/ 0 w 1051"/>
              <a:gd name="T21" fmla="*/ 933 h 1051"/>
              <a:gd name="T22" fmla="*/ 0 w 1051"/>
              <a:gd name="T23" fmla="*/ 118 h 1051"/>
              <a:gd name="T24" fmla="*/ 118 w 1051"/>
              <a:gd name="T25" fmla="*/ 0 h 1051"/>
              <a:gd name="T26" fmla="*/ 933 w 1051"/>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933" y="933"/>
                </a:moveTo>
                <a:lnTo>
                  <a:pt x="933" y="118"/>
                </a:lnTo>
                <a:lnTo>
                  <a:pt x="118" y="118"/>
                </a:lnTo>
                <a:lnTo>
                  <a:pt x="118" y="933"/>
                </a:lnTo>
                <a:lnTo>
                  <a:pt x="933" y="933"/>
                </a:lnTo>
                <a:close/>
                <a:moveTo>
                  <a:pt x="933" y="0"/>
                </a:moveTo>
                <a:cubicBezTo>
                  <a:pt x="996" y="0"/>
                  <a:pt x="1050" y="55"/>
                  <a:pt x="1050" y="118"/>
                </a:cubicBezTo>
                <a:lnTo>
                  <a:pt x="1050" y="933"/>
                </a:lnTo>
                <a:cubicBezTo>
                  <a:pt x="1050" y="996"/>
                  <a:pt x="996" y="1050"/>
                  <a:pt x="933" y="1050"/>
                </a:cubicBezTo>
                <a:lnTo>
                  <a:pt x="118" y="1050"/>
                </a:lnTo>
                <a:cubicBezTo>
                  <a:pt x="55" y="1050"/>
                  <a:pt x="0" y="996"/>
                  <a:pt x="0" y="933"/>
                </a:cubicBezTo>
                <a:lnTo>
                  <a:pt x="0" y="118"/>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26596" y="2424113"/>
            <a:ext cx="377825" cy="252412"/>
          </a:xfrm>
          <a:custGeom>
            <a:avLst/>
            <a:gdLst>
              <a:gd name="T0" fmla="*/ 933 w 1051"/>
              <a:gd name="T1" fmla="*/ 583 h 701"/>
              <a:gd name="T2" fmla="*/ 933 w 1051"/>
              <a:gd name="T3" fmla="*/ 118 h 701"/>
              <a:gd name="T4" fmla="*/ 118 w 1051"/>
              <a:gd name="T5" fmla="*/ 118 h 701"/>
              <a:gd name="T6" fmla="*/ 118 w 1051"/>
              <a:gd name="T7" fmla="*/ 583 h 701"/>
              <a:gd name="T8" fmla="*/ 933 w 1051"/>
              <a:gd name="T9" fmla="*/ 583 h 701"/>
              <a:gd name="T10" fmla="*/ 933 w 1051"/>
              <a:gd name="T11" fmla="*/ 0 h 701"/>
              <a:gd name="T12" fmla="*/ 1050 w 1051"/>
              <a:gd name="T13" fmla="*/ 118 h 701"/>
              <a:gd name="T14" fmla="*/ 1050 w 1051"/>
              <a:gd name="T15" fmla="*/ 583 h 701"/>
              <a:gd name="T16" fmla="*/ 933 w 1051"/>
              <a:gd name="T17" fmla="*/ 700 h 701"/>
              <a:gd name="T18" fmla="*/ 118 w 1051"/>
              <a:gd name="T19" fmla="*/ 700 h 701"/>
              <a:gd name="T20" fmla="*/ 0 w 1051"/>
              <a:gd name="T21" fmla="*/ 583 h 701"/>
              <a:gd name="T22" fmla="*/ 0 w 1051"/>
              <a:gd name="T23" fmla="*/ 118 h 701"/>
              <a:gd name="T24" fmla="*/ 118 w 1051"/>
              <a:gd name="T25" fmla="*/ 0 h 701"/>
              <a:gd name="T26" fmla="*/ 933 w 1051"/>
              <a:gd name="T27"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701">
                <a:moveTo>
                  <a:pt x="933" y="583"/>
                </a:moveTo>
                <a:lnTo>
                  <a:pt x="933" y="118"/>
                </a:lnTo>
                <a:lnTo>
                  <a:pt x="118" y="118"/>
                </a:lnTo>
                <a:lnTo>
                  <a:pt x="118" y="583"/>
                </a:lnTo>
                <a:lnTo>
                  <a:pt x="933" y="583"/>
                </a:lnTo>
                <a:close/>
                <a:moveTo>
                  <a:pt x="933" y="0"/>
                </a:moveTo>
                <a:cubicBezTo>
                  <a:pt x="996" y="0"/>
                  <a:pt x="1050" y="55"/>
                  <a:pt x="1050" y="118"/>
                </a:cubicBezTo>
                <a:lnTo>
                  <a:pt x="1050" y="583"/>
                </a:lnTo>
                <a:cubicBezTo>
                  <a:pt x="1050" y="646"/>
                  <a:pt x="996" y="700"/>
                  <a:pt x="933" y="700"/>
                </a:cubicBezTo>
                <a:lnTo>
                  <a:pt x="118" y="700"/>
                </a:lnTo>
                <a:cubicBezTo>
                  <a:pt x="55" y="700"/>
                  <a:pt x="0" y="646"/>
                  <a:pt x="0" y="583"/>
                </a:cubicBezTo>
                <a:lnTo>
                  <a:pt x="0" y="118"/>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02921" y="2444751"/>
            <a:ext cx="377825" cy="211138"/>
          </a:xfrm>
          <a:custGeom>
            <a:avLst/>
            <a:gdLst>
              <a:gd name="T0" fmla="*/ 933 w 1051"/>
              <a:gd name="T1" fmla="*/ 467 h 586"/>
              <a:gd name="T2" fmla="*/ 933 w 1051"/>
              <a:gd name="T3" fmla="*/ 117 h 586"/>
              <a:gd name="T4" fmla="*/ 118 w 1051"/>
              <a:gd name="T5" fmla="*/ 117 h 586"/>
              <a:gd name="T6" fmla="*/ 118 w 1051"/>
              <a:gd name="T7" fmla="*/ 467 h 586"/>
              <a:gd name="T8" fmla="*/ 933 w 1051"/>
              <a:gd name="T9" fmla="*/ 467 h 586"/>
              <a:gd name="T10" fmla="*/ 933 w 1051"/>
              <a:gd name="T11" fmla="*/ 0 h 586"/>
              <a:gd name="T12" fmla="*/ 1050 w 1051"/>
              <a:gd name="T13" fmla="*/ 117 h 586"/>
              <a:gd name="T14" fmla="*/ 1050 w 1051"/>
              <a:gd name="T15" fmla="*/ 467 h 586"/>
              <a:gd name="T16" fmla="*/ 933 w 1051"/>
              <a:gd name="T17" fmla="*/ 585 h 586"/>
              <a:gd name="T18" fmla="*/ 118 w 1051"/>
              <a:gd name="T19" fmla="*/ 585 h 586"/>
              <a:gd name="T20" fmla="*/ 0 w 1051"/>
              <a:gd name="T21" fmla="*/ 467 h 586"/>
              <a:gd name="T22" fmla="*/ 0 w 1051"/>
              <a:gd name="T23" fmla="*/ 117 h 586"/>
              <a:gd name="T24" fmla="*/ 118 w 1051"/>
              <a:gd name="T25" fmla="*/ 0 h 586"/>
              <a:gd name="T26" fmla="*/ 933 w 1051"/>
              <a:gd name="T27"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586">
                <a:moveTo>
                  <a:pt x="933" y="467"/>
                </a:moveTo>
                <a:lnTo>
                  <a:pt x="933" y="117"/>
                </a:lnTo>
                <a:lnTo>
                  <a:pt x="118" y="117"/>
                </a:lnTo>
                <a:lnTo>
                  <a:pt x="118" y="467"/>
                </a:lnTo>
                <a:lnTo>
                  <a:pt x="933" y="467"/>
                </a:lnTo>
                <a:close/>
                <a:moveTo>
                  <a:pt x="933" y="0"/>
                </a:moveTo>
                <a:cubicBezTo>
                  <a:pt x="996" y="0"/>
                  <a:pt x="1050" y="55"/>
                  <a:pt x="1050" y="117"/>
                </a:cubicBezTo>
                <a:lnTo>
                  <a:pt x="1050" y="467"/>
                </a:lnTo>
                <a:cubicBezTo>
                  <a:pt x="1050" y="530"/>
                  <a:pt x="996" y="585"/>
                  <a:pt x="933" y="585"/>
                </a:cubicBezTo>
                <a:lnTo>
                  <a:pt x="118" y="585"/>
                </a:lnTo>
                <a:cubicBezTo>
                  <a:pt x="55" y="585"/>
                  <a:pt x="0" y="530"/>
                  <a:pt x="0" y="467"/>
                </a:cubicBezTo>
                <a:lnTo>
                  <a:pt x="0" y="117"/>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77658" y="2381250"/>
            <a:ext cx="377825" cy="336550"/>
          </a:xfrm>
          <a:custGeom>
            <a:avLst/>
            <a:gdLst>
              <a:gd name="T0" fmla="*/ 933 w 1051"/>
              <a:gd name="T1" fmla="*/ 817 h 936"/>
              <a:gd name="T2" fmla="*/ 933 w 1051"/>
              <a:gd name="T3" fmla="*/ 117 h 936"/>
              <a:gd name="T4" fmla="*/ 118 w 1051"/>
              <a:gd name="T5" fmla="*/ 117 h 936"/>
              <a:gd name="T6" fmla="*/ 118 w 1051"/>
              <a:gd name="T7" fmla="*/ 817 h 936"/>
              <a:gd name="T8" fmla="*/ 933 w 1051"/>
              <a:gd name="T9" fmla="*/ 817 h 936"/>
              <a:gd name="T10" fmla="*/ 933 w 1051"/>
              <a:gd name="T11" fmla="*/ 0 h 936"/>
              <a:gd name="T12" fmla="*/ 1050 w 1051"/>
              <a:gd name="T13" fmla="*/ 117 h 936"/>
              <a:gd name="T14" fmla="*/ 1050 w 1051"/>
              <a:gd name="T15" fmla="*/ 817 h 936"/>
              <a:gd name="T16" fmla="*/ 933 w 1051"/>
              <a:gd name="T17" fmla="*/ 935 h 936"/>
              <a:gd name="T18" fmla="*/ 118 w 1051"/>
              <a:gd name="T19" fmla="*/ 935 h 936"/>
              <a:gd name="T20" fmla="*/ 0 w 1051"/>
              <a:gd name="T21" fmla="*/ 817 h 936"/>
              <a:gd name="T22" fmla="*/ 0 w 1051"/>
              <a:gd name="T23" fmla="*/ 117 h 936"/>
              <a:gd name="T24" fmla="*/ 118 w 1051"/>
              <a:gd name="T25" fmla="*/ 0 h 936"/>
              <a:gd name="T26" fmla="*/ 933 w 1051"/>
              <a:gd name="T2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936">
                <a:moveTo>
                  <a:pt x="933" y="817"/>
                </a:moveTo>
                <a:lnTo>
                  <a:pt x="933" y="117"/>
                </a:lnTo>
                <a:lnTo>
                  <a:pt x="118" y="117"/>
                </a:lnTo>
                <a:lnTo>
                  <a:pt x="118" y="817"/>
                </a:lnTo>
                <a:lnTo>
                  <a:pt x="933" y="817"/>
                </a:lnTo>
                <a:close/>
                <a:moveTo>
                  <a:pt x="933" y="0"/>
                </a:moveTo>
                <a:cubicBezTo>
                  <a:pt x="996" y="0"/>
                  <a:pt x="1050" y="55"/>
                  <a:pt x="1050" y="117"/>
                </a:cubicBezTo>
                <a:lnTo>
                  <a:pt x="1050" y="817"/>
                </a:lnTo>
                <a:cubicBezTo>
                  <a:pt x="1050" y="880"/>
                  <a:pt x="996" y="935"/>
                  <a:pt x="933" y="935"/>
                </a:cubicBezTo>
                <a:lnTo>
                  <a:pt x="118" y="935"/>
                </a:lnTo>
                <a:cubicBezTo>
                  <a:pt x="55" y="935"/>
                  <a:pt x="0" y="880"/>
                  <a:pt x="0" y="817"/>
                </a:cubicBezTo>
                <a:lnTo>
                  <a:pt x="0" y="117"/>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33344" y="2381250"/>
            <a:ext cx="419100" cy="336550"/>
          </a:xfrm>
          <a:custGeom>
            <a:avLst/>
            <a:gdLst>
              <a:gd name="T0" fmla="*/ 990 w 1166"/>
              <a:gd name="T1" fmla="*/ 585 h 936"/>
              <a:gd name="T2" fmla="*/ 990 w 1166"/>
              <a:gd name="T3" fmla="*/ 467 h 936"/>
              <a:gd name="T4" fmla="*/ 815 w 1166"/>
              <a:gd name="T5" fmla="*/ 467 h 936"/>
              <a:gd name="T6" fmla="*/ 815 w 1166"/>
              <a:gd name="T7" fmla="*/ 292 h 936"/>
              <a:gd name="T8" fmla="*/ 700 w 1166"/>
              <a:gd name="T9" fmla="*/ 292 h 936"/>
              <a:gd name="T10" fmla="*/ 700 w 1166"/>
              <a:gd name="T11" fmla="*/ 467 h 936"/>
              <a:gd name="T12" fmla="*/ 525 w 1166"/>
              <a:gd name="T13" fmla="*/ 467 h 936"/>
              <a:gd name="T14" fmla="*/ 525 w 1166"/>
              <a:gd name="T15" fmla="*/ 585 h 936"/>
              <a:gd name="T16" fmla="*/ 700 w 1166"/>
              <a:gd name="T17" fmla="*/ 585 h 936"/>
              <a:gd name="T18" fmla="*/ 700 w 1166"/>
              <a:gd name="T19" fmla="*/ 760 h 936"/>
              <a:gd name="T20" fmla="*/ 815 w 1166"/>
              <a:gd name="T21" fmla="*/ 760 h 936"/>
              <a:gd name="T22" fmla="*/ 815 w 1166"/>
              <a:gd name="T23" fmla="*/ 585 h 936"/>
              <a:gd name="T24" fmla="*/ 990 w 1166"/>
              <a:gd name="T25" fmla="*/ 585 h 936"/>
              <a:gd name="T26" fmla="*/ 1165 w 1166"/>
              <a:gd name="T27" fmla="*/ 235 h 936"/>
              <a:gd name="T28" fmla="*/ 1165 w 1166"/>
              <a:gd name="T29" fmla="*/ 817 h 936"/>
              <a:gd name="T30" fmla="*/ 1050 w 1166"/>
              <a:gd name="T31" fmla="*/ 935 h 936"/>
              <a:gd name="T32" fmla="*/ 115 w 1166"/>
              <a:gd name="T33" fmla="*/ 935 h 936"/>
              <a:gd name="T34" fmla="*/ 0 w 1166"/>
              <a:gd name="T35" fmla="*/ 817 h 936"/>
              <a:gd name="T36" fmla="*/ 0 w 1166"/>
              <a:gd name="T37" fmla="*/ 117 h 936"/>
              <a:gd name="T38" fmla="*/ 115 w 1166"/>
              <a:gd name="T39" fmla="*/ 0 h 936"/>
              <a:gd name="T40" fmla="*/ 465 w 1166"/>
              <a:gd name="T41" fmla="*/ 0 h 936"/>
              <a:gd name="T42" fmla="*/ 582 w 1166"/>
              <a:gd name="T43" fmla="*/ 117 h 936"/>
              <a:gd name="T44" fmla="*/ 1050 w 1166"/>
              <a:gd name="T45" fmla="*/ 117 h 936"/>
              <a:gd name="T46" fmla="*/ 1165 w 1166"/>
              <a:gd name="T47" fmla="*/ 2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936">
                <a:moveTo>
                  <a:pt x="990" y="585"/>
                </a:moveTo>
                <a:lnTo>
                  <a:pt x="990" y="467"/>
                </a:lnTo>
                <a:lnTo>
                  <a:pt x="815" y="467"/>
                </a:lnTo>
                <a:lnTo>
                  <a:pt x="815" y="292"/>
                </a:lnTo>
                <a:lnTo>
                  <a:pt x="700" y="292"/>
                </a:lnTo>
                <a:lnTo>
                  <a:pt x="700" y="467"/>
                </a:lnTo>
                <a:lnTo>
                  <a:pt x="525" y="467"/>
                </a:lnTo>
                <a:lnTo>
                  <a:pt x="525" y="585"/>
                </a:lnTo>
                <a:lnTo>
                  <a:pt x="700" y="585"/>
                </a:lnTo>
                <a:lnTo>
                  <a:pt x="700" y="760"/>
                </a:lnTo>
                <a:lnTo>
                  <a:pt x="815" y="760"/>
                </a:lnTo>
                <a:lnTo>
                  <a:pt x="815" y="585"/>
                </a:lnTo>
                <a:lnTo>
                  <a:pt x="990" y="585"/>
                </a:lnTo>
                <a:close/>
                <a:moveTo>
                  <a:pt x="1165" y="235"/>
                </a:moveTo>
                <a:lnTo>
                  <a:pt x="1165" y="817"/>
                </a:lnTo>
                <a:cubicBezTo>
                  <a:pt x="1165" y="883"/>
                  <a:pt x="1115" y="935"/>
                  <a:pt x="1050" y="935"/>
                </a:cubicBezTo>
                <a:lnTo>
                  <a:pt x="115" y="935"/>
                </a:lnTo>
                <a:cubicBezTo>
                  <a:pt x="49" y="935"/>
                  <a:pt x="0" y="883"/>
                  <a:pt x="0" y="817"/>
                </a:cubicBezTo>
                <a:lnTo>
                  <a:pt x="0" y="117"/>
                </a:lnTo>
                <a:cubicBezTo>
                  <a:pt x="0" y="52"/>
                  <a:pt x="49" y="0"/>
                  <a:pt x="115" y="0"/>
                </a:cubicBezTo>
                <a:lnTo>
                  <a:pt x="465" y="0"/>
                </a:lnTo>
                <a:lnTo>
                  <a:pt x="582" y="117"/>
                </a:lnTo>
                <a:lnTo>
                  <a:pt x="1050" y="117"/>
                </a:lnTo>
                <a:cubicBezTo>
                  <a:pt x="1115" y="117"/>
                  <a:pt x="1165" y="169"/>
                  <a:pt x="1165"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08081" y="233997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574 w 1166"/>
              <a:gd name="T21" fmla="*/ 416 h 1166"/>
              <a:gd name="T22" fmla="*/ 465 w 1166"/>
              <a:gd name="T23" fmla="*/ 574 h 1166"/>
              <a:gd name="T24" fmla="*/ 465 w 1166"/>
              <a:gd name="T25" fmla="*/ 591 h 1166"/>
              <a:gd name="T26" fmla="*/ 574 w 1166"/>
              <a:gd name="T27" fmla="*/ 749 h 1166"/>
              <a:gd name="T28" fmla="*/ 670 w 1166"/>
              <a:gd name="T29" fmla="*/ 667 h 1166"/>
              <a:gd name="T30" fmla="*/ 774 w 1166"/>
              <a:gd name="T31" fmla="*/ 667 h 1166"/>
              <a:gd name="T32" fmla="*/ 713 w 1166"/>
              <a:gd name="T33" fmla="*/ 787 h 1166"/>
              <a:gd name="T34" fmla="*/ 574 w 1166"/>
              <a:gd name="T35" fmla="*/ 837 h 1166"/>
              <a:gd name="T36" fmla="*/ 350 w 1166"/>
              <a:gd name="T37" fmla="*/ 591 h 1166"/>
              <a:gd name="T38" fmla="*/ 350 w 1166"/>
              <a:gd name="T39" fmla="*/ 574 h 1166"/>
              <a:gd name="T40" fmla="*/ 404 w 1166"/>
              <a:gd name="T41" fmla="*/ 399 h 1166"/>
              <a:gd name="T42" fmla="*/ 574 w 1166"/>
              <a:gd name="T43" fmla="*/ 325 h 1166"/>
              <a:gd name="T44" fmla="*/ 716 w 1166"/>
              <a:gd name="T45" fmla="*/ 377 h 1166"/>
              <a:gd name="T46" fmla="*/ 774 w 1166"/>
              <a:gd name="T47" fmla="*/ 511 h 1166"/>
              <a:gd name="T48" fmla="*/ 670 w 1166"/>
              <a:gd name="T49" fmla="*/ 511 h 1166"/>
              <a:gd name="T50" fmla="*/ 661 w 1166"/>
              <a:gd name="T51" fmla="*/ 476 h 1166"/>
              <a:gd name="T52" fmla="*/ 642 w 1166"/>
              <a:gd name="T53" fmla="*/ 443 h 1166"/>
              <a:gd name="T54" fmla="*/ 574 w 1166"/>
              <a:gd name="T55" fmla="*/ 416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60" y="0"/>
                  <a:pt x="582" y="0"/>
                </a:cubicBezTo>
                <a:close/>
                <a:moveTo>
                  <a:pt x="574" y="416"/>
                </a:moveTo>
                <a:cubicBezTo>
                  <a:pt x="490" y="416"/>
                  <a:pt x="465" y="490"/>
                  <a:pt x="465" y="574"/>
                </a:cubicBezTo>
                <a:lnTo>
                  <a:pt x="465" y="591"/>
                </a:lnTo>
                <a:cubicBezTo>
                  <a:pt x="465" y="675"/>
                  <a:pt x="490" y="749"/>
                  <a:pt x="574" y="749"/>
                </a:cubicBezTo>
                <a:cubicBezTo>
                  <a:pt x="625" y="749"/>
                  <a:pt x="670" y="718"/>
                  <a:pt x="670" y="667"/>
                </a:cubicBezTo>
                <a:lnTo>
                  <a:pt x="774" y="667"/>
                </a:lnTo>
                <a:cubicBezTo>
                  <a:pt x="774" y="721"/>
                  <a:pt x="745" y="761"/>
                  <a:pt x="713" y="787"/>
                </a:cubicBezTo>
                <a:cubicBezTo>
                  <a:pt x="678" y="818"/>
                  <a:pt x="637" y="837"/>
                  <a:pt x="574" y="837"/>
                </a:cubicBezTo>
                <a:cubicBezTo>
                  <a:pt x="425" y="837"/>
                  <a:pt x="350" y="738"/>
                  <a:pt x="350" y="591"/>
                </a:cubicBezTo>
                <a:lnTo>
                  <a:pt x="350" y="574"/>
                </a:lnTo>
                <a:cubicBezTo>
                  <a:pt x="350" y="504"/>
                  <a:pt x="370" y="439"/>
                  <a:pt x="404" y="399"/>
                </a:cubicBezTo>
                <a:cubicBezTo>
                  <a:pt x="441" y="358"/>
                  <a:pt x="498" y="325"/>
                  <a:pt x="574" y="325"/>
                </a:cubicBezTo>
                <a:cubicBezTo>
                  <a:pt x="634" y="325"/>
                  <a:pt x="685" y="346"/>
                  <a:pt x="716" y="377"/>
                </a:cubicBezTo>
                <a:cubicBezTo>
                  <a:pt x="746" y="407"/>
                  <a:pt x="774" y="454"/>
                  <a:pt x="774" y="511"/>
                </a:cubicBezTo>
                <a:lnTo>
                  <a:pt x="670" y="511"/>
                </a:lnTo>
                <a:cubicBezTo>
                  <a:pt x="670" y="498"/>
                  <a:pt x="667" y="487"/>
                  <a:pt x="661" y="476"/>
                </a:cubicBezTo>
                <a:cubicBezTo>
                  <a:pt x="656" y="465"/>
                  <a:pt x="651" y="451"/>
                  <a:pt x="642" y="443"/>
                </a:cubicBezTo>
                <a:cubicBezTo>
                  <a:pt x="627" y="428"/>
                  <a:pt x="602" y="416"/>
                  <a:pt x="574" y="41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84406" y="233997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640 w 1166"/>
              <a:gd name="T21" fmla="*/ 290 h 1166"/>
              <a:gd name="T22" fmla="*/ 640 w 1166"/>
              <a:gd name="T23" fmla="*/ 525 h 1166"/>
              <a:gd name="T24" fmla="*/ 875 w 1166"/>
              <a:gd name="T25" fmla="*/ 525 h 1166"/>
              <a:gd name="T26" fmla="*/ 875 w 1166"/>
              <a:gd name="T27" fmla="*/ 640 h 1166"/>
              <a:gd name="T28" fmla="*/ 640 w 1166"/>
              <a:gd name="T29" fmla="*/ 640 h 1166"/>
              <a:gd name="T30" fmla="*/ 640 w 1166"/>
              <a:gd name="T31" fmla="*/ 875 h 1166"/>
              <a:gd name="T32" fmla="*/ 525 w 1166"/>
              <a:gd name="T33" fmla="*/ 875 h 1166"/>
              <a:gd name="T34" fmla="*/ 525 w 1166"/>
              <a:gd name="T35" fmla="*/ 640 h 1166"/>
              <a:gd name="T36" fmla="*/ 290 w 1166"/>
              <a:gd name="T37" fmla="*/ 640 h 1166"/>
              <a:gd name="T38" fmla="*/ 290 w 1166"/>
              <a:gd name="T39" fmla="*/ 525 h 1166"/>
              <a:gd name="T40" fmla="*/ 525 w 1166"/>
              <a:gd name="T41" fmla="*/ 525 h 1166"/>
              <a:gd name="T42" fmla="*/ 525 w 1166"/>
              <a:gd name="T43" fmla="*/ 290 h 1166"/>
              <a:gd name="T44" fmla="*/ 640 w 1166"/>
              <a:gd name="T45"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moveTo>
                  <a:pt x="640" y="290"/>
                </a:moveTo>
                <a:lnTo>
                  <a:pt x="640" y="525"/>
                </a:lnTo>
                <a:lnTo>
                  <a:pt x="875" y="525"/>
                </a:lnTo>
                <a:lnTo>
                  <a:pt x="875" y="640"/>
                </a:lnTo>
                <a:lnTo>
                  <a:pt x="640" y="640"/>
                </a:lnTo>
                <a:lnTo>
                  <a:pt x="640" y="875"/>
                </a:lnTo>
                <a:lnTo>
                  <a:pt x="525" y="875"/>
                </a:lnTo>
                <a:lnTo>
                  <a:pt x="525" y="640"/>
                </a:lnTo>
                <a:lnTo>
                  <a:pt x="290" y="640"/>
                </a:lnTo>
                <a:lnTo>
                  <a:pt x="290" y="525"/>
                </a:lnTo>
                <a:lnTo>
                  <a:pt x="525" y="525"/>
                </a:lnTo>
                <a:lnTo>
                  <a:pt x="525" y="290"/>
                </a:lnTo>
                <a:lnTo>
                  <a:pt x="640" y="29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17871" y="2360614"/>
            <a:ext cx="504825" cy="377825"/>
          </a:xfrm>
          <a:custGeom>
            <a:avLst/>
            <a:gdLst>
              <a:gd name="T0" fmla="*/ 875 w 1401"/>
              <a:gd name="T1" fmla="*/ 933 h 1051"/>
              <a:gd name="T2" fmla="*/ 1282 w 1401"/>
              <a:gd name="T3" fmla="*/ 525 h 1051"/>
              <a:gd name="T4" fmla="*/ 875 w 1401"/>
              <a:gd name="T5" fmla="*/ 118 h 1051"/>
              <a:gd name="T6" fmla="*/ 468 w 1401"/>
              <a:gd name="T7" fmla="*/ 525 h 1051"/>
              <a:gd name="T8" fmla="*/ 875 w 1401"/>
              <a:gd name="T9" fmla="*/ 933 h 1051"/>
              <a:gd name="T10" fmla="*/ 875 w 1401"/>
              <a:gd name="T11" fmla="*/ 0 h 1051"/>
              <a:gd name="T12" fmla="*/ 1400 w 1401"/>
              <a:gd name="T13" fmla="*/ 525 h 1051"/>
              <a:gd name="T14" fmla="*/ 875 w 1401"/>
              <a:gd name="T15" fmla="*/ 1050 h 1051"/>
              <a:gd name="T16" fmla="*/ 350 w 1401"/>
              <a:gd name="T17" fmla="*/ 525 h 1051"/>
              <a:gd name="T18" fmla="*/ 875 w 1401"/>
              <a:gd name="T19" fmla="*/ 0 h 1051"/>
              <a:gd name="T20" fmla="*/ 118 w 1401"/>
              <a:gd name="T21" fmla="*/ 525 h 1051"/>
              <a:gd name="T22" fmla="*/ 350 w 1401"/>
              <a:gd name="T23" fmla="*/ 894 h 1051"/>
              <a:gd name="T24" fmla="*/ 350 w 1401"/>
              <a:gd name="T25" fmla="*/ 1020 h 1051"/>
              <a:gd name="T26" fmla="*/ 0 w 1401"/>
              <a:gd name="T27" fmla="*/ 525 h 1051"/>
              <a:gd name="T28" fmla="*/ 350 w 1401"/>
              <a:gd name="T29" fmla="*/ 31 h 1051"/>
              <a:gd name="T30" fmla="*/ 350 w 1401"/>
              <a:gd name="T31" fmla="*/ 156 h 1051"/>
              <a:gd name="T32" fmla="*/ 118 w 1401"/>
              <a:gd name="T33" fmla="*/ 525 h 1051"/>
              <a:gd name="T34" fmla="*/ 932 w 1401"/>
              <a:gd name="T35" fmla="*/ 293 h 1051"/>
              <a:gd name="T36" fmla="*/ 932 w 1401"/>
              <a:gd name="T37" fmla="*/ 468 h 1051"/>
              <a:gd name="T38" fmla="*/ 1107 w 1401"/>
              <a:gd name="T39" fmla="*/ 468 h 1051"/>
              <a:gd name="T40" fmla="*/ 1107 w 1401"/>
              <a:gd name="T41" fmla="*/ 583 h 1051"/>
              <a:gd name="T42" fmla="*/ 932 w 1401"/>
              <a:gd name="T43" fmla="*/ 583 h 1051"/>
              <a:gd name="T44" fmla="*/ 932 w 1401"/>
              <a:gd name="T45" fmla="*/ 758 h 1051"/>
              <a:gd name="T46" fmla="*/ 818 w 1401"/>
              <a:gd name="T47" fmla="*/ 758 h 1051"/>
              <a:gd name="T48" fmla="*/ 818 w 1401"/>
              <a:gd name="T49" fmla="*/ 583 h 1051"/>
              <a:gd name="T50" fmla="*/ 643 w 1401"/>
              <a:gd name="T51" fmla="*/ 583 h 1051"/>
              <a:gd name="T52" fmla="*/ 643 w 1401"/>
              <a:gd name="T53" fmla="*/ 468 h 1051"/>
              <a:gd name="T54" fmla="*/ 818 w 1401"/>
              <a:gd name="T55" fmla="*/ 468 h 1051"/>
              <a:gd name="T56" fmla="*/ 818 w 1401"/>
              <a:gd name="T57" fmla="*/ 293 h 1051"/>
              <a:gd name="T58" fmla="*/ 932 w 1401"/>
              <a:gd name="T59"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01" h="1051">
                <a:moveTo>
                  <a:pt x="875" y="933"/>
                </a:moveTo>
                <a:cubicBezTo>
                  <a:pt x="1099" y="933"/>
                  <a:pt x="1282" y="749"/>
                  <a:pt x="1282" y="525"/>
                </a:cubicBezTo>
                <a:cubicBezTo>
                  <a:pt x="1282" y="300"/>
                  <a:pt x="1099" y="118"/>
                  <a:pt x="875" y="118"/>
                </a:cubicBezTo>
                <a:cubicBezTo>
                  <a:pt x="651" y="118"/>
                  <a:pt x="468" y="300"/>
                  <a:pt x="468" y="525"/>
                </a:cubicBezTo>
                <a:cubicBezTo>
                  <a:pt x="468" y="749"/>
                  <a:pt x="651" y="933"/>
                  <a:pt x="875" y="933"/>
                </a:cubicBezTo>
                <a:close/>
                <a:moveTo>
                  <a:pt x="875" y="0"/>
                </a:moveTo>
                <a:cubicBezTo>
                  <a:pt x="1165" y="0"/>
                  <a:pt x="1400" y="235"/>
                  <a:pt x="1400" y="525"/>
                </a:cubicBezTo>
                <a:cubicBezTo>
                  <a:pt x="1400" y="814"/>
                  <a:pt x="1165" y="1050"/>
                  <a:pt x="875" y="1050"/>
                </a:cubicBezTo>
                <a:cubicBezTo>
                  <a:pt x="585" y="1050"/>
                  <a:pt x="350" y="814"/>
                  <a:pt x="350" y="525"/>
                </a:cubicBezTo>
                <a:cubicBezTo>
                  <a:pt x="350" y="235"/>
                  <a:pt x="585" y="0"/>
                  <a:pt x="875" y="0"/>
                </a:cubicBezTo>
                <a:close/>
                <a:moveTo>
                  <a:pt x="118" y="525"/>
                </a:moveTo>
                <a:cubicBezTo>
                  <a:pt x="118" y="689"/>
                  <a:pt x="211" y="829"/>
                  <a:pt x="350" y="894"/>
                </a:cubicBezTo>
                <a:lnTo>
                  <a:pt x="350" y="1020"/>
                </a:lnTo>
                <a:cubicBezTo>
                  <a:pt x="148" y="949"/>
                  <a:pt x="0" y="752"/>
                  <a:pt x="0" y="525"/>
                </a:cubicBezTo>
                <a:cubicBezTo>
                  <a:pt x="0" y="298"/>
                  <a:pt x="148" y="102"/>
                  <a:pt x="350" y="31"/>
                </a:cubicBezTo>
                <a:lnTo>
                  <a:pt x="350" y="156"/>
                </a:lnTo>
                <a:cubicBezTo>
                  <a:pt x="211" y="222"/>
                  <a:pt x="118" y="361"/>
                  <a:pt x="118" y="525"/>
                </a:cubicBezTo>
                <a:close/>
                <a:moveTo>
                  <a:pt x="932" y="293"/>
                </a:moveTo>
                <a:lnTo>
                  <a:pt x="932" y="468"/>
                </a:lnTo>
                <a:lnTo>
                  <a:pt x="1107" y="468"/>
                </a:lnTo>
                <a:lnTo>
                  <a:pt x="1107" y="583"/>
                </a:lnTo>
                <a:lnTo>
                  <a:pt x="932" y="583"/>
                </a:lnTo>
                <a:lnTo>
                  <a:pt x="932" y="758"/>
                </a:lnTo>
                <a:lnTo>
                  <a:pt x="818" y="758"/>
                </a:lnTo>
                <a:lnTo>
                  <a:pt x="818" y="583"/>
                </a:lnTo>
                <a:lnTo>
                  <a:pt x="643" y="583"/>
                </a:lnTo>
                <a:lnTo>
                  <a:pt x="643" y="468"/>
                </a:lnTo>
                <a:lnTo>
                  <a:pt x="818" y="468"/>
                </a:lnTo>
                <a:lnTo>
                  <a:pt x="818" y="293"/>
                </a:lnTo>
                <a:lnTo>
                  <a:pt x="932" y="2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6108" y="2319338"/>
            <a:ext cx="377825" cy="461963"/>
          </a:xfrm>
          <a:custGeom>
            <a:avLst/>
            <a:gdLst>
              <a:gd name="T0" fmla="*/ 932 w 1051"/>
              <a:gd name="T1" fmla="*/ 1168 h 1284"/>
              <a:gd name="T2" fmla="*/ 932 w 1051"/>
              <a:gd name="T3" fmla="*/ 233 h 1284"/>
              <a:gd name="T4" fmla="*/ 818 w 1051"/>
              <a:gd name="T5" fmla="*/ 233 h 1284"/>
              <a:gd name="T6" fmla="*/ 818 w 1051"/>
              <a:gd name="T7" fmla="*/ 408 h 1284"/>
              <a:gd name="T8" fmla="*/ 232 w 1051"/>
              <a:gd name="T9" fmla="*/ 408 h 1284"/>
              <a:gd name="T10" fmla="*/ 232 w 1051"/>
              <a:gd name="T11" fmla="*/ 233 h 1284"/>
              <a:gd name="T12" fmla="*/ 118 w 1051"/>
              <a:gd name="T13" fmla="*/ 233 h 1284"/>
              <a:gd name="T14" fmla="*/ 118 w 1051"/>
              <a:gd name="T15" fmla="*/ 1168 h 1284"/>
              <a:gd name="T16" fmla="*/ 932 w 1051"/>
              <a:gd name="T17" fmla="*/ 1168 h 1284"/>
              <a:gd name="T18" fmla="*/ 525 w 1051"/>
              <a:gd name="T19" fmla="*/ 118 h 1284"/>
              <a:gd name="T20" fmla="*/ 468 w 1051"/>
              <a:gd name="T21" fmla="*/ 175 h 1284"/>
              <a:gd name="T22" fmla="*/ 525 w 1051"/>
              <a:gd name="T23" fmla="*/ 233 h 1284"/>
              <a:gd name="T24" fmla="*/ 582 w 1051"/>
              <a:gd name="T25" fmla="*/ 175 h 1284"/>
              <a:gd name="T26" fmla="*/ 525 w 1051"/>
              <a:gd name="T27" fmla="*/ 118 h 1284"/>
              <a:gd name="T28" fmla="*/ 1050 w 1051"/>
              <a:gd name="T29" fmla="*/ 233 h 1284"/>
              <a:gd name="T30" fmla="*/ 1050 w 1051"/>
              <a:gd name="T31" fmla="*/ 1168 h 1284"/>
              <a:gd name="T32" fmla="*/ 932 w 1051"/>
              <a:gd name="T33" fmla="*/ 1283 h 1284"/>
              <a:gd name="T34" fmla="*/ 118 w 1051"/>
              <a:gd name="T35" fmla="*/ 1283 h 1284"/>
              <a:gd name="T36" fmla="*/ 0 w 1051"/>
              <a:gd name="T37" fmla="*/ 1168 h 1284"/>
              <a:gd name="T38" fmla="*/ 0 w 1051"/>
              <a:gd name="T39" fmla="*/ 233 h 1284"/>
              <a:gd name="T40" fmla="*/ 118 w 1051"/>
              <a:gd name="T41" fmla="*/ 118 h 1284"/>
              <a:gd name="T42" fmla="*/ 361 w 1051"/>
              <a:gd name="T43" fmla="*/ 118 h 1284"/>
              <a:gd name="T44" fmla="*/ 525 w 1051"/>
              <a:gd name="T45" fmla="*/ 0 h 1284"/>
              <a:gd name="T46" fmla="*/ 689 w 1051"/>
              <a:gd name="T47" fmla="*/ 118 h 1284"/>
              <a:gd name="T48" fmla="*/ 932 w 1051"/>
              <a:gd name="T49" fmla="*/ 118 h 1284"/>
              <a:gd name="T50" fmla="*/ 1050 w 1051"/>
              <a:gd name="T51" fmla="*/ 233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284">
                <a:moveTo>
                  <a:pt x="932" y="1168"/>
                </a:moveTo>
                <a:lnTo>
                  <a:pt x="932" y="233"/>
                </a:lnTo>
                <a:lnTo>
                  <a:pt x="818" y="233"/>
                </a:lnTo>
                <a:lnTo>
                  <a:pt x="818" y="408"/>
                </a:lnTo>
                <a:lnTo>
                  <a:pt x="232" y="408"/>
                </a:lnTo>
                <a:lnTo>
                  <a:pt x="232" y="233"/>
                </a:lnTo>
                <a:lnTo>
                  <a:pt x="118" y="233"/>
                </a:lnTo>
                <a:lnTo>
                  <a:pt x="118" y="1168"/>
                </a:lnTo>
                <a:lnTo>
                  <a:pt x="932" y="1168"/>
                </a:lnTo>
                <a:close/>
                <a:moveTo>
                  <a:pt x="525" y="118"/>
                </a:moveTo>
                <a:cubicBezTo>
                  <a:pt x="492" y="118"/>
                  <a:pt x="468" y="142"/>
                  <a:pt x="468" y="175"/>
                </a:cubicBezTo>
                <a:cubicBezTo>
                  <a:pt x="468" y="208"/>
                  <a:pt x="492" y="233"/>
                  <a:pt x="525" y="233"/>
                </a:cubicBezTo>
                <a:cubicBezTo>
                  <a:pt x="558" y="233"/>
                  <a:pt x="582" y="208"/>
                  <a:pt x="582" y="175"/>
                </a:cubicBezTo>
                <a:cubicBezTo>
                  <a:pt x="582" y="142"/>
                  <a:pt x="558" y="118"/>
                  <a:pt x="525" y="118"/>
                </a:cubicBezTo>
                <a:close/>
                <a:moveTo>
                  <a:pt x="1050" y="233"/>
                </a:moveTo>
                <a:lnTo>
                  <a:pt x="1050" y="1168"/>
                </a:lnTo>
                <a:cubicBezTo>
                  <a:pt x="1050" y="1231"/>
                  <a:pt x="995" y="1283"/>
                  <a:pt x="932" y="1283"/>
                </a:cubicBezTo>
                <a:lnTo>
                  <a:pt x="118" y="1283"/>
                </a:lnTo>
                <a:cubicBezTo>
                  <a:pt x="55" y="1283"/>
                  <a:pt x="0" y="1231"/>
                  <a:pt x="0" y="1168"/>
                </a:cubicBezTo>
                <a:lnTo>
                  <a:pt x="0" y="233"/>
                </a:lnTo>
                <a:cubicBezTo>
                  <a:pt x="0" y="170"/>
                  <a:pt x="55" y="118"/>
                  <a:pt x="118" y="118"/>
                </a:cubicBezTo>
                <a:lnTo>
                  <a:pt x="361" y="118"/>
                </a:lnTo>
                <a:cubicBezTo>
                  <a:pt x="386" y="49"/>
                  <a:pt x="448" y="0"/>
                  <a:pt x="525" y="0"/>
                </a:cubicBezTo>
                <a:cubicBezTo>
                  <a:pt x="602" y="0"/>
                  <a:pt x="664" y="50"/>
                  <a:pt x="689" y="118"/>
                </a:cubicBezTo>
                <a:lnTo>
                  <a:pt x="932" y="118"/>
                </a:lnTo>
                <a:cubicBezTo>
                  <a:pt x="995" y="118"/>
                  <a:pt x="1050" y="170"/>
                  <a:pt x="1050" y="23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4896" y="3232152"/>
            <a:ext cx="377825" cy="377825"/>
          </a:xfrm>
          <a:custGeom>
            <a:avLst/>
            <a:gdLst>
              <a:gd name="T0" fmla="*/ 932 w 1051"/>
              <a:gd name="T1" fmla="*/ 0 h 1050"/>
              <a:gd name="T2" fmla="*/ 1050 w 1051"/>
              <a:gd name="T3" fmla="*/ 118 h 1050"/>
              <a:gd name="T4" fmla="*/ 1050 w 1051"/>
              <a:gd name="T5" fmla="*/ 350 h 1050"/>
              <a:gd name="T6" fmla="*/ 932 w 1051"/>
              <a:gd name="T7" fmla="*/ 350 h 1050"/>
              <a:gd name="T8" fmla="*/ 932 w 1051"/>
              <a:gd name="T9" fmla="*/ 118 h 1050"/>
              <a:gd name="T10" fmla="*/ 700 w 1051"/>
              <a:gd name="T11" fmla="*/ 118 h 1050"/>
              <a:gd name="T12" fmla="*/ 700 w 1051"/>
              <a:gd name="T13" fmla="*/ 0 h 1050"/>
              <a:gd name="T14" fmla="*/ 932 w 1051"/>
              <a:gd name="T15" fmla="*/ 0 h 1050"/>
              <a:gd name="T16" fmla="*/ 932 w 1051"/>
              <a:gd name="T17" fmla="*/ 931 h 1050"/>
              <a:gd name="T18" fmla="*/ 932 w 1051"/>
              <a:gd name="T19" fmla="*/ 699 h 1050"/>
              <a:gd name="T20" fmla="*/ 1050 w 1051"/>
              <a:gd name="T21" fmla="*/ 699 h 1050"/>
              <a:gd name="T22" fmla="*/ 1050 w 1051"/>
              <a:gd name="T23" fmla="*/ 931 h 1050"/>
              <a:gd name="T24" fmla="*/ 932 w 1051"/>
              <a:gd name="T25" fmla="*/ 1049 h 1050"/>
              <a:gd name="T26" fmla="*/ 700 w 1051"/>
              <a:gd name="T27" fmla="*/ 1049 h 1050"/>
              <a:gd name="T28" fmla="*/ 700 w 1051"/>
              <a:gd name="T29" fmla="*/ 931 h 1050"/>
              <a:gd name="T30" fmla="*/ 932 w 1051"/>
              <a:gd name="T31" fmla="*/ 931 h 1050"/>
              <a:gd name="T32" fmla="*/ 118 w 1051"/>
              <a:gd name="T33" fmla="*/ 699 h 1050"/>
              <a:gd name="T34" fmla="*/ 118 w 1051"/>
              <a:gd name="T35" fmla="*/ 931 h 1050"/>
              <a:gd name="T36" fmla="*/ 350 w 1051"/>
              <a:gd name="T37" fmla="*/ 931 h 1050"/>
              <a:gd name="T38" fmla="*/ 350 w 1051"/>
              <a:gd name="T39" fmla="*/ 1049 h 1050"/>
              <a:gd name="T40" fmla="*/ 118 w 1051"/>
              <a:gd name="T41" fmla="*/ 1049 h 1050"/>
              <a:gd name="T42" fmla="*/ 0 w 1051"/>
              <a:gd name="T43" fmla="*/ 931 h 1050"/>
              <a:gd name="T44" fmla="*/ 0 w 1051"/>
              <a:gd name="T45" fmla="*/ 699 h 1050"/>
              <a:gd name="T46" fmla="*/ 118 w 1051"/>
              <a:gd name="T47" fmla="*/ 699 h 1050"/>
              <a:gd name="T48" fmla="*/ 0 w 1051"/>
              <a:gd name="T49" fmla="*/ 118 h 1050"/>
              <a:gd name="T50" fmla="*/ 118 w 1051"/>
              <a:gd name="T51" fmla="*/ 0 h 1050"/>
              <a:gd name="T52" fmla="*/ 350 w 1051"/>
              <a:gd name="T53" fmla="*/ 0 h 1050"/>
              <a:gd name="T54" fmla="*/ 350 w 1051"/>
              <a:gd name="T55" fmla="*/ 118 h 1050"/>
              <a:gd name="T56" fmla="*/ 118 w 1051"/>
              <a:gd name="T57" fmla="*/ 118 h 1050"/>
              <a:gd name="T58" fmla="*/ 118 w 1051"/>
              <a:gd name="T59" fmla="*/ 350 h 1050"/>
              <a:gd name="T60" fmla="*/ 0 w 1051"/>
              <a:gd name="T61" fmla="*/ 350 h 1050"/>
              <a:gd name="T62" fmla="*/ 0 w 1051"/>
              <a:gd name="T63" fmla="*/ 11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932" y="0"/>
                </a:moveTo>
                <a:cubicBezTo>
                  <a:pt x="995" y="0"/>
                  <a:pt x="1050" y="55"/>
                  <a:pt x="1050" y="118"/>
                </a:cubicBezTo>
                <a:lnTo>
                  <a:pt x="1050" y="350"/>
                </a:lnTo>
                <a:lnTo>
                  <a:pt x="932" y="350"/>
                </a:lnTo>
                <a:lnTo>
                  <a:pt x="932" y="118"/>
                </a:lnTo>
                <a:lnTo>
                  <a:pt x="700" y="118"/>
                </a:lnTo>
                <a:lnTo>
                  <a:pt x="700" y="0"/>
                </a:lnTo>
                <a:lnTo>
                  <a:pt x="932" y="0"/>
                </a:lnTo>
                <a:close/>
                <a:moveTo>
                  <a:pt x="932" y="931"/>
                </a:moveTo>
                <a:lnTo>
                  <a:pt x="932" y="699"/>
                </a:lnTo>
                <a:lnTo>
                  <a:pt x="1050" y="699"/>
                </a:lnTo>
                <a:lnTo>
                  <a:pt x="1050" y="931"/>
                </a:lnTo>
                <a:cubicBezTo>
                  <a:pt x="1050" y="994"/>
                  <a:pt x="995" y="1049"/>
                  <a:pt x="932" y="1049"/>
                </a:cubicBezTo>
                <a:lnTo>
                  <a:pt x="700" y="1049"/>
                </a:lnTo>
                <a:lnTo>
                  <a:pt x="700" y="931"/>
                </a:lnTo>
                <a:lnTo>
                  <a:pt x="932" y="931"/>
                </a:lnTo>
                <a:close/>
                <a:moveTo>
                  <a:pt x="118" y="699"/>
                </a:moveTo>
                <a:lnTo>
                  <a:pt x="118" y="931"/>
                </a:lnTo>
                <a:lnTo>
                  <a:pt x="350" y="931"/>
                </a:lnTo>
                <a:lnTo>
                  <a:pt x="350" y="1049"/>
                </a:lnTo>
                <a:lnTo>
                  <a:pt x="118" y="1049"/>
                </a:lnTo>
                <a:cubicBezTo>
                  <a:pt x="55" y="1049"/>
                  <a:pt x="0" y="994"/>
                  <a:pt x="0" y="931"/>
                </a:cubicBezTo>
                <a:lnTo>
                  <a:pt x="0" y="699"/>
                </a:lnTo>
                <a:lnTo>
                  <a:pt x="118" y="699"/>
                </a:lnTo>
                <a:close/>
                <a:moveTo>
                  <a:pt x="0" y="118"/>
                </a:moveTo>
                <a:cubicBezTo>
                  <a:pt x="0" y="55"/>
                  <a:pt x="55" y="0"/>
                  <a:pt x="118" y="0"/>
                </a:cubicBezTo>
                <a:lnTo>
                  <a:pt x="350" y="0"/>
                </a:lnTo>
                <a:lnTo>
                  <a:pt x="350" y="118"/>
                </a:lnTo>
                <a:lnTo>
                  <a:pt x="118" y="118"/>
                </a:lnTo>
                <a:lnTo>
                  <a:pt x="118" y="350"/>
                </a:lnTo>
                <a:lnTo>
                  <a:pt x="0" y="350"/>
                </a:lnTo>
                <a:lnTo>
                  <a:pt x="0"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12169" y="3211513"/>
            <a:ext cx="419100" cy="419100"/>
          </a:xfrm>
          <a:custGeom>
            <a:avLst/>
            <a:gdLst>
              <a:gd name="T0" fmla="*/ 582 w 1166"/>
              <a:gd name="T1" fmla="*/ 986 h 1162"/>
              <a:gd name="T2" fmla="*/ 900 w 1166"/>
              <a:gd name="T3" fmla="*/ 833 h 1162"/>
              <a:gd name="T4" fmla="*/ 1053 w 1166"/>
              <a:gd name="T5" fmla="*/ 923 h 1162"/>
              <a:gd name="T6" fmla="*/ 582 w 1166"/>
              <a:gd name="T7" fmla="*/ 1161 h 1162"/>
              <a:gd name="T8" fmla="*/ 0 w 1166"/>
              <a:gd name="T9" fmla="*/ 580 h 1162"/>
              <a:gd name="T10" fmla="*/ 525 w 1166"/>
              <a:gd name="T11" fmla="*/ 0 h 1162"/>
              <a:gd name="T12" fmla="*/ 525 w 1166"/>
              <a:gd name="T13" fmla="*/ 175 h 1162"/>
              <a:gd name="T14" fmla="*/ 175 w 1166"/>
              <a:gd name="T15" fmla="*/ 580 h 1162"/>
              <a:gd name="T16" fmla="*/ 582 w 1166"/>
              <a:gd name="T17" fmla="*/ 986 h 1162"/>
              <a:gd name="T18" fmla="*/ 1165 w 1166"/>
              <a:gd name="T19" fmla="*/ 580 h 1162"/>
              <a:gd name="T20" fmla="*/ 1116 w 1166"/>
              <a:gd name="T21" fmla="*/ 816 h 1162"/>
              <a:gd name="T22" fmla="*/ 962 w 1166"/>
              <a:gd name="T23" fmla="*/ 726 h 1162"/>
              <a:gd name="T24" fmla="*/ 990 w 1166"/>
              <a:gd name="T25" fmla="*/ 580 h 1162"/>
              <a:gd name="T26" fmla="*/ 640 w 1166"/>
              <a:gd name="T27" fmla="*/ 175 h 1162"/>
              <a:gd name="T28" fmla="*/ 640 w 1166"/>
              <a:gd name="T29" fmla="*/ 0 h 1162"/>
              <a:gd name="T30" fmla="*/ 1165 w 1166"/>
              <a:gd name="T31" fmla="*/ 580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1162">
                <a:moveTo>
                  <a:pt x="582" y="986"/>
                </a:moveTo>
                <a:cubicBezTo>
                  <a:pt x="711" y="986"/>
                  <a:pt x="826" y="926"/>
                  <a:pt x="900" y="833"/>
                </a:cubicBezTo>
                <a:lnTo>
                  <a:pt x="1053" y="923"/>
                </a:lnTo>
                <a:cubicBezTo>
                  <a:pt x="946" y="1068"/>
                  <a:pt x="776" y="1161"/>
                  <a:pt x="582" y="1161"/>
                </a:cubicBezTo>
                <a:cubicBezTo>
                  <a:pt x="260" y="1161"/>
                  <a:pt x="0" y="901"/>
                  <a:pt x="0" y="580"/>
                </a:cubicBezTo>
                <a:cubicBezTo>
                  <a:pt x="0" y="276"/>
                  <a:pt x="230" y="30"/>
                  <a:pt x="525" y="0"/>
                </a:cubicBezTo>
                <a:lnTo>
                  <a:pt x="525" y="175"/>
                </a:lnTo>
                <a:cubicBezTo>
                  <a:pt x="328" y="202"/>
                  <a:pt x="175" y="375"/>
                  <a:pt x="175" y="580"/>
                </a:cubicBezTo>
                <a:cubicBezTo>
                  <a:pt x="175" y="806"/>
                  <a:pt x="355" y="986"/>
                  <a:pt x="582" y="986"/>
                </a:cubicBezTo>
                <a:close/>
                <a:moveTo>
                  <a:pt x="1165" y="580"/>
                </a:moveTo>
                <a:cubicBezTo>
                  <a:pt x="1165" y="663"/>
                  <a:pt x="1148" y="745"/>
                  <a:pt x="1116" y="816"/>
                </a:cubicBezTo>
                <a:lnTo>
                  <a:pt x="962" y="726"/>
                </a:lnTo>
                <a:cubicBezTo>
                  <a:pt x="979" y="680"/>
                  <a:pt x="990" y="631"/>
                  <a:pt x="990" y="580"/>
                </a:cubicBezTo>
                <a:cubicBezTo>
                  <a:pt x="990" y="375"/>
                  <a:pt x="837" y="202"/>
                  <a:pt x="640" y="175"/>
                </a:cubicBezTo>
                <a:lnTo>
                  <a:pt x="640" y="0"/>
                </a:lnTo>
                <a:cubicBezTo>
                  <a:pt x="935" y="30"/>
                  <a:pt x="1165" y="276"/>
                  <a:pt x="1165" y="58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10721" y="3232152"/>
            <a:ext cx="377825" cy="377825"/>
          </a:xfrm>
          <a:custGeom>
            <a:avLst/>
            <a:gdLst>
              <a:gd name="T0" fmla="*/ 582 w 1051"/>
              <a:gd name="T1" fmla="*/ 0 h 1050"/>
              <a:gd name="T2" fmla="*/ 1050 w 1051"/>
              <a:gd name="T3" fmla="*/ 0 h 1050"/>
              <a:gd name="T4" fmla="*/ 1050 w 1051"/>
              <a:gd name="T5" fmla="*/ 350 h 1050"/>
              <a:gd name="T6" fmla="*/ 582 w 1051"/>
              <a:gd name="T7" fmla="*/ 350 h 1050"/>
              <a:gd name="T8" fmla="*/ 582 w 1051"/>
              <a:gd name="T9" fmla="*/ 0 h 1050"/>
              <a:gd name="T10" fmla="*/ 582 w 1051"/>
              <a:gd name="T11" fmla="*/ 468 h 1050"/>
              <a:gd name="T12" fmla="*/ 1050 w 1051"/>
              <a:gd name="T13" fmla="*/ 468 h 1050"/>
              <a:gd name="T14" fmla="*/ 1050 w 1051"/>
              <a:gd name="T15" fmla="*/ 1049 h 1050"/>
              <a:gd name="T16" fmla="*/ 582 w 1051"/>
              <a:gd name="T17" fmla="*/ 1049 h 1050"/>
              <a:gd name="T18" fmla="*/ 582 w 1051"/>
              <a:gd name="T19" fmla="*/ 468 h 1050"/>
              <a:gd name="T20" fmla="*/ 0 w 1051"/>
              <a:gd name="T21" fmla="*/ 1049 h 1050"/>
              <a:gd name="T22" fmla="*/ 0 w 1051"/>
              <a:gd name="T23" fmla="*/ 699 h 1050"/>
              <a:gd name="T24" fmla="*/ 467 w 1051"/>
              <a:gd name="T25" fmla="*/ 699 h 1050"/>
              <a:gd name="T26" fmla="*/ 467 w 1051"/>
              <a:gd name="T27" fmla="*/ 1049 h 1050"/>
              <a:gd name="T28" fmla="*/ 0 w 1051"/>
              <a:gd name="T29" fmla="*/ 1049 h 1050"/>
              <a:gd name="T30" fmla="*/ 0 w 1051"/>
              <a:gd name="T31" fmla="*/ 581 h 1050"/>
              <a:gd name="T32" fmla="*/ 0 w 1051"/>
              <a:gd name="T33" fmla="*/ 0 h 1050"/>
              <a:gd name="T34" fmla="*/ 467 w 1051"/>
              <a:gd name="T35" fmla="*/ 0 h 1050"/>
              <a:gd name="T36" fmla="*/ 467 w 1051"/>
              <a:gd name="T37" fmla="*/ 581 h 1050"/>
              <a:gd name="T38" fmla="*/ 0 w 1051"/>
              <a:gd name="T39" fmla="*/ 581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050">
                <a:moveTo>
                  <a:pt x="582" y="0"/>
                </a:moveTo>
                <a:lnTo>
                  <a:pt x="1050" y="0"/>
                </a:lnTo>
                <a:lnTo>
                  <a:pt x="1050" y="350"/>
                </a:lnTo>
                <a:lnTo>
                  <a:pt x="582" y="350"/>
                </a:lnTo>
                <a:lnTo>
                  <a:pt x="582" y="0"/>
                </a:lnTo>
                <a:close/>
                <a:moveTo>
                  <a:pt x="582" y="468"/>
                </a:moveTo>
                <a:lnTo>
                  <a:pt x="1050" y="468"/>
                </a:lnTo>
                <a:lnTo>
                  <a:pt x="1050" y="1049"/>
                </a:lnTo>
                <a:lnTo>
                  <a:pt x="582" y="1049"/>
                </a:lnTo>
                <a:lnTo>
                  <a:pt x="582" y="468"/>
                </a:lnTo>
                <a:close/>
                <a:moveTo>
                  <a:pt x="0" y="1049"/>
                </a:moveTo>
                <a:lnTo>
                  <a:pt x="0" y="699"/>
                </a:lnTo>
                <a:lnTo>
                  <a:pt x="467" y="699"/>
                </a:lnTo>
                <a:lnTo>
                  <a:pt x="467" y="1049"/>
                </a:lnTo>
                <a:lnTo>
                  <a:pt x="0" y="1049"/>
                </a:lnTo>
                <a:close/>
                <a:moveTo>
                  <a:pt x="0" y="581"/>
                </a:moveTo>
                <a:lnTo>
                  <a:pt x="0" y="0"/>
                </a:lnTo>
                <a:lnTo>
                  <a:pt x="467" y="0"/>
                </a:lnTo>
                <a:lnTo>
                  <a:pt x="467" y="581"/>
                </a:lnTo>
                <a:lnTo>
                  <a:pt x="0" y="58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26719" y="3168650"/>
            <a:ext cx="501650" cy="503238"/>
          </a:xfrm>
          <a:custGeom>
            <a:avLst/>
            <a:gdLst>
              <a:gd name="T0" fmla="*/ 697 w 1395"/>
              <a:gd name="T1" fmla="*/ 0 h 1400"/>
              <a:gd name="T2" fmla="*/ 1394 w 1395"/>
              <a:gd name="T3" fmla="*/ 640 h 1400"/>
              <a:gd name="T4" fmla="*/ 1307 w 1395"/>
              <a:gd name="T5" fmla="*/ 640 h 1400"/>
              <a:gd name="T6" fmla="*/ 959 w 1395"/>
              <a:gd name="T7" fmla="*/ 148 h 1400"/>
              <a:gd name="T8" fmla="*/ 880 w 1395"/>
              <a:gd name="T9" fmla="*/ 224 h 1400"/>
              <a:gd name="T10" fmla="*/ 659 w 1395"/>
              <a:gd name="T11" fmla="*/ 3 h 1400"/>
              <a:gd name="T12" fmla="*/ 697 w 1395"/>
              <a:gd name="T13" fmla="*/ 0 h 1400"/>
              <a:gd name="T14" fmla="*/ 962 w 1395"/>
              <a:gd name="T15" fmla="*/ 689 h 1400"/>
              <a:gd name="T16" fmla="*/ 834 w 1395"/>
              <a:gd name="T17" fmla="*/ 533 h 1400"/>
              <a:gd name="T18" fmla="*/ 779 w 1395"/>
              <a:gd name="T19" fmla="*/ 533 h 1400"/>
              <a:gd name="T20" fmla="*/ 779 w 1395"/>
              <a:gd name="T21" fmla="*/ 868 h 1400"/>
              <a:gd name="T22" fmla="*/ 831 w 1395"/>
              <a:gd name="T23" fmla="*/ 868 h 1400"/>
              <a:gd name="T24" fmla="*/ 957 w 1395"/>
              <a:gd name="T25" fmla="*/ 775 h 1400"/>
              <a:gd name="T26" fmla="*/ 962 w 1395"/>
              <a:gd name="T27" fmla="*/ 711 h 1400"/>
              <a:gd name="T28" fmla="*/ 962 w 1395"/>
              <a:gd name="T29" fmla="*/ 689 h 1400"/>
              <a:gd name="T30" fmla="*/ 834 w 1395"/>
              <a:gd name="T31" fmla="*/ 468 h 1400"/>
              <a:gd name="T32" fmla="*/ 1031 w 1395"/>
              <a:gd name="T33" fmla="*/ 596 h 1400"/>
              <a:gd name="T34" fmla="*/ 1044 w 1395"/>
              <a:gd name="T35" fmla="*/ 689 h 1400"/>
              <a:gd name="T36" fmla="*/ 1044 w 1395"/>
              <a:gd name="T37" fmla="*/ 711 h 1400"/>
              <a:gd name="T38" fmla="*/ 987 w 1395"/>
              <a:gd name="T39" fmla="*/ 871 h 1400"/>
              <a:gd name="T40" fmla="*/ 831 w 1395"/>
              <a:gd name="T41" fmla="*/ 931 h 1400"/>
              <a:gd name="T42" fmla="*/ 697 w 1395"/>
              <a:gd name="T43" fmla="*/ 931 h 1400"/>
              <a:gd name="T44" fmla="*/ 697 w 1395"/>
              <a:gd name="T45" fmla="*/ 468 h 1400"/>
              <a:gd name="T46" fmla="*/ 834 w 1395"/>
              <a:gd name="T47" fmla="*/ 468 h 1400"/>
              <a:gd name="T48" fmla="*/ 563 w 1395"/>
              <a:gd name="T49" fmla="*/ 694 h 1400"/>
              <a:gd name="T50" fmla="*/ 640 w 1395"/>
              <a:gd name="T51" fmla="*/ 800 h 1400"/>
              <a:gd name="T52" fmla="*/ 626 w 1395"/>
              <a:gd name="T53" fmla="*/ 855 h 1400"/>
              <a:gd name="T54" fmla="*/ 596 w 1395"/>
              <a:gd name="T55" fmla="*/ 898 h 1400"/>
              <a:gd name="T56" fmla="*/ 486 w 1395"/>
              <a:gd name="T57" fmla="*/ 931 h 1400"/>
              <a:gd name="T58" fmla="*/ 339 w 1395"/>
              <a:gd name="T59" fmla="*/ 803 h 1400"/>
              <a:gd name="T60" fmla="*/ 413 w 1395"/>
              <a:gd name="T61" fmla="*/ 803 h 1400"/>
              <a:gd name="T62" fmla="*/ 486 w 1395"/>
              <a:gd name="T63" fmla="*/ 871 h 1400"/>
              <a:gd name="T64" fmla="*/ 563 w 1395"/>
              <a:gd name="T65" fmla="*/ 797 h 1400"/>
              <a:gd name="T66" fmla="*/ 478 w 1395"/>
              <a:gd name="T67" fmla="*/ 725 h 1400"/>
              <a:gd name="T68" fmla="*/ 435 w 1395"/>
              <a:gd name="T69" fmla="*/ 725 h 1400"/>
              <a:gd name="T70" fmla="*/ 435 w 1395"/>
              <a:gd name="T71" fmla="*/ 664 h 1400"/>
              <a:gd name="T72" fmla="*/ 478 w 1395"/>
              <a:gd name="T73" fmla="*/ 664 h 1400"/>
              <a:gd name="T74" fmla="*/ 558 w 1395"/>
              <a:gd name="T75" fmla="*/ 596 h 1400"/>
              <a:gd name="T76" fmla="*/ 486 w 1395"/>
              <a:gd name="T77" fmla="*/ 528 h 1400"/>
              <a:gd name="T78" fmla="*/ 418 w 1395"/>
              <a:gd name="T79" fmla="*/ 591 h 1400"/>
              <a:gd name="T80" fmla="*/ 342 w 1395"/>
              <a:gd name="T81" fmla="*/ 591 h 1400"/>
              <a:gd name="T82" fmla="*/ 383 w 1395"/>
              <a:gd name="T83" fmla="*/ 503 h 1400"/>
              <a:gd name="T84" fmla="*/ 486 w 1395"/>
              <a:gd name="T85" fmla="*/ 468 h 1400"/>
              <a:gd name="T86" fmla="*/ 620 w 1395"/>
              <a:gd name="T87" fmla="*/ 541 h 1400"/>
              <a:gd name="T88" fmla="*/ 631 w 1395"/>
              <a:gd name="T89" fmla="*/ 596 h 1400"/>
              <a:gd name="T90" fmla="*/ 563 w 1395"/>
              <a:gd name="T91" fmla="*/ 694 h 1400"/>
              <a:gd name="T92" fmla="*/ 435 w 1395"/>
              <a:gd name="T93" fmla="*/ 1251 h 1400"/>
              <a:gd name="T94" fmla="*/ 514 w 1395"/>
              <a:gd name="T95" fmla="*/ 1175 h 1400"/>
              <a:gd name="T96" fmla="*/ 735 w 1395"/>
              <a:gd name="T97" fmla="*/ 1396 h 1400"/>
              <a:gd name="T98" fmla="*/ 697 w 1395"/>
              <a:gd name="T99" fmla="*/ 1399 h 1400"/>
              <a:gd name="T100" fmla="*/ 0 w 1395"/>
              <a:gd name="T101" fmla="*/ 756 h 1400"/>
              <a:gd name="T102" fmla="*/ 87 w 1395"/>
              <a:gd name="T103" fmla="*/ 756 h 1400"/>
              <a:gd name="T104" fmla="*/ 435 w 1395"/>
              <a:gd name="T105" fmla="*/ 1251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95" h="1400">
                <a:moveTo>
                  <a:pt x="697" y="0"/>
                </a:moveTo>
                <a:cubicBezTo>
                  <a:pt x="1063" y="0"/>
                  <a:pt x="1364" y="282"/>
                  <a:pt x="1394" y="640"/>
                </a:cubicBezTo>
                <a:lnTo>
                  <a:pt x="1307" y="640"/>
                </a:lnTo>
                <a:cubicBezTo>
                  <a:pt x="1288" y="421"/>
                  <a:pt x="1151" y="238"/>
                  <a:pt x="959" y="148"/>
                </a:cubicBezTo>
                <a:lnTo>
                  <a:pt x="880" y="224"/>
                </a:lnTo>
                <a:lnTo>
                  <a:pt x="659" y="3"/>
                </a:lnTo>
                <a:lnTo>
                  <a:pt x="697" y="0"/>
                </a:lnTo>
                <a:close/>
                <a:moveTo>
                  <a:pt x="962" y="689"/>
                </a:moveTo>
                <a:cubicBezTo>
                  <a:pt x="962" y="593"/>
                  <a:pt x="925" y="533"/>
                  <a:pt x="834" y="533"/>
                </a:cubicBezTo>
                <a:lnTo>
                  <a:pt x="779" y="533"/>
                </a:lnTo>
                <a:lnTo>
                  <a:pt x="779" y="868"/>
                </a:lnTo>
                <a:lnTo>
                  <a:pt x="831" y="868"/>
                </a:lnTo>
                <a:cubicBezTo>
                  <a:pt x="901" y="868"/>
                  <a:pt x="941" y="830"/>
                  <a:pt x="957" y="775"/>
                </a:cubicBezTo>
                <a:cubicBezTo>
                  <a:pt x="962" y="756"/>
                  <a:pt x="962" y="734"/>
                  <a:pt x="962" y="711"/>
                </a:cubicBezTo>
                <a:lnTo>
                  <a:pt x="962" y="689"/>
                </a:lnTo>
                <a:close/>
                <a:moveTo>
                  <a:pt x="834" y="468"/>
                </a:moveTo>
                <a:cubicBezTo>
                  <a:pt x="938" y="468"/>
                  <a:pt x="1000" y="520"/>
                  <a:pt x="1031" y="596"/>
                </a:cubicBezTo>
                <a:cubicBezTo>
                  <a:pt x="1042" y="623"/>
                  <a:pt x="1044" y="656"/>
                  <a:pt x="1044" y="689"/>
                </a:cubicBezTo>
                <a:lnTo>
                  <a:pt x="1044" y="711"/>
                </a:lnTo>
                <a:cubicBezTo>
                  <a:pt x="1044" y="782"/>
                  <a:pt x="1024" y="834"/>
                  <a:pt x="987" y="871"/>
                </a:cubicBezTo>
                <a:cubicBezTo>
                  <a:pt x="950" y="908"/>
                  <a:pt x="903" y="931"/>
                  <a:pt x="831" y="931"/>
                </a:cubicBezTo>
                <a:lnTo>
                  <a:pt x="697" y="931"/>
                </a:lnTo>
                <a:lnTo>
                  <a:pt x="697" y="468"/>
                </a:lnTo>
                <a:lnTo>
                  <a:pt x="834" y="468"/>
                </a:lnTo>
                <a:close/>
                <a:moveTo>
                  <a:pt x="563" y="694"/>
                </a:moveTo>
                <a:cubicBezTo>
                  <a:pt x="605" y="711"/>
                  <a:pt x="640" y="743"/>
                  <a:pt x="640" y="800"/>
                </a:cubicBezTo>
                <a:cubicBezTo>
                  <a:pt x="640" y="822"/>
                  <a:pt x="634" y="839"/>
                  <a:pt x="626" y="855"/>
                </a:cubicBezTo>
                <a:cubicBezTo>
                  <a:pt x="618" y="872"/>
                  <a:pt x="609" y="888"/>
                  <a:pt x="596" y="898"/>
                </a:cubicBezTo>
                <a:cubicBezTo>
                  <a:pt x="570" y="919"/>
                  <a:pt x="531" y="931"/>
                  <a:pt x="486" y="931"/>
                </a:cubicBezTo>
                <a:cubicBezTo>
                  <a:pt x="401" y="931"/>
                  <a:pt x="339" y="888"/>
                  <a:pt x="339" y="803"/>
                </a:cubicBezTo>
                <a:lnTo>
                  <a:pt x="413" y="803"/>
                </a:lnTo>
                <a:cubicBezTo>
                  <a:pt x="413" y="845"/>
                  <a:pt x="444" y="871"/>
                  <a:pt x="486" y="871"/>
                </a:cubicBezTo>
                <a:cubicBezTo>
                  <a:pt x="535" y="871"/>
                  <a:pt x="563" y="848"/>
                  <a:pt x="563" y="797"/>
                </a:cubicBezTo>
                <a:cubicBezTo>
                  <a:pt x="563" y="746"/>
                  <a:pt x="529" y="725"/>
                  <a:pt x="478" y="725"/>
                </a:cubicBezTo>
                <a:lnTo>
                  <a:pt x="435" y="725"/>
                </a:lnTo>
                <a:lnTo>
                  <a:pt x="435" y="664"/>
                </a:lnTo>
                <a:lnTo>
                  <a:pt x="478" y="664"/>
                </a:lnTo>
                <a:cubicBezTo>
                  <a:pt x="526" y="664"/>
                  <a:pt x="558" y="642"/>
                  <a:pt x="558" y="596"/>
                </a:cubicBezTo>
                <a:cubicBezTo>
                  <a:pt x="558" y="551"/>
                  <a:pt x="533" y="528"/>
                  <a:pt x="486" y="528"/>
                </a:cubicBezTo>
                <a:cubicBezTo>
                  <a:pt x="447" y="528"/>
                  <a:pt x="418" y="551"/>
                  <a:pt x="418" y="591"/>
                </a:cubicBezTo>
                <a:lnTo>
                  <a:pt x="342" y="591"/>
                </a:lnTo>
                <a:cubicBezTo>
                  <a:pt x="342" y="550"/>
                  <a:pt x="362" y="523"/>
                  <a:pt x="383" y="503"/>
                </a:cubicBezTo>
                <a:cubicBezTo>
                  <a:pt x="410" y="481"/>
                  <a:pt x="440" y="468"/>
                  <a:pt x="486" y="468"/>
                </a:cubicBezTo>
                <a:cubicBezTo>
                  <a:pt x="557" y="468"/>
                  <a:pt x="597" y="494"/>
                  <a:pt x="620" y="541"/>
                </a:cubicBezTo>
                <a:cubicBezTo>
                  <a:pt x="629" y="558"/>
                  <a:pt x="631" y="574"/>
                  <a:pt x="631" y="596"/>
                </a:cubicBezTo>
                <a:cubicBezTo>
                  <a:pt x="631" y="646"/>
                  <a:pt x="598" y="677"/>
                  <a:pt x="563" y="694"/>
                </a:cubicBezTo>
                <a:close/>
                <a:moveTo>
                  <a:pt x="435" y="1251"/>
                </a:moveTo>
                <a:lnTo>
                  <a:pt x="514" y="1175"/>
                </a:lnTo>
                <a:lnTo>
                  <a:pt x="735" y="1396"/>
                </a:lnTo>
                <a:lnTo>
                  <a:pt x="697" y="1399"/>
                </a:lnTo>
                <a:cubicBezTo>
                  <a:pt x="331" y="1399"/>
                  <a:pt x="30" y="1115"/>
                  <a:pt x="0" y="756"/>
                </a:cubicBezTo>
                <a:lnTo>
                  <a:pt x="87" y="756"/>
                </a:lnTo>
                <a:cubicBezTo>
                  <a:pt x="109" y="975"/>
                  <a:pt x="243" y="1161"/>
                  <a:pt x="435" y="125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5269" y="3189288"/>
            <a:ext cx="463550" cy="461963"/>
          </a:xfrm>
          <a:custGeom>
            <a:avLst/>
            <a:gdLst>
              <a:gd name="T0" fmla="*/ 350 w 1286"/>
              <a:gd name="T1" fmla="*/ 934 h 1285"/>
              <a:gd name="T2" fmla="*/ 1285 w 1286"/>
              <a:gd name="T3" fmla="*/ 934 h 1285"/>
              <a:gd name="T4" fmla="*/ 1285 w 1286"/>
              <a:gd name="T5" fmla="*/ 1049 h 1285"/>
              <a:gd name="T6" fmla="*/ 1050 w 1286"/>
              <a:gd name="T7" fmla="*/ 1049 h 1285"/>
              <a:gd name="T8" fmla="*/ 1050 w 1286"/>
              <a:gd name="T9" fmla="*/ 1284 h 1285"/>
              <a:gd name="T10" fmla="*/ 935 w 1286"/>
              <a:gd name="T11" fmla="*/ 1284 h 1285"/>
              <a:gd name="T12" fmla="*/ 935 w 1286"/>
              <a:gd name="T13" fmla="*/ 1049 h 1285"/>
              <a:gd name="T14" fmla="*/ 350 w 1286"/>
              <a:gd name="T15" fmla="*/ 1049 h 1285"/>
              <a:gd name="T16" fmla="*/ 235 w 1286"/>
              <a:gd name="T17" fmla="*/ 934 h 1285"/>
              <a:gd name="T18" fmla="*/ 235 w 1286"/>
              <a:gd name="T19" fmla="*/ 350 h 1285"/>
              <a:gd name="T20" fmla="*/ 0 w 1286"/>
              <a:gd name="T21" fmla="*/ 350 h 1285"/>
              <a:gd name="T22" fmla="*/ 0 w 1286"/>
              <a:gd name="T23" fmla="*/ 236 h 1285"/>
              <a:gd name="T24" fmla="*/ 235 w 1286"/>
              <a:gd name="T25" fmla="*/ 236 h 1285"/>
              <a:gd name="T26" fmla="*/ 235 w 1286"/>
              <a:gd name="T27" fmla="*/ 0 h 1285"/>
              <a:gd name="T28" fmla="*/ 350 w 1286"/>
              <a:gd name="T29" fmla="*/ 0 h 1285"/>
              <a:gd name="T30" fmla="*/ 350 w 1286"/>
              <a:gd name="T31" fmla="*/ 934 h 1285"/>
              <a:gd name="T32" fmla="*/ 935 w 1286"/>
              <a:gd name="T33" fmla="*/ 817 h 1285"/>
              <a:gd name="T34" fmla="*/ 935 w 1286"/>
              <a:gd name="T35" fmla="*/ 350 h 1285"/>
              <a:gd name="T36" fmla="*/ 467 w 1286"/>
              <a:gd name="T37" fmla="*/ 350 h 1285"/>
              <a:gd name="T38" fmla="*/ 467 w 1286"/>
              <a:gd name="T39" fmla="*/ 236 h 1285"/>
              <a:gd name="T40" fmla="*/ 935 w 1286"/>
              <a:gd name="T41" fmla="*/ 236 h 1285"/>
              <a:gd name="T42" fmla="*/ 1050 w 1286"/>
              <a:gd name="T43" fmla="*/ 350 h 1285"/>
              <a:gd name="T44" fmla="*/ 1050 w 1286"/>
              <a:gd name="T45" fmla="*/ 817 h 1285"/>
              <a:gd name="T46" fmla="*/ 935 w 1286"/>
              <a:gd name="T47" fmla="*/ 81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285">
                <a:moveTo>
                  <a:pt x="350" y="934"/>
                </a:moveTo>
                <a:lnTo>
                  <a:pt x="1285" y="934"/>
                </a:lnTo>
                <a:lnTo>
                  <a:pt x="1285" y="1049"/>
                </a:lnTo>
                <a:lnTo>
                  <a:pt x="1050" y="1049"/>
                </a:lnTo>
                <a:lnTo>
                  <a:pt x="1050" y="1284"/>
                </a:lnTo>
                <a:lnTo>
                  <a:pt x="935" y="1284"/>
                </a:lnTo>
                <a:lnTo>
                  <a:pt x="935" y="1049"/>
                </a:lnTo>
                <a:lnTo>
                  <a:pt x="350" y="1049"/>
                </a:lnTo>
                <a:cubicBezTo>
                  <a:pt x="287" y="1049"/>
                  <a:pt x="235" y="997"/>
                  <a:pt x="235" y="934"/>
                </a:cubicBezTo>
                <a:lnTo>
                  <a:pt x="235" y="350"/>
                </a:lnTo>
                <a:lnTo>
                  <a:pt x="0" y="350"/>
                </a:lnTo>
                <a:lnTo>
                  <a:pt x="0" y="236"/>
                </a:lnTo>
                <a:lnTo>
                  <a:pt x="235" y="236"/>
                </a:lnTo>
                <a:lnTo>
                  <a:pt x="235" y="0"/>
                </a:lnTo>
                <a:lnTo>
                  <a:pt x="350" y="0"/>
                </a:lnTo>
                <a:lnTo>
                  <a:pt x="350" y="934"/>
                </a:lnTo>
                <a:close/>
                <a:moveTo>
                  <a:pt x="935" y="817"/>
                </a:moveTo>
                <a:lnTo>
                  <a:pt x="935" y="350"/>
                </a:lnTo>
                <a:lnTo>
                  <a:pt x="467" y="350"/>
                </a:lnTo>
                <a:lnTo>
                  <a:pt x="467" y="236"/>
                </a:lnTo>
                <a:lnTo>
                  <a:pt x="935" y="236"/>
                </a:lnTo>
                <a:cubicBezTo>
                  <a:pt x="998" y="236"/>
                  <a:pt x="1050" y="288"/>
                  <a:pt x="1050" y="350"/>
                </a:cubicBezTo>
                <a:lnTo>
                  <a:pt x="1050" y="817"/>
                </a:lnTo>
                <a:lnTo>
                  <a:pt x="935" y="8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5094" y="3252788"/>
            <a:ext cx="336550" cy="336550"/>
          </a:xfrm>
          <a:custGeom>
            <a:avLst/>
            <a:gdLst>
              <a:gd name="T0" fmla="*/ 818 w 936"/>
              <a:gd name="T1" fmla="*/ 817 h 935"/>
              <a:gd name="T2" fmla="*/ 818 w 936"/>
              <a:gd name="T3" fmla="*/ 118 h 935"/>
              <a:gd name="T4" fmla="*/ 118 w 936"/>
              <a:gd name="T5" fmla="*/ 118 h 935"/>
              <a:gd name="T6" fmla="*/ 118 w 936"/>
              <a:gd name="T7" fmla="*/ 817 h 935"/>
              <a:gd name="T8" fmla="*/ 818 w 936"/>
              <a:gd name="T9" fmla="*/ 817 h 935"/>
              <a:gd name="T10" fmla="*/ 818 w 936"/>
              <a:gd name="T11" fmla="*/ 0 h 935"/>
              <a:gd name="T12" fmla="*/ 935 w 936"/>
              <a:gd name="T13" fmla="*/ 118 h 935"/>
              <a:gd name="T14" fmla="*/ 935 w 936"/>
              <a:gd name="T15" fmla="*/ 817 h 935"/>
              <a:gd name="T16" fmla="*/ 818 w 936"/>
              <a:gd name="T17" fmla="*/ 934 h 935"/>
              <a:gd name="T18" fmla="*/ 118 w 936"/>
              <a:gd name="T19" fmla="*/ 934 h 935"/>
              <a:gd name="T20" fmla="*/ 0 w 936"/>
              <a:gd name="T21" fmla="*/ 817 h 935"/>
              <a:gd name="T22" fmla="*/ 0 w 936"/>
              <a:gd name="T23" fmla="*/ 118 h 935"/>
              <a:gd name="T24" fmla="*/ 118 w 936"/>
              <a:gd name="T25" fmla="*/ 0 h 935"/>
              <a:gd name="T26" fmla="*/ 818 w 936"/>
              <a:gd name="T2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6" h="935">
                <a:moveTo>
                  <a:pt x="818" y="817"/>
                </a:moveTo>
                <a:lnTo>
                  <a:pt x="818" y="118"/>
                </a:lnTo>
                <a:lnTo>
                  <a:pt x="118" y="118"/>
                </a:lnTo>
                <a:lnTo>
                  <a:pt x="118" y="817"/>
                </a:lnTo>
                <a:lnTo>
                  <a:pt x="818" y="817"/>
                </a:lnTo>
                <a:close/>
                <a:moveTo>
                  <a:pt x="818" y="0"/>
                </a:moveTo>
                <a:cubicBezTo>
                  <a:pt x="881" y="0"/>
                  <a:pt x="935" y="55"/>
                  <a:pt x="935" y="118"/>
                </a:cubicBezTo>
                <a:lnTo>
                  <a:pt x="935" y="817"/>
                </a:lnTo>
                <a:cubicBezTo>
                  <a:pt x="935" y="880"/>
                  <a:pt x="881" y="934"/>
                  <a:pt x="818" y="934"/>
                </a:cubicBezTo>
                <a:lnTo>
                  <a:pt x="118" y="934"/>
                </a:lnTo>
                <a:cubicBezTo>
                  <a:pt x="55" y="934"/>
                  <a:pt x="0" y="880"/>
                  <a:pt x="0" y="817"/>
                </a:cubicBezTo>
                <a:lnTo>
                  <a:pt x="0" y="118"/>
                </a:lnTo>
                <a:cubicBezTo>
                  <a:pt x="0" y="55"/>
                  <a:pt x="55" y="0"/>
                  <a:pt x="118" y="0"/>
                </a:cubicBezTo>
                <a:lnTo>
                  <a:pt x="81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58871" y="3168650"/>
            <a:ext cx="504825" cy="503238"/>
          </a:xfrm>
          <a:custGeom>
            <a:avLst/>
            <a:gdLst>
              <a:gd name="T0" fmla="*/ 1168 w 1401"/>
              <a:gd name="T1" fmla="*/ 931 h 1400"/>
              <a:gd name="T2" fmla="*/ 1168 w 1401"/>
              <a:gd name="T3" fmla="*/ 1049 h 1400"/>
              <a:gd name="T4" fmla="*/ 1050 w 1401"/>
              <a:gd name="T5" fmla="*/ 1049 h 1400"/>
              <a:gd name="T6" fmla="*/ 1050 w 1401"/>
              <a:gd name="T7" fmla="*/ 1166 h 1400"/>
              <a:gd name="T8" fmla="*/ 932 w 1401"/>
              <a:gd name="T9" fmla="*/ 1166 h 1400"/>
              <a:gd name="T10" fmla="*/ 932 w 1401"/>
              <a:gd name="T11" fmla="*/ 1049 h 1400"/>
              <a:gd name="T12" fmla="*/ 468 w 1401"/>
              <a:gd name="T13" fmla="*/ 1049 h 1400"/>
              <a:gd name="T14" fmla="*/ 350 w 1401"/>
              <a:gd name="T15" fmla="*/ 931 h 1400"/>
              <a:gd name="T16" fmla="*/ 350 w 1401"/>
              <a:gd name="T17" fmla="*/ 468 h 1400"/>
              <a:gd name="T18" fmla="*/ 232 w 1401"/>
              <a:gd name="T19" fmla="*/ 468 h 1400"/>
              <a:gd name="T20" fmla="*/ 232 w 1401"/>
              <a:gd name="T21" fmla="*/ 350 h 1400"/>
              <a:gd name="T22" fmla="*/ 350 w 1401"/>
              <a:gd name="T23" fmla="*/ 350 h 1400"/>
              <a:gd name="T24" fmla="*/ 350 w 1401"/>
              <a:gd name="T25" fmla="*/ 232 h 1400"/>
              <a:gd name="T26" fmla="*/ 468 w 1401"/>
              <a:gd name="T27" fmla="*/ 232 h 1400"/>
              <a:gd name="T28" fmla="*/ 468 w 1401"/>
              <a:gd name="T29" fmla="*/ 931 h 1400"/>
              <a:gd name="T30" fmla="*/ 1168 w 1401"/>
              <a:gd name="T31" fmla="*/ 931 h 1400"/>
              <a:gd name="T32" fmla="*/ 932 w 1401"/>
              <a:gd name="T33" fmla="*/ 816 h 1400"/>
              <a:gd name="T34" fmla="*/ 932 w 1401"/>
              <a:gd name="T35" fmla="*/ 468 h 1400"/>
              <a:gd name="T36" fmla="*/ 582 w 1401"/>
              <a:gd name="T37" fmla="*/ 468 h 1400"/>
              <a:gd name="T38" fmla="*/ 582 w 1401"/>
              <a:gd name="T39" fmla="*/ 350 h 1400"/>
              <a:gd name="T40" fmla="*/ 932 w 1401"/>
              <a:gd name="T41" fmla="*/ 350 h 1400"/>
              <a:gd name="T42" fmla="*/ 1050 w 1401"/>
              <a:gd name="T43" fmla="*/ 468 h 1400"/>
              <a:gd name="T44" fmla="*/ 1050 w 1401"/>
              <a:gd name="T45" fmla="*/ 816 h 1400"/>
              <a:gd name="T46" fmla="*/ 932 w 1401"/>
              <a:gd name="T47" fmla="*/ 816 h 1400"/>
              <a:gd name="T48" fmla="*/ 703 w 1401"/>
              <a:gd name="T49" fmla="*/ 0 h 1400"/>
              <a:gd name="T50" fmla="*/ 1400 w 1401"/>
              <a:gd name="T51" fmla="*/ 643 h 1400"/>
              <a:gd name="T52" fmla="*/ 1312 w 1401"/>
              <a:gd name="T53" fmla="*/ 643 h 1400"/>
              <a:gd name="T54" fmla="*/ 965 w 1401"/>
              <a:gd name="T55" fmla="*/ 148 h 1400"/>
              <a:gd name="T56" fmla="*/ 886 w 1401"/>
              <a:gd name="T57" fmla="*/ 224 h 1400"/>
              <a:gd name="T58" fmla="*/ 664 w 1401"/>
              <a:gd name="T59" fmla="*/ 3 h 1400"/>
              <a:gd name="T60" fmla="*/ 703 w 1401"/>
              <a:gd name="T61" fmla="*/ 0 h 1400"/>
              <a:gd name="T62" fmla="*/ 435 w 1401"/>
              <a:gd name="T63" fmla="*/ 1251 h 1400"/>
              <a:gd name="T64" fmla="*/ 514 w 1401"/>
              <a:gd name="T65" fmla="*/ 1175 h 1400"/>
              <a:gd name="T66" fmla="*/ 736 w 1401"/>
              <a:gd name="T67" fmla="*/ 1396 h 1400"/>
              <a:gd name="T68" fmla="*/ 697 w 1401"/>
              <a:gd name="T69" fmla="*/ 1399 h 1400"/>
              <a:gd name="T70" fmla="*/ 0 w 1401"/>
              <a:gd name="T71" fmla="*/ 756 h 1400"/>
              <a:gd name="T72" fmla="*/ 88 w 1401"/>
              <a:gd name="T73" fmla="*/ 756 h 1400"/>
              <a:gd name="T74" fmla="*/ 435 w 1401"/>
              <a:gd name="T75" fmla="*/ 1251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01" h="1400">
                <a:moveTo>
                  <a:pt x="1168" y="931"/>
                </a:moveTo>
                <a:lnTo>
                  <a:pt x="1168" y="1049"/>
                </a:lnTo>
                <a:lnTo>
                  <a:pt x="1050" y="1049"/>
                </a:lnTo>
                <a:lnTo>
                  <a:pt x="1050" y="1166"/>
                </a:lnTo>
                <a:lnTo>
                  <a:pt x="932" y="1166"/>
                </a:lnTo>
                <a:lnTo>
                  <a:pt x="932" y="1049"/>
                </a:lnTo>
                <a:lnTo>
                  <a:pt x="468" y="1049"/>
                </a:lnTo>
                <a:cubicBezTo>
                  <a:pt x="402" y="1049"/>
                  <a:pt x="350" y="994"/>
                  <a:pt x="350" y="931"/>
                </a:cubicBezTo>
                <a:lnTo>
                  <a:pt x="350" y="468"/>
                </a:lnTo>
                <a:lnTo>
                  <a:pt x="232" y="468"/>
                </a:lnTo>
                <a:lnTo>
                  <a:pt x="232" y="350"/>
                </a:lnTo>
                <a:lnTo>
                  <a:pt x="350" y="350"/>
                </a:lnTo>
                <a:lnTo>
                  <a:pt x="350" y="232"/>
                </a:lnTo>
                <a:lnTo>
                  <a:pt x="468" y="232"/>
                </a:lnTo>
                <a:lnTo>
                  <a:pt x="468" y="931"/>
                </a:lnTo>
                <a:lnTo>
                  <a:pt x="1168" y="931"/>
                </a:lnTo>
                <a:close/>
                <a:moveTo>
                  <a:pt x="932" y="816"/>
                </a:moveTo>
                <a:lnTo>
                  <a:pt x="932" y="468"/>
                </a:lnTo>
                <a:lnTo>
                  <a:pt x="582" y="468"/>
                </a:lnTo>
                <a:lnTo>
                  <a:pt x="582" y="350"/>
                </a:lnTo>
                <a:lnTo>
                  <a:pt x="932" y="350"/>
                </a:lnTo>
                <a:cubicBezTo>
                  <a:pt x="995" y="350"/>
                  <a:pt x="1050" y="402"/>
                  <a:pt x="1050" y="468"/>
                </a:cubicBezTo>
                <a:lnTo>
                  <a:pt x="1050" y="816"/>
                </a:lnTo>
                <a:lnTo>
                  <a:pt x="932" y="816"/>
                </a:lnTo>
                <a:close/>
                <a:moveTo>
                  <a:pt x="703" y="0"/>
                </a:moveTo>
                <a:cubicBezTo>
                  <a:pt x="1069" y="0"/>
                  <a:pt x="1370" y="284"/>
                  <a:pt x="1400" y="643"/>
                </a:cubicBezTo>
                <a:lnTo>
                  <a:pt x="1312" y="643"/>
                </a:lnTo>
                <a:cubicBezTo>
                  <a:pt x="1291" y="424"/>
                  <a:pt x="1157" y="238"/>
                  <a:pt x="965" y="148"/>
                </a:cubicBezTo>
                <a:lnTo>
                  <a:pt x="886" y="224"/>
                </a:lnTo>
                <a:lnTo>
                  <a:pt x="664" y="3"/>
                </a:lnTo>
                <a:cubicBezTo>
                  <a:pt x="678" y="3"/>
                  <a:pt x="689" y="0"/>
                  <a:pt x="703" y="0"/>
                </a:cubicBezTo>
                <a:close/>
                <a:moveTo>
                  <a:pt x="435" y="1251"/>
                </a:moveTo>
                <a:lnTo>
                  <a:pt x="514" y="1175"/>
                </a:lnTo>
                <a:lnTo>
                  <a:pt x="736" y="1396"/>
                </a:lnTo>
                <a:cubicBezTo>
                  <a:pt x="722" y="1396"/>
                  <a:pt x="711" y="1399"/>
                  <a:pt x="697" y="1399"/>
                </a:cubicBezTo>
                <a:cubicBezTo>
                  <a:pt x="331" y="1399"/>
                  <a:pt x="30" y="1115"/>
                  <a:pt x="0" y="756"/>
                </a:cubicBezTo>
                <a:lnTo>
                  <a:pt x="88" y="756"/>
                </a:lnTo>
                <a:cubicBezTo>
                  <a:pt x="109" y="975"/>
                  <a:pt x="243" y="1161"/>
                  <a:pt x="435" y="125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43146" y="3232152"/>
            <a:ext cx="293687" cy="377825"/>
          </a:xfrm>
          <a:custGeom>
            <a:avLst/>
            <a:gdLst>
              <a:gd name="T0" fmla="*/ 700 w 816"/>
              <a:gd name="T1" fmla="*/ 931 h 1050"/>
              <a:gd name="T2" fmla="*/ 700 w 816"/>
              <a:gd name="T3" fmla="*/ 118 h 1050"/>
              <a:gd name="T4" fmla="*/ 115 w 816"/>
              <a:gd name="T5" fmla="*/ 118 h 1050"/>
              <a:gd name="T6" fmla="*/ 115 w 816"/>
              <a:gd name="T7" fmla="*/ 931 h 1050"/>
              <a:gd name="T8" fmla="*/ 700 w 816"/>
              <a:gd name="T9" fmla="*/ 931 h 1050"/>
              <a:gd name="T10" fmla="*/ 700 w 816"/>
              <a:gd name="T11" fmla="*/ 0 h 1050"/>
              <a:gd name="T12" fmla="*/ 815 w 816"/>
              <a:gd name="T13" fmla="*/ 118 h 1050"/>
              <a:gd name="T14" fmla="*/ 815 w 816"/>
              <a:gd name="T15" fmla="*/ 931 h 1050"/>
              <a:gd name="T16" fmla="*/ 700 w 816"/>
              <a:gd name="T17" fmla="*/ 1049 h 1050"/>
              <a:gd name="T18" fmla="*/ 115 w 816"/>
              <a:gd name="T19" fmla="*/ 1049 h 1050"/>
              <a:gd name="T20" fmla="*/ 0 w 816"/>
              <a:gd name="T21" fmla="*/ 931 h 1050"/>
              <a:gd name="T22" fmla="*/ 0 w 816"/>
              <a:gd name="T23" fmla="*/ 118 h 1050"/>
              <a:gd name="T24" fmla="*/ 115 w 816"/>
              <a:gd name="T25" fmla="*/ 0 h 1050"/>
              <a:gd name="T26" fmla="*/ 700 w 816"/>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6" h="1050">
                <a:moveTo>
                  <a:pt x="700" y="931"/>
                </a:moveTo>
                <a:lnTo>
                  <a:pt x="700" y="118"/>
                </a:lnTo>
                <a:lnTo>
                  <a:pt x="115" y="118"/>
                </a:lnTo>
                <a:lnTo>
                  <a:pt x="115" y="931"/>
                </a:lnTo>
                <a:lnTo>
                  <a:pt x="700" y="931"/>
                </a:lnTo>
                <a:close/>
                <a:moveTo>
                  <a:pt x="700" y="0"/>
                </a:moveTo>
                <a:cubicBezTo>
                  <a:pt x="763" y="0"/>
                  <a:pt x="815" y="55"/>
                  <a:pt x="815" y="118"/>
                </a:cubicBezTo>
                <a:lnTo>
                  <a:pt x="815" y="931"/>
                </a:lnTo>
                <a:cubicBezTo>
                  <a:pt x="815" y="994"/>
                  <a:pt x="763" y="1049"/>
                  <a:pt x="700" y="1049"/>
                </a:cubicBezTo>
                <a:lnTo>
                  <a:pt x="115" y="1049"/>
                </a:lnTo>
                <a:cubicBezTo>
                  <a:pt x="52" y="1049"/>
                  <a:pt x="0" y="994"/>
                  <a:pt x="0" y="931"/>
                </a:cubicBezTo>
                <a:lnTo>
                  <a:pt x="0" y="118"/>
                </a:lnTo>
                <a:cubicBezTo>
                  <a:pt x="0" y="55"/>
                  <a:pt x="52" y="0"/>
                  <a:pt x="115" y="0"/>
                </a:cubicBez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78196" y="3232152"/>
            <a:ext cx="377825" cy="377825"/>
          </a:xfrm>
          <a:custGeom>
            <a:avLst/>
            <a:gdLst>
              <a:gd name="T0" fmla="*/ 640 w 1051"/>
              <a:gd name="T1" fmla="*/ 541 h 1050"/>
              <a:gd name="T2" fmla="*/ 845 w 1051"/>
              <a:gd name="T3" fmla="*/ 816 h 1050"/>
              <a:gd name="T4" fmla="*/ 205 w 1051"/>
              <a:gd name="T5" fmla="*/ 816 h 1050"/>
              <a:gd name="T6" fmla="*/ 363 w 1051"/>
              <a:gd name="T7" fmla="*/ 609 h 1050"/>
              <a:gd name="T8" fmla="*/ 478 w 1051"/>
              <a:gd name="T9" fmla="*/ 748 h 1050"/>
              <a:gd name="T10" fmla="*/ 640 w 1051"/>
              <a:gd name="T11" fmla="*/ 541 h 1050"/>
              <a:gd name="T12" fmla="*/ 932 w 1051"/>
              <a:gd name="T13" fmla="*/ 931 h 1050"/>
              <a:gd name="T14" fmla="*/ 932 w 1051"/>
              <a:gd name="T15" fmla="*/ 118 h 1050"/>
              <a:gd name="T16" fmla="*/ 117 w 1051"/>
              <a:gd name="T17" fmla="*/ 118 h 1050"/>
              <a:gd name="T18" fmla="*/ 117 w 1051"/>
              <a:gd name="T19" fmla="*/ 931 h 1050"/>
              <a:gd name="T20" fmla="*/ 932 w 1051"/>
              <a:gd name="T21" fmla="*/ 931 h 1050"/>
              <a:gd name="T22" fmla="*/ 932 w 1051"/>
              <a:gd name="T23" fmla="*/ 0 h 1050"/>
              <a:gd name="T24" fmla="*/ 1050 w 1051"/>
              <a:gd name="T25" fmla="*/ 118 h 1050"/>
              <a:gd name="T26" fmla="*/ 1050 w 1051"/>
              <a:gd name="T27" fmla="*/ 931 h 1050"/>
              <a:gd name="T28" fmla="*/ 932 w 1051"/>
              <a:gd name="T29" fmla="*/ 1049 h 1050"/>
              <a:gd name="T30" fmla="*/ 117 w 1051"/>
              <a:gd name="T31" fmla="*/ 1049 h 1050"/>
              <a:gd name="T32" fmla="*/ 0 w 1051"/>
              <a:gd name="T33" fmla="*/ 931 h 1050"/>
              <a:gd name="T34" fmla="*/ 0 w 1051"/>
              <a:gd name="T35" fmla="*/ 118 h 1050"/>
              <a:gd name="T36" fmla="*/ 117 w 1051"/>
              <a:gd name="T37" fmla="*/ 0 h 1050"/>
              <a:gd name="T38" fmla="*/ 932 w 1051"/>
              <a:gd name="T3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050">
                <a:moveTo>
                  <a:pt x="640" y="541"/>
                </a:moveTo>
                <a:lnTo>
                  <a:pt x="845" y="816"/>
                </a:lnTo>
                <a:lnTo>
                  <a:pt x="205" y="816"/>
                </a:lnTo>
                <a:lnTo>
                  <a:pt x="363" y="609"/>
                </a:lnTo>
                <a:lnTo>
                  <a:pt x="478" y="748"/>
                </a:lnTo>
                <a:lnTo>
                  <a:pt x="640" y="541"/>
                </a:lnTo>
                <a:close/>
                <a:moveTo>
                  <a:pt x="932" y="931"/>
                </a:moveTo>
                <a:lnTo>
                  <a:pt x="932" y="118"/>
                </a:lnTo>
                <a:lnTo>
                  <a:pt x="117" y="118"/>
                </a:lnTo>
                <a:lnTo>
                  <a:pt x="117" y="931"/>
                </a:lnTo>
                <a:lnTo>
                  <a:pt x="932" y="931"/>
                </a:lnTo>
                <a:close/>
                <a:moveTo>
                  <a:pt x="932" y="0"/>
                </a:moveTo>
                <a:cubicBezTo>
                  <a:pt x="995" y="0"/>
                  <a:pt x="1050" y="55"/>
                  <a:pt x="1050" y="118"/>
                </a:cubicBezTo>
                <a:lnTo>
                  <a:pt x="1050" y="931"/>
                </a:lnTo>
                <a:cubicBezTo>
                  <a:pt x="1050" y="994"/>
                  <a:pt x="995" y="1049"/>
                  <a:pt x="932" y="1049"/>
                </a:cubicBezTo>
                <a:lnTo>
                  <a:pt x="117" y="1049"/>
                </a:lnTo>
                <a:cubicBezTo>
                  <a:pt x="54" y="1049"/>
                  <a:pt x="0" y="994"/>
                  <a:pt x="0" y="931"/>
                </a:cubicBezTo>
                <a:lnTo>
                  <a:pt x="0" y="118"/>
                </a:lnTo>
                <a:cubicBezTo>
                  <a:pt x="0" y="55"/>
                  <a:pt x="54" y="0"/>
                  <a:pt x="117"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56108" y="3275013"/>
            <a:ext cx="377825" cy="293688"/>
          </a:xfrm>
          <a:custGeom>
            <a:avLst/>
            <a:gdLst>
              <a:gd name="T0" fmla="*/ 932 w 1051"/>
              <a:gd name="T1" fmla="*/ 698 h 814"/>
              <a:gd name="T2" fmla="*/ 932 w 1051"/>
              <a:gd name="T3" fmla="*/ 114 h 814"/>
              <a:gd name="T4" fmla="*/ 118 w 1051"/>
              <a:gd name="T5" fmla="*/ 114 h 814"/>
              <a:gd name="T6" fmla="*/ 118 w 1051"/>
              <a:gd name="T7" fmla="*/ 698 h 814"/>
              <a:gd name="T8" fmla="*/ 932 w 1051"/>
              <a:gd name="T9" fmla="*/ 698 h 814"/>
              <a:gd name="T10" fmla="*/ 932 w 1051"/>
              <a:gd name="T11" fmla="*/ 0 h 814"/>
              <a:gd name="T12" fmla="*/ 1050 w 1051"/>
              <a:gd name="T13" fmla="*/ 114 h 814"/>
              <a:gd name="T14" fmla="*/ 1050 w 1051"/>
              <a:gd name="T15" fmla="*/ 698 h 814"/>
              <a:gd name="T16" fmla="*/ 932 w 1051"/>
              <a:gd name="T17" fmla="*/ 813 h 814"/>
              <a:gd name="T18" fmla="*/ 118 w 1051"/>
              <a:gd name="T19" fmla="*/ 813 h 814"/>
              <a:gd name="T20" fmla="*/ 0 w 1051"/>
              <a:gd name="T21" fmla="*/ 698 h 814"/>
              <a:gd name="T22" fmla="*/ 0 w 1051"/>
              <a:gd name="T23" fmla="*/ 114 h 814"/>
              <a:gd name="T24" fmla="*/ 118 w 1051"/>
              <a:gd name="T25" fmla="*/ 0 h 814"/>
              <a:gd name="T26" fmla="*/ 932 w 1051"/>
              <a:gd name="T27"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814">
                <a:moveTo>
                  <a:pt x="932" y="698"/>
                </a:moveTo>
                <a:lnTo>
                  <a:pt x="932" y="114"/>
                </a:lnTo>
                <a:lnTo>
                  <a:pt x="118" y="114"/>
                </a:lnTo>
                <a:lnTo>
                  <a:pt x="118" y="698"/>
                </a:lnTo>
                <a:lnTo>
                  <a:pt x="932" y="698"/>
                </a:lnTo>
                <a:close/>
                <a:moveTo>
                  <a:pt x="932" y="0"/>
                </a:moveTo>
                <a:cubicBezTo>
                  <a:pt x="995" y="0"/>
                  <a:pt x="1050" y="52"/>
                  <a:pt x="1050" y="114"/>
                </a:cubicBezTo>
                <a:lnTo>
                  <a:pt x="1050" y="698"/>
                </a:lnTo>
                <a:cubicBezTo>
                  <a:pt x="1050" y="761"/>
                  <a:pt x="995" y="813"/>
                  <a:pt x="932" y="813"/>
                </a:cubicBezTo>
                <a:lnTo>
                  <a:pt x="118" y="813"/>
                </a:lnTo>
                <a:cubicBezTo>
                  <a:pt x="55" y="813"/>
                  <a:pt x="0" y="761"/>
                  <a:pt x="0" y="698"/>
                </a:cubicBezTo>
                <a:lnTo>
                  <a:pt x="0" y="114"/>
                </a:lnTo>
                <a:cubicBezTo>
                  <a:pt x="0" y="52"/>
                  <a:pt x="55"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4896" y="4083050"/>
            <a:ext cx="377825" cy="419100"/>
          </a:xfrm>
          <a:custGeom>
            <a:avLst/>
            <a:gdLst>
              <a:gd name="T0" fmla="*/ 932 w 1051"/>
              <a:gd name="T1" fmla="*/ 1050 h 1166"/>
              <a:gd name="T2" fmla="*/ 932 w 1051"/>
              <a:gd name="T3" fmla="*/ 407 h 1166"/>
              <a:gd name="T4" fmla="*/ 118 w 1051"/>
              <a:gd name="T5" fmla="*/ 407 h 1166"/>
              <a:gd name="T6" fmla="*/ 118 w 1051"/>
              <a:gd name="T7" fmla="*/ 1050 h 1166"/>
              <a:gd name="T8" fmla="*/ 932 w 1051"/>
              <a:gd name="T9" fmla="*/ 1050 h 1166"/>
              <a:gd name="T10" fmla="*/ 1050 w 1051"/>
              <a:gd name="T11" fmla="*/ 232 h 1166"/>
              <a:gd name="T12" fmla="*/ 1050 w 1051"/>
              <a:gd name="T13" fmla="*/ 1050 h 1166"/>
              <a:gd name="T14" fmla="*/ 932 w 1051"/>
              <a:gd name="T15" fmla="*/ 1165 h 1166"/>
              <a:gd name="T16" fmla="*/ 118 w 1051"/>
              <a:gd name="T17" fmla="*/ 1165 h 1166"/>
              <a:gd name="T18" fmla="*/ 0 w 1051"/>
              <a:gd name="T19" fmla="*/ 1050 h 1166"/>
              <a:gd name="T20" fmla="*/ 0 w 1051"/>
              <a:gd name="T21" fmla="*/ 232 h 1166"/>
              <a:gd name="T22" fmla="*/ 118 w 1051"/>
              <a:gd name="T23" fmla="*/ 115 h 1166"/>
              <a:gd name="T24" fmla="*/ 175 w 1051"/>
              <a:gd name="T25" fmla="*/ 115 h 1166"/>
              <a:gd name="T26" fmla="*/ 175 w 1051"/>
              <a:gd name="T27" fmla="*/ 0 h 1166"/>
              <a:gd name="T28" fmla="*/ 293 w 1051"/>
              <a:gd name="T29" fmla="*/ 0 h 1166"/>
              <a:gd name="T30" fmla="*/ 293 w 1051"/>
              <a:gd name="T31" fmla="*/ 115 h 1166"/>
              <a:gd name="T32" fmla="*/ 757 w 1051"/>
              <a:gd name="T33" fmla="*/ 115 h 1166"/>
              <a:gd name="T34" fmla="*/ 757 w 1051"/>
              <a:gd name="T35" fmla="*/ 0 h 1166"/>
              <a:gd name="T36" fmla="*/ 875 w 1051"/>
              <a:gd name="T37" fmla="*/ 0 h 1166"/>
              <a:gd name="T38" fmla="*/ 875 w 1051"/>
              <a:gd name="T39" fmla="*/ 115 h 1166"/>
              <a:gd name="T40" fmla="*/ 932 w 1051"/>
              <a:gd name="T41" fmla="*/ 115 h 1166"/>
              <a:gd name="T42" fmla="*/ 1050 w 1051"/>
              <a:gd name="T43" fmla="*/ 232 h 1166"/>
              <a:gd name="T44" fmla="*/ 818 w 1051"/>
              <a:gd name="T45" fmla="*/ 525 h 1166"/>
              <a:gd name="T46" fmla="*/ 818 w 1051"/>
              <a:gd name="T47" fmla="*/ 640 h 1166"/>
              <a:gd name="T48" fmla="*/ 700 w 1051"/>
              <a:gd name="T49" fmla="*/ 640 h 1166"/>
              <a:gd name="T50" fmla="*/ 700 w 1051"/>
              <a:gd name="T51" fmla="*/ 525 h 1166"/>
              <a:gd name="T52" fmla="*/ 818 w 1051"/>
              <a:gd name="T53" fmla="*/ 525 h 1166"/>
              <a:gd name="T54" fmla="*/ 582 w 1051"/>
              <a:gd name="T55" fmla="*/ 525 h 1166"/>
              <a:gd name="T56" fmla="*/ 582 w 1051"/>
              <a:gd name="T57" fmla="*/ 640 h 1166"/>
              <a:gd name="T58" fmla="*/ 468 w 1051"/>
              <a:gd name="T59" fmla="*/ 640 h 1166"/>
              <a:gd name="T60" fmla="*/ 468 w 1051"/>
              <a:gd name="T61" fmla="*/ 525 h 1166"/>
              <a:gd name="T62" fmla="*/ 582 w 1051"/>
              <a:gd name="T63" fmla="*/ 525 h 1166"/>
              <a:gd name="T64" fmla="*/ 350 w 1051"/>
              <a:gd name="T65" fmla="*/ 525 h 1166"/>
              <a:gd name="T66" fmla="*/ 350 w 1051"/>
              <a:gd name="T67" fmla="*/ 640 h 1166"/>
              <a:gd name="T68" fmla="*/ 232 w 1051"/>
              <a:gd name="T69" fmla="*/ 640 h 1166"/>
              <a:gd name="T70" fmla="*/ 232 w 1051"/>
              <a:gd name="T71" fmla="*/ 525 h 1166"/>
              <a:gd name="T72" fmla="*/ 350 w 1051"/>
              <a:gd name="T73" fmla="*/ 5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166">
                <a:moveTo>
                  <a:pt x="932" y="1050"/>
                </a:moveTo>
                <a:lnTo>
                  <a:pt x="932" y="407"/>
                </a:lnTo>
                <a:lnTo>
                  <a:pt x="118" y="407"/>
                </a:lnTo>
                <a:lnTo>
                  <a:pt x="118" y="1050"/>
                </a:lnTo>
                <a:lnTo>
                  <a:pt x="932" y="1050"/>
                </a:lnTo>
                <a:close/>
                <a:moveTo>
                  <a:pt x="1050" y="232"/>
                </a:moveTo>
                <a:lnTo>
                  <a:pt x="1050" y="1050"/>
                </a:lnTo>
                <a:cubicBezTo>
                  <a:pt x="1050" y="1113"/>
                  <a:pt x="995" y="1165"/>
                  <a:pt x="932" y="1165"/>
                </a:cubicBezTo>
                <a:lnTo>
                  <a:pt x="118" y="1165"/>
                </a:lnTo>
                <a:cubicBezTo>
                  <a:pt x="52" y="1165"/>
                  <a:pt x="0" y="1113"/>
                  <a:pt x="0" y="1050"/>
                </a:cubicBezTo>
                <a:lnTo>
                  <a:pt x="0" y="232"/>
                </a:lnTo>
                <a:cubicBezTo>
                  <a:pt x="0" y="170"/>
                  <a:pt x="52" y="115"/>
                  <a:pt x="118" y="115"/>
                </a:cubicBezTo>
                <a:lnTo>
                  <a:pt x="175" y="115"/>
                </a:lnTo>
                <a:lnTo>
                  <a:pt x="175" y="0"/>
                </a:lnTo>
                <a:lnTo>
                  <a:pt x="293" y="0"/>
                </a:lnTo>
                <a:lnTo>
                  <a:pt x="293" y="115"/>
                </a:lnTo>
                <a:lnTo>
                  <a:pt x="757" y="115"/>
                </a:lnTo>
                <a:lnTo>
                  <a:pt x="757" y="0"/>
                </a:lnTo>
                <a:lnTo>
                  <a:pt x="875" y="0"/>
                </a:lnTo>
                <a:lnTo>
                  <a:pt x="875" y="115"/>
                </a:lnTo>
                <a:lnTo>
                  <a:pt x="932" y="115"/>
                </a:lnTo>
                <a:cubicBezTo>
                  <a:pt x="995" y="115"/>
                  <a:pt x="1050" y="170"/>
                  <a:pt x="1050" y="232"/>
                </a:cubicBezTo>
                <a:close/>
                <a:moveTo>
                  <a:pt x="818" y="525"/>
                </a:moveTo>
                <a:lnTo>
                  <a:pt x="818" y="640"/>
                </a:lnTo>
                <a:lnTo>
                  <a:pt x="700" y="640"/>
                </a:lnTo>
                <a:lnTo>
                  <a:pt x="700" y="525"/>
                </a:lnTo>
                <a:lnTo>
                  <a:pt x="818" y="525"/>
                </a:lnTo>
                <a:close/>
                <a:moveTo>
                  <a:pt x="582" y="525"/>
                </a:moveTo>
                <a:lnTo>
                  <a:pt x="582" y="640"/>
                </a:lnTo>
                <a:lnTo>
                  <a:pt x="468" y="640"/>
                </a:lnTo>
                <a:lnTo>
                  <a:pt x="468" y="525"/>
                </a:lnTo>
                <a:lnTo>
                  <a:pt x="582" y="525"/>
                </a:lnTo>
                <a:close/>
                <a:moveTo>
                  <a:pt x="350" y="525"/>
                </a:moveTo>
                <a:lnTo>
                  <a:pt x="350" y="640"/>
                </a:lnTo>
                <a:lnTo>
                  <a:pt x="232" y="640"/>
                </a:lnTo>
                <a:lnTo>
                  <a:pt x="232" y="525"/>
                </a:lnTo>
                <a:lnTo>
                  <a:pt x="350"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10581" y="4103689"/>
            <a:ext cx="419100" cy="377825"/>
          </a:xfrm>
          <a:custGeom>
            <a:avLst/>
            <a:gdLst>
              <a:gd name="T0" fmla="*/ 814 w 1165"/>
              <a:gd name="T1" fmla="*/ 467 h 1050"/>
              <a:gd name="T2" fmla="*/ 814 w 1165"/>
              <a:gd name="T3" fmla="*/ 817 h 1050"/>
              <a:gd name="T4" fmla="*/ 582 w 1165"/>
              <a:gd name="T5" fmla="*/ 817 h 1050"/>
              <a:gd name="T6" fmla="*/ 582 w 1165"/>
              <a:gd name="T7" fmla="*/ 467 h 1050"/>
              <a:gd name="T8" fmla="*/ 814 w 1165"/>
              <a:gd name="T9" fmla="*/ 467 h 1050"/>
              <a:gd name="T10" fmla="*/ 232 w 1165"/>
              <a:gd name="T11" fmla="*/ 232 h 1050"/>
              <a:gd name="T12" fmla="*/ 525 w 1165"/>
              <a:gd name="T13" fmla="*/ 232 h 1050"/>
              <a:gd name="T14" fmla="*/ 525 w 1165"/>
              <a:gd name="T15" fmla="*/ 524 h 1050"/>
              <a:gd name="T16" fmla="*/ 232 w 1165"/>
              <a:gd name="T17" fmla="*/ 524 h 1050"/>
              <a:gd name="T18" fmla="*/ 232 w 1165"/>
              <a:gd name="T19" fmla="*/ 232 h 1050"/>
              <a:gd name="T20" fmla="*/ 814 w 1165"/>
              <a:gd name="T21" fmla="*/ 232 h 1050"/>
              <a:gd name="T22" fmla="*/ 814 w 1165"/>
              <a:gd name="T23" fmla="*/ 407 h 1050"/>
              <a:gd name="T24" fmla="*/ 582 w 1165"/>
              <a:gd name="T25" fmla="*/ 407 h 1050"/>
              <a:gd name="T26" fmla="*/ 582 w 1165"/>
              <a:gd name="T27" fmla="*/ 232 h 1050"/>
              <a:gd name="T28" fmla="*/ 814 w 1165"/>
              <a:gd name="T29" fmla="*/ 232 h 1050"/>
              <a:gd name="T30" fmla="*/ 232 w 1165"/>
              <a:gd name="T31" fmla="*/ 582 h 1050"/>
              <a:gd name="T32" fmla="*/ 525 w 1165"/>
              <a:gd name="T33" fmla="*/ 582 h 1050"/>
              <a:gd name="T34" fmla="*/ 525 w 1165"/>
              <a:gd name="T35" fmla="*/ 817 h 1050"/>
              <a:gd name="T36" fmla="*/ 232 w 1165"/>
              <a:gd name="T37" fmla="*/ 817 h 1050"/>
              <a:gd name="T38" fmla="*/ 232 w 1165"/>
              <a:gd name="T39" fmla="*/ 582 h 1050"/>
              <a:gd name="T40" fmla="*/ 932 w 1165"/>
              <a:gd name="T41" fmla="*/ 932 h 1050"/>
              <a:gd name="T42" fmla="*/ 932 w 1165"/>
              <a:gd name="T43" fmla="*/ 117 h 1050"/>
              <a:gd name="T44" fmla="*/ 114 w 1165"/>
              <a:gd name="T45" fmla="*/ 117 h 1050"/>
              <a:gd name="T46" fmla="*/ 114 w 1165"/>
              <a:gd name="T47" fmla="*/ 932 h 1050"/>
              <a:gd name="T48" fmla="*/ 932 w 1165"/>
              <a:gd name="T49" fmla="*/ 932 h 1050"/>
              <a:gd name="T50" fmla="*/ 1050 w 1165"/>
              <a:gd name="T51" fmla="*/ 349 h 1050"/>
              <a:gd name="T52" fmla="*/ 1050 w 1165"/>
              <a:gd name="T53" fmla="*/ 467 h 1050"/>
              <a:gd name="T54" fmla="*/ 1164 w 1165"/>
              <a:gd name="T55" fmla="*/ 467 h 1050"/>
              <a:gd name="T56" fmla="*/ 1164 w 1165"/>
              <a:gd name="T57" fmla="*/ 582 h 1050"/>
              <a:gd name="T58" fmla="*/ 1050 w 1165"/>
              <a:gd name="T59" fmla="*/ 582 h 1050"/>
              <a:gd name="T60" fmla="*/ 1050 w 1165"/>
              <a:gd name="T61" fmla="*/ 699 h 1050"/>
              <a:gd name="T62" fmla="*/ 1164 w 1165"/>
              <a:gd name="T63" fmla="*/ 699 h 1050"/>
              <a:gd name="T64" fmla="*/ 1164 w 1165"/>
              <a:gd name="T65" fmla="*/ 817 h 1050"/>
              <a:gd name="T66" fmla="*/ 1050 w 1165"/>
              <a:gd name="T67" fmla="*/ 817 h 1050"/>
              <a:gd name="T68" fmla="*/ 1050 w 1165"/>
              <a:gd name="T69" fmla="*/ 932 h 1050"/>
              <a:gd name="T70" fmla="*/ 932 w 1165"/>
              <a:gd name="T71" fmla="*/ 1049 h 1050"/>
              <a:gd name="T72" fmla="*/ 114 w 1165"/>
              <a:gd name="T73" fmla="*/ 1049 h 1050"/>
              <a:gd name="T74" fmla="*/ 0 w 1165"/>
              <a:gd name="T75" fmla="*/ 932 h 1050"/>
              <a:gd name="T76" fmla="*/ 0 w 1165"/>
              <a:gd name="T77" fmla="*/ 117 h 1050"/>
              <a:gd name="T78" fmla="*/ 114 w 1165"/>
              <a:gd name="T79" fmla="*/ 0 h 1050"/>
              <a:gd name="T80" fmla="*/ 932 w 1165"/>
              <a:gd name="T81" fmla="*/ 0 h 1050"/>
              <a:gd name="T82" fmla="*/ 1050 w 1165"/>
              <a:gd name="T83" fmla="*/ 117 h 1050"/>
              <a:gd name="T84" fmla="*/ 1050 w 1165"/>
              <a:gd name="T85" fmla="*/ 232 h 1050"/>
              <a:gd name="T86" fmla="*/ 1164 w 1165"/>
              <a:gd name="T87" fmla="*/ 232 h 1050"/>
              <a:gd name="T88" fmla="*/ 1164 w 1165"/>
              <a:gd name="T89" fmla="*/ 349 h 1050"/>
              <a:gd name="T90" fmla="*/ 1050 w 1165"/>
              <a:gd name="T91" fmla="*/ 3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65" h="1050">
                <a:moveTo>
                  <a:pt x="814" y="467"/>
                </a:moveTo>
                <a:lnTo>
                  <a:pt x="814" y="817"/>
                </a:lnTo>
                <a:lnTo>
                  <a:pt x="582" y="817"/>
                </a:lnTo>
                <a:lnTo>
                  <a:pt x="582" y="467"/>
                </a:lnTo>
                <a:lnTo>
                  <a:pt x="814" y="467"/>
                </a:lnTo>
                <a:close/>
                <a:moveTo>
                  <a:pt x="232" y="232"/>
                </a:moveTo>
                <a:lnTo>
                  <a:pt x="525" y="232"/>
                </a:lnTo>
                <a:lnTo>
                  <a:pt x="525" y="524"/>
                </a:lnTo>
                <a:lnTo>
                  <a:pt x="232" y="524"/>
                </a:lnTo>
                <a:lnTo>
                  <a:pt x="232" y="232"/>
                </a:lnTo>
                <a:close/>
                <a:moveTo>
                  <a:pt x="814" y="232"/>
                </a:moveTo>
                <a:lnTo>
                  <a:pt x="814" y="407"/>
                </a:lnTo>
                <a:lnTo>
                  <a:pt x="582" y="407"/>
                </a:lnTo>
                <a:lnTo>
                  <a:pt x="582" y="232"/>
                </a:lnTo>
                <a:lnTo>
                  <a:pt x="814" y="232"/>
                </a:lnTo>
                <a:close/>
                <a:moveTo>
                  <a:pt x="232" y="582"/>
                </a:moveTo>
                <a:lnTo>
                  <a:pt x="525" y="582"/>
                </a:lnTo>
                <a:lnTo>
                  <a:pt x="525" y="817"/>
                </a:lnTo>
                <a:lnTo>
                  <a:pt x="232" y="817"/>
                </a:lnTo>
                <a:lnTo>
                  <a:pt x="232" y="582"/>
                </a:lnTo>
                <a:close/>
                <a:moveTo>
                  <a:pt x="932" y="932"/>
                </a:moveTo>
                <a:lnTo>
                  <a:pt x="932" y="117"/>
                </a:lnTo>
                <a:lnTo>
                  <a:pt x="114" y="117"/>
                </a:lnTo>
                <a:lnTo>
                  <a:pt x="114" y="932"/>
                </a:lnTo>
                <a:lnTo>
                  <a:pt x="932" y="932"/>
                </a:lnTo>
                <a:close/>
                <a:moveTo>
                  <a:pt x="1050" y="349"/>
                </a:moveTo>
                <a:lnTo>
                  <a:pt x="1050" y="467"/>
                </a:lnTo>
                <a:lnTo>
                  <a:pt x="1164" y="467"/>
                </a:lnTo>
                <a:lnTo>
                  <a:pt x="1164" y="582"/>
                </a:lnTo>
                <a:lnTo>
                  <a:pt x="1050" y="582"/>
                </a:lnTo>
                <a:lnTo>
                  <a:pt x="1050" y="699"/>
                </a:lnTo>
                <a:lnTo>
                  <a:pt x="1164" y="699"/>
                </a:lnTo>
                <a:lnTo>
                  <a:pt x="1164" y="817"/>
                </a:lnTo>
                <a:lnTo>
                  <a:pt x="1050" y="817"/>
                </a:lnTo>
                <a:lnTo>
                  <a:pt x="1050" y="932"/>
                </a:lnTo>
                <a:cubicBezTo>
                  <a:pt x="1050" y="995"/>
                  <a:pt x="995" y="1049"/>
                  <a:pt x="932" y="1049"/>
                </a:cubicBezTo>
                <a:lnTo>
                  <a:pt x="114" y="1049"/>
                </a:lnTo>
                <a:cubicBezTo>
                  <a:pt x="51" y="1049"/>
                  <a:pt x="0" y="995"/>
                  <a:pt x="0" y="932"/>
                </a:cubicBezTo>
                <a:lnTo>
                  <a:pt x="0" y="117"/>
                </a:lnTo>
                <a:cubicBezTo>
                  <a:pt x="0" y="54"/>
                  <a:pt x="52" y="0"/>
                  <a:pt x="114" y="0"/>
                </a:cubicBezTo>
                <a:lnTo>
                  <a:pt x="932" y="0"/>
                </a:lnTo>
                <a:cubicBezTo>
                  <a:pt x="995" y="0"/>
                  <a:pt x="1050" y="54"/>
                  <a:pt x="1050" y="117"/>
                </a:cubicBezTo>
                <a:lnTo>
                  <a:pt x="1050" y="232"/>
                </a:lnTo>
                <a:lnTo>
                  <a:pt x="1164" y="232"/>
                </a:lnTo>
                <a:lnTo>
                  <a:pt x="1164" y="349"/>
                </a:lnTo>
                <a:lnTo>
                  <a:pt x="1050" y="34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05958" y="4124325"/>
            <a:ext cx="377825" cy="336550"/>
          </a:xfrm>
          <a:custGeom>
            <a:avLst/>
            <a:gdLst>
              <a:gd name="T0" fmla="*/ 197 w 1051"/>
              <a:gd name="T1" fmla="*/ 118 h 936"/>
              <a:gd name="T2" fmla="*/ 525 w 1051"/>
              <a:gd name="T3" fmla="*/ 700 h 936"/>
              <a:gd name="T4" fmla="*/ 853 w 1051"/>
              <a:gd name="T5" fmla="*/ 118 h 936"/>
              <a:gd name="T6" fmla="*/ 197 w 1051"/>
              <a:gd name="T7" fmla="*/ 118 h 936"/>
              <a:gd name="T8" fmla="*/ 0 w 1051"/>
              <a:gd name="T9" fmla="*/ 0 h 936"/>
              <a:gd name="T10" fmla="*/ 1050 w 1051"/>
              <a:gd name="T11" fmla="*/ 0 h 936"/>
              <a:gd name="T12" fmla="*/ 525 w 1051"/>
              <a:gd name="T13" fmla="*/ 935 h 936"/>
              <a:gd name="T14" fmla="*/ 0 w 1051"/>
              <a:gd name="T15" fmla="*/ 0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1" h="936">
                <a:moveTo>
                  <a:pt x="197" y="118"/>
                </a:moveTo>
                <a:lnTo>
                  <a:pt x="525" y="700"/>
                </a:lnTo>
                <a:lnTo>
                  <a:pt x="853" y="118"/>
                </a:lnTo>
                <a:lnTo>
                  <a:pt x="197" y="118"/>
                </a:lnTo>
                <a:close/>
                <a:moveTo>
                  <a:pt x="0" y="0"/>
                </a:moveTo>
                <a:lnTo>
                  <a:pt x="1050" y="0"/>
                </a:lnTo>
                <a:lnTo>
                  <a:pt x="525" y="935"/>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39419" y="4083050"/>
            <a:ext cx="463550" cy="419100"/>
          </a:xfrm>
          <a:custGeom>
            <a:avLst/>
            <a:gdLst>
              <a:gd name="T0" fmla="*/ 1168 w 1286"/>
              <a:gd name="T1" fmla="*/ 815 h 1166"/>
              <a:gd name="T2" fmla="*/ 1168 w 1286"/>
              <a:gd name="T3" fmla="*/ 115 h 1166"/>
              <a:gd name="T4" fmla="*/ 118 w 1286"/>
              <a:gd name="T5" fmla="*/ 115 h 1166"/>
              <a:gd name="T6" fmla="*/ 118 w 1286"/>
              <a:gd name="T7" fmla="*/ 815 h 1166"/>
              <a:gd name="T8" fmla="*/ 1168 w 1286"/>
              <a:gd name="T9" fmla="*/ 815 h 1166"/>
              <a:gd name="T10" fmla="*/ 1168 w 1286"/>
              <a:gd name="T11" fmla="*/ 0 h 1166"/>
              <a:gd name="T12" fmla="*/ 1285 w 1286"/>
              <a:gd name="T13" fmla="*/ 115 h 1166"/>
              <a:gd name="T14" fmla="*/ 1285 w 1286"/>
              <a:gd name="T15" fmla="*/ 815 h 1166"/>
              <a:gd name="T16" fmla="*/ 1168 w 1286"/>
              <a:gd name="T17" fmla="*/ 932 h 1166"/>
              <a:gd name="T18" fmla="*/ 760 w 1286"/>
              <a:gd name="T19" fmla="*/ 932 h 1166"/>
              <a:gd name="T20" fmla="*/ 760 w 1286"/>
              <a:gd name="T21" fmla="*/ 1050 h 1166"/>
              <a:gd name="T22" fmla="*/ 875 w 1286"/>
              <a:gd name="T23" fmla="*/ 1050 h 1166"/>
              <a:gd name="T24" fmla="*/ 875 w 1286"/>
              <a:gd name="T25" fmla="*/ 1165 h 1166"/>
              <a:gd name="T26" fmla="*/ 410 w 1286"/>
              <a:gd name="T27" fmla="*/ 1165 h 1166"/>
              <a:gd name="T28" fmla="*/ 410 w 1286"/>
              <a:gd name="T29" fmla="*/ 1050 h 1166"/>
              <a:gd name="T30" fmla="*/ 525 w 1286"/>
              <a:gd name="T31" fmla="*/ 1050 h 1166"/>
              <a:gd name="T32" fmla="*/ 525 w 1286"/>
              <a:gd name="T33" fmla="*/ 932 h 1166"/>
              <a:gd name="T34" fmla="*/ 118 w 1286"/>
              <a:gd name="T35" fmla="*/ 932 h 1166"/>
              <a:gd name="T36" fmla="*/ 0 w 1286"/>
              <a:gd name="T37" fmla="*/ 815 h 1166"/>
              <a:gd name="T38" fmla="*/ 0 w 1286"/>
              <a:gd name="T39" fmla="*/ 115 h 1166"/>
              <a:gd name="T40" fmla="*/ 118 w 1286"/>
              <a:gd name="T41" fmla="*/ 0 h 1166"/>
              <a:gd name="T42" fmla="*/ 1168 w 1286"/>
              <a:gd name="T4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166">
                <a:moveTo>
                  <a:pt x="1168" y="815"/>
                </a:moveTo>
                <a:lnTo>
                  <a:pt x="1168" y="115"/>
                </a:lnTo>
                <a:lnTo>
                  <a:pt x="118" y="115"/>
                </a:lnTo>
                <a:lnTo>
                  <a:pt x="118" y="815"/>
                </a:lnTo>
                <a:lnTo>
                  <a:pt x="1168" y="815"/>
                </a:lnTo>
                <a:close/>
                <a:moveTo>
                  <a:pt x="1168" y="0"/>
                </a:moveTo>
                <a:cubicBezTo>
                  <a:pt x="1231" y="0"/>
                  <a:pt x="1285" y="52"/>
                  <a:pt x="1285" y="115"/>
                </a:cubicBezTo>
                <a:lnTo>
                  <a:pt x="1285" y="815"/>
                </a:lnTo>
                <a:cubicBezTo>
                  <a:pt x="1285" y="878"/>
                  <a:pt x="1231" y="932"/>
                  <a:pt x="1168" y="932"/>
                </a:cubicBezTo>
                <a:lnTo>
                  <a:pt x="760" y="932"/>
                </a:lnTo>
                <a:lnTo>
                  <a:pt x="760" y="1050"/>
                </a:lnTo>
                <a:lnTo>
                  <a:pt x="875" y="1050"/>
                </a:lnTo>
                <a:lnTo>
                  <a:pt x="875" y="1165"/>
                </a:lnTo>
                <a:lnTo>
                  <a:pt x="410" y="1165"/>
                </a:lnTo>
                <a:lnTo>
                  <a:pt x="410" y="1050"/>
                </a:lnTo>
                <a:lnTo>
                  <a:pt x="525" y="1050"/>
                </a:lnTo>
                <a:lnTo>
                  <a:pt x="525" y="932"/>
                </a:lnTo>
                <a:lnTo>
                  <a:pt x="118" y="932"/>
                </a:lnTo>
                <a:cubicBezTo>
                  <a:pt x="55" y="932"/>
                  <a:pt x="0" y="878"/>
                  <a:pt x="0" y="815"/>
                </a:cubicBezTo>
                <a:lnTo>
                  <a:pt x="0" y="115"/>
                </a:lnTo>
                <a:cubicBezTo>
                  <a:pt x="0" y="52"/>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15744" y="4083050"/>
            <a:ext cx="463550" cy="419100"/>
          </a:xfrm>
          <a:custGeom>
            <a:avLst/>
            <a:gdLst>
              <a:gd name="T0" fmla="*/ 1168 w 1286"/>
              <a:gd name="T1" fmla="*/ 700 h 1166"/>
              <a:gd name="T2" fmla="*/ 1168 w 1286"/>
              <a:gd name="T3" fmla="*/ 115 h 1166"/>
              <a:gd name="T4" fmla="*/ 118 w 1286"/>
              <a:gd name="T5" fmla="*/ 115 h 1166"/>
              <a:gd name="T6" fmla="*/ 118 w 1286"/>
              <a:gd name="T7" fmla="*/ 700 h 1166"/>
              <a:gd name="T8" fmla="*/ 1168 w 1286"/>
              <a:gd name="T9" fmla="*/ 700 h 1166"/>
              <a:gd name="T10" fmla="*/ 1168 w 1286"/>
              <a:gd name="T11" fmla="*/ 0 h 1166"/>
              <a:gd name="T12" fmla="*/ 1285 w 1286"/>
              <a:gd name="T13" fmla="*/ 115 h 1166"/>
              <a:gd name="T14" fmla="*/ 1285 w 1286"/>
              <a:gd name="T15" fmla="*/ 815 h 1166"/>
              <a:gd name="T16" fmla="*/ 1168 w 1286"/>
              <a:gd name="T17" fmla="*/ 932 h 1166"/>
              <a:gd name="T18" fmla="*/ 760 w 1286"/>
              <a:gd name="T19" fmla="*/ 932 h 1166"/>
              <a:gd name="T20" fmla="*/ 875 w 1286"/>
              <a:gd name="T21" fmla="*/ 1107 h 1166"/>
              <a:gd name="T22" fmla="*/ 875 w 1286"/>
              <a:gd name="T23" fmla="*/ 1165 h 1166"/>
              <a:gd name="T24" fmla="*/ 410 w 1286"/>
              <a:gd name="T25" fmla="*/ 1165 h 1166"/>
              <a:gd name="T26" fmla="*/ 410 w 1286"/>
              <a:gd name="T27" fmla="*/ 1107 h 1166"/>
              <a:gd name="T28" fmla="*/ 525 w 1286"/>
              <a:gd name="T29" fmla="*/ 932 h 1166"/>
              <a:gd name="T30" fmla="*/ 118 w 1286"/>
              <a:gd name="T31" fmla="*/ 932 h 1166"/>
              <a:gd name="T32" fmla="*/ 0 w 1286"/>
              <a:gd name="T33" fmla="*/ 815 h 1166"/>
              <a:gd name="T34" fmla="*/ 0 w 1286"/>
              <a:gd name="T35" fmla="*/ 115 h 1166"/>
              <a:gd name="T36" fmla="*/ 118 w 1286"/>
              <a:gd name="T37" fmla="*/ 0 h 1166"/>
              <a:gd name="T38" fmla="*/ 1168 w 1286"/>
              <a:gd name="T3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6" h="1166">
                <a:moveTo>
                  <a:pt x="1168" y="700"/>
                </a:moveTo>
                <a:lnTo>
                  <a:pt x="1168" y="115"/>
                </a:lnTo>
                <a:lnTo>
                  <a:pt x="118" y="115"/>
                </a:lnTo>
                <a:lnTo>
                  <a:pt x="118" y="700"/>
                </a:lnTo>
                <a:lnTo>
                  <a:pt x="1168" y="700"/>
                </a:lnTo>
                <a:close/>
                <a:moveTo>
                  <a:pt x="1168" y="0"/>
                </a:moveTo>
                <a:cubicBezTo>
                  <a:pt x="1231" y="0"/>
                  <a:pt x="1285" y="52"/>
                  <a:pt x="1285" y="115"/>
                </a:cubicBezTo>
                <a:lnTo>
                  <a:pt x="1285" y="815"/>
                </a:lnTo>
                <a:cubicBezTo>
                  <a:pt x="1285" y="878"/>
                  <a:pt x="1231" y="932"/>
                  <a:pt x="1168" y="932"/>
                </a:cubicBezTo>
                <a:lnTo>
                  <a:pt x="760" y="932"/>
                </a:lnTo>
                <a:lnTo>
                  <a:pt x="875" y="1107"/>
                </a:lnTo>
                <a:lnTo>
                  <a:pt x="875" y="1165"/>
                </a:lnTo>
                <a:lnTo>
                  <a:pt x="410" y="1165"/>
                </a:lnTo>
                <a:lnTo>
                  <a:pt x="410" y="1107"/>
                </a:lnTo>
                <a:lnTo>
                  <a:pt x="525" y="932"/>
                </a:lnTo>
                <a:lnTo>
                  <a:pt x="118" y="932"/>
                </a:lnTo>
                <a:cubicBezTo>
                  <a:pt x="55" y="932"/>
                  <a:pt x="0" y="878"/>
                  <a:pt x="0" y="815"/>
                </a:cubicBezTo>
                <a:lnTo>
                  <a:pt x="0" y="115"/>
                </a:lnTo>
                <a:cubicBezTo>
                  <a:pt x="0" y="52"/>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53981" y="4083050"/>
            <a:ext cx="336550" cy="419100"/>
          </a:xfrm>
          <a:custGeom>
            <a:avLst/>
            <a:gdLst>
              <a:gd name="T0" fmla="*/ 525 w 936"/>
              <a:gd name="T1" fmla="*/ 407 h 1166"/>
              <a:gd name="T2" fmla="*/ 848 w 936"/>
              <a:gd name="T3" fmla="*/ 407 h 1166"/>
              <a:gd name="T4" fmla="*/ 525 w 936"/>
              <a:gd name="T5" fmla="*/ 88 h 1166"/>
              <a:gd name="T6" fmla="*/ 525 w 936"/>
              <a:gd name="T7" fmla="*/ 407 h 1166"/>
              <a:gd name="T8" fmla="*/ 700 w 936"/>
              <a:gd name="T9" fmla="*/ 700 h 1166"/>
              <a:gd name="T10" fmla="*/ 700 w 936"/>
              <a:gd name="T11" fmla="*/ 582 h 1166"/>
              <a:gd name="T12" fmla="*/ 235 w 936"/>
              <a:gd name="T13" fmla="*/ 582 h 1166"/>
              <a:gd name="T14" fmla="*/ 235 w 936"/>
              <a:gd name="T15" fmla="*/ 700 h 1166"/>
              <a:gd name="T16" fmla="*/ 700 w 936"/>
              <a:gd name="T17" fmla="*/ 700 h 1166"/>
              <a:gd name="T18" fmla="*/ 700 w 936"/>
              <a:gd name="T19" fmla="*/ 932 h 1166"/>
              <a:gd name="T20" fmla="*/ 700 w 936"/>
              <a:gd name="T21" fmla="*/ 815 h 1166"/>
              <a:gd name="T22" fmla="*/ 235 w 936"/>
              <a:gd name="T23" fmla="*/ 815 h 1166"/>
              <a:gd name="T24" fmla="*/ 235 w 936"/>
              <a:gd name="T25" fmla="*/ 932 h 1166"/>
              <a:gd name="T26" fmla="*/ 700 w 936"/>
              <a:gd name="T27" fmla="*/ 932 h 1166"/>
              <a:gd name="T28" fmla="*/ 585 w 936"/>
              <a:gd name="T29" fmla="*/ 0 h 1166"/>
              <a:gd name="T30" fmla="*/ 935 w 936"/>
              <a:gd name="T31" fmla="*/ 350 h 1166"/>
              <a:gd name="T32" fmla="*/ 935 w 936"/>
              <a:gd name="T33" fmla="*/ 1050 h 1166"/>
              <a:gd name="T34" fmla="*/ 818 w 936"/>
              <a:gd name="T35" fmla="*/ 1165 h 1166"/>
              <a:gd name="T36" fmla="*/ 118 w 936"/>
              <a:gd name="T37" fmla="*/ 1165 h 1166"/>
              <a:gd name="T38" fmla="*/ 0 w 936"/>
              <a:gd name="T39" fmla="*/ 1050 h 1166"/>
              <a:gd name="T40" fmla="*/ 3 w 936"/>
              <a:gd name="T41" fmla="*/ 115 h 1166"/>
              <a:gd name="T42" fmla="*/ 118 w 936"/>
              <a:gd name="T43" fmla="*/ 0 h 1166"/>
              <a:gd name="T44" fmla="*/ 585 w 936"/>
              <a:gd name="T4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36" h="1166">
                <a:moveTo>
                  <a:pt x="525" y="407"/>
                </a:moveTo>
                <a:lnTo>
                  <a:pt x="848" y="407"/>
                </a:lnTo>
                <a:lnTo>
                  <a:pt x="525" y="88"/>
                </a:lnTo>
                <a:lnTo>
                  <a:pt x="525" y="407"/>
                </a:lnTo>
                <a:close/>
                <a:moveTo>
                  <a:pt x="700" y="700"/>
                </a:moveTo>
                <a:lnTo>
                  <a:pt x="700" y="582"/>
                </a:lnTo>
                <a:lnTo>
                  <a:pt x="235" y="582"/>
                </a:lnTo>
                <a:lnTo>
                  <a:pt x="235" y="700"/>
                </a:lnTo>
                <a:lnTo>
                  <a:pt x="700" y="700"/>
                </a:lnTo>
                <a:close/>
                <a:moveTo>
                  <a:pt x="700" y="932"/>
                </a:moveTo>
                <a:lnTo>
                  <a:pt x="700" y="815"/>
                </a:lnTo>
                <a:lnTo>
                  <a:pt x="235" y="815"/>
                </a:lnTo>
                <a:lnTo>
                  <a:pt x="235" y="932"/>
                </a:lnTo>
                <a:lnTo>
                  <a:pt x="700" y="932"/>
                </a:lnTo>
                <a:close/>
                <a:moveTo>
                  <a:pt x="585" y="0"/>
                </a:moveTo>
                <a:lnTo>
                  <a:pt x="935" y="350"/>
                </a:lnTo>
                <a:lnTo>
                  <a:pt x="935" y="1050"/>
                </a:lnTo>
                <a:cubicBezTo>
                  <a:pt x="935" y="1113"/>
                  <a:pt x="881" y="1165"/>
                  <a:pt x="818" y="1165"/>
                </a:cubicBezTo>
                <a:lnTo>
                  <a:pt x="118" y="1165"/>
                </a:lnTo>
                <a:cubicBezTo>
                  <a:pt x="55" y="1165"/>
                  <a:pt x="0" y="1113"/>
                  <a:pt x="0" y="1050"/>
                </a:cubicBezTo>
                <a:lnTo>
                  <a:pt x="3" y="115"/>
                </a:lnTo>
                <a:cubicBezTo>
                  <a:pt x="3" y="52"/>
                  <a:pt x="55" y="0"/>
                  <a:pt x="118" y="0"/>
                </a:cubicBezTo>
                <a:lnTo>
                  <a:pt x="58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50946" y="4103689"/>
            <a:ext cx="293687" cy="377825"/>
          </a:xfrm>
          <a:custGeom>
            <a:avLst/>
            <a:gdLst>
              <a:gd name="T0" fmla="*/ 815 w 816"/>
              <a:gd name="T1" fmla="*/ 57 h 1050"/>
              <a:gd name="T2" fmla="*/ 815 w 816"/>
              <a:gd name="T3" fmla="*/ 175 h 1050"/>
              <a:gd name="T4" fmla="*/ 0 w 816"/>
              <a:gd name="T5" fmla="*/ 175 h 1050"/>
              <a:gd name="T6" fmla="*/ 0 w 816"/>
              <a:gd name="T7" fmla="*/ 57 h 1050"/>
              <a:gd name="T8" fmla="*/ 203 w 816"/>
              <a:gd name="T9" fmla="*/ 57 h 1050"/>
              <a:gd name="T10" fmla="*/ 263 w 816"/>
              <a:gd name="T11" fmla="*/ 0 h 1050"/>
              <a:gd name="T12" fmla="*/ 553 w 816"/>
              <a:gd name="T13" fmla="*/ 0 h 1050"/>
              <a:gd name="T14" fmla="*/ 613 w 816"/>
              <a:gd name="T15" fmla="*/ 57 h 1050"/>
              <a:gd name="T16" fmla="*/ 815 w 816"/>
              <a:gd name="T17" fmla="*/ 57 h 1050"/>
              <a:gd name="T18" fmla="*/ 58 w 816"/>
              <a:gd name="T19" fmla="*/ 932 h 1050"/>
              <a:gd name="T20" fmla="*/ 58 w 816"/>
              <a:gd name="T21" fmla="*/ 232 h 1050"/>
              <a:gd name="T22" fmla="*/ 758 w 816"/>
              <a:gd name="T23" fmla="*/ 232 h 1050"/>
              <a:gd name="T24" fmla="*/ 758 w 816"/>
              <a:gd name="T25" fmla="*/ 932 h 1050"/>
              <a:gd name="T26" fmla="*/ 640 w 816"/>
              <a:gd name="T27" fmla="*/ 1049 h 1050"/>
              <a:gd name="T28" fmla="*/ 175 w 816"/>
              <a:gd name="T29" fmla="*/ 1049 h 1050"/>
              <a:gd name="T30" fmla="*/ 58 w 816"/>
              <a:gd name="T31"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0">
                <a:moveTo>
                  <a:pt x="815" y="57"/>
                </a:moveTo>
                <a:lnTo>
                  <a:pt x="815" y="175"/>
                </a:lnTo>
                <a:lnTo>
                  <a:pt x="0" y="175"/>
                </a:lnTo>
                <a:lnTo>
                  <a:pt x="0" y="57"/>
                </a:lnTo>
                <a:lnTo>
                  <a:pt x="203" y="57"/>
                </a:lnTo>
                <a:lnTo>
                  <a:pt x="263" y="0"/>
                </a:lnTo>
                <a:lnTo>
                  <a:pt x="553" y="0"/>
                </a:lnTo>
                <a:lnTo>
                  <a:pt x="613" y="57"/>
                </a:lnTo>
                <a:lnTo>
                  <a:pt x="815" y="57"/>
                </a:lnTo>
                <a:close/>
                <a:moveTo>
                  <a:pt x="58" y="932"/>
                </a:moveTo>
                <a:lnTo>
                  <a:pt x="58" y="232"/>
                </a:lnTo>
                <a:lnTo>
                  <a:pt x="758" y="232"/>
                </a:lnTo>
                <a:lnTo>
                  <a:pt x="758" y="932"/>
                </a:lnTo>
                <a:cubicBezTo>
                  <a:pt x="758" y="995"/>
                  <a:pt x="703" y="1049"/>
                  <a:pt x="640" y="1049"/>
                </a:cubicBezTo>
                <a:lnTo>
                  <a:pt x="175" y="1049"/>
                </a:lnTo>
                <a:cubicBezTo>
                  <a:pt x="112" y="1049"/>
                  <a:pt x="58" y="995"/>
                  <a:pt x="58" y="9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63769" y="4124325"/>
            <a:ext cx="419100" cy="336550"/>
          </a:xfrm>
          <a:custGeom>
            <a:avLst/>
            <a:gdLst>
              <a:gd name="T0" fmla="*/ 700 w 1166"/>
              <a:gd name="T1" fmla="*/ 175 h 936"/>
              <a:gd name="T2" fmla="*/ 0 w 1166"/>
              <a:gd name="T3" fmla="*/ 175 h 936"/>
              <a:gd name="T4" fmla="*/ 0 w 1166"/>
              <a:gd name="T5" fmla="*/ 60 h 936"/>
              <a:gd name="T6" fmla="*/ 175 w 1166"/>
              <a:gd name="T7" fmla="*/ 60 h 936"/>
              <a:gd name="T8" fmla="*/ 233 w 1166"/>
              <a:gd name="T9" fmla="*/ 0 h 936"/>
              <a:gd name="T10" fmla="*/ 465 w 1166"/>
              <a:gd name="T11" fmla="*/ 0 h 936"/>
              <a:gd name="T12" fmla="*/ 525 w 1166"/>
              <a:gd name="T13" fmla="*/ 60 h 936"/>
              <a:gd name="T14" fmla="*/ 700 w 1166"/>
              <a:gd name="T15" fmla="*/ 60 h 936"/>
              <a:gd name="T16" fmla="*/ 700 w 1166"/>
              <a:gd name="T17" fmla="*/ 175 h 936"/>
              <a:gd name="T18" fmla="*/ 58 w 1166"/>
              <a:gd name="T19" fmla="*/ 817 h 936"/>
              <a:gd name="T20" fmla="*/ 58 w 1166"/>
              <a:gd name="T21" fmla="*/ 235 h 936"/>
              <a:gd name="T22" fmla="*/ 640 w 1166"/>
              <a:gd name="T23" fmla="*/ 235 h 936"/>
              <a:gd name="T24" fmla="*/ 640 w 1166"/>
              <a:gd name="T25" fmla="*/ 817 h 936"/>
              <a:gd name="T26" fmla="*/ 525 w 1166"/>
              <a:gd name="T27" fmla="*/ 935 h 936"/>
              <a:gd name="T28" fmla="*/ 175 w 1166"/>
              <a:gd name="T29" fmla="*/ 935 h 936"/>
              <a:gd name="T30" fmla="*/ 58 w 1166"/>
              <a:gd name="T31" fmla="*/ 817 h 936"/>
              <a:gd name="T32" fmla="*/ 758 w 1166"/>
              <a:gd name="T33" fmla="*/ 467 h 936"/>
              <a:gd name="T34" fmla="*/ 1108 w 1166"/>
              <a:gd name="T35" fmla="*/ 467 h 936"/>
              <a:gd name="T36" fmla="*/ 1108 w 1166"/>
              <a:gd name="T37" fmla="*/ 585 h 936"/>
              <a:gd name="T38" fmla="*/ 758 w 1166"/>
              <a:gd name="T39" fmla="*/ 585 h 936"/>
              <a:gd name="T40" fmla="*/ 758 w 1166"/>
              <a:gd name="T41" fmla="*/ 467 h 936"/>
              <a:gd name="T42" fmla="*/ 758 w 1166"/>
              <a:gd name="T43" fmla="*/ 235 h 936"/>
              <a:gd name="T44" fmla="*/ 1165 w 1166"/>
              <a:gd name="T45" fmla="*/ 235 h 936"/>
              <a:gd name="T46" fmla="*/ 1165 w 1166"/>
              <a:gd name="T47" fmla="*/ 350 h 936"/>
              <a:gd name="T48" fmla="*/ 758 w 1166"/>
              <a:gd name="T49" fmla="*/ 350 h 936"/>
              <a:gd name="T50" fmla="*/ 758 w 1166"/>
              <a:gd name="T51" fmla="*/ 235 h 936"/>
              <a:gd name="T52" fmla="*/ 758 w 1166"/>
              <a:gd name="T53" fmla="*/ 700 h 936"/>
              <a:gd name="T54" fmla="*/ 990 w 1166"/>
              <a:gd name="T55" fmla="*/ 700 h 936"/>
              <a:gd name="T56" fmla="*/ 990 w 1166"/>
              <a:gd name="T57" fmla="*/ 817 h 936"/>
              <a:gd name="T58" fmla="*/ 758 w 1166"/>
              <a:gd name="T59" fmla="*/ 817 h 936"/>
              <a:gd name="T60" fmla="*/ 758 w 1166"/>
              <a:gd name="T61"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936">
                <a:moveTo>
                  <a:pt x="700" y="175"/>
                </a:moveTo>
                <a:lnTo>
                  <a:pt x="0" y="175"/>
                </a:lnTo>
                <a:lnTo>
                  <a:pt x="0" y="60"/>
                </a:lnTo>
                <a:lnTo>
                  <a:pt x="175" y="60"/>
                </a:lnTo>
                <a:lnTo>
                  <a:pt x="233" y="0"/>
                </a:lnTo>
                <a:lnTo>
                  <a:pt x="465" y="0"/>
                </a:lnTo>
                <a:lnTo>
                  <a:pt x="525" y="60"/>
                </a:lnTo>
                <a:lnTo>
                  <a:pt x="700" y="60"/>
                </a:lnTo>
                <a:lnTo>
                  <a:pt x="700" y="175"/>
                </a:lnTo>
                <a:close/>
                <a:moveTo>
                  <a:pt x="58" y="817"/>
                </a:moveTo>
                <a:lnTo>
                  <a:pt x="58" y="235"/>
                </a:lnTo>
                <a:lnTo>
                  <a:pt x="640" y="235"/>
                </a:lnTo>
                <a:lnTo>
                  <a:pt x="640" y="817"/>
                </a:lnTo>
                <a:cubicBezTo>
                  <a:pt x="640" y="880"/>
                  <a:pt x="588" y="935"/>
                  <a:pt x="525" y="935"/>
                </a:cubicBezTo>
                <a:lnTo>
                  <a:pt x="175" y="935"/>
                </a:lnTo>
                <a:cubicBezTo>
                  <a:pt x="112" y="935"/>
                  <a:pt x="58" y="880"/>
                  <a:pt x="58" y="817"/>
                </a:cubicBezTo>
                <a:close/>
                <a:moveTo>
                  <a:pt x="758" y="467"/>
                </a:moveTo>
                <a:lnTo>
                  <a:pt x="1108" y="467"/>
                </a:lnTo>
                <a:lnTo>
                  <a:pt x="1108" y="585"/>
                </a:lnTo>
                <a:lnTo>
                  <a:pt x="758" y="585"/>
                </a:lnTo>
                <a:lnTo>
                  <a:pt x="758" y="467"/>
                </a:lnTo>
                <a:close/>
                <a:moveTo>
                  <a:pt x="758" y="235"/>
                </a:moveTo>
                <a:lnTo>
                  <a:pt x="1165" y="235"/>
                </a:lnTo>
                <a:lnTo>
                  <a:pt x="1165" y="350"/>
                </a:lnTo>
                <a:lnTo>
                  <a:pt x="758" y="350"/>
                </a:lnTo>
                <a:lnTo>
                  <a:pt x="758" y="235"/>
                </a:lnTo>
                <a:close/>
                <a:moveTo>
                  <a:pt x="758" y="700"/>
                </a:moveTo>
                <a:lnTo>
                  <a:pt x="990" y="700"/>
                </a:lnTo>
                <a:lnTo>
                  <a:pt x="990" y="817"/>
                </a:lnTo>
                <a:lnTo>
                  <a:pt x="758" y="817"/>
                </a:lnTo>
                <a:lnTo>
                  <a:pt x="758"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702006" y="4103689"/>
            <a:ext cx="293688" cy="377825"/>
          </a:xfrm>
          <a:custGeom>
            <a:avLst/>
            <a:gdLst>
              <a:gd name="T0" fmla="*/ 613 w 816"/>
              <a:gd name="T1" fmla="*/ 57 h 1050"/>
              <a:gd name="T2" fmla="*/ 815 w 816"/>
              <a:gd name="T3" fmla="*/ 57 h 1050"/>
              <a:gd name="T4" fmla="*/ 815 w 816"/>
              <a:gd name="T5" fmla="*/ 175 h 1050"/>
              <a:gd name="T6" fmla="*/ 0 w 816"/>
              <a:gd name="T7" fmla="*/ 175 h 1050"/>
              <a:gd name="T8" fmla="*/ 0 w 816"/>
              <a:gd name="T9" fmla="*/ 57 h 1050"/>
              <a:gd name="T10" fmla="*/ 203 w 816"/>
              <a:gd name="T11" fmla="*/ 57 h 1050"/>
              <a:gd name="T12" fmla="*/ 263 w 816"/>
              <a:gd name="T13" fmla="*/ 0 h 1050"/>
              <a:gd name="T14" fmla="*/ 553 w 816"/>
              <a:gd name="T15" fmla="*/ 0 h 1050"/>
              <a:gd name="T16" fmla="*/ 613 w 816"/>
              <a:gd name="T17" fmla="*/ 57 h 1050"/>
              <a:gd name="T18" fmla="*/ 200 w 816"/>
              <a:gd name="T19" fmla="*/ 516 h 1050"/>
              <a:gd name="T20" fmla="*/ 326 w 816"/>
              <a:gd name="T21" fmla="*/ 642 h 1050"/>
              <a:gd name="T22" fmla="*/ 203 w 816"/>
              <a:gd name="T23" fmla="*/ 765 h 1050"/>
              <a:gd name="T24" fmla="*/ 285 w 816"/>
              <a:gd name="T25" fmla="*/ 847 h 1050"/>
              <a:gd name="T26" fmla="*/ 408 w 816"/>
              <a:gd name="T27" fmla="*/ 724 h 1050"/>
              <a:gd name="T28" fmla="*/ 531 w 816"/>
              <a:gd name="T29" fmla="*/ 847 h 1050"/>
              <a:gd name="T30" fmla="*/ 613 w 816"/>
              <a:gd name="T31" fmla="*/ 765 h 1050"/>
              <a:gd name="T32" fmla="*/ 490 w 816"/>
              <a:gd name="T33" fmla="*/ 642 h 1050"/>
              <a:gd name="T34" fmla="*/ 613 w 816"/>
              <a:gd name="T35" fmla="*/ 516 h 1050"/>
              <a:gd name="T36" fmla="*/ 531 w 816"/>
              <a:gd name="T37" fmla="*/ 434 h 1050"/>
              <a:gd name="T38" fmla="*/ 408 w 816"/>
              <a:gd name="T39" fmla="*/ 560 h 1050"/>
              <a:gd name="T40" fmla="*/ 285 w 816"/>
              <a:gd name="T41" fmla="*/ 434 h 1050"/>
              <a:gd name="T42" fmla="*/ 200 w 816"/>
              <a:gd name="T43" fmla="*/ 516 h 1050"/>
              <a:gd name="T44" fmla="*/ 58 w 816"/>
              <a:gd name="T45" fmla="*/ 932 h 1050"/>
              <a:gd name="T46" fmla="*/ 58 w 816"/>
              <a:gd name="T47" fmla="*/ 232 h 1050"/>
              <a:gd name="T48" fmla="*/ 758 w 816"/>
              <a:gd name="T49" fmla="*/ 232 h 1050"/>
              <a:gd name="T50" fmla="*/ 758 w 816"/>
              <a:gd name="T51" fmla="*/ 932 h 1050"/>
              <a:gd name="T52" fmla="*/ 640 w 816"/>
              <a:gd name="T53" fmla="*/ 1049 h 1050"/>
              <a:gd name="T54" fmla="*/ 175 w 816"/>
              <a:gd name="T55" fmla="*/ 1049 h 1050"/>
              <a:gd name="T56" fmla="*/ 58 w 816"/>
              <a:gd name="T57"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16" h="1050">
                <a:moveTo>
                  <a:pt x="613" y="57"/>
                </a:moveTo>
                <a:lnTo>
                  <a:pt x="815" y="57"/>
                </a:lnTo>
                <a:lnTo>
                  <a:pt x="815" y="175"/>
                </a:lnTo>
                <a:lnTo>
                  <a:pt x="0" y="175"/>
                </a:lnTo>
                <a:lnTo>
                  <a:pt x="0" y="57"/>
                </a:lnTo>
                <a:lnTo>
                  <a:pt x="203" y="57"/>
                </a:lnTo>
                <a:lnTo>
                  <a:pt x="263" y="0"/>
                </a:lnTo>
                <a:lnTo>
                  <a:pt x="553" y="0"/>
                </a:lnTo>
                <a:lnTo>
                  <a:pt x="613" y="57"/>
                </a:lnTo>
                <a:close/>
                <a:moveTo>
                  <a:pt x="200" y="516"/>
                </a:moveTo>
                <a:lnTo>
                  <a:pt x="326" y="642"/>
                </a:lnTo>
                <a:lnTo>
                  <a:pt x="203" y="765"/>
                </a:lnTo>
                <a:lnTo>
                  <a:pt x="285" y="847"/>
                </a:lnTo>
                <a:lnTo>
                  <a:pt x="408" y="724"/>
                </a:lnTo>
                <a:lnTo>
                  <a:pt x="531" y="847"/>
                </a:lnTo>
                <a:lnTo>
                  <a:pt x="613" y="765"/>
                </a:lnTo>
                <a:lnTo>
                  <a:pt x="490" y="642"/>
                </a:lnTo>
                <a:lnTo>
                  <a:pt x="613" y="516"/>
                </a:lnTo>
                <a:lnTo>
                  <a:pt x="531" y="434"/>
                </a:lnTo>
                <a:lnTo>
                  <a:pt x="408" y="560"/>
                </a:lnTo>
                <a:lnTo>
                  <a:pt x="285" y="434"/>
                </a:lnTo>
                <a:lnTo>
                  <a:pt x="200" y="516"/>
                </a:lnTo>
                <a:close/>
                <a:moveTo>
                  <a:pt x="58" y="932"/>
                </a:moveTo>
                <a:lnTo>
                  <a:pt x="58" y="232"/>
                </a:lnTo>
                <a:lnTo>
                  <a:pt x="758" y="232"/>
                </a:lnTo>
                <a:lnTo>
                  <a:pt x="758" y="932"/>
                </a:lnTo>
                <a:cubicBezTo>
                  <a:pt x="758" y="995"/>
                  <a:pt x="703" y="1049"/>
                  <a:pt x="640" y="1049"/>
                </a:cubicBezTo>
                <a:lnTo>
                  <a:pt x="175" y="1049"/>
                </a:lnTo>
                <a:cubicBezTo>
                  <a:pt x="112" y="1049"/>
                  <a:pt x="58" y="995"/>
                  <a:pt x="58" y="9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4831" y="4167188"/>
            <a:ext cx="419100" cy="252412"/>
          </a:xfrm>
          <a:custGeom>
            <a:avLst/>
            <a:gdLst>
              <a:gd name="T0" fmla="*/ 0 w 1166"/>
              <a:gd name="T1" fmla="*/ 0 h 700"/>
              <a:gd name="T2" fmla="*/ 1165 w 1166"/>
              <a:gd name="T3" fmla="*/ 0 h 700"/>
              <a:gd name="T4" fmla="*/ 1165 w 1166"/>
              <a:gd name="T5" fmla="*/ 117 h 700"/>
              <a:gd name="T6" fmla="*/ 0 w 1166"/>
              <a:gd name="T7" fmla="*/ 117 h 700"/>
              <a:gd name="T8" fmla="*/ 0 w 1166"/>
              <a:gd name="T9" fmla="*/ 0 h 700"/>
              <a:gd name="T10" fmla="*/ 0 w 1166"/>
              <a:gd name="T11" fmla="*/ 292 h 700"/>
              <a:gd name="T12" fmla="*/ 1165 w 1166"/>
              <a:gd name="T13" fmla="*/ 292 h 700"/>
              <a:gd name="T14" fmla="*/ 1165 w 1166"/>
              <a:gd name="T15" fmla="*/ 410 h 700"/>
              <a:gd name="T16" fmla="*/ 0 w 1166"/>
              <a:gd name="T17" fmla="*/ 410 h 700"/>
              <a:gd name="T18" fmla="*/ 0 w 1166"/>
              <a:gd name="T19" fmla="*/ 292 h 700"/>
              <a:gd name="T20" fmla="*/ 0 w 1166"/>
              <a:gd name="T21" fmla="*/ 585 h 700"/>
              <a:gd name="T22" fmla="*/ 1165 w 1166"/>
              <a:gd name="T23" fmla="*/ 585 h 700"/>
              <a:gd name="T24" fmla="*/ 1165 w 1166"/>
              <a:gd name="T25" fmla="*/ 699 h 700"/>
              <a:gd name="T26" fmla="*/ 0 w 1166"/>
              <a:gd name="T27" fmla="*/ 699 h 700"/>
              <a:gd name="T28" fmla="*/ 0 w 1166"/>
              <a:gd name="T29" fmla="*/ 585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700">
                <a:moveTo>
                  <a:pt x="0" y="0"/>
                </a:moveTo>
                <a:lnTo>
                  <a:pt x="1165" y="0"/>
                </a:lnTo>
                <a:lnTo>
                  <a:pt x="1165" y="117"/>
                </a:lnTo>
                <a:lnTo>
                  <a:pt x="0" y="117"/>
                </a:lnTo>
                <a:lnTo>
                  <a:pt x="0" y="0"/>
                </a:lnTo>
                <a:close/>
                <a:moveTo>
                  <a:pt x="0" y="292"/>
                </a:moveTo>
                <a:lnTo>
                  <a:pt x="1165" y="292"/>
                </a:lnTo>
                <a:lnTo>
                  <a:pt x="1165" y="410"/>
                </a:lnTo>
                <a:lnTo>
                  <a:pt x="0" y="410"/>
                </a:lnTo>
                <a:lnTo>
                  <a:pt x="0" y="292"/>
                </a:lnTo>
                <a:close/>
                <a:moveTo>
                  <a:pt x="0" y="585"/>
                </a:moveTo>
                <a:lnTo>
                  <a:pt x="1165" y="585"/>
                </a:lnTo>
                <a:lnTo>
                  <a:pt x="1165" y="699"/>
                </a:lnTo>
                <a:lnTo>
                  <a:pt x="0" y="699"/>
                </a:lnTo>
                <a:lnTo>
                  <a:pt x="0" y="58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4894" y="4932363"/>
            <a:ext cx="336550" cy="463550"/>
          </a:xfrm>
          <a:custGeom>
            <a:avLst/>
            <a:gdLst>
              <a:gd name="T0" fmla="*/ 760 w 936"/>
              <a:gd name="T1" fmla="*/ 1050 h 1286"/>
              <a:gd name="T2" fmla="*/ 760 w 936"/>
              <a:gd name="T3" fmla="*/ 936 h 1286"/>
              <a:gd name="T4" fmla="*/ 875 w 936"/>
              <a:gd name="T5" fmla="*/ 936 h 1286"/>
              <a:gd name="T6" fmla="*/ 875 w 936"/>
              <a:gd name="T7" fmla="*/ 1168 h 1286"/>
              <a:gd name="T8" fmla="*/ 760 w 936"/>
              <a:gd name="T9" fmla="*/ 1285 h 1286"/>
              <a:gd name="T10" fmla="*/ 175 w 936"/>
              <a:gd name="T11" fmla="*/ 1285 h 1286"/>
              <a:gd name="T12" fmla="*/ 60 w 936"/>
              <a:gd name="T13" fmla="*/ 1168 h 1286"/>
              <a:gd name="T14" fmla="*/ 60 w 936"/>
              <a:gd name="T15" fmla="*/ 936 h 1286"/>
              <a:gd name="T16" fmla="*/ 175 w 936"/>
              <a:gd name="T17" fmla="*/ 936 h 1286"/>
              <a:gd name="T18" fmla="*/ 175 w 936"/>
              <a:gd name="T19" fmla="*/ 1050 h 1286"/>
              <a:gd name="T20" fmla="*/ 760 w 936"/>
              <a:gd name="T21" fmla="*/ 1050 h 1286"/>
              <a:gd name="T22" fmla="*/ 350 w 936"/>
              <a:gd name="T23" fmla="*/ 829 h 1286"/>
              <a:gd name="T24" fmla="*/ 268 w 936"/>
              <a:gd name="T25" fmla="*/ 911 h 1286"/>
              <a:gd name="T26" fmla="*/ 0 w 936"/>
              <a:gd name="T27" fmla="*/ 643 h 1286"/>
              <a:gd name="T28" fmla="*/ 268 w 936"/>
              <a:gd name="T29" fmla="*/ 375 h 1286"/>
              <a:gd name="T30" fmla="*/ 350 w 936"/>
              <a:gd name="T31" fmla="*/ 457 h 1286"/>
              <a:gd name="T32" fmla="*/ 167 w 936"/>
              <a:gd name="T33" fmla="*/ 643 h 1286"/>
              <a:gd name="T34" fmla="*/ 350 w 936"/>
              <a:gd name="T35" fmla="*/ 829 h 1286"/>
              <a:gd name="T36" fmla="*/ 667 w 936"/>
              <a:gd name="T37" fmla="*/ 911 h 1286"/>
              <a:gd name="T38" fmla="*/ 585 w 936"/>
              <a:gd name="T39" fmla="*/ 829 h 1286"/>
              <a:gd name="T40" fmla="*/ 768 w 936"/>
              <a:gd name="T41" fmla="*/ 643 h 1286"/>
              <a:gd name="T42" fmla="*/ 585 w 936"/>
              <a:gd name="T43" fmla="*/ 457 h 1286"/>
              <a:gd name="T44" fmla="*/ 667 w 936"/>
              <a:gd name="T45" fmla="*/ 375 h 1286"/>
              <a:gd name="T46" fmla="*/ 935 w 936"/>
              <a:gd name="T47" fmla="*/ 643 h 1286"/>
              <a:gd name="T48" fmla="*/ 667 w 936"/>
              <a:gd name="T49" fmla="*/ 911 h 1286"/>
              <a:gd name="T50" fmla="*/ 175 w 936"/>
              <a:gd name="T51" fmla="*/ 350 h 1286"/>
              <a:gd name="T52" fmla="*/ 60 w 936"/>
              <a:gd name="T53" fmla="*/ 350 h 1286"/>
              <a:gd name="T54" fmla="*/ 60 w 936"/>
              <a:gd name="T55" fmla="*/ 118 h 1286"/>
              <a:gd name="T56" fmla="*/ 175 w 936"/>
              <a:gd name="T57" fmla="*/ 0 h 1286"/>
              <a:gd name="T58" fmla="*/ 760 w 936"/>
              <a:gd name="T59" fmla="*/ 3 h 1286"/>
              <a:gd name="T60" fmla="*/ 875 w 936"/>
              <a:gd name="T61" fmla="*/ 118 h 1286"/>
              <a:gd name="T62" fmla="*/ 875 w 936"/>
              <a:gd name="T63" fmla="*/ 350 h 1286"/>
              <a:gd name="T64" fmla="*/ 760 w 936"/>
              <a:gd name="T65" fmla="*/ 350 h 1286"/>
              <a:gd name="T66" fmla="*/ 760 w 936"/>
              <a:gd name="T67" fmla="*/ 236 h 1286"/>
              <a:gd name="T68" fmla="*/ 175 w 936"/>
              <a:gd name="T69" fmla="*/ 236 h 1286"/>
              <a:gd name="T70" fmla="*/ 175 w 936"/>
              <a:gd name="T71" fmla="*/ 3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36" h="1286">
                <a:moveTo>
                  <a:pt x="760" y="1050"/>
                </a:moveTo>
                <a:lnTo>
                  <a:pt x="760" y="936"/>
                </a:lnTo>
                <a:lnTo>
                  <a:pt x="875" y="936"/>
                </a:lnTo>
                <a:lnTo>
                  <a:pt x="875" y="1168"/>
                </a:lnTo>
                <a:cubicBezTo>
                  <a:pt x="875" y="1231"/>
                  <a:pt x="823" y="1285"/>
                  <a:pt x="760" y="1285"/>
                </a:cubicBezTo>
                <a:lnTo>
                  <a:pt x="175" y="1285"/>
                </a:lnTo>
                <a:cubicBezTo>
                  <a:pt x="112" y="1285"/>
                  <a:pt x="60" y="1231"/>
                  <a:pt x="60" y="1168"/>
                </a:cubicBezTo>
                <a:lnTo>
                  <a:pt x="60" y="936"/>
                </a:lnTo>
                <a:lnTo>
                  <a:pt x="175" y="936"/>
                </a:lnTo>
                <a:lnTo>
                  <a:pt x="175" y="1050"/>
                </a:lnTo>
                <a:lnTo>
                  <a:pt x="760" y="1050"/>
                </a:lnTo>
                <a:close/>
                <a:moveTo>
                  <a:pt x="350" y="829"/>
                </a:moveTo>
                <a:lnTo>
                  <a:pt x="268" y="911"/>
                </a:lnTo>
                <a:lnTo>
                  <a:pt x="0" y="643"/>
                </a:lnTo>
                <a:lnTo>
                  <a:pt x="268" y="375"/>
                </a:lnTo>
                <a:lnTo>
                  <a:pt x="350" y="457"/>
                </a:lnTo>
                <a:lnTo>
                  <a:pt x="167" y="643"/>
                </a:lnTo>
                <a:lnTo>
                  <a:pt x="350" y="829"/>
                </a:lnTo>
                <a:close/>
                <a:moveTo>
                  <a:pt x="667" y="911"/>
                </a:moveTo>
                <a:lnTo>
                  <a:pt x="585" y="829"/>
                </a:lnTo>
                <a:lnTo>
                  <a:pt x="768" y="643"/>
                </a:lnTo>
                <a:lnTo>
                  <a:pt x="585" y="457"/>
                </a:lnTo>
                <a:lnTo>
                  <a:pt x="667" y="375"/>
                </a:lnTo>
                <a:lnTo>
                  <a:pt x="935" y="643"/>
                </a:lnTo>
                <a:lnTo>
                  <a:pt x="667" y="911"/>
                </a:lnTo>
                <a:close/>
                <a:moveTo>
                  <a:pt x="175" y="350"/>
                </a:moveTo>
                <a:lnTo>
                  <a:pt x="60" y="350"/>
                </a:lnTo>
                <a:lnTo>
                  <a:pt x="60" y="118"/>
                </a:lnTo>
                <a:cubicBezTo>
                  <a:pt x="60" y="55"/>
                  <a:pt x="112" y="0"/>
                  <a:pt x="175" y="0"/>
                </a:cubicBezTo>
                <a:lnTo>
                  <a:pt x="760" y="3"/>
                </a:lnTo>
                <a:cubicBezTo>
                  <a:pt x="823" y="3"/>
                  <a:pt x="875" y="55"/>
                  <a:pt x="875" y="118"/>
                </a:cubicBezTo>
                <a:lnTo>
                  <a:pt x="875" y="350"/>
                </a:lnTo>
                <a:lnTo>
                  <a:pt x="760" y="350"/>
                </a:lnTo>
                <a:lnTo>
                  <a:pt x="760" y="236"/>
                </a:lnTo>
                <a:lnTo>
                  <a:pt x="175" y="236"/>
                </a:lnTo>
                <a:lnTo>
                  <a:pt x="175"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35981" y="4953001"/>
            <a:ext cx="336550" cy="420689"/>
          </a:xfrm>
          <a:custGeom>
            <a:avLst/>
            <a:gdLst>
              <a:gd name="T0" fmla="*/ 817 w 936"/>
              <a:gd name="T1" fmla="*/ 525 h 1169"/>
              <a:gd name="T2" fmla="*/ 817 w 936"/>
              <a:gd name="T3" fmla="*/ 235 h 1169"/>
              <a:gd name="T4" fmla="*/ 117 w 936"/>
              <a:gd name="T5" fmla="*/ 235 h 1169"/>
              <a:gd name="T6" fmla="*/ 117 w 936"/>
              <a:gd name="T7" fmla="*/ 525 h 1169"/>
              <a:gd name="T8" fmla="*/ 817 w 936"/>
              <a:gd name="T9" fmla="*/ 525 h 1169"/>
              <a:gd name="T10" fmla="*/ 467 w 936"/>
              <a:gd name="T11" fmla="*/ 935 h 1169"/>
              <a:gd name="T12" fmla="*/ 585 w 936"/>
              <a:gd name="T13" fmla="*/ 818 h 1169"/>
              <a:gd name="T14" fmla="*/ 467 w 936"/>
              <a:gd name="T15" fmla="*/ 700 h 1169"/>
              <a:gd name="T16" fmla="*/ 350 w 936"/>
              <a:gd name="T17" fmla="*/ 818 h 1169"/>
              <a:gd name="T18" fmla="*/ 467 w 936"/>
              <a:gd name="T19" fmla="*/ 935 h 1169"/>
              <a:gd name="T20" fmla="*/ 0 w 936"/>
              <a:gd name="T21" fmla="*/ 848 h 1169"/>
              <a:gd name="T22" fmla="*/ 0 w 936"/>
              <a:gd name="T23" fmla="*/ 235 h 1169"/>
              <a:gd name="T24" fmla="*/ 467 w 936"/>
              <a:gd name="T25" fmla="*/ 0 h 1169"/>
              <a:gd name="T26" fmla="*/ 935 w 936"/>
              <a:gd name="T27" fmla="*/ 235 h 1169"/>
              <a:gd name="T28" fmla="*/ 935 w 936"/>
              <a:gd name="T29" fmla="*/ 848 h 1169"/>
              <a:gd name="T30" fmla="*/ 730 w 936"/>
              <a:gd name="T31" fmla="*/ 1050 h 1169"/>
              <a:gd name="T32" fmla="*/ 817 w 936"/>
              <a:gd name="T33" fmla="*/ 1138 h 1169"/>
              <a:gd name="T34" fmla="*/ 817 w 936"/>
              <a:gd name="T35" fmla="*/ 1168 h 1169"/>
              <a:gd name="T36" fmla="*/ 117 w 936"/>
              <a:gd name="T37" fmla="*/ 1168 h 1169"/>
              <a:gd name="T38" fmla="*/ 117 w 936"/>
              <a:gd name="T39" fmla="*/ 1138 h 1169"/>
              <a:gd name="T40" fmla="*/ 205 w 936"/>
              <a:gd name="T41" fmla="*/ 1050 h 1169"/>
              <a:gd name="T42" fmla="*/ 0 w 936"/>
              <a:gd name="T43" fmla="*/ 84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6" h="1169">
                <a:moveTo>
                  <a:pt x="817" y="525"/>
                </a:moveTo>
                <a:lnTo>
                  <a:pt x="817" y="235"/>
                </a:lnTo>
                <a:lnTo>
                  <a:pt x="117" y="235"/>
                </a:lnTo>
                <a:lnTo>
                  <a:pt x="117" y="525"/>
                </a:lnTo>
                <a:lnTo>
                  <a:pt x="817" y="525"/>
                </a:lnTo>
                <a:close/>
                <a:moveTo>
                  <a:pt x="467" y="935"/>
                </a:moveTo>
                <a:cubicBezTo>
                  <a:pt x="530" y="935"/>
                  <a:pt x="585" y="881"/>
                  <a:pt x="585" y="818"/>
                </a:cubicBezTo>
                <a:cubicBezTo>
                  <a:pt x="585" y="755"/>
                  <a:pt x="530" y="700"/>
                  <a:pt x="467" y="700"/>
                </a:cubicBezTo>
                <a:cubicBezTo>
                  <a:pt x="404" y="700"/>
                  <a:pt x="350" y="755"/>
                  <a:pt x="350" y="818"/>
                </a:cubicBezTo>
                <a:cubicBezTo>
                  <a:pt x="350" y="881"/>
                  <a:pt x="404" y="935"/>
                  <a:pt x="467" y="935"/>
                </a:cubicBezTo>
                <a:close/>
                <a:moveTo>
                  <a:pt x="0" y="848"/>
                </a:moveTo>
                <a:lnTo>
                  <a:pt x="0" y="235"/>
                </a:lnTo>
                <a:cubicBezTo>
                  <a:pt x="0" y="30"/>
                  <a:pt x="210" y="0"/>
                  <a:pt x="467" y="0"/>
                </a:cubicBezTo>
                <a:cubicBezTo>
                  <a:pt x="724" y="0"/>
                  <a:pt x="935" y="30"/>
                  <a:pt x="935" y="235"/>
                </a:cubicBezTo>
                <a:lnTo>
                  <a:pt x="935" y="848"/>
                </a:lnTo>
                <a:cubicBezTo>
                  <a:pt x="935" y="960"/>
                  <a:pt x="842" y="1050"/>
                  <a:pt x="730" y="1050"/>
                </a:cubicBezTo>
                <a:lnTo>
                  <a:pt x="817" y="1138"/>
                </a:lnTo>
                <a:lnTo>
                  <a:pt x="817" y="1168"/>
                </a:lnTo>
                <a:lnTo>
                  <a:pt x="117" y="1168"/>
                </a:lnTo>
                <a:lnTo>
                  <a:pt x="117" y="1138"/>
                </a:lnTo>
                <a:lnTo>
                  <a:pt x="205" y="1050"/>
                </a:lnTo>
                <a:cubicBezTo>
                  <a:pt x="93" y="1050"/>
                  <a:pt x="0" y="960"/>
                  <a:pt x="0" y="84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94846" y="4995863"/>
            <a:ext cx="377825" cy="336550"/>
          </a:xfrm>
          <a:custGeom>
            <a:avLst/>
            <a:gdLst>
              <a:gd name="T0" fmla="*/ 118 w 1051"/>
              <a:gd name="T1" fmla="*/ 350 h 933"/>
              <a:gd name="T2" fmla="*/ 932 w 1051"/>
              <a:gd name="T3" fmla="*/ 350 h 933"/>
              <a:gd name="T4" fmla="*/ 845 w 1051"/>
              <a:gd name="T5" fmla="*/ 87 h 933"/>
              <a:gd name="T6" fmla="*/ 205 w 1051"/>
              <a:gd name="T7" fmla="*/ 87 h 933"/>
              <a:gd name="T8" fmla="*/ 118 w 1051"/>
              <a:gd name="T9" fmla="*/ 350 h 933"/>
              <a:gd name="T10" fmla="*/ 845 w 1051"/>
              <a:gd name="T11" fmla="*/ 640 h 933"/>
              <a:gd name="T12" fmla="*/ 932 w 1051"/>
              <a:gd name="T13" fmla="*/ 552 h 933"/>
              <a:gd name="T14" fmla="*/ 845 w 1051"/>
              <a:gd name="T15" fmla="*/ 465 h 933"/>
              <a:gd name="T16" fmla="*/ 757 w 1051"/>
              <a:gd name="T17" fmla="*/ 552 h 933"/>
              <a:gd name="T18" fmla="*/ 845 w 1051"/>
              <a:gd name="T19" fmla="*/ 640 h 933"/>
              <a:gd name="T20" fmla="*/ 205 w 1051"/>
              <a:gd name="T21" fmla="*/ 640 h 933"/>
              <a:gd name="T22" fmla="*/ 293 w 1051"/>
              <a:gd name="T23" fmla="*/ 552 h 933"/>
              <a:gd name="T24" fmla="*/ 205 w 1051"/>
              <a:gd name="T25" fmla="*/ 465 h 933"/>
              <a:gd name="T26" fmla="*/ 118 w 1051"/>
              <a:gd name="T27" fmla="*/ 552 h 933"/>
              <a:gd name="T28" fmla="*/ 205 w 1051"/>
              <a:gd name="T29" fmla="*/ 640 h 933"/>
              <a:gd name="T30" fmla="*/ 930 w 1051"/>
              <a:gd name="T31" fmla="*/ 57 h 933"/>
              <a:gd name="T32" fmla="*/ 1050 w 1051"/>
              <a:gd name="T33" fmla="*/ 407 h 933"/>
              <a:gd name="T34" fmla="*/ 1050 w 1051"/>
              <a:gd name="T35" fmla="*/ 875 h 933"/>
              <a:gd name="T36" fmla="*/ 993 w 1051"/>
              <a:gd name="T37" fmla="*/ 932 h 933"/>
              <a:gd name="T38" fmla="*/ 932 w 1051"/>
              <a:gd name="T39" fmla="*/ 932 h 933"/>
              <a:gd name="T40" fmla="*/ 875 w 1051"/>
              <a:gd name="T41" fmla="*/ 875 h 933"/>
              <a:gd name="T42" fmla="*/ 875 w 1051"/>
              <a:gd name="T43" fmla="*/ 815 h 933"/>
              <a:gd name="T44" fmla="*/ 175 w 1051"/>
              <a:gd name="T45" fmla="*/ 815 h 933"/>
              <a:gd name="T46" fmla="*/ 175 w 1051"/>
              <a:gd name="T47" fmla="*/ 875 h 933"/>
              <a:gd name="T48" fmla="*/ 118 w 1051"/>
              <a:gd name="T49" fmla="*/ 932 h 933"/>
              <a:gd name="T50" fmla="*/ 57 w 1051"/>
              <a:gd name="T51" fmla="*/ 932 h 933"/>
              <a:gd name="T52" fmla="*/ 0 w 1051"/>
              <a:gd name="T53" fmla="*/ 875 h 933"/>
              <a:gd name="T54" fmla="*/ 0 w 1051"/>
              <a:gd name="T55" fmla="*/ 407 h 933"/>
              <a:gd name="T56" fmla="*/ 120 w 1051"/>
              <a:gd name="T57" fmla="*/ 57 h 933"/>
              <a:gd name="T58" fmla="*/ 205 w 1051"/>
              <a:gd name="T59" fmla="*/ 0 h 933"/>
              <a:gd name="T60" fmla="*/ 845 w 1051"/>
              <a:gd name="T61" fmla="*/ 0 h 933"/>
              <a:gd name="T62" fmla="*/ 930 w 1051"/>
              <a:gd name="T63" fmla="*/ 57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933">
                <a:moveTo>
                  <a:pt x="118" y="350"/>
                </a:moveTo>
                <a:lnTo>
                  <a:pt x="932" y="350"/>
                </a:lnTo>
                <a:lnTo>
                  <a:pt x="845" y="87"/>
                </a:lnTo>
                <a:lnTo>
                  <a:pt x="205" y="87"/>
                </a:lnTo>
                <a:lnTo>
                  <a:pt x="118" y="350"/>
                </a:lnTo>
                <a:close/>
                <a:moveTo>
                  <a:pt x="845" y="640"/>
                </a:moveTo>
                <a:cubicBezTo>
                  <a:pt x="894" y="640"/>
                  <a:pt x="932" y="601"/>
                  <a:pt x="932" y="552"/>
                </a:cubicBezTo>
                <a:cubicBezTo>
                  <a:pt x="932" y="503"/>
                  <a:pt x="894" y="465"/>
                  <a:pt x="845" y="465"/>
                </a:cubicBezTo>
                <a:cubicBezTo>
                  <a:pt x="796" y="465"/>
                  <a:pt x="757" y="503"/>
                  <a:pt x="757" y="552"/>
                </a:cubicBezTo>
                <a:cubicBezTo>
                  <a:pt x="757" y="601"/>
                  <a:pt x="796" y="640"/>
                  <a:pt x="845" y="640"/>
                </a:cubicBezTo>
                <a:close/>
                <a:moveTo>
                  <a:pt x="205" y="640"/>
                </a:moveTo>
                <a:cubicBezTo>
                  <a:pt x="254" y="640"/>
                  <a:pt x="293" y="601"/>
                  <a:pt x="293" y="552"/>
                </a:cubicBezTo>
                <a:cubicBezTo>
                  <a:pt x="293" y="503"/>
                  <a:pt x="254" y="465"/>
                  <a:pt x="205" y="465"/>
                </a:cubicBezTo>
                <a:cubicBezTo>
                  <a:pt x="156" y="465"/>
                  <a:pt x="118" y="503"/>
                  <a:pt x="118" y="552"/>
                </a:cubicBezTo>
                <a:cubicBezTo>
                  <a:pt x="118" y="601"/>
                  <a:pt x="156" y="640"/>
                  <a:pt x="205" y="640"/>
                </a:cubicBezTo>
                <a:close/>
                <a:moveTo>
                  <a:pt x="930" y="57"/>
                </a:moveTo>
                <a:lnTo>
                  <a:pt x="1050" y="407"/>
                </a:lnTo>
                <a:lnTo>
                  <a:pt x="1050" y="875"/>
                </a:lnTo>
                <a:cubicBezTo>
                  <a:pt x="1050" y="908"/>
                  <a:pt x="1025" y="932"/>
                  <a:pt x="993" y="932"/>
                </a:cubicBezTo>
                <a:lnTo>
                  <a:pt x="932" y="932"/>
                </a:lnTo>
                <a:cubicBezTo>
                  <a:pt x="900" y="932"/>
                  <a:pt x="875" y="908"/>
                  <a:pt x="875" y="875"/>
                </a:cubicBezTo>
                <a:lnTo>
                  <a:pt x="875" y="815"/>
                </a:lnTo>
                <a:lnTo>
                  <a:pt x="175" y="815"/>
                </a:lnTo>
                <a:lnTo>
                  <a:pt x="175" y="875"/>
                </a:lnTo>
                <a:cubicBezTo>
                  <a:pt x="175" y="908"/>
                  <a:pt x="150" y="932"/>
                  <a:pt x="118" y="932"/>
                </a:cubicBezTo>
                <a:lnTo>
                  <a:pt x="57" y="932"/>
                </a:lnTo>
                <a:cubicBezTo>
                  <a:pt x="25" y="932"/>
                  <a:pt x="0" y="908"/>
                  <a:pt x="0" y="875"/>
                </a:cubicBezTo>
                <a:lnTo>
                  <a:pt x="0" y="407"/>
                </a:lnTo>
                <a:lnTo>
                  <a:pt x="120" y="57"/>
                </a:lnTo>
                <a:cubicBezTo>
                  <a:pt x="131" y="22"/>
                  <a:pt x="167" y="0"/>
                  <a:pt x="205" y="0"/>
                </a:cubicBezTo>
                <a:lnTo>
                  <a:pt x="845" y="0"/>
                </a:lnTo>
                <a:cubicBezTo>
                  <a:pt x="883" y="0"/>
                  <a:pt x="919" y="22"/>
                  <a:pt x="930" y="5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96569" y="4964115"/>
            <a:ext cx="336550" cy="398461"/>
          </a:xfrm>
          <a:custGeom>
            <a:avLst/>
            <a:gdLst>
              <a:gd name="T0" fmla="*/ 818 w 936"/>
              <a:gd name="T1" fmla="*/ 525 h 1109"/>
              <a:gd name="T2" fmla="*/ 818 w 936"/>
              <a:gd name="T3" fmla="*/ 233 h 1109"/>
              <a:gd name="T4" fmla="*/ 118 w 936"/>
              <a:gd name="T5" fmla="*/ 233 h 1109"/>
              <a:gd name="T6" fmla="*/ 118 w 936"/>
              <a:gd name="T7" fmla="*/ 525 h 1109"/>
              <a:gd name="T8" fmla="*/ 818 w 936"/>
              <a:gd name="T9" fmla="*/ 525 h 1109"/>
              <a:gd name="T10" fmla="*/ 730 w 936"/>
              <a:gd name="T11" fmla="*/ 875 h 1109"/>
              <a:gd name="T12" fmla="*/ 818 w 936"/>
              <a:gd name="T13" fmla="*/ 788 h 1109"/>
              <a:gd name="T14" fmla="*/ 730 w 936"/>
              <a:gd name="T15" fmla="*/ 700 h 1109"/>
              <a:gd name="T16" fmla="*/ 643 w 936"/>
              <a:gd name="T17" fmla="*/ 788 h 1109"/>
              <a:gd name="T18" fmla="*/ 730 w 936"/>
              <a:gd name="T19" fmla="*/ 875 h 1109"/>
              <a:gd name="T20" fmla="*/ 205 w 936"/>
              <a:gd name="T21" fmla="*/ 875 h 1109"/>
              <a:gd name="T22" fmla="*/ 293 w 936"/>
              <a:gd name="T23" fmla="*/ 788 h 1109"/>
              <a:gd name="T24" fmla="*/ 205 w 936"/>
              <a:gd name="T25" fmla="*/ 700 h 1109"/>
              <a:gd name="T26" fmla="*/ 118 w 936"/>
              <a:gd name="T27" fmla="*/ 788 h 1109"/>
              <a:gd name="T28" fmla="*/ 205 w 936"/>
              <a:gd name="T29" fmla="*/ 875 h 1109"/>
              <a:gd name="T30" fmla="*/ 0 w 936"/>
              <a:gd name="T31" fmla="*/ 815 h 1109"/>
              <a:gd name="T32" fmla="*/ 0 w 936"/>
              <a:gd name="T33" fmla="*/ 233 h 1109"/>
              <a:gd name="T34" fmla="*/ 468 w 936"/>
              <a:gd name="T35" fmla="*/ 0 h 1109"/>
              <a:gd name="T36" fmla="*/ 935 w 936"/>
              <a:gd name="T37" fmla="*/ 233 h 1109"/>
              <a:gd name="T38" fmla="*/ 935 w 936"/>
              <a:gd name="T39" fmla="*/ 815 h 1109"/>
              <a:gd name="T40" fmla="*/ 875 w 936"/>
              <a:gd name="T41" fmla="*/ 946 h 1109"/>
              <a:gd name="T42" fmla="*/ 875 w 936"/>
              <a:gd name="T43" fmla="*/ 1050 h 1109"/>
              <a:gd name="T44" fmla="*/ 818 w 936"/>
              <a:gd name="T45" fmla="*/ 1108 h 1109"/>
              <a:gd name="T46" fmla="*/ 760 w 936"/>
              <a:gd name="T47" fmla="*/ 1108 h 1109"/>
              <a:gd name="T48" fmla="*/ 700 w 936"/>
              <a:gd name="T49" fmla="*/ 1050 h 1109"/>
              <a:gd name="T50" fmla="*/ 700 w 936"/>
              <a:gd name="T51" fmla="*/ 990 h 1109"/>
              <a:gd name="T52" fmla="*/ 235 w 936"/>
              <a:gd name="T53" fmla="*/ 990 h 1109"/>
              <a:gd name="T54" fmla="*/ 235 w 936"/>
              <a:gd name="T55" fmla="*/ 1050 h 1109"/>
              <a:gd name="T56" fmla="*/ 175 w 936"/>
              <a:gd name="T57" fmla="*/ 1108 h 1109"/>
              <a:gd name="T58" fmla="*/ 118 w 936"/>
              <a:gd name="T59" fmla="*/ 1108 h 1109"/>
              <a:gd name="T60" fmla="*/ 60 w 936"/>
              <a:gd name="T61" fmla="*/ 1050 h 1109"/>
              <a:gd name="T62" fmla="*/ 60 w 936"/>
              <a:gd name="T63" fmla="*/ 946 h 1109"/>
              <a:gd name="T64" fmla="*/ 0 w 936"/>
              <a:gd name="T65" fmla="*/ 815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36" h="1109">
                <a:moveTo>
                  <a:pt x="818" y="525"/>
                </a:moveTo>
                <a:lnTo>
                  <a:pt x="818" y="233"/>
                </a:lnTo>
                <a:lnTo>
                  <a:pt x="118" y="233"/>
                </a:lnTo>
                <a:lnTo>
                  <a:pt x="118" y="525"/>
                </a:lnTo>
                <a:lnTo>
                  <a:pt x="818" y="525"/>
                </a:lnTo>
                <a:close/>
                <a:moveTo>
                  <a:pt x="730" y="875"/>
                </a:moveTo>
                <a:cubicBezTo>
                  <a:pt x="779" y="875"/>
                  <a:pt x="818" y="837"/>
                  <a:pt x="818" y="788"/>
                </a:cubicBezTo>
                <a:cubicBezTo>
                  <a:pt x="818" y="739"/>
                  <a:pt x="779" y="700"/>
                  <a:pt x="730" y="700"/>
                </a:cubicBezTo>
                <a:cubicBezTo>
                  <a:pt x="681" y="700"/>
                  <a:pt x="643" y="739"/>
                  <a:pt x="643" y="788"/>
                </a:cubicBezTo>
                <a:cubicBezTo>
                  <a:pt x="643" y="837"/>
                  <a:pt x="681" y="875"/>
                  <a:pt x="730" y="875"/>
                </a:cubicBezTo>
                <a:close/>
                <a:moveTo>
                  <a:pt x="205" y="875"/>
                </a:moveTo>
                <a:cubicBezTo>
                  <a:pt x="254" y="875"/>
                  <a:pt x="293" y="837"/>
                  <a:pt x="293" y="788"/>
                </a:cubicBezTo>
                <a:cubicBezTo>
                  <a:pt x="293" y="739"/>
                  <a:pt x="254" y="700"/>
                  <a:pt x="205" y="700"/>
                </a:cubicBezTo>
                <a:cubicBezTo>
                  <a:pt x="156" y="700"/>
                  <a:pt x="118" y="739"/>
                  <a:pt x="118" y="788"/>
                </a:cubicBezTo>
                <a:cubicBezTo>
                  <a:pt x="118" y="837"/>
                  <a:pt x="156" y="875"/>
                  <a:pt x="205" y="875"/>
                </a:cubicBezTo>
                <a:close/>
                <a:moveTo>
                  <a:pt x="0" y="815"/>
                </a:moveTo>
                <a:lnTo>
                  <a:pt x="0" y="233"/>
                </a:lnTo>
                <a:cubicBezTo>
                  <a:pt x="0" y="28"/>
                  <a:pt x="211" y="0"/>
                  <a:pt x="468" y="0"/>
                </a:cubicBezTo>
                <a:cubicBezTo>
                  <a:pt x="725" y="0"/>
                  <a:pt x="935" y="28"/>
                  <a:pt x="935" y="233"/>
                </a:cubicBezTo>
                <a:lnTo>
                  <a:pt x="935" y="815"/>
                </a:lnTo>
                <a:cubicBezTo>
                  <a:pt x="935" y="867"/>
                  <a:pt x="911" y="914"/>
                  <a:pt x="875" y="946"/>
                </a:cubicBezTo>
                <a:lnTo>
                  <a:pt x="875" y="1050"/>
                </a:lnTo>
                <a:cubicBezTo>
                  <a:pt x="875" y="1083"/>
                  <a:pt x="851" y="1108"/>
                  <a:pt x="818" y="1108"/>
                </a:cubicBezTo>
                <a:lnTo>
                  <a:pt x="760" y="1108"/>
                </a:lnTo>
                <a:cubicBezTo>
                  <a:pt x="727" y="1108"/>
                  <a:pt x="700" y="1083"/>
                  <a:pt x="700" y="1050"/>
                </a:cubicBezTo>
                <a:lnTo>
                  <a:pt x="700" y="990"/>
                </a:lnTo>
                <a:lnTo>
                  <a:pt x="235" y="990"/>
                </a:lnTo>
                <a:lnTo>
                  <a:pt x="235" y="1050"/>
                </a:lnTo>
                <a:cubicBezTo>
                  <a:pt x="235" y="1083"/>
                  <a:pt x="208" y="1108"/>
                  <a:pt x="175" y="1108"/>
                </a:cubicBezTo>
                <a:lnTo>
                  <a:pt x="118" y="1108"/>
                </a:lnTo>
                <a:cubicBezTo>
                  <a:pt x="85" y="1108"/>
                  <a:pt x="60" y="1083"/>
                  <a:pt x="60" y="1050"/>
                </a:cubicBezTo>
                <a:lnTo>
                  <a:pt x="60" y="946"/>
                </a:lnTo>
                <a:cubicBezTo>
                  <a:pt x="25" y="914"/>
                  <a:pt x="0" y="867"/>
                  <a:pt x="0" y="8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31621" y="4932363"/>
            <a:ext cx="427037" cy="469900"/>
          </a:xfrm>
          <a:custGeom>
            <a:avLst/>
            <a:gdLst>
              <a:gd name="T0" fmla="*/ 242 w 1186"/>
              <a:gd name="T1" fmla="*/ 293 h 1306"/>
              <a:gd name="T2" fmla="*/ 242 w 1186"/>
              <a:gd name="T3" fmla="*/ 525 h 1306"/>
              <a:gd name="T4" fmla="*/ 592 w 1186"/>
              <a:gd name="T5" fmla="*/ 411 h 1306"/>
              <a:gd name="T6" fmla="*/ 942 w 1186"/>
              <a:gd name="T7" fmla="*/ 525 h 1306"/>
              <a:gd name="T8" fmla="*/ 942 w 1186"/>
              <a:gd name="T9" fmla="*/ 293 h 1306"/>
              <a:gd name="T10" fmla="*/ 242 w 1186"/>
              <a:gd name="T11" fmla="*/ 293 h 1306"/>
              <a:gd name="T12" fmla="*/ 122 w 1186"/>
              <a:gd name="T13" fmla="*/ 1050 h 1306"/>
              <a:gd name="T14" fmla="*/ 13 w 1186"/>
              <a:gd name="T15" fmla="*/ 662 h 1306"/>
              <a:gd name="T16" fmla="*/ 51 w 1186"/>
              <a:gd name="T17" fmla="*/ 588 h 1306"/>
              <a:gd name="T18" fmla="*/ 125 w 1186"/>
              <a:gd name="T19" fmla="*/ 564 h 1306"/>
              <a:gd name="T20" fmla="*/ 125 w 1186"/>
              <a:gd name="T21" fmla="*/ 293 h 1306"/>
              <a:gd name="T22" fmla="*/ 242 w 1186"/>
              <a:gd name="T23" fmla="*/ 175 h 1306"/>
              <a:gd name="T24" fmla="*/ 417 w 1186"/>
              <a:gd name="T25" fmla="*/ 175 h 1306"/>
              <a:gd name="T26" fmla="*/ 417 w 1186"/>
              <a:gd name="T27" fmla="*/ 0 h 1306"/>
              <a:gd name="T28" fmla="*/ 767 w 1186"/>
              <a:gd name="T29" fmla="*/ 0 h 1306"/>
              <a:gd name="T30" fmla="*/ 767 w 1186"/>
              <a:gd name="T31" fmla="*/ 175 h 1306"/>
              <a:gd name="T32" fmla="*/ 942 w 1186"/>
              <a:gd name="T33" fmla="*/ 175 h 1306"/>
              <a:gd name="T34" fmla="*/ 1060 w 1186"/>
              <a:gd name="T35" fmla="*/ 293 h 1306"/>
              <a:gd name="T36" fmla="*/ 1060 w 1186"/>
              <a:gd name="T37" fmla="*/ 564 h 1306"/>
              <a:gd name="T38" fmla="*/ 1134 w 1186"/>
              <a:gd name="T39" fmla="*/ 588 h 1306"/>
              <a:gd name="T40" fmla="*/ 1172 w 1186"/>
              <a:gd name="T41" fmla="*/ 662 h 1306"/>
              <a:gd name="T42" fmla="*/ 1063 w 1186"/>
              <a:gd name="T43" fmla="*/ 1050 h 1306"/>
              <a:gd name="T44" fmla="*/ 1060 w 1186"/>
              <a:gd name="T45" fmla="*/ 1050 h 1306"/>
              <a:gd name="T46" fmla="*/ 825 w 1186"/>
              <a:gd name="T47" fmla="*/ 936 h 1306"/>
              <a:gd name="T48" fmla="*/ 592 w 1186"/>
              <a:gd name="T49" fmla="*/ 1050 h 1306"/>
              <a:gd name="T50" fmla="*/ 360 w 1186"/>
              <a:gd name="T51" fmla="*/ 936 h 1306"/>
              <a:gd name="T52" fmla="*/ 125 w 1186"/>
              <a:gd name="T53" fmla="*/ 1050 h 1306"/>
              <a:gd name="T54" fmla="*/ 122 w 1186"/>
              <a:gd name="T55" fmla="*/ 1050 h 1306"/>
              <a:gd name="T56" fmla="*/ 1060 w 1186"/>
              <a:gd name="T57" fmla="*/ 1168 h 1306"/>
              <a:gd name="T58" fmla="*/ 1175 w 1186"/>
              <a:gd name="T59" fmla="*/ 1168 h 1306"/>
              <a:gd name="T60" fmla="*/ 1175 w 1186"/>
              <a:gd name="T61" fmla="*/ 1285 h 1306"/>
              <a:gd name="T62" fmla="*/ 1060 w 1186"/>
              <a:gd name="T63" fmla="*/ 1285 h 1306"/>
              <a:gd name="T64" fmla="*/ 825 w 1186"/>
              <a:gd name="T65" fmla="*/ 1228 h 1306"/>
              <a:gd name="T66" fmla="*/ 360 w 1186"/>
              <a:gd name="T67" fmla="*/ 1228 h 1306"/>
              <a:gd name="T68" fmla="*/ 125 w 1186"/>
              <a:gd name="T69" fmla="*/ 1285 h 1306"/>
              <a:gd name="T70" fmla="*/ 10 w 1186"/>
              <a:gd name="T71" fmla="*/ 1285 h 1306"/>
              <a:gd name="T72" fmla="*/ 10 w 1186"/>
              <a:gd name="T73" fmla="*/ 1168 h 1306"/>
              <a:gd name="T74" fmla="*/ 125 w 1186"/>
              <a:gd name="T75" fmla="*/ 1168 h 1306"/>
              <a:gd name="T76" fmla="*/ 360 w 1186"/>
              <a:gd name="T77" fmla="*/ 1091 h 1306"/>
              <a:gd name="T78" fmla="*/ 825 w 1186"/>
              <a:gd name="T79" fmla="*/ 1091 h 1306"/>
              <a:gd name="T80" fmla="*/ 1060 w 1186"/>
              <a:gd name="T81" fmla="*/ 1168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86" h="1306">
                <a:moveTo>
                  <a:pt x="242" y="293"/>
                </a:moveTo>
                <a:lnTo>
                  <a:pt x="242" y="525"/>
                </a:lnTo>
                <a:lnTo>
                  <a:pt x="592" y="411"/>
                </a:lnTo>
                <a:lnTo>
                  <a:pt x="942" y="525"/>
                </a:lnTo>
                <a:lnTo>
                  <a:pt x="942" y="293"/>
                </a:lnTo>
                <a:lnTo>
                  <a:pt x="242" y="293"/>
                </a:lnTo>
                <a:close/>
                <a:moveTo>
                  <a:pt x="122" y="1050"/>
                </a:moveTo>
                <a:lnTo>
                  <a:pt x="13" y="662"/>
                </a:lnTo>
                <a:cubicBezTo>
                  <a:pt x="0" y="623"/>
                  <a:pt x="24" y="597"/>
                  <a:pt x="51" y="588"/>
                </a:cubicBezTo>
                <a:lnTo>
                  <a:pt x="125" y="564"/>
                </a:lnTo>
                <a:lnTo>
                  <a:pt x="125" y="293"/>
                </a:lnTo>
                <a:cubicBezTo>
                  <a:pt x="125" y="230"/>
                  <a:pt x="180" y="175"/>
                  <a:pt x="242" y="175"/>
                </a:cubicBezTo>
                <a:lnTo>
                  <a:pt x="417" y="175"/>
                </a:lnTo>
                <a:lnTo>
                  <a:pt x="417" y="0"/>
                </a:lnTo>
                <a:lnTo>
                  <a:pt x="767" y="0"/>
                </a:lnTo>
                <a:lnTo>
                  <a:pt x="767" y="175"/>
                </a:lnTo>
                <a:lnTo>
                  <a:pt x="942" y="175"/>
                </a:lnTo>
                <a:cubicBezTo>
                  <a:pt x="1005" y="175"/>
                  <a:pt x="1060" y="230"/>
                  <a:pt x="1060" y="293"/>
                </a:cubicBezTo>
                <a:lnTo>
                  <a:pt x="1060" y="564"/>
                </a:lnTo>
                <a:lnTo>
                  <a:pt x="1134" y="588"/>
                </a:lnTo>
                <a:cubicBezTo>
                  <a:pt x="1161" y="597"/>
                  <a:pt x="1185" y="623"/>
                  <a:pt x="1172" y="662"/>
                </a:cubicBezTo>
                <a:lnTo>
                  <a:pt x="1063" y="1050"/>
                </a:lnTo>
                <a:lnTo>
                  <a:pt x="1060" y="1050"/>
                </a:lnTo>
                <a:cubicBezTo>
                  <a:pt x="967" y="1050"/>
                  <a:pt x="882" y="1001"/>
                  <a:pt x="825" y="936"/>
                </a:cubicBezTo>
                <a:cubicBezTo>
                  <a:pt x="767" y="1001"/>
                  <a:pt x="685" y="1050"/>
                  <a:pt x="592" y="1050"/>
                </a:cubicBezTo>
                <a:cubicBezTo>
                  <a:pt x="499" y="1050"/>
                  <a:pt x="417" y="1001"/>
                  <a:pt x="360" y="936"/>
                </a:cubicBezTo>
                <a:cubicBezTo>
                  <a:pt x="303" y="1001"/>
                  <a:pt x="218" y="1050"/>
                  <a:pt x="125" y="1050"/>
                </a:cubicBezTo>
                <a:lnTo>
                  <a:pt x="122" y="1050"/>
                </a:lnTo>
                <a:close/>
                <a:moveTo>
                  <a:pt x="1060" y="1168"/>
                </a:moveTo>
                <a:lnTo>
                  <a:pt x="1175" y="1168"/>
                </a:lnTo>
                <a:lnTo>
                  <a:pt x="1175" y="1285"/>
                </a:lnTo>
                <a:lnTo>
                  <a:pt x="1060" y="1285"/>
                </a:lnTo>
                <a:cubicBezTo>
                  <a:pt x="981" y="1285"/>
                  <a:pt x="899" y="1266"/>
                  <a:pt x="825" y="1228"/>
                </a:cubicBezTo>
                <a:cubicBezTo>
                  <a:pt x="677" y="1305"/>
                  <a:pt x="508" y="1305"/>
                  <a:pt x="360" y="1228"/>
                </a:cubicBezTo>
                <a:cubicBezTo>
                  <a:pt x="286" y="1266"/>
                  <a:pt x="204" y="1285"/>
                  <a:pt x="125" y="1285"/>
                </a:cubicBezTo>
                <a:lnTo>
                  <a:pt x="10" y="1285"/>
                </a:lnTo>
                <a:lnTo>
                  <a:pt x="10" y="1168"/>
                </a:lnTo>
                <a:lnTo>
                  <a:pt x="125" y="1168"/>
                </a:lnTo>
                <a:cubicBezTo>
                  <a:pt x="207" y="1168"/>
                  <a:pt x="289" y="1141"/>
                  <a:pt x="360" y="1091"/>
                </a:cubicBezTo>
                <a:cubicBezTo>
                  <a:pt x="502" y="1190"/>
                  <a:pt x="683" y="1190"/>
                  <a:pt x="825" y="1091"/>
                </a:cubicBezTo>
                <a:cubicBezTo>
                  <a:pt x="896" y="1141"/>
                  <a:pt x="978" y="1168"/>
                  <a:pt x="1060" y="116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373021" y="4948239"/>
            <a:ext cx="504825" cy="430213"/>
          </a:xfrm>
          <a:custGeom>
            <a:avLst/>
            <a:gdLst>
              <a:gd name="T0" fmla="*/ 1108 w 1401"/>
              <a:gd name="T1" fmla="*/ 1107 h 1195"/>
              <a:gd name="T2" fmla="*/ 1313 w 1401"/>
              <a:gd name="T3" fmla="*/ 905 h 1195"/>
              <a:gd name="T4" fmla="*/ 1108 w 1401"/>
              <a:gd name="T5" fmla="*/ 700 h 1195"/>
              <a:gd name="T6" fmla="*/ 905 w 1401"/>
              <a:gd name="T7" fmla="*/ 905 h 1195"/>
              <a:gd name="T8" fmla="*/ 1108 w 1401"/>
              <a:gd name="T9" fmla="*/ 1107 h 1195"/>
              <a:gd name="T10" fmla="*/ 1108 w 1401"/>
              <a:gd name="T11" fmla="*/ 612 h 1195"/>
              <a:gd name="T12" fmla="*/ 1400 w 1401"/>
              <a:gd name="T13" fmla="*/ 905 h 1195"/>
              <a:gd name="T14" fmla="*/ 1108 w 1401"/>
              <a:gd name="T15" fmla="*/ 1194 h 1195"/>
              <a:gd name="T16" fmla="*/ 818 w 1401"/>
              <a:gd name="T17" fmla="*/ 905 h 1195"/>
              <a:gd name="T18" fmla="*/ 1108 w 1401"/>
              <a:gd name="T19" fmla="*/ 612 h 1195"/>
              <a:gd name="T20" fmla="*/ 629 w 1401"/>
              <a:gd name="T21" fmla="*/ 525 h 1195"/>
              <a:gd name="T22" fmla="*/ 758 w 1401"/>
              <a:gd name="T23" fmla="*/ 659 h 1195"/>
              <a:gd name="T24" fmla="*/ 758 w 1401"/>
              <a:gd name="T25" fmla="*/ 1019 h 1195"/>
              <a:gd name="T26" fmla="*/ 643 w 1401"/>
              <a:gd name="T27" fmla="*/ 1019 h 1195"/>
              <a:gd name="T28" fmla="*/ 643 w 1401"/>
              <a:gd name="T29" fmla="*/ 730 h 1195"/>
              <a:gd name="T30" fmla="*/ 454 w 1401"/>
              <a:gd name="T31" fmla="*/ 566 h 1195"/>
              <a:gd name="T32" fmla="*/ 421 w 1401"/>
              <a:gd name="T33" fmla="*/ 484 h 1195"/>
              <a:gd name="T34" fmla="*/ 454 w 1401"/>
              <a:gd name="T35" fmla="*/ 402 h 1195"/>
              <a:gd name="T36" fmla="*/ 618 w 1401"/>
              <a:gd name="T37" fmla="*/ 237 h 1195"/>
              <a:gd name="T38" fmla="*/ 700 w 1401"/>
              <a:gd name="T39" fmla="*/ 205 h 1195"/>
              <a:gd name="T40" fmla="*/ 793 w 1401"/>
              <a:gd name="T41" fmla="*/ 237 h 1195"/>
              <a:gd name="T42" fmla="*/ 905 w 1401"/>
              <a:gd name="T43" fmla="*/ 350 h 1195"/>
              <a:gd name="T44" fmla="*/ 1113 w 1401"/>
              <a:gd name="T45" fmla="*/ 437 h 1195"/>
              <a:gd name="T46" fmla="*/ 1113 w 1401"/>
              <a:gd name="T47" fmla="*/ 555 h 1195"/>
              <a:gd name="T48" fmla="*/ 818 w 1401"/>
              <a:gd name="T49" fmla="*/ 432 h 1195"/>
              <a:gd name="T50" fmla="*/ 771 w 1401"/>
              <a:gd name="T51" fmla="*/ 385 h 1195"/>
              <a:gd name="T52" fmla="*/ 629 w 1401"/>
              <a:gd name="T53" fmla="*/ 525 h 1195"/>
              <a:gd name="T54" fmla="*/ 293 w 1401"/>
              <a:gd name="T55" fmla="*/ 1107 h 1195"/>
              <a:gd name="T56" fmla="*/ 495 w 1401"/>
              <a:gd name="T57" fmla="*/ 905 h 1195"/>
              <a:gd name="T58" fmla="*/ 293 w 1401"/>
              <a:gd name="T59" fmla="*/ 700 h 1195"/>
              <a:gd name="T60" fmla="*/ 88 w 1401"/>
              <a:gd name="T61" fmla="*/ 905 h 1195"/>
              <a:gd name="T62" fmla="*/ 293 w 1401"/>
              <a:gd name="T63" fmla="*/ 1107 h 1195"/>
              <a:gd name="T64" fmla="*/ 293 w 1401"/>
              <a:gd name="T65" fmla="*/ 612 h 1195"/>
              <a:gd name="T66" fmla="*/ 583 w 1401"/>
              <a:gd name="T67" fmla="*/ 905 h 1195"/>
              <a:gd name="T68" fmla="*/ 293 w 1401"/>
              <a:gd name="T69" fmla="*/ 1194 h 1195"/>
              <a:gd name="T70" fmla="*/ 0 w 1401"/>
              <a:gd name="T71" fmla="*/ 905 h 1195"/>
              <a:gd name="T72" fmla="*/ 293 w 1401"/>
              <a:gd name="T73" fmla="*/ 612 h 1195"/>
              <a:gd name="T74" fmla="*/ 905 w 1401"/>
              <a:gd name="T75" fmla="*/ 232 h 1195"/>
              <a:gd name="T76" fmla="*/ 788 w 1401"/>
              <a:gd name="T77" fmla="*/ 117 h 1195"/>
              <a:gd name="T78" fmla="*/ 905 w 1401"/>
              <a:gd name="T79" fmla="*/ 0 h 1195"/>
              <a:gd name="T80" fmla="*/ 1020 w 1401"/>
              <a:gd name="T81" fmla="*/ 117 h 1195"/>
              <a:gd name="T82" fmla="*/ 905 w 1401"/>
              <a:gd name="T83" fmla="*/ 232 h 1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01" h="1195">
                <a:moveTo>
                  <a:pt x="1108" y="1107"/>
                </a:moveTo>
                <a:cubicBezTo>
                  <a:pt x="1220" y="1107"/>
                  <a:pt x="1313" y="1018"/>
                  <a:pt x="1313" y="905"/>
                </a:cubicBezTo>
                <a:cubicBezTo>
                  <a:pt x="1313" y="793"/>
                  <a:pt x="1221" y="700"/>
                  <a:pt x="1108" y="700"/>
                </a:cubicBezTo>
                <a:cubicBezTo>
                  <a:pt x="996" y="700"/>
                  <a:pt x="905" y="792"/>
                  <a:pt x="905" y="905"/>
                </a:cubicBezTo>
                <a:cubicBezTo>
                  <a:pt x="905" y="1017"/>
                  <a:pt x="995" y="1107"/>
                  <a:pt x="1108" y="1107"/>
                </a:cubicBezTo>
                <a:close/>
                <a:moveTo>
                  <a:pt x="1108" y="612"/>
                </a:moveTo>
                <a:cubicBezTo>
                  <a:pt x="1272" y="612"/>
                  <a:pt x="1400" y="741"/>
                  <a:pt x="1400" y="905"/>
                </a:cubicBezTo>
                <a:cubicBezTo>
                  <a:pt x="1400" y="1069"/>
                  <a:pt x="1273" y="1194"/>
                  <a:pt x="1108" y="1194"/>
                </a:cubicBezTo>
                <a:cubicBezTo>
                  <a:pt x="944" y="1194"/>
                  <a:pt x="818" y="1069"/>
                  <a:pt x="818" y="905"/>
                </a:cubicBezTo>
                <a:cubicBezTo>
                  <a:pt x="818" y="741"/>
                  <a:pt x="943" y="612"/>
                  <a:pt x="1108" y="612"/>
                </a:cubicBezTo>
                <a:close/>
                <a:moveTo>
                  <a:pt x="629" y="525"/>
                </a:moveTo>
                <a:lnTo>
                  <a:pt x="758" y="659"/>
                </a:lnTo>
                <a:lnTo>
                  <a:pt x="758" y="1019"/>
                </a:lnTo>
                <a:lnTo>
                  <a:pt x="643" y="1019"/>
                </a:lnTo>
                <a:lnTo>
                  <a:pt x="643" y="730"/>
                </a:lnTo>
                <a:lnTo>
                  <a:pt x="454" y="566"/>
                </a:lnTo>
                <a:cubicBezTo>
                  <a:pt x="429" y="549"/>
                  <a:pt x="421" y="519"/>
                  <a:pt x="421" y="484"/>
                </a:cubicBezTo>
                <a:cubicBezTo>
                  <a:pt x="421" y="453"/>
                  <a:pt x="429" y="426"/>
                  <a:pt x="454" y="402"/>
                </a:cubicBezTo>
                <a:lnTo>
                  <a:pt x="618" y="237"/>
                </a:lnTo>
                <a:cubicBezTo>
                  <a:pt x="635" y="213"/>
                  <a:pt x="665" y="205"/>
                  <a:pt x="700" y="205"/>
                </a:cubicBezTo>
                <a:cubicBezTo>
                  <a:pt x="736" y="205"/>
                  <a:pt x="763" y="213"/>
                  <a:pt x="793" y="237"/>
                </a:cubicBezTo>
                <a:lnTo>
                  <a:pt x="905" y="350"/>
                </a:lnTo>
                <a:cubicBezTo>
                  <a:pt x="957" y="402"/>
                  <a:pt x="1026" y="437"/>
                  <a:pt x="1113" y="437"/>
                </a:cubicBezTo>
                <a:lnTo>
                  <a:pt x="1113" y="555"/>
                </a:lnTo>
                <a:cubicBezTo>
                  <a:pt x="990" y="555"/>
                  <a:pt x="894" y="508"/>
                  <a:pt x="818" y="432"/>
                </a:cubicBezTo>
                <a:lnTo>
                  <a:pt x="771" y="385"/>
                </a:lnTo>
                <a:lnTo>
                  <a:pt x="629" y="525"/>
                </a:lnTo>
                <a:close/>
                <a:moveTo>
                  <a:pt x="293" y="1107"/>
                </a:moveTo>
                <a:cubicBezTo>
                  <a:pt x="405" y="1107"/>
                  <a:pt x="495" y="1018"/>
                  <a:pt x="495" y="905"/>
                </a:cubicBezTo>
                <a:cubicBezTo>
                  <a:pt x="495" y="793"/>
                  <a:pt x="405" y="700"/>
                  <a:pt x="293" y="700"/>
                </a:cubicBezTo>
                <a:cubicBezTo>
                  <a:pt x="181" y="700"/>
                  <a:pt x="88" y="792"/>
                  <a:pt x="88" y="905"/>
                </a:cubicBezTo>
                <a:cubicBezTo>
                  <a:pt x="88" y="1017"/>
                  <a:pt x="181" y="1107"/>
                  <a:pt x="293" y="1107"/>
                </a:cubicBezTo>
                <a:close/>
                <a:moveTo>
                  <a:pt x="293" y="612"/>
                </a:moveTo>
                <a:cubicBezTo>
                  <a:pt x="457" y="612"/>
                  <a:pt x="583" y="741"/>
                  <a:pt x="583" y="905"/>
                </a:cubicBezTo>
                <a:cubicBezTo>
                  <a:pt x="583" y="1069"/>
                  <a:pt x="457" y="1194"/>
                  <a:pt x="293" y="1194"/>
                </a:cubicBezTo>
                <a:cubicBezTo>
                  <a:pt x="129" y="1194"/>
                  <a:pt x="0" y="1069"/>
                  <a:pt x="0" y="905"/>
                </a:cubicBezTo>
                <a:cubicBezTo>
                  <a:pt x="0" y="741"/>
                  <a:pt x="129" y="612"/>
                  <a:pt x="293" y="612"/>
                </a:cubicBezTo>
                <a:close/>
                <a:moveTo>
                  <a:pt x="905" y="232"/>
                </a:moveTo>
                <a:cubicBezTo>
                  <a:pt x="842" y="232"/>
                  <a:pt x="788" y="180"/>
                  <a:pt x="788" y="117"/>
                </a:cubicBezTo>
                <a:cubicBezTo>
                  <a:pt x="788" y="54"/>
                  <a:pt x="842" y="0"/>
                  <a:pt x="905" y="0"/>
                </a:cubicBezTo>
                <a:cubicBezTo>
                  <a:pt x="968" y="0"/>
                  <a:pt x="1020" y="54"/>
                  <a:pt x="1020" y="117"/>
                </a:cubicBezTo>
                <a:cubicBezTo>
                  <a:pt x="1020" y="180"/>
                  <a:pt x="968" y="232"/>
                  <a:pt x="905"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6656" y="4932363"/>
            <a:ext cx="336550" cy="463550"/>
          </a:xfrm>
          <a:custGeom>
            <a:avLst/>
            <a:gdLst>
              <a:gd name="T0" fmla="*/ 468 w 936"/>
              <a:gd name="T1" fmla="*/ 0 h 1286"/>
              <a:gd name="T2" fmla="*/ 585 w 936"/>
              <a:gd name="T3" fmla="*/ 118 h 1286"/>
              <a:gd name="T4" fmla="*/ 468 w 936"/>
              <a:gd name="T5" fmla="*/ 236 h 1286"/>
              <a:gd name="T6" fmla="*/ 350 w 936"/>
              <a:gd name="T7" fmla="*/ 118 h 1286"/>
              <a:gd name="T8" fmla="*/ 468 w 936"/>
              <a:gd name="T9" fmla="*/ 0 h 1286"/>
              <a:gd name="T10" fmla="*/ 468 w 936"/>
              <a:gd name="T11" fmla="*/ 350 h 1286"/>
              <a:gd name="T12" fmla="*/ 585 w 936"/>
              <a:gd name="T13" fmla="*/ 468 h 1286"/>
              <a:gd name="T14" fmla="*/ 468 w 936"/>
              <a:gd name="T15" fmla="*/ 586 h 1286"/>
              <a:gd name="T16" fmla="*/ 350 w 936"/>
              <a:gd name="T17" fmla="*/ 468 h 1286"/>
              <a:gd name="T18" fmla="*/ 468 w 936"/>
              <a:gd name="T19" fmla="*/ 350 h 1286"/>
              <a:gd name="T20" fmla="*/ 818 w 936"/>
              <a:gd name="T21" fmla="*/ 350 h 1286"/>
              <a:gd name="T22" fmla="*/ 935 w 936"/>
              <a:gd name="T23" fmla="*/ 468 h 1286"/>
              <a:gd name="T24" fmla="*/ 818 w 936"/>
              <a:gd name="T25" fmla="*/ 586 h 1286"/>
              <a:gd name="T26" fmla="*/ 700 w 936"/>
              <a:gd name="T27" fmla="*/ 468 h 1286"/>
              <a:gd name="T28" fmla="*/ 818 w 936"/>
              <a:gd name="T29" fmla="*/ 350 h 1286"/>
              <a:gd name="T30" fmla="*/ 818 w 936"/>
              <a:gd name="T31" fmla="*/ 700 h 1286"/>
              <a:gd name="T32" fmla="*/ 935 w 936"/>
              <a:gd name="T33" fmla="*/ 818 h 1286"/>
              <a:gd name="T34" fmla="*/ 818 w 936"/>
              <a:gd name="T35" fmla="*/ 936 h 1286"/>
              <a:gd name="T36" fmla="*/ 700 w 936"/>
              <a:gd name="T37" fmla="*/ 818 h 1286"/>
              <a:gd name="T38" fmla="*/ 818 w 936"/>
              <a:gd name="T39" fmla="*/ 700 h 1286"/>
              <a:gd name="T40" fmla="*/ 468 w 936"/>
              <a:gd name="T41" fmla="*/ 700 h 1286"/>
              <a:gd name="T42" fmla="*/ 585 w 936"/>
              <a:gd name="T43" fmla="*/ 818 h 1286"/>
              <a:gd name="T44" fmla="*/ 468 w 936"/>
              <a:gd name="T45" fmla="*/ 936 h 1286"/>
              <a:gd name="T46" fmla="*/ 350 w 936"/>
              <a:gd name="T47" fmla="*/ 818 h 1286"/>
              <a:gd name="T48" fmla="*/ 468 w 936"/>
              <a:gd name="T49" fmla="*/ 700 h 1286"/>
              <a:gd name="T50" fmla="*/ 818 w 936"/>
              <a:gd name="T51" fmla="*/ 236 h 1286"/>
              <a:gd name="T52" fmla="*/ 700 w 936"/>
              <a:gd name="T53" fmla="*/ 118 h 1286"/>
              <a:gd name="T54" fmla="*/ 818 w 936"/>
              <a:gd name="T55" fmla="*/ 0 h 1286"/>
              <a:gd name="T56" fmla="*/ 935 w 936"/>
              <a:gd name="T57" fmla="*/ 118 h 1286"/>
              <a:gd name="T58" fmla="*/ 818 w 936"/>
              <a:gd name="T59" fmla="*/ 236 h 1286"/>
              <a:gd name="T60" fmla="*/ 118 w 936"/>
              <a:gd name="T61" fmla="*/ 700 h 1286"/>
              <a:gd name="T62" fmla="*/ 235 w 936"/>
              <a:gd name="T63" fmla="*/ 818 h 1286"/>
              <a:gd name="T64" fmla="*/ 118 w 936"/>
              <a:gd name="T65" fmla="*/ 936 h 1286"/>
              <a:gd name="T66" fmla="*/ 0 w 936"/>
              <a:gd name="T67" fmla="*/ 818 h 1286"/>
              <a:gd name="T68" fmla="*/ 118 w 936"/>
              <a:gd name="T69" fmla="*/ 700 h 1286"/>
              <a:gd name="T70" fmla="*/ 118 w 936"/>
              <a:gd name="T71" fmla="*/ 350 h 1286"/>
              <a:gd name="T72" fmla="*/ 235 w 936"/>
              <a:gd name="T73" fmla="*/ 468 h 1286"/>
              <a:gd name="T74" fmla="*/ 118 w 936"/>
              <a:gd name="T75" fmla="*/ 586 h 1286"/>
              <a:gd name="T76" fmla="*/ 0 w 936"/>
              <a:gd name="T77" fmla="*/ 468 h 1286"/>
              <a:gd name="T78" fmla="*/ 118 w 936"/>
              <a:gd name="T79" fmla="*/ 350 h 1286"/>
              <a:gd name="T80" fmla="*/ 118 w 936"/>
              <a:gd name="T81" fmla="*/ 0 h 1286"/>
              <a:gd name="T82" fmla="*/ 235 w 936"/>
              <a:gd name="T83" fmla="*/ 118 h 1286"/>
              <a:gd name="T84" fmla="*/ 118 w 936"/>
              <a:gd name="T85" fmla="*/ 236 h 1286"/>
              <a:gd name="T86" fmla="*/ 0 w 936"/>
              <a:gd name="T87" fmla="*/ 118 h 1286"/>
              <a:gd name="T88" fmla="*/ 118 w 936"/>
              <a:gd name="T89" fmla="*/ 0 h 1286"/>
              <a:gd name="T90" fmla="*/ 468 w 936"/>
              <a:gd name="T91" fmla="*/ 1050 h 1286"/>
              <a:gd name="T92" fmla="*/ 585 w 936"/>
              <a:gd name="T93" fmla="*/ 1168 h 1286"/>
              <a:gd name="T94" fmla="*/ 468 w 936"/>
              <a:gd name="T95" fmla="*/ 1285 h 1286"/>
              <a:gd name="T96" fmla="*/ 350 w 936"/>
              <a:gd name="T97" fmla="*/ 1168 h 1286"/>
              <a:gd name="T98" fmla="*/ 468 w 936"/>
              <a:gd name="T99" fmla="*/ 10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36" h="1286">
                <a:moveTo>
                  <a:pt x="468" y="0"/>
                </a:moveTo>
                <a:cubicBezTo>
                  <a:pt x="531" y="0"/>
                  <a:pt x="585" y="55"/>
                  <a:pt x="585" y="118"/>
                </a:cubicBezTo>
                <a:cubicBezTo>
                  <a:pt x="585" y="181"/>
                  <a:pt x="531" y="236"/>
                  <a:pt x="468" y="236"/>
                </a:cubicBezTo>
                <a:cubicBezTo>
                  <a:pt x="405" y="236"/>
                  <a:pt x="350" y="181"/>
                  <a:pt x="350" y="118"/>
                </a:cubicBezTo>
                <a:cubicBezTo>
                  <a:pt x="350" y="55"/>
                  <a:pt x="405" y="0"/>
                  <a:pt x="468" y="0"/>
                </a:cubicBezTo>
                <a:close/>
                <a:moveTo>
                  <a:pt x="468" y="350"/>
                </a:moveTo>
                <a:cubicBezTo>
                  <a:pt x="531" y="350"/>
                  <a:pt x="585" y="405"/>
                  <a:pt x="585" y="468"/>
                </a:cubicBezTo>
                <a:cubicBezTo>
                  <a:pt x="585" y="531"/>
                  <a:pt x="531" y="586"/>
                  <a:pt x="468" y="586"/>
                </a:cubicBezTo>
                <a:cubicBezTo>
                  <a:pt x="405" y="586"/>
                  <a:pt x="350" y="531"/>
                  <a:pt x="350" y="468"/>
                </a:cubicBezTo>
                <a:cubicBezTo>
                  <a:pt x="350" y="405"/>
                  <a:pt x="405" y="350"/>
                  <a:pt x="468" y="350"/>
                </a:cubicBezTo>
                <a:close/>
                <a:moveTo>
                  <a:pt x="818" y="350"/>
                </a:moveTo>
                <a:cubicBezTo>
                  <a:pt x="881" y="350"/>
                  <a:pt x="935" y="405"/>
                  <a:pt x="935" y="468"/>
                </a:cubicBezTo>
                <a:cubicBezTo>
                  <a:pt x="935" y="531"/>
                  <a:pt x="881" y="586"/>
                  <a:pt x="818" y="586"/>
                </a:cubicBezTo>
                <a:cubicBezTo>
                  <a:pt x="755" y="586"/>
                  <a:pt x="700" y="531"/>
                  <a:pt x="700" y="468"/>
                </a:cubicBezTo>
                <a:cubicBezTo>
                  <a:pt x="700" y="405"/>
                  <a:pt x="755" y="350"/>
                  <a:pt x="818" y="350"/>
                </a:cubicBezTo>
                <a:close/>
                <a:moveTo>
                  <a:pt x="818" y="700"/>
                </a:moveTo>
                <a:cubicBezTo>
                  <a:pt x="881" y="700"/>
                  <a:pt x="935" y="755"/>
                  <a:pt x="935" y="818"/>
                </a:cubicBezTo>
                <a:cubicBezTo>
                  <a:pt x="935" y="881"/>
                  <a:pt x="881" y="936"/>
                  <a:pt x="818" y="936"/>
                </a:cubicBezTo>
                <a:cubicBezTo>
                  <a:pt x="755" y="936"/>
                  <a:pt x="700" y="881"/>
                  <a:pt x="700" y="818"/>
                </a:cubicBezTo>
                <a:cubicBezTo>
                  <a:pt x="700" y="755"/>
                  <a:pt x="755" y="700"/>
                  <a:pt x="818" y="700"/>
                </a:cubicBezTo>
                <a:close/>
                <a:moveTo>
                  <a:pt x="468" y="700"/>
                </a:moveTo>
                <a:cubicBezTo>
                  <a:pt x="531" y="700"/>
                  <a:pt x="585" y="755"/>
                  <a:pt x="585" y="818"/>
                </a:cubicBezTo>
                <a:cubicBezTo>
                  <a:pt x="585" y="881"/>
                  <a:pt x="531" y="936"/>
                  <a:pt x="468" y="936"/>
                </a:cubicBezTo>
                <a:cubicBezTo>
                  <a:pt x="405" y="936"/>
                  <a:pt x="350" y="881"/>
                  <a:pt x="350" y="818"/>
                </a:cubicBezTo>
                <a:cubicBezTo>
                  <a:pt x="350" y="755"/>
                  <a:pt x="405" y="700"/>
                  <a:pt x="468" y="700"/>
                </a:cubicBezTo>
                <a:close/>
                <a:moveTo>
                  <a:pt x="818" y="236"/>
                </a:moveTo>
                <a:cubicBezTo>
                  <a:pt x="755" y="236"/>
                  <a:pt x="700" y="181"/>
                  <a:pt x="700" y="118"/>
                </a:cubicBezTo>
                <a:cubicBezTo>
                  <a:pt x="700" y="55"/>
                  <a:pt x="755" y="0"/>
                  <a:pt x="818" y="0"/>
                </a:cubicBezTo>
                <a:cubicBezTo>
                  <a:pt x="881" y="0"/>
                  <a:pt x="935" y="55"/>
                  <a:pt x="935" y="118"/>
                </a:cubicBezTo>
                <a:cubicBezTo>
                  <a:pt x="935" y="181"/>
                  <a:pt x="881" y="236"/>
                  <a:pt x="818" y="236"/>
                </a:cubicBezTo>
                <a:close/>
                <a:moveTo>
                  <a:pt x="118" y="700"/>
                </a:moveTo>
                <a:cubicBezTo>
                  <a:pt x="181" y="700"/>
                  <a:pt x="235" y="755"/>
                  <a:pt x="235" y="818"/>
                </a:cubicBezTo>
                <a:cubicBezTo>
                  <a:pt x="235" y="881"/>
                  <a:pt x="181" y="936"/>
                  <a:pt x="118" y="936"/>
                </a:cubicBezTo>
                <a:cubicBezTo>
                  <a:pt x="55" y="936"/>
                  <a:pt x="0" y="881"/>
                  <a:pt x="0" y="818"/>
                </a:cubicBezTo>
                <a:cubicBezTo>
                  <a:pt x="0" y="755"/>
                  <a:pt x="55" y="700"/>
                  <a:pt x="118" y="700"/>
                </a:cubicBezTo>
                <a:close/>
                <a:moveTo>
                  <a:pt x="118" y="350"/>
                </a:moveTo>
                <a:cubicBezTo>
                  <a:pt x="181" y="350"/>
                  <a:pt x="235" y="405"/>
                  <a:pt x="235" y="468"/>
                </a:cubicBezTo>
                <a:cubicBezTo>
                  <a:pt x="235" y="531"/>
                  <a:pt x="181" y="586"/>
                  <a:pt x="118" y="586"/>
                </a:cubicBezTo>
                <a:cubicBezTo>
                  <a:pt x="55" y="586"/>
                  <a:pt x="0" y="531"/>
                  <a:pt x="0" y="468"/>
                </a:cubicBezTo>
                <a:cubicBezTo>
                  <a:pt x="0" y="405"/>
                  <a:pt x="55" y="350"/>
                  <a:pt x="118" y="350"/>
                </a:cubicBezTo>
                <a:close/>
                <a:moveTo>
                  <a:pt x="118" y="0"/>
                </a:moveTo>
                <a:cubicBezTo>
                  <a:pt x="181" y="0"/>
                  <a:pt x="235" y="55"/>
                  <a:pt x="235" y="118"/>
                </a:cubicBezTo>
                <a:cubicBezTo>
                  <a:pt x="235" y="181"/>
                  <a:pt x="181" y="236"/>
                  <a:pt x="118" y="236"/>
                </a:cubicBezTo>
                <a:cubicBezTo>
                  <a:pt x="55" y="236"/>
                  <a:pt x="0" y="181"/>
                  <a:pt x="0" y="118"/>
                </a:cubicBezTo>
                <a:cubicBezTo>
                  <a:pt x="0" y="55"/>
                  <a:pt x="55" y="0"/>
                  <a:pt x="118" y="0"/>
                </a:cubicBezTo>
                <a:close/>
                <a:moveTo>
                  <a:pt x="468" y="1050"/>
                </a:moveTo>
                <a:cubicBezTo>
                  <a:pt x="531" y="1050"/>
                  <a:pt x="585" y="1105"/>
                  <a:pt x="585" y="1168"/>
                </a:cubicBezTo>
                <a:cubicBezTo>
                  <a:pt x="585" y="1231"/>
                  <a:pt x="531" y="1285"/>
                  <a:pt x="468" y="1285"/>
                </a:cubicBezTo>
                <a:cubicBezTo>
                  <a:pt x="405" y="1285"/>
                  <a:pt x="350" y="1231"/>
                  <a:pt x="350" y="1168"/>
                </a:cubicBezTo>
                <a:cubicBezTo>
                  <a:pt x="350" y="1105"/>
                  <a:pt x="405" y="1050"/>
                  <a:pt x="468" y="10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95521" y="4975227"/>
            <a:ext cx="377825" cy="377825"/>
          </a:xfrm>
          <a:custGeom>
            <a:avLst/>
            <a:gdLst>
              <a:gd name="T0" fmla="*/ 992 w 1051"/>
              <a:gd name="T1" fmla="*/ 730 h 1051"/>
              <a:gd name="T2" fmla="*/ 1050 w 1051"/>
              <a:gd name="T3" fmla="*/ 787 h 1051"/>
              <a:gd name="T4" fmla="*/ 1050 w 1051"/>
              <a:gd name="T5" fmla="*/ 992 h 1051"/>
              <a:gd name="T6" fmla="*/ 992 w 1051"/>
              <a:gd name="T7" fmla="*/ 1050 h 1051"/>
              <a:gd name="T8" fmla="*/ 0 w 1051"/>
              <a:gd name="T9" fmla="*/ 57 h 1051"/>
              <a:gd name="T10" fmla="*/ 57 w 1051"/>
              <a:gd name="T11" fmla="*/ 0 h 1051"/>
              <a:gd name="T12" fmla="*/ 262 w 1051"/>
              <a:gd name="T13" fmla="*/ 0 h 1051"/>
              <a:gd name="T14" fmla="*/ 320 w 1051"/>
              <a:gd name="T15" fmla="*/ 57 h 1051"/>
              <a:gd name="T16" fmla="*/ 352 w 1051"/>
              <a:gd name="T17" fmla="*/ 265 h 1051"/>
              <a:gd name="T18" fmla="*/ 339 w 1051"/>
              <a:gd name="T19" fmla="*/ 325 h 1051"/>
              <a:gd name="T20" fmla="*/ 210 w 1051"/>
              <a:gd name="T21" fmla="*/ 454 h 1051"/>
              <a:gd name="T22" fmla="*/ 596 w 1051"/>
              <a:gd name="T23" fmla="*/ 839 h 1051"/>
              <a:gd name="T24" fmla="*/ 724 w 1051"/>
              <a:gd name="T25" fmla="*/ 711 h 1051"/>
              <a:gd name="T26" fmla="*/ 784 w 1051"/>
              <a:gd name="T27" fmla="*/ 697 h 1051"/>
              <a:gd name="T28" fmla="*/ 992 w 1051"/>
              <a:gd name="T29" fmla="*/ 730 h 1051"/>
              <a:gd name="T30" fmla="*/ 992 w 1051"/>
              <a:gd name="T31" fmla="*/ 118 h 1051"/>
              <a:gd name="T32" fmla="*/ 992 w 1051"/>
              <a:gd name="T33" fmla="*/ 57 h 1051"/>
              <a:gd name="T34" fmla="*/ 932 w 1051"/>
              <a:gd name="T35" fmla="*/ 57 h 1051"/>
              <a:gd name="T36" fmla="*/ 932 w 1051"/>
              <a:gd name="T37" fmla="*/ 118 h 1051"/>
              <a:gd name="T38" fmla="*/ 992 w 1051"/>
              <a:gd name="T39" fmla="*/ 118 h 1051"/>
              <a:gd name="T40" fmla="*/ 875 w 1051"/>
              <a:gd name="T41" fmla="*/ 0 h 1051"/>
              <a:gd name="T42" fmla="*/ 1050 w 1051"/>
              <a:gd name="T43" fmla="*/ 0 h 1051"/>
              <a:gd name="T44" fmla="*/ 1050 w 1051"/>
              <a:gd name="T45" fmla="*/ 175 h 1051"/>
              <a:gd name="T46" fmla="*/ 932 w 1051"/>
              <a:gd name="T47" fmla="*/ 175 h 1051"/>
              <a:gd name="T48" fmla="*/ 932 w 1051"/>
              <a:gd name="T49" fmla="*/ 293 h 1051"/>
              <a:gd name="T50" fmla="*/ 875 w 1051"/>
              <a:gd name="T51" fmla="*/ 293 h 1051"/>
              <a:gd name="T52" fmla="*/ 875 w 1051"/>
              <a:gd name="T53" fmla="*/ 0 h 1051"/>
              <a:gd name="T54" fmla="*/ 700 w 1051"/>
              <a:gd name="T55" fmla="*/ 118 h 1051"/>
              <a:gd name="T56" fmla="*/ 700 w 1051"/>
              <a:gd name="T57" fmla="*/ 293 h 1051"/>
              <a:gd name="T58" fmla="*/ 525 w 1051"/>
              <a:gd name="T59" fmla="*/ 293 h 1051"/>
              <a:gd name="T60" fmla="*/ 525 w 1051"/>
              <a:gd name="T61" fmla="*/ 232 h 1051"/>
              <a:gd name="T62" fmla="*/ 642 w 1051"/>
              <a:gd name="T63" fmla="*/ 232 h 1051"/>
              <a:gd name="T64" fmla="*/ 642 w 1051"/>
              <a:gd name="T65" fmla="*/ 175 h 1051"/>
              <a:gd name="T66" fmla="*/ 525 w 1051"/>
              <a:gd name="T67" fmla="*/ 175 h 1051"/>
              <a:gd name="T68" fmla="*/ 525 w 1051"/>
              <a:gd name="T69" fmla="*/ 0 h 1051"/>
              <a:gd name="T70" fmla="*/ 700 w 1051"/>
              <a:gd name="T71" fmla="*/ 0 h 1051"/>
              <a:gd name="T72" fmla="*/ 700 w 1051"/>
              <a:gd name="T73" fmla="*/ 57 h 1051"/>
              <a:gd name="T74" fmla="*/ 582 w 1051"/>
              <a:gd name="T75" fmla="*/ 57 h 1051"/>
              <a:gd name="T76" fmla="*/ 582 w 1051"/>
              <a:gd name="T77" fmla="*/ 118 h 1051"/>
              <a:gd name="T78" fmla="*/ 700 w 1051"/>
              <a:gd name="T79" fmla="*/ 118 h 1051"/>
              <a:gd name="T80" fmla="*/ 817 w 1051"/>
              <a:gd name="T81" fmla="*/ 0 h 1051"/>
              <a:gd name="T82" fmla="*/ 817 w 1051"/>
              <a:gd name="T83" fmla="*/ 293 h 1051"/>
              <a:gd name="T84" fmla="*/ 757 w 1051"/>
              <a:gd name="T85" fmla="*/ 293 h 1051"/>
              <a:gd name="T86" fmla="*/ 757 w 1051"/>
              <a:gd name="T87" fmla="*/ 0 h 1051"/>
              <a:gd name="T88" fmla="*/ 817 w 1051"/>
              <a:gd name="T8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51" h="1051">
                <a:moveTo>
                  <a:pt x="992" y="730"/>
                </a:moveTo>
                <a:cubicBezTo>
                  <a:pt x="1025" y="730"/>
                  <a:pt x="1050" y="755"/>
                  <a:pt x="1050" y="787"/>
                </a:cubicBezTo>
                <a:lnTo>
                  <a:pt x="1050" y="992"/>
                </a:lnTo>
                <a:cubicBezTo>
                  <a:pt x="1050" y="1025"/>
                  <a:pt x="1025" y="1050"/>
                  <a:pt x="992" y="1050"/>
                </a:cubicBezTo>
                <a:cubicBezTo>
                  <a:pt x="445" y="1050"/>
                  <a:pt x="0" y="604"/>
                  <a:pt x="0" y="57"/>
                </a:cubicBezTo>
                <a:cubicBezTo>
                  <a:pt x="0" y="25"/>
                  <a:pt x="24" y="0"/>
                  <a:pt x="57" y="0"/>
                </a:cubicBezTo>
                <a:lnTo>
                  <a:pt x="262" y="0"/>
                </a:lnTo>
                <a:cubicBezTo>
                  <a:pt x="295" y="0"/>
                  <a:pt x="320" y="25"/>
                  <a:pt x="320" y="57"/>
                </a:cubicBezTo>
                <a:cubicBezTo>
                  <a:pt x="320" y="131"/>
                  <a:pt x="330" y="200"/>
                  <a:pt x="352" y="265"/>
                </a:cubicBezTo>
                <a:cubicBezTo>
                  <a:pt x="358" y="284"/>
                  <a:pt x="355" y="309"/>
                  <a:pt x="339" y="325"/>
                </a:cubicBezTo>
                <a:lnTo>
                  <a:pt x="210" y="454"/>
                </a:lnTo>
                <a:cubicBezTo>
                  <a:pt x="295" y="621"/>
                  <a:pt x="432" y="755"/>
                  <a:pt x="596" y="839"/>
                </a:cubicBezTo>
                <a:lnTo>
                  <a:pt x="724" y="711"/>
                </a:lnTo>
                <a:cubicBezTo>
                  <a:pt x="741" y="695"/>
                  <a:pt x="765" y="692"/>
                  <a:pt x="784" y="697"/>
                </a:cubicBezTo>
                <a:cubicBezTo>
                  <a:pt x="850" y="719"/>
                  <a:pt x="918" y="730"/>
                  <a:pt x="992" y="730"/>
                </a:cubicBezTo>
                <a:close/>
                <a:moveTo>
                  <a:pt x="992" y="118"/>
                </a:moveTo>
                <a:lnTo>
                  <a:pt x="992" y="57"/>
                </a:lnTo>
                <a:lnTo>
                  <a:pt x="932" y="57"/>
                </a:lnTo>
                <a:lnTo>
                  <a:pt x="932" y="118"/>
                </a:lnTo>
                <a:lnTo>
                  <a:pt x="992" y="118"/>
                </a:lnTo>
                <a:close/>
                <a:moveTo>
                  <a:pt x="875" y="0"/>
                </a:moveTo>
                <a:lnTo>
                  <a:pt x="1050" y="0"/>
                </a:lnTo>
                <a:lnTo>
                  <a:pt x="1050" y="175"/>
                </a:lnTo>
                <a:lnTo>
                  <a:pt x="932" y="175"/>
                </a:lnTo>
                <a:lnTo>
                  <a:pt x="932" y="293"/>
                </a:lnTo>
                <a:lnTo>
                  <a:pt x="875" y="293"/>
                </a:lnTo>
                <a:lnTo>
                  <a:pt x="875" y="0"/>
                </a:lnTo>
                <a:close/>
                <a:moveTo>
                  <a:pt x="700" y="118"/>
                </a:moveTo>
                <a:lnTo>
                  <a:pt x="700" y="293"/>
                </a:lnTo>
                <a:lnTo>
                  <a:pt x="525" y="293"/>
                </a:lnTo>
                <a:lnTo>
                  <a:pt x="525" y="232"/>
                </a:lnTo>
                <a:lnTo>
                  <a:pt x="642" y="232"/>
                </a:lnTo>
                <a:lnTo>
                  <a:pt x="642" y="175"/>
                </a:lnTo>
                <a:lnTo>
                  <a:pt x="525" y="175"/>
                </a:lnTo>
                <a:lnTo>
                  <a:pt x="525" y="0"/>
                </a:lnTo>
                <a:lnTo>
                  <a:pt x="700" y="0"/>
                </a:lnTo>
                <a:lnTo>
                  <a:pt x="700" y="57"/>
                </a:lnTo>
                <a:lnTo>
                  <a:pt x="582" y="57"/>
                </a:lnTo>
                <a:lnTo>
                  <a:pt x="582" y="118"/>
                </a:lnTo>
                <a:lnTo>
                  <a:pt x="700" y="118"/>
                </a:lnTo>
                <a:close/>
                <a:moveTo>
                  <a:pt x="817" y="0"/>
                </a:moveTo>
                <a:lnTo>
                  <a:pt x="817" y="293"/>
                </a:lnTo>
                <a:lnTo>
                  <a:pt x="757" y="293"/>
                </a:lnTo>
                <a:lnTo>
                  <a:pt x="757" y="0"/>
                </a:ln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3744" y="4995863"/>
            <a:ext cx="463550" cy="336550"/>
          </a:xfrm>
          <a:custGeom>
            <a:avLst/>
            <a:gdLst>
              <a:gd name="T0" fmla="*/ 1167 w 1286"/>
              <a:gd name="T1" fmla="*/ 818 h 936"/>
              <a:gd name="T2" fmla="*/ 1167 w 1286"/>
              <a:gd name="T3" fmla="*/ 350 h 936"/>
              <a:gd name="T4" fmla="*/ 935 w 1286"/>
              <a:gd name="T5" fmla="*/ 350 h 936"/>
              <a:gd name="T6" fmla="*/ 935 w 1286"/>
              <a:gd name="T7" fmla="*/ 818 h 936"/>
              <a:gd name="T8" fmla="*/ 1167 w 1286"/>
              <a:gd name="T9" fmla="*/ 818 h 936"/>
              <a:gd name="T10" fmla="*/ 1225 w 1286"/>
              <a:gd name="T11" fmla="*/ 236 h 936"/>
              <a:gd name="T12" fmla="*/ 1285 w 1286"/>
              <a:gd name="T13" fmla="*/ 293 h 936"/>
              <a:gd name="T14" fmla="*/ 1285 w 1286"/>
              <a:gd name="T15" fmla="*/ 875 h 936"/>
              <a:gd name="T16" fmla="*/ 1225 w 1286"/>
              <a:gd name="T17" fmla="*/ 935 h 936"/>
              <a:gd name="T18" fmla="*/ 875 w 1286"/>
              <a:gd name="T19" fmla="*/ 935 h 936"/>
              <a:gd name="T20" fmla="*/ 817 w 1286"/>
              <a:gd name="T21" fmla="*/ 875 h 936"/>
              <a:gd name="T22" fmla="*/ 817 w 1286"/>
              <a:gd name="T23" fmla="*/ 293 h 936"/>
              <a:gd name="T24" fmla="*/ 875 w 1286"/>
              <a:gd name="T25" fmla="*/ 236 h 936"/>
              <a:gd name="T26" fmla="*/ 1225 w 1286"/>
              <a:gd name="T27" fmla="*/ 236 h 936"/>
              <a:gd name="T28" fmla="*/ 585 w 1286"/>
              <a:gd name="T29" fmla="*/ 788 h 936"/>
              <a:gd name="T30" fmla="*/ 672 w 1286"/>
              <a:gd name="T31" fmla="*/ 700 h 936"/>
              <a:gd name="T32" fmla="*/ 585 w 1286"/>
              <a:gd name="T33" fmla="*/ 613 h 936"/>
              <a:gd name="T34" fmla="*/ 497 w 1286"/>
              <a:gd name="T35" fmla="*/ 700 h 936"/>
              <a:gd name="T36" fmla="*/ 585 w 1286"/>
              <a:gd name="T37" fmla="*/ 788 h 936"/>
              <a:gd name="T38" fmla="*/ 700 w 1286"/>
              <a:gd name="T39" fmla="*/ 468 h 936"/>
              <a:gd name="T40" fmla="*/ 700 w 1286"/>
              <a:gd name="T41" fmla="*/ 572 h 936"/>
              <a:gd name="T42" fmla="*/ 760 w 1286"/>
              <a:gd name="T43" fmla="*/ 700 h 936"/>
              <a:gd name="T44" fmla="*/ 700 w 1286"/>
              <a:gd name="T45" fmla="*/ 832 h 936"/>
              <a:gd name="T46" fmla="*/ 700 w 1286"/>
              <a:gd name="T47" fmla="*/ 935 h 936"/>
              <a:gd name="T48" fmla="*/ 467 w 1286"/>
              <a:gd name="T49" fmla="*/ 935 h 936"/>
              <a:gd name="T50" fmla="*/ 467 w 1286"/>
              <a:gd name="T51" fmla="*/ 832 h 936"/>
              <a:gd name="T52" fmla="*/ 410 w 1286"/>
              <a:gd name="T53" fmla="*/ 700 h 936"/>
              <a:gd name="T54" fmla="*/ 467 w 1286"/>
              <a:gd name="T55" fmla="*/ 572 h 936"/>
              <a:gd name="T56" fmla="*/ 467 w 1286"/>
              <a:gd name="T57" fmla="*/ 468 h 936"/>
              <a:gd name="T58" fmla="*/ 700 w 1286"/>
              <a:gd name="T59" fmla="*/ 468 h 936"/>
              <a:gd name="T60" fmla="*/ 117 w 1286"/>
              <a:gd name="T61" fmla="*/ 118 h 936"/>
              <a:gd name="T62" fmla="*/ 117 w 1286"/>
              <a:gd name="T63" fmla="*/ 818 h 936"/>
              <a:gd name="T64" fmla="*/ 350 w 1286"/>
              <a:gd name="T65" fmla="*/ 818 h 936"/>
              <a:gd name="T66" fmla="*/ 350 w 1286"/>
              <a:gd name="T67" fmla="*/ 935 h 936"/>
              <a:gd name="T68" fmla="*/ 117 w 1286"/>
              <a:gd name="T69" fmla="*/ 935 h 936"/>
              <a:gd name="T70" fmla="*/ 0 w 1286"/>
              <a:gd name="T71" fmla="*/ 818 h 936"/>
              <a:gd name="T72" fmla="*/ 0 w 1286"/>
              <a:gd name="T73" fmla="*/ 118 h 936"/>
              <a:gd name="T74" fmla="*/ 117 w 1286"/>
              <a:gd name="T75" fmla="*/ 0 h 936"/>
              <a:gd name="T76" fmla="*/ 1167 w 1286"/>
              <a:gd name="T77" fmla="*/ 0 h 936"/>
              <a:gd name="T78" fmla="*/ 1167 w 1286"/>
              <a:gd name="T79" fmla="*/ 118 h 936"/>
              <a:gd name="T80" fmla="*/ 117 w 1286"/>
              <a:gd name="T81" fmla="*/ 11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6" h="936">
                <a:moveTo>
                  <a:pt x="1167" y="818"/>
                </a:moveTo>
                <a:lnTo>
                  <a:pt x="1167" y="350"/>
                </a:lnTo>
                <a:lnTo>
                  <a:pt x="935" y="350"/>
                </a:lnTo>
                <a:lnTo>
                  <a:pt x="935" y="818"/>
                </a:lnTo>
                <a:lnTo>
                  <a:pt x="1167" y="818"/>
                </a:lnTo>
                <a:close/>
                <a:moveTo>
                  <a:pt x="1225" y="236"/>
                </a:moveTo>
                <a:cubicBezTo>
                  <a:pt x="1255" y="236"/>
                  <a:pt x="1285" y="263"/>
                  <a:pt x="1285" y="293"/>
                </a:cubicBezTo>
                <a:lnTo>
                  <a:pt x="1285" y="875"/>
                </a:lnTo>
                <a:cubicBezTo>
                  <a:pt x="1285" y="905"/>
                  <a:pt x="1255" y="935"/>
                  <a:pt x="1225" y="935"/>
                </a:cubicBezTo>
                <a:lnTo>
                  <a:pt x="875" y="935"/>
                </a:lnTo>
                <a:cubicBezTo>
                  <a:pt x="845" y="935"/>
                  <a:pt x="817" y="905"/>
                  <a:pt x="817" y="875"/>
                </a:cubicBezTo>
                <a:lnTo>
                  <a:pt x="817" y="293"/>
                </a:lnTo>
                <a:cubicBezTo>
                  <a:pt x="817" y="263"/>
                  <a:pt x="845" y="236"/>
                  <a:pt x="875" y="236"/>
                </a:cubicBezTo>
                <a:lnTo>
                  <a:pt x="1225" y="236"/>
                </a:lnTo>
                <a:close/>
                <a:moveTo>
                  <a:pt x="585" y="788"/>
                </a:moveTo>
                <a:cubicBezTo>
                  <a:pt x="634" y="788"/>
                  <a:pt x="672" y="750"/>
                  <a:pt x="672" y="700"/>
                </a:cubicBezTo>
                <a:cubicBezTo>
                  <a:pt x="672" y="651"/>
                  <a:pt x="634" y="613"/>
                  <a:pt x="585" y="613"/>
                </a:cubicBezTo>
                <a:cubicBezTo>
                  <a:pt x="536" y="613"/>
                  <a:pt x="497" y="651"/>
                  <a:pt x="497" y="700"/>
                </a:cubicBezTo>
                <a:cubicBezTo>
                  <a:pt x="497" y="750"/>
                  <a:pt x="536" y="788"/>
                  <a:pt x="585" y="788"/>
                </a:cubicBezTo>
                <a:close/>
                <a:moveTo>
                  <a:pt x="700" y="468"/>
                </a:moveTo>
                <a:lnTo>
                  <a:pt x="700" y="572"/>
                </a:lnTo>
                <a:cubicBezTo>
                  <a:pt x="735" y="605"/>
                  <a:pt x="760" y="648"/>
                  <a:pt x="760" y="700"/>
                </a:cubicBezTo>
                <a:cubicBezTo>
                  <a:pt x="760" y="752"/>
                  <a:pt x="735" y="799"/>
                  <a:pt x="700" y="832"/>
                </a:cubicBezTo>
                <a:lnTo>
                  <a:pt x="700" y="935"/>
                </a:lnTo>
                <a:lnTo>
                  <a:pt x="467" y="935"/>
                </a:lnTo>
                <a:lnTo>
                  <a:pt x="467" y="832"/>
                </a:lnTo>
                <a:cubicBezTo>
                  <a:pt x="432" y="799"/>
                  <a:pt x="410" y="752"/>
                  <a:pt x="410" y="700"/>
                </a:cubicBezTo>
                <a:cubicBezTo>
                  <a:pt x="410" y="648"/>
                  <a:pt x="432" y="605"/>
                  <a:pt x="467" y="572"/>
                </a:cubicBezTo>
                <a:lnTo>
                  <a:pt x="467" y="468"/>
                </a:lnTo>
                <a:lnTo>
                  <a:pt x="700" y="468"/>
                </a:lnTo>
                <a:close/>
                <a:moveTo>
                  <a:pt x="117" y="118"/>
                </a:moveTo>
                <a:lnTo>
                  <a:pt x="117" y="818"/>
                </a:lnTo>
                <a:lnTo>
                  <a:pt x="350" y="818"/>
                </a:lnTo>
                <a:lnTo>
                  <a:pt x="350" y="935"/>
                </a:lnTo>
                <a:lnTo>
                  <a:pt x="117" y="935"/>
                </a:lnTo>
                <a:cubicBezTo>
                  <a:pt x="54" y="935"/>
                  <a:pt x="0" y="881"/>
                  <a:pt x="0" y="818"/>
                </a:cubicBezTo>
                <a:lnTo>
                  <a:pt x="0" y="118"/>
                </a:lnTo>
                <a:cubicBezTo>
                  <a:pt x="0" y="55"/>
                  <a:pt x="54" y="0"/>
                  <a:pt x="117" y="0"/>
                </a:cubicBezTo>
                <a:lnTo>
                  <a:pt x="1167" y="0"/>
                </a:lnTo>
                <a:lnTo>
                  <a:pt x="1167" y="118"/>
                </a:lnTo>
                <a:lnTo>
                  <a:pt x="117"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108" y="4975227"/>
            <a:ext cx="377825" cy="377825"/>
          </a:xfrm>
          <a:custGeom>
            <a:avLst/>
            <a:gdLst>
              <a:gd name="T0" fmla="*/ 818 w 1051"/>
              <a:gd name="T1" fmla="*/ 757 h 1051"/>
              <a:gd name="T2" fmla="*/ 1050 w 1051"/>
              <a:gd name="T3" fmla="*/ 757 h 1051"/>
              <a:gd name="T4" fmla="*/ 1050 w 1051"/>
              <a:gd name="T5" fmla="*/ 1050 h 1051"/>
              <a:gd name="T6" fmla="*/ 757 w 1051"/>
              <a:gd name="T7" fmla="*/ 1050 h 1051"/>
              <a:gd name="T8" fmla="*/ 757 w 1051"/>
              <a:gd name="T9" fmla="*/ 872 h 1051"/>
              <a:gd name="T10" fmla="*/ 525 w 1051"/>
              <a:gd name="T11" fmla="*/ 626 h 1051"/>
              <a:gd name="T12" fmla="*/ 293 w 1051"/>
              <a:gd name="T13" fmla="*/ 872 h 1051"/>
              <a:gd name="T14" fmla="*/ 293 w 1051"/>
              <a:gd name="T15" fmla="*/ 1050 h 1051"/>
              <a:gd name="T16" fmla="*/ 0 w 1051"/>
              <a:gd name="T17" fmla="*/ 1050 h 1051"/>
              <a:gd name="T18" fmla="*/ 0 w 1051"/>
              <a:gd name="T19" fmla="*/ 757 h 1051"/>
              <a:gd name="T20" fmla="*/ 232 w 1051"/>
              <a:gd name="T21" fmla="*/ 757 h 1051"/>
              <a:gd name="T22" fmla="*/ 468 w 1051"/>
              <a:gd name="T23" fmla="*/ 525 h 1051"/>
              <a:gd name="T24" fmla="*/ 468 w 1051"/>
              <a:gd name="T25" fmla="*/ 339 h 1051"/>
              <a:gd name="T26" fmla="*/ 350 w 1051"/>
              <a:gd name="T27" fmla="*/ 175 h 1051"/>
              <a:gd name="T28" fmla="*/ 525 w 1051"/>
              <a:gd name="T29" fmla="*/ 0 h 1051"/>
              <a:gd name="T30" fmla="*/ 700 w 1051"/>
              <a:gd name="T31" fmla="*/ 175 h 1051"/>
              <a:gd name="T32" fmla="*/ 582 w 1051"/>
              <a:gd name="T33" fmla="*/ 339 h 1051"/>
              <a:gd name="T34" fmla="*/ 582 w 1051"/>
              <a:gd name="T35" fmla="*/ 525 h 1051"/>
              <a:gd name="T36" fmla="*/ 818 w 1051"/>
              <a:gd name="T37" fmla="*/ 75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818" y="757"/>
                </a:moveTo>
                <a:lnTo>
                  <a:pt x="1050" y="757"/>
                </a:lnTo>
                <a:lnTo>
                  <a:pt x="1050" y="1050"/>
                </a:lnTo>
                <a:lnTo>
                  <a:pt x="757" y="1050"/>
                </a:lnTo>
                <a:lnTo>
                  <a:pt x="757" y="872"/>
                </a:lnTo>
                <a:lnTo>
                  <a:pt x="525" y="626"/>
                </a:lnTo>
                <a:lnTo>
                  <a:pt x="293" y="872"/>
                </a:lnTo>
                <a:lnTo>
                  <a:pt x="293" y="1050"/>
                </a:lnTo>
                <a:lnTo>
                  <a:pt x="0" y="1050"/>
                </a:lnTo>
                <a:lnTo>
                  <a:pt x="0" y="757"/>
                </a:lnTo>
                <a:lnTo>
                  <a:pt x="232" y="757"/>
                </a:lnTo>
                <a:lnTo>
                  <a:pt x="468" y="525"/>
                </a:lnTo>
                <a:lnTo>
                  <a:pt x="468" y="339"/>
                </a:lnTo>
                <a:cubicBezTo>
                  <a:pt x="399" y="314"/>
                  <a:pt x="350" y="252"/>
                  <a:pt x="350" y="175"/>
                </a:cubicBezTo>
                <a:cubicBezTo>
                  <a:pt x="350" y="79"/>
                  <a:pt x="429" y="0"/>
                  <a:pt x="525" y="0"/>
                </a:cubicBezTo>
                <a:cubicBezTo>
                  <a:pt x="621" y="0"/>
                  <a:pt x="700" y="79"/>
                  <a:pt x="700" y="175"/>
                </a:cubicBezTo>
                <a:cubicBezTo>
                  <a:pt x="700" y="252"/>
                  <a:pt x="651" y="314"/>
                  <a:pt x="582" y="339"/>
                </a:cubicBezTo>
                <a:lnTo>
                  <a:pt x="582" y="525"/>
                </a:lnTo>
                <a:lnTo>
                  <a:pt x="818" y="75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4896" y="5810251"/>
            <a:ext cx="338137" cy="450850"/>
          </a:xfrm>
          <a:custGeom>
            <a:avLst/>
            <a:gdLst>
              <a:gd name="T0" fmla="*/ 407 w 939"/>
              <a:gd name="T1" fmla="*/ 1042 h 1254"/>
              <a:gd name="T2" fmla="*/ 0 w 939"/>
              <a:gd name="T3" fmla="*/ 963 h 1254"/>
              <a:gd name="T4" fmla="*/ 22 w 939"/>
              <a:gd name="T5" fmla="*/ 845 h 1254"/>
              <a:gd name="T6" fmla="*/ 309 w 939"/>
              <a:gd name="T7" fmla="*/ 903 h 1254"/>
              <a:gd name="T8" fmla="*/ 402 w 939"/>
              <a:gd name="T9" fmla="*/ 430 h 1254"/>
              <a:gd name="T10" fmla="*/ 295 w 939"/>
              <a:gd name="T11" fmla="*/ 471 h 1254"/>
              <a:gd name="T12" fmla="*/ 295 w 939"/>
              <a:gd name="T13" fmla="*/ 670 h 1254"/>
              <a:gd name="T14" fmla="*/ 180 w 939"/>
              <a:gd name="T15" fmla="*/ 670 h 1254"/>
              <a:gd name="T16" fmla="*/ 180 w 939"/>
              <a:gd name="T17" fmla="*/ 397 h 1254"/>
              <a:gd name="T18" fmla="*/ 484 w 939"/>
              <a:gd name="T19" fmla="*/ 268 h 1254"/>
              <a:gd name="T20" fmla="*/ 530 w 939"/>
              <a:gd name="T21" fmla="*/ 263 h 1254"/>
              <a:gd name="T22" fmla="*/ 629 w 939"/>
              <a:gd name="T23" fmla="*/ 320 h 1254"/>
              <a:gd name="T24" fmla="*/ 686 w 939"/>
              <a:gd name="T25" fmla="*/ 413 h 1254"/>
              <a:gd name="T26" fmla="*/ 938 w 939"/>
              <a:gd name="T27" fmla="*/ 553 h 1254"/>
              <a:gd name="T28" fmla="*/ 938 w 939"/>
              <a:gd name="T29" fmla="*/ 670 h 1254"/>
              <a:gd name="T30" fmla="*/ 618 w 939"/>
              <a:gd name="T31" fmla="*/ 525 h 1254"/>
              <a:gd name="T32" fmla="*/ 582 w 939"/>
              <a:gd name="T33" fmla="*/ 700 h 1254"/>
              <a:gd name="T34" fmla="*/ 705 w 939"/>
              <a:gd name="T35" fmla="*/ 815 h 1254"/>
              <a:gd name="T36" fmla="*/ 705 w 939"/>
              <a:gd name="T37" fmla="*/ 1253 h 1254"/>
              <a:gd name="T38" fmla="*/ 588 w 939"/>
              <a:gd name="T39" fmla="*/ 1253 h 1254"/>
              <a:gd name="T40" fmla="*/ 588 w 939"/>
              <a:gd name="T41" fmla="*/ 903 h 1254"/>
              <a:gd name="T42" fmla="*/ 465 w 939"/>
              <a:gd name="T43" fmla="*/ 788 h 1254"/>
              <a:gd name="T44" fmla="*/ 407 w 939"/>
              <a:gd name="T45" fmla="*/ 1042 h 1254"/>
              <a:gd name="T46" fmla="*/ 618 w 939"/>
              <a:gd name="T47" fmla="*/ 233 h 1254"/>
              <a:gd name="T48" fmla="*/ 500 w 939"/>
              <a:gd name="T49" fmla="*/ 115 h 1254"/>
              <a:gd name="T50" fmla="*/ 618 w 939"/>
              <a:gd name="T51" fmla="*/ 0 h 1254"/>
              <a:gd name="T52" fmla="*/ 733 w 939"/>
              <a:gd name="T53" fmla="*/ 115 h 1254"/>
              <a:gd name="T54" fmla="*/ 618 w 939"/>
              <a:gd name="T55" fmla="*/ 233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39" h="1254">
                <a:moveTo>
                  <a:pt x="407" y="1042"/>
                </a:moveTo>
                <a:lnTo>
                  <a:pt x="0" y="963"/>
                </a:lnTo>
                <a:lnTo>
                  <a:pt x="22" y="845"/>
                </a:lnTo>
                <a:lnTo>
                  <a:pt x="309" y="903"/>
                </a:lnTo>
                <a:lnTo>
                  <a:pt x="402" y="430"/>
                </a:lnTo>
                <a:lnTo>
                  <a:pt x="295" y="471"/>
                </a:lnTo>
                <a:lnTo>
                  <a:pt x="295" y="670"/>
                </a:lnTo>
                <a:lnTo>
                  <a:pt x="180" y="670"/>
                </a:lnTo>
                <a:lnTo>
                  <a:pt x="180" y="397"/>
                </a:lnTo>
                <a:lnTo>
                  <a:pt x="484" y="268"/>
                </a:lnTo>
                <a:cubicBezTo>
                  <a:pt x="500" y="268"/>
                  <a:pt x="514" y="263"/>
                  <a:pt x="530" y="263"/>
                </a:cubicBezTo>
                <a:cubicBezTo>
                  <a:pt x="571" y="263"/>
                  <a:pt x="604" y="285"/>
                  <a:pt x="629" y="320"/>
                </a:cubicBezTo>
                <a:lnTo>
                  <a:pt x="686" y="413"/>
                </a:lnTo>
                <a:cubicBezTo>
                  <a:pt x="733" y="495"/>
                  <a:pt x="826" y="553"/>
                  <a:pt x="938" y="553"/>
                </a:cubicBezTo>
                <a:lnTo>
                  <a:pt x="938" y="670"/>
                </a:lnTo>
                <a:cubicBezTo>
                  <a:pt x="809" y="670"/>
                  <a:pt x="695" y="613"/>
                  <a:pt x="618" y="525"/>
                </a:cubicBezTo>
                <a:lnTo>
                  <a:pt x="582" y="700"/>
                </a:lnTo>
                <a:lnTo>
                  <a:pt x="705" y="815"/>
                </a:lnTo>
                <a:lnTo>
                  <a:pt x="705" y="1253"/>
                </a:lnTo>
                <a:lnTo>
                  <a:pt x="588" y="1253"/>
                </a:lnTo>
                <a:lnTo>
                  <a:pt x="588" y="903"/>
                </a:lnTo>
                <a:lnTo>
                  <a:pt x="465" y="788"/>
                </a:lnTo>
                <a:lnTo>
                  <a:pt x="407" y="1042"/>
                </a:lnTo>
                <a:close/>
                <a:moveTo>
                  <a:pt x="618" y="233"/>
                </a:moveTo>
                <a:cubicBezTo>
                  <a:pt x="555" y="233"/>
                  <a:pt x="500" y="178"/>
                  <a:pt x="500" y="115"/>
                </a:cubicBezTo>
                <a:cubicBezTo>
                  <a:pt x="500" y="52"/>
                  <a:pt x="555" y="0"/>
                  <a:pt x="618" y="0"/>
                </a:cubicBezTo>
                <a:cubicBezTo>
                  <a:pt x="681" y="0"/>
                  <a:pt x="733" y="52"/>
                  <a:pt x="733" y="115"/>
                </a:cubicBezTo>
                <a:cubicBezTo>
                  <a:pt x="733" y="178"/>
                  <a:pt x="681" y="233"/>
                  <a:pt x="618" y="23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96294" y="5846764"/>
            <a:ext cx="419100" cy="377825"/>
          </a:xfrm>
          <a:custGeom>
            <a:avLst/>
            <a:gdLst>
              <a:gd name="T0" fmla="*/ 933 w 1166"/>
              <a:gd name="T1" fmla="*/ 817 h 1050"/>
              <a:gd name="T2" fmla="*/ 815 w 1166"/>
              <a:gd name="T3" fmla="*/ 699 h 1050"/>
              <a:gd name="T4" fmla="*/ 933 w 1166"/>
              <a:gd name="T5" fmla="*/ 467 h 1050"/>
              <a:gd name="T6" fmla="*/ 815 w 1166"/>
              <a:gd name="T7" fmla="*/ 582 h 1050"/>
              <a:gd name="T8" fmla="*/ 933 w 1166"/>
              <a:gd name="T9" fmla="*/ 467 h 1050"/>
              <a:gd name="T10" fmla="*/ 583 w 1166"/>
              <a:gd name="T11" fmla="*/ 350 h 1050"/>
              <a:gd name="T12" fmla="*/ 700 w 1166"/>
              <a:gd name="T13" fmla="*/ 467 h 1050"/>
              <a:gd name="T14" fmla="*/ 583 w 1166"/>
              <a:gd name="T15" fmla="*/ 582 h 1050"/>
              <a:gd name="T16" fmla="*/ 700 w 1166"/>
              <a:gd name="T17" fmla="*/ 699 h 1050"/>
              <a:gd name="T18" fmla="*/ 583 w 1166"/>
              <a:gd name="T19" fmla="*/ 817 h 1050"/>
              <a:gd name="T20" fmla="*/ 1050 w 1166"/>
              <a:gd name="T21" fmla="*/ 932 h 1050"/>
              <a:gd name="T22" fmla="*/ 465 w 1166"/>
              <a:gd name="T23" fmla="*/ 232 h 1050"/>
              <a:gd name="T24" fmla="*/ 350 w 1166"/>
              <a:gd name="T25" fmla="*/ 117 h 1050"/>
              <a:gd name="T26" fmla="*/ 465 w 1166"/>
              <a:gd name="T27" fmla="*/ 232 h 1050"/>
              <a:gd name="T28" fmla="*/ 465 w 1166"/>
              <a:gd name="T29" fmla="*/ 350 h 1050"/>
              <a:gd name="T30" fmla="*/ 350 w 1166"/>
              <a:gd name="T31" fmla="*/ 467 h 1050"/>
              <a:gd name="T32" fmla="*/ 465 w 1166"/>
              <a:gd name="T33" fmla="*/ 699 h 1050"/>
              <a:gd name="T34" fmla="*/ 350 w 1166"/>
              <a:gd name="T35" fmla="*/ 582 h 1050"/>
              <a:gd name="T36" fmla="*/ 465 w 1166"/>
              <a:gd name="T37" fmla="*/ 699 h 1050"/>
              <a:gd name="T38" fmla="*/ 465 w 1166"/>
              <a:gd name="T39" fmla="*/ 817 h 1050"/>
              <a:gd name="T40" fmla="*/ 350 w 1166"/>
              <a:gd name="T41" fmla="*/ 932 h 1050"/>
              <a:gd name="T42" fmla="*/ 233 w 1166"/>
              <a:gd name="T43" fmla="*/ 232 h 1050"/>
              <a:gd name="T44" fmla="*/ 115 w 1166"/>
              <a:gd name="T45" fmla="*/ 117 h 1050"/>
              <a:gd name="T46" fmla="*/ 233 w 1166"/>
              <a:gd name="T47" fmla="*/ 232 h 1050"/>
              <a:gd name="T48" fmla="*/ 233 w 1166"/>
              <a:gd name="T49" fmla="*/ 350 h 1050"/>
              <a:gd name="T50" fmla="*/ 115 w 1166"/>
              <a:gd name="T51" fmla="*/ 467 h 1050"/>
              <a:gd name="T52" fmla="*/ 233 w 1166"/>
              <a:gd name="T53" fmla="*/ 699 h 1050"/>
              <a:gd name="T54" fmla="*/ 115 w 1166"/>
              <a:gd name="T55" fmla="*/ 582 h 1050"/>
              <a:gd name="T56" fmla="*/ 233 w 1166"/>
              <a:gd name="T57" fmla="*/ 699 h 1050"/>
              <a:gd name="T58" fmla="*/ 233 w 1166"/>
              <a:gd name="T59" fmla="*/ 817 h 1050"/>
              <a:gd name="T60" fmla="*/ 115 w 1166"/>
              <a:gd name="T61" fmla="*/ 932 h 1050"/>
              <a:gd name="T62" fmla="*/ 1165 w 1166"/>
              <a:gd name="T63" fmla="*/ 232 h 1050"/>
              <a:gd name="T64" fmla="*/ 0 w 1166"/>
              <a:gd name="T65" fmla="*/ 1049 h 1050"/>
              <a:gd name="T66" fmla="*/ 583 w 1166"/>
              <a:gd name="T67" fmla="*/ 0 h 1050"/>
              <a:gd name="T68" fmla="*/ 1165 w 1166"/>
              <a:gd name="T69"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050">
                <a:moveTo>
                  <a:pt x="933" y="699"/>
                </a:moveTo>
                <a:lnTo>
                  <a:pt x="933" y="817"/>
                </a:lnTo>
                <a:lnTo>
                  <a:pt x="815" y="817"/>
                </a:lnTo>
                <a:lnTo>
                  <a:pt x="815" y="699"/>
                </a:lnTo>
                <a:lnTo>
                  <a:pt x="933" y="699"/>
                </a:lnTo>
                <a:close/>
                <a:moveTo>
                  <a:pt x="933" y="467"/>
                </a:moveTo>
                <a:lnTo>
                  <a:pt x="933" y="582"/>
                </a:lnTo>
                <a:lnTo>
                  <a:pt x="815" y="582"/>
                </a:lnTo>
                <a:lnTo>
                  <a:pt x="815" y="467"/>
                </a:lnTo>
                <a:lnTo>
                  <a:pt x="933" y="467"/>
                </a:lnTo>
                <a:close/>
                <a:moveTo>
                  <a:pt x="1050" y="350"/>
                </a:moveTo>
                <a:lnTo>
                  <a:pt x="583" y="350"/>
                </a:lnTo>
                <a:lnTo>
                  <a:pt x="583" y="467"/>
                </a:lnTo>
                <a:lnTo>
                  <a:pt x="700" y="467"/>
                </a:lnTo>
                <a:lnTo>
                  <a:pt x="700" y="582"/>
                </a:lnTo>
                <a:lnTo>
                  <a:pt x="583" y="582"/>
                </a:lnTo>
                <a:lnTo>
                  <a:pt x="583" y="699"/>
                </a:lnTo>
                <a:lnTo>
                  <a:pt x="700" y="699"/>
                </a:lnTo>
                <a:lnTo>
                  <a:pt x="700" y="817"/>
                </a:lnTo>
                <a:lnTo>
                  <a:pt x="583" y="817"/>
                </a:lnTo>
                <a:lnTo>
                  <a:pt x="583" y="932"/>
                </a:lnTo>
                <a:lnTo>
                  <a:pt x="1050" y="932"/>
                </a:lnTo>
                <a:lnTo>
                  <a:pt x="1050" y="350"/>
                </a:lnTo>
                <a:close/>
                <a:moveTo>
                  <a:pt x="465" y="232"/>
                </a:moveTo>
                <a:lnTo>
                  <a:pt x="465" y="117"/>
                </a:lnTo>
                <a:lnTo>
                  <a:pt x="350" y="117"/>
                </a:lnTo>
                <a:lnTo>
                  <a:pt x="350" y="232"/>
                </a:lnTo>
                <a:lnTo>
                  <a:pt x="465" y="232"/>
                </a:lnTo>
                <a:close/>
                <a:moveTo>
                  <a:pt x="465" y="467"/>
                </a:moveTo>
                <a:lnTo>
                  <a:pt x="465" y="350"/>
                </a:lnTo>
                <a:lnTo>
                  <a:pt x="350" y="350"/>
                </a:lnTo>
                <a:lnTo>
                  <a:pt x="350" y="467"/>
                </a:lnTo>
                <a:lnTo>
                  <a:pt x="465" y="467"/>
                </a:lnTo>
                <a:close/>
                <a:moveTo>
                  <a:pt x="465" y="699"/>
                </a:moveTo>
                <a:lnTo>
                  <a:pt x="465" y="582"/>
                </a:lnTo>
                <a:lnTo>
                  <a:pt x="350" y="582"/>
                </a:lnTo>
                <a:lnTo>
                  <a:pt x="350" y="699"/>
                </a:lnTo>
                <a:lnTo>
                  <a:pt x="465" y="699"/>
                </a:lnTo>
                <a:close/>
                <a:moveTo>
                  <a:pt x="465" y="932"/>
                </a:moveTo>
                <a:lnTo>
                  <a:pt x="465" y="817"/>
                </a:lnTo>
                <a:lnTo>
                  <a:pt x="350" y="817"/>
                </a:lnTo>
                <a:lnTo>
                  <a:pt x="350" y="932"/>
                </a:lnTo>
                <a:lnTo>
                  <a:pt x="465" y="932"/>
                </a:lnTo>
                <a:close/>
                <a:moveTo>
                  <a:pt x="233" y="232"/>
                </a:moveTo>
                <a:lnTo>
                  <a:pt x="233" y="117"/>
                </a:lnTo>
                <a:lnTo>
                  <a:pt x="115" y="117"/>
                </a:lnTo>
                <a:lnTo>
                  <a:pt x="115" y="232"/>
                </a:lnTo>
                <a:lnTo>
                  <a:pt x="233" y="232"/>
                </a:lnTo>
                <a:close/>
                <a:moveTo>
                  <a:pt x="233" y="467"/>
                </a:moveTo>
                <a:lnTo>
                  <a:pt x="233" y="350"/>
                </a:lnTo>
                <a:lnTo>
                  <a:pt x="115" y="350"/>
                </a:lnTo>
                <a:lnTo>
                  <a:pt x="115" y="467"/>
                </a:lnTo>
                <a:lnTo>
                  <a:pt x="233" y="467"/>
                </a:lnTo>
                <a:close/>
                <a:moveTo>
                  <a:pt x="233" y="699"/>
                </a:moveTo>
                <a:lnTo>
                  <a:pt x="233" y="582"/>
                </a:lnTo>
                <a:lnTo>
                  <a:pt x="115" y="582"/>
                </a:lnTo>
                <a:lnTo>
                  <a:pt x="115" y="699"/>
                </a:lnTo>
                <a:lnTo>
                  <a:pt x="233" y="699"/>
                </a:lnTo>
                <a:close/>
                <a:moveTo>
                  <a:pt x="233" y="932"/>
                </a:moveTo>
                <a:lnTo>
                  <a:pt x="233" y="817"/>
                </a:lnTo>
                <a:lnTo>
                  <a:pt x="115" y="817"/>
                </a:lnTo>
                <a:lnTo>
                  <a:pt x="115" y="932"/>
                </a:lnTo>
                <a:lnTo>
                  <a:pt x="233" y="932"/>
                </a:lnTo>
                <a:close/>
                <a:moveTo>
                  <a:pt x="1165" y="232"/>
                </a:moveTo>
                <a:lnTo>
                  <a:pt x="1165" y="1049"/>
                </a:lnTo>
                <a:lnTo>
                  <a:pt x="0" y="1049"/>
                </a:lnTo>
                <a:lnTo>
                  <a:pt x="0" y="0"/>
                </a:lnTo>
                <a:lnTo>
                  <a:pt x="583" y="0"/>
                </a:lnTo>
                <a:lnTo>
                  <a:pt x="583" y="232"/>
                </a:lnTo>
                <a:lnTo>
                  <a:pt x="1165"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3108" y="5803902"/>
            <a:ext cx="252413" cy="377825"/>
          </a:xfrm>
          <a:custGeom>
            <a:avLst/>
            <a:gdLst>
              <a:gd name="T0" fmla="*/ 582 w 701"/>
              <a:gd name="T1" fmla="*/ 817 h 1051"/>
              <a:gd name="T2" fmla="*/ 582 w 701"/>
              <a:gd name="T3" fmla="*/ 235 h 1051"/>
              <a:gd name="T4" fmla="*/ 117 w 701"/>
              <a:gd name="T5" fmla="*/ 235 h 1051"/>
              <a:gd name="T6" fmla="*/ 117 w 701"/>
              <a:gd name="T7" fmla="*/ 817 h 1051"/>
              <a:gd name="T8" fmla="*/ 582 w 701"/>
              <a:gd name="T9" fmla="*/ 817 h 1051"/>
              <a:gd name="T10" fmla="*/ 582 w 701"/>
              <a:gd name="T11" fmla="*/ 3 h 1051"/>
              <a:gd name="T12" fmla="*/ 700 w 701"/>
              <a:gd name="T13" fmla="*/ 118 h 1051"/>
              <a:gd name="T14" fmla="*/ 700 w 701"/>
              <a:gd name="T15" fmla="*/ 935 h 1051"/>
              <a:gd name="T16" fmla="*/ 582 w 701"/>
              <a:gd name="T17" fmla="*/ 1050 h 1051"/>
              <a:gd name="T18" fmla="*/ 117 w 701"/>
              <a:gd name="T19" fmla="*/ 1050 h 1051"/>
              <a:gd name="T20" fmla="*/ 0 w 701"/>
              <a:gd name="T21" fmla="*/ 935 h 1051"/>
              <a:gd name="T22" fmla="*/ 0 w 701"/>
              <a:gd name="T23" fmla="*/ 118 h 1051"/>
              <a:gd name="T24" fmla="*/ 117 w 701"/>
              <a:gd name="T25" fmla="*/ 0 h 1051"/>
              <a:gd name="T26" fmla="*/ 582 w 701"/>
              <a:gd name="T27" fmla="*/ 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1051">
                <a:moveTo>
                  <a:pt x="582" y="817"/>
                </a:moveTo>
                <a:lnTo>
                  <a:pt x="582" y="235"/>
                </a:lnTo>
                <a:lnTo>
                  <a:pt x="117" y="235"/>
                </a:lnTo>
                <a:lnTo>
                  <a:pt x="117" y="817"/>
                </a:lnTo>
                <a:lnTo>
                  <a:pt x="582" y="817"/>
                </a:lnTo>
                <a:close/>
                <a:moveTo>
                  <a:pt x="582" y="3"/>
                </a:moveTo>
                <a:cubicBezTo>
                  <a:pt x="645" y="3"/>
                  <a:pt x="700" y="55"/>
                  <a:pt x="700" y="118"/>
                </a:cubicBezTo>
                <a:lnTo>
                  <a:pt x="700" y="935"/>
                </a:lnTo>
                <a:cubicBezTo>
                  <a:pt x="700" y="998"/>
                  <a:pt x="645" y="1050"/>
                  <a:pt x="582" y="1050"/>
                </a:cubicBezTo>
                <a:lnTo>
                  <a:pt x="117" y="1050"/>
                </a:lnTo>
                <a:cubicBezTo>
                  <a:pt x="55" y="1050"/>
                  <a:pt x="0" y="998"/>
                  <a:pt x="0" y="935"/>
                </a:cubicBezTo>
                <a:lnTo>
                  <a:pt x="0" y="118"/>
                </a:lnTo>
                <a:cubicBezTo>
                  <a:pt x="0" y="55"/>
                  <a:pt x="55" y="0"/>
                  <a:pt x="117" y="0"/>
                </a:cubicBezTo>
                <a:lnTo>
                  <a:pt x="582" y="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50533" y="5815014"/>
            <a:ext cx="441325" cy="441325"/>
          </a:xfrm>
          <a:custGeom>
            <a:avLst/>
            <a:gdLst>
              <a:gd name="T0" fmla="*/ 350 w 1226"/>
              <a:gd name="T1" fmla="*/ 640 h 1226"/>
              <a:gd name="T2" fmla="*/ 553 w 1226"/>
              <a:gd name="T3" fmla="*/ 640 h 1226"/>
              <a:gd name="T4" fmla="*/ 435 w 1226"/>
              <a:gd name="T5" fmla="*/ 525 h 1226"/>
              <a:gd name="T6" fmla="*/ 350 w 1226"/>
              <a:gd name="T7" fmla="*/ 525 h 1226"/>
              <a:gd name="T8" fmla="*/ 350 w 1226"/>
              <a:gd name="T9" fmla="*/ 640 h 1226"/>
              <a:gd name="T10" fmla="*/ 74 w 1226"/>
              <a:gd name="T11" fmla="*/ 14 h 1226"/>
              <a:gd name="T12" fmla="*/ 1212 w 1226"/>
              <a:gd name="T13" fmla="*/ 1151 h 1226"/>
              <a:gd name="T14" fmla="*/ 1135 w 1226"/>
              <a:gd name="T15" fmla="*/ 1225 h 1226"/>
              <a:gd name="T16" fmla="*/ 974 w 1226"/>
              <a:gd name="T17" fmla="*/ 1061 h 1226"/>
              <a:gd name="T18" fmla="*/ 643 w 1226"/>
              <a:gd name="T19" fmla="*/ 1165 h 1226"/>
              <a:gd name="T20" fmla="*/ 60 w 1226"/>
              <a:gd name="T21" fmla="*/ 582 h 1226"/>
              <a:gd name="T22" fmla="*/ 164 w 1226"/>
              <a:gd name="T23" fmla="*/ 252 h 1226"/>
              <a:gd name="T24" fmla="*/ 0 w 1226"/>
              <a:gd name="T25" fmla="*/ 90 h 1226"/>
              <a:gd name="T26" fmla="*/ 74 w 1226"/>
              <a:gd name="T27" fmla="*/ 14 h 1226"/>
              <a:gd name="T28" fmla="*/ 935 w 1226"/>
              <a:gd name="T29" fmla="*/ 525 h 1226"/>
              <a:gd name="T30" fmla="*/ 733 w 1226"/>
              <a:gd name="T31" fmla="*/ 525 h 1226"/>
              <a:gd name="T32" fmla="*/ 312 w 1226"/>
              <a:gd name="T33" fmla="*/ 104 h 1226"/>
              <a:gd name="T34" fmla="*/ 643 w 1226"/>
              <a:gd name="T35" fmla="*/ 0 h 1226"/>
              <a:gd name="T36" fmla="*/ 1225 w 1226"/>
              <a:gd name="T37" fmla="*/ 582 h 1226"/>
              <a:gd name="T38" fmla="*/ 1121 w 1226"/>
              <a:gd name="T39" fmla="*/ 913 h 1226"/>
              <a:gd name="T40" fmla="*/ 851 w 1226"/>
              <a:gd name="T41" fmla="*/ 640 h 1226"/>
              <a:gd name="T42" fmla="*/ 935 w 1226"/>
              <a:gd name="T43" fmla="*/ 640 h 1226"/>
              <a:gd name="T44" fmla="*/ 935 w 1226"/>
              <a:gd name="T45" fmla="*/ 52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6" h="1226">
                <a:moveTo>
                  <a:pt x="350" y="640"/>
                </a:moveTo>
                <a:lnTo>
                  <a:pt x="553" y="640"/>
                </a:lnTo>
                <a:lnTo>
                  <a:pt x="435" y="525"/>
                </a:lnTo>
                <a:lnTo>
                  <a:pt x="350" y="525"/>
                </a:lnTo>
                <a:lnTo>
                  <a:pt x="350" y="640"/>
                </a:lnTo>
                <a:close/>
                <a:moveTo>
                  <a:pt x="74" y="14"/>
                </a:moveTo>
                <a:lnTo>
                  <a:pt x="1212" y="1151"/>
                </a:lnTo>
                <a:lnTo>
                  <a:pt x="1135" y="1225"/>
                </a:lnTo>
                <a:lnTo>
                  <a:pt x="974" y="1061"/>
                </a:lnTo>
                <a:cubicBezTo>
                  <a:pt x="881" y="1126"/>
                  <a:pt x="766" y="1165"/>
                  <a:pt x="643" y="1165"/>
                </a:cubicBezTo>
                <a:cubicBezTo>
                  <a:pt x="320" y="1165"/>
                  <a:pt x="60" y="905"/>
                  <a:pt x="60" y="582"/>
                </a:cubicBezTo>
                <a:cubicBezTo>
                  <a:pt x="60" y="459"/>
                  <a:pt x="99" y="345"/>
                  <a:pt x="164" y="252"/>
                </a:cubicBezTo>
                <a:lnTo>
                  <a:pt x="0" y="90"/>
                </a:lnTo>
                <a:lnTo>
                  <a:pt x="74" y="14"/>
                </a:lnTo>
                <a:close/>
                <a:moveTo>
                  <a:pt x="935" y="525"/>
                </a:moveTo>
                <a:lnTo>
                  <a:pt x="733" y="525"/>
                </a:lnTo>
                <a:lnTo>
                  <a:pt x="312" y="104"/>
                </a:lnTo>
                <a:cubicBezTo>
                  <a:pt x="405" y="38"/>
                  <a:pt x="520" y="0"/>
                  <a:pt x="643" y="0"/>
                </a:cubicBezTo>
                <a:cubicBezTo>
                  <a:pt x="965" y="0"/>
                  <a:pt x="1225" y="260"/>
                  <a:pt x="1225" y="582"/>
                </a:cubicBezTo>
                <a:cubicBezTo>
                  <a:pt x="1225" y="705"/>
                  <a:pt x="1187" y="820"/>
                  <a:pt x="1121" y="913"/>
                </a:cubicBezTo>
                <a:lnTo>
                  <a:pt x="851" y="640"/>
                </a:lnTo>
                <a:lnTo>
                  <a:pt x="935" y="640"/>
                </a:lnTo>
                <a:lnTo>
                  <a:pt x="935"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44319" y="5826125"/>
            <a:ext cx="419100" cy="419100"/>
          </a:xfrm>
          <a:custGeom>
            <a:avLst/>
            <a:gdLst>
              <a:gd name="T0" fmla="*/ 583 w 1166"/>
              <a:gd name="T1" fmla="*/ 1050 h 1166"/>
              <a:gd name="T2" fmla="*/ 1050 w 1166"/>
              <a:gd name="T3" fmla="*/ 582 h 1166"/>
              <a:gd name="T4" fmla="*/ 949 w 1166"/>
              <a:gd name="T5" fmla="*/ 295 h 1166"/>
              <a:gd name="T6" fmla="*/ 296 w 1166"/>
              <a:gd name="T7" fmla="*/ 949 h 1166"/>
              <a:gd name="T8" fmla="*/ 583 w 1166"/>
              <a:gd name="T9" fmla="*/ 1050 h 1166"/>
              <a:gd name="T10" fmla="*/ 115 w 1166"/>
              <a:gd name="T11" fmla="*/ 582 h 1166"/>
              <a:gd name="T12" fmla="*/ 216 w 1166"/>
              <a:gd name="T13" fmla="*/ 870 h 1166"/>
              <a:gd name="T14" fmla="*/ 870 w 1166"/>
              <a:gd name="T15" fmla="*/ 216 h 1166"/>
              <a:gd name="T16" fmla="*/ 583 w 1166"/>
              <a:gd name="T17" fmla="*/ 115 h 1166"/>
              <a:gd name="T18" fmla="*/ 115 w 1166"/>
              <a:gd name="T19" fmla="*/ 582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583" y="1050"/>
                </a:moveTo>
                <a:cubicBezTo>
                  <a:pt x="840" y="1050"/>
                  <a:pt x="1050" y="839"/>
                  <a:pt x="1050" y="582"/>
                </a:cubicBezTo>
                <a:cubicBezTo>
                  <a:pt x="1050" y="479"/>
                  <a:pt x="1012" y="377"/>
                  <a:pt x="949" y="295"/>
                </a:cubicBezTo>
                <a:lnTo>
                  <a:pt x="296" y="949"/>
                </a:lnTo>
                <a:cubicBezTo>
                  <a:pt x="378" y="1012"/>
                  <a:pt x="479" y="1050"/>
                  <a:pt x="583" y="1050"/>
                </a:cubicBezTo>
                <a:close/>
                <a:moveTo>
                  <a:pt x="115" y="582"/>
                </a:moveTo>
                <a:cubicBezTo>
                  <a:pt x="115" y="686"/>
                  <a:pt x="153" y="788"/>
                  <a:pt x="216" y="870"/>
                </a:cubicBezTo>
                <a:lnTo>
                  <a:pt x="870" y="216"/>
                </a:lnTo>
                <a:cubicBezTo>
                  <a:pt x="788" y="153"/>
                  <a:pt x="687" y="115"/>
                  <a:pt x="583" y="115"/>
                </a:cubicBezTo>
                <a:cubicBezTo>
                  <a:pt x="326" y="115"/>
                  <a:pt x="115" y="325"/>
                  <a:pt x="115" y="582"/>
                </a:cubicBezTo>
                <a:close/>
                <a:moveTo>
                  <a:pt x="583" y="0"/>
                </a:moveTo>
                <a:cubicBezTo>
                  <a:pt x="903" y="0"/>
                  <a:pt x="1165" y="263"/>
                  <a:pt x="1165" y="582"/>
                </a:cubicBezTo>
                <a:cubicBezTo>
                  <a:pt x="1165" y="902"/>
                  <a:pt x="903" y="1165"/>
                  <a:pt x="583" y="1165"/>
                </a:cubicBezTo>
                <a:cubicBezTo>
                  <a:pt x="263" y="1165"/>
                  <a:pt x="0" y="902"/>
                  <a:pt x="0" y="582"/>
                </a:cubicBezTo>
                <a:cubicBezTo>
                  <a:pt x="0" y="263"/>
                  <a:pt x="263"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7633" y="5846764"/>
            <a:ext cx="377825" cy="377825"/>
          </a:xfrm>
          <a:custGeom>
            <a:avLst/>
            <a:gdLst>
              <a:gd name="T0" fmla="*/ 232 w 1051"/>
              <a:gd name="T1" fmla="*/ 350 h 1050"/>
              <a:gd name="T2" fmla="*/ 350 w 1051"/>
              <a:gd name="T3" fmla="*/ 232 h 1050"/>
              <a:gd name="T4" fmla="*/ 232 w 1051"/>
              <a:gd name="T5" fmla="*/ 117 h 1050"/>
              <a:gd name="T6" fmla="*/ 117 w 1051"/>
              <a:gd name="T7" fmla="*/ 232 h 1050"/>
              <a:gd name="T8" fmla="*/ 232 w 1051"/>
              <a:gd name="T9" fmla="*/ 350 h 1050"/>
              <a:gd name="T10" fmla="*/ 992 w 1051"/>
              <a:gd name="T11" fmla="*/ 0 h 1050"/>
              <a:gd name="T12" fmla="*/ 1050 w 1051"/>
              <a:gd name="T13" fmla="*/ 57 h 1050"/>
              <a:gd name="T14" fmla="*/ 1050 w 1051"/>
              <a:gd name="T15" fmla="*/ 407 h 1050"/>
              <a:gd name="T16" fmla="*/ 992 w 1051"/>
              <a:gd name="T17" fmla="*/ 467 h 1050"/>
              <a:gd name="T18" fmla="*/ 57 w 1051"/>
              <a:gd name="T19" fmla="*/ 467 h 1050"/>
              <a:gd name="T20" fmla="*/ 0 w 1051"/>
              <a:gd name="T21" fmla="*/ 407 h 1050"/>
              <a:gd name="T22" fmla="*/ 0 w 1051"/>
              <a:gd name="T23" fmla="*/ 57 h 1050"/>
              <a:gd name="T24" fmla="*/ 57 w 1051"/>
              <a:gd name="T25" fmla="*/ 0 h 1050"/>
              <a:gd name="T26" fmla="*/ 992 w 1051"/>
              <a:gd name="T27" fmla="*/ 0 h 1050"/>
              <a:gd name="T28" fmla="*/ 232 w 1051"/>
              <a:gd name="T29" fmla="*/ 932 h 1050"/>
              <a:gd name="T30" fmla="*/ 350 w 1051"/>
              <a:gd name="T31" fmla="*/ 817 h 1050"/>
              <a:gd name="T32" fmla="*/ 232 w 1051"/>
              <a:gd name="T33" fmla="*/ 699 h 1050"/>
              <a:gd name="T34" fmla="*/ 117 w 1051"/>
              <a:gd name="T35" fmla="*/ 817 h 1050"/>
              <a:gd name="T36" fmla="*/ 232 w 1051"/>
              <a:gd name="T37" fmla="*/ 932 h 1050"/>
              <a:gd name="T38" fmla="*/ 992 w 1051"/>
              <a:gd name="T39" fmla="*/ 582 h 1050"/>
              <a:gd name="T40" fmla="*/ 1050 w 1051"/>
              <a:gd name="T41" fmla="*/ 642 h 1050"/>
              <a:gd name="T42" fmla="*/ 1050 w 1051"/>
              <a:gd name="T43" fmla="*/ 992 h 1050"/>
              <a:gd name="T44" fmla="*/ 992 w 1051"/>
              <a:gd name="T45" fmla="*/ 1049 h 1050"/>
              <a:gd name="T46" fmla="*/ 57 w 1051"/>
              <a:gd name="T47" fmla="*/ 1049 h 1050"/>
              <a:gd name="T48" fmla="*/ 0 w 1051"/>
              <a:gd name="T49" fmla="*/ 992 h 1050"/>
              <a:gd name="T50" fmla="*/ 0 w 1051"/>
              <a:gd name="T51" fmla="*/ 642 h 1050"/>
              <a:gd name="T52" fmla="*/ 57 w 1051"/>
              <a:gd name="T53" fmla="*/ 582 h 1050"/>
              <a:gd name="T54" fmla="*/ 992 w 1051"/>
              <a:gd name="T5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050">
                <a:moveTo>
                  <a:pt x="232" y="350"/>
                </a:moveTo>
                <a:cubicBezTo>
                  <a:pt x="295" y="350"/>
                  <a:pt x="350" y="295"/>
                  <a:pt x="350" y="232"/>
                </a:cubicBezTo>
                <a:cubicBezTo>
                  <a:pt x="350" y="169"/>
                  <a:pt x="295" y="117"/>
                  <a:pt x="232" y="117"/>
                </a:cubicBezTo>
                <a:cubicBezTo>
                  <a:pt x="169" y="117"/>
                  <a:pt x="117" y="169"/>
                  <a:pt x="117" y="232"/>
                </a:cubicBezTo>
                <a:cubicBezTo>
                  <a:pt x="117" y="295"/>
                  <a:pt x="169" y="350"/>
                  <a:pt x="232" y="350"/>
                </a:cubicBezTo>
                <a:close/>
                <a:moveTo>
                  <a:pt x="992" y="0"/>
                </a:moveTo>
                <a:cubicBezTo>
                  <a:pt x="1025" y="0"/>
                  <a:pt x="1050" y="24"/>
                  <a:pt x="1050" y="57"/>
                </a:cubicBezTo>
                <a:lnTo>
                  <a:pt x="1050" y="407"/>
                </a:lnTo>
                <a:cubicBezTo>
                  <a:pt x="1050" y="440"/>
                  <a:pt x="1025" y="467"/>
                  <a:pt x="992" y="467"/>
                </a:cubicBezTo>
                <a:lnTo>
                  <a:pt x="57" y="467"/>
                </a:lnTo>
                <a:cubicBezTo>
                  <a:pt x="24" y="467"/>
                  <a:pt x="0" y="440"/>
                  <a:pt x="0" y="407"/>
                </a:cubicBezTo>
                <a:lnTo>
                  <a:pt x="0" y="57"/>
                </a:lnTo>
                <a:cubicBezTo>
                  <a:pt x="0" y="24"/>
                  <a:pt x="24" y="0"/>
                  <a:pt x="57" y="0"/>
                </a:cubicBezTo>
                <a:lnTo>
                  <a:pt x="992" y="0"/>
                </a:lnTo>
                <a:close/>
                <a:moveTo>
                  <a:pt x="232" y="932"/>
                </a:moveTo>
                <a:cubicBezTo>
                  <a:pt x="295" y="932"/>
                  <a:pt x="350" y="880"/>
                  <a:pt x="350" y="817"/>
                </a:cubicBezTo>
                <a:cubicBezTo>
                  <a:pt x="350" y="754"/>
                  <a:pt x="295" y="699"/>
                  <a:pt x="232" y="699"/>
                </a:cubicBezTo>
                <a:cubicBezTo>
                  <a:pt x="169" y="699"/>
                  <a:pt x="117" y="754"/>
                  <a:pt x="117" y="817"/>
                </a:cubicBezTo>
                <a:cubicBezTo>
                  <a:pt x="117" y="880"/>
                  <a:pt x="169" y="932"/>
                  <a:pt x="232" y="932"/>
                </a:cubicBezTo>
                <a:close/>
                <a:moveTo>
                  <a:pt x="992" y="582"/>
                </a:moveTo>
                <a:cubicBezTo>
                  <a:pt x="1025" y="582"/>
                  <a:pt x="1050" y="609"/>
                  <a:pt x="1050" y="642"/>
                </a:cubicBezTo>
                <a:lnTo>
                  <a:pt x="1050" y="992"/>
                </a:lnTo>
                <a:cubicBezTo>
                  <a:pt x="1050" y="1025"/>
                  <a:pt x="1025" y="1049"/>
                  <a:pt x="992" y="1049"/>
                </a:cubicBezTo>
                <a:lnTo>
                  <a:pt x="57" y="1049"/>
                </a:lnTo>
                <a:cubicBezTo>
                  <a:pt x="24" y="1049"/>
                  <a:pt x="0" y="1025"/>
                  <a:pt x="0" y="992"/>
                </a:cubicBezTo>
                <a:lnTo>
                  <a:pt x="0" y="642"/>
                </a:lnTo>
                <a:cubicBezTo>
                  <a:pt x="0" y="609"/>
                  <a:pt x="24" y="582"/>
                  <a:pt x="57" y="582"/>
                </a:cubicBezTo>
                <a:lnTo>
                  <a:pt x="992"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08081" y="5867400"/>
            <a:ext cx="419100" cy="336550"/>
          </a:xfrm>
          <a:custGeom>
            <a:avLst/>
            <a:gdLst>
              <a:gd name="T0" fmla="*/ 465 w 1166"/>
              <a:gd name="T1" fmla="*/ 585 h 936"/>
              <a:gd name="T2" fmla="*/ 583 w 1166"/>
              <a:gd name="T3" fmla="*/ 467 h 936"/>
              <a:gd name="T4" fmla="*/ 465 w 1166"/>
              <a:gd name="T5" fmla="*/ 350 h 936"/>
              <a:gd name="T6" fmla="*/ 350 w 1166"/>
              <a:gd name="T7" fmla="*/ 467 h 936"/>
              <a:gd name="T8" fmla="*/ 465 w 1166"/>
              <a:gd name="T9" fmla="*/ 585 h 936"/>
              <a:gd name="T10" fmla="*/ 465 w 1166"/>
              <a:gd name="T11" fmla="*/ 0 h 936"/>
              <a:gd name="T12" fmla="*/ 933 w 1166"/>
              <a:gd name="T13" fmla="*/ 467 h 936"/>
              <a:gd name="T14" fmla="*/ 465 w 1166"/>
              <a:gd name="T15" fmla="*/ 935 h 936"/>
              <a:gd name="T16" fmla="*/ 0 w 1166"/>
              <a:gd name="T17" fmla="*/ 467 h 936"/>
              <a:gd name="T18" fmla="*/ 465 w 1166"/>
              <a:gd name="T19" fmla="*/ 0 h 936"/>
              <a:gd name="T20" fmla="*/ 1050 w 1166"/>
              <a:gd name="T21" fmla="*/ 175 h 936"/>
              <a:gd name="T22" fmla="*/ 1165 w 1166"/>
              <a:gd name="T23" fmla="*/ 175 h 936"/>
              <a:gd name="T24" fmla="*/ 1165 w 1166"/>
              <a:gd name="T25" fmla="*/ 467 h 936"/>
              <a:gd name="T26" fmla="*/ 1050 w 1166"/>
              <a:gd name="T27" fmla="*/ 467 h 936"/>
              <a:gd name="T28" fmla="*/ 1050 w 1166"/>
              <a:gd name="T29" fmla="*/ 175 h 936"/>
              <a:gd name="T30" fmla="*/ 1050 w 1166"/>
              <a:gd name="T31" fmla="*/ 700 h 936"/>
              <a:gd name="T32" fmla="*/ 1050 w 1166"/>
              <a:gd name="T33" fmla="*/ 585 h 936"/>
              <a:gd name="T34" fmla="*/ 1165 w 1166"/>
              <a:gd name="T35" fmla="*/ 585 h 936"/>
              <a:gd name="T36" fmla="*/ 1165 w 1166"/>
              <a:gd name="T37" fmla="*/ 700 h 936"/>
              <a:gd name="T38" fmla="*/ 1050 w 1166"/>
              <a:gd name="T39"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936">
                <a:moveTo>
                  <a:pt x="465" y="585"/>
                </a:moveTo>
                <a:cubicBezTo>
                  <a:pt x="528" y="585"/>
                  <a:pt x="583" y="530"/>
                  <a:pt x="583" y="467"/>
                </a:cubicBezTo>
                <a:cubicBezTo>
                  <a:pt x="583" y="405"/>
                  <a:pt x="528" y="350"/>
                  <a:pt x="465" y="350"/>
                </a:cubicBezTo>
                <a:cubicBezTo>
                  <a:pt x="402" y="350"/>
                  <a:pt x="350" y="405"/>
                  <a:pt x="350" y="467"/>
                </a:cubicBezTo>
                <a:cubicBezTo>
                  <a:pt x="350" y="530"/>
                  <a:pt x="402" y="585"/>
                  <a:pt x="465" y="585"/>
                </a:cubicBezTo>
                <a:close/>
                <a:moveTo>
                  <a:pt x="465" y="0"/>
                </a:moveTo>
                <a:cubicBezTo>
                  <a:pt x="722" y="0"/>
                  <a:pt x="933" y="210"/>
                  <a:pt x="933" y="467"/>
                </a:cubicBezTo>
                <a:cubicBezTo>
                  <a:pt x="933" y="724"/>
                  <a:pt x="722" y="935"/>
                  <a:pt x="465" y="935"/>
                </a:cubicBezTo>
                <a:cubicBezTo>
                  <a:pt x="208" y="935"/>
                  <a:pt x="0" y="724"/>
                  <a:pt x="0" y="467"/>
                </a:cubicBezTo>
                <a:cubicBezTo>
                  <a:pt x="0" y="210"/>
                  <a:pt x="208" y="0"/>
                  <a:pt x="465" y="0"/>
                </a:cubicBezTo>
                <a:close/>
                <a:moveTo>
                  <a:pt x="1050" y="175"/>
                </a:moveTo>
                <a:lnTo>
                  <a:pt x="1165" y="175"/>
                </a:lnTo>
                <a:lnTo>
                  <a:pt x="1165" y="467"/>
                </a:lnTo>
                <a:lnTo>
                  <a:pt x="1050" y="467"/>
                </a:lnTo>
                <a:lnTo>
                  <a:pt x="1050" y="175"/>
                </a:lnTo>
                <a:close/>
                <a:moveTo>
                  <a:pt x="1050" y="700"/>
                </a:moveTo>
                <a:lnTo>
                  <a:pt x="1050" y="585"/>
                </a:lnTo>
                <a:lnTo>
                  <a:pt x="1165" y="585"/>
                </a:lnTo>
                <a:lnTo>
                  <a:pt x="1165" y="700"/>
                </a:lnTo>
                <a:lnTo>
                  <a:pt x="105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89169" y="5822952"/>
            <a:ext cx="423862" cy="423863"/>
          </a:xfrm>
          <a:custGeom>
            <a:avLst/>
            <a:gdLst>
              <a:gd name="T0" fmla="*/ 907 w 1176"/>
              <a:gd name="T1" fmla="*/ 530 h 1176"/>
              <a:gd name="T2" fmla="*/ 705 w 1176"/>
              <a:gd name="T3" fmla="*/ 325 h 1176"/>
              <a:gd name="T4" fmla="*/ 705 w 1176"/>
              <a:gd name="T5" fmla="*/ 470 h 1176"/>
              <a:gd name="T6" fmla="*/ 413 w 1176"/>
              <a:gd name="T7" fmla="*/ 470 h 1176"/>
              <a:gd name="T8" fmla="*/ 355 w 1176"/>
              <a:gd name="T9" fmla="*/ 530 h 1176"/>
              <a:gd name="T10" fmla="*/ 355 w 1176"/>
              <a:gd name="T11" fmla="*/ 763 h 1176"/>
              <a:gd name="T12" fmla="*/ 470 w 1176"/>
              <a:gd name="T13" fmla="*/ 763 h 1176"/>
              <a:gd name="T14" fmla="*/ 470 w 1176"/>
              <a:gd name="T15" fmla="*/ 588 h 1176"/>
              <a:gd name="T16" fmla="*/ 705 w 1176"/>
              <a:gd name="T17" fmla="*/ 588 h 1176"/>
              <a:gd name="T18" fmla="*/ 705 w 1176"/>
              <a:gd name="T19" fmla="*/ 732 h 1176"/>
              <a:gd name="T20" fmla="*/ 907 w 1176"/>
              <a:gd name="T21" fmla="*/ 530 h 1176"/>
              <a:gd name="T22" fmla="*/ 1154 w 1176"/>
              <a:gd name="T23" fmla="*/ 546 h 1176"/>
              <a:gd name="T24" fmla="*/ 1154 w 1176"/>
              <a:gd name="T25" fmla="*/ 629 h 1176"/>
              <a:gd name="T26" fmla="*/ 629 w 1176"/>
              <a:gd name="T27" fmla="*/ 1153 h 1176"/>
              <a:gd name="T28" fmla="*/ 547 w 1176"/>
              <a:gd name="T29" fmla="*/ 1153 h 1176"/>
              <a:gd name="T30" fmla="*/ 22 w 1176"/>
              <a:gd name="T31" fmla="*/ 629 h 1176"/>
              <a:gd name="T32" fmla="*/ 22 w 1176"/>
              <a:gd name="T33" fmla="*/ 546 h 1176"/>
              <a:gd name="T34" fmla="*/ 547 w 1176"/>
              <a:gd name="T35" fmla="*/ 22 h 1176"/>
              <a:gd name="T36" fmla="*/ 629 w 1176"/>
              <a:gd name="T37" fmla="*/ 22 h 1176"/>
              <a:gd name="T38" fmla="*/ 1154 w 1176"/>
              <a:gd name="T39" fmla="*/ 546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6" h="1176">
                <a:moveTo>
                  <a:pt x="907" y="530"/>
                </a:moveTo>
                <a:lnTo>
                  <a:pt x="705" y="325"/>
                </a:lnTo>
                <a:lnTo>
                  <a:pt x="705" y="470"/>
                </a:lnTo>
                <a:lnTo>
                  <a:pt x="413" y="470"/>
                </a:lnTo>
                <a:cubicBezTo>
                  <a:pt x="380" y="470"/>
                  <a:pt x="355" y="497"/>
                  <a:pt x="355" y="530"/>
                </a:cubicBezTo>
                <a:lnTo>
                  <a:pt x="355" y="763"/>
                </a:lnTo>
                <a:lnTo>
                  <a:pt x="470" y="763"/>
                </a:lnTo>
                <a:lnTo>
                  <a:pt x="470" y="588"/>
                </a:lnTo>
                <a:lnTo>
                  <a:pt x="705" y="588"/>
                </a:lnTo>
                <a:lnTo>
                  <a:pt x="705" y="732"/>
                </a:lnTo>
                <a:lnTo>
                  <a:pt x="907" y="530"/>
                </a:lnTo>
                <a:close/>
                <a:moveTo>
                  <a:pt x="1154" y="546"/>
                </a:moveTo>
                <a:cubicBezTo>
                  <a:pt x="1175" y="571"/>
                  <a:pt x="1175" y="607"/>
                  <a:pt x="1154" y="629"/>
                </a:cubicBezTo>
                <a:lnTo>
                  <a:pt x="629" y="1153"/>
                </a:lnTo>
                <a:cubicBezTo>
                  <a:pt x="607" y="1175"/>
                  <a:pt x="568" y="1175"/>
                  <a:pt x="547" y="1153"/>
                </a:cubicBezTo>
                <a:lnTo>
                  <a:pt x="22" y="629"/>
                </a:lnTo>
                <a:cubicBezTo>
                  <a:pt x="0" y="607"/>
                  <a:pt x="0" y="568"/>
                  <a:pt x="22" y="546"/>
                </a:cubicBezTo>
                <a:lnTo>
                  <a:pt x="547" y="22"/>
                </a:lnTo>
                <a:cubicBezTo>
                  <a:pt x="568" y="0"/>
                  <a:pt x="607" y="0"/>
                  <a:pt x="629" y="22"/>
                </a:cubicBezTo>
                <a:lnTo>
                  <a:pt x="1154" y="54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748044" y="5808665"/>
            <a:ext cx="273050" cy="452437"/>
          </a:xfrm>
          <a:custGeom>
            <a:avLst/>
            <a:gdLst>
              <a:gd name="T0" fmla="*/ 57 w 758"/>
              <a:gd name="T1" fmla="*/ 1255 h 1256"/>
              <a:gd name="T2" fmla="*/ 221 w 758"/>
              <a:gd name="T3" fmla="*/ 432 h 1256"/>
              <a:gd name="T4" fmla="*/ 117 w 758"/>
              <a:gd name="T5" fmla="*/ 473 h 1256"/>
              <a:gd name="T6" fmla="*/ 117 w 758"/>
              <a:gd name="T7" fmla="*/ 670 h 1256"/>
              <a:gd name="T8" fmla="*/ 0 w 758"/>
              <a:gd name="T9" fmla="*/ 670 h 1256"/>
              <a:gd name="T10" fmla="*/ 0 w 758"/>
              <a:gd name="T11" fmla="*/ 396 h 1256"/>
              <a:gd name="T12" fmla="*/ 303 w 758"/>
              <a:gd name="T13" fmla="*/ 268 h 1256"/>
              <a:gd name="T14" fmla="*/ 350 w 758"/>
              <a:gd name="T15" fmla="*/ 263 h 1256"/>
              <a:gd name="T16" fmla="*/ 448 w 758"/>
              <a:gd name="T17" fmla="*/ 320 h 1256"/>
              <a:gd name="T18" fmla="*/ 508 w 758"/>
              <a:gd name="T19" fmla="*/ 413 h 1256"/>
              <a:gd name="T20" fmla="*/ 757 w 758"/>
              <a:gd name="T21" fmla="*/ 555 h 1256"/>
              <a:gd name="T22" fmla="*/ 757 w 758"/>
              <a:gd name="T23" fmla="*/ 670 h 1256"/>
              <a:gd name="T24" fmla="*/ 437 w 758"/>
              <a:gd name="T25" fmla="*/ 525 h 1256"/>
              <a:gd name="T26" fmla="*/ 402 w 758"/>
              <a:gd name="T27" fmla="*/ 700 h 1256"/>
              <a:gd name="T28" fmla="*/ 525 w 758"/>
              <a:gd name="T29" fmla="*/ 818 h 1256"/>
              <a:gd name="T30" fmla="*/ 525 w 758"/>
              <a:gd name="T31" fmla="*/ 1255 h 1256"/>
              <a:gd name="T32" fmla="*/ 407 w 758"/>
              <a:gd name="T33" fmla="*/ 1255 h 1256"/>
              <a:gd name="T34" fmla="*/ 407 w 758"/>
              <a:gd name="T35" fmla="*/ 905 h 1256"/>
              <a:gd name="T36" fmla="*/ 287 w 758"/>
              <a:gd name="T37" fmla="*/ 787 h 1256"/>
              <a:gd name="T38" fmla="*/ 180 w 758"/>
              <a:gd name="T39" fmla="*/ 1255 h 1256"/>
              <a:gd name="T40" fmla="*/ 57 w 758"/>
              <a:gd name="T41" fmla="*/ 1255 h 1256"/>
              <a:gd name="T42" fmla="*/ 437 w 758"/>
              <a:gd name="T43" fmla="*/ 232 h 1256"/>
              <a:gd name="T44" fmla="*/ 320 w 758"/>
              <a:gd name="T45" fmla="*/ 118 h 1256"/>
              <a:gd name="T46" fmla="*/ 437 w 758"/>
              <a:gd name="T47" fmla="*/ 0 h 1256"/>
              <a:gd name="T48" fmla="*/ 555 w 758"/>
              <a:gd name="T49" fmla="*/ 118 h 1256"/>
              <a:gd name="T50" fmla="*/ 437 w 758"/>
              <a:gd name="T51" fmla="*/ 232 h 1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8" h="1256">
                <a:moveTo>
                  <a:pt x="57" y="1255"/>
                </a:moveTo>
                <a:lnTo>
                  <a:pt x="221" y="432"/>
                </a:lnTo>
                <a:lnTo>
                  <a:pt x="117" y="473"/>
                </a:lnTo>
                <a:lnTo>
                  <a:pt x="117" y="670"/>
                </a:lnTo>
                <a:lnTo>
                  <a:pt x="0" y="670"/>
                </a:lnTo>
                <a:lnTo>
                  <a:pt x="0" y="396"/>
                </a:lnTo>
                <a:lnTo>
                  <a:pt x="303" y="268"/>
                </a:lnTo>
                <a:cubicBezTo>
                  <a:pt x="320" y="268"/>
                  <a:pt x="333" y="263"/>
                  <a:pt x="350" y="263"/>
                </a:cubicBezTo>
                <a:cubicBezTo>
                  <a:pt x="391" y="263"/>
                  <a:pt x="424" y="284"/>
                  <a:pt x="448" y="320"/>
                </a:cubicBezTo>
                <a:lnTo>
                  <a:pt x="508" y="413"/>
                </a:lnTo>
                <a:cubicBezTo>
                  <a:pt x="555" y="495"/>
                  <a:pt x="645" y="555"/>
                  <a:pt x="757" y="555"/>
                </a:cubicBezTo>
                <a:lnTo>
                  <a:pt x="757" y="670"/>
                </a:lnTo>
                <a:cubicBezTo>
                  <a:pt x="629" y="670"/>
                  <a:pt x="514" y="612"/>
                  <a:pt x="437" y="525"/>
                </a:cubicBezTo>
                <a:lnTo>
                  <a:pt x="402" y="700"/>
                </a:lnTo>
                <a:lnTo>
                  <a:pt x="525" y="818"/>
                </a:lnTo>
                <a:lnTo>
                  <a:pt x="525" y="1255"/>
                </a:lnTo>
                <a:lnTo>
                  <a:pt x="407" y="1255"/>
                </a:lnTo>
                <a:lnTo>
                  <a:pt x="407" y="905"/>
                </a:lnTo>
                <a:lnTo>
                  <a:pt x="287" y="787"/>
                </a:lnTo>
                <a:lnTo>
                  <a:pt x="180" y="1255"/>
                </a:lnTo>
                <a:lnTo>
                  <a:pt x="57" y="1255"/>
                </a:lnTo>
                <a:close/>
                <a:moveTo>
                  <a:pt x="437" y="232"/>
                </a:moveTo>
                <a:cubicBezTo>
                  <a:pt x="374" y="232"/>
                  <a:pt x="320" y="181"/>
                  <a:pt x="320" y="118"/>
                </a:cubicBezTo>
                <a:cubicBezTo>
                  <a:pt x="320" y="55"/>
                  <a:pt x="374" y="0"/>
                  <a:pt x="437" y="0"/>
                </a:cubicBezTo>
                <a:cubicBezTo>
                  <a:pt x="500" y="0"/>
                  <a:pt x="555" y="55"/>
                  <a:pt x="555" y="118"/>
                </a:cubicBezTo>
                <a:cubicBezTo>
                  <a:pt x="555" y="181"/>
                  <a:pt x="500" y="232"/>
                  <a:pt x="437"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97381" y="5835652"/>
            <a:ext cx="336550" cy="398463"/>
          </a:xfrm>
          <a:custGeom>
            <a:avLst/>
            <a:gdLst>
              <a:gd name="T0" fmla="*/ 817 w 936"/>
              <a:gd name="T1" fmla="*/ 525 h 1108"/>
              <a:gd name="T2" fmla="*/ 817 w 936"/>
              <a:gd name="T3" fmla="*/ 232 h 1108"/>
              <a:gd name="T4" fmla="*/ 525 w 936"/>
              <a:gd name="T5" fmla="*/ 232 h 1108"/>
              <a:gd name="T6" fmla="*/ 525 w 936"/>
              <a:gd name="T7" fmla="*/ 525 h 1108"/>
              <a:gd name="T8" fmla="*/ 817 w 936"/>
              <a:gd name="T9" fmla="*/ 525 h 1108"/>
              <a:gd name="T10" fmla="*/ 730 w 936"/>
              <a:gd name="T11" fmla="*/ 875 h 1108"/>
              <a:gd name="T12" fmla="*/ 817 w 936"/>
              <a:gd name="T13" fmla="*/ 787 h 1108"/>
              <a:gd name="T14" fmla="*/ 730 w 936"/>
              <a:gd name="T15" fmla="*/ 700 h 1108"/>
              <a:gd name="T16" fmla="*/ 642 w 936"/>
              <a:gd name="T17" fmla="*/ 787 h 1108"/>
              <a:gd name="T18" fmla="*/ 730 w 936"/>
              <a:gd name="T19" fmla="*/ 875 h 1108"/>
              <a:gd name="T20" fmla="*/ 410 w 936"/>
              <a:gd name="T21" fmla="*/ 525 h 1108"/>
              <a:gd name="T22" fmla="*/ 410 w 936"/>
              <a:gd name="T23" fmla="*/ 232 h 1108"/>
              <a:gd name="T24" fmla="*/ 117 w 936"/>
              <a:gd name="T25" fmla="*/ 232 h 1108"/>
              <a:gd name="T26" fmla="*/ 117 w 936"/>
              <a:gd name="T27" fmla="*/ 525 h 1108"/>
              <a:gd name="T28" fmla="*/ 410 w 936"/>
              <a:gd name="T29" fmla="*/ 525 h 1108"/>
              <a:gd name="T30" fmla="*/ 205 w 936"/>
              <a:gd name="T31" fmla="*/ 875 h 1108"/>
              <a:gd name="T32" fmla="*/ 292 w 936"/>
              <a:gd name="T33" fmla="*/ 787 h 1108"/>
              <a:gd name="T34" fmla="*/ 205 w 936"/>
              <a:gd name="T35" fmla="*/ 700 h 1108"/>
              <a:gd name="T36" fmla="*/ 117 w 936"/>
              <a:gd name="T37" fmla="*/ 787 h 1108"/>
              <a:gd name="T38" fmla="*/ 205 w 936"/>
              <a:gd name="T39" fmla="*/ 875 h 1108"/>
              <a:gd name="T40" fmla="*/ 467 w 936"/>
              <a:gd name="T41" fmla="*/ 0 h 1108"/>
              <a:gd name="T42" fmla="*/ 935 w 936"/>
              <a:gd name="T43" fmla="*/ 232 h 1108"/>
              <a:gd name="T44" fmla="*/ 935 w 936"/>
              <a:gd name="T45" fmla="*/ 787 h 1108"/>
              <a:gd name="T46" fmla="*/ 730 w 936"/>
              <a:gd name="T47" fmla="*/ 990 h 1108"/>
              <a:gd name="T48" fmla="*/ 817 w 936"/>
              <a:gd name="T49" fmla="*/ 1077 h 1108"/>
              <a:gd name="T50" fmla="*/ 817 w 936"/>
              <a:gd name="T51" fmla="*/ 1107 h 1108"/>
              <a:gd name="T52" fmla="*/ 117 w 936"/>
              <a:gd name="T53" fmla="*/ 1107 h 1108"/>
              <a:gd name="T54" fmla="*/ 117 w 936"/>
              <a:gd name="T55" fmla="*/ 1077 h 1108"/>
              <a:gd name="T56" fmla="*/ 205 w 936"/>
              <a:gd name="T57" fmla="*/ 990 h 1108"/>
              <a:gd name="T58" fmla="*/ 0 w 936"/>
              <a:gd name="T59" fmla="*/ 787 h 1108"/>
              <a:gd name="T60" fmla="*/ 0 w 936"/>
              <a:gd name="T61" fmla="*/ 232 h 1108"/>
              <a:gd name="T62" fmla="*/ 467 w 936"/>
              <a:gd name="T63"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6" h="1108">
                <a:moveTo>
                  <a:pt x="817" y="525"/>
                </a:moveTo>
                <a:lnTo>
                  <a:pt x="817" y="232"/>
                </a:lnTo>
                <a:lnTo>
                  <a:pt x="525" y="232"/>
                </a:lnTo>
                <a:lnTo>
                  <a:pt x="525" y="525"/>
                </a:lnTo>
                <a:lnTo>
                  <a:pt x="817" y="525"/>
                </a:lnTo>
                <a:close/>
                <a:moveTo>
                  <a:pt x="730" y="875"/>
                </a:moveTo>
                <a:cubicBezTo>
                  <a:pt x="779" y="875"/>
                  <a:pt x="817" y="836"/>
                  <a:pt x="817" y="787"/>
                </a:cubicBezTo>
                <a:cubicBezTo>
                  <a:pt x="817" y="738"/>
                  <a:pt x="779" y="700"/>
                  <a:pt x="730" y="700"/>
                </a:cubicBezTo>
                <a:cubicBezTo>
                  <a:pt x="681" y="700"/>
                  <a:pt x="642" y="738"/>
                  <a:pt x="642" y="787"/>
                </a:cubicBezTo>
                <a:cubicBezTo>
                  <a:pt x="642" y="836"/>
                  <a:pt x="681" y="875"/>
                  <a:pt x="730" y="875"/>
                </a:cubicBezTo>
                <a:close/>
                <a:moveTo>
                  <a:pt x="410" y="525"/>
                </a:moveTo>
                <a:lnTo>
                  <a:pt x="410" y="232"/>
                </a:lnTo>
                <a:lnTo>
                  <a:pt x="117" y="232"/>
                </a:lnTo>
                <a:lnTo>
                  <a:pt x="117" y="525"/>
                </a:lnTo>
                <a:lnTo>
                  <a:pt x="410" y="525"/>
                </a:lnTo>
                <a:close/>
                <a:moveTo>
                  <a:pt x="205" y="875"/>
                </a:moveTo>
                <a:cubicBezTo>
                  <a:pt x="254" y="875"/>
                  <a:pt x="292" y="836"/>
                  <a:pt x="292" y="787"/>
                </a:cubicBezTo>
                <a:cubicBezTo>
                  <a:pt x="292" y="738"/>
                  <a:pt x="254" y="700"/>
                  <a:pt x="205" y="700"/>
                </a:cubicBezTo>
                <a:cubicBezTo>
                  <a:pt x="156" y="700"/>
                  <a:pt x="117" y="738"/>
                  <a:pt x="117" y="787"/>
                </a:cubicBezTo>
                <a:cubicBezTo>
                  <a:pt x="117" y="836"/>
                  <a:pt x="156" y="875"/>
                  <a:pt x="205" y="875"/>
                </a:cubicBezTo>
                <a:close/>
                <a:moveTo>
                  <a:pt x="467" y="0"/>
                </a:moveTo>
                <a:cubicBezTo>
                  <a:pt x="724" y="0"/>
                  <a:pt x="935" y="27"/>
                  <a:pt x="935" y="232"/>
                </a:cubicBezTo>
                <a:lnTo>
                  <a:pt x="935" y="787"/>
                </a:lnTo>
                <a:cubicBezTo>
                  <a:pt x="935" y="899"/>
                  <a:pt x="842" y="990"/>
                  <a:pt x="730" y="990"/>
                </a:cubicBezTo>
                <a:lnTo>
                  <a:pt x="817" y="1077"/>
                </a:lnTo>
                <a:lnTo>
                  <a:pt x="817" y="1107"/>
                </a:lnTo>
                <a:lnTo>
                  <a:pt x="117" y="1107"/>
                </a:lnTo>
                <a:lnTo>
                  <a:pt x="117" y="1077"/>
                </a:lnTo>
                <a:lnTo>
                  <a:pt x="205" y="990"/>
                </a:lnTo>
                <a:cubicBezTo>
                  <a:pt x="93" y="990"/>
                  <a:pt x="0" y="899"/>
                  <a:pt x="0" y="787"/>
                </a:cubicBezTo>
                <a:lnTo>
                  <a:pt x="0" y="232"/>
                </a:lnTo>
                <a:cubicBezTo>
                  <a:pt x="0" y="27"/>
                  <a:pt x="210" y="0"/>
                  <a:pt x="467"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931157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75483"/>
            <a:ext cx="488950" cy="282575"/>
          </a:xfrm>
          <a:custGeom>
            <a:avLst/>
            <a:gdLst>
              <a:gd name="T0" fmla="*/ 0 w 1357"/>
              <a:gd name="T1" fmla="*/ 457 h 783"/>
              <a:gd name="T2" fmla="*/ 82 w 1357"/>
              <a:gd name="T3" fmla="*/ 375 h 783"/>
              <a:gd name="T4" fmla="*/ 407 w 1357"/>
              <a:gd name="T5" fmla="*/ 700 h 783"/>
              <a:gd name="T6" fmla="*/ 325 w 1357"/>
              <a:gd name="T7" fmla="*/ 782 h 783"/>
              <a:gd name="T8" fmla="*/ 0 w 1357"/>
              <a:gd name="T9" fmla="*/ 457 h 783"/>
              <a:gd name="T10" fmla="*/ 1271 w 1357"/>
              <a:gd name="T11" fmla="*/ 0 h 783"/>
              <a:gd name="T12" fmla="*/ 1356 w 1357"/>
              <a:gd name="T13" fmla="*/ 82 h 783"/>
              <a:gd name="T14" fmla="*/ 656 w 1357"/>
              <a:gd name="T15" fmla="*/ 782 h 783"/>
              <a:gd name="T16" fmla="*/ 328 w 1357"/>
              <a:gd name="T17" fmla="*/ 457 h 783"/>
              <a:gd name="T18" fmla="*/ 413 w 1357"/>
              <a:gd name="T19" fmla="*/ 375 h 783"/>
              <a:gd name="T20" fmla="*/ 656 w 1357"/>
              <a:gd name="T21" fmla="*/ 618 h 783"/>
              <a:gd name="T22" fmla="*/ 1271 w 1357"/>
              <a:gd name="T23" fmla="*/ 0 h 783"/>
              <a:gd name="T24" fmla="*/ 1025 w 1357"/>
              <a:gd name="T25" fmla="*/ 82 h 783"/>
              <a:gd name="T26" fmla="*/ 656 w 1357"/>
              <a:gd name="T27" fmla="*/ 454 h 783"/>
              <a:gd name="T28" fmla="*/ 574 w 1357"/>
              <a:gd name="T29" fmla="*/ 372 h 783"/>
              <a:gd name="T30" fmla="*/ 943 w 1357"/>
              <a:gd name="T31" fmla="*/ 0 h 783"/>
              <a:gd name="T32" fmla="*/ 1025 w 1357"/>
              <a:gd name="T33" fmla="*/ 82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7" h="783">
                <a:moveTo>
                  <a:pt x="0" y="457"/>
                </a:moveTo>
                <a:lnTo>
                  <a:pt x="82" y="375"/>
                </a:lnTo>
                <a:lnTo>
                  <a:pt x="407" y="700"/>
                </a:lnTo>
                <a:lnTo>
                  <a:pt x="325" y="782"/>
                </a:lnTo>
                <a:lnTo>
                  <a:pt x="0" y="457"/>
                </a:lnTo>
                <a:close/>
                <a:moveTo>
                  <a:pt x="1271" y="0"/>
                </a:moveTo>
                <a:lnTo>
                  <a:pt x="1356" y="82"/>
                </a:lnTo>
                <a:lnTo>
                  <a:pt x="656" y="782"/>
                </a:lnTo>
                <a:lnTo>
                  <a:pt x="328" y="457"/>
                </a:lnTo>
                <a:lnTo>
                  <a:pt x="413" y="375"/>
                </a:lnTo>
                <a:lnTo>
                  <a:pt x="656" y="618"/>
                </a:lnTo>
                <a:lnTo>
                  <a:pt x="1271" y="0"/>
                </a:lnTo>
                <a:close/>
                <a:moveTo>
                  <a:pt x="1025" y="82"/>
                </a:moveTo>
                <a:lnTo>
                  <a:pt x="656" y="454"/>
                </a:lnTo>
                <a:lnTo>
                  <a:pt x="574" y="372"/>
                </a:lnTo>
                <a:lnTo>
                  <a:pt x="943" y="0"/>
                </a:lnTo>
                <a:lnTo>
                  <a:pt x="1025" y="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203449" y="596108"/>
            <a:ext cx="336550" cy="441325"/>
          </a:xfrm>
          <a:custGeom>
            <a:avLst/>
            <a:gdLst>
              <a:gd name="T0" fmla="*/ 700 w 936"/>
              <a:gd name="T1" fmla="*/ 875 h 1226"/>
              <a:gd name="T2" fmla="*/ 700 w 936"/>
              <a:gd name="T3" fmla="*/ 760 h 1226"/>
              <a:gd name="T4" fmla="*/ 525 w 936"/>
              <a:gd name="T5" fmla="*/ 760 h 1226"/>
              <a:gd name="T6" fmla="*/ 525 w 936"/>
              <a:gd name="T7" fmla="*/ 585 h 1226"/>
              <a:gd name="T8" fmla="*/ 410 w 936"/>
              <a:gd name="T9" fmla="*/ 585 h 1226"/>
              <a:gd name="T10" fmla="*/ 410 w 936"/>
              <a:gd name="T11" fmla="*/ 760 h 1226"/>
              <a:gd name="T12" fmla="*/ 235 w 936"/>
              <a:gd name="T13" fmla="*/ 760 h 1226"/>
              <a:gd name="T14" fmla="*/ 235 w 936"/>
              <a:gd name="T15" fmla="*/ 875 h 1226"/>
              <a:gd name="T16" fmla="*/ 410 w 936"/>
              <a:gd name="T17" fmla="*/ 875 h 1226"/>
              <a:gd name="T18" fmla="*/ 410 w 936"/>
              <a:gd name="T19" fmla="*/ 1050 h 1226"/>
              <a:gd name="T20" fmla="*/ 525 w 936"/>
              <a:gd name="T21" fmla="*/ 1050 h 1226"/>
              <a:gd name="T22" fmla="*/ 525 w 936"/>
              <a:gd name="T23" fmla="*/ 875 h 1226"/>
              <a:gd name="T24" fmla="*/ 700 w 936"/>
              <a:gd name="T25" fmla="*/ 875 h 1226"/>
              <a:gd name="T26" fmla="*/ 287 w 936"/>
              <a:gd name="T27" fmla="*/ 293 h 1226"/>
              <a:gd name="T28" fmla="*/ 287 w 936"/>
              <a:gd name="T29" fmla="*/ 410 h 1226"/>
              <a:gd name="T30" fmla="*/ 648 w 936"/>
              <a:gd name="T31" fmla="*/ 410 h 1226"/>
              <a:gd name="T32" fmla="*/ 648 w 936"/>
              <a:gd name="T33" fmla="*/ 293 h 1226"/>
              <a:gd name="T34" fmla="*/ 468 w 936"/>
              <a:gd name="T35" fmla="*/ 112 h 1226"/>
              <a:gd name="T36" fmla="*/ 287 w 936"/>
              <a:gd name="T37" fmla="*/ 293 h 1226"/>
              <a:gd name="T38" fmla="*/ 818 w 936"/>
              <a:gd name="T39" fmla="*/ 410 h 1226"/>
              <a:gd name="T40" fmla="*/ 935 w 936"/>
              <a:gd name="T41" fmla="*/ 525 h 1226"/>
              <a:gd name="T42" fmla="*/ 935 w 936"/>
              <a:gd name="T43" fmla="*/ 1110 h 1226"/>
              <a:gd name="T44" fmla="*/ 818 w 936"/>
              <a:gd name="T45" fmla="*/ 1225 h 1226"/>
              <a:gd name="T46" fmla="*/ 118 w 936"/>
              <a:gd name="T47" fmla="*/ 1225 h 1226"/>
              <a:gd name="T48" fmla="*/ 0 w 936"/>
              <a:gd name="T49" fmla="*/ 1110 h 1226"/>
              <a:gd name="T50" fmla="*/ 0 w 936"/>
              <a:gd name="T51" fmla="*/ 525 h 1226"/>
              <a:gd name="T52" fmla="*/ 118 w 936"/>
              <a:gd name="T53" fmla="*/ 410 h 1226"/>
              <a:gd name="T54" fmla="*/ 175 w 936"/>
              <a:gd name="T55" fmla="*/ 410 h 1226"/>
              <a:gd name="T56" fmla="*/ 175 w 936"/>
              <a:gd name="T57" fmla="*/ 293 h 1226"/>
              <a:gd name="T58" fmla="*/ 468 w 936"/>
              <a:gd name="T59" fmla="*/ 0 h 1226"/>
              <a:gd name="T60" fmla="*/ 760 w 936"/>
              <a:gd name="T61" fmla="*/ 293 h 1226"/>
              <a:gd name="T62" fmla="*/ 760 w 936"/>
              <a:gd name="T63" fmla="*/ 410 h 1226"/>
              <a:gd name="T64" fmla="*/ 818 w 936"/>
              <a:gd name="T65" fmla="*/ 41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36" h="1226">
                <a:moveTo>
                  <a:pt x="700" y="875"/>
                </a:moveTo>
                <a:lnTo>
                  <a:pt x="700" y="760"/>
                </a:lnTo>
                <a:lnTo>
                  <a:pt x="525" y="760"/>
                </a:lnTo>
                <a:lnTo>
                  <a:pt x="525" y="585"/>
                </a:lnTo>
                <a:lnTo>
                  <a:pt x="410" y="585"/>
                </a:lnTo>
                <a:lnTo>
                  <a:pt x="410" y="760"/>
                </a:lnTo>
                <a:lnTo>
                  <a:pt x="235" y="760"/>
                </a:lnTo>
                <a:lnTo>
                  <a:pt x="235" y="875"/>
                </a:lnTo>
                <a:lnTo>
                  <a:pt x="410" y="875"/>
                </a:lnTo>
                <a:lnTo>
                  <a:pt x="410" y="1050"/>
                </a:lnTo>
                <a:lnTo>
                  <a:pt x="525" y="1050"/>
                </a:lnTo>
                <a:lnTo>
                  <a:pt x="525" y="875"/>
                </a:lnTo>
                <a:lnTo>
                  <a:pt x="700" y="875"/>
                </a:lnTo>
                <a:close/>
                <a:moveTo>
                  <a:pt x="287" y="293"/>
                </a:moveTo>
                <a:lnTo>
                  <a:pt x="287" y="410"/>
                </a:lnTo>
                <a:lnTo>
                  <a:pt x="648" y="410"/>
                </a:lnTo>
                <a:lnTo>
                  <a:pt x="648" y="293"/>
                </a:lnTo>
                <a:cubicBezTo>
                  <a:pt x="648" y="194"/>
                  <a:pt x="566" y="112"/>
                  <a:pt x="468" y="112"/>
                </a:cubicBezTo>
                <a:cubicBezTo>
                  <a:pt x="369" y="112"/>
                  <a:pt x="287" y="194"/>
                  <a:pt x="287" y="293"/>
                </a:cubicBezTo>
                <a:close/>
                <a:moveTo>
                  <a:pt x="818" y="410"/>
                </a:moveTo>
                <a:cubicBezTo>
                  <a:pt x="881" y="410"/>
                  <a:pt x="935" y="462"/>
                  <a:pt x="935" y="525"/>
                </a:cubicBezTo>
                <a:lnTo>
                  <a:pt x="935" y="1110"/>
                </a:lnTo>
                <a:cubicBezTo>
                  <a:pt x="935" y="1173"/>
                  <a:pt x="881" y="1225"/>
                  <a:pt x="818" y="1225"/>
                </a:cubicBezTo>
                <a:lnTo>
                  <a:pt x="118" y="1225"/>
                </a:lnTo>
                <a:cubicBezTo>
                  <a:pt x="55" y="1225"/>
                  <a:pt x="0" y="1173"/>
                  <a:pt x="0" y="1110"/>
                </a:cubicBezTo>
                <a:lnTo>
                  <a:pt x="0" y="525"/>
                </a:lnTo>
                <a:cubicBezTo>
                  <a:pt x="0" y="462"/>
                  <a:pt x="55" y="410"/>
                  <a:pt x="118" y="410"/>
                </a:cubicBezTo>
                <a:lnTo>
                  <a:pt x="175" y="410"/>
                </a:lnTo>
                <a:lnTo>
                  <a:pt x="175" y="293"/>
                </a:lnTo>
                <a:cubicBezTo>
                  <a:pt x="175" y="131"/>
                  <a:pt x="306" y="0"/>
                  <a:pt x="468" y="0"/>
                </a:cubicBezTo>
                <a:cubicBezTo>
                  <a:pt x="629" y="0"/>
                  <a:pt x="760" y="131"/>
                  <a:pt x="760" y="293"/>
                </a:cubicBezTo>
                <a:lnTo>
                  <a:pt x="760" y="410"/>
                </a:lnTo>
                <a:lnTo>
                  <a:pt x="818" y="41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97239" y="670719"/>
            <a:ext cx="293687" cy="293688"/>
          </a:xfrm>
          <a:custGeom>
            <a:avLst/>
            <a:gdLst>
              <a:gd name="T0" fmla="*/ 407 w 816"/>
              <a:gd name="T1" fmla="*/ 0 h 816"/>
              <a:gd name="T2" fmla="*/ 796 w 816"/>
              <a:gd name="T3" fmla="*/ 582 h 816"/>
              <a:gd name="T4" fmla="*/ 19 w 816"/>
              <a:gd name="T5" fmla="*/ 582 h 816"/>
              <a:gd name="T6" fmla="*/ 407 w 816"/>
              <a:gd name="T7" fmla="*/ 0 h 816"/>
              <a:gd name="T8" fmla="*/ 0 w 816"/>
              <a:gd name="T9" fmla="*/ 700 h 816"/>
              <a:gd name="T10" fmla="*/ 815 w 816"/>
              <a:gd name="T11" fmla="*/ 700 h 816"/>
              <a:gd name="T12" fmla="*/ 815 w 816"/>
              <a:gd name="T13" fmla="*/ 815 h 816"/>
              <a:gd name="T14" fmla="*/ 0 w 816"/>
              <a:gd name="T15" fmla="*/ 815 h 816"/>
              <a:gd name="T16" fmla="*/ 0 w 816"/>
              <a:gd name="T17"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6" h="816">
                <a:moveTo>
                  <a:pt x="407" y="0"/>
                </a:moveTo>
                <a:lnTo>
                  <a:pt x="796" y="582"/>
                </a:lnTo>
                <a:lnTo>
                  <a:pt x="19" y="582"/>
                </a:lnTo>
                <a:lnTo>
                  <a:pt x="407" y="0"/>
                </a:lnTo>
                <a:close/>
                <a:moveTo>
                  <a:pt x="0" y="700"/>
                </a:moveTo>
                <a:lnTo>
                  <a:pt x="815" y="700"/>
                </a:lnTo>
                <a:lnTo>
                  <a:pt x="815" y="815"/>
                </a:lnTo>
                <a:lnTo>
                  <a:pt x="0" y="815"/>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70389" y="607219"/>
            <a:ext cx="293687" cy="419100"/>
          </a:xfrm>
          <a:custGeom>
            <a:avLst/>
            <a:gdLst>
              <a:gd name="T0" fmla="*/ 577 w 816"/>
              <a:gd name="T1" fmla="*/ 323 h 1166"/>
              <a:gd name="T2" fmla="*/ 577 w 816"/>
              <a:gd name="T3" fmla="*/ 293 h 1166"/>
              <a:gd name="T4" fmla="*/ 522 w 816"/>
              <a:gd name="T5" fmla="*/ 238 h 1166"/>
              <a:gd name="T6" fmla="*/ 492 w 816"/>
              <a:gd name="T7" fmla="*/ 238 h 1166"/>
              <a:gd name="T8" fmla="*/ 451 w 816"/>
              <a:gd name="T9" fmla="*/ 279 h 1166"/>
              <a:gd name="T10" fmla="*/ 536 w 816"/>
              <a:gd name="T11" fmla="*/ 364 h 1166"/>
              <a:gd name="T12" fmla="*/ 577 w 816"/>
              <a:gd name="T13" fmla="*/ 323 h 1166"/>
              <a:gd name="T14" fmla="*/ 317 w 816"/>
              <a:gd name="T15" fmla="*/ 582 h 1166"/>
              <a:gd name="T16" fmla="*/ 511 w 816"/>
              <a:gd name="T17" fmla="*/ 388 h 1166"/>
              <a:gd name="T18" fmla="*/ 426 w 816"/>
              <a:gd name="T19" fmla="*/ 304 h 1166"/>
              <a:gd name="T20" fmla="*/ 232 w 816"/>
              <a:gd name="T21" fmla="*/ 498 h 1166"/>
              <a:gd name="T22" fmla="*/ 232 w 816"/>
              <a:gd name="T23" fmla="*/ 582 h 1166"/>
              <a:gd name="T24" fmla="*/ 317 w 816"/>
              <a:gd name="T25" fmla="*/ 582 h 1166"/>
              <a:gd name="T26" fmla="*/ 407 w 816"/>
              <a:gd name="T27" fmla="*/ 0 h 1166"/>
              <a:gd name="T28" fmla="*/ 815 w 816"/>
              <a:gd name="T29" fmla="*/ 407 h 1166"/>
              <a:gd name="T30" fmla="*/ 407 w 816"/>
              <a:gd name="T31" fmla="*/ 1165 h 1166"/>
              <a:gd name="T32" fmla="*/ 0 w 816"/>
              <a:gd name="T33" fmla="*/ 407 h 1166"/>
              <a:gd name="T34" fmla="*/ 407 w 816"/>
              <a:gd name="T3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6" h="1166">
                <a:moveTo>
                  <a:pt x="577" y="323"/>
                </a:moveTo>
                <a:cubicBezTo>
                  <a:pt x="585" y="314"/>
                  <a:pt x="585" y="301"/>
                  <a:pt x="577" y="293"/>
                </a:cubicBezTo>
                <a:lnTo>
                  <a:pt x="522" y="238"/>
                </a:lnTo>
                <a:cubicBezTo>
                  <a:pt x="514" y="230"/>
                  <a:pt x="500" y="230"/>
                  <a:pt x="492" y="238"/>
                </a:cubicBezTo>
                <a:lnTo>
                  <a:pt x="451" y="279"/>
                </a:lnTo>
                <a:lnTo>
                  <a:pt x="536" y="364"/>
                </a:lnTo>
                <a:lnTo>
                  <a:pt x="577" y="323"/>
                </a:lnTo>
                <a:close/>
                <a:moveTo>
                  <a:pt x="317" y="582"/>
                </a:moveTo>
                <a:lnTo>
                  <a:pt x="511" y="388"/>
                </a:lnTo>
                <a:lnTo>
                  <a:pt x="426" y="304"/>
                </a:lnTo>
                <a:lnTo>
                  <a:pt x="232" y="498"/>
                </a:lnTo>
                <a:lnTo>
                  <a:pt x="232" y="582"/>
                </a:lnTo>
                <a:lnTo>
                  <a:pt x="317" y="582"/>
                </a:lnTo>
                <a:close/>
                <a:moveTo>
                  <a:pt x="407" y="0"/>
                </a:moveTo>
                <a:cubicBezTo>
                  <a:pt x="631" y="0"/>
                  <a:pt x="815" y="183"/>
                  <a:pt x="815" y="407"/>
                </a:cubicBezTo>
                <a:cubicBezTo>
                  <a:pt x="815" y="714"/>
                  <a:pt x="407" y="1165"/>
                  <a:pt x="407" y="1165"/>
                </a:cubicBezTo>
                <a:cubicBezTo>
                  <a:pt x="407" y="1165"/>
                  <a:pt x="0" y="714"/>
                  <a:pt x="0" y="407"/>
                </a:cubicBezTo>
                <a:cubicBezTo>
                  <a:pt x="0" y="183"/>
                  <a:pt x="183" y="0"/>
                  <a:pt x="407"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57812" y="627858"/>
            <a:ext cx="463550" cy="377825"/>
          </a:xfrm>
          <a:custGeom>
            <a:avLst/>
            <a:gdLst>
              <a:gd name="T0" fmla="*/ 350 w 1286"/>
              <a:gd name="T1" fmla="*/ 525 h 1051"/>
              <a:gd name="T2" fmla="*/ 350 w 1286"/>
              <a:gd name="T3" fmla="*/ 643 h 1051"/>
              <a:gd name="T4" fmla="*/ 235 w 1286"/>
              <a:gd name="T5" fmla="*/ 643 h 1051"/>
              <a:gd name="T6" fmla="*/ 235 w 1286"/>
              <a:gd name="T7" fmla="*/ 525 h 1051"/>
              <a:gd name="T8" fmla="*/ 350 w 1286"/>
              <a:gd name="T9" fmla="*/ 525 h 1051"/>
              <a:gd name="T10" fmla="*/ 350 w 1286"/>
              <a:gd name="T11" fmla="*/ 408 h 1051"/>
              <a:gd name="T12" fmla="*/ 235 w 1286"/>
              <a:gd name="T13" fmla="*/ 408 h 1051"/>
              <a:gd name="T14" fmla="*/ 235 w 1286"/>
              <a:gd name="T15" fmla="*/ 293 h 1051"/>
              <a:gd name="T16" fmla="*/ 350 w 1286"/>
              <a:gd name="T17" fmla="*/ 293 h 1051"/>
              <a:gd name="T18" fmla="*/ 350 w 1286"/>
              <a:gd name="T19" fmla="*/ 408 h 1051"/>
              <a:gd name="T20" fmla="*/ 1050 w 1286"/>
              <a:gd name="T21" fmla="*/ 525 h 1051"/>
              <a:gd name="T22" fmla="*/ 1050 w 1286"/>
              <a:gd name="T23" fmla="*/ 643 h 1051"/>
              <a:gd name="T24" fmla="*/ 410 w 1286"/>
              <a:gd name="T25" fmla="*/ 643 h 1051"/>
              <a:gd name="T26" fmla="*/ 410 w 1286"/>
              <a:gd name="T27" fmla="*/ 525 h 1051"/>
              <a:gd name="T28" fmla="*/ 1050 w 1286"/>
              <a:gd name="T29" fmla="*/ 525 h 1051"/>
              <a:gd name="T30" fmla="*/ 1050 w 1286"/>
              <a:gd name="T31" fmla="*/ 408 h 1051"/>
              <a:gd name="T32" fmla="*/ 410 w 1286"/>
              <a:gd name="T33" fmla="*/ 408 h 1051"/>
              <a:gd name="T34" fmla="*/ 410 w 1286"/>
              <a:gd name="T35" fmla="*/ 293 h 1051"/>
              <a:gd name="T36" fmla="*/ 1050 w 1286"/>
              <a:gd name="T37" fmla="*/ 293 h 1051"/>
              <a:gd name="T38" fmla="*/ 1050 w 1286"/>
              <a:gd name="T39" fmla="*/ 408 h 1051"/>
              <a:gd name="T40" fmla="*/ 1168 w 1286"/>
              <a:gd name="T41" fmla="*/ 818 h 1051"/>
              <a:gd name="T42" fmla="*/ 1168 w 1286"/>
              <a:gd name="T43" fmla="*/ 118 h 1051"/>
              <a:gd name="T44" fmla="*/ 118 w 1286"/>
              <a:gd name="T45" fmla="*/ 118 h 1051"/>
              <a:gd name="T46" fmla="*/ 118 w 1286"/>
              <a:gd name="T47" fmla="*/ 818 h 1051"/>
              <a:gd name="T48" fmla="*/ 1168 w 1286"/>
              <a:gd name="T49" fmla="*/ 818 h 1051"/>
              <a:gd name="T50" fmla="*/ 1285 w 1286"/>
              <a:gd name="T51" fmla="*/ 118 h 1051"/>
              <a:gd name="T52" fmla="*/ 1283 w 1286"/>
              <a:gd name="T53" fmla="*/ 818 h 1051"/>
              <a:gd name="T54" fmla="*/ 1168 w 1286"/>
              <a:gd name="T55" fmla="*/ 933 h 1051"/>
              <a:gd name="T56" fmla="*/ 875 w 1286"/>
              <a:gd name="T57" fmla="*/ 933 h 1051"/>
              <a:gd name="T58" fmla="*/ 875 w 1286"/>
              <a:gd name="T59" fmla="*/ 1050 h 1051"/>
              <a:gd name="T60" fmla="*/ 410 w 1286"/>
              <a:gd name="T61" fmla="*/ 1050 h 1051"/>
              <a:gd name="T62" fmla="*/ 410 w 1286"/>
              <a:gd name="T63" fmla="*/ 933 h 1051"/>
              <a:gd name="T64" fmla="*/ 118 w 1286"/>
              <a:gd name="T65" fmla="*/ 933 h 1051"/>
              <a:gd name="T66" fmla="*/ 0 w 1286"/>
              <a:gd name="T67" fmla="*/ 818 h 1051"/>
              <a:gd name="T68" fmla="*/ 0 w 1286"/>
              <a:gd name="T69" fmla="*/ 118 h 1051"/>
              <a:gd name="T70" fmla="*/ 118 w 1286"/>
              <a:gd name="T71" fmla="*/ 0 h 1051"/>
              <a:gd name="T72" fmla="*/ 1168 w 1286"/>
              <a:gd name="T73" fmla="*/ 0 h 1051"/>
              <a:gd name="T74" fmla="*/ 1285 w 1286"/>
              <a:gd name="T75"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051">
                <a:moveTo>
                  <a:pt x="350" y="525"/>
                </a:moveTo>
                <a:lnTo>
                  <a:pt x="350" y="643"/>
                </a:lnTo>
                <a:lnTo>
                  <a:pt x="235" y="643"/>
                </a:lnTo>
                <a:lnTo>
                  <a:pt x="235" y="525"/>
                </a:lnTo>
                <a:lnTo>
                  <a:pt x="350" y="525"/>
                </a:lnTo>
                <a:close/>
                <a:moveTo>
                  <a:pt x="350" y="408"/>
                </a:moveTo>
                <a:lnTo>
                  <a:pt x="235" y="408"/>
                </a:lnTo>
                <a:lnTo>
                  <a:pt x="235" y="293"/>
                </a:lnTo>
                <a:lnTo>
                  <a:pt x="350" y="293"/>
                </a:lnTo>
                <a:lnTo>
                  <a:pt x="350" y="408"/>
                </a:lnTo>
                <a:close/>
                <a:moveTo>
                  <a:pt x="1050" y="525"/>
                </a:moveTo>
                <a:lnTo>
                  <a:pt x="1050" y="643"/>
                </a:lnTo>
                <a:lnTo>
                  <a:pt x="410" y="643"/>
                </a:lnTo>
                <a:lnTo>
                  <a:pt x="410" y="525"/>
                </a:lnTo>
                <a:lnTo>
                  <a:pt x="1050" y="525"/>
                </a:lnTo>
                <a:close/>
                <a:moveTo>
                  <a:pt x="1050" y="408"/>
                </a:moveTo>
                <a:lnTo>
                  <a:pt x="410" y="408"/>
                </a:lnTo>
                <a:lnTo>
                  <a:pt x="410" y="293"/>
                </a:lnTo>
                <a:lnTo>
                  <a:pt x="1050" y="293"/>
                </a:lnTo>
                <a:lnTo>
                  <a:pt x="1050" y="408"/>
                </a:lnTo>
                <a:close/>
                <a:moveTo>
                  <a:pt x="1168" y="818"/>
                </a:moveTo>
                <a:lnTo>
                  <a:pt x="1168" y="118"/>
                </a:lnTo>
                <a:lnTo>
                  <a:pt x="118" y="118"/>
                </a:lnTo>
                <a:lnTo>
                  <a:pt x="118" y="818"/>
                </a:lnTo>
                <a:lnTo>
                  <a:pt x="1168" y="818"/>
                </a:lnTo>
                <a:close/>
                <a:moveTo>
                  <a:pt x="1285" y="118"/>
                </a:moveTo>
                <a:lnTo>
                  <a:pt x="1283" y="818"/>
                </a:lnTo>
                <a:cubicBezTo>
                  <a:pt x="1283" y="881"/>
                  <a:pt x="1231" y="933"/>
                  <a:pt x="1168" y="933"/>
                </a:cubicBezTo>
                <a:lnTo>
                  <a:pt x="875" y="933"/>
                </a:lnTo>
                <a:lnTo>
                  <a:pt x="875" y="1050"/>
                </a:lnTo>
                <a:lnTo>
                  <a:pt x="410" y="1050"/>
                </a:lnTo>
                <a:lnTo>
                  <a:pt x="410" y="933"/>
                </a:lnTo>
                <a:lnTo>
                  <a:pt x="118" y="933"/>
                </a:lnTo>
                <a:cubicBezTo>
                  <a:pt x="55" y="933"/>
                  <a:pt x="0" y="881"/>
                  <a:pt x="0" y="818"/>
                </a:cubicBezTo>
                <a:lnTo>
                  <a:pt x="0" y="118"/>
                </a:lnTo>
                <a:cubicBezTo>
                  <a:pt x="0" y="55"/>
                  <a:pt x="55" y="0"/>
                  <a:pt x="118" y="0"/>
                </a:cubicBezTo>
                <a:lnTo>
                  <a:pt x="1168" y="0"/>
                </a:lnTo>
                <a:cubicBezTo>
                  <a:pt x="1231" y="0"/>
                  <a:pt x="1285" y="55"/>
                  <a:pt x="1285"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92874" y="753269"/>
            <a:ext cx="336550" cy="127000"/>
          </a:xfrm>
          <a:custGeom>
            <a:avLst/>
            <a:gdLst>
              <a:gd name="T0" fmla="*/ 0 w 936"/>
              <a:gd name="T1" fmla="*/ 350 h 351"/>
              <a:gd name="T2" fmla="*/ 0 w 936"/>
              <a:gd name="T3" fmla="*/ 233 h 351"/>
              <a:gd name="T4" fmla="*/ 935 w 936"/>
              <a:gd name="T5" fmla="*/ 233 h 351"/>
              <a:gd name="T6" fmla="*/ 935 w 936"/>
              <a:gd name="T7" fmla="*/ 350 h 351"/>
              <a:gd name="T8" fmla="*/ 0 w 936"/>
              <a:gd name="T9" fmla="*/ 350 h 351"/>
              <a:gd name="T10" fmla="*/ 935 w 936"/>
              <a:gd name="T11" fmla="*/ 0 h 351"/>
              <a:gd name="T12" fmla="*/ 935 w 936"/>
              <a:gd name="T13" fmla="*/ 118 h 351"/>
              <a:gd name="T14" fmla="*/ 0 w 936"/>
              <a:gd name="T15" fmla="*/ 118 h 351"/>
              <a:gd name="T16" fmla="*/ 0 w 936"/>
              <a:gd name="T17" fmla="*/ 0 h 351"/>
              <a:gd name="T18" fmla="*/ 935 w 936"/>
              <a:gd name="T19"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351">
                <a:moveTo>
                  <a:pt x="0" y="350"/>
                </a:moveTo>
                <a:lnTo>
                  <a:pt x="0" y="233"/>
                </a:lnTo>
                <a:lnTo>
                  <a:pt x="935" y="233"/>
                </a:lnTo>
                <a:lnTo>
                  <a:pt x="935" y="350"/>
                </a:lnTo>
                <a:lnTo>
                  <a:pt x="0" y="350"/>
                </a:lnTo>
                <a:close/>
                <a:moveTo>
                  <a:pt x="935" y="0"/>
                </a:moveTo>
                <a:lnTo>
                  <a:pt x="935" y="118"/>
                </a:lnTo>
                <a:lnTo>
                  <a:pt x="0" y="118"/>
                </a:lnTo>
                <a:lnTo>
                  <a:pt x="0" y="0"/>
                </a:lnTo>
                <a:lnTo>
                  <a:pt x="93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24749" y="616744"/>
            <a:ext cx="419100" cy="400050"/>
          </a:xfrm>
          <a:custGeom>
            <a:avLst/>
            <a:gdLst>
              <a:gd name="T0" fmla="*/ 582 w 1166"/>
              <a:gd name="T1" fmla="*/ 700 h 1111"/>
              <a:gd name="T2" fmla="*/ 1063 w 1166"/>
              <a:gd name="T3" fmla="*/ 400 h 1111"/>
              <a:gd name="T4" fmla="*/ 582 w 1166"/>
              <a:gd name="T5" fmla="*/ 118 h 1111"/>
              <a:gd name="T6" fmla="*/ 101 w 1166"/>
              <a:gd name="T7" fmla="*/ 400 h 1111"/>
              <a:gd name="T8" fmla="*/ 582 w 1166"/>
              <a:gd name="T9" fmla="*/ 700 h 1111"/>
              <a:gd name="T10" fmla="*/ 1165 w 1166"/>
              <a:gd name="T11" fmla="*/ 411 h 1111"/>
              <a:gd name="T12" fmla="*/ 1165 w 1166"/>
              <a:gd name="T13" fmla="*/ 993 h 1111"/>
              <a:gd name="T14" fmla="*/ 1050 w 1166"/>
              <a:gd name="T15" fmla="*/ 1110 h 1111"/>
              <a:gd name="T16" fmla="*/ 115 w 1166"/>
              <a:gd name="T17" fmla="*/ 1110 h 1111"/>
              <a:gd name="T18" fmla="*/ 0 w 1166"/>
              <a:gd name="T19" fmla="*/ 993 h 1111"/>
              <a:gd name="T20" fmla="*/ 0 w 1166"/>
              <a:gd name="T21" fmla="*/ 411 h 1111"/>
              <a:gd name="T22" fmla="*/ 55 w 1166"/>
              <a:gd name="T23" fmla="*/ 309 h 1111"/>
              <a:gd name="T24" fmla="*/ 582 w 1166"/>
              <a:gd name="T25" fmla="*/ 0 h 1111"/>
              <a:gd name="T26" fmla="*/ 1110 w 1166"/>
              <a:gd name="T27" fmla="*/ 309 h 1111"/>
              <a:gd name="T28" fmla="*/ 1165 w 1166"/>
              <a:gd name="T29" fmla="*/ 411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11">
                <a:moveTo>
                  <a:pt x="582" y="700"/>
                </a:moveTo>
                <a:lnTo>
                  <a:pt x="1063" y="400"/>
                </a:lnTo>
                <a:lnTo>
                  <a:pt x="582" y="118"/>
                </a:lnTo>
                <a:lnTo>
                  <a:pt x="101" y="400"/>
                </a:lnTo>
                <a:lnTo>
                  <a:pt x="582" y="700"/>
                </a:lnTo>
                <a:close/>
                <a:moveTo>
                  <a:pt x="1165" y="411"/>
                </a:moveTo>
                <a:lnTo>
                  <a:pt x="1165" y="993"/>
                </a:lnTo>
                <a:cubicBezTo>
                  <a:pt x="1165" y="1056"/>
                  <a:pt x="1113" y="1110"/>
                  <a:pt x="1050" y="1110"/>
                </a:cubicBezTo>
                <a:lnTo>
                  <a:pt x="115" y="1110"/>
                </a:lnTo>
                <a:cubicBezTo>
                  <a:pt x="52" y="1110"/>
                  <a:pt x="0" y="1056"/>
                  <a:pt x="0" y="993"/>
                </a:cubicBezTo>
                <a:lnTo>
                  <a:pt x="0" y="411"/>
                </a:lnTo>
                <a:cubicBezTo>
                  <a:pt x="0" y="369"/>
                  <a:pt x="22" y="328"/>
                  <a:pt x="55" y="309"/>
                </a:cubicBezTo>
                <a:lnTo>
                  <a:pt x="582" y="0"/>
                </a:lnTo>
                <a:lnTo>
                  <a:pt x="1110" y="309"/>
                </a:lnTo>
                <a:cubicBezTo>
                  <a:pt x="1143" y="328"/>
                  <a:pt x="1165" y="369"/>
                  <a:pt x="1165" y="41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96312" y="607219"/>
            <a:ext cx="419100" cy="419100"/>
          </a:xfrm>
          <a:custGeom>
            <a:avLst/>
            <a:gdLst>
              <a:gd name="T0" fmla="*/ 639 w 1165"/>
              <a:gd name="T1" fmla="*/ 749 h 1166"/>
              <a:gd name="T2" fmla="*/ 749 w 1165"/>
              <a:gd name="T3" fmla="*/ 640 h 1166"/>
              <a:gd name="T4" fmla="*/ 1164 w 1165"/>
              <a:gd name="T5" fmla="*/ 640 h 1166"/>
              <a:gd name="T6" fmla="*/ 639 w 1165"/>
              <a:gd name="T7" fmla="*/ 1165 h 1166"/>
              <a:gd name="T8" fmla="*/ 639 w 1165"/>
              <a:gd name="T9" fmla="*/ 749 h 1166"/>
              <a:gd name="T10" fmla="*/ 749 w 1165"/>
              <a:gd name="T11" fmla="*/ 525 h 1166"/>
              <a:gd name="T12" fmla="*/ 639 w 1165"/>
              <a:gd name="T13" fmla="*/ 416 h 1166"/>
              <a:gd name="T14" fmla="*/ 639 w 1165"/>
              <a:gd name="T15" fmla="*/ 0 h 1166"/>
              <a:gd name="T16" fmla="*/ 1164 w 1165"/>
              <a:gd name="T17" fmla="*/ 525 h 1166"/>
              <a:gd name="T18" fmla="*/ 749 w 1165"/>
              <a:gd name="T19" fmla="*/ 525 h 1166"/>
              <a:gd name="T20" fmla="*/ 525 w 1165"/>
              <a:gd name="T21" fmla="*/ 416 h 1166"/>
              <a:gd name="T22" fmla="*/ 407 w 1165"/>
              <a:gd name="T23" fmla="*/ 582 h 1166"/>
              <a:gd name="T24" fmla="*/ 525 w 1165"/>
              <a:gd name="T25" fmla="*/ 749 h 1166"/>
              <a:gd name="T26" fmla="*/ 525 w 1165"/>
              <a:gd name="T27" fmla="*/ 1165 h 1166"/>
              <a:gd name="T28" fmla="*/ 0 w 1165"/>
              <a:gd name="T29" fmla="*/ 582 h 1166"/>
              <a:gd name="T30" fmla="*/ 525 w 1165"/>
              <a:gd name="T31" fmla="*/ 0 h 1166"/>
              <a:gd name="T32" fmla="*/ 525 w 1165"/>
              <a:gd name="T33" fmla="*/ 416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166">
                <a:moveTo>
                  <a:pt x="639" y="749"/>
                </a:moveTo>
                <a:cubicBezTo>
                  <a:pt x="697" y="733"/>
                  <a:pt x="730" y="689"/>
                  <a:pt x="749" y="640"/>
                </a:cubicBezTo>
                <a:lnTo>
                  <a:pt x="1164" y="640"/>
                </a:lnTo>
                <a:cubicBezTo>
                  <a:pt x="1137" y="916"/>
                  <a:pt x="932" y="1137"/>
                  <a:pt x="639" y="1165"/>
                </a:cubicBezTo>
                <a:lnTo>
                  <a:pt x="639" y="749"/>
                </a:lnTo>
                <a:close/>
                <a:moveTo>
                  <a:pt x="749" y="525"/>
                </a:moveTo>
                <a:cubicBezTo>
                  <a:pt x="730" y="476"/>
                  <a:pt x="697" y="432"/>
                  <a:pt x="639" y="416"/>
                </a:cubicBezTo>
                <a:lnTo>
                  <a:pt x="639" y="0"/>
                </a:lnTo>
                <a:cubicBezTo>
                  <a:pt x="932" y="27"/>
                  <a:pt x="1137" y="249"/>
                  <a:pt x="1164" y="525"/>
                </a:cubicBezTo>
                <a:lnTo>
                  <a:pt x="749" y="525"/>
                </a:lnTo>
                <a:close/>
                <a:moveTo>
                  <a:pt x="525" y="416"/>
                </a:moveTo>
                <a:cubicBezTo>
                  <a:pt x="467" y="440"/>
                  <a:pt x="407" y="505"/>
                  <a:pt x="407" y="582"/>
                </a:cubicBezTo>
                <a:cubicBezTo>
                  <a:pt x="407" y="658"/>
                  <a:pt x="467" y="725"/>
                  <a:pt x="525" y="749"/>
                </a:cubicBezTo>
                <a:lnTo>
                  <a:pt x="525" y="1165"/>
                </a:lnTo>
                <a:cubicBezTo>
                  <a:pt x="232" y="1135"/>
                  <a:pt x="0" y="885"/>
                  <a:pt x="0" y="582"/>
                </a:cubicBezTo>
                <a:cubicBezTo>
                  <a:pt x="0" y="278"/>
                  <a:pt x="232" y="30"/>
                  <a:pt x="525" y="0"/>
                </a:cubicBezTo>
                <a:lnTo>
                  <a:pt x="525" y="41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67874" y="607219"/>
            <a:ext cx="419100" cy="419100"/>
          </a:xfrm>
          <a:custGeom>
            <a:avLst/>
            <a:gdLst>
              <a:gd name="T0" fmla="*/ 640 w 1166"/>
              <a:gd name="T1" fmla="*/ 987 h 1166"/>
              <a:gd name="T2" fmla="*/ 990 w 1166"/>
              <a:gd name="T3" fmla="*/ 640 h 1166"/>
              <a:gd name="T4" fmla="*/ 1165 w 1166"/>
              <a:gd name="T5" fmla="*/ 640 h 1166"/>
              <a:gd name="T6" fmla="*/ 640 w 1166"/>
              <a:gd name="T7" fmla="*/ 1165 h 1166"/>
              <a:gd name="T8" fmla="*/ 640 w 1166"/>
              <a:gd name="T9" fmla="*/ 987 h 1166"/>
              <a:gd name="T10" fmla="*/ 990 w 1166"/>
              <a:gd name="T11" fmla="*/ 525 h 1166"/>
              <a:gd name="T12" fmla="*/ 640 w 1166"/>
              <a:gd name="T13" fmla="*/ 178 h 1166"/>
              <a:gd name="T14" fmla="*/ 640 w 1166"/>
              <a:gd name="T15" fmla="*/ 0 h 1166"/>
              <a:gd name="T16" fmla="*/ 1165 w 1166"/>
              <a:gd name="T17" fmla="*/ 525 h 1166"/>
              <a:gd name="T18" fmla="*/ 990 w 1166"/>
              <a:gd name="T19" fmla="*/ 525 h 1166"/>
              <a:gd name="T20" fmla="*/ 525 w 1166"/>
              <a:gd name="T21" fmla="*/ 178 h 1166"/>
              <a:gd name="T22" fmla="*/ 175 w 1166"/>
              <a:gd name="T23" fmla="*/ 582 h 1166"/>
              <a:gd name="T24" fmla="*/ 525 w 1166"/>
              <a:gd name="T25" fmla="*/ 987 h 1166"/>
              <a:gd name="T26" fmla="*/ 525 w 1166"/>
              <a:gd name="T27" fmla="*/ 1165 h 1166"/>
              <a:gd name="T28" fmla="*/ 0 w 1166"/>
              <a:gd name="T29" fmla="*/ 582 h 1166"/>
              <a:gd name="T30" fmla="*/ 525 w 1166"/>
              <a:gd name="T31" fmla="*/ 0 h 1166"/>
              <a:gd name="T32" fmla="*/ 525 w 1166"/>
              <a:gd name="T33" fmla="*/ 17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6">
                <a:moveTo>
                  <a:pt x="640" y="987"/>
                </a:moveTo>
                <a:cubicBezTo>
                  <a:pt x="815" y="962"/>
                  <a:pt x="965" y="815"/>
                  <a:pt x="990" y="640"/>
                </a:cubicBezTo>
                <a:lnTo>
                  <a:pt x="1165" y="640"/>
                </a:lnTo>
                <a:cubicBezTo>
                  <a:pt x="1138" y="932"/>
                  <a:pt x="933" y="1137"/>
                  <a:pt x="640" y="1165"/>
                </a:cubicBezTo>
                <a:lnTo>
                  <a:pt x="640" y="987"/>
                </a:lnTo>
                <a:close/>
                <a:moveTo>
                  <a:pt x="990" y="525"/>
                </a:moveTo>
                <a:cubicBezTo>
                  <a:pt x="965" y="350"/>
                  <a:pt x="815" y="202"/>
                  <a:pt x="640" y="178"/>
                </a:cubicBezTo>
                <a:lnTo>
                  <a:pt x="640" y="0"/>
                </a:lnTo>
                <a:cubicBezTo>
                  <a:pt x="933" y="27"/>
                  <a:pt x="1138" y="232"/>
                  <a:pt x="1165" y="525"/>
                </a:cubicBezTo>
                <a:lnTo>
                  <a:pt x="990" y="525"/>
                </a:lnTo>
                <a:close/>
                <a:moveTo>
                  <a:pt x="525" y="178"/>
                </a:moveTo>
                <a:cubicBezTo>
                  <a:pt x="350" y="205"/>
                  <a:pt x="175" y="377"/>
                  <a:pt x="175" y="582"/>
                </a:cubicBezTo>
                <a:cubicBezTo>
                  <a:pt x="175" y="787"/>
                  <a:pt x="350" y="960"/>
                  <a:pt x="525" y="987"/>
                </a:cubicBezTo>
                <a:lnTo>
                  <a:pt x="525" y="1165"/>
                </a:lnTo>
                <a:cubicBezTo>
                  <a:pt x="233" y="1135"/>
                  <a:pt x="0" y="885"/>
                  <a:pt x="0" y="582"/>
                </a:cubicBezTo>
                <a:cubicBezTo>
                  <a:pt x="0" y="278"/>
                  <a:pt x="233" y="30"/>
                  <a:pt x="525" y="0"/>
                </a:cubicBezTo>
                <a:lnTo>
                  <a:pt x="525" y="17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66424" y="675483"/>
            <a:ext cx="369888" cy="282575"/>
          </a:xfrm>
          <a:custGeom>
            <a:avLst/>
            <a:gdLst>
              <a:gd name="T0" fmla="*/ 325 w 1026"/>
              <a:gd name="T1" fmla="*/ 621 h 783"/>
              <a:gd name="T2" fmla="*/ 943 w 1026"/>
              <a:gd name="T3" fmla="*/ 0 h 783"/>
              <a:gd name="T4" fmla="*/ 1025 w 1026"/>
              <a:gd name="T5" fmla="*/ 82 h 783"/>
              <a:gd name="T6" fmla="*/ 325 w 1026"/>
              <a:gd name="T7" fmla="*/ 782 h 783"/>
              <a:gd name="T8" fmla="*/ 0 w 1026"/>
              <a:gd name="T9" fmla="*/ 457 h 783"/>
              <a:gd name="T10" fmla="*/ 79 w 1026"/>
              <a:gd name="T11" fmla="*/ 375 h 783"/>
              <a:gd name="T12" fmla="*/ 325 w 1026"/>
              <a:gd name="T13" fmla="*/ 621 h 783"/>
            </a:gdLst>
            <a:ahLst/>
            <a:cxnLst>
              <a:cxn ang="0">
                <a:pos x="T0" y="T1"/>
              </a:cxn>
              <a:cxn ang="0">
                <a:pos x="T2" y="T3"/>
              </a:cxn>
              <a:cxn ang="0">
                <a:pos x="T4" y="T5"/>
              </a:cxn>
              <a:cxn ang="0">
                <a:pos x="T6" y="T7"/>
              </a:cxn>
              <a:cxn ang="0">
                <a:pos x="T8" y="T9"/>
              </a:cxn>
              <a:cxn ang="0">
                <a:pos x="T10" y="T11"/>
              </a:cxn>
              <a:cxn ang="0">
                <a:pos x="T12" y="T13"/>
              </a:cxn>
            </a:cxnLst>
            <a:rect l="0" t="0" r="r" b="b"/>
            <a:pathLst>
              <a:path w="1026" h="783">
                <a:moveTo>
                  <a:pt x="325" y="621"/>
                </a:moveTo>
                <a:lnTo>
                  <a:pt x="943" y="0"/>
                </a:lnTo>
                <a:lnTo>
                  <a:pt x="1025" y="82"/>
                </a:lnTo>
                <a:lnTo>
                  <a:pt x="325" y="782"/>
                </a:lnTo>
                <a:lnTo>
                  <a:pt x="0" y="457"/>
                </a:lnTo>
                <a:lnTo>
                  <a:pt x="79" y="375"/>
                </a:lnTo>
                <a:lnTo>
                  <a:pt x="325" y="621"/>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518443"/>
            <a:ext cx="336550" cy="336550"/>
          </a:xfrm>
          <a:custGeom>
            <a:avLst/>
            <a:gdLst>
              <a:gd name="T0" fmla="*/ 700 w 936"/>
              <a:gd name="T1" fmla="*/ 292 h 936"/>
              <a:gd name="T2" fmla="*/ 935 w 936"/>
              <a:gd name="T3" fmla="*/ 292 h 936"/>
              <a:gd name="T4" fmla="*/ 935 w 936"/>
              <a:gd name="T5" fmla="*/ 935 h 936"/>
              <a:gd name="T6" fmla="*/ 700 w 936"/>
              <a:gd name="T7" fmla="*/ 935 h 936"/>
              <a:gd name="T8" fmla="*/ 700 w 936"/>
              <a:gd name="T9" fmla="*/ 292 h 936"/>
              <a:gd name="T10" fmla="*/ 0 w 936"/>
              <a:gd name="T11" fmla="*/ 935 h 936"/>
              <a:gd name="T12" fmla="*/ 0 w 936"/>
              <a:gd name="T13" fmla="*/ 467 h 936"/>
              <a:gd name="T14" fmla="*/ 235 w 936"/>
              <a:gd name="T15" fmla="*/ 467 h 936"/>
              <a:gd name="T16" fmla="*/ 235 w 936"/>
              <a:gd name="T17" fmla="*/ 935 h 936"/>
              <a:gd name="T18" fmla="*/ 0 w 936"/>
              <a:gd name="T19" fmla="*/ 935 h 936"/>
              <a:gd name="T20" fmla="*/ 350 w 936"/>
              <a:gd name="T21" fmla="*/ 935 h 936"/>
              <a:gd name="T22" fmla="*/ 350 w 936"/>
              <a:gd name="T23" fmla="*/ 0 h 936"/>
              <a:gd name="T24" fmla="*/ 585 w 936"/>
              <a:gd name="T25" fmla="*/ 0 h 936"/>
              <a:gd name="T26" fmla="*/ 585 w 936"/>
              <a:gd name="T27" fmla="*/ 935 h 936"/>
              <a:gd name="T28" fmla="*/ 350 w 936"/>
              <a:gd name="T29" fmla="*/ 9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700" y="292"/>
                </a:moveTo>
                <a:lnTo>
                  <a:pt x="935" y="292"/>
                </a:lnTo>
                <a:lnTo>
                  <a:pt x="935" y="935"/>
                </a:lnTo>
                <a:lnTo>
                  <a:pt x="700" y="935"/>
                </a:lnTo>
                <a:lnTo>
                  <a:pt x="700" y="292"/>
                </a:lnTo>
                <a:close/>
                <a:moveTo>
                  <a:pt x="0" y="935"/>
                </a:moveTo>
                <a:lnTo>
                  <a:pt x="0" y="467"/>
                </a:lnTo>
                <a:lnTo>
                  <a:pt x="235" y="467"/>
                </a:lnTo>
                <a:lnTo>
                  <a:pt x="235" y="935"/>
                </a:lnTo>
                <a:lnTo>
                  <a:pt x="0" y="935"/>
                </a:lnTo>
                <a:close/>
                <a:moveTo>
                  <a:pt x="350" y="935"/>
                </a:moveTo>
                <a:lnTo>
                  <a:pt x="350" y="0"/>
                </a:lnTo>
                <a:lnTo>
                  <a:pt x="585" y="0"/>
                </a:lnTo>
                <a:lnTo>
                  <a:pt x="585" y="935"/>
                </a:lnTo>
                <a:lnTo>
                  <a:pt x="350" y="9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12964" y="1497807"/>
            <a:ext cx="377825" cy="377825"/>
          </a:xfrm>
          <a:custGeom>
            <a:avLst/>
            <a:gdLst>
              <a:gd name="T0" fmla="*/ 932 w 1051"/>
              <a:gd name="T1" fmla="*/ 0 h 1051"/>
              <a:gd name="T2" fmla="*/ 1050 w 1051"/>
              <a:gd name="T3" fmla="*/ 118 h 1051"/>
              <a:gd name="T4" fmla="*/ 1050 w 1051"/>
              <a:gd name="T5" fmla="*/ 932 h 1051"/>
              <a:gd name="T6" fmla="*/ 932 w 1051"/>
              <a:gd name="T7" fmla="*/ 1050 h 1051"/>
              <a:gd name="T8" fmla="*/ 117 w 1051"/>
              <a:gd name="T9" fmla="*/ 1050 h 1051"/>
              <a:gd name="T10" fmla="*/ 0 w 1051"/>
              <a:gd name="T11" fmla="*/ 932 h 1051"/>
              <a:gd name="T12" fmla="*/ 0 w 1051"/>
              <a:gd name="T13" fmla="*/ 700 h 1051"/>
              <a:gd name="T14" fmla="*/ 117 w 1051"/>
              <a:gd name="T15" fmla="*/ 700 h 1051"/>
              <a:gd name="T16" fmla="*/ 117 w 1051"/>
              <a:gd name="T17" fmla="*/ 932 h 1051"/>
              <a:gd name="T18" fmla="*/ 932 w 1051"/>
              <a:gd name="T19" fmla="*/ 932 h 1051"/>
              <a:gd name="T20" fmla="*/ 932 w 1051"/>
              <a:gd name="T21" fmla="*/ 118 h 1051"/>
              <a:gd name="T22" fmla="*/ 117 w 1051"/>
              <a:gd name="T23" fmla="*/ 118 h 1051"/>
              <a:gd name="T24" fmla="*/ 117 w 1051"/>
              <a:gd name="T25" fmla="*/ 350 h 1051"/>
              <a:gd name="T26" fmla="*/ 0 w 1051"/>
              <a:gd name="T27" fmla="*/ 350 h 1051"/>
              <a:gd name="T28" fmla="*/ 0 w 1051"/>
              <a:gd name="T29" fmla="*/ 118 h 1051"/>
              <a:gd name="T30" fmla="*/ 117 w 1051"/>
              <a:gd name="T31" fmla="*/ 0 h 1051"/>
              <a:gd name="T32" fmla="*/ 932 w 1051"/>
              <a:gd name="T33" fmla="*/ 0 h 1051"/>
              <a:gd name="T34" fmla="*/ 413 w 1051"/>
              <a:gd name="T35" fmla="*/ 736 h 1051"/>
              <a:gd name="T36" fmla="*/ 563 w 1051"/>
              <a:gd name="T37" fmla="*/ 583 h 1051"/>
              <a:gd name="T38" fmla="*/ 0 w 1051"/>
              <a:gd name="T39" fmla="*/ 583 h 1051"/>
              <a:gd name="T40" fmla="*/ 0 w 1051"/>
              <a:gd name="T41" fmla="*/ 468 h 1051"/>
              <a:gd name="T42" fmla="*/ 563 w 1051"/>
              <a:gd name="T43" fmla="*/ 468 h 1051"/>
              <a:gd name="T44" fmla="*/ 413 w 1051"/>
              <a:gd name="T45" fmla="*/ 315 h 1051"/>
              <a:gd name="T46" fmla="*/ 495 w 1051"/>
              <a:gd name="T47" fmla="*/ 233 h 1051"/>
              <a:gd name="T48" fmla="*/ 787 w 1051"/>
              <a:gd name="T49" fmla="*/ 525 h 1051"/>
              <a:gd name="T50" fmla="*/ 495 w 1051"/>
              <a:gd name="T51" fmla="*/ 818 h 1051"/>
              <a:gd name="T52" fmla="*/ 413 w 1051"/>
              <a:gd name="T53" fmla="*/ 73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932" y="0"/>
                </a:moveTo>
                <a:cubicBezTo>
                  <a:pt x="995" y="0"/>
                  <a:pt x="1050" y="55"/>
                  <a:pt x="1050" y="118"/>
                </a:cubicBezTo>
                <a:lnTo>
                  <a:pt x="1050" y="932"/>
                </a:lnTo>
                <a:cubicBezTo>
                  <a:pt x="1050" y="995"/>
                  <a:pt x="995" y="1050"/>
                  <a:pt x="932" y="1050"/>
                </a:cubicBezTo>
                <a:lnTo>
                  <a:pt x="117" y="1050"/>
                </a:lnTo>
                <a:cubicBezTo>
                  <a:pt x="52" y="1050"/>
                  <a:pt x="0" y="995"/>
                  <a:pt x="0" y="932"/>
                </a:cubicBezTo>
                <a:lnTo>
                  <a:pt x="0" y="700"/>
                </a:lnTo>
                <a:lnTo>
                  <a:pt x="117" y="700"/>
                </a:lnTo>
                <a:lnTo>
                  <a:pt x="117" y="932"/>
                </a:lnTo>
                <a:lnTo>
                  <a:pt x="932" y="932"/>
                </a:lnTo>
                <a:lnTo>
                  <a:pt x="932" y="118"/>
                </a:lnTo>
                <a:lnTo>
                  <a:pt x="117" y="118"/>
                </a:lnTo>
                <a:lnTo>
                  <a:pt x="117" y="350"/>
                </a:lnTo>
                <a:lnTo>
                  <a:pt x="0" y="350"/>
                </a:lnTo>
                <a:lnTo>
                  <a:pt x="0" y="118"/>
                </a:lnTo>
                <a:cubicBezTo>
                  <a:pt x="0" y="55"/>
                  <a:pt x="52" y="0"/>
                  <a:pt x="117" y="0"/>
                </a:cubicBezTo>
                <a:lnTo>
                  <a:pt x="932" y="0"/>
                </a:lnTo>
                <a:close/>
                <a:moveTo>
                  <a:pt x="413" y="736"/>
                </a:moveTo>
                <a:lnTo>
                  <a:pt x="563" y="583"/>
                </a:lnTo>
                <a:lnTo>
                  <a:pt x="0" y="583"/>
                </a:lnTo>
                <a:lnTo>
                  <a:pt x="0" y="468"/>
                </a:lnTo>
                <a:lnTo>
                  <a:pt x="563" y="468"/>
                </a:lnTo>
                <a:lnTo>
                  <a:pt x="413" y="315"/>
                </a:lnTo>
                <a:lnTo>
                  <a:pt x="495" y="233"/>
                </a:lnTo>
                <a:lnTo>
                  <a:pt x="787" y="525"/>
                </a:lnTo>
                <a:lnTo>
                  <a:pt x="495" y="818"/>
                </a:lnTo>
                <a:lnTo>
                  <a:pt x="413" y="73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170237" y="1497807"/>
            <a:ext cx="419100" cy="377825"/>
          </a:xfrm>
          <a:custGeom>
            <a:avLst/>
            <a:gdLst>
              <a:gd name="T0" fmla="*/ 875 w 1166"/>
              <a:gd name="T1" fmla="*/ 583 h 1051"/>
              <a:gd name="T2" fmla="*/ 290 w 1166"/>
              <a:gd name="T3" fmla="*/ 583 h 1051"/>
              <a:gd name="T4" fmla="*/ 290 w 1166"/>
              <a:gd name="T5" fmla="*/ 118 h 1051"/>
              <a:gd name="T6" fmla="*/ 407 w 1166"/>
              <a:gd name="T7" fmla="*/ 0 h 1051"/>
              <a:gd name="T8" fmla="*/ 757 w 1166"/>
              <a:gd name="T9" fmla="*/ 0 h 1051"/>
              <a:gd name="T10" fmla="*/ 875 w 1166"/>
              <a:gd name="T11" fmla="*/ 118 h 1051"/>
              <a:gd name="T12" fmla="*/ 875 w 1166"/>
              <a:gd name="T13" fmla="*/ 583 h 1051"/>
              <a:gd name="T14" fmla="*/ 0 w 1166"/>
              <a:gd name="T15" fmla="*/ 408 h 1051"/>
              <a:gd name="T16" fmla="*/ 175 w 1166"/>
              <a:gd name="T17" fmla="*/ 408 h 1051"/>
              <a:gd name="T18" fmla="*/ 175 w 1166"/>
              <a:gd name="T19" fmla="*/ 583 h 1051"/>
              <a:gd name="T20" fmla="*/ 0 w 1166"/>
              <a:gd name="T21" fmla="*/ 583 h 1051"/>
              <a:gd name="T22" fmla="*/ 0 w 1166"/>
              <a:gd name="T23" fmla="*/ 408 h 1051"/>
              <a:gd name="T24" fmla="*/ 990 w 1166"/>
              <a:gd name="T25" fmla="*/ 408 h 1051"/>
              <a:gd name="T26" fmla="*/ 1165 w 1166"/>
              <a:gd name="T27" fmla="*/ 408 h 1051"/>
              <a:gd name="T28" fmla="*/ 1165 w 1166"/>
              <a:gd name="T29" fmla="*/ 583 h 1051"/>
              <a:gd name="T30" fmla="*/ 990 w 1166"/>
              <a:gd name="T31" fmla="*/ 583 h 1051"/>
              <a:gd name="T32" fmla="*/ 990 w 1166"/>
              <a:gd name="T33" fmla="*/ 408 h 1051"/>
              <a:gd name="T34" fmla="*/ 115 w 1166"/>
              <a:gd name="T35" fmla="*/ 1050 h 1051"/>
              <a:gd name="T36" fmla="*/ 115 w 1166"/>
              <a:gd name="T37" fmla="*/ 700 h 1051"/>
              <a:gd name="T38" fmla="*/ 1050 w 1166"/>
              <a:gd name="T39" fmla="*/ 700 h 1051"/>
              <a:gd name="T40" fmla="*/ 1050 w 1166"/>
              <a:gd name="T41" fmla="*/ 1050 h 1051"/>
              <a:gd name="T42" fmla="*/ 875 w 1166"/>
              <a:gd name="T43" fmla="*/ 1050 h 1051"/>
              <a:gd name="T44" fmla="*/ 875 w 1166"/>
              <a:gd name="T45" fmla="*/ 875 h 1051"/>
              <a:gd name="T46" fmla="*/ 290 w 1166"/>
              <a:gd name="T47" fmla="*/ 875 h 1051"/>
              <a:gd name="T48" fmla="*/ 290 w 1166"/>
              <a:gd name="T49" fmla="*/ 1050 h 1051"/>
              <a:gd name="T50" fmla="*/ 115 w 1166"/>
              <a:gd name="T51"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051">
                <a:moveTo>
                  <a:pt x="875" y="583"/>
                </a:moveTo>
                <a:lnTo>
                  <a:pt x="290" y="583"/>
                </a:lnTo>
                <a:lnTo>
                  <a:pt x="290" y="118"/>
                </a:lnTo>
                <a:cubicBezTo>
                  <a:pt x="290" y="55"/>
                  <a:pt x="344" y="0"/>
                  <a:pt x="407" y="0"/>
                </a:cubicBezTo>
                <a:lnTo>
                  <a:pt x="757" y="0"/>
                </a:lnTo>
                <a:cubicBezTo>
                  <a:pt x="820" y="0"/>
                  <a:pt x="875" y="55"/>
                  <a:pt x="875" y="118"/>
                </a:cubicBezTo>
                <a:lnTo>
                  <a:pt x="875" y="583"/>
                </a:lnTo>
                <a:close/>
                <a:moveTo>
                  <a:pt x="0" y="408"/>
                </a:moveTo>
                <a:lnTo>
                  <a:pt x="175" y="408"/>
                </a:lnTo>
                <a:lnTo>
                  <a:pt x="175" y="583"/>
                </a:lnTo>
                <a:lnTo>
                  <a:pt x="0" y="583"/>
                </a:lnTo>
                <a:lnTo>
                  <a:pt x="0" y="408"/>
                </a:lnTo>
                <a:close/>
                <a:moveTo>
                  <a:pt x="990" y="408"/>
                </a:moveTo>
                <a:lnTo>
                  <a:pt x="1165" y="408"/>
                </a:lnTo>
                <a:lnTo>
                  <a:pt x="1165" y="583"/>
                </a:lnTo>
                <a:lnTo>
                  <a:pt x="990" y="583"/>
                </a:lnTo>
                <a:lnTo>
                  <a:pt x="990" y="408"/>
                </a:lnTo>
                <a:close/>
                <a:moveTo>
                  <a:pt x="115" y="1050"/>
                </a:moveTo>
                <a:lnTo>
                  <a:pt x="115" y="700"/>
                </a:lnTo>
                <a:lnTo>
                  <a:pt x="1050" y="700"/>
                </a:lnTo>
                <a:lnTo>
                  <a:pt x="1050" y="1050"/>
                </a:lnTo>
                <a:lnTo>
                  <a:pt x="875" y="1050"/>
                </a:lnTo>
                <a:lnTo>
                  <a:pt x="875" y="875"/>
                </a:lnTo>
                <a:lnTo>
                  <a:pt x="290" y="875"/>
                </a:lnTo>
                <a:lnTo>
                  <a:pt x="290" y="1050"/>
                </a:lnTo>
                <a:lnTo>
                  <a:pt x="115"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68789" y="1475582"/>
            <a:ext cx="377825" cy="420689"/>
          </a:xfrm>
          <a:custGeom>
            <a:avLst/>
            <a:gdLst>
              <a:gd name="T0" fmla="*/ 642 w 1051"/>
              <a:gd name="T1" fmla="*/ 760 h 1169"/>
              <a:gd name="T2" fmla="*/ 642 w 1051"/>
              <a:gd name="T3" fmla="*/ 875 h 1169"/>
              <a:gd name="T4" fmla="*/ 232 w 1051"/>
              <a:gd name="T5" fmla="*/ 875 h 1169"/>
              <a:gd name="T6" fmla="*/ 232 w 1051"/>
              <a:gd name="T7" fmla="*/ 760 h 1169"/>
              <a:gd name="T8" fmla="*/ 642 w 1051"/>
              <a:gd name="T9" fmla="*/ 760 h 1169"/>
              <a:gd name="T10" fmla="*/ 932 w 1051"/>
              <a:gd name="T11" fmla="*/ 1050 h 1169"/>
              <a:gd name="T12" fmla="*/ 932 w 1051"/>
              <a:gd name="T13" fmla="*/ 411 h 1169"/>
              <a:gd name="T14" fmla="*/ 117 w 1051"/>
              <a:gd name="T15" fmla="*/ 411 h 1169"/>
              <a:gd name="T16" fmla="*/ 117 w 1051"/>
              <a:gd name="T17" fmla="*/ 1050 h 1169"/>
              <a:gd name="T18" fmla="*/ 932 w 1051"/>
              <a:gd name="T19" fmla="*/ 1050 h 1169"/>
              <a:gd name="T20" fmla="*/ 932 w 1051"/>
              <a:gd name="T21" fmla="*/ 118 h 1169"/>
              <a:gd name="T22" fmla="*/ 1050 w 1051"/>
              <a:gd name="T23" fmla="*/ 236 h 1169"/>
              <a:gd name="T24" fmla="*/ 1050 w 1051"/>
              <a:gd name="T25" fmla="*/ 1050 h 1169"/>
              <a:gd name="T26" fmla="*/ 932 w 1051"/>
              <a:gd name="T27" fmla="*/ 1168 h 1169"/>
              <a:gd name="T28" fmla="*/ 117 w 1051"/>
              <a:gd name="T29" fmla="*/ 1168 h 1169"/>
              <a:gd name="T30" fmla="*/ 0 w 1051"/>
              <a:gd name="T31" fmla="*/ 1050 h 1169"/>
              <a:gd name="T32" fmla="*/ 0 w 1051"/>
              <a:gd name="T33" fmla="*/ 236 h 1169"/>
              <a:gd name="T34" fmla="*/ 117 w 1051"/>
              <a:gd name="T35" fmla="*/ 118 h 1169"/>
              <a:gd name="T36" fmla="*/ 175 w 1051"/>
              <a:gd name="T37" fmla="*/ 118 h 1169"/>
              <a:gd name="T38" fmla="*/ 175 w 1051"/>
              <a:gd name="T39" fmla="*/ 0 h 1169"/>
              <a:gd name="T40" fmla="*/ 292 w 1051"/>
              <a:gd name="T41" fmla="*/ 0 h 1169"/>
              <a:gd name="T42" fmla="*/ 292 w 1051"/>
              <a:gd name="T43" fmla="*/ 118 h 1169"/>
              <a:gd name="T44" fmla="*/ 757 w 1051"/>
              <a:gd name="T45" fmla="*/ 118 h 1169"/>
              <a:gd name="T46" fmla="*/ 757 w 1051"/>
              <a:gd name="T47" fmla="*/ 0 h 1169"/>
              <a:gd name="T48" fmla="*/ 875 w 1051"/>
              <a:gd name="T49" fmla="*/ 0 h 1169"/>
              <a:gd name="T50" fmla="*/ 875 w 1051"/>
              <a:gd name="T51" fmla="*/ 118 h 1169"/>
              <a:gd name="T52" fmla="*/ 932 w 1051"/>
              <a:gd name="T53" fmla="*/ 118 h 1169"/>
              <a:gd name="T54" fmla="*/ 817 w 1051"/>
              <a:gd name="T55" fmla="*/ 525 h 1169"/>
              <a:gd name="T56" fmla="*/ 817 w 1051"/>
              <a:gd name="T57" fmla="*/ 643 h 1169"/>
              <a:gd name="T58" fmla="*/ 232 w 1051"/>
              <a:gd name="T59" fmla="*/ 643 h 1169"/>
              <a:gd name="T60" fmla="*/ 232 w 1051"/>
              <a:gd name="T61" fmla="*/ 525 h 1169"/>
              <a:gd name="T62" fmla="*/ 817 w 1051"/>
              <a:gd name="T63" fmla="*/ 52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169">
                <a:moveTo>
                  <a:pt x="642" y="760"/>
                </a:moveTo>
                <a:lnTo>
                  <a:pt x="642" y="875"/>
                </a:lnTo>
                <a:lnTo>
                  <a:pt x="232" y="875"/>
                </a:lnTo>
                <a:lnTo>
                  <a:pt x="232" y="760"/>
                </a:lnTo>
                <a:lnTo>
                  <a:pt x="642" y="760"/>
                </a:lnTo>
                <a:close/>
                <a:moveTo>
                  <a:pt x="932" y="1050"/>
                </a:moveTo>
                <a:lnTo>
                  <a:pt x="932" y="411"/>
                </a:lnTo>
                <a:lnTo>
                  <a:pt x="117" y="411"/>
                </a:lnTo>
                <a:lnTo>
                  <a:pt x="117" y="1050"/>
                </a:lnTo>
                <a:lnTo>
                  <a:pt x="932" y="1050"/>
                </a:lnTo>
                <a:close/>
                <a:moveTo>
                  <a:pt x="932" y="118"/>
                </a:moveTo>
                <a:cubicBezTo>
                  <a:pt x="995" y="118"/>
                  <a:pt x="1050" y="173"/>
                  <a:pt x="1050" y="236"/>
                </a:cubicBezTo>
                <a:lnTo>
                  <a:pt x="1050" y="1050"/>
                </a:lnTo>
                <a:cubicBezTo>
                  <a:pt x="1050" y="1113"/>
                  <a:pt x="995" y="1168"/>
                  <a:pt x="932" y="1168"/>
                </a:cubicBezTo>
                <a:lnTo>
                  <a:pt x="117" y="1168"/>
                </a:lnTo>
                <a:cubicBezTo>
                  <a:pt x="52" y="1168"/>
                  <a:pt x="0" y="1113"/>
                  <a:pt x="0" y="1050"/>
                </a:cubicBezTo>
                <a:lnTo>
                  <a:pt x="0" y="236"/>
                </a:lnTo>
                <a:cubicBezTo>
                  <a:pt x="0" y="173"/>
                  <a:pt x="52" y="118"/>
                  <a:pt x="117" y="118"/>
                </a:cubicBezTo>
                <a:lnTo>
                  <a:pt x="175" y="118"/>
                </a:lnTo>
                <a:lnTo>
                  <a:pt x="175" y="0"/>
                </a:lnTo>
                <a:lnTo>
                  <a:pt x="292" y="0"/>
                </a:lnTo>
                <a:lnTo>
                  <a:pt x="292" y="118"/>
                </a:lnTo>
                <a:lnTo>
                  <a:pt x="757" y="118"/>
                </a:lnTo>
                <a:lnTo>
                  <a:pt x="757" y="0"/>
                </a:lnTo>
                <a:lnTo>
                  <a:pt x="875" y="0"/>
                </a:lnTo>
                <a:lnTo>
                  <a:pt x="875" y="118"/>
                </a:lnTo>
                <a:lnTo>
                  <a:pt x="932" y="118"/>
                </a:lnTo>
                <a:close/>
                <a:moveTo>
                  <a:pt x="817" y="525"/>
                </a:moveTo>
                <a:lnTo>
                  <a:pt x="817" y="643"/>
                </a:lnTo>
                <a:lnTo>
                  <a:pt x="232" y="643"/>
                </a:lnTo>
                <a:lnTo>
                  <a:pt x="232" y="525"/>
                </a:lnTo>
                <a:lnTo>
                  <a:pt x="817"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46701" y="1475582"/>
            <a:ext cx="377825" cy="420689"/>
          </a:xfrm>
          <a:custGeom>
            <a:avLst/>
            <a:gdLst>
              <a:gd name="T0" fmla="*/ 932 w 1051"/>
              <a:gd name="T1" fmla="*/ 1050 h 1169"/>
              <a:gd name="T2" fmla="*/ 932 w 1051"/>
              <a:gd name="T3" fmla="*/ 411 h 1169"/>
              <a:gd name="T4" fmla="*/ 117 w 1051"/>
              <a:gd name="T5" fmla="*/ 411 h 1169"/>
              <a:gd name="T6" fmla="*/ 117 w 1051"/>
              <a:gd name="T7" fmla="*/ 1050 h 1169"/>
              <a:gd name="T8" fmla="*/ 932 w 1051"/>
              <a:gd name="T9" fmla="*/ 1050 h 1169"/>
              <a:gd name="T10" fmla="*/ 932 w 1051"/>
              <a:gd name="T11" fmla="*/ 118 h 1169"/>
              <a:gd name="T12" fmla="*/ 1050 w 1051"/>
              <a:gd name="T13" fmla="*/ 236 h 1169"/>
              <a:gd name="T14" fmla="*/ 1050 w 1051"/>
              <a:gd name="T15" fmla="*/ 1050 h 1169"/>
              <a:gd name="T16" fmla="*/ 932 w 1051"/>
              <a:gd name="T17" fmla="*/ 1168 h 1169"/>
              <a:gd name="T18" fmla="*/ 117 w 1051"/>
              <a:gd name="T19" fmla="*/ 1168 h 1169"/>
              <a:gd name="T20" fmla="*/ 0 w 1051"/>
              <a:gd name="T21" fmla="*/ 1050 h 1169"/>
              <a:gd name="T22" fmla="*/ 0 w 1051"/>
              <a:gd name="T23" fmla="*/ 236 h 1169"/>
              <a:gd name="T24" fmla="*/ 117 w 1051"/>
              <a:gd name="T25" fmla="*/ 118 h 1169"/>
              <a:gd name="T26" fmla="*/ 175 w 1051"/>
              <a:gd name="T27" fmla="*/ 118 h 1169"/>
              <a:gd name="T28" fmla="*/ 175 w 1051"/>
              <a:gd name="T29" fmla="*/ 0 h 1169"/>
              <a:gd name="T30" fmla="*/ 293 w 1051"/>
              <a:gd name="T31" fmla="*/ 0 h 1169"/>
              <a:gd name="T32" fmla="*/ 293 w 1051"/>
              <a:gd name="T33" fmla="*/ 118 h 1169"/>
              <a:gd name="T34" fmla="*/ 757 w 1051"/>
              <a:gd name="T35" fmla="*/ 118 h 1169"/>
              <a:gd name="T36" fmla="*/ 757 w 1051"/>
              <a:gd name="T37" fmla="*/ 0 h 1169"/>
              <a:gd name="T38" fmla="*/ 875 w 1051"/>
              <a:gd name="T39" fmla="*/ 0 h 1169"/>
              <a:gd name="T40" fmla="*/ 875 w 1051"/>
              <a:gd name="T41" fmla="*/ 118 h 1169"/>
              <a:gd name="T42" fmla="*/ 932 w 1051"/>
              <a:gd name="T43" fmla="*/ 118 h 1169"/>
              <a:gd name="T44" fmla="*/ 369 w 1051"/>
              <a:gd name="T45" fmla="*/ 935 h 1169"/>
              <a:gd name="T46" fmla="*/ 306 w 1051"/>
              <a:gd name="T47" fmla="*/ 873 h 1169"/>
              <a:gd name="T48" fmla="*/ 448 w 1051"/>
              <a:gd name="T49" fmla="*/ 730 h 1169"/>
              <a:gd name="T50" fmla="*/ 306 w 1051"/>
              <a:gd name="T51" fmla="*/ 588 h 1169"/>
              <a:gd name="T52" fmla="*/ 369 w 1051"/>
              <a:gd name="T53" fmla="*/ 525 h 1169"/>
              <a:gd name="T54" fmla="*/ 511 w 1051"/>
              <a:gd name="T55" fmla="*/ 668 h 1169"/>
              <a:gd name="T56" fmla="*/ 653 w 1051"/>
              <a:gd name="T57" fmla="*/ 525 h 1169"/>
              <a:gd name="T58" fmla="*/ 714 w 1051"/>
              <a:gd name="T59" fmla="*/ 588 h 1169"/>
              <a:gd name="T60" fmla="*/ 571 w 1051"/>
              <a:gd name="T61" fmla="*/ 730 h 1169"/>
              <a:gd name="T62" fmla="*/ 714 w 1051"/>
              <a:gd name="T63" fmla="*/ 873 h 1169"/>
              <a:gd name="T64" fmla="*/ 653 w 1051"/>
              <a:gd name="T65" fmla="*/ 935 h 1169"/>
              <a:gd name="T66" fmla="*/ 511 w 1051"/>
              <a:gd name="T67" fmla="*/ 793 h 1169"/>
              <a:gd name="T68" fmla="*/ 369 w 1051"/>
              <a:gd name="T69" fmla="*/ 93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169">
                <a:moveTo>
                  <a:pt x="932" y="1050"/>
                </a:moveTo>
                <a:lnTo>
                  <a:pt x="932" y="411"/>
                </a:lnTo>
                <a:lnTo>
                  <a:pt x="117" y="411"/>
                </a:lnTo>
                <a:lnTo>
                  <a:pt x="117" y="1050"/>
                </a:lnTo>
                <a:lnTo>
                  <a:pt x="932" y="1050"/>
                </a:lnTo>
                <a:close/>
                <a:moveTo>
                  <a:pt x="932" y="118"/>
                </a:moveTo>
                <a:cubicBezTo>
                  <a:pt x="995" y="118"/>
                  <a:pt x="1050" y="173"/>
                  <a:pt x="1050" y="236"/>
                </a:cubicBezTo>
                <a:lnTo>
                  <a:pt x="1050" y="1050"/>
                </a:lnTo>
                <a:cubicBezTo>
                  <a:pt x="1050" y="1113"/>
                  <a:pt x="995" y="1168"/>
                  <a:pt x="932" y="1168"/>
                </a:cubicBezTo>
                <a:lnTo>
                  <a:pt x="117" y="1168"/>
                </a:lnTo>
                <a:cubicBezTo>
                  <a:pt x="52" y="1168"/>
                  <a:pt x="0" y="1113"/>
                  <a:pt x="0" y="1050"/>
                </a:cubicBezTo>
                <a:lnTo>
                  <a:pt x="0" y="236"/>
                </a:lnTo>
                <a:cubicBezTo>
                  <a:pt x="0" y="173"/>
                  <a:pt x="52" y="118"/>
                  <a:pt x="117" y="118"/>
                </a:cubicBezTo>
                <a:lnTo>
                  <a:pt x="175" y="118"/>
                </a:lnTo>
                <a:lnTo>
                  <a:pt x="175" y="0"/>
                </a:lnTo>
                <a:lnTo>
                  <a:pt x="293" y="0"/>
                </a:lnTo>
                <a:lnTo>
                  <a:pt x="293" y="118"/>
                </a:lnTo>
                <a:lnTo>
                  <a:pt x="757" y="118"/>
                </a:lnTo>
                <a:lnTo>
                  <a:pt x="757" y="0"/>
                </a:lnTo>
                <a:lnTo>
                  <a:pt x="875" y="0"/>
                </a:lnTo>
                <a:lnTo>
                  <a:pt x="875" y="118"/>
                </a:lnTo>
                <a:lnTo>
                  <a:pt x="932" y="118"/>
                </a:lnTo>
                <a:close/>
                <a:moveTo>
                  <a:pt x="369" y="935"/>
                </a:moveTo>
                <a:lnTo>
                  <a:pt x="306" y="873"/>
                </a:lnTo>
                <a:lnTo>
                  <a:pt x="448" y="730"/>
                </a:lnTo>
                <a:lnTo>
                  <a:pt x="306" y="588"/>
                </a:lnTo>
                <a:lnTo>
                  <a:pt x="369" y="525"/>
                </a:lnTo>
                <a:lnTo>
                  <a:pt x="511" y="668"/>
                </a:lnTo>
                <a:lnTo>
                  <a:pt x="653" y="525"/>
                </a:lnTo>
                <a:lnTo>
                  <a:pt x="714" y="588"/>
                </a:lnTo>
                <a:lnTo>
                  <a:pt x="571" y="730"/>
                </a:lnTo>
                <a:lnTo>
                  <a:pt x="714" y="873"/>
                </a:lnTo>
                <a:lnTo>
                  <a:pt x="653" y="935"/>
                </a:lnTo>
                <a:lnTo>
                  <a:pt x="511" y="793"/>
                </a:lnTo>
                <a:lnTo>
                  <a:pt x="369" y="9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24614" y="1475582"/>
            <a:ext cx="377825" cy="420689"/>
          </a:xfrm>
          <a:custGeom>
            <a:avLst/>
            <a:gdLst>
              <a:gd name="T0" fmla="*/ 933 w 1051"/>
              <a:gd name="T1" fmla="*/ 1050 h 1169"/>
              <a:gd name="T2" fmla="*/ 933 w 1051"/>
              <a:gd name="T3" fmla="*/ 411 h 1169"/>
              <a:gd name="T4" fmla="*/ 118 w 1051"/>
              <a:gd name="T5" fmla="*/ 411 h 1169"/>
              <a:gd name="T6" fmla="*/ 118 w 1051"/>
              <a:gd name="T7" fmla="*/ 1050 h 1169"/>
              <a:gd name="T8" fmla="*/ 933 w 1051"/>
              <a:gd name="T9" fmla="*/ 1050 h 1169"/>
              <a:gd name="T10" fmla="*/ 933 w 1051"/>
              <a:gd name="T11" fmla="*/ 118 h 1169"/>
              <a:gd name="T12" fmla="*/ 1050 w 1051"/>
              <a:gd name="T13" fmla="*/ 236 h 1169"/>
              <a:gd name="T14" fmla="*/ 1050 w 1051"/>
              <a:gd name="T15" fmla="*/ 1050 h 1169"/>
              <a:gd name="T16" fmla="*/ 933 w 1051"/>
              <a:gd name="T17" fmla="*/ 1168 h 1169"/>
              <a:gd name="T18" fmla="*/ 118 w 1051"/>
              <a:gd name="T19" fmla="*/ 1168 h 1169"/>
              <a:gd name="T20" fmla="*/ 0 w 1051"/>
              <a:gd name="T21" fmla="*/ 1050 h 1169"/>
              <a:gd name="T22" fmla="*/ 0 w 1051"/>
              <a:gd name="T23" fmla="*/ 236 h 1169"/>
              <a:gd name="T24" fmla="*/ 118 w 1051"/>
              <a:gd name="T25" fmla="*/ 118 h 1169"/>
              <a:gd name="T26" fmla="*/ 175 w 1051"/>
              <a:gd name="T27" fmla="*/ 118 h 1169"/>
              <a:gd name="T28" fmla="*/ 175 w 1051"/>
              <a:gd name="T29" fmla="*/ 0 h 1169"/>
              <a:gd name="T30" fmla="*/ 293 w 1051"/>
              <a:gd name="T31" fmla="*/ 0 h 1169"/>
              <a:gd name="T32" fmla="*/ 293 w 1051"/>
              <a:gd name="T33" fmla="*/ 118 h 1169"/>
              <a:gd name="T34" fmla="*/ 758 w 1051"/>
              <a:gd name="T35" fmla="*/ 118 h 1169"/>
              <a:gd name="T36" fmla="*/ 758 w 1051"/>
              <a:gd name="T37" fmla="*/ 0 h 1169"/>
              <a:gd name="T38" fmla="*/ 875 w 1051"/>
              <a:gd name="T39" fmla="*/ 0 h 1169"/>
              <a:gd name="T40" fmla="*/ 875 w 1051"/>
              <a:gd name="T41" fmla="*/ 118 h 1169"/>
              <a:gd name="T42" fmla="*/ 933 w 1051"/>
              <a:gd name="T43" fmla="*/ 118 h 1169"/>
              <a:gd name="T44" fmla="*/ 790 w 1051"/>
              <a:gd name="T45" fmla="*/ 588 h 1169"/>
              <a:gd name="T46" fmla="*/ 443 w 1051"/>
              <a:gd name="T47" fmla="*/ 935 h 1169"/>
              <a:gd name="T48" fmla="*/ 257 w 1051"/>
              <a:gd name="T49" fmla="*/ 750 h 1169"/>
              <a:gd name="T50" fmla="*/ 320 w 1051"/>
              <a:gd name="T51" fmla="*/ 687 h 1169"/>
              <a:gd name="T52" fmla="*/ 443 w 1051"/>
              <a:gd name="T53" fmla="*/ 810 h 1169"/>
              <a:gd name="T54" fmla="*/ 728 w 1051"/>
              <a:gd name="T55" fmla="*/ 525 h 1169"/>
              <a:gd name="T56" fmla="*/ 790 w 1051"/>
              <a:gd name="T57" fmla="*/ 58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169">
                <a:moveTo>
                  <a:pt x="933" y="1050"/>
                </a:moveTo>
                <a:lnTo>
                  <a:pt x="933" y="411"/>
                </a:lnTo>
                <a:lnTo>
                  <a:pt x="118" y="411"/>
                </a:lnTo>
                <a:lnTo>
                  <a:pt x="118" y="1050"/>
                </a:lnTo>
                <a:lnTo>
                  <a:pt x="933" y="1050"/>
                </a:lnTo>
                <a:close/>
                <a:moveTo>
                  <a:pt x="933" y="118"/>
                </a:moveTo>
                <a:cubicBezTo>
                  <a:pt x="996" y="118"/>
                  <a:pt x="1050" y="173"/>
                  <a:pt x="1050" y="236"/>
                </a:cubicBezTo>
                <a:lnTo>
                  <a:pt x="1050" y="1050"/>
                </a:lnTo>
                <a:cubicBezTo>
                  <a:pt x="1050" y="1113"/>
                  <a:pt x="996" y="1168"/>
                  <a:pt x="933" y="1168"/>
                </a:cubicBezTo>
                <a:lnTo>
                  <a:pt x="118" y="1168"/>
                </a:lnTo>
                <a:cubicBezTo>
                  <a:pt x="52" y="1168"/>
                  <a:pt x="0" y="1113"/>
                  <a:pt x="0" y="1050"/>
                </a:cubicBezTo>
                <a:lnTo>
                  <a:pt x="0" y="236"/>
                </a:lnTo>
                <a:cubicBezTo>
                  <a:pt x="0" y="173"/>
                  <a:pt x="52" y="118"/>
                  <a:pt x="118" y="118"/>
                </a:cubicBezTo>
                <a:lnTo>
                  <a:pt x="175" y="118"/>
                </a:lnTo>
                <a:lnTo>
                  <a:pt x="175" y="0"/>
                </a:lnTo>
                <a:lnTo>
                  <a:pt x="293" y="0"/>
                </a:lnTo>
                <a:lnTo>
                  <a:pt x="293" y="118"/>
                </a:lnTo>
                <a:lnTo>
                  <a:pt x="758" y="118"/>
                </a:lnTo>
                <a:lnTo>
                  <a:pt x="758" y="0"/>
                </a:lnTo>
                <a:lnTo>
                  <a:pt x="875" y="0"/>
                </a:lnTo>
                <a:lnTo>
                  <a:pt x="875" y="118"/>
                </a:lnTo>
                <a:lnTo>
                  <a:pt x="933" y="118"/>
                </a:lnTo>
                <a:close/>
                <a:moveTo>
                  <a:pt x="790" y="588"/>
                </a:moveTo>
                <a:lnTo>
                  <a:pt x="443" y="935"/>
                </a:lnTo>
                <a:lnTo>
                  <a:pt x="257" y="750"/>
                </a:lnTo>
                <a:lnTo>
                  <a:pt x="320" y="687"/>
                </a:lnTo>
                <a:lnTo>
                  <a:pt x="443" y="810"/>
                </a:lnTo>
                <a:lnTo>
                  <a:pt x="728" y="525"/>
                </a:lnTo>
                <a:lnTo>
                  <a:pt x="790" y="58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18401" y="1497807"/>
            <a:ext cx="347663" cy="377825"/>
          </a:xfrm>
          <a:custGeom>
            <a:avLst/>
            <a:gdLst>
              <a:gd name="T0" fmla="*/ 236 w 964"/>
              <a:gd name="T1" fmla="*/ 875 h 1051"/>
              <a:gd name="T2" fmla="*/ 468 w 964"/>
              <a:gd name="T3" fmla="*/ 468 h 1051"/>
              <a:gd name="T4" fmla="*/ 350 w 964"/>
              <a:gd name="T5" fmla="*/ 468 h 1051"/>
              <a:gd name="T6" fmla="*/ 350 w 964"/>
              <a:gd name="T7" fmla="*/ 175 h 1051"/>
              <a:gd name="T8" fmla="*/ 118 w 964"/>
              <a:gd name="T9" fmla="*/ 613 h 1051"/>
              <a:gd name="T10" fmla="*/ 235 w 964"/>
              <a:gd name="T11" fmla="*/ 613 h 1051"/>
              <a:gd name="T12" fmla="*/ 235 w 964"/>
              <a:gd name="T13" fmla="*/ 875 h 1051"/>
              <a:gd name="T14" fmla="*/ 236 w 964"/>
              <a:gd name="T15" fmla="*/ 875 h 1051"/>
              <a:gd name="T16" fmla="*/ 818 w 964"/>
              <a:gd name="T17" fmla="*/ 408 h 1051"/>
              <a:gd name="T18" fmla="*/ 875 w 964"/>
              <a:gd name="T19" fmla="*/ 350 h 1051"/>
              <a:gd name="T20" fmla="*/ 818 w 964"/>
              <a:gd name="T21" fmla="*/ 293 h 1051"/>
              <a:gd name="T22" fmla="*/ 760 w 964"/>
              <a:gd name="T23" fmla="*/ 350 h 1051"/>
              <a:gd name="T24" fmla="*/ 818 w 964"/>
              <a:gd name="T25" fmla="*/ 408 h 1051"/>
              <a:gd name="T26" fmla="*/ 922 w 964"/>
              <a:gd name="T27" fmla="*/ 246 h 1051"/>
              <a:gd name="T28" fmla="*/ 963 w 964"/>
              <a:gd name="T29" fmla="*/ 350 h 1051"/>
              <a:gd name="T30" fmla="*/ 963 w 964"/>
              <a:gd name="T31" fmla="*/ 905 h 1051"/>
              <a:gd name="T32" fmla="*/ 818 w 964"/>
              <a:gd name="T33" fmla="*/ 1050 h 1051"/>
              <a:gd name="T34" fmla="*/ 673 w 964"/>
              <a:gd name="T35" fmla="*/ 905 h 1051"/>
              <a:gd name="T36" fmla="*/ 673 w 964"/>
              <a:gd name="T37" fmla="*/ 613 h 1051"/>
              <a:gd name="T38" fmla="*/ 585 w 964"/>
              <a:gd name="T39" fmla="*/ 613 h 1051"/>
              <a:gd name="T40" fmla="*/ 585 w 964"/>
              <a:gd name="T41" fmla="*/ 1050 h 1051"/>
              <a:gd name="T42" fmla="*/ 0 w 964"/>
              <a:gd name="T43" fmla="*/ 1050 h 1051"/>
              <a:gd name="T44" fmla="*/ 0 w 964"/>
              <a:gd name="T45" fmla="*/ 118 h 1051"/>
              <a:gd name="T46" fmla="*/ 118 w 964"/>
              <a:gd name="T47" fmla="*/ 0 h 1051"/>
              <a:gd name="T48" fmla="*/ 468 w 964"/>
              <a:gd name="T49" fmla="*/ 0 h 1051"/>
              <a:gd name="T50" fmla="*/ 585 w 964"/>
              <a:gd name="T51" fmla="*/ 118 h 1051"/>
              <a:gd name="T52" fmla="*/ 585 w 964"/>
              <a:gd name="T53" fmla="*/ 525 h 1051"/>
              <a:gd name="T54" fmla="*/ 643 w 964"/>
              <a:gd name="T55" fmla="*/ 525 h 1051"/>
              <a:gd name="T56" fmla="*/ 760 w 964"/>
              <a:gd name="T57" fmla="*/ 643 h 1051"/>
              <a:gd name="T58" fmla="*/ 760 w 964"/>
              <a:gd name="T59" fmla="*/ 905 h 1051"/>
              <a:gd name="T60" fmla="*/ 818 w 964"/>
              <a:gd name="T61" fmla="*/ 963 h 1051"/>
              <a:gd name="T62" fmla="*/ 875 w 964"/>
              <a:gd name="T63" fmla="*/ 905 h 1051"/>
              <a:gd name="T64" fmla="*/ 875 w 964"/>
              <a:gd name="T65" fmla="*/ 484 h 1051"/>
              <a:gd name="T66" fmla="*/ 818 w 964"/>
              <a:gd name="T67" fmla="*/ 495 h 1051"/>
              <a:gd name="T68" fmla="*/ 673 w 964"/>
              <a:gd name="T69" fmla="*/ 350 h 1051"/>
              <a:gd name="T70" fmla="*/ 766 w 964"/>
              <a:gd name="T71" fmla="*/ 213 h 1051"/>
              <a:gd name="T72" fmla="*/ 643 w 964"/>
              <a:gd name="T73" fmla="*/ 90 h 1051"/>
              <a:gd name="T74" fmla="*/ 706 w 964"/>
              <a:gd name="T75" fmla="*/ 30 h 1051"/>
              <a:gd name="T76" fmla="*/ 922 w 964"/>
              <a:gd name="T77" fmla="*/ 2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64" h="1051">
                <a:moveTo>
                  <a:pt x="236" y="875"/>
                </a:moveTo>
                <a:lnTo>
                  <a:pt x="468" y="468"/>
                </a:lnTo>
                <a:lnTo>
                  <a:pt x="350" y="468"/>
                </a:lnTo>
                <a:lnTo>
                  <a:pt x="350" y="175"/>
                </a:lnTo>
                <a:lnTo>
                  <a:pt x="118" y="613"/>
                </a:lnTo>
                <a:lnTo>
                  <a:pt x="235" y="613"/>
                </a:lnTo>
                <a:lnTo>
                  <a:pt x="235" y="875"/>
                </a:lnTo>
                <a:lnTo>
                  <a:pt x="236" y="875"/>
                </a:lnTo>
                <a:close/>
                <a:moveTo>
                  <a:pt x="818" y="408"/>
                </a:moveTo>
                <a:cubicBezTo>
                  <a:pt x="851" y="408"/>
                  <a:pt x="875" y="383"/>
                  <a:pt x="875" y="350"/>
                </a:cubicBezTo>
                <a:cubicBezTo>
                  <a:pt x="875" y="317"/>
                  <a:pt x="851" y="293"/>
                  <a:pt x="818" y="293"/>
                </a:cubicBezTo>
                <a:cubicBezTo>
                  <a:pt x="785" y="293"/>
                  <a:pt x="760" y="317"/>
                  <a:pt x="760" y="350"/>
                </a:cubicBezTo>
                <a:cubicBezTo>
                  <a:pt x="760" y="383"/>
                  <a:pt x="785" y="408"/>
                  <a:pt x="818" y="408"/>
                </a:cubicBezTo>
                <a:close/>
                <a:moveTo>
                  <a:pt x="922" y="246"/>
                </a:moveTo>
                <a:cubicBezTo>
                  <a:pt x="949" y="274"/>
                  <a:pt x="963" y="309"/>
                  <a:pt x="963" y="350"/>
                </a:cubicBezTo>
                <a:lnTo>
                  <a:pt x="963" y="905"/>
                </a:lnTo>
                <a:cubicBezTo>
                  <a:pt x="963" y="984"/>
                  <a:pt x="897" y="1050"/>
                  <a:pt x="818" y="1050"/>
                </a:cubicBezTo>
                <a:cubicBezTo>
                  <a:pt x="739" y="1050"/>
                  <a:pt x="673" y="984"/>
                  <a:pt x="673" y="905"/>
                </a:cubicBezTo>
                <a:lnTo>
                  <a:pt x="673" y="613"/>
                </a:lnTo>
                <a:lnTo>
                  <a:pt x="585" y="613"/>
                </a:lnTo>
                <a:lnTo>
                  <a:pt x="585" y="1050"/>
                </a:lnTo>
                <a:lnTo>
                  <a:pt x="0" y="1050"/>
                </a:lnTo>
                <a:lnTo>
                  <a:pt x="0" y="118"/>
                </a:lnTo>
                <a:cubicBezTo>
                  <a:pt x="0" y="55"/>
                  <a:pt x="55" y="0"/>
                  <a:pt x="118" y="0"/>
                </a:cubicBezTo>
                <a:lnTo>
                  <a:pt x="468" y="0"/>
                </a:lnTo>
                <a:cubicBezTo>
                  <a:pt x="531" y="0"/>
                  <a:pt x="585" y="55"/>
                  <a:pt x="585" y="118"/>
                </a:cubicBezTo>
                <a:lnTo>
                  <a:pt x="585" y="525"/>
                </a:lnTo>
                <a:lnTo>
                  <a:pt x="643" y="525"/>
                </a:lnTo>
                <a:cubicBezTo>
                  <a:pt x="706" y="525"/>
                  <a:pt x="760" y="580"/>
                  <a:pt x="760" y="643"/>
                </a:cubicBezTo>
                <a:lnTo>
                  <a:pt x="760" y="905"/>
                </a:lnTo>
                <a:cubicBezTo>
                  <a:pt x="760" y="938"/>
                  <a:pt x="785" y="963"/>
                  <a:pt x="818" y="963"/>
                </a:cubicBezTo>
                <a:cubicBezTo>
                  <a:pt x="851" y="963"/>
                  <a:pt x="875" y="938"/>
                  <a:pt x="875" y="905"/>
                </a:cubicBezTo>
                <a:lnTo>
                  <a:pt x="875" y="484"/>
                </a:lnTo>
                <a:cubicBezTo>
                  <a:pt x="856" y="492"/>
                  <a:pt x="840" y="495"/>
                  <a:pt x="818" y="495"/>
                </a:cubicBezTo>
                <a:cubicBezTo>
                  <a:pt x="739" y="495"/>
                  <a:pt x="673" y="429"/>
                  <a:pt x="673" y="350"/>
                </a:cubicBezTo>
                <a:cubicBezTo>
                  <a:pt x="673" y="287"/>
                  <a:pt x="711" y="235"/>
                  <a:pt x="766" y="213"/>
                </a:cubicBezTo>
                <a:lnTo>
                  <a:pt x="643" y="90"/>
                </a:lnTo>
                <a:lnTo>
                  <a:pt x="706" y="30"/>
                </a:lnTo>
                <a:lnTo>
                  <a:pt x="922" y="24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80439" y="1497807"/>
            <a:ext cx="377825" cy="377825"/>
          </a:xfrm>
          <a:custGeom>
            <a:avLst/>
            <a:gdLst>
              <a:gd name="T0" fmla="*/ 700 w 1051"/>
              <a:gd name="T1" fmla="*/ 905 h 1051"/>
              <a:gd name="T2" fmla="*/ 946 w 1051"/>
              <a:gd name="T3" fmla="*/ 812 h 1051"/>
              <a:gd name="T4" fmla="*/ 1050 w 1051"/>
              <a:gd name="T5" fmla="*/ 916 h 1051"/>
              <a:gd name="T6" fmla="*/ 700 w 1051"/>
              <a:gd name="T7" fmla="*/ 1050 h 1051"/>
              <a:gd name="T8" fmla="*/ 205 w 1051"/>
              <a:gd name="T9" fmla="*/ 700 h 1051"/>
              <a:gd name="T10" fmla="*/ 0 w 1051"/>
              <a:gd name="T11" fmla="*/ 700 h 1051"/>
              <a:gd name="T12" fmla="*/ 0 w 1051"/>
              <a:gd name="T13" fmla="*/ 583 h 1051"/>
              <a:gd name="T14" fmla="*/ 178 w 1051"/>
              <a:gd name="T15" fmla="*/ 583 h 1051"/>
              <a:gd name="T16" fmla="*/ 175 w 1051"/>
              <a:gd name="T17" fmla="*/ 525 h 1051"/>
              <a:gd name="T18" fmla="*/ 178 w 1051"/>
              <a:gd name="T19" fmla="*/ 468 h 1051"/>
              <a:gd name="T20" fmla="*/ 0 w 1051"/>
              <a:gd name="T21" fmla="*/ 468 h 1051"/>
              <a:gd name="T22" fmla="*/ 0 w 1051"/>
              <a:gd name="T23" fmla="*/ 350 h 1051"/>
              <a:gd name="T24" fmla="*/ 205 w 1051"/>
              <a:gd name="T25" fmla="*/ 350 h 1051"/>
              <a:gd name="T26" fmla="*/ 700 w 1051"/>
              <a:gd name="T27" fmla="*/ 0 h 1051"/>
              <a:gd name="T28" fmla="*/ 1050 w 1051"/>
              <a:gd name="T29" fmla="*/ 134 h 1051"/>
              <a:gd name="T30" fmla="*/ 946 w 1051"/>
              <a:gd name="T31" fmla="*/ 238 h 1051"/>
              <a:gd name="T32" fmla="*/ 700 w 1051"/>
              <a:gd name="T33" fmla="*/ 145 h 1051"/>
              <a:gd name="T34" fmla="*/ 364 w 1051"/>
              <a:gd name="T35" fmla="*/ 350 h 1051"/>
              <a:gd name="T36" fmla="*/ 700 w 1051"/>
              <a:gd name="T37" fmla="*/ 350 h 1051"/>
              <a:gd name="T38" fmla="*/ 700 w 1051"/>
              <a:gd name="T39" fmla="*/ 468 h 1051"/>
              <a:gd name="T40" fmla="*/ 325 w 1051"/>
              <a:gd name="T41" fmla="*/ 468 h 1051"/>
              <a:gd name="T42" fmla="*/ 320 w 1051"/>
              <a:gd name="T43" fmla="*/ 525 h 1051"/>
              <a:gd name="T44" fmla="*/ 325 w 1051"/>
              <a:gd name="T45" fmla="*/ 583 h 1051"/>
              <a:gd name="T46" fmla="*/ 700 w 1051"/>
              <a:gd name="T47" fmla="*/ 583 h 1051"/>
              <a:gd name="T48" fmla="*/ 700 w 1051"/>
              <a:gd name="T49" fmla="*/ 700 h 1051"/>
              <a:gd name="T50" fmla="*/ 364 w 1051"/>
              <a:gd name="T51" fmla="*/ 700 h 1051"/>
              <a:gd name="T52" fmla="*/ 700 w 1051"/>
              <a:gd name="T53" fmla="*/ 90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700" y="905"/>
                </a:moveTo>
                <a:cubicBezTo>
                  <a:pt x="796" y="905"/>
                  <a:pt x="880" y="870"/>
                  <a:pt x="946" y="812"/>
                </a:cubicBezTo>
                <a:lnTo>
                  <a:pt x="1050" y="916"/>
                </a:lnTo>
                <a:cubicBezTo>
                  <a:pt x="957" y="1001"/>
                  <a:pt x="834" y="1050"/>
                  <a:pt x="700" y="1050"/>
                </a:cubicBezTo>
                <a:cubicBezTo>
                  <a:pt x="470" y="1050"/>
                  <a:pt x="276" y="902"/>
                  <a:pt x="205" y="700"/>
                </a:cubicBezTo>
                <a:lnTo>
                  <a:pt x="0" y="700"/>
                </a:lnTo>
                <a:lnTo>
                  <a:pt x="0" y="583"/>
                </a:lnTo>
                <a:lnTo>
                  <a:pt x="178" y="583"/>
                </a:lnTo>
                <a:cubicBezTo>
                  <a:pt x="175" y="563"/>
                  <a:pt x="175" y="544"/>
                  <a:pt x="175" y="525"/>
                </a:cubicBezTo>
                <a:cubicBezTo>
                  <a:pt x="175" y="506"/>
                  <a:pt x="175" y="487"/>
                  <a:pt x="178" y="468"/>
                </a:cubicBezTo>
                <a:lnTo>
                  <a:pt x="0" y="468"/>
                </a:lnTo>
                <a:lnTo>
                  <a:pt x="0" y="350"/>
                </a:lnTo>
                <a:lnTo>
                  <a:pt x="205" y="350"/>
                </a:lnTo>
                <a:cubicBezTo>
                  <a:pt x="276" y="148"/>
                  <a:pt x="470" y="0"/>
                  <a:pt x="700" y="0"/>
                </a:cubicBezTo>
                <a:cubicBezTo>
                  <a:pt x="834" y="0"/>
                  <a:pt x="957" y="49"/>
                  <a:pt x="1050" y="134"/>
                </a:cubicBezTo>
                <a:lnTo>
                  <a:pt x="946" y="238"/>
                </a:lnTo>
                <a:cubicBezTo>
                  <a:pt x="880" y="181"/>
                  <a:pt x="793" y="145"/>
                  <a:pt x="700" y="145"/>
                </a:cubicBezTo>
                <a:cubicBezTo>
                  <a:pt x="555" y="145"/>
                  <a:pt x="426" y="230"/>
                  <a:pt x="364" y="350"/>
                </a:cubicBezTo>
                <a:lnTo>
                  <a:pt x="700" y="350"/>
                </a:lnTo>
                <a:lnTo>
                  <a:pt x="700" y="468"/>
                </a:lnTo>
                <a:lnTo>
                  <a:pt x="325" y="468"/>
                </a:lnTo>
                <a:cubicBezTo>
                  <a:pt x="323" y="487"/>
                  <a:pt x="320" y="506"/>
                  <a:pt x="320" y="525"/>
                </a:cubicBezTo>
                <a:cubicBezTo>
                  <a:pt x="320" y="544"/>
                  <a:pt x="323" y="563"/>
                  <a:pt x="325" y="583"/>
                </a:cubicBezTo>
                <a:lnTo>
                  <a:pt x="700" y="583"/>
                </a:lnTo>
                <a:lnTo>
                  <a:pt x="700" y="700"/>
                </a:lnTo>
                <a:lnTo>
                  <a:pt x="364" y="700"/>
                </a:lnTo>
                <a:cubicBezTo>
                  <a:pt x="426" y="820"/>
                  <a:pt x="552" y="905"/>
                  <a:pt x="700" y="905"/>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37712" y="1477168"/>
            <a:ext cx="419100" cy="419100"/>
          </a:xfrm>
          <a:custGeom>
            <a:avLst/>
            <a:gdLst>
              <a:gd name="T0" fmla="*/ 640 w 1166"/>
              <a:gd name="T1" fmla="*/ 640 h 1165"/>
              <a:gd name="T2" fmla="*/ 640 w 1166"/>
              <a:gd name="T3" fmla="*/ 290 h 1165"/>
              <a:gd name="T4" fmla="*/ 525 w 1166"/>
              <a:gd name="T5" fmla="*/ 290 h 1165"/>
              <a:gd name="T6" fmla="*/ 525 w 1166"/>
              <a:gd name="T7" fmla="*/ 640 h 1165"/>
              <a:gd name="T8" fmla="*/ 640 w 1166"/>
              <a:gd name="T9" fmla="*/ 640 h 1165"/>
              <a:gd name="T10" fmla="*/ 640 w 1166"/>
              <a:gd name="T11" fmla="*/ 875 h 1165"/>
              <a:gd name="T12" fmla="*/ 640 w 1166"/>
              <a:gd name="T13" fmla="*/ 757 h 1165"/>
              <a:gd name="T14" fmla="*/ 525 w 1166"/>
              <a:gd name="T15" fmla="*/ 757 h 1165"/>
              <a:gd name="T16" fmla="*/ 525 w 1166"/>
              <a:gd name="T17" fmla="*/ 875 h 1165"/>
              <a:gd name="T18" fmla="*/ 640 w 1166"/>
              <a:gd name="T19" fmla="*/ 875 h 1165"/>
              <a:gd name="T20" fmla="*/ 582 w 1166"/>
              <a:gd name="T21" fmla="*/ 0 h 1165"/>
              <a:gd name="T22" fmla="*/ 1165 w 1166"/>
              <a:gd name="T23" fmla="*/ 582 h 1165"/>
              <a:gd name="T24" fmla="*/ 582 w 1166"/>
              <a:gd name="T25" fmla="*/ 1164 h 1165"/>
              <a:gd name="T26" fmla="*/ 0 w 1166"/>
              <a:gd name="T27" fmla="*/ 582 h 1165"/>
              <a:gd name="T28" fmla="*/ 582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640" y="640"/>
                </a:moveTo>
                <a:lnTo>
                  <a:pt x="640" y="290"/>
                </a:lnTo>
                <a:lnTo>
                  <a:pt x="525" y="290"/>
                </a:lnTo>
                <a:lnTo>
                  <a:pt x="525" y="640"/>
                </a:lnTo>
                <a:lnTo>
                  <a:pt x="640" y="640"/>
                </a:lnTo>
                <a:close/>
                <a:moveTo>
                  <a:pt x="640" y="875"/>
                </a:moveTo>
                <a:lnTo>
                  <a:pt x="640" y="757"/>
                </a:lnTo>
                <a:lnTo>
                  <a:pt x="525" y="757"/>
                </a:lnTo>
                <a:lnTo>
                  <a:pt x="525" y="875"/>
                </a:lnTo>
                <a:lnTo>
                  <a:pt x="640" y="875"/>
                </a:ln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15624" y="1477168"/>
            <a:ext cx="419100" cy="419100"/>
          </a:xfrm>
          <a:custGeom>
            <a:avLst/>
            <a:gdLst>
              <a:gd name="T0" fmla="*/ 583 w 1166"/>
              <a:gd name="T1" fmla="*/ 1050 h 1165"/>
              <a:gd name="T2" fmla="*/ 1050 w 1166"/>
              <a:gd name="T3" fmla="*/ 582 h 1165"/>
              <a:gd name="T4" fmla="*/ 583 w 1166"/>
              <a:gd name="T5" fmla="*/ 115 h 1165"/>
              <a:gd name="T6" fmla="*/ 115 w 1166"/>
              <a:gd name="T7" fmla="*/ 582 h 1165"/>
              <a:gd name="T8" fmla="*/ 583 w 1166"/>
              <a:gd name="T9" fmla="*/ 1050 h 1165"/>
              <a:gd name="T10" fmla="*/ 583 w 1166"/>
              <a:gd name="T11" fmla="*/ 0 h 1165"/>
              <a:gd name="T12" fmla="*/ 1165 w 1166"/>
              <a:gd name="T13" fmla="*/ 582 h 1165"/>
              <a:gd name="T14" fmla="*/ 583 w 1166"/>
              <a:gd name="T15" fmla="*/ 1164 h 1165"/>
              <a:gd name="T16" fmla="*/ 0 w 1166"/>
              <a:gd name="T17" fmla="*/ 582 h 1165"/>
              <a:gd name="T18" fmla="*/ 583 w 1166"/>
              <a:gd name="T19" fmla="*/ 0 h 1165"/>
              <a:gd name="T20" fmla="*/ 525 w 1166"/>
              <a:gd name="T21" fmla="*/ 290 h 1165"/>
              <a:gd name="T22" fmla="*/ 640 w 1166"/>
              <a:gd name="T23" fmla="*/ 290 h 1165"/>
              <a:gd name="T24" fmla="*/ 640 w 1166"/>
              <a:gd name="T25" fmla="*/ 640 h 1165"/>
              <a:gd name="T26" fmla="*/ 525 w 1166"/>
              <a:gd name="T27" fmla="*/ 640 h 1165"/>
              <a:gd name="T28" fmla="*/ 525 w 1166"/>
              <a:gd name="T29" fmla="*/ 290 h 1165"/>
              <a:gd name="T30" fmla="*/ 525 w 1166"/>
              <a:gd name="T31" fmla="*/ 757 h 1165"/>
              <a:gd name="T32" fmla="*/ 640 w 1166"/>
              <a:gd name="T33" fmla="*/ 757 h 1165"/>
              <a:gd name="T34" fmla="*/ 640 w 1166"/>
              <a:gd name="T35" fmla="*/ 875 h 1165"/>
              <a:gd name="T36" fmla="*/ 525 w 1166"/>
              <a:gd name="T37" fmla="*/ 875 h 1165"/>
              <a:gd name="T38" fmla="*/ 525 w 1166"/>
              <a:gd name="T39" fmla="*/ 75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583" y="1050"/>
                </a:moveTo>
                <a:cubicBezTo>
                  <a:pt x="840" y="1050"/>
                  <a:pt x="1050" y="839"/>
                  <a:pt x="1050" y="582"/>
                </a:cubicBezTo>
                <a:cubicBezTo>
                  <a:pt x="1050" y="325"/>
                  <a:pt x="840" y="115"/>
                  <a:pt x="583" y="115"/>
                </a:cubicBezTo>
                <a:cubicBezTo>
                  <a:pt x="326" y="115"/>
                  <a:pt x="115" y="325"/>
                  <a:pt x="115" y="582"/>
                </a:cubicBezTo>
                <a:cubicBezTo>
                  <a:pt x="115" y="839"/>
                  <a:pt x="326" y="1050"/>
                  <a:pt x="583" y="1050"/>
                </a:cubicBezTo>
                <a:close/>
                <a:moveTo>
                  <a:pt x="583" y="0"/>
                </a:moveTo>
                <a:cubicBezTo>
                  <a:pt x="905" y="0"/>
                  <a:pt x="1165" y="259"/>
                  <a:pt x="1165" y="582"/>
                </a:cubicBezTo>
                <a:cubicBezTo>
                  <a:pt x="1165" y="905"/>
                  <a:pt x="906" y="1164"/>
                  <a:pt x="583" y="1164"/>
                </a:cubicBezTo>
                <a:cubicBezTo>
                  <a:pt x="261" y="1164"/>
                  <a:pt x="0" y="905"/>
                  <a:pt x="0" y="582"/>
                </a:cubicBezTo>
                <a:cubicBezTo>
                  <a:pt x="0" y="259"/>
                  <a:pt x="260" y="0"/>
                  <a:pt x="583" y="0"/>
                </a:cubicBezTo>
                <a:close/>
                <a:moveTo>
                  <a:pt x="525" y="290"/>
                </a:moveTo>
                <a:lnTo>
                  <a:pt x="640" y="290"/>
                </a:lnTo>
                <a:lnTo>
                  <a:pt x="640" y="640"/>
                </a:lnTo>
                <a:lnTo>
                  <a:pt x="525" y="640"/>
                </a:lnTo>
                <a:lnTo>
                  <a:pt x="525" y="290"/>
                </a:lnTo>
                <a:close/>
                <a:moveTo>
                  <a:pt x="525" y="757"/>
                </a:moveTo>
                <a:lnTo>
                  <a:pt x="640" y="757"/>
                </a:lnTo>
                <a:lnTo>
                  <a:pt x="640" y="875"/>
                </a:lnTo>
                <a:lnTo>
                  <a:pt x="525" y="875"/>
                </a:lnTo>
                <a:lnTo>
                  <a:pt x="525"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477296"/>
            <a:ext cx="252412" cy="155575"/>
          </a:xfrm>
          <a:custGeom>
            <a:avLst/>
            <a:gdLst>
              <a:gd name="T0" fmla="*/ 350 w 701"/>
              <a:gd name="T1" fmla="*/ 0 h 433"/>
              <a:gd name="T2" fmla="*/ 700 w 701"/>
              <a:gd name="T3" fmla="*/ 350 h 433"/>
              <a:gd name="T4" fmla="*/ 618 w 701"/>
              <a:gd name="T5" fmla="*/ 432 h 433"/>
              <a:gd name="T6" fmla="*/ 350 w 701"/>
              <a:gd name="T7" fmla="*/ 164 h 433"/>
              <a:gd name="T8" fmla="*/ 82 w 701"/>
              <a:gd name="T9" fmla="*/ 432 h 433"/>
              <a:gd name="T10" fmla="*/ 0 w 701"/>
              <a:gd name="T11" fmla="*/ 350 h 433"/>
              <a:gd name="T12" fmla="*/ 350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350" y="0"/>
                </a:moveTo>
                <a:lnTo>
                  <a:pt x="700" y="350"/>
                </a:lnTo>
                <a:lnTo>
                  <a:pt x="618" y="432"/>
                </a:lnTo>
                <a:lnTo>
                  <a:pt x="350" y="164"/>
                </a:lnTo>
                <a:lnTo>
                  <a:pt x="82" y="432"/>
                </a:lnTo>
                <a:lnTo>
                  <a:pt x="0" y="350"/>
                </a:lnTo>
                <a:lnTo>
                  <a:pt x="35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063749" y="2345531"/>
            <a:ext cx="419100" cy="419100"/>
          </a:xfrm>
          <a:custGeom>
            <a:avLst/>
            <a:gdLst>
              <a:gd name="T0" fmla="*/ 1050 w 1166"/>
              <a:gd name="T1" fmla="*/ 1050 h 1166"/>
              <a:gd name="T2" fmla="*/ 1050 w 1166"/>
              <a:gd name="T3" fmla="*/ 115 h 1166"/>
              <a:gd name="T4" fmla="*/ 115 w 1166"/>
              <a:gd name="T5" fmla="*/ 1050 h 1166"/>
              <a:gd name="T6" fmla="*/ 1050 w 1166"/>
              <a:gd name="T7" fmla="*/ 1050 h 1166"/>
              <a:gd name="T8" fmla="*/ 175 w 1166"/>
              <a:gd name="T9" fmla="*/ 175 h 1166"/>
              <a:gd name="T10" fmla="*/ 175 w 1166"/>
              <a:gd name="T11" fmla="*/ 290 h 1166"/>
              <a:gd name="T12" fmla="*/ 525 w 1166"/>
              <a:gd name="T13" fmla="*/ 290 h 1166"/>
              <a:gd name="T14" fmla="*/ 525 w 1166"/>
              <a:gd name="T15" fmla="*/ 175 h 1166"/>
              <a:gd name="T16" fmla="*/ 175 w 1166"/>
              <a:gd name="T17" fmla="*/ 175 h 1166"/>
              <a:gd name="T18" fmla="*/ 1050 w 1166"/>
              <a:gd name="T19" fmla="*/ 0 h 1166"/>
              <a:gd name="T20" fmla="*/ 1165 w 1166"/>
              <a:gd name="T21" fmla="*/ 115 h 1166"/>
              <a:gd name="T22" fmla="*/ 1165 w 1166"/>
              <a:gd name="T23" fmla="*/ 1050 h 1166"/>
              <a:gd name="T24" fmla="*/ 1050 w 1166"/>
              <a:gd name="T25" fmla="*/ 1165 h 1166"/>
              <a:gd name="T26" fmla="*/ 115 w 1166"/>
              <a:gd name="T27" fmla="*/ 1165 h 1166"/>
              <a:gd name="T28" fmla="*/ 0 w 1166"/>
              <a:gd name="T29" fmla="*/ 1050 h 1166"/>
              <a:gd name="T30" fmla="*/ 0 w 1166"/>
              <a:gd name="T31" fmla="*/ 115 h 1166"/>
              <a:gd name="T32" fmla="*/ 115 w 1166"/>
              <a:gd name="T33" fmla="*/ 0 h 1166"/>
              <a:gd name="T34" fmla="*/ 1050 w 1166"/>
              <a:gd name="T35" fmla="*/ 0 h 1166"/>
              <a:gd name="T36" fmla="*/ 757 w 1166"/>
              <a:gd name="T37" fmla="*/ 875 h 1166"/>
              <a:gd name="T38" fmla="*/ 640 w 1166"/>
              <a:gd name="T39" fmla="*/ 875 h 1166"/>
              <a:gd name="T40" fmla="*/ 640 w 1166"/>
              <a:gd name="T41" fmla="*/ 758 h 1166"/>
              <a:gd name="T42" fmla="*/ 757 w 1166"/>
              <a:gd name="T43" fmla="*/ 758 h 1166"/>
              <a:gd name="T44" fmla="*/ 757 w 1166"/>
              <a:gd name="T45" fmla="*/ 640 h 1166"/>
              <a:gd name="T46" fmla="*/ 875 w 1166"/>
              <a:gd name="T47" fmla="*/ 640 h 1166"/>
              <a:gd name="T48" fmla="*/ 875 w 1166"/>
              <a:gd name="T49" fmla="*/ 758 h 1166"/>
              <a:gd name="T50" fmla="*/ 990 w 1166"/>
              <a:gd name="T51" fmla="*/ 758 h 1166"/>
              <a:gd name="T52" fmla="*/ 990 w 1166"/>
              <a:gd name="T53" fmla="*/ 875 h 1166"/>
              <a:gd name="T54" fmla="*/ 875 w 1166"/>
              <a:gd name="T55" fmla="*/ 875 h 1166"/>
              <a:gd name="T56" fmla="*/ 875 w 1166"/>
              <a:gd name="T57" fmla="*/ 990 h 1166"/>
              <a:gd name="T58" fmla="*/ 757 w 1166"/>
              <a:gd name="T59" fmla="*/ 990 h 1166"/>
              <a:gd name="T60" fmla="*/ 757 w 1166"/>
              <a:gd name="T61"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1166">
                <a:moveTo>
                  <a:pt x="1050" y="1050"/>
                </a:moveTo>
                <a:lnTo>
                  <a:pt x="1050" y="115"/>
                </a:lnTo>
                <a:lnTo>
                  <a:pt x="115" y="1050"/>
                </a:lnTo>
                <a:lnTo>
                  <a:pt x="1050" y="1050"/>
                </a:lnTo>
                <a:close/>
                <a:moveTo>
                  <a:pt x="175" y="175"/>
                </a:moveTo>
                <a:lnTo>
                  <a:pt x="175" y="290"/>
                </a:lnTo>
                <a:lnTo>
                  <a:pt x="525" y="290"/>
                </a:lnTo>
                <a:lnTo>
                  <a:pt x="525" y="175"/>
                </a:lnTo>
                <a:lnTo>
                  <a:pt x="175" y="175"/>
                </a:lnTo>
                <a:close/>
                <a:moveTo>
                  <a:pt x="1050" y="0"/>
                </a:moveTo>
                <a:cubicBezTo>
                  <a:pt x="1113" y="0"/>
                  <a:pt x="1165" y="52"/>
                  <a:pt x="1165" y="115"/>
                </a:cubicBezTo>
                <a:lnTo>
                  <a:pt x="1165" y="1050"/>
                </a:lnTo>
                <a:cubicBezTo>
                  <a:pt x="1165" y="1113"/>
                  <a:pt x="1113" y="1165"/>
                  <a:pt x="1050" y="1165"/>
                </a:cubicBezTo>
                <a:lnTo>
                  <a:pt x="115" y="1165"/>
                </a:lnTo>
                <a:cubicBezTo>
                  <a:pt x="52" y="1165"/>
                  <a:pt x="0" y="1113"/>
                  <a:pt x="0" y="1050"/>
                </a:cubicBezTo>
                <a:lnTo>
                  <a:pt x="0" y="115"/>
                </a:lnTo>
                <a:cubicBezTo>
                  <a:pt x="0" y="52"/>
                  <a:pt x="52" y="0"/>
                  <a:pt x="115" y="0"/>
                </a:cubicBezTo>
                <a:lnTo>
                  <a:pt x="1050" y="0"/>
                </a:lnTo>
                <a:close/>
                <a:moveTo>
                  <a:pt x="757" y="875"/>
                </a:moveTo>
                <a:lnTo>
                  <a:pt x="640" y="875"/>
                </a:lnTo>
                <a:lnTo>
                  <a:pt x="640" y="758"/>
                </a:lnTo>
                <a:lnTo>
                  <a:pt x="757" y="758"/>
                </a:lnTo>
                <a:lnTo>
                  <a:pt x="757" y="640"/>
                </a:lnTo>
                <a:lnTo>
                  <a:pt x="875" y="640"/>
                </a:lnTo>
                <a:lnTo>
                  <a:pt x="875" y="758"/>
                </a:lnTo>
                <a:lnTo>
                  <a:pt x="990" y="758"/>
                </a:lnTo>
                <a:lnTo>
                  <a:pt x="990" y="875"/>
                </a:lnTo>
                <a:lnTo>
                  <a:pt x="875" y="875"/>
                </a:lnTo>
                <a:lnTo>
                  <a:pt x="875" y="990"/>
                </a:lnTo>
                <a:lnTo>
                  <a:pt x="757" y="990"/>
                </a:lnTo>
                <a:lnTo>
                  <a:pt x="757"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78189" y="2418556"/>
            <a:ext cx="174625" cy="273050"/>
          </a:xfrm>
          <a:custGeom>
            <a:avLst/>
            <a:gdLst>
              <a:gd name="T0" fmla="*/ 359 w 485"/>
              <a:gd name="T1" fmla="*/ 298 h 758"/>
              <a:gd name="T2" fmla="*/ 329 w 485"/>
              <a:gd name="T3" fmla="*/ 142 h 758"/>
              <a:gd name="T4" fmla="*/ 290 w 485"/>
              <a:gd name="T5" fmla="*/ 109 h 758"/>
              <a:gd name="T6" fmla="*/ 241 w 485"/>
              <a:gd name="T7" fmla="*/ 99 h 758"/>
              <a:gd name="T8" fmla="*/ 192 w 485"/>
              <a:gd name="T9" fmla="*/ 109 h 758"/>
              <a:gd name="T10" fmla="*/ 154 w 485"/>
              <a:gd name="T11" fmla="*/ 142 h 758"/>
              <a:gd name="T12" fmla="*/ 124 w 485"/>
              <a:gd name="T13" fmla="*/ 298 h 758"/>
              <a:gd name="T14" fmla="*/ 124 w 485"/>
              <a:gd name="T15" fmla="*/ 454 h 758"/>
              <a:gd name="T16" fmla="*/ 192 w 485"/>
              <a:gd name="T17" fmla="*/ 648 h 758"/>
              <a:gd name="T18" fmla="*/ 241 w 485"/>
              <a:gd name="T19" fmla="*/ 659 h 758"/>
              <a:gd name="T20" fmla="*/ 329 w 485"/>
              <a:gd name="T21" fmla="*/ 613 h 758"/>
              <a:gd name="T22" fmla="*/ 361 w 485"/>
              <a:gd name="T23" fmla="*/ 454 h 758"/>
              <a:gd name="T24" fmla="*/ 361 w 485"/>
              <a:gd name="T25" fmla="*/ 298 h 758"/>
              <a:gd name="T26" fmla="*/ 359 w 485"/>
              <a:gd name="T27" fmla="*/ 298 h 758"/>
              <a:gd name="T28" fmla="*/ 0 w 485"/>
              <a:gd name="T29" fmla="*/ 317 h 758"/>
              <a:gd name="T30" fmla="*/ 241 w 485"/>
              <a:gd name="T31" fmla="*/ 0 h 758"/>
              <a:gd name="T32" fmla="*/ 465 w 485"/>
              <a:gd name="T33" fmla="*/ 170 h 758"/>
              <a:gd name="T34" fmla="*/ 484 w 485"/>
              <a:gd name="T35" fmla="*/ 317 h 758"/>
              <a:gd name="T36" fmla="*/ 484 w 485"/>
              <a:gd name="T37" fmla="*/ 438 h 758"/>
              <a:gd name="T38" fmla="*/ 482 w 485"/>
              <a:gd name="T39" fmla="*/ 438 h 758"/>
              <a:gd name="T40" fmla="*/ 416 w 485"/>
              <a:gd name="T41" fmla="*/ 684 h 758"/>
              <a:gd name="T42" fmla="*/ 339 w 485"/>
              <a:gd name="T43" fmla="*/ 741 h 758"/>
              <a:gd name="T44" fmla="*/ 241 w 485"/>
              <a:gd name="T45" fmla="*/ 757 h 758"/>
              <a:gd name="T46" fmla="*/ 143 w 485"/>
              <a:gd name="T47" fmla="*/ 741 h 758"/>
              <a:gd name="T48" fmla="*/ 66 w 485"/>
              <a:gd name="T49" fmla="*/ 684 h 758"/>
              <a:gd name="T50" fmla="*/ 0 w 485"/>
              <a:gd name="T51" fmla="*/ 438 h 758"/>
              <a:gd name="T52" fmla="*/ 0 w 485"/>
              <a:gd name="T53" fmla="*/ 31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5" h="758">
                <a:moveTo>
                  <a:pt x="359" y="298"/>
                </a:moveTo>
                <a:cubicBezTo>
                  <a:pt x="359" y="228"/>
                  <a:pt x="355" y="181"/>
                  <a:pt x="329" y="142"/>
                </a:cubicBezTo>
                <a:cubicBezTo>
                  <a:pt x="318" y="126"/>
                  <a:pt x="304" y="118"/>
                  <a:pt x="290" y="109"/>
                </a:cubicBezTo>
                <a:cubicBezTo>
                  <a:pt x="277" y="101"/>
                  <a:pt x="260" y="99"/>
                  <a:pt x="241" y="99"/>
                </a:cubicBezTo>
                <a:cubicBezTo>
                  <a:pt x="222" y="99"/>
                  <a:pt x="206" y="100"/>
                  <a:pt x="192" y="109"/>
                </a:cubicBezTo>
                <a:cubicBezTo>
                  <a:pt x="178" y="117"/>
                  <a:pt x="165" y="126"/>
                  <a:pt x="154" y="142"/>
                </a:cubicBezTo>
                <a:cubicBezTo>
                  <a:pt x="128" y="181"/>
                  <a:pt x="124" y="228"/>
                  <a:pt x="124" y="298"/>
                </a:cubicBezTo>
                <a:lnTo>
                  <a:pt x="124" y="454"/>
                </a:lnTo>
                <a:cubicBezTo>
                  <a:pt x="124" y="548"/>
                  <a:pt x="136" y="615"/>
                  <a:pt x="192" y="648"/>
                </a:cubicBezTo>
                <a:cubicBezTo>
                  <a:pt x="206" y="656"/>
                  <a:pt x="222" y="659"/>
                  <a:pt x="241" y="659"/>
                </a:cubicBezTo>
                <a:cubicBezTo>
                  <a:pt x="287" y="659"/>
                  <a:pt x="309" y="642"/>
                  <a:pt x="329" y="613"/>
                </a:cubicBezTo>
                <a:cubicBezTo>
                  <a:pt x="353" y="576"/>
                  <a:pt x="361" y="518"/>
                  <a:pt x="361" y="454"/>
                </a:cubicBezTo>
                <a:lnTo>
                  <a:pt x="361" y="298"/>
                </a:lnTo>
                <a:lnTo>
                  <a:pt x="359" y="298"/>
                </a:lnTo>
                <a:close/>
                <a:moveTo>
                  <a:pt x="0" y="317"/>
                </a:moveTo>
                <a:cubicBezTo>
                  <a:pt x="0" y="130"/>
                  <a:pt x="59" y="0"/>
                  <a:pt x="241" y="0"/>
                </a:cubicBezTo>
                <a:cubicBezTo>
                  <a:pt x="368" y="0"/>
                  <a:pt x="438" y="66"/>
                  <a:pt x="465" y="170"/>
                </a:cubicBezTo>
                <a:cubicBezTo>
                  <a:pt x="476" y="211"/>
                  <a:pt x="484" y="257"/>
                  <a:pt x="484" y="317"/>
                </a:cubicBezTo>
                <a:lnTo>
                  <a:pt x="484" y="438"/>
                </a:lnTo>
                <a:lnTo>
                  <a:pt x="482" y="438"/>
                </a:lnTo>
                <a:cubicBezTo>
                  <a:pt x="482" y="546"/>
                  <a:pt x="461" y="626"/>
                  <a:pt x="416" y="684"/>
                </a:cubicBezTo>
                <a:cubicBezTo>
                  <a:pt x="394" y="708"/>
                  <a:pt x="369" y="730"/>
                  <a:pt x="339" y="741"/>
                </a:cubicBezTo>
                <a:cubicBezTo>
                  <a:pt x="308" y="752"/>
                  <a:pt x="277" y="757"/>
                  <a:pt x="241" y="757"/>
                </a:cubicBezTo>
                <a:cubicBezTo>
                  <a:pt x="206" y="757"/>
                  <a:pt x="173" y="752"/>
                  <a:pt x="143" y="741"/>
                </a:cubicBezTo>
                <a:cubicBezTo>
                  <a:pt x="113" y="730"/>
                  <a:pt x="88" y="708"/>
                  <a:pt x="66" y="684"/>
                </a:cubicBezTo>
                <a:cubicBezTo>
                  <a:pt x="18" y="630"/>
                  <a:pt x="0" y="544"/>
                  <a:pt x="0" y="438"/>
                </a:cubicBezTo>
                <a:lnTo>
                  <a:pt x="0" y="3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48149" y="2418556"/>
            <a:ext cx="419100" cy="273050"/>
          </a:xfrm>
          <a:custGeom>
            <a:avLst/>
            <a:gdLst>
              <a:gd name="T0" fmla="*/ 350 w 1166"/>
              <a:gd name="T1" fmla="*/ 115 h 758"/>
              <a:gd name="T2" fmla="*/ 350 w 1166"/>
              <a:gd name="T3" fmla="*/ 350 h 758"/>
              <a:gd name="T4" fmla="*/ 583 w 1166"/>
              <a:gd name="T5" fmla="*/ 350 h 758"/>
              <a:gd name="T6" fmla="*/ 583 w 1166"/>
              <a:gd name="T7" fmla="*/ 465 h 758"/>
              <a:gd name="T8" fmla="*/ 350 w 1166"/>
              <a:gd name="T9" fmla="*/ 465 h 758"/>
              <a:gd name="T10" fmla="*/ 350 w 1166"/>
              <a:gd name="T11" fmla="*/ 700 h 758"/>
              <a:gd name="T12" fmla="*/ 233 w 1166"/>
              <a:gd name="T13" fmla="*/ 700 h 758"/>
              <a:gd name="T14" fmla="*/ 233 w 1166"/>
              <a:gd name="T15" fmla="*/ 465 h 758"/>
              <a:gd name="T16" fmla="*/ 0 w 1166"/>
              <a:gd name="T17" fmla="*/ 465 h 758"/>
              <a:gd name="T18" fmla="*/ 0 w 1166"/>
              <a:gd name="T19" fmla="*/ 350 h 758"/>
              <a:gd name="T20" fmla="*/ 233 w 1166"/>
              <a:gd name="T21" fmla="*/ 350 h 758"/>
              <a:gd name="T22" fmla="*/ 233 w 1166"/>
              <a:gd name="T23" fmla="*/ 115 h 758"/>
              <a:gd name="T24" fmla="*/ 350 w 1166"/>
              <a:gd name="T25" fmla="*/ 115 h 758"/>
              <a:gd name="T26" fmla="*/ 818 w 1166"/>
              <a:gd name="T27" fmla="*/ 659 h 758"/>
              <a:gd name="T28" fmla="*/ 1165 w 1166"/>
              <a:gd name="T29" fmla="*/ 659 h 758"/>
              <a:gd name="T30" fmla="*/ 1165 w 1166"/>
              <a:gd name="T31" fmla="*/ 757 h 758"/>
              <a:gd name="T32" fmla="*/ 662 w 1166"/>
              <a:gd name="T33" fmla="*/ 757 h 758"/>
              <a:gd name="T34" fmla="*/ 662 w 1166"/>
              <a:gd name="T35" fmla="*/ 670 h 758"/>
              <a:gd name="T36" fmla="*/ 905 w 1166"/>
              <a:gd name="T37" fmla="*/ 405 h 758"/>
              <a:gd name="T38" fmla="*/ 990 w 1166"/>
              <a:gd name="T39" fmla="*/ 295 h 758"/>
              <a:gd name="T40" fmla="*/ 1012 w 1166"/>
              <a:gd name="T41" fmla="*/ 219 h 758"/>
              <a:gd name="T42" fmla="*/ 982 w 1166"/>
              <a:gd name="T43" fmla="*/ 134 h 758"/>
              <a:gd name="T44" fmla="*/ 900 w 1166"/>
              <a:gd name="T45" fmla="*/ 99 h 758"/>
              <a:gd name="T46" fmla="*/ 804 w 1166"/>
              <a:gd name="T47" fmla="*/ 137 h 758"/>
              <a:gd name="T48" fmla="*/ 774 w 1166"/>
              <a:gd name="T49" fmla="*/ 233 h 758"/>
              <a:gd name="T50" fmla="*/ 648 w 1166"/>
              <a:gd name="T51" fmla="*/ 233 h 758"/>
              <a:gd name="T52" fmla="*/ 714 w 1166"/>
              <a:gd name="T53" fmla="*/ 69 h 758"/>
              <a:gd name="T54" fmla="*/ 793 w 1166"/>
              <a:gd name="T55" fmla="*/ 17 h 758"/>
              <a:gd name="T56" fmla="*/ 903 w 1166"/>
              <a:gd name="T57" fmla="*/ 0 h 758"/>
              <a:gd name="T58" fmla="*/ 1001 w 1166"/>
              <a:gd name="T59" fmla="*/ 14 h 758"/>
              <a:gd name="T60" fmla="*/ 1075 w 1166"/>
              <a:gd name="T61" fmla="*/ 55 h 758"/>
              <a:gd name="T62" fmla="*/ 1138 w 1166"/>
              <a:gd name="T63" fmla="*/ 205 h 758"/>
              <a:gd name="T64" fmla="*/ 1094 w 1166"/>
              <a:gd name="T65" fmla="*/ 342 h 758"/>
              <a:gd name="T66" fmla="*/ 1048 w 1166"/>
              <a:gd name="T67" fmla="*/ 410 h 758"/>
              <a:gd name="T68" fmla="*/ 985 w 1166"/>
              <a:gd name="T69" fmla="*/ 479 h 758"/>
              <a:gd name="T70" fmla="*/ 818 w 1166"/>
              <a:gd name="T71" fmla="*/ 659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6" h="758">
                <a:moveTo>
                  <a:pt x="350" y="115"/>
                </a:moveTo>
                <a:lnTo>
                  <a:pt x="350" y="350"/>
                </a:lnTo>
                <a:lnTo>
                  <a:pt x="583" y="350"/>
                </a:lnTo>
                <a:lnTo>
                  <a:pt x="583" y="465"/>
                </a:lnTo>
                <a:lnTo>
                  <a:pt x="350" y="465"/>
                </a:lnTo>
                <a:lnTo>
                  <a:pt x="350" y="700"/>
                </a:lnTo>
                <a:lnTo>
                  <a:pt x="233" y="700"/>
                </a:lnTo>
                <a:lnTo>
                  <a:pt x="233" y="465"/>
                </a:lnTo>
                <a:lnTo>
                  <a:pt x="0" y="465"/>
                </a:lnTo>
                <a:lnTo>
                  <a:pt x="0" y="350"/>
                </a:lnTo>
                <a:lnTo>
                  <a:pt x="233" y="350"/>
                </a:lnTo>
                <a:lnTo>
                  <a:pt x="233" y="115"/>
                </a:lnTo>
                <a:lnTo>
                  <a:pt x="350" y="115"/>
                </a:lnTo>
                <a:close/>
                <a:moveTo>
                  <a:pt x="818" y="659"/>
                </a:moveTo>
                <a:lnTo>
                  <a:pt x="1165" y="659"/>
                </a:lnTo>
                <a:lnTo>
                  <a:pt x="1165" y="757"/>
                </a:lnTo>
                <a:lnTo>
                  <a:pt x="662" y="757"/>
                </a:lnTo>
                <a:lnTo>
                  <a:pt x="662" y="670"/>
                </a:lnTo>
                <a:lnTo>
                  <a:pt x="905" y="405"/>
                </a:lnTo>
                <a:cubicBezTo>
                  <a:pt x="942" y="368"/>
                  <a:pt x="966" y="335"/>
                  <a:pt x="990" y="295"/>
                </a:cubicBezTo>
                <a:cubicBezTo>
                  <a:pt x="1003" y="273"/>
                  <a:pt x="1012" y="250"/>
                  <a:pt x="1012" y="219"/>
                </a:cubicBezTo>
                <a:cubicBezTo>
                  <a:pt x="1012" y="181"/>
                  <a:pt x="998" y="156"/>
                  <a:pt x="982" y="134"/>
                </a:cubicBezTo>
                <a:cubicBezTo>
                  <a:pt x="964" y="111"/>
                  <a:pt x="941" y="99"/>
                  <a:pt x="900" y="99"/>
                </a:cubicBezTo>
                <a:cubicBezTo>
                  <a:pt x="858" y="99"/>
                  <a:pt x="825" y="116"/>
                  <a:pt x="804" y="137"/>
                </a:cubicBezTo>
                <a:cubicBezTo>
                  <a:pt x="785" y="156"/>
                  <a:pt x="774" y="196"/>
                  <a:pt x="774" y="233"/>
                </a:cubicBezTo>
                <a:lnTo>
                  <a:pt x="648" y="233"/>
                </a:lnTo>
                <a:cubicBezTo>
                  <a:pt x="648" y="162"/>
                  <a:pt x="677" y="106"/>
                  <a:pt x="714" y="69"/>
                </a:cubicBezTo>
                <a:cubicBezTo>
                  <a:pt x="736" y="47"/>
                  <a:pt x="760" y="27"/>
                  <a:pt x="793" y="17"/>
                </a:cubicBezTo>
                <a:cubicBezTo>
                  <a:pt x="826" y="6"/>
                  <a:pt x="862" y="0"/>
                  <a:pt x="903" y="0"/>
                </a:cubicBezTo>
                <a:cubicBezTo>
                  <a:pt x="941" y="0"/>
                  <a:pt x="971" y="6"/>
                  <a:pt x="1001" y="14"/>
                </a:cubicBezTo>
                <a:cubicBezTo>
                  <a:pt x="1028" y="25"/>
                  <a:pt x="1056" y="36"/>
                  <a:pt x="1075" y="55"/>
                </a:cubicBezTo>
                <a:cubicBezTo>
                  <a:pt x="1111" y="86"/>
                  <a:pt x="1138" y="140"/>
                  <a:pt x="1138" y="205"/>
                </a:cubicBezTo>
                <a:cubicBezTo>
                  <a:pt x="1138" y="260"/>
                  <a:pt x="1118" y="304"/>
                  <a:pt x="1094" y="342"/>
                </a:cubicBezTo>
                <a:cubicBezTo>
                  <a:pt x="1080" y="364"/>
                  <a:pt x="1067" y="388"/>
                  <a:pt x="1048" y="410"/>
                </a:cubicBezTo>
                <a:cubicBezTo>
                  <a:pt x="1028" y="432"/>
                  <a:pt x="1006" y="457"/>
                  <a:pt x="985" y="479"/>
                </a:cubicBezTo>
                <a:lnTo>
                  <a:pt x="818" y="65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81624" y="2418556"/>
            <a:ext cx="336550" cy="273050"/>
          </a:xfrm>
          <a:custGeom>
            <a:avLst/>
            <a:gdLst>
              <a:gd name="T0" fmla="*/ 935 w 936"/>
              <a:gd name="T1" fmla="*/ 757 h 758"/>
              <a:gd name="T2" fmla="*/ 818 w 936"/>
              <a:gd name="T3" fmla="*/ 757 h 758"/>
              <a:gd name="T4" fmla="*/ 818 w 936"/>
              <a:gd name="T5" fmla="*/ 137 h 758"/>
              <a:gd name="T6" fmla="*/ 643 w 936"/>
              <a:gd name="T7" fmla="*/ 197 h 758"/>
              <a:gd name="T8" fmla="*/ 643 w 936"/>
              <a:gd name="T9" fmla="*/ 99 h 758"/>
              <a:gd name="T10" fmla="*/ 916 w 936"/>
              <a:gd name="T11" fmla="*/ 0 h 758"/>
              <a:gd name="T12" fmla="*/ 935 w 936"/>
              <a:gd name="T13" fmla="*/ 0 h 758"/>
              <a:gd name="T14" fmla="*/ 935 w 936"/>
              <a:gd name="T15" fmla="*/ 757 h 758"/>
              <a:gd name="T16" fmla="*/ 350 w 936"/>
              <a:gd name="T17" fmla="*/ 115 h 758"/>
              <a:gd name="T18" fmla="*/ 350 w 936"/>
              <a:gd name="T19" fmla="*/ 350 h 758"/>
              <a:gd name="T20" fmla="*/ 585 w 936"/>
              <a:gd name="T21" fmla="*/ 350 h 758"/>
              <a:gd name="T22" fmla="*/ 585 w 936"/>
              <a:gd name="T23" fmla="*/ 465 h 758"/>
              <a:gd name="T24" fmla="*/ 350 w 936"/>
              <a:gd name="T25" fmla="*/ 465 h 758"/>
              <a:gd name="T26" fmla="*/ 350 w 936"/>
              <a:gd name="T27" fmla="*/ 700 h 758"/>
              <a:gd name="T28" fmla="*/ 235 w 936"/>
              <a:gd name="T29" fmla="*/ 700 h 758"/>
              <a:gd name="T30" fmla="*/ 235 w 936"/>
              <a:gd name="T31" fmla="*/ 465 h 758"/>
              <a:gd name="T32" fmla="*/ 0 w 936"/>
              <a:gd name="T33" fmla="*/ 465 h 758"/>
              <a:gd name="T34" fmla="*/ 0 w 936"/>
              <a:gd name="T35" fmla="*/ 350 h 758"/>
              <a:gd name="T36" fmla="*/ 235 w 936"/>
              <a:gd name="T37" fmla="*/ 350 h 758"/>
              <a:gd name="T38" fmla="*/ 235 w 936"/>
              <a:gd name="T39" fmla="*/ 115 h 758"/>
              <a:gd name="T40" fmla="*/ 350 w 936"/>
              <a:gd name="T41" fmla="*/ 115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758">
                <a:moveTo>
                  <a:pt x="935" y="757"/>
                </a:moveTo>
                <a:lnTo>
                  <a:pt x="818" y="757"/>
                </a:lnTo>
                <a:lnTo>
                  <a:pt x="818" y="137"/>
                </a:lnTo>
                <a:lnTo>
                  <a:pt x="643" y="197"/>
                </a:lnTo>
                <a:lnTo>
                  <a:pt x="643" y="99"/>
                </a:lnTo>
                <a:lnTo>
                  <a:pt x="916" y="0"/>
                </a:lnTo>
                <a:lnTo>
                  <a:pt x="935" y="0"/>
                </a:lnTo>
                <a:lnTo>
                  <a:pt x="935" y="757"/>
                </a:lnTo>
                <a:close/>
                <a:moveTo>
                  <a:pt x="350" y="115"/>
                </a:moveTo>
                <a:lnTo>
                  <a:pt x="350" y="350"/>
                </a:lnTo>
                <a:lnTo>
                  <a:pt x="585" y="350"/>
                </a:lnTo>
                <a:lnTo>
                  <a:pt x="585" y="465"/>
                </a:lnTo>
                <a:lnTo>
                  <a:pt x="350" y="465"/>
                </a:lnTo>
                <a:lnTo>
                  <a:pt x="350" y="700"/>
                </a:lnTo>
                <a:lnTo>
                  <a:pt x="235" y="700"/>
                </a:lnTo>
                <a:lnTo>
                  <a:pt x="235" y="465"/>
                </a:lnTo>
                <a:lnTo>
                  <a:pt x="0" y="465"/>
                </a:lnTo>
                <a:lnTo>
                  <a:pt x="0" y="350"/>
                </a:lnTo>
                <a:lnTo>
                  <a:pt x="235" y="350"/>
                </a:lnTo>
                <a:lnTo>
                  <a:pt x="235" y="115"/>
                </a:lnTo>
                <a:lnTo>
                  <a:pt x="350" y="1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2076" y="2418556"/>
            <a:ext cx="398463" cy="273050"/>
          </a:xfrm>
          <a:custGeom>
            <a:avLst/>
            <a:gdLst>
              <a:gd name="T0" fmla="*/ 0 w 1109"/>
              <a:gd name="T1" fmla="*/ 350 h 758"/>
              <a:gd name="T2" fmla="*/ 465 w 1109"/>
              <a:gd name="T3" fmla="*/ 350 h 758"/>
              <a:gd name="T4" fmla="*/ 465 w 1109"/>
              <a:gd name="T5" fmla="*/ 465 h 758"/>
              <a:gd name="T6" fmla="*/ 0 w 1109"/>
              <a:gd name="T7" fmla="*/ 465 h 758"/>
              <a:gd name="T8" fmla="*/ 0 w 1109"/>
              <a:gd name="T9" fmla="*/ 350 h 758"/>
              <a:gd name="T10" fmla="*/ 843 w 1109"/>
              <a:gd name="T11" fmla="*/ 0 h 758"/>
              <a:gd name="T12" fmla="*/ 1078 w 1109"/>
              <a:gd name="T13" fmla="*/ 205 h 758"/>
              <a:gd name="T14" fmla="*/ 1067 w 1109"/>
              <a:gd name="T15" fmla="*/ 274 h 758"/>
              <a:gd name="T16" fmla="*/ 1037 w 1109"/>
              <a:gd name="T17" fmla="*/ 342 h 758"/>
              <a:gd name="T18" fmla="*/ 927 w 1109"/>
              <a:gd name="T19" fmla="*/ 479 h 758"/>
              <a:gd name="T20" fmla="*/ 761 w 1109"/>
              <a:gd name="T21" fmla="*/ 659 h 758"/>
              <a:gd name="T22" fmla="*/ 1108 w 1109"/>
              <a:gd name="T23" fmla="*/ 659 h 758"/>
              <a:gd name="T24" fmla="*/ 1108 w 1109"/>
              <a:gd name="T25" fmla="*/ 757 h 758"/>
              <a:gd name="T26" fmla="*/ 605 w 1109"/>
              <a:gd name="T27" fmla="*/ 757 h 758"/>
              <a:gd name="T28" fmla="*/ 605 w 1109"/>
              <a:gd name="T29" fmla="*/ 670 h 758"/>
              <a:gd name="T30" fmla="*/ 848 w 1109"/>
              <a:gd name="T31" fmla="*/ 405 h 758"/>
              <a:gd name="T32" fmla="*/ 933 w 1109"/>
              <a:gd name="T33" fmla="*/ 295 h 758"/>
              <a:gd name="T34" fmla="*/ 952 w 1109"/>
              <a:gd name="T35" fmla="*/ 219 h 758"/>
              <a:gd name="T36" fmla="*/ 946 w 1109"/>
              <a:gd name="T37" fmla="*/ 170 h 758"/>
              <a:gd name="T38" fmla="*/ 843 w 1109"/>
              <a:gd name="T39" fmla="*/ 99 h 758"/>
              <a:gd name="T40" fmla="*/ 717 w 1109"/>
              <a:gd name="T41" fmla="*/ 233 h 758"/>
              <a:gd name="T42" fmla="*/ 591 w 1109"/>
              <a:gd name="T43" fmla="*/ 233 h 758"/>
              <a:gd name="T44" fmla="*/ 657 w 1109"/>
              <a:gd name="T45" fmla="*/ 69 h 758"/>
              <a:gd name="T46" fmla="*/ 843 w 1109"/>
              <a:gd name="T47" fmla="*/ 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09" h="758">
                <a:moveTo>
                  <a:pt x="0" y="350"/>
                </a:moveTo>
                <a:lnTo>
                  <a:pt x="465" y="350"/>
                </a:lnTo>
                <a:lnTo>
                  <a:pt x="465" y="465"/>
                </a:lnTo>
                <a:lnTo>
                  <a:pt x="0" y="465"/>
                </a:lnTo>
                <a:lnTo>
                  <a:pt x="0" y="350"/>
                </a:lnTo>
                <a:close/>
                <a:moveTo>
                  <a:pt x="843" y="0"/>
                </a:moveTo>
                <a:cubicBezTo>
                  <a:pt x="984" y="0"/>
                  <a:pt x="1078" y="64"/>
                  <a:pt x="1078" y="205"/>
                </a:cubicBezTo>
                <a:cubicBezTo>
                  <a:pt x="1078" y="227"/>
                  <a:pt x="1075" y="252"/>
                  <a:pt x="1067" y="274"/>
                </a:cubicBezTo>
                <a:cubicBezTo>
                  <a:pt x="1059" y="295"/>
                  <a:pt x="1050" y="320"/>
                  <a:pt x="1037" y="342"/>
                </a:cubicBezTo>
                <a:cubicBezTo>
                  <a:pt x="1007" y="390"/>
                  <a:pt x="968" y="438"/>
                  <a:pt x="927" y="479"/>
                </a:cubicBezTo>
                <a:lnTo>
                  <a:pt x="761" y="659"/>
                </a:lnTo>
                <a:lnTo>
                  <a:pt x="1108" y="659"/>
                </a:lnTo>
                <a:lnTo>
                  <a:pt x="1108" y="757"/>
                </a:lnTo>
                <a:lnTo>
                  <a:pt x="605" y="757"/>
                </a:lnTo>
                <a:lnTo>
                  <a:pt x="605" y="670"/>
                </a:lnTo>
                <a:lnTo>
                  <a:pt x="848" y="405"/>
                </a:lnTo>
                <a:cubicBezTo>
                  <a:pt x="885" y="368"/>
                  <a:pt x="909" y="335"/>
                  <a:pt x="933" y="295"/>
                </a:cubicBezTo>
                <a:cubicBezTo>
                  <a:pt x="947" y="272"/>
                  <a:pt x="952" y="253"/>
                  <a:pt x="952" y="219"/>
                </a:cubicBezTo>
                <a:cubicBezTo>
                  <a:pt x="952" y="202"/>
                  <a:pt x="952" y="183"/>
                  <a:pt x="946" y="170"/>
                </a:cubicBezTo>
                <a:cubicBezTo>
                  <a:pt x="930" y="129"/>
                  <a:pt x="900" y="99"/>
                  <a:pt x="843" y="99"/>
                </a:cubicBezTo>
                <a:cubicBezTo>
                  <a:pt x="759" y="99"/>
                  <a:pt x="717" y="149"/>
                  <a:pt x="717" y="233"/>
                </a:cubicBezTo>
                <a:lnTo>
                  <a:pt x="591" y="233"/>
                </a:lnTo>
                <a:cubicBezTo>
                  <a:pt x="591" y="162"/>
                  <a:pt x="619" y="106"/>
                  <a:pt x="657" y="69"/>
                </a:cubicBezTo>
                <a:cubicBezTo>
                  <a:pt x="700" y="26"/>
                  <a:pt x="757" y="0"/>
                  <a:pt x="84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75551" y="2418556"/>
            <a:ext cx="315913" cy="273050"/>
          </a:xfrm>
          <a:custGeom>
            <a:avLst/>
            <a:gdLst>
              <a:gd name="T0" fmla="*/ 875 w 876"/>
              <a:gd name="T1" fmla="*/ 757 h 758"/>
              <a:gd name="T2" fmla="*/ 760 w 876"/>
              <a:gd name="T3" fmla="*/ 757 h 758"/>
              <a:gd name="T4" fmla="*/ 760 w 876"/>
              <a:gd name="T5" fmla="*/ 137 h 758"/>
              <a:gd name="T6" fmla="*/ 585 w 876"/>
              <a:gd name="T7" fmla="*/ 197 h 758"/>
              <a:gd name="T8" fmla="*/ 585 w 876"/>
              <a:gd name="T9" fmla="*/ 99 h 758"/>
              <a:gd name="T10" fmla="*/ 858 w 876"/>
              <a:gd name="T11" fmla="*/ 0 h 758"/>
              <a:gd name="T12" fmla="*/ 875 w 876"/>
              <a:gd name="T13" fmla="*/ 0 h 758"/>
              <a:gd name="T14" fmla="*/ 875 w 876"/>
              <a:gd name="T15" fmla="*/ 757 h 758"/>
              <a:gd name="T16" fmla="*/ 0 w 876"/>
              <a:gd name="T17" fmla="*/ 350 h 758"/>
              <a:gd name="T18" fmla="*/ 467 w 876"/>
              <a:gd name="T19" fmla="*/ 350 h 758"/>
              <a:gd name="T20" fmla="*/ 467 w 876"/>
              <a:gd name="T21" fmla="*/ 465 h 758"/>
              <a:gd name="T22" fmla="*/ 0 w 876"/>
              <a:gd name="T23" fmla="*/ 465 h 758"/>
              <a:gd name="T24" fmla="*/ 0 w 876"/>
              <a:gd name="T25" fmla="*/ 35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6" h="758">
                <a:moveTo>
                  <a:pt x="875" y="757"/>
                </a:moveTo>
                <a:lnTo>
                  <a:pt x="760" y="757"/>
                </a:lnTo>
                <a:lnTo>
                  <a:pt x="760" y="137"/>
                </a:lnTo>
                <a:lnTo>
                  <a:pt x="585" y="197"/>
                </a:lnTo>
                <a:lnTo>
                  <a:pt x="585" y="99"/>
                </a:lnTo>
                <a:lnTo>
                  <a:pt x="858" y="0"/>
                </a:lnTo>
                <a:lnTo>
                  <a:pt x="875" y="0"/>
                </a:lnTo>
                <a:lnTo>
                  <a:pt x="875" y="757"/>
                </a:lnTo>
                <a:close/>
                <a:moveTo>
                  <a:pt x="0" y="350"/>
                </a:moveTo>
                <a:lnTo>
                  <a:pt x="467" y="350"/>
                </a:lnTo>
                <a:lnTo>
                  <a:pt x="467" y="465"/>
                </a:lnTo>
                <a:lnTo>
                  <a:pt x="0" y="465"/>
                </a:lnTo>
                <a:lnTo>
                  <a:pt x="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15362" y="2345531"/>
            <a:ext cx="419100" cy="419100"/>
          </a:xfrm>
          <a:custGeom>
            <a:avLst/>
            <a:gdLst>
              <a:gd name="T0" fmla="*/ 711 w 1166"/>
              <a:gd name="T1" fmla="*/ 711 h 1166"/>
              <a:gd name="T2" fmla="*/ 933 w 1166"/>
              <a:gd name="T3" fmla="*/ 233 h 1166"/>
              <a:gd name="T4" fmla="*/ 454 w 1166"/>
              <a:gd name="T5" fmla="*/ 454 h 1166"/>
              <a:gd name="T6" fmla="*/ 233 w 1166"/>
              <a:gd name="T7" fmla="*/ 933 h 1166"/>
              <a:gd name="T8" fmla="*/ 711 w 1166"/>
              <a:gd name="T9" fmla="*/ 711 h 1166"/>
              <a:gd name="T10" fmla="*/ 583 w 1166"/>
              <a:gd name="T11" fmla="*/ 0 h 1166"/>
              <a:gd name="T12" fmla="*/ 1165 w 1166"/>
              <a:gd name="T13" fmla="*/ 583 h 1166"/>
              <a:gd name="T14" fmla="*/ 583 w 1166"/>
              <a:gd name="T15" fmla="*/ 1165 h 1166"/>
              <a:gd name="T16" fmla="*/ 0 w 1166"/>
              <a:gd name="T17" fmla="*/ 583 h 1166"/>
              <a:gd name="T18" fmla="*/ 583 w 1166"/>
              <a:gd name="T19" fmla="*/ 0 h 1166"/>
              <a:gd name="T20" fmla="*/ 583 w 1166"/>
              <a:gd name="T21" fmla="*/ 520 h 1166"/>
              <a:gd name="T22" fmla="*/ 645 w 1166"/>
              <a:gd name="T23" fmla="*/ 583 h 1166"/>
              <a:gd name="T24" fmla="*/ 583 w 1166"/>
              <a:gd name="T25" fmla="*/ 646 h 1166"/>
              <a:gd name="T26" fmla="*/ 520 w 1166"/>
              <a:gd name="T27" fmla="*/ 583 h 1166"/>
              <a:gd name="T28" fmla="*/ 583 w 1166"/>
              <a:gd name="T29" fmla="*/ 52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711" y="711"/>
                </a:moveTo>
                <a:lnTo>
                  <a:pt x="933" y="233"/>
                </a:lnTo>
                <a:lnTo>
                  <a:pt x="454" y="454"/>
                </a:lnTo>
                <a:lnTo>
                  <a:pt x="233" y="933"/>
                </a:lnTo>
                <a:lnTo>
                  <a:pt x="711" y="711"/>
                </a:lnTo>
                <a:close/>
                <a:moveTo>
                  <a:pt x="583" y="0"/>
                </a:moveTo>
                <a:cubicBezTo>
                  <a:pt x="905" y="0"/>
                  <a:pt x="1165" y="260"/>
                  <a:pt x="1165" y="583"/>
                </a:cubicBezTo>
                <a:cubicBezTo>
                  <a:pt x="1165" y="905"/>
                  <a:pt x="906" y="1165"/>
                  <a:pt x="583" y="1165"/>
                </a:cubicBezTo>
                <a:cubicBezTo>
                  <a:pt x="261" y="1165"/>
                  <a:pt x="0" y="905"/>
                  <a:pt x="0" y="583"/>
                </a:cubicBezTo>
                <a:cubicBezTo>
                  <a:pt x="0" y="260"/>
                  <a:pt x="260" y="0"/>
                  <a:pt x="583" y="0"/>
                </a:cubicBezTo>
                <a:close/>
                <a:moveTo>
                  <a:pt x="583" y="520"/>
                </a:moveTo>
                <a:cubicBezTo>
                  <a:pt x="618" y="520"/>
                  <a:pt x="645" y="547"/>
                  <a:pt x="645" y="583"/>
                </a:cubicBezTo>
                <a:cubicBezTo>
                  <a:pt x="645" y="618"/>
                  <a:pt x="619" y="646"/>
                  <a:pt x="583" y="646"/>
                </a:cubicBezTo>
                <a:cubicBezTo>
                  <a:pt x="548" y="646"/>
                  <a:pt x="520" y="618"/>
                  <a:pt x="520" y="583"/>
                </a:cubicBezTo>
                <a:cubicBezTo>
                  <a:pt x="520" y="547"/>
                  <a:pt x="547" y="520"/>
                  <a:pt x="583" y="52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728201" y="2366171"/>
            <a:ext cx="377825" cy="377825"/>
          </a:xfrm>
          <a:custGeom>
            <a:avLst/>
            <a:gdLst>
              <a:gd name="T0" fmla="*/ 700 w 1051"/>
              <a:gd name="T1" fmla="*/ 232 h 1051"/>
              <a:gd name="T2" fmla="*/ 350 w 1051"/>
              <a:gd name="T3" fmla="*/ 232 h 1051"/>
              <a:gd name="T4" fmla="*/ 350 w 1051"/>
              <a:gd name="T5" fmla="*/ 817 h 1051"/>
              <a:gd name="T6" fmla="*/ 700 w 1051"/>
              <a:gd name="T7" fmla="*/ 817 h 1051"/>
              <a:gd name="T8" fmla="*/ 700 w 1051"/>
              <a:gd name="T9" fmla="*/ 700 h 1051"/>
              <a:gd name="T10" fmla="*/ 467 w 1051"/>
              <a:gd name="T11" fmla="*/ 700 h 1051"/>
              <a:gd name="T12" fmla="*/ 467 w 1051"/>
              <a:gd name="T13" fmla="*/ 582 h 1051"/>
              <a:gd name="T14" fmla="*/ 700 w 1051"/>
              <a:gd name="T15" fmla="*/ 582 h 1051"/>
              <a:gd name="T16" fmla="*/ 700 w 1051"/>
              <a:gd name="T17" fmla="*/ 467 h 1051"/>
              <a:gd name="T18" fmla="*/ 467 w 1051"/>
              <a:gd name="T19" fmla="*/ 467 h 1051"/>
              <a:gd name="T20" fmla="*/ 467 w 1051"/>
              <a:gd name="T21" fmla="*/ 350 h 1051"/>
              <a:gd name="T22" fmla="*/ 700 w 1051"/>
              <a:gd name="T23" fmla="*/ 350 h 1051"/>
              <a:gd name="T24" fmla="*/ 700 w 1051"/>
              <a:gd name="T25" fmla="*/ 232 h 1051"/>
              <a:gd name="T26" fmla="*/ 932 w 1051"/>
              <a:gd name="T27" fmla="*/ 0 h 1051"/>
              <a:gd name="T28" fmla="*/ 1050 w 1051"/>
              <a:gd name="T29" fmla="*/ 117 h 1051"/>
              <a:gd name="T30" fmla="*/ 1050 w 1051"/>
              <a:gd name="T31" fmla="*/ 932 h 1051"/>
              <a:gd name="T32" fmla="*/ 932 w 1051"/>
              <a:gd name="T33" fmla="*/ 1050 h 1051"/>
              <a:gd name="T34" fmla="*/ 117 w 1051"/>
              <a:gd name="T35" fmla="*/ 1050 h 1051"/>
              <a:gd name="T36" fmla="*/ 0 w 1051"/>
              <a:gd name="T37" fmla="*/ 932 h 1051"/>
              <a:gd name="T38" fmla="*/ 0 w 1051"/>
              <a:gd name="T39" fmla="*/ 117 h 1051"/>
              <a:gd name="T40" fmla="*/ 117 w 1051"/>
              <a:gd name="T41" fmla="*/ 0 h 1051"/>
              <a:gd name="T42" fmla="*/ 932 w 1051"/>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700" y="232"/>
                </a:moveTo>
                <a:lnTo>
                  <a:pt x="350" y="232"/>
                </a:lnTo>
                <a:lnTo>
                  <a:pt x="350" y="817"/>
                </a:lnTo>
                <a:lnTo>
                  <a:pt x="700" y="817"/>
                </a:lnTo>
                <a:lnTo>
                  <a:pt x="700" y="700"/>
                </a:lnTo>
                <a:lnTo>
                  <a:pt x="467" y="700"/>
                </a:lnTo>
                <a:lnTo>
                  <a:pt x="467" y="582"/>
                </a:lnTo>
                <a:lnTo>
                  <a:pt x="700" y="582"/>
                </a:lnTo>
                <a:lnTo>
                  <a:pt x="700" y="467"/>
                </a:lnTo>
                <a:lnTo>
                  <a:pt x="467" y="467"/>
                </a:lnTo>
                <a:lnTo>
                  <a:pt x="467" y="350"/>
                </a:lnTo>
                <a:lnTo>
                  <a:pt x="700" y="350"/>
                </a:lnTo>
                <a:lnTo>
                  <a:pt x="700" y="232"/>
                </a:lnTo>
                <a:close/>
                <a:moveTo>
                  <a:pt x="932" y="0"/>
                </a:moveTo>
                <a:cubicBezTo>
                  <a:pt x="995" y="0"/>
                  <a:pt x="1050" y="55"/>
                  <a:pt x="1050" y="117"/>
                </a:cubicBezTo>
                <a:lnTo>
                  <a:pt x="1050" y="932"/>
                </a:lnTo>
                <a:cubicBezTo>
                  <a:pt x="1050" y="995"/>
                  <a:pt x="995" y="1050"/>
                  <a:pt x="932" y="1050"/>
                </a:cubicBezTo>
                <a:lnTo>
                  <a:pt x="117" y="1050"/>
                </a:lnTo>
                <a:cubicBezTo>
                  <a:pt x="55" y="1050"/>
                  <a:pt x="0" y="995"/>
                  <a:pt x="0" y="932"/>
                </a:cubicBezTo>
                <a:lnTo>
                  <a:pt x="0" y="117"/>
                </a:lnTo>
                <a:cubicBezTo>
                  <a:pt x="0" y="55"/>
                  <a:pt x="55" y="0"/>
                  <a:pt x="117"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883901" y="2477296"/>
            <a:ext cx="252413" cy="155575"/>
          </a:xfrm>
          <a:custGeom>
            <a:avLst/>
            <a:gdLst>
              <a:gd name="T0" fmla="*/ 618 w 701"/>
              <a:gd name="T1" fmla="*/ 0 h 433"/>
              <a:gd name="T2" fmla="*/ 700 w 701"/>
              <a:gd name="T3" fmla="*/ 82 h 433"/>
              <a:gd name="T4" fmla="*/ 350 w 701"/>
              <a:gd name="T5" fmla="*/ 432 h 433"/>
              <a:gd name="T6" fmla="*/ 0 w 701"/>
              <a:gd name="T7" fmla="*/ 82 h 433"/>
              <a:gd name="T8" fmla="*/ 82 w 701"/>
              <a:gd name="T9" fmla="*/ 0 h 433"/>
              <a:gd name="T10" fmla="*/ 350 w 701"/>
              <a:gd name="T11" fmla="*/ 268 h 433"/>
              <a:gd name="T12" fmla="*/ 618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618" y="0"/>
                </a:moveTo>
                <a:lnTo>
                  <a:pt x="700" y="82"/>
                </a:lnTo>
                <a:lnTo>
                  <a:pt x="350" y="432"/>
                </a:lnTo>
                <a:lnTo>
                  <a:pt x="0" y="82"/>
                </a:lnTo>
                <a:lnTo>
                  <a:pt x="82" y="0"/>
                </a:lnTo>
                <a:lnTo>
                  <a:pt x="350" y="268"/>
                </a:lnTo>
                <a:lnTo>
                  <a:pt x="618"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9" y="3202783"/>
            <a:ext cx="441325" cy="441325"/>
          </a:xfrm>
          <a:custGeom>
            <a:avLst/>
            <a:gdLst>
              <a:gd name="T0" fmla="*/ 1077 w 1226"/>
              <a:gd name="T1" fmla="*/ 585 h 1225"/>
              <a:gd name="T2" fmla="*/ 1225 w 1226"/>
              <a:gd name="T3" fmla="*/ 729 h 1225"/>
              <a:gd name="T4" fmla="*/ 1077 w 1226"/>
              <a:gd name="T5" fmla="*/ 874 h 1225"/>
              <a:gd name="T6" fmla="*/ 990 w 1226"/>
              <a:gd name="T7" fmla="*/ 874 h 1225"/>
              <a:gd name="T8" fmla="*/ 990 w 1226"/>
              <a:gd name="T9" fmla="*/ 1109 h 1225"/>
              <a:gd name="T10" fmla="*/ 875 w 1226"/>
              <a:gd name="T11" fmla="*/ 1224 h 1225"/>
              <a:gd name="T12" fmla="*/ 653 w 1226"/>
              <a:gd name="T13" fmla="*/ 1224 h 1225"/>
              <a:gd name="T14" fmla="*/ 653 w 1226"/>
              <a:gd name="T15" fmla="*/ 1136 h 1225"/>
              <a:gd name="T16" fmla="*/ 495 w 1226"/>
              <a:gd name="T17" fmla="*/ 981 h 1225"/>
              <a:gd name="T18" fmla="*/ 336 w 1226"/>
              <a:gd name="T19" fmla="*/ 1136 h 1225"/>
              <a:gd name="T20" fmla="*/ 336 w 1226"/>
              <a:gd name="T21" fmla="*/ 1224 h 1225"/>
              <a:gd name="T22" fmla="*/ 115 w 1226"/>
              <a:gd name="T23" fmla="*/ 1224 h 1225"/>
              <a:gd name="T24" fmla="*/ 0 w 1226"/>
              <a:gd name="T25" fmla="*/ 1109 h 1225"/>
              <a:gd name="T26" fmla="*/ 0 w 1226"/>
              <a:gd name="T27" fmla="*/ 888 h 1225"/>
              <a:gd name="T28" fmla="*/ 87 w 1226"/>
              <a:gd name="T29" fmla="*/ 888 h 1225"/>
              <a:gd name="T30" fmla="*/ 243 w 1226"/>
              <a:gd name="T31" fmla="*/ 729 h 1225"/>
              <a:gd name="T32" fmla="*/ 87 w 1226"/>
              <a:gd name="T33" fmla="*/ 571 h 1225"/>
              <a:gd name="T34" fmla="*/ 0 w 1226"/>
              <a:gd name="T35" fmla="*/ 571 h 1225"/>
              <a:gd name="T36" fmla="*/ 0 w 1226"/>
              <a:gd name="T37" fmla="*/ 350 h 1225"/>
              <a:gd name="T38" fmla="*/ 115 w 1226"/>
              <a:gd name="T39" fmla="*/ 235 h 1225"/>
              <a:gd name="T40" fmla="*/ 350 w 1226"/>
              <a:gd name="T41" fmla="*/ 235 h 1225"/>
              <a:gd name="T42" fmla="*/ 350 w 1226"/>
              <a:gd name="T43" fmla="*/ 148 h 1225"/>
              <a:gd name="T44" fmla="*/ 495 w 1226"/>
              <a:gd name="T45" fmla="*/ 0 h 1225"/>
              <a:gd name="T46" fmla="*/ 640 w 1226"/>
              <a:gd name="T47" fmla="*/ 148 h 1225"/>
              <a:gd name="T48" fmla="*/ 640 w 1226"/>
              <a:gd name="T49" fmla="*/ 235 h 1225"/>
              <a:gd name="T50" fmla="*/ 875 w 1226"/>
              <a:gd name="T51" fmla="*/ 235 h 1225"/>
              <a:gd name="T52" fmla="*/ 990 w 1226"/>
              <a:gd name="T53" fmla="*/ 350 h 1225"/>
              <a:gd name="T54" fmla="*/ 990 w 1226"/>
              <a:gd name="T55" fmla="*/ 585 h 1225"/>
              <a:gd name="T56" fmla="*/ 1077 w 1226"/>
              <a:gd name="T57" fmla="*/ 585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26" h="1225">
                <a:moveTo>
                  <a:pt x="1077" y="585"/>
                </a:moveTo>
                <a:cubicBezTo>
                  <a:pt x="1157" y="585"/>
                  <a:pt x="1225" y="650"/>
                  <a:pt x="1225" y="729"/>
                </a:cubicBezTo>
                <a:cubicBezTo>
                  <a:pt x="1225" y="808"/>
                  <a:pt x="1157" y="874"/>
                  <a:pt x="1077" y="874"/>
                </a:cubicBezTo>
                <a:lnTo>
                  <a:pt x="990" y="874"/>
                </a:lnTo>
                <a:lnTo>
                  <a:pt x="990" y="1109"/>
                </a:lnTo>
                <a:cubicBezTo>
                  <a:pt x="990" y="1172"/>
                  <a:pt x="938" y="1224"/>
                  <a:pt x="875" y="1224"/>
                </a:cubicBezTo>
                <a:lnTo>
                  <a:pt x="653" y="1224"/>
                </a:lnTo>
                <a:lnTo>
                  <a:pt x="653" y="1136"/>
                </a:lnTo>
                <a:cubicBezTo>
                  <a:pt x="653" y="1049"/>
                  <a:pt x="582" y="981"/>
                  <a:pt x="495" y="981"/>
                </a:cubicBezTo>
                <a:cubicBezTo>
                  <a:pt x="407" y="981"/>
                  <a:pt x="336" y="1049"/>
                  <a:pt x="336" y="1136"/>
                </a:cubicBezTo>
                <a:lnTo>
                  <a:pt x="336" y="1224"/>
                </a:lnTo>
                <a:lnTo>
                  <a:pt x="115" y="1224"/>
                </a:lnTo>
                <a:cubicBezTo>
                  <a:pt x="52" y="1224"/>
                  <a:pt x="0" y="1172"/>
                  <a:pt x="0" y="1109"/>
                </a:cubicBezTo>
                <a:lnTo>
                  <a:pt x="0" y="888"/>
                </a:lnTo>
                <a:lnTo>
                  <a:pt x="87" y="888"/>
                </a:lnTo>
                <a:cubicBezTo>
                  <a:pt x="175" y="888"/>
                  <a:pt x="243" y="817"/>
                  <a:pt x="243" y="729"/>
                </a:cubicBezTo>
                <a:cubicBezTo>
                  <a:pt x="243" y="642"/>
                  <a:pt x="175" y="571"/>
                  <a:pt x="87" y="571"/>
                </a:cubicBezTo>
                <a:lnTo>
                  <a:pt x="0" y="571"/>
                </a:lnTo>
                <a:lnTo>
                  <a:pt x="0" y="350"/>
                </a:lnTo>
                <a:cubicBezTo>
                  <a:pt x="0" y="287"/>
                  <a:pt x="52" y="235"/>
                  <a:pt x="115" y="235"/>
                </a:cubicBezTo>
                <a:lnTo>
                  <a:pt x="350" y="235"/>
                </a:lnTo>
                <a:lnTo>
                  <a:pt x="350" y="148"/>
                </a:lnTo>
                <a:cubicBezTo>
                  <a:pt x="350" y="68"/>
                  <a:pt x="416" y="0"/>
                  <a:pt x="495" y="0"/>
                </a:cubicBezTo>
                <a:cubicBezTo>
                  <a:pt x="574" y="0"/>
                  <a:pt x="640" y="68"/>
                  <a:pt x="640" y="148"/>
                </a:cubicBezTo>
                <a:lnTo>
                  <a:pt x="640" y="235"/>
                </a:lnTo>
                <a:lnTo>
                  <a:pt x="875" y="235"/>
                </a:lnTo>
                <a:cubicBezTo>
                  <a:pt x="938" y="235"/>
                  <a:pt x="990" y="287"/>
                  <a:pt x="990" y="350"/>
                </a:cubicBezTo>
                <a:lnTo>
                  <a:pt x="990" y="585"/>
                </a:lnTo>
                <a:lnTo>
                  <a:pt x="1077" y="58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9637" y="3255169"/>
            <a:ext cx="336550" cy="336550"/>
          </a:xfrm>
          <a:custGeom>
            <a:avLst/>
            <a:gdLst>
              <a:gd name="T0" fmla="*/ 0 w 936"/>
              <a:gd name="T1" fmla="*/ 467 h 935"/>
              <a:gd name="T2" fmla="*/ 468 w 936"/>
              <a:gd name="T3" fmla="*/ 0 h 935"/>
              <a:gd name="T4" fmla="*/ 935 w 936"/>
              <a:gd name="T5" fmla="*/ 467 h 935"/>
              <a:gd name="T6" fmla="*/ 468 w 936"/>
              <a:gd name="T7" fmla="*/ 934 h 935"/>
              <a:gd name="T8" fmla="*/ 0 w 936"/>
              <a:gd name="T9" fmla="*/ 467 h 935"/>
            </a:gdLst>
            <a:ahLst/>
            <a:cxnLst>
              <a:cxn ang="0">
                <a:pos x="T0" y="T1"/>
              </a:cxn>
              <a:cxn ang="0">
                <a:pos x="T2" y="T3"/>
              </a:cxn>
              <a:cxn ang="0">
                <a:pos x="T4" y="T5"/>
              </a:cxn>
              <a:cxn ang="0">
                <a:pos x="T6" y="T7"/>
              </a:cxn>
              <a:cxn ang="0">
                <a:pos x="T8" y="T9"/>
              </a:cxn>
            </a:cxnLst>
            <a:rect l="0" t="0" r="r" b="b"/>
            <a:pathLst>
              <a:path w="936" h="935">
                <a:moveTo>
                  <a:pt x="0" y="467"/>
                </a:moveTo>
                <a:cubicBezTo>
                  <a:pt x="0" y="210"/>
                  <a:pt x="211" y="0"/>
                  <a:pt x="468" y="0"/>
                </a:cubicBezTo>
                <a:cubicBezTo>
                  <a:pt x="725" y="0"/>
                  <a:pt x="935" y="210"/>
                  <a:pt x="935" y="467"/>
                </a:cubicBezTo>
                <a:cubicBezTo>
                  <a:pt x="935" y="723"/>
                  <a:pt x="725" y="934"/>
                  <a:pt x="468" y="934"/>
                </a:cubicBezTo>
                <a:cubicBezTo>
                  <a:pt x="211" y="934"/>
                  <a:pt x="0" y="723"/>
                  <a:pt x="0" y="467"/>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89287" y="3234533"/>
            <a:ext cx="463550" cy="377825"/>
          </a:xfrm>
          <a:custGeom>
            <a:avLst/>
            <a:gdLst>
              <a:gd name="T0" fmla="*/ 1168 w 1287"/>
              <a:gd name="T1" fmla="*/ 494 h 1049"/>
              <a:gd name="T2" fmla="*/ 1168 w 1287"/>
              <a:gd name="T3" fmla="*/ 437 h 1049"/>
              <a:gd name="T4" fmla="*/ 1080 w 1287"/>
              <a:gd name="T5" fmla="*/ 350 h 1049"/>
              <a:gd name="T6" fmla="*/ 875 w 1287"/>
              <a:gd name="T7" fmla="*/ 350 h 1049"/>
              <a:gd name="T8" fmla="*/ 875 w 1287"/>
              <a:gd name="T9" fmla="*/ 698 h 1049"/>
              <a:gd name="T10" fmla="*/ 963 w 1287"/>
              <a:gd name="T11" fmla="*/ 698 h 1049"/>
              <a:gd name="T12" fmla="*/ 963 w 1287"/>
              <a:gd name="T13" fmla="*/ 581 h 1049"/>
              <a:gd name="T14" fmla="*/ 1031 w 1287"/>
              <a:gd name="T15" fmla="*/ 581 h 1049"/>
              <a:gd name="T16" fmla="*/ 1080 w 1287"/>
              <a:gd name="T17" fmla="*/ 698 h 1049"/>
              <a:gd name="T18" fmla="*/ 1168 w 1287"/>
              <a:gd name="T19" fmla="*/ 698 h 1049"/>
              <a:gd name="T20" fmla="*/ 1116 w 1287"/>
              <a:gd name="T21" fmla="*/ 575 h 1049"/>
              <a:gd name="T22" fmla="*/ 1168 w 1287"/>
              <a:gd name="T23" fmla="*/ 494 h 1049"/>
              <a:gd name="T24" fmla="*/ 678 w 1287"/>
              <a:gd name="T25" fmla="*/ 698 h 1049"/>
              <a:gd name="T26" fmla="*/ 782 w 1287"/>
              <a:gd name="T27" fmla="*/ 350 h 1049"/>
              <a:gd name="T28" fmla="*/ 695 w 1287"/>
              <a:gd name="T29" fmla="*/ 350 h 1049"/>
              <a:gd name="T30" fmla="*/ 635 w 1287"/>
              <a:gd name="T31" fmla="*/ 548 h 1049"/>
              <a:gd name="T32" fmla="*/ 577 w 1287"/>
              <a:gd name="T33" fmla="*/ 350 h 1049"/>
              <a:gd name="T34" fmla="*/ 490 w 1287"/>
              <a:gd name="T35" fmla="*/ 350 h 1049"/>
              <a:gd name="T36" fmla="*/ 591 w 1287"/>
              <a:gd name="T37" fmla="*/ 698 h 1049"/>
              <a:gd name="T38" fmla="*/ 678 w 1287"/>
              <a:gd name="T39" fmla="*/ 698 h 1049"/>
              <a:gd name="T40" fmla="*/ 411 w 1287"/>
              <a:gd name="T41" fmla="*/ 611 h 1049"/>
              <a:gd name="T42" fmla="*/ 411 w 1287"/>
              <a:gd name="T43" fmla="*/ 437 h 1049"/>
              <a:gd name="T44" fmla="*/ 323 w 1287"/>
              <a:gd name="T45" fmla="*/ 350 h 1049"/>
              <a:gd name="T46" fmla="*/ 118 w 1287"/>
              <a:gd name="T47" fmla="*/ 350 h 1049"/>
              <a:gd name="T48" fmla="*/ 118 w 1287"/>
              <a:gd name="T49" fmla="*/ 698 h 1049"/>
              <a:gd name="T50" fmla="*/ 323 w 1287"/>
              <a:gd name="T51" fmla="*/ 698 h 1049"/>
              <a:gd name="T52" fmla="*/ 411 w 1287"/>
              <a:gd name="T53" fmla="*/ 611 h 1049"/>
              <a:gd name="T54" fmla="*/ 1286 w 1287"/>
              <a:gd name="T55" fmla="*/ 117 h 1049"/>
              <a:gd name="T56" fmla="*/ 1286 w 1287"/>
              <a:gd name="T57" fmla="*/ 931 h 1049"/>
              <a:gd name="T58" fmla="*/ 1168 w 1287"/>
              <a:gd name="T59" fmla="*/ 1048 h 1049"/>
              <a:gd name="T60" fmla="*/ 118 w 1287"/>
              <a:gd name="T61" fmla="*/ 1048 h 1049"/>
              <a:gd name="T62" fmla="*/ 0 w 1287"/>
              <a:gd name="T63" fmla="*/ 931 h 1049"/>
              <a:gd name="T64" fmla="*/ 0 w 1287"/>
              <a:gd name="T65" fmla="*/ 117 h 1049"/>
              <a:gd name="T66" fmla="*/ 118 w 1287"/>
              <a:gd name="T67" fmla="*/ 0 h 1049"/>
              <a:gd name="T68" fmla="*/ 1168 w 1287"/>
              <a:gd name="T69" fmla="*/ 0 h 1049"/>
              <a:gd name="T70" fmla="*/ 1286 w 1287"/>
              <a:gd name="T71" fmla="*/ 117 h 1049"/>
              <a:gd name="T72" fmla="*/ 205 w 1287"/>
              <a:gd name="T73" fmla="*/ 437 h 1049"/>
              <a:gd name="T74" fmla="*/ 323 w 1287"/>
              <a:gd name="T75" fmla="*/ 437 h 1049"/>
              <a:gd name="T76" fmla="*/ 323 w 1287"/>
              <a:gd name="T77" fmla="*/ 611 h 1049"/>
              <a:gd name="T78" fmla="*/ 205 w 1287"/>
              <a:gd name="T79" fmla="*/ 611 h 1049"/>
              <a:gd name="T80" fmla="*/ 205 w 1287"/>
              <a:gd name="T81" fmla="*/ 437 h 1049"/>
              <a:gd name="T82" fmla="*/ 963 w 1287"/>
              <a:gd name="T83" fmla="*/ 437 h 1049"/>
              <a:gd name="T84" fmla="*/ 1080 w 1287"/>
              <a:gd name="T85" fmla="*/ 437 h 1049"/>
              <a:gd name="T86" fmla="*/ 1080 w 1287"/>
              <a:gd name="T87" fmla="*/ 494 h 1049"/>
              <a:gd name="T88" fmla="*/ 963 w 1287"/>
              <a:gd name="T89" fmla="*/ 494 h 1049"/>
              <a:gd name="T90" fmla="*/ 963 w 1287"/>
              <a:gd name="T91" fmla="*/ 43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7" h="1049">
                <a:moveTo>
                  <a:pt x="1168" y="494"/>
                </a:moveTo>
                <a:lnTo>
                  <a:pt x="1168" y="437"/>
                </a:lnTo>
                <a:cubicBezTo>
                  <a:pt x="1168" y="388"/>
                  <a:pt x="1130" y="350"/>
                  <a:pt x="1080" y="350"/>
                </a:cubicBezTo>
                <a:lnTo>
                  <a:pt x="875" y="350"/>
                </a:lnTo>
                <a:lnTo>
                  <a:pt x="875" y="698"/>
                </a:lnTo>
                <a:lnTo>
                  <a:pt x="963" y="698"/>
                </a:lnTo>
                <a:lnTo>
                  <a:pt x="963" y="581"/>
                </a:lnTo>
                <a:lnTo>
                  <a:pt x="1031" y="581"/>
                </a:lnTo>
                <a:lnTo>
                  <a:pt x="1080" y="698"/>
                </a:lnTo>
                <a:lnTo>
                  <a:pt x="1168" y="698"/>
                </a:lnTo>
                <a:lnTo>
                  <a:pt x="1116" y="575"/>
                </a:lnTo>
                <a:cubicBezTo>
                  <a:pt x="1146" y="562"/>
                  <a:pt x="1168" y="530"/>
                  <a:pt x="1168" y="494"/>
                </a:cubicBezTo>
                <a:close/>
                <a:moveTo>
                  <a:pt x="678" y="698"/>
                </a:moveTo>
                <a:lnTo>
                  <a:pt x="782" y="350"/>
                </a:lnTo>
                <a:lnTo>
                  <a:pt x="695" y="350"/>
                </a:lnTo>
                <a:lnTo>
                  <a:pt x="635" y="548"/>
                </a:lnTo>
                <a:lnTo>
                  <a:pt x="577" y="350"/>
                </a:lnTo>
                <a:lnTo>
                  <a:pt x="490" y="350"/>
                </a:lnTo>
                <a:lnTo>
                  <a:pt x="591" y="698"/>
                </a:lnTo>
                <a:lnTo>
                  <a:pt x="678" y="698"/>
                </a:lnTo>
                <a:close/>
                <a:moveTo>
                  <a:pt x="411" y="611"/>
                </a:moveTo>
                <a:lnTo>
                  <a:pt x="411" y="437"/>
                </a:lnTo>
                <a:cubicBezTo>
                  <a:pt x="411" y="388"/>
                  <a:pt x="372" y="350"/>
                  <a:pt x="323" y="350"/>
                </a:cubicBezTo>
                <a:lnTo>
                  <a:pt x="118" y="350"/>
                </a:lnTo>
                <a:lnTo>
                  <a:pt x="118" y="698"/>
                </a:lnTo>
                <a:lnTo>
                  <a:pt x="323" y="698"/>
                </a:lnTo>
                <a:cubicBezTo>
                  <a:pt x="372" y="698"/>
                  <a:pt x="411" y="660"/>
                  <a:pt x="411" y="611"/>
                </a:cubicBezTo>
                <a:close/>
                <a:moveTo>
                  <a:pt x="1286" y="117"/>
                </a:moveTo>
                <a:lnTo>
                  <a:pt x="1286" y="931"/>
                </a:lnTo>
                <a:cubicBezTo>
                  <a:pt x="1286" y="994"/>
                  <a:pt x="1234" y="1048"/>
                  <a:pt x="1168" y="1048"/>
                </a:cubicBezTo>
                <a:lnTo>
                  <a:pt x="118" y="1048"/>
                </a:lnTo>
                <a:cubicBezTo>
                  <a:pt x="52" y="1048"/>
                  <a:pt x="0" y="994"/>
                  <a:pt x="0" y="931"/>
                </a:cubicBezTo>
                <a:lnTo>
                  <a:pt x="0" y="117"/>
                </a:lnTo>
                <a:cubicBezTo>
                  <a:pt x="0" y="52"/>
                  <a:pt x="52" y="0"/>
                  <a:pt x="118" y="0"/>
                </a:cubicBezTo>
                <a:lnTo>
                  <a:pt x="1168" y="0"/>
                </a:lnTo>
                <a:cubicBezTo>
                  <a:pt x="1234" y="0"/>
                  <a:pt x="1286" y="52"/>
                  <a:pt x="1286" y="117"/>
                </a:cubicBezTo>
                <a:close/>
                <a:moveTo>
                  <a:pt x="205" y="437"/>
                </a:moveTo>
                <a:lnTo>
                  <a:pt x="323" y="437"/>
                </a:lnTo>
                <a:lnTo>
                  <a:pt x="323" y="611"/>
                </a:lnTo>
                <a:lnTo>
                  <a:pt x="205" y="611"/>
                </a:lnTo>
                <a:lnTo>
                  <a:pt x="205" y="437"/>
                </a:lnTo>
                <a:close/>
                <a:moveTo>
                  <a:pt x="963" y="437"/>
                </a:moveTo>
                <a:lnTo>
                  <a:pt x="1080" y="437"/>
                </a:lnTo>
                <a:lnTo>
                  <a:pt x="1080" y="494"/>
                </a:lnTo>
                <a:lnTo>
                  <a:pt x="963" y="494"/>
                </a:lnTo>
                <a:lnTo>
                  <a:pt x="963" y="43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62437" y="3234533"/>
            <a:ext cx="463550" cy="377825"/>
          </a:xfrm>
          <a:custGeom>
            <a:avLst/>
            <a:gdLst>
              <a:gd name="T0" fmla="*/ 642 w 1286"/>
              <a:gd name="T1" fmla="*/ 524 h 1049"/>
              <a:gd name="T2" fmla="*/ 642 w 1286"/>
              <a:gd name="T3" fmla="*/ 117 h 1049"/>
              <a:gd name="T4" fmla="*/ 117 w 1286"/>
              <a:gd name="T5" fmla="*/ 117 h 1049"/>
              <a:gd name="T6" fmla="*/ 117 w 1286"/>
              <a:gd name="T7" fmla="*/ 524 h 1049"/>
              <a:gd name="T8" fmla="*/ 642 w 1286"/>
              <a:gd name="T9" fmla="*/ 524 h 1049"/>
              <a:gd name="T10" fmla="*/ 1285 w 1286"/>
              <a:gd name="T11" fmla="*/ 117 h 1049"/>
              <a:gd name="T12" fmla="*/ 1285 w 1286"/>
              <a:gd name="T13" fmla="*/ 931 h 1049"/>
              <a:gd name="T14" fmla="*/ 1167 w 1286"/>
              <a:gd name="T15" fmla="*/ 1048 h 1049"/>
              <a:gd name="T16" fmla="*/ 117 w 1286"/>
              <a:gd name="T17" fmla="*/ 1048 h 1049"/>
              <a:gd name="T18" fmla="*/ 0 w 1286"/>
              <a:gd name="T19" fmla="*/ 931 h 1049"/>
              <a:gd name="T20" fmla="*/ 0 w 1286"/>
              <a:gd name="T21" fmla="*/ 117 h 1049"/>
              <a:gd name="T22" fmla="*/ 117 w 1286"/>
              <a:gd name="T23" fmla="*/ 0 h 1049"/>
              <a:gd name="T24" fmla="*/ 1167 w 1286"/>
              <a:gd name="T25" fmla="*/ 0 h 1049"/>
              <a:gd name="T26" fmla="*/ 1285 w 1286"/>
              <a:gd name="T2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49">
                <a:moveTo>
                  <a:pt x="642" y="524"/>
                </a:moveTo>
                <a:lnTo>
                  <a:pt x="642" y="117"/>
                </a:lnTo>
                <a:lnTo>
                  <a:pt x="117" y="117"/>
                </a:lnTo>
                <a:lnTo>
                  <a:pt x="117" y="524"/>
                </a:lnTo>
                <a:lnTo>
                  <a:pt x="642" y="524"/>
                </a:lnTo>
                <a:close/>
                <a:moveTo>
                  <a:pt x="1285" y="117"/>
                </a:moveTo>
                <a:lnTo>
                  <a:pt x="1285" y="931"/>
                </a:lnTo>
                <a:cubicBezTo>
                  <a:pt x="1285" y="994"/>
                  <a:pt x="1230" y="1048"/>
                  <a:pt x="1167" y="1048"/>
                </a:cubicBezTo>
                <a:lnTo>
                  <a:pt x="117" y="1048"/>
                </a:lnTo>
                <a:cubicBezTo>
                  <a:pt x="54" y="1048"/>
                  <a:pt x="0" y="994"/>
                  <a:pt x="0" y="931"/>
                </a:cubicBezTo>
                <a:lnTo>
                  <a:pt x="0" y="117"/>
                </a:lnTo>
                <a:cubicBezTo>
                  <a:pt x="0" y="54"/>
                  <a:pt x="54" y="0"/>
                  <a:pt x="117" y="0"/>
                </a:cubicBezTo>
                <a:lnTo>
                  <a:pt x="1167" y="0"/>
                </a:lnTo>
                <a:cubicBezTo>
                  <a:pt x="1230" y="0"/>
                  <a:pt x="1285" y="54"/>
                  <a:pt x="128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33999" y="3234533"/>
            <a:ext cx="463550" cy="377825"/>
          </a:xfrm>
          <a:custGeom>
            <a:avLst/>
            <a:gdLst>
              <a:gd name="T0" fmla="*/ 642 w 1286"/>
              <a:gd name="T1" fmla="*/ 232 h 1049"/>
              <a:gd name="T2" fmla="*/ 642 w 1286"/>
              <a:gd name="T3" fmla="*/ 117 h 1049"/>
              <a:gd name="T4" fmla="*/ 117 w 1286"/>
              <a:gd name="T5" fmla="*/ 117 h 1049"/>
              <a:gd name="T6" fmla="*/ 117 w 1286"/>
              <a:gd name="T7" fmla="*/ 232 h 1049"/>
              <a:gd name="T8" fmla="*/ 642 w 1286"/>
              <a:gd name="T9" fmla="*/ 232 h 1049"/>
              <a:gd name="T10" fmla="*/ 642 w 1286"/>
              <a:gd name="T11" fmla="*/ 467 h 1049"/>
              <a:gd name="T12" fmla="*/ 642 w 1286"/>
              <a:gd name="T13" fmla="*/ 350 h 1049"/>
              <a:gd name="T14" fmla="*/ 117 w 1286"/>
              <a:gd name="T15" fmla="*/ 350 h 1049"/>
              <a:gd name="T16" fmla="*/ 117 w 1286"/>
              <a:gd name="T17" fmla="*/ 467 h 1049"/>
              <a:gd name="T18" fmla="*/ 642 w 1286"/>
              <a:gd name="T19" fmla="*/ 467 h 1049"/>
              <a:gd name="T20" fmla="*/ 1285 w 1286"/>
              <a:gd name="T21" fmla="*/ 117 h 1049"/>
              <a:gd name="T22" fmla="*/ 1285 w 1286"/>
              <a:gd name="T23" fmla="*/ 931 h 1049"/>
              <a:gd name="T24" fmla="*/ 1167 w 1286"/>
              <a:gd name="T25" fmla="*/ 1048 h 1049"/>
              <a:gd name="T26" fmla="*/ 117 w 1286"/>
              <a:gd name="T27" fmla="*/ 1048 h 1049"/>
              <a:gd name="T28" fmla="*/ 0 w 1286"/>
              <a:gd name="T29" fmla="*/ 931 h 1049"/>
              <a:gd name="T30" fmla="*/ 0 w 1286"/>
              <a:gd name="T31" fmla="*/ 117 h 1049"/>
              <a:gd name="T32" fmla="*/ 117 w 1286"/>
              <a:gd name="T33" fmla="*/ 0 h 1049"/>
              <a:gd name="T34" fmla="*/ 1167 w 1286"/>
              <a:gd name="T35" fmla="*/ 0 h 1049"/>
              <a:gd name="T36" fmla="*/ 1285 w 1286"/>
              <a:gd name="T3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1049">
                <a:moveTo>
                  <a:pt x="642" y="232"/>
                </a:moveTo>
                <a:lnTo>
                  <a:pt x="642" y="117"/>
                </a:lnTo>
                <a:lnTo>
                  <a:pt x="117" y="117"/>
                </a:lnTo>
                <a:lnTo>
                  <a:pt x="117" y="232"/>
                </a:lnTo>
                <a:lnTo>
                  <a:pt x="642" y="232"/>
                </a:lnTo>
                <a:close/>
                <a:moveTo>
                  <a:pt x="642" y="467"/>
                </a:moveTo>
                <a:lnTo>
                  <a:pt x="642" y="350"/>
                </a:lnTo>
                <a:lnTo>
                  <a:pt x="117" y="350"/>
                </a:lnTo>
                <a:lnTo>
                  <a:pt x="117" y="467"/>
                </a:lnTo>
                <a:lnTo>
                  <a:pt x="642" y="467"/>
                </a:lnTo>
                <a:close/>
                <a:moveTo>
                  <a:pt x="1285" y="117"/>
                </a:moveTo>
                <a:lnTo>
                  <a:pt x="1285" y="931"/>
                </a:lnTo>
                <a:cubicBezTo>
                  <a:pt x="1285" y="994"/>
                  <a:pt x="1230" y="1048"/>
                  <a:pt x="1167" y="1048"/>
                </a:cubicBezTo>
                <a:lnTo>
                  <a:pt x="117" y="1048"/>
                </a:lnTo>
                <a:cubicBezTo>
                  <a:pt x="55" y="1048"/>
                  <a:pt x="0" y="994"/>
                  <a:pt x="0" y="931"/>
                </a:cubicBezTo>
                <a:lnTo>
                  <a:pt x="0" y="117"/>
                </a:lnTo>
                <a:cubicBezTo>
                  <a:pt x="0" y="54"/>
                  <a:pt x="55" y="0"/>
                  <a:pt x="117" y="0"/>
                </a:cubicBezTo>
                <a:lnTo>
                  <a:pt x="1167" y="0"/>
                </a:lnTo>
                <a:cubicBezTo>
                  <a:pt x="1230" y="0"/>
                  <a:pt x="1285" y="54"/>
                  <a:pt x="128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27787" y="3231358"/>
            <a:ext cx="419100" cy="384175"/>
          </a:xfrm>
          <a:custGeom>
            <a:avLst/>
            <a:gdLst>
              <a:gd name="T0" fmla="*/ 583 w 1166"/>
              <a:gd name="T1" fmla="*/ 1068 h 1069"/>
              <a:gd name="T2" fmla="*/ 498 w 1166"/>
              <a:gd name="T3" fmla="*/ 991 h 1069"/>
              <a:gd name="T4" fmla="*/ 0 w 1166"/>
              <a:gd name="T5" fmla="*/ 320 h 1069"/>
              <a:gd name="T6" fmla="*/ 320 w 1166"/>
              <a:gd name="T7" fmla="*/ 0 h 1069"/>
              <a:gd name="T8" fmla="*/ 583 w 1166"/>
              <a:gd name="T9" fmla="*/ 123 h 1069"/>
              <a:gd name="T10" fmla="*/ 845 w 1166"/>
              <a:gd name="T11" fmla="*/ 0 h 1069"/>
              <a:gd name="T12" fmla="*/ 1165 w 1166"/>
              <a:gd name="T13" fmla="*/ 320 h 1069"/>
              <a:gd name="T14" fmla="*/ 667 w 1166"/>
              <a:gd name="T15" fmla="*/ 994 h 1069"/>
              <a:gd name="T16" fmla="*/ 583 w 1166"/>
              <a:gd name="T17" fmla="*/ 1068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6" h="1069">
                <a:moveTo>
                  <a:pt x="583" y="1068"/>
                </a:moveTo>
                <a:lnTo>
                  <a:pt x="498" y="991"/>
                </a:lnTo>
                <a:cubicBezTo>
                  <a:pt x="197" y="718"/>
                  <a:pt x="0" y="541"/>
                  <a:pt x="0" y="320"/>
                </a:cubicBezTo>
                <a:cubicBezTo>
                  <a:pt x="0" y="139"/>
                  <a:pt x="140" y="0"/>
                  <a:pt x="320" y="0"/>
                </a:cubicBezTo>
                <a:cubicBezTo>
                  <a:pt x="421" y="0"/>
                  <a:pt x="520" y="49"/>
                  <a:pt x="583" y="123"/>
                </a:cubicBezTo>
                <a:cubicBezTo>
                  <a:pt x="646" y="49"/>
                  <a:pt x="744" y="0"/>
                  <a:pt x="845" y="0"/>
                </a:cubicBezTo>
                <a:cubicBezTo>
                  <a:pt x="1026" y="0"/>
                  <a:pt x="1165" y="139"/>
                  <a:pt x="1165" y="320"/>
                </a:cubicBezTo>
                <a:cubicBezTo>
                  <a:pt x="1165" y="541"/>
                  <a:pt x="968" y="721"/>
                  <a:pt x="667" y="994"/>
                </a:cubicBezTo>
                <a:lnTo>
                  <a:pt x="583" y="106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99349" y="3231358"/>
            <a:ext cx="419100" cy="384175"/>
          </a:xfrm>
          <a:custGeom>
            <a:avLst/>
            <a:gdLst>
              <a:gd name="T0" fmla="*/ 587 w 1165"/>
              <a:gd name="T1" fmla="*/ 907 h 1069"/>
              <a:gd name="T2" fmla="*/ 1049 w 1165"/>
              <a:gd name="T3" fmla="*/ 320 h 1069"/>
              <a:gd name="T4" fmla="*/ 844 w 1165"/>
              <a:gd name="T5" fmla="*/ 118 h 1069"/>
              <a:gd name="T6" fmla="*/ 637 w 1165"/>
              <a:gd name="T7" fmla="*/ 254 h 1069"/>
              <a:gd name="T8" fmla="*/ 527 w 1165"/>
              <a:gd name="T9" fmla="*/ 254 h 1069"/>
              <a:gd name="T10" fmla="*/ 319 w 1165"/>
              <a:gd name="T11" fmla="*/ 118 h 1069"/>
              <a:gd name="T12" fmla="*/ 114 w 1165"/>
              <a:gd name="T13" fmla="*/ 320 h 1069"/>
              <a:gd name="T14" fmla="*/ 576 w 1165"/>
              <a:gd name="T15" fmla="*/ 907 h 1069"/>
              <a:gd name="T16" fmla="*/ 582 w 1165"/>
              <a:gd name="T17" fmla="*/ 912 h 1069"/>
              <a:gd name="T18" fmla="*/ 587 w 1165"/>
              <a:gd name="T19" fmla="*/ 907 h 1069"/>
              <a:gd name="T20" fmla="*/ 844 w 1165"/>
              <a:gd name="T21" fmla="*/ 0 h 1069"/>
              <a:gd name="T22" fmla="*/ 1164 w 1165"/>
              <a:gd name="T23" fmla="*/ 320 h 1069"/>
              <a:gd name="T24" fmla="*/ 667 w 1165"/>
              <a:gd name="T25" fmla="*/ 991 h 1069"/>
              <a:gd name="T26" fmla="*/ 582 w 1165"/>
              <a:gd name="T27" fmla="*/ 1068 h 1069"/>
              <a:gd name="T28" fmla="*/ 497 w 1165"/>
              <a:gd name="T29" fmla="*/ 994 h 1069"/>
              <a:gd name="T30" fmla="*/ 0 w 1165"/>
              <a:gd name="T31" fmla="*/ 320 h 1069"/>
              <a:gd name="T32" fmla="*/ 319 w 1165"/>
              <a:gd name="T33" fmla="*/ 0 h 1069"/>
              <a:gd name="T34" fmla="*/ 582 w 1165"/>
              <a:gd name="T35" fmla="*/ 123 h 1069"/>
              <a:gd name="T36" fmla="*/ 844 w 1165"/>
              <a:gd name="T37" fmla="*/ 0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1069">
                <a:moveTo>
                  <a:pt x="587" y="907"/>
                </a:moveTo>
                <a:cubicBezTo>
                  <a:pt x="866" y="655"/>
                  <a:pt x="1049" y="489"/>
                  <a:pt x="1049" y="320"/>
                </a:cubicBezTo>
                <a:cubicBezTo>
                  <a:pt x="1049" y="202"/>
                  <a:pt x="962" y="118"/>
                  <a:pt x="844" y="118"/>
                </a:cubicBezTo>
                <a:cubicBezTo>
                  <a:pt x="754" y="118"/>
                  <a:pt x="667" y="175"/>
                  <a:pt x="637" y="254"/>
                </a:cubicBezTo>
                <a:lnTo>
                  <a:pt x="527" y="254"/>
                </a:lnTo>
                <a:cubicBezTo>
                  <a:pt x="497" y="175"/>
                  <a:pt x="410" y="118"/>
                  <a:pt x="319" y="118"/>
                </a:cubicBezTo>
                <a:cubicBezTo>
                  <a:pt x="202" y="118"/>
                  <a:pt x="114" y="202"/>
                  <a:pt x="114" y="320"/>
                </a:cubicBezTo>
                <a:cubicBezTo>
                  <a:pt x="114" y="489"/>
                  <a:pt x="298" y="655"/>
                  <a:pt x="576" y="907"/>
                </a:cubicBezTo>
                <a:lnTo>
                  <a:pt x="582" y="912"/>
                </a:lnTo>
                <a:lnTo>
                  <a:pt x="587" y="907"/>
                </a:lnTo>
                <a:close/>
                <a:moveTo>
                  <a:pt x="844" y="0"/>
                </a:moveTo>
                <a:cubicBezTo>
                  <a:pt x="1025" y="0"/>
                  <a:pt x="1164" y="139"/>
                  <a:pt x="1164" y="320"/>
                </a:cubicBezTo>
                <a:cubicBezTo>
                  <a:pt x="1164" y="541"/>
                  <a:pt x="967" y="718"/>
                  <a:pt x="667" y="991"/>
                </a:cubicBezTo>
                <a:lnTo>
                  <a:pt x="582" y="1068"/>
                </a:lnTo>
                <a:lnTo>
                  <a:pt x="497" y="994"/>
                </a:lnTo>
                <a:cubicBezTo>
                  <a:pt x="196" y="721"/>
                  <a:pt x="0" y="541"/>
                  <a:pt x="0" y="320"/>
                </a:cubicBezTo>
                <a:cubicBezTo>
                  <a:pt x="0" y="139"/>
                  <a:pt x="139" y="0"/>
                  <a:pt x="319" y="0"/>
                </a:cubicBezTo>
                <a:cubicBezTo>
                  <a:pt x="421" y="0"/>
                  <a:pt x="519" y="49"/>
                  <a:pt x="582" y="123"/>
                </a:cubicBezTo>
                <a:cubicBezTo>
                  <a:pt x="645" y="49"/>
                  <a:pt x="743" y="0"/>
                  <a:pt x="844"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97899" y="3298032"/>
            <a:ext cx="368300" cy="252412"/>
          </a:xfrm>
          <a:custGeom>
            <a:avLst/>
            <a:gdLst>
              <a:gd name="T0" fmla="*/ 525 w 1023"/>
              <a:gd name="T1" fmla="*/ 349 h 699"/>
              <a:gd name="T2" fmla="*/ 1022 w 1023"/>
              <a:gd name="T3" fmla="*/ 0 h 699"/>
              <a:gd name="T4" fmla="*/ 1022 w 1023"/>
              <a:gd name="T5" fmla="*/ 698 h 699"/>
              <a:gd name="T6" fmla="*/ 525 w 1023"/>
              <a:gd name="T7" fmla="*/ 349 h 699"/>
              <a:gd name="T8" fmla="*/ 497 w 1023"/>
              <a:gd name="T9" fmla="*/ 698 h 699"/>
              <a:gd name="T10" fmla="*/ 0 w 1023"/>
              <a:gd name="T11" fmla="*/ 349 h 699"/>
              <a:gd name="T12" fmla="*/ 497 w 1023"/>
              <a:gd name="T13" fmla="*/ 0 h 699"/>
              <a:gd name="T14" fmla="*/ 497 w 1023"/>
              <a:gd name="T15" fmla="*/ 698 h 6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3" h="699">
                <a:moveTo>
                  <a:pt x="525" y="349"/>
                </a:moveTo>
                <a:lnTo>
                  <a:pt x="1022" y="0"/>
                </a:lnTo>
                <a:lnTo>
                  <a:pt x="1022" y="698"/>
                </a:lnTo>
                <a:lnTo>
                  <a:pt x="525" y="349"/>
                </a:lnTo>
                <a:close/>
                <a:moveTo>
                  <a:pt x="497" y="698"/>
                </a:moveTo>
                <a:lnTo>
                  <a:pt x="0" y="349"/>
                </a:lnTo>
                <a:lnTo>
                  <a:pt x="497" y="0"/>
                </a:lnTo>
                <a:lnTo>
                  <a:pt x="497" y="69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69462" y="3298032"/>
            <a:ext cx="368300" cy="252412"/>
          </a:xfrm>
          <a:custGeom>
            <a:avLst/>
            <a:gdLst>
              <a:gd name="T0" fmla="*/ 525 w 1024"/>
              <a:gd name="T1" fmla="*/ 0 h 699"/>
              <a:gd name="T2" fmla="*/ 1023 w 1024"/>
              <a:gd name="T3" fmla="*/ 349 h 699"/>
              <a:gd name="T4" fmla="*/ 525 w 1024"/>
              <a:gd name="T5" fmla="*/ 698 h 699"/>
              <a:gd name="T6" fmla="*/ 525 w 1024"/>
              <a:gd name="T7" fmla="*/ 0 h 699"/>
              <a:gd name="T8" fmla="*/ 0 w 1024"/>
              <a:gd name="T9" fmla="*/ 698 h 699"/>
              <a:gd name="T10" fmla="*/ 0 w 1024"/>
              <a:gd name="T11" fmla="*/ 0 h 699"/>
              <a:gd name="T12" fmla="*/ 498 w 1024"/>
              <a:gd name="T13" fmla="*/ 349 h 699"/>
              <a:gd name="T14" fmla="*/ 0 w 1024"/>
              <a:gd name="T15" fmla="*/ 698 h 6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4" h="699">
                <a:moveTo>
                  <a:pt x="525" y="0"/>
                </a:moveTo>
                <a:lnTo>
                  <a:pt x="1023" y="349"/>
                </a:lnTo>
                <a:lnTo>
                  <a:pt x="525" y="698"/>
                </a:lnTo>
                <a:lnTo>
                  <a:pt x="525" y="0"/>
                </a:lnTo>
                <a:close/>
                <a:moveTo>
                  <a:pt x="0" y="698"/>
                </a:moveTo>
                <a:lnTo>
                  <a:pt x="0" y="0"/>
                </a:lnTo>
                <a:lnTo>
                  <a:pt x="498" y="349"/>
                </a:lnTo>
                <a:lnTo>
                  <a:pt x="0" y="69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3213894"/>
            <a:ext cx="419100" cy="419100"/>
          </a:xfrm>
          <a:custGeom>
            <a:avLst/>
            <a:gdLst>
              <a:gd name="T0" fmla="*/ 583 w 1166"/>
              <a:gd name="T1" fmla="*/ 1049 h 1165"/>
              <a:gd name="T2" fmla="*/ 1050 w 1166"/>
              <a:gd name="T3" fmla="*/ 582 h 1165"/>
              <a:gd name="T4" fmla="*/ 1031 w 1166"/>
              <a:gd name="T5" fmla="*/ 451 h 1165"/>
              <a:gd name="T6" fmla="*/ 900 w 1166"/>
              <a:gd name="T7" fmla="*/ 465 h 1165"/>
              <a:gd name="T8" fmla="*/ 424 w 1166"/>
              <a:gd name="T9" fmla="*/ 219 h 1165"/>
              <a:gd name="T10" fmla="*/ 118 w 1166"/>
              <a:gd name="T11" fmla="*/ 533 h 1165"/>
              <a:gd name="T12" fmla="*/ 115 w 1166"/>
              <a:gd name="T13" fmla="*/ 582 h 1165"/>
              <a:gd name="T14" fmla="*/ 583 w 1166"/>
              <a:gd name="T15" fmla="*/ 1049 h 1165"/>
              <a:gd name="T16" fmla="*/ 583 w 1166"/>
              <a:gd name="T17" fmla="*/ 0 h 1165"/>
              <a:gd name="T18" fmla="*/ 1165 w 1166"/>
              <a:gd name="T19" fmla="*/ 582 h 1165"/>
              <a:gd name="T20" fmla="*/ 583 w 1166"/>
              <a:gd name="T21" fmla="*/ 1164 h 1165"/>
              <a:gd name="T22" fmla="*/ 0 w 1166"/>
              <a:gd name="T23" fmla="*/ 582 h 1165"/>
              <a:gd name="T24" fmla="*/ 583 w 1166"/>
              <a:gd name="T25" fmla="*/ 0 h 1165"/>
              <a:gd name="T26" fmla="*/ 758 w 1166"/>
              <a:gd name="T27" fmla="*/ 569 h 1165"/>
              <a:gd name="T28" fmla="*/ 831 w 1166"/>
              <a:gd name="T29" fmla="*/ 639 h 1165"/>
              <a:gd name="T30" fmla="*/ 758 w 1166"/>
              <a:gd name="T31" fmla="*/ 713 h 1165"/>
              <a:gd name="T32" fmla="*/ 684 w 1166"/>
              <a:gd name="T33" fmla="*/ 639 h 1165"/>
              <a:gd name="T34" fmla="*/ 758 w 1166"/>
              <a:gd name="T35" fmla="*/ 569 h 1165"/>
              <a:gd name="T36" fmla="*/ 408 w 1166"/>
              <a:gd name="T37" fmla="*/ 569 h 1165"/>
              <a:gd name="T38" fmla="*/ 481 w 1166"/>
              <a:gd name="T39" fmla="*/ 639 h 1165"/>
              <a:gd name="T40" fmla="*/ 408 w 1166"/>
              <a:gd name="T41" fmla="*/ 713 h 1165"/>
              <a:gd name="T42" fmla="*/ 334 w 1166"/>
              <a:gd name="T43" fmla="*/ 639 h 1165"/>
              <a:gd name="T44" fmla="*/ 408 w 1166"/>
              <a:gd name="T45" fmla="*/ 56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583" y="1049"/>
                </a:moveTo>
                <a:cubicBezTo>
                  <a:pt x="840" y="1049"/>
                  <a:pt x="1050" y="838"/>
                  <a:pt x="1050" y="582"/>
                </a:cubicBezTo>
                <a:cubicBezTo>
                  <a:pt x="1050" y="536"/>
                  <a:pt x="1042" y="492"/>
                  <a:pt x="1031" y="451"/>
                </a:cubicBezTo>
                <a:cubicBezTo>
                  <a:pt x="990" y="462"/>
                  <a:pt x="946" y="465"/>
                  <a:pt x="900" y="465"/>
                </a:cubicBezTo>
                <a:cubicBezTo>
                  <a:pt x="703" y="465"/>
                  <a:pt x="531" y="369"/>
                  <a:pt x="424" y="219"/>
                </a:cubicBezTo>
                <a:cubicBezTo>
                  <a:pt x="367" y="358"/>
                  <a:pt x="254" y="473"/>
                  <a:pt x="118" y="533"/>
                </a:cubicBezTo>
                <a:cubicBezTo>
                  <a:pt x="115" y="550"/>
                  <a:pt x="115" y="566"/>
                  <a:pt x="115" y="582"/>
                </a:cubicBezTo>
                <a:cubicBezTo>
                  <a:pt x="115" y="838"/>
                  <a:pt x="326" y="1049"/>
                  <a:pt x="583" y="1049"/>
                </a:cubicBezTo>
                <a:close/>
                <a:moveTo>
                  <a:pt x="583" y="0"/>
                </a:moveTo>
                <a:cubicBezTo>
                  <a:pt x="905" y="0"/>
                  <a:pt x="1165" y="259"/>
                  <a:pt x="1165" y="582"/>
                </a:cubicBezTo>
                <a:cubicBezTo>
                  <a:pt x="1165" y="904"/>
                  <a:pt x="906" y="1164"/>
                  <a:pt x="583" y="1164"/>
                </a:cubicBezTo>
                <a:cubicBezTo>
                  <a:pt x="261" y="1164"/>
                  <a:pt x="0" y="904"/>
                  <a:pt x="0" y="582"/>
                </a:cubicBezTo>
                <a:cubicBezTo>
                  <a:pt x="0" y="259"/>
                  <a:pt x="260" y="0"/>
                  <a:pt x="583" y="0"/>
                </a:cubicBezTo>
                <a:close/>
                <a:moveTo>
                  <a:pt x="758" y="569"/>
                </a:moveTo>
                <a:cubicBezTo>
                  <a:pt x="799" y="569"/>
                  <a:pt x="831" y="599"/>
                  <a:pt x="831" y="639"/>
                </a:cubicBezTo>
                <a:cubicBezTo>
                  <a:pt x="831" y="680"/>
                  <a:pt x="799" y="713"/>
                  <a:pt x="758" y="713"/>
                </a:cubicBezTo>
                <a:cubicBezTo>
                  <a:pt x="717" y="713"/>
                  <a:pt x="684" y="680"/>
                  <a:pt x="684" y="639"/>
                </a:cubicBezTo>
                <a:cubicBezTo>
                  <a:pt x="684" y="599"/>
                  <a:pt x="717" y="569"/>
                  <a:pt x="758" y="569"/>
                </a:cubicBezTo>
                <a:close/>
                <a:moveTo>
                  <a:pt x="408" y="569"/>
                </a:moveTo>
                <a:cubicBezTo>
                  <a:pt x="449" y="569"/>
                  <a:pt x="481" y="599"/>
                  <a:pt x="481" y="639"/>
                </a:cubicBezTo>
                <a:cubicBezTo>
                  <a:pt x="481" y="680"/>
                  <a:pt x="449" y="713"/>
                  <a:pt x="408" y="713"/>
                </a:cubicBezTo>
                <a:cubicBezTo>
                  <a:pt x="367" y="713"/>
                  <a:pt x="334" y="680"/>
                  <a:pt x="334" y="639"/>
                </a:cubicBezTo>
                <a:cubicBezTo>
                  <a:pt x="334" y="599"/>
                  <a:pt x="367" y="569"/>
                  <a:pt x="408" y="56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993481"/>
            <a:ext cx="419100" cy="336550"/>
          </a:xfrm>
          <a:custGeom>
            <a:avLst/>
            <a:gdLst>
              <a:gd name="T0" fmla="*/ 1077 w 1166"/>
              <a:gd name="T1" fmla="*/ 585 h 936"/>
              <a:gd name="T2" fmla="*/ 1077 w 1166"/>
              <a:gd name="T3" fmla="*/ 293 h 936"/>
              <a:gd name="T4" fmla="*/ 1006 w 1166"/>
              <a:gd name="T5" fmla="*/ 293 h 936"/>
              <a:gd name="T6" fmla="*/ 1006 w 1166"/>
              <a:gd name="T7" fmla="*/ 555 h 936"/>
              <a:gd name="T8" fmla="*/ 941 w 1166"/>
              <a:gd name="T9" fmla="*/ 555 h 936"/>
              <a:gd name="T10" fmla="*/ 941 w 1166"/>
              <a:gd name="T11" fmla="*/ 350 h 936"/>
              <a:gd name="T12" fmla="*/ 867 w 1166"/>
              <a:gd name="T13" fmla="*/ 350 h 936"/>
              <a:gd name="T14" fmla="*/ 867 w 1166"/>
              <a:gd name="T15" fmla="*/ 555 h 936"/>
              <a:gd name="T16" fmla="*/ 801 w 1166"/>
              <a:gd name="T17" fmla="*/ 555 h 936"/>
              <a:gd name="T18" fmla="*/ 801 w 1166"/>
              <a:gd name="T19" fmla="*/ 293 h 936"/>
              <a:gd name="T20" fmla="*/ 727 w 1166"/>
              <a:gd name="T21" fmla="*/ 293 h 936"/>
              <a:gd name="T22" fmla="*/ 727 w 1166"/>
              <a:gd name="T23" fmla="*/ 585 h 936"/>
              <a:gd name="T24" fmla="*/ 787 w 1166"/>
              <a:gd name="T25" fmla="*/ 643 h 936"/>
              <a:gd name="T26" fmla="*/ 1020 w 1166"/>
              <a:gd name="T27" fmla="*/ 643 h 936"/>
              <a:gd name="T28" fmla="*/ 1077 w 1166"/>
              <a:gd name="T29" fmla="*/ 585 h 936"/>
              <a:gd name="T30" fmla="*/ 670 w 1166"/>
              <a:gd name="T31" fmla="*/ 367 h 936"/>
              <a:gd name="T32" fmla="*/ 670 w 1166"/>
              <a:gd name="T33" fmla="*/ 293 h 936"/>
              <a:gd name="T34" fmla="*/ 437 w 1166"/>
              <a:gd name="T35" fmla="*/ 293 h 936"/>
              <a:gd name="T36" fmla="*/ 437 w 1166"/>
              <a:gd name="T37" fmla="*/ 643 h 936"/>
              <a:gd name="T38" fmla="*/ 670 w 1166"/>
              <a:gd name="T39" fmla="*/ 643 h 936"/>
              <a:gd name="T40" fmla="*/ 670 w 1166"/>
              <a:gd name="T41" fmla="*/ 569 h 936"/>
              <a:gd name="T42" fmla="*/ 525 w 1166"/>
              <a:gd name="T43" fmla="*/ 569 h 936"/>
              <a:gd name="T44" fmla="*/ 525 w 1166"/>
              <a:gd name="T45" fmla="*/ 506 h 936"/>
              <a:gd name="T46" fmla="*/ 670 w 1166"/>
              <a:gd name="T47" fmla="*/ 506 h 936"/>
              <a:gd name="T48" fmla="*/ 670 w 1166"/>
              <a:gd name="T49" fmla="*/ 432 h 936"/>
              <a:gd name="T50" fmla="*/ 525 w 1166"/>
              <a:gd name="T51" fmla="*/ 432 h 936"/>
              <a:gd name="T52" fmla="*/ 525 w 1166"/>
              <a:gd name="T53" fmla="*/ 367 h 936"/>
              <a:gd name="T54" fmla="*/ 670 w 1166"/>
              <a:gd name="T55" fmla="*/ 367 h 936"/>
              <a:gd name="T56" fmla="*/ 377 w 1166"/>
              <a:gd name="T57" fmla="*/ 643 h 936"/>
              <a:gd name="T58" fmla="*/ 377 w 1166"/>
              <a:gd name="T59" fmla="*/ 293 h 936"/>
              <a:gd name="T60" fmla="*/ 306 w 1166"/>
              <a:gd name="T61" fmla="*/ 293 h 936"/>
              <a:gd name="T62" fmla="*/ 306 w 1166"/>
              <a:gd name="T63" fmla="*/ 498 h 936"/>
              <a:gd name="T64" fmla="*/ 159 w 1166"/>
              <a:gd name="T65" fmla="*/ 293 h 936"/>
              <a:gd name="T66" fmla="*/ 87 w 1166"/>
              <a:gd name="T67" fmla="*/ 293 h 936"/>
              <a:gd name="T68" fmla="*/ 87 w 1166"/>
              <a:gd name="T69" fmla="*/ 643 h 936"/>
              <a:gd name="T70" fmla="*/ 159 w 1166"/>
              <a:gd name="T71" fmla="*/ 643 h 936"/>
              <a:gd name="T72" fmla="*/ 159 w 1166"/>
              <a:gd name="T73" fmla="*/ 438 h 936"/>
              <a:gd name="T74" fmla="*/ 309 w 1166"/>
              <a:gd name="T75" fmla="*/ 643 h 936"/>
              <a:gd name="T76" fmla="*/ 377 w 1166"/>
              <a:gd name="T77" fmla="*/ 643 h 936"/>
              <a:gd name="T78" fmla="*/ 1050 w 1166"/>
              <a:gd name="T79" fmla="*/ 0 h 936"/>
              <a:gd name="T80" fmla="*/ 1165 w 1166"/>
              <a:gd name="T81" fmla="*/ 118 h 936"/>
              <a:gd name="T82" fmla="*/ 1165 w 1166"/>
              <a:gd name="T83" fmla="*/ 818 h 936"/>
              <a:gd name="T84" fmla="*/ 1050 w 1166"/>
              <a:gd name="T85" fmla="*/ 935 h 936"/>
              <a:gd name="T86" fmla="*/ 115 w 1166"/>
              <a:gd name="T87" fmla="*/ 935 h 936"/>
              <a:gd name="T88" fmla="*/ 0 w 1166"/>
              <a:gd name="T89" fmla="*/ 818 h 936"/>
              <a:gd name="T90" fmla="*/ 0 w 1166"/>
              <a:gd name="T91" fmla="*/ 118 h 936"/>
              <a:gd name="T92" fmla="*/ 115 w 1166"/>
              <a:gd name="T93" fmla="*/ 0 h 936"/>
              <a:gd name="T94" fmla="*/ 1050 w 1166"/>
              <a:gd name="T9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66" h="936">
                <a:moveTo>
                  <a:pt x="1077" y="585"/>
                </a:moveTo>
                <a:lnTo>
                  <a:pt x="1077" y="293"/>
                </a:lnTo>
                <a:lnTo>
                  <a:pt x="1006" y="293"/>
                </a:lnTo>
                <a:lnTo>
                  <a:pt x="1006" y="555"/>
                </a:lnTo>
                <a:lnTo>
                  <a:pt x="941" y="555"/>
                </a:lnTo>
                <a:lnTo>
                  <a:pt x="941" y="350"/>
                </a:lnTo>
                <a:lnTo>
                  <a:pt x="867" y="350"/>
                </a:lnTo>
                <a:lnTo>
                  <a:pt x="867" y="555"/>
                </a:lnTo>
                <a:lnTo>
                  <a:pt x="801" y="555"/>
                </a:lnTo>
                <a:lnTo>
                  <a:pt x="801" y="293"/>
                </a:lnTo>
                <a:lnTo>
                  <a:pt x="727" y="293"/>
                </a:lnTo>
                <a:lnTo>
                  <a:pt x="727" y="585"/>
                </a:lnTo>
                <a:cubicBezTo>
                  <a:pt x="727" y="618"/>
                  <a:pt x="755" y="643"/>
                  <a:pt x="787" y="643"/>
                </a:cubicBezTo>
                <a:lnTo>
                  <a:pt x="1020" y="643"/>
                </a:lnTo>
                <a:cubicBezTo>
                  <a:pt x="1053" y="643"/>
                  <a:pt x="1077" y="618"/>
                  <a:pt x="1077" y="585"/>
                </a:cubicBezTo>
                <a:close/>
                <a:moveTo>
                  <a:pt x="670" y="367"/>
                </a:moveTo>
                <a:lnTo>
                  <a:pt x="670" y="293"/>
                </a:lnTo>
                <a:lnTo>
                  <a:pt x="437" y="293"/>
                </a:lnTo>
                <a:lnTo>
                  <a:pt x="437" y="643"/>
                </a:lnTo>
                <a:lnTo>
                  <a:pt x="670" y="643"/>
                </a:lnTo>
                <a:lnTo>
                  <a:pt x="670" y="569"/>
                </a:lnTo>
                <a:lnTo>
                  <a:pt x="525" y="569"/>
                </a:lnTo>
                <a:lnTo>
                  <a:pt x="525" y="506"/>
                </a:lnTo>
                <a:lnTo>
                  <a:pt x="670" y="506"/>
                </a:lnTo>
                <a:lnTo>
                  <a:pt x="670" y="432"/>
                </a:lnTo>
                <a:lnTo>
                  <a:pt x="525" y="432"/>
                </a:lnTo>
                <a:lnTo>
                  <a:pt x="525" y="367"/>
                </a:lnTo>
                <a:lnTo>
                  <a:pt x="670" y="367"/>
                </a:lnTo>
                <a:close/>
                <a:moveTo>
                  <a:pt x="377" y="643"/>
                </a:moveTo>
                <a:lnTo>
                  <a:pt x="377" y="293"/>
                </a:lnTo>
                <a:lnTo>
                  <a:pt x="306" y="293"/>
                </a:lnTo>
                <a:lnTo>
                  <a:pt x="306" y="498"/>
                </a:lnTo>
                <a:lnTo>
                  <a:pt x="159" y="293"/>
                </a:lnTo>
                <a:lnTo>
                  <a:pt x="87" y="293"/>
                </a:lnTo>
                <a:lnTo>
                  <a:pt x="87" y="643"/>
                </a:lnTo>
                <a:lnTo>
                  <a:pt x="159" y="643"/>
                </a:lnTo>
                <a:lnTo>
                  <a:pt x="159" y="438"/>
                </a:lnTo>
                <a:lnTo>
                  <a:pt x="309" y="643"/>
                </a:lnTo>
                <a:lnTo>
                  <a:pt x="377" y="643"/>
                </a:lnTo>
                <a:close/>
                <a:moveTo>
                  <a:pt x="1050" y="0"/>
                </a:moveTo>
                <a:cubicBezTo>
                  <a:pt x="1116" y="0"/>
                  <a:pt x="1165" y="52"/>
                  <a:pt x="1165" y="118"/>
                </a:cubicBezTo>
                <a:lnTo>
                  <a:pt x="1165" y="818"/>
                </a:lnTo>
                <a:cubicBezTo>
                  <a:pt x="1165" y="883"/>
                  <a:pt x="1116" y="935"/>
                  <a:pt x="1050" y="935"/>
                </a:cubicBezTo>
                <a:lnTo>
                  <a:pt x="115" y="935"/>
                </a:lnTo>
                <a:cubicBezTo>
                  <a:pt x="49" y="935"/>
                  <a:pt x="0" y="883"/>
                  <a:pt x="0" y="818"/>
                </a:cubicBezTo>
                <a:lnTo>
                  <a:pt x="0" y="118"/>
                </a:lnTo>
                <a:cubicBezTo>
                  <a:pt x="0" y="52"/>
                  <a:pt x="49"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08199" y="4929981"/>
            <a:ext cx="463550" cy="463550"/>
          </a:xfrm>
          <a:custGeom>
            <a:avLst/>
            <a:gdLst>
              <a:gd name="T0" fmla="*/ 700 w 1287"/>
              <a:gd name="T1" fmla="*/ 585 h 1286"/>
              <a:gd name="T2" fmla="*/ 700 w 1287"/>
              <a:gd name="T3" fmla="*/ 700 h 1286"/>
              <a:gd name="T4" fmla="*/ 818 w 1287"/>
              <a:gd name="T5" fmla="*/ 700 h 1286"/>
              <a:gd name="T6" fmla="*/ 818 w 1287"/>
              <a:gd name="T7" fmla="*/ 585 h 1286"/>
              <a:gd name="T8" fmla="*/ 700 w 1287"/>
              <a:gd name="T9" fmla="*/ 585 h 1286"/>
              <a:gd name="T10" fmla="*/ 700 w 1287"/>
              <a:gd name="T11" fmla="*/ 818 h 1286"/>
              <a:gd name="T12" fmla="*/ 586 w 1287"/>
              <a:gd name="T13" fmla="*/ 700 h 1286"/>
              <a:gd name="T14" fmla="*/ 586 w 1287"/>
              <a:gd name="T15" fmla="*/ 350 h 1286"/>
              <a:gd name="T16" fmla="*/ 700 w 1287"/>
              <a:gd name="T17" fmla="*/ 235 h 1286"/>
              <a:gd name="T18" fmla="*/ 936 w 1287"/>
              <a:gd name="T19" fmla="*/ 235 h 1286"/>
              <a:gd name="T20" fmla="*/ 936 w 1287"/>
              <a:gd name="T21" fmla="*/ 350 h 1286"/>
              <a:gd name="T22" fmla="*/ 700 w 1287"/>
              <a:gd name="T23" fmla="*/ 350 h 1286"/>
              <a:gd name="T24" fmla="*/ 700 w 1287"/>
              <a:gd name="T25" fmla="*/ 468 h 1286"/>
              <a:gd name="T26" fmla="*/ 818 w 1287"/>
              <a:gd name="T27" fmla="*/ 468 h 1286"/>
              <a:gd name="T28" fmla="*/ 936 w 1287"/>
              <a:gd name="T29" fmla="*/ 585 h 1286"/>
              <a:gd name="T30" fmla="*/ 936 w 1287"/>
              <a:gd name="T31" fmla="*/ 700 h 1286"/>
              <a:gd name="T32" fmla="*/ 818 w 1287"/>
              <a:gd name="T33" fmla="*/ 818 h 1286"/>
              <a:gd name="T34" fmla="*/ 700 w 1287"/>
              <a:gd name="T35" fmla="*/ 818 h 1286"/>
              <a:gd name="T36" fmla="*/ 1168 w 1287"/>
              <a:gd name="T37" fmla="*/ 935 h 1286"/>
              <a:gd name="T38" fmla="*/ 1168 w 1287"/>
              <a:gd name="T39" fmla="*/ 118 h 1286"/>
              <a:gd name="T40" fmla="*/ 350 w 1287"/>
              <a:gd name="T41" fmla="*/ 118 h 1286"/>
              <a:gd name="T42" fmla="*/ 350 w 1287"/>
              <a:gd name="T43" fmla="*/ 935 h 1286"/>
              <a:gd name="T44" fmla="*/ 1168 w 1287"/>
              <a:gd name="T45" fmla="*/ 935 h 1286"/>
              <a:gd name="T46" fmla="*/ 1168 w 1287"/>
              <a:gd name="T47" fmla="*/ 0 h 1286"/>
              <a:gd name="T48" fmla="*/ 1286 w 1287"/>
              <a:gd name="T49" fmla="*/ 118 h 1286"/>
              <a:gd name="T50" fmla="*/ 1286 w 1287"/>
              <a:gd name="T51" fmla="*/ 935 h 1286"/>
              <a:gd name="T52" fmla="*/ 1168 w 1287"/>
              <a:gd name="T53" fmla="*/ 1050 h 1286"/>
              <a:gd name="T54" fmla="*/ 350 w 1287"/>
              <a:gd name="T55" fmla="*/ 1050 h 1286"/>
              <a:gd name="T56" fmla="*/ 236 w 1287"/>
              <a:gd name="T57" fmla="*/ 935 h 1286"/>
              <a:gd name="T58" fmla="*/ 236 w 1287"/>
              <a:gd name="T59" fmla="*/ 118 h 1286"/>
              <a:gd name="T60" fmla="*/ 350 w 1287"/>
              <a:gd name="T61" fmla="*/ 0 h 1286"/>
              <a:gd name="T62" fmla="*/ 1168 w 1287"/>
              <a:gd name="T63" fmla="*/ 0 h 1286"/>
              <a:gd name="T64" fmla="*/ 118 w 1287"/>
              <a:gd name="T65" fmla="*/ 235 h 1286"/>
              <a:gd name="T66" fmla="*/ 118 w 1287"/>
              <a:gd name="T67" fmla="*/ 1168 h 1286"/>
              <a:gd name="T68" fmla="*/ 1050 w 1287"/>
              <a:gd name="T69" fmla="*/ 1168 h 1286"/>
              <a:gd name="T70" fmla="*/ 1050 w 1287"/>
              <a:gd name="T71" fmla="*/ 1285 h 1286"/>
              <a:gd name="T72" fmla="*/ 118 w 1287"/>
              <a:gd name="T73" fmla="*/ 1285 h 1286"/>
              <a:gd name="T74" fmla="*/ 0 w 1287"/>
              <a:gd name="T75" fmla="*/ 1168 h 1286"/>
              <a:gd name="T76" fmla="*/ 0 w 1287"/>
              <a:gd name="T77" fmla="*/ 235 h 1286"/>
              <a:gd name="T78" fmla="*/ 118 w 1287"/>
              <a:gd name="T7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7" h="1286">
                <a:moveTo>
                  <a:pt x="700" y="585"/>
                </a:moveTo>
                <a:lnTo>
                  <a:pt x="700" y="700"/>
                </a:lnTo>
                <a:lnTo>
                  <a:pt x="818" y="700"/>
                </a:lnTo>
                <a:lnTo>
                  <a:pt x="818" y="585"/>
                </a:lnTo>
                <a:lnTo>
                  <a:pt x="700" y="585"/>
                </a:lnTo>
                <a:close/>
                <a:moveTo>
                  <a:pt x="700" y="818"/>
                </a:moveTo>
                <a:cubicBezTo>
                  <a:pt x="638" y="818"/>
                  <a:pt x="586" y="766"/>
                  <a:pt x="586" y="700"/>
                </a:cubicBezTo>
                <a:lnTo>
                  <a:pt x="586" y="350"/>
                </a:lnTo>
                <a:cubicBezTo>
                  <a:pt x="586" y="285"/>
                  <a:pt x="638" y="235"/>
                  <a:pt x="700" y="235"/>
                </a:cubicBezTo>
                <a:lnTo>
                  <a:pt x="936" y="235"/>
                </a:lnTo>
                <a:lnTo>
                  <a:pt x="936" y="350"/>
                </a:lnTo>
                <a:lnTo>
                  <a:pt x="700" y="350"/>
                </a:lnTo>
                <a:lnTo>
                  <a:pt x="700" y="468"/>
                </a:lnTo>
                <a:lnTo>
                  <a:pt x="818" y="468"/>
                </a:lnTo>
                <a:cubicBezTo>
                  <a:pt x="881" y="468"/>
                  <a:pt x="936" y="520"/>
                  <a:pt x="936" y="585"/>
                </a:cubicBezTo>
                <a:lnTo>
                  <a:pt x="936" y="700"/>
                </a:lnTo>
                <a:cubicBezTo>
                  <a:pt x="936" y="766"/>
                  <a:pt x="881" y="818"/>
                  <a:pt x="818" y="818"/>
                </a:cubicBezTo>
                <a:lnTo>
                  <a:pt x="700" y="818"/>
                </a:lnTo>
                <a:close/>
                <a:moveTo>
                  <a:pt x="1168" y="935"/>
                </a:moveTo>
                <a:lnTo>
                  <a:pt x="1168" y="118"/>
                </a:lnTo>
                <a:lnTo>
                  <a:pt x="350" y="118"/>
                </a:lnTo>
                <a:lnTo>
                  <a:pt x="350" y="935"/>
                </a:lnTo>
                <a:lnTo>
                  <a:pt x="1168" y="935"/>
                </a:lnTo>
                <a:close/>
                <a:moveTo>
                  <a:pt x="1168" y="0"/>
                </a:moveTo>
                <a:cubicBezTo>
                  <a:pt x="1231" y="0"/>
                  <a:pt x="1286" y="55"/>
                  <a:pt x="1286" y="118"/>
                </a:cubicBezTo>
                <a:lnTo>
                  <a:pt x="1286" y="935"/>
                </a:lnTo>
                <a:cubicBezTo>
                  <a:pt x="1286" y="998"/>
                  <a:pt x="1231" y="1050"/>
                  <a:pt x="1168" y="1050"/>
                </a:cubicBezTo>
                <a:lnTo>
                  <a:pt x="350" y="1050"/>
                </a:lnTo>
                <a:cubicBezTo>
                  <a:pt x="288" y="1050"/>
                  <a:pt x="236" y="998"/>
                  <a:pt x="236" y="935"/>
                </a:cubicBezTo>
                <a:lnTo>
                  <a:pt x="236" y="118"/>
                </a:lnTo>
                <a:cubicBezTo>
                  <a:pt x="236" y="55"/>
                  <a:pt x="288" y="0"/>
                  <a:pt x="350" y="0"/>
                </a:cubicBezTo>
                <a:lnTo>
                  <a:pt x="1168" y="0"/>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81349" y="4929981"/>
            <a:ext cx="463550" cy="463550"/>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585 w 1286"/>
              <a:gd name="T13" fmla="*/ 585 h 1286"/>
              <a:gd name="T14" fmla="*/ 585 w 1286"/>
              <a:gd name="T15" fmla="*/ 235 h 1286"/>
              <a:gd name="T16" fmla="*/ 935 w 1286"/>
              <a:gd name="T17" fmla="*/ 235 h 1286"/>
              <a:gd name="T18" fmla="*/ 935 w 1286"/>
              <a:gd name="T19" fmla="*/ 350 h 1286"/>
              <a:gd name="T20" fmla="*/ 700 w 1286"/>
              <a:gd name="T21" fmla="*/ 350 h 1286"/>
              <a:gd name="T22" fmla="*/ 700 w 1286"/>
              <a:gd name="T23" fmla="*/ 468 h 1286"/>
              <a:gd name="T24" fmla="*/ 818 w 1286"/>
              <a:gd name="T25" fmla="*/ 468 h 1286"/>
              <a:gd name="T26" fmla="*/ 935 w 1286"/>
              <a:gd name="T27" fmla="*/ 585 h 1286"/>
              <a:gd name="T28" fmla="*/ 935 w 1286"/>
              <a:gd name="T29" fmla="*/ 700 h 1286"/>
              <a:gd name="T30" fmla="*/ 118 w 1286"/>
              <a:gd name="T31" fmla="*/ 235 h 1286"/>
              <a:gd name="T32" fmla="*/ 118 w 1286"/>
              <a:gd name="T33" fmla="*/ 1168 h 1286"/>
              <a:gd name="T34" fmla="*/ 1050 w 1286"/>
              <a:gd name="T35" fmla="*/ 1168 h 1286"/>
              <a:gd name="T36" fmla="*/ 1050 w 1286"/>
              <a:gd name="T37" fmla="*/ 1285 h 1286"/>
              <a:gd name="T38" fmla="*/ 118 w 1286"/>
              <a:gd name="T39" fmla="*/ 1285 h 1286"/>
              <a:gd name="T40" fmla="*/ 0 w 1286"/>
              <a:gd name="T41" fmla="*/ 1168 h 1286"/>
              <a:gd name="T42" fmla="*/ 0 w 1286"/>
              <a:gd name="T43" fmla="*/ 235 h 1286"/>
              <a:gd name="T44" fmla="*/ 118 w 1286"/>
              <a:gd name="T45" fmla="*/ 235 h 1286"/>
              <a:gd name="T46" fmla="*/ 1168 w 1286"/>
              <a:gd name="T47" fmla="*/ 935 h 1286"/>
              <a:gd name="T48" fmla="*/ 1168 w 1286"/>
              <a:gd name="T49" fmla="*/ 118 h 1286"/>
              <a:gd name="T50" fmla="*/ 350 w 1286"/>
              <a:gd name="T51" fmla="*/ 118 h 1286"/>
              <a:gd name="T52" fmla="*/ 350 w 1286"/>
              <a:gd name="T53" fmla="*/ 935 h 1286"/>
              <a:gd name="T54" fmla="*/ 1168 w 1286"/>
              <a:gd name="T55" fmla="*/ 935 h 1286"/>
              <a:gd name="T56" fmla="*/ 1168 w 1286"/>
              <a:gd name="T57" fmla="*/ 0 h 1286"/>
              <a:gd name="T58" fmla="*/ 1285 w 1286"/>
              <a:gd name="T59" fmla="*/ 118 h 1286"/>
              <a:gd name="T60" fmla="*/ 1285 w 1286"/>
              <a:gd name="T61" fmla="*/ 935 h 1286"/>
              <a:gd name="T62" fmla="*/ 1168 w 1286"/>
              <a:gd name="T63" fmla="*/ 1050 h 1286"/>
              <a:gd name="T64" fmla="*/ 350 w 1286"/>
              <a:gd name="T65" fmla="*/ 1050 h 1286"/>
              <a:gd name="T66" fmla="*/ 235 w 1286"/>
              <a:gd name="T67" fmla="*/ 935 h 1286"/>
              <a:gd name="T68" fmla="*/ 235 w 1286"/>
              <a:gd name="T69" fmla="*/ 118 h 1286"/>
              <a:gd name="T70" fmla="*/ 350 w 1286"/>
              <a:gd name="T71" fmla="*/ 0 h 1286"/>
              <a:gd name="T72" fmla="*/ 1168 w 1286"/>
              <a:gd name="T7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6" h="1286">
                <a:moveTo>
                  <a:pt x="935" y="700"/>
                </a:moveTo>
                <a:cubicBezTo>
                  <a:pt x="935" y="766"/>
                  <a:pt x="880" y="818"/>
                  <a:pt x="818" y="818"/>
                </a:cubicBezTo>
                <a:lnTo>
                  <a:pt x="585" y="818"/>
                </a:lnTo>
                <a:lnTo>
                  <a:pt x="585" y="700"/>
                </a:lnTo>
                <a:lnTo>
                  <a:pt x="818" y="700"/>
                </a:lnTo>
                <a:lnTo>
                  <a:pt x="818" y="585"/>
                </a:lnTo>
                <a:lnTo>
                  <a:pt x="585" y="585"/>
                </a:lnTo>
                <a:lnTo>
                  <a:pt x="585" y="235"/>
                </a:lnTo>
                <a:lnTo>
                  <a:pt x="935" y="235"/>
                </a:lnTo>
                <a:lnTo>
                  <a:pt x="935" y="350"/>
                </a:lnTo>
                <a:lnTo>
                  <a:pt x="700" y="350"/>
                </a:lnTo>
                <a:lnTo>
                  <a:pt x="700" y="468"/>
                </a:lnTo>
                <a:lnTo>
                  <a:pt x="818" y="468"/>
                </a:lnTo>
                <a:cubicBezTo>
                  <a:pt x="880" y="468"/>
                  <a:pt x="935" y="520"/>
                  <a:pt x="935" y="585"/>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0" y="0"/>
                  <a:pt x="1285" y="55"/>
                  <a:pt x="1285" y="118"/>
                </a:cubicBezTo>
                <a:lnTo>
                  <a:pt x="1285" y="935"/>
                </a:lnTo>
                <a:cubicBezTo>
                  <a:pt x="1285" y="998"/>
                  <a:pt x="1230"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54499" y="4929981"/>
            <a:ext cx="463550" cy="463550"/>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817 w 1286"/>
              <a:gd name="T29" fmla="*/ 818 h 1286"/>
              <a:gd name="T30" fmla="*/ 817 w 1286"/>
              <a:gd name="T31" fmla="*/ 585 h 1286"/>
              <a:gd name="T32" fmla="*/ 585 w 1286"/>
              <a:gd name="T33" fmla="*/ 585 h 1286"/>
              <a:gd name="T34" fmla="*/ 585 w 1286"/>
              <a:gd name="T35" fmla="*/ 235 h 1286"/>
              <a:gd name="T36" fmla="*/ 700 w 1286"/>
              <a:gd name="T37" fmla="*/ 235 h 1286"/>
              <a:gd name="T38" fmla="*/ 700 w 1286"/>
              <a:gd name="T39" fmla="*/ 468 h 1286"/>
              <a:gd name="T40" fmla="*/ 817 w 1286"/>
              <a:gd name="T41" fmla="*/ 468 h 1286"/>
              <a:gd name="T42" fmla="*/ 817 w 1286"/>
              <a:gd name="T43" fmla="*/ 235 h 1286"/>
              <a:gd name="T44" fmla="*/ 935 w 1286"/>
              <a:gd name="T45" fmla="*/ 235 h 1286"/>
              <a:gd name="T46" fmla="*/ 935 w 1286"/>
              <a:gd name="T47" fmla="*/ 818 h 1286"/>
              <a:gd name="T48" fmla="*/ 817 w 1286"/>
              <a:gd name="T49" fmla="*/ 818 h 1286"/>
              <a:gd name="T50" fmla="*/ 117 w 1286"/>
              <a:gd name="T51" fmla="*/ 235 h 1286"/>
              <a:gd name="T52" fmla="*/ 117 w 1286"/>
              <a:gd name="T53" fmla="*/ 1168 h 1286"/>
              <a:gd name="T54" fmla="*/ 1050 w 1286"/>
              <a:gd name="T55" fmla="*/ 1168 h 1286"/>
              <a:gd name="T56" fmla="*/ 1050 w 1286"/>
              <a:gd name="T57" fmla="*/ 1285 h 1286"/>
              <a:gd name="T58" fmla="*/ 117 w 1286"/>
              <a:gd name="T59" fmla="*/ 1285 h 1286"/>
              <a:gd name="T60" fmla="*/ 0 w 1286"/>
              <a:gd name="T61" fmla="*/ 1168 h 1286"/>
              <a:gd name="T62" fmla="*/ 0 w 1286"/>
              <a:gd name="T63" fmla="*/ 235 h 1286"/>
              <a:gd name="T64" fmla="*/ 117 w 1286"/>
              <a:gd name="T6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817" y="818"/>
                </a:moveTo>
                <a:lnTo>
                  <a:pt x="817" y="585"/>
                </a:lnTo>
                <a:lnTo>
                  <a:pt x="585" y="585"/>
                </a:lnTo>
                <a:lnTo>
                  <a:pt x="585" y="235"/>
                </a:lnTo>
                <a:lnTo>
                  <a:pt x="700" y="235"/>
                </a:lnTo>
                <a:lnTo>
                  <a:pt x="700" y="468"/>
                </a:lnTo>
                <a:lnTo>
                  <a:pt x="817" y="468"/>
                </a:lnTo>
                <a:lnTo>
                  <a:pt x="817" y="235"/>
                </a:lnTo>
                <a:lnTo>
                  <a:pt x="935" y="235"/>
                </a:lnTo>
                <a:lnTo>
                  <a:pt x="935" y="818"/>
                </a:lnTo>
                <a:lnTo>
                  <a:pt x="817" y="818"/>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27649" y="4929981"/>
            <a:ext cx="463550" cy="463550"/>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700 w 1286"/>
              <a:gd name="T13" fmla="*/ 585 h 1286"/>
              <a:gd name="T14" fmla="*/ 700 w 1286"/>
              <a:gd name="T15" fmla="*/ 468 h 1286"/>
              <a:gd name="T16" fmla="*/ 818 w 1286"/>
              <a:gd name="T17" fmla="*/ 468 h 1286"/>
              <a:gd name="T18" fmla="*/ 818 w 1286"/>
              <a:gd name="T19" fmla="*/ 350 h 1286"/>
              <a:gd name="T20" fmla="*/ 585 w 1286"/>
              <a:gd name="T21" fmla="*/ 350 h 1286"/>
              <a:gd name="T22" fmla="*/ 585 w 1286"/>
              <a:gd name="T23" fmla="*/ 236 h 1286"/>
              <a:gd name="T24" fmla="*/ 818 w 1286"/>
              <a:gd name="T25" fmla="*/ 236 h 1286"/>
              <a:gd name="T26" fmla="*/ 935 w 1286"/>
              <a:gd name="T27" fmla="*/ 350 h 1286"/>
              <a:gd name="T28" fmla="*/ 935 w 1286"/>
              <a:gd name="T29" fmla="*/ 438 h 1286"/>
              <a:gd name="T30" fmla="*/ 848 w 1286"/>
              <a:gd name="T31" fmla="*/ 525 h 1286"/>
              <a:gd name="T32" fmla="*/ 935 w 1286"/>
              <a:gd name="T33" fmla="*/ 613 h 1286"/>
              <a:gd name="T34" fmla="*/ 935 w 1286"/>
              <a:gd name="T35" fmla="*/ 700 h 1286"/>
              <a:gd name="T36" fmla="*/ 118 w 1286"/>
              <a:gd name="T37" fmla="*/ 235 h 1286"/>
              <a:gd name="T38" fmla="*/ 118 w 1286"/>
              <a:gd name="T39" fmla="*/ 1168 h 1286"/>
              <a:gd name="T40" fmla="*/ 1050 w 1286"/>
              <a:gd name="T41" fmla="*/ 1168 h 1286"/>
              <a:gd name="T42" fmla="*/ 1050 w 1286"/>
              <a:gd name="T43" fmla="*/ 1285 h 1286"/>
              <a:gd name="T44" fmla="*/ 118 w 1286"/>
              <a:gd name="T45" fmla="*/ 1285 h 1286"/>
              <a:gd name="T46" fmla="*/ 0 w 1286"/>
              <a:gd name="T47" fmla="*/ 1168 h 1286"/>
              <a:gd name="T48" fmla="*/ 0 w 1286"/>
              <a:gd name="T49" fmla="*/ 235 h 1286"/>
              <a:gd name="T50" fmla="*/ 118 w 1286"/>
              <a:gd name="T51" fmla="*/ 235 h 1286"/>
              <a:gd name="T52" fmla="*/ 1168 w 1286"/>
              <a:gd name="T53" fmla="*/ 935 h 1286"/>
              <a:gd name="T54" fmla="*/ 1168 w 1286"/>
              <a:gd name="T55" fmla="*/ 118 h 1286"/>
              <a:gd name="T56" fmla="*/ 350 w 1286"/>
              <a:gd name="T57" fmla="*/ 118 h 1286"/>
              <a:gd name="T58" fmla="*/ 350 w 1286"/>
              <a:gd name="T59" fmla="*/ 935 h 1286"/>
              <a:gd name="T60" fmla="*/ 1168 w 1286"/>
              <a:gd name="T61" fmla="*/ 935 h 1286"/>
              <a:gd name="T62" fmla="*/ 1168 w 1286"/>
              <a:gd name="T63" fmla="*/ 0 h 1286"/>
              <a:gd name="T64" fmla="*/ 1285 w 1286"/>
              <a:gd name="T65" fmla="*/ 118 h 1286"/>
              <a:gd name="T66" fmla="*/ 1285 w 1286"/>
              <a:gd name="T67" fmla="*/ 935 h 1286"/>
              <a:gd name="T68" fmla="*/ 1168 w 1286"/>
              <a:gd name="T69" fmla="*/ 1050 h 1286"/>
              <a:gd name="T70" fmla="*/ 350 w 1286"/>
              <a:gd name="T71" fmla="*/ 1050 h 1286"/>
              <a:gd name="T72" fmla="*/ 235 w 1286"/>
              <a:gd name="T73" fmla="*/ 935 h 1286"/>
              <a:gd name="T74" fmla="*/ 235 w 1286"/>
              <a:gd name="T75" fmla="*/ 118 h 1286"/>
              <a:gd name="T76" fmla="*/ 350 w 1286"/>
              <a:gd name="T77" fmla="*/ 0 h 1286"/>
              <a:gd name="T78" fmla="*/ 1168 w 1286"/>
              <a:gd name="T79"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6" h="1286">
                <a:moveTo>
                  <a:pt x="935" y="700"/>
                </a:moveTo>
                <a:cubicBezTo>
                  <a:pt x="935" y="766"/>
                  <a:pt x="881" y="818"/>
                  <a:pt x="818" y="818"/>
                </a:cubicBezTo>
                <a:lnTo>
                  <a:pt x="585" y="818"/>
                </a:lnTo>
                <a:lnTo>
                  <a:pt x="585" y="700"/>
                </a:lnTo>
                <a:lnTo>
                  <a:pt x="818" y="700"/>
                </a:lnTo>
                <a:lnTo>
                  <a:pt x="818" y="585"/>
                </a:lnTo>
                <a:lnTo>
                  <a:pt x="700" y="585"/>
                </a:lnTo>
                <a:lnTo>
                  <a:pt x="700" y="468"/>
                </a:lnTo>
                <a:lnTo>
                  <a:pt x="818" y="468"/>
                </a:lnTo>
                <a:lnTo>
                  <a:pt x="818" y="350"/>
                </a:lnTo>
                <a:lnTo>
                  <a:pt x="585" y="350"/>
                </a:lnTo>
                <a:lnTo>
                  <a:pt x="585" y="236"/>
                </a:lnTo>
                <a:lnTo>
                  <a:pt x="818" y="236"/>
                </a:lnTo>
                <a:cubicBezTo>
                  <a:pt x="881" y="236"/>
                  <a:pt x="935" y="285"/>
                  <a:pt x="935" y="350"/>
                </a:cubicBezTo>
                <a:lnTo>
                  <a:pt x="935" y="438"/>
                </a:lnTo>
                <a:cubicBezTo>
                  <a:pt x="935" y="487"/>
                  <a:pt x="897" y="525"/>
                  <a:pt x="848" y="525"/>
                </a:cubicBezTo>
                <a:cubicBezTo>
                  <a:pt x="897" y="525"/>
                  <a:pt x="935" y="564"/>
                  <a:pt x="935" y="613"/>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00799" y="4929981"/>
            <a:ext cx="463550" cy="463550"/>
          </a:xfrm>
          <a:custGeom>
            <a:avLst/>
            <a:gdLst>
              <a:gd name="T0" fmla="*/ 935 w 1286"/>
              <a:gd name="T1" fmla="*/ 700 h 1286"/>
              <a:gd name="T2" fmla="*/ 935 w 1286"/>
              <a:gd name="T3" fmla="*/ 818 h 1286"/>
              <a:gd name="T4" fmla="*/ 585 w 1286"/>
              <a:gd name="T5" fmla="*/ 818 h 1286"/>
              <a:gd name="T6" fmla="*/ 585 w 1286"/>
              <a:gd name="T7" fmla="*/ 585 h 1286"/>
              <a:gd name="T8" fmla="*/ 700 w 1286"/>
              <a:gd name="T9" fmla="*/ 468 h 1286"/>
              <a:gd name="T10" fmla="*/ 817 w 1286"/>
              <a:gd name="T11" fmla="*/ 468 h 1286"/>
              <a:gd name="T12" fmla="*/ 817 w 1286"/>
              <a:gd name="T13" fmla="*/ 350 h 1286"/>
              <a:gd name="T14" fmla="*/ 585 w 1286"/>
              <a:gd name="T15" fmla="*/ 350 h 1286"/>
              <a:gd name="T16" fmla="*/ 585 w 1286"/>
              <a:gd name="T17" fmla="*/ 236 h 1286"/>
              <a:gd name="T18" fmla="*/ 817 w 1286"/>
              <a:gd name="T19" fmla="*/ 236 h 1286"/>
              <a:gd name="T20" fmla="*/ 935 w 1286"/>
              <a:gd name="T21" fmla="*/ 350 h 1286"/>
              <a:gd name="T22" fmla="*/ 935 w 1286"/>
              <a:gd name="T23" fmla="*/ 468 h 1286"/>
              <a:gd name="T24" fmla="*/ 817 w 1286"/>
              <a:gd name="T25" fmla="*/ 585 h 1286"/>
              <a:gd name="T26" fmla="*/ 700 w 1286"/>
              <a:gd name="T27" fmla="*/ 585 h 1286"/>
              <a:gd name="T28" fmla="*/ 700 w 1286"/>
              <a:gd name="T29" fmla="*/ 700 h 1286"/>
              <a:gd name="T30" fmla="*/ 935 w 1286"/>
              <a:gd name="T31" fmla="*/ 700 h 1286"/>
              <a:gd name="T32" fmla="*/ 1167 w 1286"/>
              <a:gd name="T33" fmla="*/ 935 h 1286"/>
              <a:gd name="T34" fmla="*/ 1167 w 1286"/>
              <a:gd name="T35" fmla="*/ 118 h 1286"/>
              <a:gd name="T36" fmla="*/ 350 w 1286"/>
              <a:gd name="T37" fmla="*/ 118 h 1286"/>
              <a:gd name="T38" fmla="*/ 350 w 1286"/>
              <a:gd name="T39" fmla="*/ 935 h 1286"/>
              <a:gd name="T40" fmla="*/ 1167 w 1286"/>
              <a:gd name="T41" fmla="*/ 935 h 1286"/>
              <a:gd name="T42" fmla="*/ 1167 w 1286"/>
              <a:gd name="T43" fmla="*/ 0 h 1286"/>
              <a:gd name="T44" fmla="*/ 1285 w 1286"/>
              <a:gd name="T45" fmla="*/ 118 h 1286"/>
              <a:gd name="T46" fmla="*/ 1285 w 1286"/>
              <a:gd name="T47" fmla="*/ 935 h 1286"/>
              <a:gd name="T48" fmla="*/ 1167 w 1286"/>
              <a:gd name="T49" fmla="*/ 1050 h 1286"/>
              <a:gd name="T50" fmla="*/ 350 w 1286"/>
              <a:gd name="T51" fmla="*/ 1050 h 1286"/>
              <a:gd name="T52" fmla="*/ 235 w 1286"/>
              <a:gd name="T53" fmla="*/ 935 h 1286"/>
              <a:gd name="T54" fmla="*/ 235 w 1286"/>
              <a:gd name="T55" fmla="*/ 118 h 1286"/>
              <a:gd name="T56" fmla="*/ 350 w 1286"/>
              <a:gd name="T57" fmla="*/ 0 h 1286"/>
              <a:gd name="T58" fmla="*/ 1167 w 1286"/>
              <a:gd name="T59" fmla="*/ 0 h 1286"/>
              <a:gd name="T60" fmla="*/ 117 w 1286"/>
              <a:gd name="T61" fmla="*/ 235 h 1286"/>
              <a:gd name="T62" fmla="*/ 117 w 1286"/>
              <a:gd name="T63" fmla="*/ 1168 h 1286"/>
              <a:gd name="T64" fmla="*/ 1050 w 1286"/>
              <a:gd name="T65" fmla="*/ 1168 h 1286"/>
              <a:gd name="T66" fmla="*/ 1050 w 1286"/>
              <a:gd name="T67" fmla="*/ 1285 h 1286"/>
              <a:gd name="T68" fmla="*/ 117 w 1286"/>
              <a:gd name="T69" fmla="*/ 1285 h 1286"/>
              <a:gd name="T70" fmla="*/ 0 w 1286"/>
              <a:gd name="T71" fmla="*/ 1168 h 1286"/>
              <a:gd name="T72" fmla="*/ 0 w 1286"/>
              <a:gd name="T73" fmla="*/ 235 h 1286"/>
              <a:gd name="T74" fmla="*/ 117 w 1286"/>
              <a:gd name="T7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286">
                <a:moveTo>
                  <a:pt x="935" y="700"/>
                </a:moveTo>
                <a:lnTo>
                  <a:pt x="935" y="818"/>
                </a:lnTo>
                <a:lnTo>
                  <a:pt x="585" y="818"/>
                </a:lnTo>
                <a:lnTo>
                  <a:pt x="585" y="585"/>
                </a:lnTo>
                <a:cubicBezTo>
                  <a:pt x="585" y="520"/>
                  <a:pt x="637" y="468"/>
                  <a:pt x="700" y="468"/>
                </a:cubicBezTo>
                <a:lnTo>
                  <a:pt x="817" y="468"/>
                </a:lnTo>
                <a:lnTo>
                  <a:pt x="817" y="350"/>
                </a:lnTo>
                <a:lnTo>
                  <a:pt x="585" y="350"/>
                </a:lnTo>
                <a:lnTo>
                  <a:pt x="585" y="236"/>
                </a:lnTo>
                <a:lnTo>
                  <a:pt x="817" y="236"/>
                </a:lnTo>
                <a:cubicBezTo>
                  <a:pt x="880" y="236"/>
                  <a:pt x="935" y="285"/>
                  <a:pt x="935" y="350"/>
                </a:cubicBezTo>
                <a:lnTo>
                  <a:pt x="935" y="468"/>
                </a:lnTo>
                <a:cubicBezTo>
                  <a:pt x="935" y="534"/>
                  <a:pt x="880" y="585"/>
                  <a:pt x="817" y="585"/>
                </a:cubicBezTo>
                <a:lnTo>
                  <a:pt x="700" y="585"/>
                </a:lnTo>
                <a:lnTo>
                  <a:pt x="700" y="700"/>
                </a:lnTo>
                <a:lnTo>
                  <a:pt x="935" y="700"/>
                </a:lnTo>
                <a:close/>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73949" y="4929981"/>
            <a:ext cx="463550" cy="463550"/>
          </a:xfrm>
          <a:custGeom>
            <a:avLst/>
            <a:gdLst>
              <a:gd name="T0" fmla="*/ 1168 w 1286"/>
              <a:gd name="T1" fmla="*/ 935 h 1286"/>
              <a:gd name="T2" fmla="*/ 1168 w 1286"/>
              <a:gd name="T3" fmla="*/ 118 h 1286"/>
              <a:gd name="T4" fmla="*/ 350 w 1286"/>
              <a:gd name="T5" fmla="*/ 118 h 1286"/>
              <a:gd name="T6" fmla="*/ 350 w 1286"/>
              <a:gd name="T7" fmla="*/ 935 h 1286"/>
              <a:gd name="T8" fmla="*/ 1168 w 1286"/>
              <a:gd name="T9" fmla="*/ 935 h 1286"/>
              <a:gd name="T10" fmla="*/ 1168 w 1286"/>
              <a:gd name="T11" fmla="*/ 0 h 1286"/>
              <a:gd name="T12" fmla="*/ 1285 w 1286"/>
              <a:gd name="T13" fmla="*/ 118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8 w 1286"/>
              <a:gd name="T27" fmla="*/ 0 h 1286"/>
              <a:gd name="T28" fmla="*/ 760 w 1286"/>
              <a:gd name="T29" fmla="*/ 818 h 1286"/>
              <a:gd name="T30" fmla="*/ 760 w 1286"/>
              <a:gd name="T31" fmla="*/ 350 h 1286"/>
              <a:gd name="T32" fmla="*/ 643 w 1286"/>
              <a:gd name="T33" fmla="*/ 350 h 1286"/>
              <a:gd name="T34" fmla="*/ 643 w 1286"/>
              <a:gd name="T35" fmla="*/ 235 h 1286"/>
              <a:gd name="T36" fmla="*/ 875 w 1286"/>
              <a:gd name="T37" fmla="*/ 235 h 1286"/>
              <a:gd name="T38" fmla="*/ 875 w 1286"/>
              <a:gd name="T39" fmla="*/ 818 h 1286"/>
              <a:gd name="T40" fmla="*/ 760 w 1286"/>
              <a:gd name="T41" fmla="*/ 818 h 1286"/>
              <a:gd name="T42" fmla="*/ 118 w 1286"/>
              <a:gd name="T43" fmla="*/ 235 h 1286"/>
              <a:gd name="T44" fmla="*/ 118 w 1286"/>
              <a:gd name="T45" fmla="*/ 1168 h 1286"/>
              <a:gd name="T46" fmla="*/ 1050 w 1286"/>
              <a:gd name="T47" fmla="*/ 1168 h 1286"/>
              <a:gd name="T48" fmla="*/ 1050 w 1286"/>
              <a:gd name="T49" fmla="*/ 1285 h 1286"/>
              <a:gd name="T50" fmla="*/ 118 w 1286"/>
              <a:gd name="T51" fmla="*/ 1285 h 1286"/>
              <a:gd name="T52" fmla="*/ 0 w 1286"/>
              <a:gd name="T53" fmla="*/ 1168 h 1286"/>
              <a:gd name="T54" fmla="*/ 0 w 1286"/>
              <a:gd name="T55" fmla="*/ 235 h 1286"/>
              <a:gd name="T56" fmla="*/ 118 w 1286"/>
              <a:gd name="T57"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1286">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moveTo>
                  <a:pt x="760" y="818"/>
                </a:moveTo>
                <a:lnTo>
                  <a:pt x="760" y="350"/>
                </a:lnTo>
                <a:lnTo>
                  <a:pt x="643" y="350"/>
                </a:lnTo>
                <a:lnTo>
                  <a:pt x="643" y="235"/>
                </a:lnTo>
                <a:lnTo>
                  <a:pt x="875" y="235"/>
                </a:lnTo>
                <a:lnTo>
                  <a:pt x="875" y="818"/>
                </a:lnTo>
                <a:lnTo>
                  <a:pt x="760" y="818"/>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32824" y="4982371"/>
            <a:ext cx="293688" cy="357187"/>
          </a:xfrm>
          <a:custGeom>
            <a:avLst/>
            <a:gdLst>
              <a:gd name="T0" fmla="*/ 0 w 816"/>
              <a:gd name="T1" fmla="*/ 875 h 993"/>
              <a:gd name="T2" fmla="*/ 815 w 816"/>
              <a:gd name="T3" fmla="*/ 875 h 993"/>
              <a:gd name="T4" fmla="*/ 815 w 816"/>
              <a:gd name="T5" fmla="*/ 992 h 993"/>
              <a:gd name="T6" fmla="*/ 0 w 816"/>
              <a:gd name="T7" fmla="*/ 992 h 993"/>
              <a:gd name="T8" fmla="*/ 0 w 816"/>
              <a:gd name="T9" fmla="*/ 875 h 993"/>
              <a:gd name="T10" fmla="*/ 232 w 816"/>
              <a:gd name="T11" fmla="*/ 757 h 993"/>
              <a:gd name="T12" fmla="*/ 232 w 816"/>
              <a:gd name="T13" fmla="*/ 407 h 993"/>
              <a:gd name="T14" fmla="*/ 0 w 816"/>
              <a:gd name="T15" fmla="*/ 407 h 993"/>
              <a:gd name="T16" fmla="*/ 407 w 816"/>
              <a:gd name="T17" fmla="*/ 0 h 993"/>
              <a:gd name="T18" fmla="*/ 815 w 816"/>
              <a:gd name="T19" fmla="*/ 407 h 993"/>
              <a:gd name="T20" fmla="*/ 582 w 816"/>
              <a:gd name="T21" fmla="*/ 407 h 993"/>
              <a:gd name="T22" fmla="*/ 582 w 816"/>
              <a:gd name="T23" fmla="*/ 757 h 993"/>
              <a:gd name="T24" fmla="*/ 232 w 816"/>
              <a:gd name="T25" fmla="*/ 757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993">
                <a:moveTo>
                  <a:pt x="0" y="875"/>
                </a:moveTo>
                <a:lnTo>
                  <a:pt x="815" y="875"/>
                </a:lnTo>
                <a:lnTo>
                  <a:pt x="815" y="992"/>
                </a:lnTo>
                <a:lnTo>
                  <a:pt x="0" y="992"/>
                </a:lnTo>
                <a:lnTo>
                  <a:pt x="0" y="875"/>
                </a:lnTo>
                <a:close/>
                <a:moveTo>
                  <a:pt x="232" y="757"/>
                </a:moveTo>
                <a:lnTo>
                  <a:pt x="232" y="407"/>
                </a:lnTo>
                <a:lnTo>
                  <a:pt x="0" y="407"/>
                </a:lnTo>
                <a:lnTo>
                  <a:pt x="407" y="0"/>
                </a:lnTo>
                <a:lnTo>
                  <a:pt x="815" y="407"/>
                </a:lnTo>
                <a:lnTo>
                  <a:pt x="582" y="407"/>
                </a:lnTo>
                <a:lnTo>
                  <a:pt x="582" y="757"/>
                </a:lnTo>
                <a:lnTo>
                  <a:pt x="232"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0249" y="4993481"/>
            <a:ext cx="463550" cy="336550"/>
          </a:xfrm>
          <a:custGeom>
            <a:avLst/>
            <a:gdLst>
              <a:gd name="T0" fmla="*/ 936 w 1287"/>
              <a:gd name="T1" fmla="*/ 17 h 936"/>
              <a:gd name="T2" fmla="*/ 1286 w 1287"/>
              <a:gd name="T3" fmla="*/ 468 h 936"/>
              <a:gd name="T4" fmla="*/ 936 w 1287"/>
              <a:gd name="T5" fmla="*/ 919 h 936"/>
              <a:gd name="T6" fmla="*/ 936 w 1287"/>
              <a:gd name="T7" fmla="*/ 799 h 936"/>
              <a:gd name="T8" fmla="*/ 1168 w 1287"/>
              <a:gd name="T9" fmla="*/ 468 h 936"/>
              <a:gd name="T10" fmla="*/ 936 w 1287"/>
              <a:gd name="T11" fmla="*/ 137 h 936"/>
              <a:gd name="T12" fmla="*/ 936 w 1287"/>
              <a:gd name="T13" fmla="*/ 17 h 936"/>
              <a:gd name="T14" fmla="*/ 0 w 1287"/>
              <a:gd name="T15" fmla="*/ 468 h 936"/>
              <a:gd name="T16" fmla="*/ 468 w 1287"/>
              <a:gd name="T17" fmla="*/ 0 h 936"/>
              <a:gd name="T18" fmla="*/ 936 w 1287"/>
              <a:gd name="T19" fmla="*/ 468 h 936"/>
              <a:gd name="T20" fmla="*/ 468 w 1287"/>
              <a:gd name="T21" fmla="*/ 935 h 936"/>
              <a:gd name="T22" fmla="*/ 0 w 1287"/>
              <a:gd name="T23" fmla="*/ 46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7" h="936">
                <a:moveTo>
                  <a:pt x="936" y="17"/>
                </a:moveTo>
                <a:cubicBezTo>
                  <a:pt x="1138" y="69"/>
                  <a:pt x="1286" y="249"/>
                  <a:pt x="1286" y="468"/>
                </a:cubicBezTo>
                <a:cubicBezTo>
                  <a:pt x="1286" y="687"/>
                  <a:pt x="1138" y="867"/>
                  <a:pt x="936" y="919"/>
                </a:cubicBezTo>
                <a:lnTo>
                  <a:pt x="936" y="799"/>
                </a:lnTo>
                <a:cubicBezTo>
                  <a:pt x="1072" y="752"/>
                  <a:pt x="1168" y="621"/>
                  <a:pt x="1168" y="468"/>
                </a:cubicBezTo>
                <a:cubicBezTo>
                  <a:pt x="1168" y="315"/>
                  <a:pt x="1072" y="184"/>
                  <a:pt x="936" y="137"/>
                </a:cubicBezTo>
                <a:lnTo>
                  <a:pt x="936" y="17"/>
                </a:lnTo>
                <a:close/>
                <a:moveTo>
                  <a:pt x="0" y="468"/>
                </a:moveTo>
                <a:cubicBezTo>
                  <a:pt x="0" y="211"/>
                  <a:pt x="211" y="0"/>
                  <a:pt x="468" y="0"/>
                </a:cubicBezTo>
                <a:cubicBezTo>
                  <a:pt x="725" y="0"/>
                  <a:pt x="936" y="211"/>
                  <a:pt x="936" y="468"/>
                </a:cubicBezTo>
                <a:cubicBezTo>
                  <a:pt x="936" y="725"/>
                  <a:pt x="725" y="935"/>
                  <a:pt x="468" y="935"/>
                </a:cubicBezTo>
                <a:cubicBezTo>
                  <a:pt x="211" y="935"/>
                  <a:pt x="0" y="725"/>
                  <a:pt x="0" y="46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4993481"/>
            <a:ext cx="419100" cy="336550"/>
          </a:xfrm>
          <a:custGeom>
            <a:avLst/>
            <a:gdLst>
              <a:gd name="T0" fmla="*/ 1050 w 1166"/>
              <a:gd name="T1" fmla="*/ 643 h 936"/>
              <a:gd name="T2" fmla="*/ 1050 w 1166"/>
              <a:gd name="T3" fmla="*/ 293 h 936"/>
              <a:gd name="T4" fmla="*/ 976 w 1166"/>
              <a:gd name="T5" fmla="*/ 293 h 936"/>
              <a:gd name="T6" fmla="*/ 976 w 1166"/>
              <a:gd name="T7" fmla="*/ 498 h 936"/>
              <a:gd name="T8" fmla="*/ 831 w 1166"/>
              <a:gd name="T9" fmla="*/ 293 h 936"/>
              <a:gd name="T10" fmla="*/ 758 w 1166"/>
              <a:gd name="T11" fmla="*/ 293 h 936"/>
              <a:gd name="T12" fmla="*/ 758 w 1166"/>
              <a:gd name="T13" fmla="*/ 643 h 936"/>
              <a:gd name="T14" fmla="*/ 831 w 1166"/>
              <a:gd name="T15" fmla="*/ 643 h 936"/>
              <a:gd name="T16" fmla="*/ 831 w 1166"/>
              <a:gd name="T17" fmla="*/ 438 h 936"/>
              <a:gd name="T18" fmla="*/ 979 w 1166"/>
              <a:gd name="T19" fmla="*/ 643 h 936"/>
              <a:gd name="T20" fmla="*/ 1050 w 1166"/>
              <a:gd name="T21" fmla="*/ 643 h 936"/>
              <a:gd name="T22" fmla="*/ 613 w 1166"/>
              <a:gd name="T23" fmla="*/ 643 h 936"/>
              <a:gd name="T24" fmla="*/ 613 w 1166"/>
              <a:gd name="T25" fmla="*/ 293 h 936"/>
              <a:gd name="T26" fmla="*/ 525 w 1166"/>
              <a:gd name="T27" fmla="*/ 293 h 936"/>
              <a:gd name="T28" fmla="*/ 525 w 1166"/>
              <a:gd name="T29" fmla="*/ 643 h 936"/>
              <a:gd name="T30" fmla="*/ 613 w 1166"/>
              <a:gd name="T31" fmla="*/ 643 h 936"/>
              <a:gd name="T32" fmla="*/ 408 w 1166"/>
              <a:gd name="T33" fmla="*/ 438 h 936"/>
              <a:gd name="T34" fmla="*/ 408 w 1166"/>
              <a:gd name="T35" fmla="*/ 380 h 936"/>
              <a:gd name="T36" fmla="*/ 320 w 1166"/>
              <a:gd name="T37" fmla="*/ 293 h 936"/>
              <a:gd name="T38" fmla="*/ 115 w 1166"/>
              <a:gd name="T39" fmla="*/ 293 h 936"/>
              <a:gd name="T40" fmla="*/ 115 w 1166"/>
              <a:gd name="T41" fmla="*/ 643 h 936"/>
              <a:gd name="T42" fmla="*/ 203 w 1166"/>
              <a:gd name="T43" fmla="*/ 643 h 936"/>
              <a:gd name="T44" fmla="*/ 203 w 1166"/>
              <a:gd name="T45" fmla="*/ 525 h 936"/>
              <a:gd name="T46" fmla="*/ 320 w 1166"/>
              <a:gd name="T47" fmla="*/ 525 h 936"/>
              <a:gd name="T48" fmla="*/ 408 w 1166"/>
              <a:gd name="T49" fmla="*/ 438 h 936"/>
              <a:gd name="T50" fmla="*/ 1050 w 1166"/>
              <a:gd name="T51" fmla="*/ 0 h 936"/>
              <a:gd name="T52" fmla="*/ 1165 w 1166"/>
              <a:gd name="T53" fmla="*/ 118 h 936"/>
              <a:gd name="T54" fmla="*/ 1165 w 1166"/>
              <a:gd name="T55" fmla="*/ 818 h 936"/>
              <a:gd name="T56" fmla="*/ 1050 w 1166"/>
              <a:gd name="T57" fmla="*/ 935 h 936"/>
              <a:gd name="T58" fmla="*/ 115 w 1166"/>
              <a:gd name="T59" fmla="*/ 935 h 936"/>
              <a:gd name="T60" fmla="*/ 0 w 1166"/>
              <a:gd name="T61" fmla="*/ 818 h 936"/>
              <a:gd name="T62" fmla="*/ 0 w 1166"/>
              <a:gd name="T63" fmla="*/ 118 h 936"/>
              <a:gd name="T64" fmla="*/ 115 w 1166"/>
              <a:gd name="T65" fmla="*/ 0 h 936"/>
              <a:gd name="T66" fmla="*/ 1050 w 1166"/>
              <a:gd name="T67" fmla="*/ 0 h 936"/>
              <a:gd name="T68" fmla="*/ 203 w 1166"/>
              <a:gd name="T69" fmla="*/ 380 h 936"/>
              <a:gd name="T70" fmla="*/ 320 w 1166"/>
              <a:gd name="T71" fmla="*/ 380 h 936"/>
              <a:gd name="T72" fmla="*/ 320 w 1166"/>
              <a:gd name="T73" fmla="*/ 438 h 936"/>
              <a:gd name="T74" fmla="*/ 203 w 1166"/>
              <a:gd name="T75" fmla="*/ 438 h 936"/>
              <a:gd name="T76" fmla="*/ 203 w 1166"/>
              <a:gd name="T77" fmla="*/ 38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936">
                <a:moveTo>
                  <a:pt x="1050" y="643"/>
                </a:moveTo>
                <a:lnTo>
                  <a:pt x="1050" y="293"/>
                </a:lnTo>
                <a:lnTo>
                  <a:pt x="976" y="293"/>
                </a:lnTo>
                <a:lnTo>
                  <a:pt x="976" y="498"/>
                </a:lnTo>
                <a:lnTo>
                  <a:pt x="831" y="293"/>
                </a:lnTo>
                <a:lnTo>
                  <a:pt x="758" y="293"/>
                </a:lnTo>
                <a:lnTo>
                  <a:pt x="758" y="643"/>
                </a:lnTo>
                <a:lnTo>
                  <a:pt x="831" y="643"/>
                </a:lnTo>
                <a:lnTo>
                  <a:pt x="831" y="438"/>
                </a:lnTo>
                <a:lnTo>
                  <a:pt x="979" y="643"/>
                </a:lnTo>
                <a:lnTo>
                  <a:pt x="1050" y="643"/>
                </a:lnTo>
                <a:close/>
                <a:moveTo>
                  <a:pt x="613" y="643"/>
                </a:moveTo>
                <a:lnTo>
                  <a:pt x="613" y="293"/>
                </a:lnTo>
                <a:lnTo>
                  <a:pt x="525" y="293"/>
                </a:lnTo>
                <a:lnTo>
                  <a:pt x="525" y="643"/>
                </a:lnTo>
                <a:lnTo>
                  <a:pt x="613" y="643"/>
                </a:lnTo>
                <a:close/>
                <a:moveTo>
                  <a:pt x="408" y="438"/>
                </a:moveTo>
                <a:lnTo>
                  <a:pt x="408" y="380"/>
                </a:lnTo>
                <a:cubicBezTo>
                  <a:pt x="408" y="331"/>
                  <a:pt x="369" y="293"/>
                  <a:pt x="320" y="293"/>
                </a:cubicBezTo>
                <a:lnTo>
                  <a:pt x="115" y="293"/>
                </a:lnTo>
                <a:lnTo>
                  <a:pt x="115" y="643"/>
                </a:lnTo>
                <a:lnTo>
                  <a:pt x="203" y="643"/>
                </a:lnTo>
                <a:lnTo>
                  <a:pt x="203" y="525"/>
                </a:lnTo>
                <a:lnTo>
                  <a:pt x="320" y="525"/>
                </a:lnTo>
                <a:cubicBezTo>
                  <a:pt x="369" y="525"/>
                  <a:pt x="408" y="487"/>
                  <a:pt x="408" y="438"/>
                </a:cubicBezTo>
                <a:close/>
                <a:moveTo>
                  <a:pt x="1050" y="0"/>
                </a:moveTo>
                <a:cubicBezTo>
                  <a:pt x="1116" y="0"/>
                  <a:pt x="1165" y="52"/>
                  <a:pt x="1165" y="118"/>
                </a:cubicBezTo>
                <a:lnTo>
                  <a:pt x="1165" y="818"/>
                </a:lnTo>
                <a:cubicBezTo>
                  <a:pt x="1165" y="883"/>
                  <a:pt x="1116" y="935"/>
                  <a:pt x="1050" y="935"/>
                </a:cubicBezTo>
                <a:lnTo>
                  <a:pt x="115" y="935"/>
                </a:lnTo>
                <a:cubicBezTo>
                  <a:pt x="49" y="935"/>
                  <a:pt x="0" y="883"/>
                  <a:pt x="0" y="818"/>
                </a:cubicBezTo>
                <a:lnTo>
                  <a:pt x="0" y="118"/>
                </a:lnTo>
                <a:cubicBezTo>
                  <a:pt x="0" y="52"/>
                  <a:pt x="49" y="0"/>
                  <a:pt x="115" y="0"/>
                </a:cubicBezTo>
                <a:lnTo>
                  <a:pt x="1050" y="0"/>
                </a:lnTo>
                <a:close/>
                <a:moveTo>
                  <a:pt x="203" y="380"/>
                </a:moveTo>
                <a:lnTo>
                  <a:pt x="320" y="380"/>
                </a:lnTo>
                <a:lnTo>
                  <a:pt x="320" y="438"/>
                </a:lnTo>
                <a:lnTo>
                  <a:pt x="203" y="438"/>
                </a:lnTo>
                <a:lnTo>
                  <a:pt x="203" y="38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061619"/>
            <a:ext cx="463550" cy="463550"/>
          </a:xfrm>
          <a:custGeom>
            <a:avLst/>
            <a:gdLst>
              <a:gd name="T0" fmla="*/ 700 w 1286"/>
              <a:gd name="T1" fmla="*/ 817 h 1286"/>
              <a:gd name="T2" fmla="*/ 585 w 1286"/>
              <a:gd name="T3" fmla="*/ 817 h 1286"/>
              <a:gd name="T4" fmla="*/ 818 w 1286"/>
              <a:gd name="T5" fmla="*/ 350 h 1286"/>
              <a:gd name="T6" fmla="*/ 585 w 1286"/>
              <a:gd name="T7" fmla="*/ 350 h 1286"/>
              <a:gd name="T8" fmla="*/ 585 w 1286"/>
              <a:gd name="T9" fmla="*/ 235 h 1286"/>
              <a:gd name="T10" fmla="*/ 935 w 1286"/>
              <a:gd name="T11" fmla="*/ 235 h 1286"/>
              <a:gd name="T12" fmla="*/ 935 w 1286"/>
              <a:gd name="T13" fmla="*/ 350 h 1286"/>
              <a:gd name="T14" fmla="*/ 700 w 1286"/>
              <a:gd name="T15" fmla="*/ 817 h 1286"/>
              <a:gd name="T16" fmla="*/ 1168 w 1286"/>
              <a:gd name="T17" fmla="*/ 935 h 1286"/>
              <a:gd name="T18" fmla="*/ 1168 w 1286"/>
              <a:gd name="T19" fmla="*/ 117 h 1286"/>
              <a:gd name="T20" fmla="*/ 350 w 1286"/>
              <a:gd name="T21" fmla="*/ 117 h 1286"/>
              <a:gd name="T22" fmla="*/ 350 w 1286"/>
              <a:gd name="T23" fmla="*/ 935 h 1286"/>
              <a:gd name="T24" fmla="*/ 1168 w 1286"/>
              <a:gd name="T25" fmla="*/ 935 h 1286"/>
              <a:gd name="T26" fmla="*/ 1168 w 1286"/>
              <a:gd name="T27" fmla="*/ 0 h 1286"/>
              <a:gd name="T28" fmla="*/ 1285 w 1286"/>
              <a:gd name="T29" fmla="*/ 117 h 1286"/>
              <a:gd name="T30" fmla="*/ 1285 w 1286"/>
              <a:gd name="T31" fmla="*/ 935 h 1286"/>
              <a:gd name="T32" fmla="*/ 1168 w 1286"/>
              <a:gd name="T33" fmla="*/ 1050 h 1286"/>
              <a:gd name="T34" fmla="*/ 350 w 1286"/>
              <a:gd name="T35" fmla="*/ 1050 h 1286"/>
              <a:gd name="T36" fmla="*/ 235 w 1286"/>
              <a:gd name="T37" fmla="*/ 935 h 1286"/>
              <a:gd name="T38" fmla="*/ 235 w 1286"/>
              <a:gd name="T39" fmla="*/ 117 h 1286"/>
              <a:gd name="T40" fmla="*/ 350 w 1286"/>
              <a:gd name="T41" fmla="*/ 0 h 1286"/>
              <a:gd name="T42" fmla="*/ 1168 w 1286"/>
              <a:gd name="T43" fmla="*/ 0 h 1286"/>
              <a:gd name="T44" fmla="*/ 118 w 1286"/>
              <a:gd name="T45" fmla="*/ 235 h 1286"/>
              <a:gd name="T46" fmla="*/ 118 w 1286"/>
              <a:gd name="T47" fmla="*/ 1167 h 1286"/>
              <a:gd name="T48" fmla="*/ 1050 w 1286"/>
              <a:gd name="T49" fmla="*/ 1167 h 1286"/>
              <a:gd name="T50" fmla="*/ 1050 w 1286"/>
              <a:gd name="T51" fmla="*/ 1285 h 1286"/>
              <a:gd name="T52" fmla="*/ 118 w 1286"/>
              <a:gd name="T53" fmla="*/ 1285 h 1286"/>
              <a:gd name="T54" fmla="*/ 0 w 1286"/>
              <a:gd name="T55" fmla="*/ 1167 h 1286"/>
              <a:gd name="T56" fmla="*/ 0 w 1286"/>
              <a:gd name="T57" fmla="*/ 235 h 1286"/>
              <a:gd name="T58" fmla="*/ 118 w 1286"/>
              <a:gd name="T5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1286">
                <a:moveTo>
                  <a:pt x="700" y="817"/>
                </a:moveTo>
                <a:lnTo>
                  <a:pt x="585" y="817"/>
                </a:lnTo>
                <a:lnTo>
                  <a:pt x="818" y="350"/>
                </a:lnTo>
                <a:lnTo>
                  <a:pt x="585" y="350"/>
                </a:lnTo>
                <a:lnTo>
                  <a:pt x="585" y="235"/>
                </a:lnTo>
                <a:lnTo>
                  <a:pt x="935" y="235"/>
                </a:lnTo>
                <a:lnTo>
                  <a:pt x="935" y="350"/>
                </a:lnTo>
                <a:lnTo>
                  <a:pt x="700" y="817"/>
                </a:lnTo>
                <a:close/>
                <a:moveTo>
                  <a:pt x="1168" y="935"/>
                </a:moveTo>
                <a:lnTo>
                  <a:pt x="1168" y="117"/>
                </a:lnTo>
                <a:lnTo>
                  <a:pt x="350" y="117"/>
                </a:lnTo>
                <a:lnTo>
                  <a:pt x="350" y="935"/>
                </a:lnTo>
                <a:lnTo>
                  <a:pt x="1168" y="935"/>
                </a:lnTo>
                <a:close/>
                <a:moveTo>
                  <a:pt x="1168" y="0"/>
                </a:moveTo>
                <a:cubicBezTo>
                  <a:pt x="1230" y="0"/>
                  <a:pt x="1285" y="54"/>
                  <a:pt x="1285" y="117"/>
                </a:cubicBezTo>
                <a:lnTo>
                  <a:pt x="1285" y="935"/>
                </a:lnTo>
                <a:cubicBezTo>
                  <a:pt x="1285" y="998"/>
                  <a:pt x="1230" y="1050"/>
                  <a:pt x="1168" y="1050"/>
                </a:cubicBezTo>
                <a:lnTo>
                  <a:pt x="350" y="1050"/>
                </a:lnTo>
                <a:cubicBezTo>
                  <a:pt x="287" y="1050"/>
                  <a:pt x="235" y="998"/>
                  <a:pt x="235" y="935"/>
                </a:cubicBezTo>
                <a:lnTo>
                  <a:pt x="235" y="117"/>
                </a:lnTo>
                <a:cubicBezTo>
                  <a:pt x="235" y="54"/>
                  <a:pt x="287"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24074" y="4061619"/>
            <a:ext cx="463550" cy="463550"/>
          </a:xfrm>
          <a:custGeom>
            <a:avLst/>
            <a:gdLst>
              <a:gd name="T0" fmla="*/ 1168 w 1286"/>
              <a:gd name="T1" fmla="*/ 935 h 1286"/>
              <a:gd name="T2" fmla="*/ 1168 w 1286"/>
              <a:gd name="T3" fmla="*/ 117 h 1286"/>
              <a:gd name="T4" fmla="*/ 350 w 1286"/>
              <a:gd name="T5" fmla="*/ 117 h 1286"/>
              <a:gd name="T6" fmla="*/ 350 w 1286"/>
              <a:gd name="T7" fmla="*/ 935 h 1286"/>
              <a:gd name="T8" fmla="*/ 1168 w 1286"/>
              <a:gd name="T9" fmla="*/ 935 h 1286"/>
              <a:gd name="T10" fmla="*/ 1168 w 1286"/>
              <a:gd name="T11" fmla="*/ 0 h 1286"/>
              <a:gd name="T12" fmla="*/ 1285 w 1286"/>
              <a:gd name="T13" fmla="*/ 117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7 h 1286"/>
              <a:gd name="T24" fmla="*/ 350 w 1286"/>
              <a:gd name="T25" fmla="*/ 0 h 1286"/>
              <a:gd name="T26" fmla="*/ 1168 w 1286"/>
              <a:gd name="T27" fmla="*/ 0 h 1286"/>
              <a:gd name="T28" fmla="*/ 118 w 1286"/>
              <a:gd name="T29" fmla="*/ 235 h 1286"/>
              <a:gd name="T30" fmla="*/ 118 w 1286"/>
              <a:gd name="T31" fmla="*/ 1167 h 1286"/>
              <a:gd name="T32" fmla="*/ 1050 w 1286"/>
              <a:gd name="T33" fmla="*/ 1167 h 1286"/>
              <a:gd name="T34" fmla="*/ 1050 w 1286"/>
              <a:gd name="T35" fmla="*/ 1285 h 1286"/>
              <a:gd name="T36" fmla="*/ 118 w 1286"/>
              <a:gd name="T37" fmla="*/ 1285 h 1286"/>
              <a:gd name="T38" fmla="*/ 0 w 1286"/>
              <a:gd name="T39" fmla="*/ 1167 h 1286"/>
              <a:gd name="T40" fmla="*/ 0 w 1286"/>
              <a:gd name="T41" fmla="*/ 235 h 1286"/>
              <a:gd name="T42" fmla="*/ 118 w 1286"/>
              <a:gd name="T4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286">
                <a:moveTo>
                  <a:pt x="1168" y="935"/>
                </a:moveTo>
                <a:lnTo>
                  <a:pt x="1168" y="117"/>
                </a:lnTo>
                <a:lnTo>
                  <a:pt x="350" y="117"/>
                </a:lnTo>
                <a:lnTo>
                  <a:pt x="350" y="935"/>
                </a:lnTo>
                <a:lnTo>
                  <a:pt x="1168" y="935"/>
                </a:lnTo>
                <a:close/>
                <a:moveTo>
                  <a:pt x="1168" y="0"/>
                </a:moveTo>
                <a:cubicBezTo>
                  <a:pt x="1231" y="0"/>
                  <a:pt x="1285" y="54"/>
                  <a:pt x="1285" y="117"/>
                </a:cubicBezTo>
                <a:lnTo>
                  <a:pt x="1285" y="935"/>
                </a:lnTo>
                <a:cubicBezTo>
                  <a:pt x="1285" y="998"/>
                  <a:pt x="1231" y="1050"/>
                  <a:pt x="1168" y="1050"/>
                </a:cubicBezTo>
                <a:lnTo>
                  <a:pt x="350" y="1050"/>
                </a:lnTo>
                <a:cubicBezTo>
                  <a:pt x="287" y="1050"/>
                  <a:pt x="235" y="998"/>
                  <a:pt x="235" y="935"/>
                </a:cubicBezTo>
                <a:lnTo>
                  <a:pt x="235" y="117"/>
                </a:lnTo>
                <a:cubicBezTo>
                  <a:pt x="235" y="54"/>
                  <a:pt x="287"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5326" y="4166394"/>
            <a:ext cx="377825" cy="252412"/>
          </a:xfrm>
          <a:custGeom>
            <a:avLst/>
            <a:gdLst>
              <a:gd name="T0" fmla="*/ 175 w 1051"/>
              <a:gd name="T1" fmla="*/ 408 h 701"/>
              <a:gd name="T2" fmla="*/ 175 w 1051"/>
              <a:gd name="T3" fmla="*/ 293 h 701"/>
              <a:gd name="T4" fmla="*/ 875 w 1051"/>
              <a:gd name="T5" fmla="*/ 293 h 701"/>
              <a:gd name="T6" fmla="*/ 875 w 1051"/>
              <a:gd name="T7" fmla="*/ 408 h 701"/>
              <a:gd name="T8" fmla="*/ 175 w 1051"/>
              <a:gd name="T9" fmla="*/ 408 h 701"/>
              <a:gd name="T10" fmla="*/ 0 w 1051"/>
              <a:gd name="T11" fmla="*/ 0 h 701"/>
              <a:gd name="T12" fmla="*/ 1050 w 1051"/>
              <a:gd name="T13" fmla="*/ 0 h 701"/>
              <a:gd name="T14" fmla="*/ 1050 w 1051"/>
              <a:gd name="T15" fmla="*/ 118 h 701"/>
              <a:gd name="T16" fmla="*/ 0 w 1051"/>
              <a:gd name="T17" fmla="*/ 118 h 701"/>
              <a:gd name="T18" fmla="*/ 0 w 1051"/>
              <a:gd name="T19" fmla="*/ 0 h 701"/>
              <a:gd name="T20" fmla="*/ 407 w 1051"/>
              <a:gd name="T21" fmla="*/ 700 h 701"/>
              <a:gd name="T22" fmla="*/ 407 w 1051"/>
              <a:gd name="T23" fmla="*/ 583 h 701"/>
              <a:gd name="T24" fmla="*/ 643 w 1051"/>
              <a:gd name="T25" fmla="*/ 583 h 701"/>
              <a:gd name="T26" fmla="*/ 643 w 1051"/>
              <a:gd name="T27" fmla="*/ 700 h 701"/>
              <a:gd name="T28" fmla="*/ 407 w 1051"/>
              <a:gd name="T29"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701">
                <a:moveTo>
                  <a:pt x="175" y="408"/>
                </a:moveTo>
                <a:lnTo>
                  <a:pt x="175" y="293"/>
                </a:lnTo>
                <a:lnTo>
                  <a:pt x="875" y="293"/>
                </a:lnTo>
                <a:lnTo>
                  <a:pt x="875" y="408"/>
                </a:lnTo>
                <a:lnTo>
                  <a:pt x="175" y="408"/>
                </a:lnTo>
                <a:close/>
                <a:moveTo>
                  <a:pt x="0" y="0"/>
                </a:moveTo>
                <a:lnTo>
                  <a:pt x="1050" y="0"/>
                </a:lnTo>
                <a:lnTo>
                  <a:pt x="1050" y="118"/>
                </a:lnTo>
                <a:lnTo>
                  <a:pt x="0" y="118"/>
                </a:lnTo>
                <a:lnTo>
                  <a:pt x="0" y="0"/>
                </a:lnTo>
                <a:close/>
                <a:moveTo>
                  <a:pt x="407" y="700"/>
                </a:moveTo>
                <a:lnTo>
                  <a:pt x="407" y="583"/>
                </a:lnTo>
                <a:lnTo>
                  <a:pt x="643" y="583"/>
                </a:lnTo>
                <a:lnTo>
                  <a:pt x="643" y="700"/>
                </a:lnTo>
                <a:lnTo>
                  <a:pt x="407"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83074" y="4061619"/>
            <a:ext cx="419100" cy="461963"/>
          </a:xfrm>
          <a:custGeom>
            <a:avLst/>
            <a:gdLst>
              <a:gd name="T0" fmla="*/ 932 w 1166"/>
              <a:gd name="T1" fmla="*/ 468 h 1283"/>
              <a:gd name="T2" fmla="*/ 932 w 1166"/>
              <a:gd name="T3" fmla="*/ 1050 h 1283"/>
              <a:gd name="T4" fmla="*/ 232 w 1166"/>
              <a:gd name="T5" fmla="*/ 1050 h 1283"/>
              <a:gd name="T6" fmla="*/ 232 w 1166"/>
              <a:gd name="T7" fmla="*/ 468 h 1283"/>
              <a:gd name="T8" fmla="*/ 932 w 1166"/>
              <a:gd name="T9" fmla="*/ 468 h 1283"/>
              <a:gd name="T10" fmla="*/ 1050 w 1166"/>
              <a:gd name="T11" fmla="*/ 1167 h 1283"/>
              <a:gd name="T12" fmla="*/ 1050 w 1166"/>
              <a:gd name="T13" fmla="*/ 350 h 1283"/>
              <a:gd name="T14" fmla="*/ 787 w 1166"/>
              <a:gd name="T15" fmla="*/ 350 h 1283"/>
              <a:gd name="T16" fmla="*/ 585 w 1166"/>
              <a:gd name="T17" fmla="*/ 145 h 1283"/>
              <a:gd name="T18" fmla="*/ 380 w 1166"/>
              <a:gd name="T19" fmla="*/ 350 h 1283"/>
              <a:gd name="T20" fmla="*/ 115 w 1166"/>
              <a:gd name="T21" fmla="*/ 350 h 1283"/>
              <a:gd name="T22" fmla="*/ 115 w 1166"/>
              <a:gd name="T23" fmla="*/ 1167 h 1283"/>
              <a:gd name="T24" fmla="*/ 1050 w 1166"/>
              <a:gd name="T25" fmla="*/ 1167 h 1283"/>
              <a:gd name="T26" fmla="*/ 1165 w 1166"/>
              <a:gd name="T27" fmla="*/ 350 h 1283"/>
              <a:gd name="T28" fmla="*/ 1165 w 1166"/>
              <a:gd name="T29" fmla="*/ 1167 h 1283"/>
              <a:gd name="T30" fmla="*/ 1050 w 1166"/>
              <a:gd name="T31" fmla="*/ 1282 h 1283"/>
              <a:gd name="T32" fmla="*/ 115 w 1166"/>
              <a:gd name="T33" fmla="*/ 1282 h 1283"/>
              <a:gd name="T34" fmla="*/ 0 w 1166"/>
              <a:gd name="T35" fmla="*/ 1167 h 1283"/>
              <a:gd name="T36" fmla="*/ 0 w 1166"/>
              <a:gd name="T37" fmla="*/ 350 h 1283"/>
              <a:gd name="T38" fmla="*/ 115 w 1166"/>
              <a:gd name="T39" fmla="*/ 232 h 1283"/>
              <a:gd name="T40" fmla="*/ 350 w 1166"/>
              <a:gd name="T41" fmla="*/ 232 h 1283"/>
              <a:gd name="T42" fmla="*/ 582 w 1166"/>
              <a:gd name="T43" fmla="*/ 0 h 1283"/>
              <a:gd name="T44" fmla="*/ 815 w 1166"/>
              <a:gd name="T45" fmla="*/ 232 h 1283"/>
              <a:gd name="T46" fmla="*/ 1050 w 1166"/>
              <a:gd name="T47" fmla="*/ 232 h 1283"/>
              <a:gd name="T48" fmla="*/ 1165 w 1166"/>
              <a:gd name="T49" fmla="*/ 350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6" h="1283">
                <a:moveTo>
                  <a:pt x="932" y="468"/>
                </a:moveTo>
                <a:lnTo>
                  <a:pt x="932" y="1050"/>
                </a:lnTo>
                <a:lnTo>
                  <a:pt x="232" y="1050"/>
                </a:lnTo>
                <a:lnTo>
                  <a:pt x="232" y="468"/>
                </a:lnTo>
                <a:lnTo>
                  <a:pt x="932" y="468"/>
                </a:lnTo>
                <a:close/>
                <a:moveTo>
                  <a:pt x="1050" y="1167"/>
                </a:moveTo>
                <a:lnTo>
                  <a:pt x="1050" y="350"/>
                </a:lnTo>
                <a:lnTo>
                  <a:pt x="787" y="350"/>
                </a:lnTo>
                <a:lnTo>
                  <a:pt x="585" y="145"/>
                </a:lnTo>
                <a:lnTo>
                  <a:pt x="380" y="350"/>
                </a:lnTo>
                <a:lnTo>
                  <a:pt x="115" y="350"/>
                </a:lnTo>
                <a:lnTo>
                  <a:pt x="115" y="1167"/>
                </a:lnTo>
                <a:lnTo>
                  <a:pt x="1050" y="1167"/>
                </a:lnTo>
                <a:close/>
                <a:moveTo>
                  <a:pt x="1165" y="350"/>
                </a:moveTo>
                <a:lnTo>
                  <a:pt x="1165" y="1167"/>
                </a:lnTo>
                <a:cubicBezTo>
                  <a:pt x="1165" y="1230"/>
                  <a:pt x="1113" y="1282"/>
                  <a:pt x="1050" y="1282"/>
                </a:cubicBezTo>
                <a:lnTo>
                  <a:pt x="115" y="1282"/>
                </a:lnTo>
                <a:cubicBezTo>
                  <a:pt x="52" y="1282"/>
                  <a:pt x="0" y="1230"/>
                  <a:pt x="0" y="1167"/>
                </a:cubicBezTo>
                <a:lnTo>
                  <a:pt x="0" y="350"/>
                </a:lnTo>
                <a:cubicBezTo>
                  <a:pt x="0" y="287"/>
                  <a:pt x="52" y="232"/>
                  <a:pt x="115" y="232"/>
                </a:cubicBezTo>
                <a:lnTo>
                  <a:pt x="350" y="232"/>
                </a:lnTo>
                <a:lnTo>
                  <a:pt x="582" y="0"/>
                </a:lnTo>
                <a:lnTo>
                  <a:pt x="815" y="232"/>
                </a:lnTo>
                <a:lnTo>
                  <a:pt x="1050" y="232"/>
                </a:lnTo>
                <a:cubicBezTo>
                  <a:pt x="1113" y="232"/>
                  <a:pt x="1165" y="287"/>
                  <a:pt x="1165"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08601" y="4125119"/>
            <a:ext cx="504825" cy="336550"/>
          </a:xfrm>
          <a:custGeom>
            <a:avLst/>
            <a:gdLst>
              <a:gd name="T0" fmla="*/ 1108 w 1401"/>
              <a:gd name="T1" fmla="*/ 817 h 936"/>
              <a:gd name="T2" fmla="*/ 1283 w 1401"/>
              <a:gd name="T3" fmla="*/ 642 h 936"/>
              <a:gd name="T4" fmla="*/ 1108 w 1401"/>
              <a:gd name="T5" fmla="*/ 467 h 936"/>
              <a:gd name="T6" fmla="*/ 1020 w 1401"/>
              <a:gd name="T7" fmla="*/ 467 h 936"/>
              <a:gd name="T8" fmla="*/ 1020 w 1401"/>
              <a:gd name="T9" fmla="*/ 437 h 936"/>
              <a:gd name="T10" fmla="*/ 700 w 1401"/>
              <a:gd name="T11" fmla="*/ 117 h 936"/>
              <a:gd name="T12" fmla="*/ 443 w 1401"/>
              <a:gd name="T13" fmla="*/ 246 h 936"/>
              <a:gd name="T14" fmla="*/ 700 w 1401"/>
              <a:gd name="T15" fmla="*/ 585 h 936"/>
              <a:gd name="T16" fmla="*/ 583 w 1401"/>
              <a:gd name="T17" fmla="*/ 585 h 936"/>
              <a:gd name="T18" fmla="*/ 350 w 1401"/>
              <a:gd name="T19" fmla="*/ 350 h 936"/>
              <a:gd name="T20" fmla="*/ 118 w 1401"/>
              <a:gd name="T21" fmla="*/ 585 h 936"/>
              <a:gd name="T22" fmla="*/ 350 w 1401"/>
              <a:gd name="T23" fmla="*/ 817 h 936"/>
              <a:gd name="T24" fmla="*/ 1108 w 1401"/>
              <a:gd name="T25" fmla="*/ 817 h 936"/>
              <a:gd name="T26" fmla="*/ 1130 w 1401"/>
              <a:gd name="T27" fmla="*/ 352 h 936"/>
              <a:gd name="T28" fmla="*/ 1400 w 1401"/>
              <a:gd name="T29" fmla="*/ 642 h 936"/>
              <a:gd name="T30" fmla="*/ 1108 w 1401"/>
              <a:gd name="T31" fmla="*/ 935 h 936"/>
              <a:gd name="T32" fmla="*/ 350 w 1401"/>
              <a:gd name="T33" fmla="*/ 935 h 936"/>
              <a:gd name="T34" fmla="*/ 0 w 1401"/>
              <a:gd name="T35" fmla="*/ 585 h 936"/>
              <a:gd name="T36" fmla="*/ 312 w 1401"/>
              <a:gd name="T37" fmla="*/ 238 h 936"/>
              <a:gd name="T38" fmla="*/ 700 w 1401"/>
              <a:gd name="T39" fmla="*/ 0 h 936"/>
              <a:gd name="T40" fmla="*/ 1130 w 1401"/>
              <a:gd name="T41" fmla="*/ 352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936">
                <a:moveTo>
                  <a:pt x="1108" y="817"/>
                </a:moveTo>
                <a:cubicBezTo>
                  <a:pt x="1204" y="817"/>
                  <a:pt x="1283" y="738"/>
                  <a:pt x="1283" y="642"/>
                </a:cubicBezTo>
                <a:cubicBezTo>
                  <a:pt x="1283" y="546"/>
                  <a:pt x="1203" y="467"/>
                  <a:pt x="1108" y="467"/>
                </a:cubicBezTo>
                <a:lnTo>
                  <a:pt x="1020" y="467"/>
                </a:lnTo>
                <a:lnTo>
                  <a:pt x="1020" y="437"/>
                </a:lnTo>
                <a:cubicBezTo>
                  <a:pt x="1020" y="259"/>
                  <a:pt x="878" y="117"/>
                  <a:pt x="700" y="117"/>
                </a:cubicBezTo>
                <a:cubicBezTo>
                  <a:pt x="596" y="117"/>
                  <a:pt x="504" y="166"/>
                  <a:pt x="443" y="246"/>
                </a:cubicBezTo>
                <a:cubicBezTo>
                  <a:pt x="591" y="287"/>
                  <a:pt x="700" y="423"/>
                  <a:pt x="700" y="585"/>
                </a:cubicBezTo>
                <a:lnTo>
                  <a:pt x="583" y="585"/>
                </a:lnTo>
                <a:cubicBezTo>
                  <a:pt x="583" y="456"/>
                  <a:pt x="478" y="350"/>
                  <a:pt x="350" y="350"/>
                </a:cubicBezTo>
                <a:cubicBezTo>
                  <a:pt x="221" y="350"/>
                  <a:pt x="118" y="456"/>
                  <a:pt x="118" y="585"/>
                </a:cubicBezTo>
                <a:cubicBezTo>
                  <a:pt x="118" y="713"/>
                  <a:pt x="222" y="817"/>
                  <a:pt x="350" y="817"/>
                </a:cubicBezTo>
                <a:lnTo>
                  <a:pt x="1108" y="817"/>
                </a:lnTo>
                <a:close/>
                <a:moveTo>
                  <a:pt x="1130" y="352"/>
                </a:moveTo>
                <a:cubicBezTo>
                  <a:pt x="1280" y="363"/>
                  <a:pt x="1400" y="489"/>
                  <a:pt x="1400" y="642"/>
                </a:cubicBezTo>
                <a:cubicBezTo>
                  <a:pt x="1400" y="803"/>
                  <a:pt x="1269" y="935"/>
                  <a:pt x="1108" y="935"/>
                </a:cubicBezTo>
                <a:lnTo>
                  <a:pt x="350" y="935"/>
                </a:lnTo>
                <a:cubicBezTo>
                  <a:pt x="156" y="935"/>
                  <a:pt x="0" y="779"/>
                  <a:pt x="0" y="585"/>
                </a:cubicBezTo>
                <a:cubicBezTo>
                  <a:pt x="0" y="404"/>
                  <a:pt x="137" y="257"/>
                  <a:pt x="312" y="238"/>
                </a:cubicBezTo>
                <a:cubicBezTo>
                  <a:pt x="386" y="98"/>
                  <a:pt x="531" y="0"/>
                  <a:pt x="700" y="0"/>
                </a:cubicBezTo>
                <a:cubicBezTo>
                  <a:pt x="914" y="0"/>
                  <a:pt x="1089" y="150"/>
                  <a:pt x="1130" y="35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40489" y="4102895"/>
            <a:ext cx="377825" cy="377825"/>
          </a:xfrm>
          <a:custGeom>
            <a:avLst/>
            <a:gdLst>
              <a:gd name="T0" fmla="*/ 525 w 1051"/>
              <a:gd name="T1" fmla="*/ 350 h 1051"/>
              <a:gd name="T2" fmla="*/ 700 w 1051"/>
              <a:gd name="T3" fmla="*/ 525 h 1051"/>
              <a:gd name="T4" fmla="*/ 525 w 1051"/>
              <a:gd name="T5" fmla="*/ 700 h 1051"/>
              <a:gd name="T6" fmla="*/ 350 w 1051"/>
              <a:gd name="T7" fmla="*/ 525 h 1051"/>
              <a:gd name="T8" fmla="*/ 525 w 1051"/>
              <a:gd name="T9" fmla="*/ 350 h 1051"/>
              <a:gd name="T10" fmla="*/ 932 w 1051"/>
              <a:gd name="T11" fmla="*/ 933 h 1051"/>
              <a:gd name="T12" fmla="*/ 932 w 1051"/>
              <a:gd name="T13" fmla="*/ 700 h 1051"/>
              <a:gd name="T14" fmla="*/ 1050 w 1051"/>
              <a:gd name="T15" fmla="*/ 700 h 1051"/>
              <a:gd name="T16" fmla="*/ 1050 w 1051"/>
              <a:gd name="T17" fmla="*/ 933 h 1051"/>
              <a:gd name="T18" fmla="*/ 932 w 1051"/>
              <a:gd name="T19" fmla="*/ 1050 h 1051"/>
              <a:gd name="T20" fmla="*/ 700 w 1051"/>
              <a:gd name="T21" fmla="*/ 1050 h 1051"/>
              <a:gd name="T22" fmla="*/ 700 w 1051"/>
              <a:gd name="T23" fmla="*/ 933 h 1051"/>
              <a:gd name="T24" fmla="*/ 932 w 1051"/>
              <a:gd name="T25" fmla="*/ 933 h 1051"/>
              <a:gd name="T26" fmla="*/ 932 w 1051"/>
              <a:gd name="T27" fmla="*/ 0 h 1051"/>
              <a:gd name="T28" fmla="*/ 1050 w 1051"/>
              <a:gd name="T29" fmla="*/ 118 h 1051"/>
              <a:gd name="T30" fmla="*/ 1050 w 1051"/>
              <a:gd name="T31" fmla="*/ 350 h 1051"/>
              <a:gd name="T32" fmla="*/ 932 w 1051"/>
              <a:gd name="T33" fmla="*/ 350 h 1051"/>
              <a:gd name="T34" fmla="*/ 932 w 1051"/>
              <a:gd name="T35" fmla="*/ 118 h 1051"/>
              <a:gd name="T36" fmla="*/ 700 w 1051"/>
              <a:gd name="T37" fmla="*/ 118 h 1051"/>
              <a:gd name="T38" fmla="*/ 700 w 1051"/>
              <a:gd name="T39" fmla="*/ 0 h 1051"/>
              <a:gd name="T40" fmla="*/ 932 w 1051"/>
              <a:gd name="T41" fmla="*/ 0 h 1051"/>
              <a:gd name="T42" fmla="*/ 117 w 1051"/>
              <a:gd name="T43" fmla="*/ 118 h 1051"/>
              <a:gd name="T44" fmla="*/ 117 w 1051"/>
              <a:gd name="T45" fmla="*/ 350 h 1051"/>
              <a:gd name="T46" fmla="*/ 0 w 1051"/>
              <a:gd name="T47" fmla="*/ 350 h 1051"/>
              <a:gd name="T48" fmla="*/ 0 w 1051"/>
              <a:gd name="T49" fmla="*/ 118 h 1051"/>
              <a:gd name="T50" fmla="*/ 117 w 1051"/>
              <a:gd name="T51" fmla="*/ 0 h 1051"/>
              <a:gd name="T52" fmla="*/ 350 w 1051"/>
              <a:gd name="T53" fmla="*/ 0 h 1051"/>
              <a:gd name="T54" fmla="*/ 350 w 1051"/>
              <a:gd name="T55" fmla="*/ 118 h 1051"/>
              <a:gd name="T56" fmla="*/ 117 w 1051"/>
              <a:gd name="T57" fmla="*/ 118 h 1051"/>
              <a:gd name="T58" fmla="*/ 117 w 1051"/>
              <a:gd name="T59" fmla="*/ 700 h 1051"/>
              <a:gd name="T60" fmla="*/ 117 w 1051"/>
              <a:gd name="T61" fmla="*/ 933 h 1051"/>
              <a:gd name="T62" fmla="*/ 350 w 1051"/>
              <a:gd name="T63" fmla="*/ 933 h 1051"/>
              <a:gd name="T64" fmla="*/ 350 w 1051"/>
              <a:gd name="T65" fmla="*/ 1050 h 1051"/>
              <a:gd name="T66" fmla="*/ 117 w 1051"/>
              <a:gd name="T67" fmla="*/ 1050 h 1051"/>
              <a:gd name="T68" fmla="*/ 0 w 1051"/>
              <a:gd name="T69" fmla="*/ 933 h 1051"/>
              <a:gd name="T70" fmla="*/ 0 w 1051"/>
              <a:gd name="T71" fmla="*/ 700 h 1051"/>
              <a:gd name="T72" fmla="*/ 117 w 1051"/>
              <a:gd name="T7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051">
                <a:moveTo>
                  <a:pt x="525" y="350"/>
                </a:moveTo>
                <a:cubicBezTo>
                  <a:pt x="620" y="350"/>
                  <a:pt x="700" y="430"/>
                  <a:pt x="700" y="525"/>
                </a:cubicBezTo>
                <a:cubicBezTo>
                  <a:pt x="700" y="621"/>
                  <a:pt x="621" y="700"/>
                  <a:pt x="525" y="700"/>
                </a:cubicBezTo>
                <a:cubicBezTo>
                  <a:pt x="430" y="700"/>
                  <a:pt x="350" y="621"/>
                  <a:pt x="350" y="525"/>
                </a:cubicBezTo>
                <a:cubicBezTo>
                  <a:pt x="350" y="430"/>
                  <a:pt x="429" y="350"/>
                  <a:pt x="525" y="350"/>
                </a:cubicBezTo>
                <a:close/>
                <a:moveTo>
                  <a:pt x="932" y="933"/>
                </a:moveTo>
                <a:lnTo>
                  <a:pt x="932" y="700"/>
                </a:lnTo>
                <a:lnTo>
                  <a:pt x="1050" y="700"/>
                </a:lnTo>
                <a:lnTo>
                  <a:pt x="1050" y="933"/>
                </a:lnTo>
                <a:cubicBezTo>
                  <a:pt x="1050" y="995"/>
                  <a:pt x="995" y="1050"/>
                  <a:pt x="932" y="1050"/>
                </a:cubicBezTo>
                <a:lnTo>
                  <a:pt x="700" y="1050"/>
                </a:lnTo>
                <a:lnTo>
                  <a:pt x="700" y="933"/>
                </a:lnTo>
                <a:lnTo>
                  <a:pt x="932" y="933"/>
                </a:lnTo>
                <a:close/>
                <a:moveTo>
                  <a:pt x="932" y="0"/>
                </a:moveTo>
                <a:cubicBezTo>
                  <a:pt x="995" y="0"/>
                  <a:pt x="1050" y="55"/>
                  <a:pt x="1050" y="118"/>
                </a:cubicBezTo>
                <a:lnTo>
                  <a:pt x="1050" y="350"/>
                </a:lnTo>
                <a:lnTo>
                  <a:pt x="932" y="350"/>
                </a:lnTo>
                <a:lnTo>
                  <a:pt x="932" y="118"/>
                </a:lnTo>
                <a:lnTo>
                  <a:pt x="700" y="118"/>
                </a:lnTo>
                <a:lnTo>
                  <a:pt x="700" y="0"/>
                </a:lnTo>
                <a:lnTo>
                  <a:pt x="932" y="0"/>
                </a:lnTo>
                <a:close/>
                <a:moveTo>
                  <a:pt x="117" y="118"/>
                </a:moveTo>
                <a:lnTo>
                  <a:pt x="117" y="350"/>
                </a:lnTo>
                <a:lnTo>
                  <a:pt x="0" y="350"/>
                </a:lnTo>
                <a:lnTo>
                  <a:pt x="0" y="118"/>
                </a:lnTo>
                <a:cubicBezTo>
                  <a:pt x="0" y="55"/>
                  <a:pt x="54" y="0"/>
                  <a:pt x="117" y="0"/>
                </a:cubicBezTo>
                <a:lnTo>
                  <a:pt x="350" y="0"/>
                </a:lnTo>
                <a:lnTo>
                  <a:pt x="350" y="118"/>
                </a:lnTo>
                <a:lnTo>
                  <a:pt x="117" y="118"/>
                </a:lnTo>
                <a:close/>
                <a:moveTo>
                  <a:pt x="117" y="700"/>
                </a:moveTo>
                <a:lnTo>
                  <a:pt x="117" y="933"/>
                </a:lnTo>
                <a:lnTo>
                  <a:pt x="350" y="933"/>
                </a:lnTo>
                <a:lnTo>
                  <a:pt x="350" y="1050"/>
                </a:lnTo>
                <a:lnTo>
                  <a:pt x="117" y="1050"/>
                </a:lnTo>
                <a:cubicBezTo>
                  <a:pt x="54" y="1050"/>
                  <a:pt x="0" y="995"/>
                  <a:pt x="0" y="933"/>
                </a:cubicBezTo>
                <a:lnTo>
                  <a:pt x="0" y="700"/>
                </a:lnTo>
                <a:lnTo>
                  <a:pt x="117"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08876" y="4102895"/>
            <a:ext cx="377825" cy="377825"/>
          </a:xfrm>
          <a:custGeom>
            <a:avLst/>
            <a:gdLst>
              <a:gd name="T0" fmla="*/ 932 w 1051"/>
              <a:gd name="T1" fmla="*/ 933 h 1051"/>
              <a:gd name="T2" fmla="*/ 932 w 1051"/>
              <a:gd name="T3" fmla="*/ 118 h 1051"/>
              <a:gd name="T4" fmla="*/ 525 w 1051"/>
              <a:gd name="T5" fmla="*/ 118 h 1051"/>
              <a:gd name="T6" fmla="*/ 525 w 1051"/>
              <a:gd name="T7" fmla="*/ 468 h 1051"/>
              <a:gd name="T8" fmla="*/ 932 w 1051"/>
              <a:gd name="T9" fmla="*/ 933 h 1051"/>
              <a:gd name="T10" fmla="*/ 932 w 1051"/>
              <a:gd name="T11" fmla="*/ 0 h 1051"/>
              <a:gd name="T12" fmla="*/ 1050 w 1051"/>
              <a:gd name="T13" fmla="*/ 118 h 1051"/>
              <a:gd name="T14" fmla="*/ 1050 w 1051"/>
              <a:gd name="T15" fmla="*/ 933 h 1051"/>
              <a:gd name="T16" fmla="*/ 932 w 1051"/>
              <a:gd name="T17" fmla="*/ 1050 h 1051"/>
              <a:gd name="T18" fmla="*/ 117 w 1051"/>
              <a:gd name="T19" fmla="*/ 1050 h 1051"/>
              <a:gd name="T20" fmla="*/ 0 w 1051"/>
              <a:gd name="T21" fmla="*/ 933 h 1051"/>
              <a:gd name="T22" fmla="*/ 0 w 1051"/>
              <a:gd name="T23" fmla="*/ 118 h 1051"/>
              <a:gd name="T24" fmla="*/ 117 w 1051"/>
              <a:gd name="T25" fmla="*/ 0 h 1051"/>
              <a:gd name="T26" fmla="*/ 932 w 1051"/>
              <a:gd name="T27" fmla="*/ 0 h 1051"/>
              <a:gd name="T28" fmla="*/ 525 w 1051"/>
              <a:gd name="T29" fmla="*/ 468 h 1051"/>
              <a:gd name="T30" fmla="*/ 117 w 1051"/>
              <a:gd name="T31" fmla="*/ 933 h 1051"/>
              <a:gd name="T32" fmla="*/ 525 w 1051"/>
              <a:gd name="T33" fmla="*/ 933 h 1051"/>
              <a:gd name="T34" fmla="*/ 525 w 1051"/>
              <a:gd name="T35" fmla="*/ 46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51">
                <a:moveTo>
                  <a:pt x="932" y="933"/>
                </a:moveTo>
                <a:lnTo>
                  <a:pt x="932" y="118"/>
                </a:lnTo>
                <a:lnTo>
                  <a:pt x="525" y="118"/>
                </a:lnTo>
                <a:lnTo>
                  <a:pt x="525" y="468"/>
                </a:lnTo>
                <a:lnTo>
                  <a:pt x="932" y="933"/>
                </a:lnTo>
                <a:close/>
                <a:moveTo>
                  <a:pt x="932" y="0"/>
                </a:moveTo>
                <a:cubicBezTo>
                  <a:pt x="995" y="0"/>
                  <a:pt x="1050" y="55"/>
                  <a:pt x="1050" y="118"/>
                </a:cubicBezTo>
                <a:lnTo>
                  <a:pt x="1050" y="933"/>
                </a:lnTo>
                <a:cubicBezTo>
                  <a:pt x="1050" y="995"/>
                  <a:pt x="995" y="1050"/>
                  <a:pt x="932" y="1050"/>
                </a:cubicBezTo>
                <a:lnTo>
                  <a:pt x="117" y="1050"/>
                </a:lnTo>
                <a:cubicBezTo>
                  <a:pt x="55" y="1050"/>
                  <a:pt x="0" y="995"/>
                  <a:pt x="0" y="933"/>
                </a:cubicBezTo>
                <a:lnTo>
                  <a:pt x="0" y="118"/>
                </a:lnTo>
                <a:cubicBezTo>
                  <a:pt x="0" y="55"/>
                  <a:pt x="55" y="0"/>
                  <a:pt x="117" y="0"/>
                </a:cubicBezTo>
                <a:lnTo>
                  <a:pt x="932" y="0"/>
                </a:lnTo>
                <a:close/>
                <a:moveTo>
                  <a:pt x="525" y="468"/>
                </a:moveTo>
                <a:lnTo>
                  <a:pt x="117" y="933"/>
                </a:lnTo>
                <a:lnTo>
                  <a:pt x="525" y="933"/>
                </a:lnTo>
                <a:lnTo>
                  <a:pt x="525" y="46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35987" y="4061619"/>
            <a:ext cx="463550" cy="463550"/>
          </a:xfrm>
          <a:custGeom>
            <a:avLst/>
            <a:gdLst>
              <a:gd name="T0" fmla="*/ 818 w 1287"/>
              <a:gd name="T1" fmla="*/ 467 h 1286"/>
              <a:gd name="T2" fmla="*/ 818 w 1287"/>
              <a:gd name="T3" fmla="*/ 350 h 1286"/>
              <a:gd name="T4" fmla="*/ 700 w 1287"/>
              <a:gd name="T5" fmla="*/ 350 h 1286"/>
              <a:gd name="T6" fmla="*/ 700 w 1287"/>
              <a:gd name="T7" fmla="*/ 467 h 1286"/>
              <a:gd name="T8" fmla="*/ 818 w 1287"/>
              <a:gd name="T9" fmla="*/ 467 h 1286"/>
              <a:gd name="T10" fmla="*/ 818 w 1287"/>
              <a:gd name="T11" fmla="*/ 235 h 1286"/>
              <a:gd name="T12" fmla="*/ 936 w 1287"/>
              <a:gd name="T13" fmla="*/ 350 h 1286"/>
              <a:gd name="T14" fmla="*/ 936 w 1287"/>
              <a:gd name="T15" fmla="*/ 700 h 1286"/>
              <a:gd name="T16" fmla="*/ 818 w 1287"/>
              <a:gd name="T17" fmla="*/ 817 h 1286"/>
              <a:gd name="T18" fmla="*/ 586 w 1287"/>
              <a:gd name="T19" fmla="*/ 817 h 1286"/>
              <a:gd name="T20" fmla="*/ 586 w 1287"/>
              <a:gd name="T21" fmla="*/ 700 h 1286"/>
              <a:gd name="T22" fmla="*/ 818 w 1287"/>
              <a:gd name="T23" fmla="*/ 700 h 1286"/>
              <a:gd name="T24" fmla="*/ 818 w 1287"/>
              <a:gd name="T25" fmla="*/ 585 h 1286"/>
              <a:gd name="T26" fmla="*/ 700 w 1287"/>
              <a:gd name="T27" fmla="*/ 585 h 1286"/>
              <a:gd name="T28" fmla="*/ 586 w 1287"/>
              <a:gd name="T29" fmla="*/ 467 h 1286"/>
              <a:gd name="T30" fmla="*/ 586 w 1287"/>
              <a:gd name="T31" fmla="*/ 350 h 1286"/>
              <a:gd name="T32" fmla="*/ 700 w 1287"/>
              <a:gd name="T33" fmla="*/ 235 h 1286"/>
              <a:gd name="T34" fmla="*/ 818 w 1287"/>
              <a:gd name="T35" fmla="*/ 235 h 1286"/>
              <a:gd name="T36" fmla="*/ 1168 w 1287"/>
              <a:gd name="T37" fmla="*/ 935 h 1286"/>
              <a:gd name="T38" fmla="*/ 1168 w 1287"/>
              <a:gd name="T39" fmla="*/ 117 h 1286"/>
              <a:gd name="T40" fmla="*/ 350 w 1287"/>
              <a:gd name="T41" fmla="*/ 117 h 1286"/>
              <a:gd name="T42" fmla="*/ 350 w 1287"/>
              <a:gd name="T43" fmla="*/ 935 h 1286"/>
              <a:gd name="T44" fmla="*/ 1168 w 1287"/>
              <a:gd name="T45" fmla="*/ 935 h 1286"/>
              <a:gd name="T46" fmla="*/ 1168 w 1287"/>
              <a:gd name="T47" fmla="*/ 0 h 1286"/>
              <a:gd name="T48" fmla="*/ 1286 w 1287"/>
              <a:gd name="T49" fmla="*/ 117 h 1286"/>
              <a:gd name="T50" fmla="*/ 1286 w 1287"/>
              <a:gd name="T51" fmla="*/ 935 h 1286"/>
              <a:gd name="T52" fmla="*/ 1168 w 1287"/>
              <a:gd name="T53" fmla="*/ 1050 h 1286"/>
              <a:gd name="T54" fmla="*/ 350 w 1287"/>
              <a:gd name="T55" fmla="*/ 1050 h 1286"/>
              <a:gd name="T56" fmla="*/ 236 w 1287"/>
              <a:gd name="T57" fmla="*/ 935 h 1286"/>
              <a:gd name="T58" fmla="*/ 236 w 1287"/>
              <a:gd name="T59" fmla="*/ 117 h 1286"/>
              <a:gd name="T60" fmla="*/ 350 w 1287"/>
              <a:gd name="T61" fmla="*/ 0 h 1286"/>
              <a:gd name="T62" fmla="*/ 1168 w 1287"/>
              <a:gd name="T63" fmla="*/ 0 h 1286"/>
              <a:gd name="T64" fmla="*/ 118 w 1287"/>
              <a:gd name="T65" fmla="*/ 235 h 1286"/>
              <a:gd name="T66" fmla="*/ 118 w 1287"/>
              <a:gd name="T67" fmla="*/ 1167 h 1286"/>
              <a:gd name="T68" fmla="*/ 1050 w 1287"/>
              <a:gd name="T69" fmla="*/ 1167 h 1286"/>
              <a:gd name="T70" fmla="*/ 1050 w 1287"/>
              <a:gd name="T71" fmla="*/ 1285 h 1286"/>
              <a:gd name="T72" fmla="*/ 118 w 1287"/>
              <a:gd name="T73" fmla="*/ 1285 h 1286"/>
              <a:gd name="T74" fmla="*/ 0 w 1287"/>
              <a:gd name="T75" fmla="*/ 1167 h 1286"/>
              <a:gd name="T76" fmla="*/ 0 w 1287"/>
              <a:gd name="T77" fmla="*/ 235 h 1286"/>
              <a:gd name="T78" fmla="*/ 118 w 1287"/>
              <a:gd name="T7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7" h="1286">
                <a:moveTo>
                  <a:pt x="818" y="467"/>
                </a:moveTo>
                <a:lnTo>
                  <a:pt x="818" y="350"/>
                </a:lnTo>
                <a:lnTo>
                  <a:pt x="700" y="350"/>
                </a:lnTo>
                <a:lnTo>
                  <a:pt x="700" y="467"/>
                </a:lnTo>
                <a:lnTo>
                  <a:pt x="818" y="467"/>
                </a:lnTo>
                <a:close/>
                <a:moveTo>
                  <a:pt x="818" y="235"/>
                </a:moveTo>
                <a:cubicBezTo>
                  <a:pt x="881" y="235"/>
                  <a:pt x="936" y="284"/>
                  <a:pt x="936" y="350"/>
                </a:cubicBezTo>
                <a:lnTo>
                  <a:pt x="936" y="700"/>
                </a:lnTo>
                <a:cubicBezTo>
                  <a:pt x="936" y="765"/>
                  <a:pt x="881" y="817"/>
                  <a:pt x="818" y="817"/>
                </a:cubicBezTo>
                <a:lnTo>
                  <a:pt x="586" y="817"/>
                </a:lnTo>
                <a:lnTo>
                  <a:pt x="586" y="700"/>
                </a:lnTo>
                <a:lnTo>
                  <a:pt x="818" y="700"/>
                </a:lnTo>
                <a:lnTo>
                  <a:pt x="818" y="585"/>
                </a:lnTo>
                <a:lnTo>
                  <a:pt x="700" y="585"/>
                </a:lnTo>
                <a:cubicBezTo>
                  <a:pt x="638" y="585"/>
                  <a:pt x="586" y="533"/>
                  <a:pt x="586" y="467"/>
                </a:cubicBezTo>
                <a:lnTo>
                  <a:pt x="586" y="350"/>
                </a:lnTo>
                <a:cubicBezTo>
                  <a:pt x="586" y="284"/>
                  <a:pt x="638" y="235"/>
                  <a:pt x="700" y="235"/>
                </a:cubicBezTo>
                <a:lnTo>
                  <a:pt x="818" y="235"/>
                </a:lnTo>
                <a:close/>
                <a:moveTo>
                  <a:pt x="1168" y="935"/>
                </a:moveTo>
                <a:lnTo>
                  <a:pt x="1168" y="117"/>
                </a:lnTo>
                <a:lnTo>
                  <a:pt x="350" y="117"/>
                </a:lnTo>
                <a:lnTo>
                  <a:pt x="350" y="935"/>
                </a:lnTo>
                <a:lnTo>
                  <a:pt x="1168" y="935"/>
                </a:lnTo>
                <a:close/>
                <a:moveTo>
                  <a:pt x="1168" y="0"/>
                </a:moveTo>
                <a:cubicBezTo>
                  <a:pt x="1231" y="0"/>
                  <a:pt x="1286" y="54"/>
                  <a:pt x="1286" y="117"/>
                </a:cubicBezTo>
                <a:lnTo>
                  <a:pt x="1286" y="935"/>
                </a:lnTo>
                <a:cubicBezTo>
                  <a:pt x="1286" y="998"/>
                  <a:pt x="1231" y="1050"/>
                  <a:pt x="1168" y="1050"/>
                </a:cubicBezTo>
                <a:lnTo>
                  <a:pt x="350" y="1050"/>
                </a:lnTo>
                <a:cubicBezTo>
                  <a:pt x="288" y="1050"/>
                  <a:pt x="236" y="998"/>
                  <a:pt x="236" y="935"/>
                </a:cubicBezTo>
                <a:lnTo>
                  <a:pt x="236" y="117"/>
                </a:lnTo>
                <a:cubicBezTo>
                  <a:pt x="236" y="54"/>
                  <a:pt x="288"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04374" y="4061619"/>
            <a:ext cx="463550" cy="463550"/>
          </a:xfrm>
          <a:custGeom>
            <a:avLst/>
            <a:gdLst>
              <a:gd name="T0" fmla="*/ 1167 w 1286"/>
              <a:gd name="T1" fmla="*/ 467 h 1286"/>
              <a:gd name="T2" fmla="*/ 1167 w 1286"/>
              <a:gd name="T3" fmla="*/ 117 h 1286"/>
              <a:gd name="T4" fmla="*/ 350 w 1286"/>
              <a:gd name="T5" fmla="*/ 117 h 1286"/>
              <a:gd name="T6" fmla="*/ 350 w 1286"/>
              <a:gd name="T7" fmla="*/ 935 h 1286"/>
              <a:gd name="T8" fmla="*/ 1167 w 1286"/>
              <a:gd name="T9" fmla="*/ 935 h 1286"/>
              <a:gd name="T10" fmla="*/ 1167 w 1286"/>
              <a:gd name="T11" fmla="*/ 585 h 1286"/>
              <a:gd name="T12" fmla="*/ 1050 w 1286"/>
              <a:gd name="T13" fmla="*/ 585 h 1286"/>
              <a:gd name="T14" fmla="*/ 1050 w 1286"/>
              <a:gd name="T15" fmla="*/ 700 h 1286"/>
              <a:gd name="T16" fmla="*/ 935 w 1286"/>
              <a:gd name="T17" fmla="*/ 700 h 1286"/>
              <a:gd name="T18" fmla="*/ 935 w 1286"/>
              <a:gd name="T19" fmla="*/ 585 h 1286"/>
              <a:gd name="T20" fmla="*/ 817 w 1286"/>
              <a:gd name="T21" fmla="*/ 585 h 1286"/>
              <a:gd name="T22" fmla="*/ 817 w 1286"/>
              <a:gd name="T23" fmla="*/ 467 h 1286"/>
              <a:gd name="T24" fmla="*/ 935 w 1286"/>
              <a:gd name="T25" fmla="*/ 467 h 1286"/>
              <a:gd name="T26" fmla="*/ 935 w 1286"/>
              <a:gd name="T27" fmla="*/ 350 h 1286"/>
              <a:gd name="T28" fmla="*/ 1050 w 1286"/>
              <a:gd name="T29" fmla="*/ 350 h 1286"/>
              <a:gd name="T30" fmla="*/ 1050 w 1286"/>
              <a:gd name="T31" fmla="*/ 467 h 1286"/>
              <a:gd name="T32" fmla="*/ 1167 w 1286"/>
              <a:gd name="T33" fmla="*/ 467 h 1286"/>
              <a:gd name="T34" fmla="*/ 1167 w 1286"/>
              <a:gd name="T35" fmla="*/ 0 h 1286"/>
              <a:gd name="T36" fmla="*/ 1285 w 1286"/>
              <a:gd name="T37" fmla="*/ 117 h 1286"/>
              <a:gd name="T38" fmla="*/ 1285 w 1286"/>
              <a:gd name="T39" fmla="*/ 935 h 1286"/>
              <a:gd name="T40" fmla="*/ 1167 w 1286"/>
              <a:gd name="T41" fmla="*/ 1050 h 1286"/>
              <a:gd name="T42" fmla="*/ 350 w 1286"/>
              <a:gd name="T43" fmla="*/ 1050 h 1286"/>
              <a:gd name="T44" fmla="*/ 235 w 1286"/>
              <a:gd name="T45" fmla="*/ 935 h 1286"/>
              <a:gd name="T46" fmla="*/ 235 w 1286"/>
              <a:gd name="T47" fmla="*/ 117 h 1286"/>
              <a:gd name="T48" fmla="*/ 350 w 1286"/>
              <a:gd name="T49" fmla="*/ 0 h 1286"/>
              <a:gd name="T50" fmla="*/ 1167 w 1286"/>
              <a:gd name="T51" fmla="*/ 0 h 1286"/>
              <a:gd name="T52" fmla="*/ 585 w 1286"/>
              <a:gd name="T53" fmla="*/ 467 h 1286"/>
              <a:gd name="T54" fmla="*/ 642 w 1286"/>
              <a:gd name="T55" fmla="*/ 467 h 1286"/>
              <a:gd name="T56" fmla="*/ 642 w 1286"/>
              <a:gd name="T57" fmla="*/ 410 h 1286"/>
              <a:gd name="T58" fmla="*/ 585 w 1286"/>
              <a:gd name="T59" fmla="*/ 410 h 1286"/>
              <a:gd name="T60" fmla="*/ 585 w 1286"/>
              <a:gd name="T61" fmla="*/ 467 h 1286"/>
              <a:gd name="T62" fmla="*/ 760 w 1286"/>
              <a:gd name="T63" fmla="*/ 642 h 1286"/>
              <a:gd name="T64" fmla="*/ 642 w 1286"/>
              <a:gd name="T65" fmla="*/ 760 h 1286"/>
              <a:gd name="T66" fmla="*/ 467 w 1286"/>
              <a:gd name="T67" fmla="*/ 760 h 1286"/>
              <a:gd name="T68" fmla="*/ 467 w 1286"/>
              <a:gd name="T69" fmla="*/ 642 h 1286"/>
              <a:gd name="T70" fmla="*/ 642 w 1286"/>
              <a:gd name="T71" fmla="*/ 642 h 1286"/>
              <a:gd name="T72" fmla="*/ 642 w 1286"/>
              <a:gd name="T73" fmla="*/ 585 h 1286"/>
              <a:gd name="T74" fmla="*/ 585 w 1286"/>
              <a:gd name="T75" fmla="*/ 585 h 1286"/>
              <a:gd name="T76" fmla="*/ 467 w 1286"/>
              <a:gd name="T77" fmla="*/ 467 h 1286"/>
              <a:gd name="T78" fmla="*/ 467 w 1286"/>
              <a:gd name="T79" fmla="*/ 410 h 1286"/>
              <a:gd name="T80" fmla="*/ 585 w 1286"/>
              <a:gd name="T81" fmla="*/ 292 h 1286"/>
              <a:gd name="T82" fmla="*/ 642 w 1286"/>
              <a:gd name="T83" fmla="*/ 292 h 1286"/>
              <a:gd name="T84" fmla="*/ 760 w 1286"/>
              <a:gd name="T85" fmla="*/ 410 h 1286"/>
              <a:gd name="T86" fmla="*/ 760 w 1286"/>
              <a:gd name="T87" fmla="*/ 642 h 1286"/>
              <a:gd name="T88" fmla="*/ 117 w 1286"/>
              <a:gd name="T89" fmla="*/ 235 h 1286"/>
              <a:gd name="T90" fmla="*/ 117 w 1286"/>
              <a:gd name="T91" fmla="*/ 1167 h 1286"/>
              <a:gd name="T92" fmla="*/ 1050 w 1286"/>
              <a:gd name="T93" fmla="*/ 1167 h 1286"/>
              <a:gd name="T94" fmla="*/ 1050 w 1286"/>
              <a:gd name="T95" fmla="*/ 1285 h 1286"/>
              <a:gd name="T96" fmla="*/ 117 w 1286"/>
              <a:gd name="T97" fmla="*/ 1285 h 1286"/>
              <a:gd name="T98" fmla="*/ 0 w 1286"/>
              <a:gd name="T99" fmla="*/ 1167 h 1286"/>
              <a:gd name="T100" fmla="*/ 0 w 1286"/>
              <a:gd name="T101" fmla="*/ 235 h 1286"/>
              <a:gd name="T102" fmla="*/ 117 w 1286"/>
              <a:gd name="T10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86" h="1286">
                <a:moveTo>
                  <a:pt x="1167" y="467"/>
                </a:moveTo>
                <a:lnTo>
                  <a:pt x="1167" y="117"/>
                </a:lnTo>
                <a:lnTo>
                  <a:pt x="350" y="117"/>
                </a:lnTo>
                <a:lnTo>
                  <a:pt x="350" y="935"/>
                </a:lnTo>
                <a:lnTo>
                  <a:pt x="1167" y="935"/>
                </a:lnTo>
                <a:lnTo>
                  <a:pt x="1167" y="585"/>
                </a:lnTo>
                <a:lnTo>
                  <a:pt x="1050" y="585"/>
                </a:lnTo>
                <a:lnTo>
                  <a:pt x="1050" y="700"/>
                </a:lnTo>
                <a:lnTo>
                  <a:pt x="935" y="700"/>
                </a:lnTo>
                <a:lnTo>
                  <a:pt x="935" y="585"/>
                </a:lnTo>
                <a:lnTo>
                  <a:pt x="817" y="585"/>
                </a:lnTo>
                <a:lnTo>
                  <a:pt x="817" y="467"/>
                </a:lnTo>
                <a:lnTo>
                  <a:pt x="935" y="467"/>
                </a:lnTo>
                <a:lnTo>
                  <a:pt x="935" y="350"/>
                </a:lnTo>
                <a:lnTo>
                  <a:pt x="1050" y="350"/>
                </a:lnTo>
                <a:lnTo>
                  <a:pt x="1050" y="467"/>
                </a:lnTo>
                <a:lnTo>
                  <a:pt x="1167" y="467"/>
                </a:lnTo>
                <a:close/>
                <a:moveTo>
                  <a:pt x="1167" y="0"/>
                </a:moveTo>
                <a:cubicBezTo>
                  <a:pt x="1230" y="0"/>
                  <a:pt x="1285" y="54"/>
                  <a:pt x="1285" y="117"/>
                </a:cubicBezTo>
                <a:lnTo>
                  <a:pt x="1285" y="935"/>
                </a:lnTo>
                <a:cubicBezTo>
                  <a:pt x="1285" y="998"/>
                  <a:pt x="1230" y="1050"/>
                  <a:pt x="1167" y="1050"/>
                </a:cubicBezTo>
                <a:lnTo>
                  <a:pt x="350" y="1050"/>
                </a:lnTo>
                <a:cubicBezTo>
                  <a:pt x="287" y="1050"/>
                  <a:pt x="235" y="998"/>
                  <a:pt x="235" y="935"/>
                </a:cubicBezTo>
                <a:lnTo>
                  <a:pt x="235" y="117"/>
                </a:lnTo>
                <a:cubicBezTo>
                  <a:pt x="235" y="54"/>
                  <a:pt x="287" y="0"/>
                  <a:pt x="350" y="0"/>
                </a:cubicBezTo>
                <a:lnTo>
                  <a:pt x="1167" y="0"/>
                </a:lnTo>
                <a:close/>
                <a:moveTo>
                  <a:pt x="585" y="467"/>
                </a:moveTo>
                <a:lnTo>
                  <a:pt x="642" y="467"/>
                </a:lnTo>
                <a:lnTo>
                  <a:pt x="642" y="410"/>
                </a:lnTo>
                <a:lnTo>
                  <a:pt x="585" y="410"/>
                </a:lnTo>
                <a:lnTo>
                  <a:pt x="585" y="467"/>
                </a:lnTo>
                <a:close/>
                <a:moveTo>
                  <a:pt x="760" y="642"/>
                </a:moveTo>
                <a:cubicBezTo>
                  <a:pt x="760" y="708"/>
                  <a:pt x="705" y="760"/>
                  <a:pt x="642" y="760"/>
                </a:cubicBezTo>
                <a:lnTo>
                  <a:pt x="467" y="760"/>
                </a:lnTo>
                <a:lnTo>
                  <a:pt x="467" y="642"/>
                </a:lnTo>
                <a:lnTo>
                  <a:pt x="642" y="642"/>
                </a:lnTo>
                <a:lnTo>
                  <a:pt x="642" y="585"/>
                </a:lnTo>
                <a:lnTo>
                  <a:pt x="585" y="585"/>
                </a:lnTo>
                <a:cubicBezTo>
                  <a:pt x="522" y="585"/>
                  <a:pt x="467" y="533"/>
                  <a:pt x="467" y="467"/>
                </a:cubicBezTo>
                <a:lnTo>
                  <a:pt x="467" y="410"/>
                </a:lnTo>
                <a:cubicBezTo>
                  <a:pt x="467" y="344"/>
                  <a:pt x="522" y="292"/>
                  <a:pt x="585" y="292"/>
                </a:cubicBezTo>
                <a:lnTo>
                  <a:pt x="642" y="292"/>
                </a:lnTo>
                <a:cubicBezTo>
                  <a:pt x="705" y="292"/>
                  <a:pt x="760" y="344"/>
                  <a:pt x="760" y="410"/>
                </a:cubicBezTo>
                <a:lnTo>
                  <a:pt x="760" y="642"/>
                </a:lnTo>
                <a:close/>
                <a:moveTo>
                  <a:pt x="117" y="235"/>
                </a:moveTo>
                <a:lnTo>
                  <a:pt x="117" y="1167"/>
                </a:lnTo>
                <a:lnTo>
                  <a:pt x="1050" y="1167"/>
                </a:lnTo>
                <a:lnTo>
                  <a:pt x="1050" y="1285"/>
                </a:lnTo>
                <a:lnTo>
                  <a:pt x="117" y="1285"/>
                </a:lnTo>
                <a:cubicBezTo>
                  <a:pt x="54" y="1285"/>
                  <a:pt x="0" y="1230"/>
                  <a:pt x="0" y="1167"/>
                </a:cubicBezTo>
                <a:lnTo>
                  <a:pt x="0" y="235"/>
                </a:lnTo>
                <a:lnTo>
                  <a:pt x="117"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672762" y="4061619"/>
            <a:ext cx="463550" cy="463550"/>
          </a:xfrm>
          <a:custGeom>
            <a:avLst/>
            <a:gdLst>
              <a:gd name="T0" fmla="*/ 700 w 1286"/>
              <a:gd name="T1" fmla="*/ 585 h 1286"/>
              <a:gd name="T2" fmla="*/ 700 w 1286"/>
              <a:gd name="T3" fmla="*/ 700 h 1286"/>
              <a:gd name="T4" fmla="*/ 817 w 1286"/>
              <a:gd name="T5" fmla="*/ 700 h 1286"/>
              <a:gd name="T6" fmla="*/ 817 w 1286"/>
              <a:gd name="T7" fmla="*/ 585 h 1286"/>
              <a:gd name="T8" fmla="*/ 700 w 1286"/>
              <a:gd name="T9" fmla="*/ 585 h 1286"/>
              <a:gd name="T10" fmla="*/ 700 w 1286"/>
              <a:gd name="T11" fmla="*/ 350 h 1286"/>
              <a:gd name="T12" fmla="*/ 700 w 1286"/>
              <a:gd name="T13" fmla="*/ 467 h 1286"/>
              <a:gd name="T14" fmla="*/ 817 w 1286"/>
              <a:gd name="T15" fmla="*/ 467 h 1286"/>
              <a:gd name="T16" fmla="*/ 817 w 1286"/>
              <a:gd name="T17" fmla="*/ 350 h 1286"/>
              <a:gd name="T18" fmla="*/ 700 w 1286"/>
              <a:gd name="T19" fmla="*/ 350 h 1286"/>
              <a:gd name="T20" fmla="*/ 700 w 1286"/>
              <a:gd name="T21" fmla="*/ 817 h 1286"/>
              <a:gd name="T22" fmla="*/ 585 w 1286"/>
              <a:gd name="T23" fmla="*/ 700 h 1286"/>
              <a:gd name="T24" fmla="*/ 585 w 1286"/>
              <a:gd name="T25" fmla="*/ 612 h 1286"/>
              <a:gd name="T26" fmla="*/ 673 w 1286"/>
              <a:gd name="T27" fmla="*/ 525 h 1286"/>
              <a:gd name="T28" fmla="*/ 585 w 1286"/>
              <a:gd name="T29" fmla="*/ 437 h 1286"/>
              <a:gd name="T30" fmla="*/ 585 w 1286"/>
              <a:gd name="T31" fmla="*/ 350 h 1286"/>
              <a:gd name="T32" fmla="*/ 700 w 1286"/>
              <a:gd name="T33" fmla="*/ 235 h 1286"/>
              <a:gd name="T34" fmla="*/ 817 w 1286"/>
              <a:gd name="T35" fmla="*/ 235 h 1286"/>
              <a:gd name="T36" fmla="*/ 935 w 1286"/>
              <a:gd name="T37" fmla="*/ 350 h 1286"/>
              <a:gd name="T38" fmla="*/ 935 w 1286"/>
              <a:gd name="T39" fmla="*/ 437 h 1286"/>
              <a:gd name="T40" fmla="*/ 848 w 1286"/>
              <a:gd name="T41" fmla="*/ 525 h 1286"/>
              <a:gd name="T42" fmla="*/ 935 w 1286"/>
              <a:gd name="T43" fmla="*/ 612 h 1286"/>
              <a:gd name="T44" fmla="*/ 935 w 1286"/>
              <a:gd name="T45" fmla="*/ 700 h 1286"/>
              <a:gd name="T46" fmla="*/ 817 w 1286"/>
              <a:gd name="T47" fmla="*/ 817 h 1286"/>
              <a:gd name="T48" fmla="*/ 700 w 1286"/>
              <a:gd name="T49" fmla="*/ 817 h 1286"/>
              <a:gd name="T50" fmla="*/ 1167 w 1286"/>
              <a:gd name="T51" fmla="*/ 935 h 1286"/>
              <a:gd name="T52" fmla="*/ 1167 w 1286"/>
              <a:gd name="T53" fmla="*/ 117 h 1286"/>
              <a:gd name="T54" fmla="*/ 350 w 1286"/>
              <a:gd name="T55" fmla="*/ 117 h 1286"/>
              <a:gd name="T56" fmla="*/ 350 w 1286"/>
              <a:gd name="T57" fmla="*/ 935 h 1286"/>
              <a:gd name="T58" fmla="*/ 1167 w 1286"/>
              <a:gd name="T59" fmla="*/ 935 h 1286"/>
              <a:gd name="T60" fmla="*/ 1167 w 1286"/>
              <a:gd name="T61" fmla="*/ 0 h 1286"/>
              <a:gd name="T62" fmla="*/ 1285 w 1286"/>
              <a:gd name="T63" fmla="*/ 117 h 1286"/>
              <a:gd name="T64" fmla="*/ 1285 w 1286"/>
              <a:gd name="T65" fmla="*/ 935 h 1286"/>
              <a:gd name="T66" fmla="*/ 1167 w 1286"/>
              <a:gd name="T67" fmla="*/ 1050 h 1286"/>
              <a:gd name="T68" fmla="*/ 350 w 1286"/>
              <a:gd name="T69" fmla="*/ 1050 h 1286"/>
              <a:gd name="T70" fmla="*/ 235 w 1286"/>
              <a:gd name="T71" fmla="*/ 935 h 1286"/>
              <a:gd name="T72" fmla="*/ 235 w 1286"/>
              <a:gd name="T73" fmla="*/ 117 h 1286"/>
              <a:gd name="T74" fmla="*/ 350 w 1286"/>
              <a:gd name="T75" fmla="*/ 0 h 1286"/>
              <a:gd name="T76" fmla="*/ 1167 w 1286"/>
              <a:gd name="T77" fmla="*/ 0 h 1286"/>
              <a:gd name="T78" fmla="*/ 117 w 1286"/>
              <a:gd name="T79" fmla="*/ 235 h 1286"/>
              <a:gd name="T80" fmla="*/ 117 w 1286"/>
              <a:gd name="T81" fmla="*/ 1167 h 1286"/>
              <a:gd name="T82" fmla="*/ 1050 w 1286"/>
              <a:gd name="T83" fmla="*/ 1167 h 1286"/>
              <a:gd name="T84" fmla="*/ 1050 w 1286"/>
              <a:gd name="T85" fmla="*/ 1285 h 1286"/>
              <a:gd name="T86" fmla="*/ 117 w 1286"/>
              <a:gd name="T87" fmla="*/ 1285 h 1286"/>
              <a:gd name="T88" fmla="*/ 0 w 1286"/>
              <a:gd name="T89" fmla="*/ 1167 h 1286"/>
              <a:gd name="T90" fmla="*/ 0 w 1286"/>
              <a:gd name="T91" fmla="*/ 235 h 1286"/>
              <a:gd name="T92" fmla="*/ 117 w 1286"/>
              <a:gd name="T9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6" h="1286">
                <a:moveTo>
                  <a:pt x="700" y="585"/>
                </a:moveTo>
                <a:lnTo>
                  <a:pt x="700" y="700"/>
                </a:lnTo>
                <a:lnTo>
                  <a:pt x="817" y="700"/>
                </a:lnTo>
                <a:lnTo>
                  <a:pt x="817" y="585"/>
                </a:lnTo>
                <a:lnTo>
                  <a:pt x="700" y="585"/>
                </a:lnTo>
                <a:close/>
                <a:moveTo>
                  <a:pt x="700" y="350"/>
                </a:moveTo>
                <a:lnTo>
                  <a:pt x="700" y="467"/>
                </a:lnTo>
                <a:lnTo>
                  <a:pt x="817" y="467"/>
                </a:lnTo>
                <a:lnTo>
                  <a:pt x="817" y="350"/>
                </a:lnTo>
                <a:lnTo>
                  <a:pt x="700" y="350"/>
                </a:lnTo>
                <a:close/>
                <a:moveTo>
                  <a:pt x="700" y="817"/>
                </a:moveTo>
                <a:cubicBezTo>
                  <a:pt x="637" y="817"/>
                  <a:pt x="585" y="765"/>
                  <a:pt x="585" y="700"/>
                </a:cubicBezTo>
                <a:lnTo>
                  <a:pt x="585" y="612"/>
                </a:lnTo>
                <a:cubicBezTo>
                  <a:pt x="585" y="563"/>
                  <a:pt x="623" y="525"/>
                  <a:pt x="673" y="525"/>
                </a:cubicBezTo>
                <a:cubicBezTo>
                  <a:pt x="623" y="525"/>
                  <a:pt x="585" y="486"/>
                  <a:pt x="585" y="437"/>
                </a:cubicBezTo>
                <a:lnTo>
                  <a:pt x="585" y="350"/>
                </a:lnTo>
                <a:cubicBezTo>
                  <a:pt x="585" y="284"/>
                  <a:pt x="637" y="235"/>
                  <a:pt x="700" y="235"/>
                </a:cubicBezTo>
                <a:lnTo>
                  <a:pt x="817" y="235"/>
                </a:lnTo>
                <a:cubicBezTo>
                  <a:pt x="880" y="235"/>
                  <a:pt x="935" y="284"/>
                  <a:pt x="935" y="350"/>
                </a:cubicBezTo>
                <a:lnTo>
                  <a:pt x="935" y="437"/>
                </a:lnTo>
                <a:cubicBezTo>
                  <a:pt x="935" y="486"/>
                  <a:pt x="897" y="525"/>
                  <a:pt x="848" y="525"/>
                </a:cubicBezTo>
                <a:cubicBezTo>
                  <a:pt x="897" y="525"/>
                  <a:pt x="935" y="563"/>
                  <a:pt x="935" y="612"/>
                </a:cubicBezTo>
                <a:lnTo>
                  <a:pt x="935" y="700"/>
                </a:lnTo>
                <a:cubicBezTo>
                  <a:pt x="935" y="765"/>
                  <a:pt x="880" y="817"/>
                  <a:pt x="817" y="817"/>
                </a:cubicBezTo>
                <a:lnTo>
                  <a:pt x="700" y="817"/>
                </a:lnTo>
                <a:close/>
                <a:moveTo>
                  <a:pt x="1167" y="935"/>
                </a:moveTo>
                <a:lnTo>
                  <a:pt x="1167" y="117"/>
                </a:lnTo>
                <a:lnTo>
                  <a:pt x="350" y="117"/>
                </a:lnTo>
                <a:lnTo>
                  <a:pt x="350" y="935"/>
                </a:lnTo>
                <a:lnTo>
                  <a:pt x="1167" y="935"/>
                </a:lnTo>
                <a:close/>
                <a:moveTo>
                  <a:pt x="1167" y="0"/>
                </a:moveTo>
                <a:cubicBezTo>
                  <a:pt x="1230" y="0"/>
                  <a:pt x="1285" y="54"/>
                  <a:pt x="1285" y="117"/>
                </a:cubicBezTo>
                <a:lnTo>
                  <a:pt x="1285" y="935"/>
                </a:lnTo>
                <a:cubicBezTo>
                  <a:pt x="1285" y="998"/>
                  <a:pt x="1230" y="1050"/>
                  <a:pt x="1167" y="1050"/>
                </a:cubicBezTo>
                <a:lnTo>
                  <a:pt x="350" y="1050"/>
                </a:lnTo>
                <a:cubicBezTo>
                  <a:pt x="287" y="1050"/>
                  <a:pt x="235" y="998"/>
                  <a:pt x="235" y="935"/>
                </a:cubicBezTo>
                <a:lnTo>
                  <a:pt x="235" y="117"/>
                </a:lnTo>
                <a:cubicBezTo>
                  <a:pt x="235" y="54"/>
                  <a:pt x="287" y="0"/>
                  <a:pt x="350" y="0"/>
                </a:cubicBezTo>
                <a:lnTo>
                  <a:pt x="1167" y="0"/>
                </a:lnTo>
                <a:close/>
                <a:moveTo>
                  <a:pt x="117" y="235"/>
                </a:moveTo>
                <a:lnTo>
                  <a:pt x="117" y="1167"/>
                </a:lnTo>
                <a:lnTo>
                  <a:pt x="1050" y="1167"/>
                </a:lnTo>
                <a:lnTo>
                  <a:pt x="1050" y="1285"/>
                </a:lnTo>
                <a:lnTo>
                  <a:pt x="117" y="1285"/>
                </a:lnTo>
                <a:cubicBezTo>
                  <a:pt x="55" y="1285"/>
                  <a:pt x="0" y="1230"/>
                  <a:pt x="0" y="1167"/>
                </a:cubicBezTo>
                <a:lnTo>
                  <a:pt x="0" y="235"/>
                </a:lnTo>
                <a:lnTo>
                  <a:pt x="117"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22157"/>
            <a:ext cx="417512" cy="417513"/>
          </a:xfrm>
          <a:custGeom>
            <a:avLst/>
            <a:gdLst>
              <a:gd name="T0" fmla="*/ 211 w 1160"/>
              <a:gd name="T1" fmla="*/ 1031 h 1160"/>
              <a:gd name="T2" fmla="*/ 293 w 1160"/>
              <a:gd name="T3" fmla="*/ 949 h 1160"/>
              <a:gd name="T4" fmla="*/ 522 w 1160"/>
              <a:gd name="T5" fmla="*/ 1042 h 1160"/>
              <a:gd name="T6" fmla="*/ 522 w 1160"/>
              <a:gd name="T7" fmla="*/ 1159 h 1160"/>
              <a:gd name="T8" fmla="*/ 211 w 1160"/>
              <a:gd name="T9" fmla="*/ 1031 h 1160"/>
              <a:gd name="T10" fmla="*/ 637 w 1160"/>
              <a:gd name="T11" fmla="*/ 1042 h 1160"/>
              <a:gd name="T12" fmla="*/ 864 w 1160"/>
              <a:gd name="T13" fmla="*/ 949 h 1160"/>
              <a:gd name="T14" fmla="*/ 949 w 1160"/>
              <a:gd name="T15" fmla="*/ 1031 h 1160"/>
              <a:gd name="T16" fmla="*/ 637 w 1160"/>
              <a:gd name="T17" fmla="*/ 1159 h 1160"/>
              <a:gd name="T18" fmla="*/ 637 w 1160"/>
              <a:gd name="T19" fmla="*/ 1042 h 1160"/>
              <a:gd name="T20" fmla="*/ 949 w 1160"/>
              <a:gd name="T21" fmla="*/ 867 h 1160"/>
              <a:gd name="T22" fmla="*/ 1042 w 1160"/>
              <a:gd name="T23" fmla="*/ 640 h 1160"/>
              <a:gd name="T24" fmla="*/ 1159 w 1160"/>
              <a:gd name="T25" fmla="*/ 640 h 1160"/>
              <a:gd name="T26" fmla="*/ 1031 w 1160"/>
              <a:gd name="T27" fmla="*/ 949 h 1160"/>
              <a:gd name="T28" fmla="*/ 949 w 1160"/>
              <a:gd name="T29" fmla="*/ 867 h 1160"/>
              <a:gd name="T30" fmla="*/ 755 w 1160"/>
              <a:gd name="T31" fmla="*/ 580 h 1160"/>
              <a:gd name="T32" fmla="*/ 580 w 1160"/>
              <a:gd name="T33" fmla="*/ 755 h 1160"/>
              <a:gd name="T34" fmla="*/ 405 w 1160"/>
              <a:gd name="T35" fmla="*/ 580 h 1160"/>
              <a:gd name="T36" fmla="*/ 580 w 1160"/>
              <a:gd name="T37" fmla="*/ 405 h 1160"/>
              <a:gd name="T38" fmla="*/ 755 w 1160"/>
              <a:gd name="T39" fmla="*/ 580 h 1160"/>
              <a:gd name="T40" fmla="*/ 118 w 1160"/>
              <a:gd name="T41" fmla="*/ 637 h 1160"/>
              <a:gd name="T42" fmla="*/ 211 w 1160"/>
              <a:gd name="T43" fmla="*/ 864 h 1160"/>
              <a:gd name="T44" fmla="*/ 129 w 1160"/>
              <a:gd name="T45" fmla="*/ 949 h 1160"/>
              <a:gd name="T46" fmla="*/ 0 w 1160"/>
              <a:gd name="T47" fmla="*/ 637 h 1160"/>
              <a:gd name="T48" fmla="*/ 118 w 1160"/>
              <a:gd name="T49" fmla="*/ 637 h 1160"/>
              <a:gd name="T50" fmla="*/ 211 w 1160"/>
              <a:gd name="T51" fmla="*/ 292 h 1160"/>
              <a:gd name="T52" fmla="*/ 118 w 1160"/>
              <a:gd name="T53" fmla="*/ 522 h 1160"/>
              <a:gd name="T54" fmla="*/ 0 w 1160"/>
              <a:gd name="T55" fmla="*/ 522 h 1160"/>
              <a:gd name="T56" fmla="*/ 129 w 1160"/>
              <a:gd name="T57" fmla="*/ 210 h 1160"/>
              <a:gd name="T58" fmla="*/ 211 w 1160"/>
              <a:gd name="T59" fmla="*/ 292 h 1160"/>
              <a:gd name="T60" fmla="*/ 1042 w 1160"/>
              <a:gd name="T61" fmla="*/ 522 h 1160"/>
              <a:gd name="T62" fmla="*/ 949 w 1160"/>
              <a:gd name="T63" fmla="*/ 292 h 1160"/>
              <a:gd name="T64" fmla="*/ 1031 w 1160"/>
              <a:gd name="T65" fmla="*/ 210 h 1160"/>
              <a:gd name="T66" fmla="*/ 1159 w 1160"/>
              <a:gd name="T67" fmla="*/ 522 h 1160"/>
              <a:gd name="T68" fmla="*/ 1042 w 1160"/>
              <a:gd name="T69" fmla="*/ 522 h 1160"/>
              <a:gd name="T70" fmla="*/ 949 w 1160"/>
              <a:gd name="T71" fmla="*/ 128 h 1160"/>
              <a:gd name="T72" fmla="*/ 867 w 1160"/>
              <a:gd name="T73" fmla="*/ 210 h 1160"/>
              <a:gd name="T74" fmla="*/ 637 w 1160"/>
              <a:gd name="T75" fmla="*/ 118 h 1160"/>
              <a:gd name="T76" fmla="*/ 637 w 1160"/>
              <a:gd name="T77" fmla="*/ 0 h 1160"/>
              <a:gd name="T78" fmla="*/ 949 w 1160"/>
              <a:gd name="T79" fmla="*/ 128 h 1160"/>
              <a:gd name="T80" fmla="*/ 522 w 1160"/>
              <a:gd name="T81" fmla="*/ 118 h 1160"/>
              <a:gd name="T82" fmla="*/ 293 w 1160"/>
              <a:gd name="T83" fmla="*/ 210 h 1160"/>
              <a:gd name="T84" fmla="*/ 211 w 1160"/>
              <a:gd name="T85" fmla="*/ 128 h 1160"/>
              <a:gd name="T86" fmla="*/ 522 w 1160"/>
              <a:gd name="T87" fmla="*/ 0 h 1160"/>
              <a:gd name="T88" fmla="*/ 522 w 1160"/>
              <a:gd name="T89" fmla="*/ 118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0" h="1160">
                <a:moveTo>
                  <a:pt x="211" y="1031"/>
                </a:moveTo>
                <a:lnTo>
                  <a:pt x="293" y="949"/>
                </a:lnTo>
                <a:cubicBezTo>
                  <a:pt x="358" y="998"/>
                  <a:pt x="437" y="1031"/>
                  <a:pt x="522" y="1042"/>
                </a:cubicBezTo>
                <a:lnTo>
                  <a:pt x="522" y="1159"/>
                </a:lnTo>
                <a:cubicBezTo>
                  <a:pt x="405" y="1148"/>
                  <a:pt x="298" y="1102"/>
                  <a:pt x="211" y="1031"/>
                </a:cubicBezTo>
                <a:close/>
                <a:moveTo>
                  <a:pt x="637" y="1042"/>
                </a:moveTo>
                <a:cubicBezTo>
                  <a:pt x="722" y="1031"/>
                  <a:pt x="801" y="998"/>
                  <a:pt x="864" y="949"/>
                </a:cubicBezTo>
                <a:lnTo>
                  <a:pt x="949" y="1031"/>
                </a:lnTo>
                <a:cubicBezTo>
                  <a:pt x="861" y="1102"/>
                  <a:pt x="755" y="1148"/>
                  <a:pt x="637" y="1159"/>
                </a:cubicBezTo>
                <a:lnTo>
                  <a:pt x="637" y="1042"/>
                </a:lnTo>
                <a:close/>
                <a:moveTo>
                  <a:pt x="949" y="867"/>
                </a:moveTo>
                <a:cubicBezTo>
                  <a:pt x="998" y="801"/>
                  <a:pt x="1031" y="724"/>
                  <a:pt x="1042" y="640"/>
                </a:cubicBezTo>
                <a:lnTo>
                  <a:pt x="1159" y="640"/>
                </a:lnTo>
                <a:cubicBezTo>
                  <a:pt x="1148" y="757"/>
                  <a:pt x="1102" y="861"/>
                  <a:pt x="1031" y="949"/>
                </a:cubicBezTo>
                <a:lnTo>
                  <a:pt x="949" y="867"/>
                </a:lnTo>
                <a:close/>
                <a:moveTo>
                  <a:pt x="755" y="580"/>
                </a:moveTo>
                <a:cubicBezTo>
                  <a:pt x="755" y="675"/>
                  <a:pt x="675" y="755"/>
                  <a:pt x="580" y="755"/>
                </a:cubicBezTo>
                <a:cubicBezTo>
                  <a:pt x="484" y="755"/>
                  <a:pt x="405" y="675"/>
                  <a:pt x="405" y="580"/>
                </a:cubicBezTo>
                <a:cubicBezTo>
                  <a:pt x="405" y="484"/>
                  <a:pt x="484" y="405"/>
                  <a:pt x="580" y="405"/>
                </a:cubicBezTo>
                <a:cubicBezTo>
                  <a:pt x="675" y="405"/>
                  <a:pt x="755" y="484"/>
                  <a:pt x="755" y="580"/>
                </a:cubicBezTo>
                <a:close/>
                <a:moveTo>
                  <a:pt x="118" y="637"/>
                </a:moveTo>
                <a:cubicBezTo>
                  <a:pt x="129" y="722"/>
                  <a:pt x="161" y="801"/>
                  <a:pt x="211" y="864"/>
                </a:cubicBezTo>
                <a:lnTo>
                  <a:pt x="129" y="949"/>
                </a:lnTo>
                <a:cubicBezTo>
                  <a:pt x="57" y="861"/>
                  <a:pt x="11" y="755"/>
                  <a:pt x="0" y="637"/>
                </a:cubicBezTo>
                <a:lnTo>
                  <a:pt x="118" y="637"/>
                </a:lnTo>
                <a:close/>
                <a:moveTo>
                  <a:pt x="211" y="292"/>
                </a:moveTo>
                <a:cubicBezTo>
                  <a:pt x="161" y="358"/>
                  <a:pt x="129" y="437"/>
                  <a:pt x="118" y="522"/>
                </a:cubicBezTo>
                <a:lnTo>
                  <a:pt x="0" y="522"/>
                </a:lnTo>
                <a:cubicBezTo>
                  <a:pt x="11" y="405"/>
                  <a:pt x="57" y="298"/>
                  <a:pt x="129" y="210"/>
                </a:cubicBezTo>
                <a:lnTo>
                  <a:pt x="211" y="292"/>
                </a:lnTo>
                <a:close/>
                <a:moveTo>
                  <a:pt x="1042" y="522"/>
                </a:moveTo>
                <a:cubicBezTo>
                  <a:pt x="1031" y="437"/>
                  <a:pt x="998" y="358"/>
                  <a:pt x="949" y="292"/>
                </a:cubicBezTo>
                <a:lnTo>
                  <a:pt x="1031" y="210"/>
                </a:lnTo>
                <a:cubicBezTo>
                  <a:pt x="1102" y="298"/>
                  <a:pt x="1148" y="405"/>
                  <a:pt x="1159" y="522"/>
                </a:cubicBezTo>
                <a:lnTo>
                  <a:pt x="1042" y="522"/>
                </a:lnTo>
                <a:close/>
                <a:moveTo>
                  <a:pt x="949" y="128"/>
                </a:moveTo>
                <a:lnTo>
                  <a:pt x="867" y="210"/>
                </a:lnTo>
                <a:cubicBezTo>
                  <a:pt x="801" y="161"/>
                  <a:pt x="722" y="128"/>
                  <a:pt x="637" y="118"/>
                </a:cubicBezTo>
                <a:lnTo>
                  <a:pt x="637" y="0"/>
                </a:lnTo>
                <a:cubicBezTo>
                  <a:pt x="755" y="11"/>
                  <a:pt x="861" y="57"/>
                  <a:pt x="949" y="128"/>
                </a:cubicBezTo>
                <a:close/>
                <a:moveTo>
                  <a:pt x="522" y="118"/>
                </a:moveTo>
                <a:cubicBezTo>
                  <a:pt x="437" y="128"/>
                  <a:pt x="358" y="161"/>
                  <a:pt x="293" y="210"/>
                </a:cubicBezTo>
                <a:lnTo>
                  <a:pt x="211" y="128"/>
                </a:lnTo>
                <a:cubicBezTo>
                  <a:pt x="298" y="57"/>
                  <a:pt x="405" y="11"/>
                  <a:pt x="522" y="0"/>
                </a:cubicBezTo>
                <a:lnTo>
                  <a:pt x="522"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8199" y="5798344"/>
            <a:ext cx="463550" cy="463550"/>
          </a:xfrm>
          <a:custGeom>
            <a:avLst/>
            <a:gdLst>
              <a:gd name="T0" fmla="*/ 585 w 1286"/>
              <a:gd name="T1" fmla="*/ 1285 h 1286"/>
              <a:gd name="T2" fmla="*/ 585 w 1286"/>
              <a:gd name="T3" fmla="*/ 935 h 1286"/>
              <a:gd name="T4" fmla="*/ 700 w 1286"/>
              <a:gd name="T5" fmla="*/ 935 h 1286"/>
              <a:gd name="T6" fmla="*/ 700 w 1286"/>
              <a:gd name="T7" fmla="*/ 1285 h 1286"/>
              <a:gd name="T8" fmla="*/ 585 w 1286"/>
              <a:gd name="T9" fmla="*/ 1285 h 1286"/>
              <a:gd name="T10" fmla="*/ 271 w 1286"/>
              <a:gd name="T11" fmla="*/ 932 h 1286"/>
              <a:gd name="T12" fmla="*/ 396 w 1286"/>
              <a:gd name="T13" fmla="*/ 807 h 1286"/>
              <a:gd name="T14" fmla="*/ 478 w 1286"/>
              <a:gd name="T15" fmla="*/ 889 h 1286"/>
              <a:gd name="T16" fmla="*/ 353 w 1286"/>
              <a:gd name="T17" fmla="*/ 1014 h 1286"/>
              <a:gd name="T18" fmla="*/ 271 w 1286"/>
              <a:gd name="T19" fmla="*/ 932 h 1286"/>
              <a:gd name="T20" fmla="*/ 806 w 1286"/>
              <a:gd name="T21" fmla="*/ 889 h 1286"/>
              <a:gd name="T22" fmla="*/ 888 w 1286"/>
              <a:gd name="T23" fmla="*/ 807 h 1286"/>
              <a:gd name="T24" fmla="*/ 1014 w 1286"/>
              <a:gd name="T25" fmla="*/ 932 h 1286"/>
              <a:gd name="T26" fmla="*/ 932 w 1286"/>
              <a:gd name="T27" fmla="*/ 1014 h 1286"/>
              <a:gd name="T28" fmla="*/ 806 w 1286"/>
              <a:gd name="T29" fmla="*/ 889 h 1286"/>
              <a:gd name="T30" fmla="*/ 642 w 1286"/>
              <a:gd name="T31" fmla="*/ 468 h 1286"/>
              <a:gd name="T32" fmla="*/ 817 w 1286"/>
              <a:gd name="T33" fmla="*/ 643 h 1286"/>
              <a:gd name="T34" fmla="*/ 642 w 1286"/>
              <a:gd name="T35" fmla="*/ 818 h 1286"/>
              <a:gd name="T36" fmla="*/ 467 w 1286"/>
              <a:gd name="T37" fmla="*/ 643 h 1286"/>
              <a:gd name="T38" fmla="*/ 642 w 1286"/>
              <a:gd name="T39" fmla="*/ 468 h 1286"/>
              <a:gd name="T40" fmla="*/ 935 w 1286"/>
              <a:gd name="T41" fmla="*/ 585 h 1286"/>
              <a:gd name="T42" fmla="*/ 1285 w 1286"/>
              <a:gd name="T43" fmla="*/ 585 h 1286"/>
              <a:gd name="T44" fmla="*/ 1285 w 1286"/>
              <a:gd name="T45" fmla="*/ 700 h 1286"/>
              <a:gd name="T46" fmla="*/ 935 w 1286"/>
              <a:gd name="T47" fmla="*/ 700 h 1286"/>
              <a:gd name="T48" fmla="*/ 935 w 1286"/>
              <a:gd name="T49" fmla="*/ 585 h 1286"/>
              <a:gd name="T50" fmla="*/ 1014 w 1286"/>
              <a:gd name="T51" fmla="*/ 353 h 1286"/>
              <a:gd name="T52" fmla="*/ 888 w 1286"/>
              <a:gd name="T53" fmla="*/ 479 h 1286"/>
              <a:gd name="T54" fmla="*/ 806 w 1286"/>
              <a:gd name="T55" fmla="*/ 396 h 1286"/>
              <a:gd name="T56" fmla="*/ 932 w 1286"/>
              <a:gd name="T57" fmla="*/ 271 h 1286"/>
              <a:gd name="T58" fmla="*/ 1014 w 1286"/>
              <a:gd name="T59" fmla="*/ 353 h 1286"/>
              <a:gd name="T60" fmla="*/ 700 w 1286"/>
              <a:gd name="T61" fmla="*/ 0 h 1286"/>
              <a:gd name="T62" fmla="*/ 700 w 1286"/>
              <a:gd name="T63" fmla="*/ 350 h 1286"/>
              <a:gd name="T64" fmla="*/ 585 w 1286"/>
              <a:gd name="T65" fmla="*/ 350 h 1286"/>
              <a:gd name="T66" fmla="*/ 585 w 1286"/>
              <a:gd name="T67" fmla="*/ 0 h 1286"/>
              <a:gd name="T68" fmla="*/ 700 w 1286"/>
              <a:gd name="T69" fmla="*/ 0 h 1286"/>
              <a:gd name="T70" fmla="*/ 478 w 1286"/>
              <a:gd name="T71" fmla="*/ 396 h 1286"/>
              <a:gd name="T72" fmla="*/ 396 w 1286"/>
              <a:gd name="T73" fmla="*/ 479 h 1286"/>
              <a:gd name="T74" fmla="*/ 271 w 1286"/>
              <a:gd name="T75" fmla="*/ 353 h 1286"/>
              <a:gd name="T76" fmla="*/ 353 w 1286"/>
              <a:gd name="T77" fmla="*/ 271 h 1286"/>
              <a:gd name="T78" fmla="*/ 478 w 1286"/>
              <a:gd name="T79" fmla="*/ 396 h 1286"/>
              <a:gd name="T80" fmla="*/ 350 w 1286"/>
              <a:gd name="T81" fmla="*/ 585 h 1286"/>
              <a:gd name="T82" fmla="*/ 350 w 1286"/>
              <a:gd name="T83" fmla="*/ 700 h 1286"/>
              <a:gd name="T84" fmla="*/ 0 w 1286"/>
              <a:gd name="T85" fmla="*/ 700 h 1286"/>
              <a:gd name="T86" fmla="*/ 0 w 1286"/>
              <a:gd name="T87" fmla="*/ 585 h 1286"/>
              <a:gd name="T88" fmla="*/ 350 w 1286"/>
              <a:gd name="T89" fmla="*/ 58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1286">
                <a:moveTo>
                  <a:pt x="585" y="1285"/>
                </a:moveTo>
                <a:lnTo>
                  <a:pt x="585" y="935"/>
                </a:lnTo>
                <a:lnTo>
                  <a:pt x="700" y="935"/>
                </a:lnTo>
                <a:lnTo>
                  <a:pt x="700" y="1285"/>
                </a:lnTo>
                <a:lnTo>
                  <a:pt x="585" y="1285"/>
                </a:lnTo>
                <a:close/>
                <a:moveTo>
                  <a:pt x="271" y="932"/>
                </a:moveTo>
                <a:lnTo>
                  <a:pt x="396" y="807"/>
                </a:lnTo>
                <a:lnTo>
                  <a:pt x="478" y="889"/>
                </a:lnTo>
                <a:lnTo>
                  <a:pt x="353" y="1014"/>
                </a:lnTo>
                <a:lnTo>
                  <a:pt x="271" y="932"/>
                </a:lnTo>
                <a:close/>
                <a:moveTo>
                  <a:pt x="806" y="889"/>
                </a:moveTo>
                <a:lnTo>
                  <a:pt x="888" y="807"/>
                </a:lnTo>
                <a:lnTo>
                  <a:pt x="1014" y="932"/>
                </a:lnTo>
                <a:lnTo>
                  <a:pt x="932" y="1014"/>
                </a:lnTo>
                <a:lnTo>
                  <a:pt x="806" y="889"/>
                </a:lnTo>
                <a:close/>
                <a:moveTo>
                  <a:pt x="642" y="468"/>
                </a:moveTo>
                <a:cubicBezTo>
                  <a:pt x="738" y="468"/>
                  <a:pt x="817" y="548"/>
                  <a:pt x="817" y="643"/>
                </a:cubicBezTo>
                <a:cubicBezTo>
                  <a:pt x="817" y="739"/>
                  <a:pt x="737" y="818"/>
                  <a:pt x="642" y="818"/>
                </a:cubicBezTo>
                <a:cubicBezTo>
                  <a:pt x="546" y="818"/>
                  <a:pt x="467" y="739"/>
                  <a:pt x="467" y="643"/>
                </a:cubicBezTo>
                <a:cubicBezTo>
                  <a:pt x="467" y="548"/>
                  <a:pt x="547" y="468"/>
                  <a:pt x="642" y="468"/>
                </a:cubicBezTo>
                <a:close/>
                <a:moveTo>
                  <a:pt x="935" y="585"/>
                </a:moveTo>
                <a:lnTo>
                  <a:pt x="1285" y="585"/>
                </a:lnTo>
                <a:lnTo>
                  <a:pt x="1285" y="700"/>
                </a:lnTo>
                <a:lnTo>
                  <a:pt x="935" y="700"/>
                </a:lnTo>
                <a:lnTo>
                  <a:pt x="935" y="585"/>
                </a:lnTo>
                <a:close/>
                <a:moveTo>
                  <a:pt x="1014" y="353"/>
                </a:moveTo>
                <a:lnTo>
                  <a:pt x="888" y="479"/>
                </a:lnTo>
                <a:lnTo>
                  <a:pt x="806" y="396"/>
                </a:lnTo>
                <a:lnTo>
                  <a:pt x="932" y="271"/>
                </a:lnTo>
                <a:lnTo>
                  <a:pt x="1014" y="353"/>
                </a:lnTo>
                <a:close/>
                <a:moveTo>
                  <a:pt x="700" y="0"/>
                </a:moveTo>
                <a:lnTo>
                  <a:pt x="700" y="350"/>
                </a:lnTo>
                <a:lnTo>
                  <a:pt x="585" y="350"/>
                </a:lnTo>
                <a:lnTo>
                  <a:pt x="585" y="0"/>
                </a:lnTo>
                <a:lnTo>
                  <a:pt x="700" y="0"/>
                </a:lnTo>
                <a:close/>
                <a:moveTo>
                  <a:pt x="478" y="396"/>
                </a:moveTo>
                <a:lnTo>
                  <a:pt x="396" y="479"/>
                </a:lnTo>
                <a:lnTo>
                  <a:pt x="271" y="353"/>
                </a:lnTo>
                <a:lnTo>
                  <a:pt x="353" y="271"/>
                </a:lnTo>
                <a:lnTo>
                  <a:pt x="478" y="396"/>
                </a:lnTo>
                <a:close/>
                <a:moveTo>
                  <a:pt x="350" y="585"/>
                </a:moveTo>
                <a:lnTo>
                  <a:pt x="350" y="700"/>
                </a:lnTo>
                <a:lnTo>
                  <a:pt x="0" y="700"/>
                </a:lnTo>
                <a:lnTo>
                  <a:pt x="0" y="585"/>
                </a:lnTo>
                <a:lnTo>
                  <a:pt x="350" y="58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55962" y="5852320"/>
            <a:ext cx="315912" cy="357187"/>
          </a:xfrm>
          <a:custGeom>
            <a:avLst/>
            <a:gdLst>
              <a:gd name="T0" fmla="*/ 546 w 876"/>
              <a:gd name="T1" fmla="*/ 118 h 994"/>
              <a:gd name="T2" fmla="*/ 875 w 876"/>
              <a:gd name="T3" fmla="*/ 118 h 994"/>
              <a:gd name="T4" fmla="*/ 875 w 876"/>
              <a:gd name="T5" fmla="*/ 700 h 994"/>
              <a:gd name="T6" fmla="*/ 464 w 876"/>
              <a:gd name="T7" fmla="*/ 700 h 994"/>
              <a:gd name="T8" fmla="*/ 443 w 876"/>
              <a:gd name="T9" fmla="*/ 585 h 994"/>
              <a:gd name="T10" fmla="*/ 114 w 876"/>
              <a:gd name="T11" fmla="*/ 585 h 994"/>
              <a:gd name="T12" fmla="*/ 114 w 876"/>
              <a:gd name="T13" fmla="*/ 993 h 994"/>
              <a:gd name="T14" fmla="*/ 0 w 876"/>
              <a:gd name="T15" fmla="*/ 993 h 994"/>
              <a:gd name="T16" fmla="*/ 0 w 876"/>
              <a:gd name="T17" fmla="*/ 0 h 994"/>
              <a:gd name="T18" fmla="*/ 525 w 876"/>
              <a:gd name="T19" fmla="*/ 0 h 994"/>
              <a:gd name="T20" fmla="*/ 546 w 876"/>
              <a:gd name="T21" fmla="*/ 118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6" h="994">
                <a:moveTo>
                  <a:pt x="546" y="118"/>
                </a:moveTo>
                <a:lnTo>
                  <a:pt x="875" y="118"/>
                </a:lnTo>
                <a:lnTo>
                  <a:pt x="875" y="700"/>
                </a:lnTo>
                <a:lnTo>
                  <a:pt x="464" y="700"/>
                </a:lnTo>
                <a:lnTo>
                  <a:pt x="443" y="585"/>
                </a:lnTo>
                <a:lnTo>
                  <a:pt x="114" y="585"/>
                </a:lnTo>
                <a:lnTo>
                  <a:pt x="114" y="993"/>
                </a:lnTo>
                <a:lnTo>
                  <a:pt x="0" y="993"/>
                </a:lnTo>
                <a:lnTo>
                  <a:pt x="0" y="0"/>
                </a:lnTo>
                <a:lnTo>
                  <a:pt x="525" y="0"/>
                </a:lnTo>
                <a:lnTo>
                  <a:pt x="546" y="11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76724" y="5820569"/>
            <a:ext cx="419100" cy="419100"/>
          </a:xfrm>
          <a:custGeom>
            <a:avLst/>
            <a:gdLst>
              <a:gd name="T0" fmla="*/ 1083 w 1166"/>
              <a:gd name="T1" fmla="*/ 749 h 1166"/>
              <a:gd name="T2" fmla="*/ 1165 w 1166"/>
              <a:gd name="T3" fmla="*/ 834 h 1166"/>
              <a:gd name="T4" fmla="*/ 1042 w 1166"/>
              <a:gd name="T5" fmla="*/ 957 h 1166"/>
              <a:gd name="T6" fmla="*/ 1124 w 1166"/>
              <a:gd name="T7" fmla="*/ 1042 h 1166"/>
              <a:gd name="T8" fmla="*/ 1042 w 1166"/>
              <a:gd name="T9" fmla="*/ 1124 h 1166"/>
              <a:gd name="T10" fmla="*/ 957 w 1166"/>
              <a:gd name="T11" fmla="*/ 1042 h 1166"/>
              <a:gd name="T12" fmla="*/ 834 w 1166"/>
              <a:gd name="T13" fmla="*/ 1165 h 1166"/>
              <a:gd name="T14" fmla="*/ 750 w 1166"/>
              <a:gd name="T15" fmla="*/ 1083 h 1166"/>
              <a:gd name="T16" fmla="*/ 668 w 1166"/>
              <a:gd name="T17" fmla="*/ 1165 h 1166"/>
              <a:gd name="T18" fmla="*/ 583 w 1166"/>
              <a:gd name="T19" fmla="*/ 1083 h 1166"/>
              <a:gd name="T20" fmla="*/ 791 w 1166"/>
              <a:gd name="T21" fmla="*/ 875 h 1166"/>
              <a:gd name="T22" fmla="*/ 290 w 1166"/>
              <a:gd name="T23" fmla="*/ 375 h 1166"/>
              <a:gd name="T24" fmla="*/ 82 w 1166"/>
              <a:gd name="T25" fmla="*/ 583 h 1166"/>
              <a:gd name="T26" fmla="*/ 0 w 1166"/>
              <a:gd name="T27" fmla="*/ 498 h 1166"/>
              <a:gd name="T28" fmla="*/ 82 w 1166"/>
              <a:gd name="T29" fmla="*/ 416 h 1166"/>
              <a:gd name="T30" fmla="*/ 0 w 1166"/>
              <a:gd name="T31" fmla="*/ 331 h 1166"/>
              <a:gd name="T32" fmla="*/ 123 w 1166"/>
              <a:gd name="T33" fmla="*/ 208 h 1166"/>
              <a:gd name="T34" fmla="*/ 41 w 1166"/>
              <a:gd name="T35" fmla="*/ 123 h 1166"/>
              <a:gd name="T36" fmla="*/ 123 w 1166"/>
              <a:gd name="T37" fmla="*/ 41 h 1166"/>
              <a:gd name="T38" fmla="*/ 208 w 1166"/>
              <a:gd name="T39" fmla="*/ 123 h 1166"/>
              <a:gd name="T40" fmla="*/ 331 w 1166"/>
              <a:gd name="T41" fmla="*/ 0 h 1166"/>
              <a:gd name="T42" fmla="*/ 416 w 1166"/>
              <a:gd name="T43" fmla="*/ 82 h 1166"/>
              <a:gd name="T44" fmla="*/ 498 w 1166"/>
              <a:gd name="T45" fmla="*/ 0 h 1166"/>
              <a:gd name="T46" fmla="*/ 583 w 1166"/>
              <a:gd name="T47" fmla="*/ 82 h 1166"/>
              <a:gd name="T48" fmla="*/ 375 w 1166"/>
              <a:gd name="T49" fmla="*/ 290 h 1166"/>
              <a:gd name="T50" fmla="*/ 875 w 1166"/>
              <a:gd name="T51" fmla="*/ 790 h 1166"/>
              <a:gd name="T52" fmla="*/ 1083 w 1166"/>
              <a:gd name="T53" fmla="*/ 583 h 1166"/>
              <a:gd name="T54" fmla="*/ 1165 w 1166"/>
              <a:gd name="T55" fmla="*/ 667 h 1166"/>
              <a:gd name="T56" fmla="*/ 1083 w 1166"/>
              <a:gd name="T57" fmla="*/ 74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6" h="1166">
                <a:moveTo>
                  <a:pt x="1083" y="749"/>
                </a:moveTo>
                <a:lnTo>
                  <a:pt x="1165" y="834"/>
                </a:lnTo>
                <a:lnTo>
                  <a:pt x="1042" y="957"/>
                </a:lnTo>
                <a:lnTo>
                  <a:pt x="1124" y="1042"/>
                </a:lnTo>
                <a:lnTo>
                  <a:pt x="1042" y="1124"/>
                </a:lnTo>
                <a:lnTo>
                  <a:pt x="957" y="1042"/>
                </a:lnTo>
                <a:lnTo>
                  <a:pt x="834" y="1165"/>
                </a:lnTo>
                <a:lnTo>
                  <a:pt x="750" y="1083"/>
                </a:lnTo>
                <a:lnTo>
                  <a:pt x="668" y="1165"/>
                </a:lnTo>
                <a:lnTo>
                  <a:pt x="583" y="1083"/>
                </a:lnTo>
                <a:lnTo>
                  <a:pt x="791" y="875"/>
                </a:lnTo>
                <a:lnTo>
                  <a:pt x="290" y="375"/>
                </a:lnTo>
                <a:lnTo>
                  <a:pt x="82" y="583"/>
                </a:lnTo>
                <a:lnTo>
                  <a:pt x="0" y="498"/>
                </a:lnTo>
                <a:lnTo>
                  <a:pt x="82" y="416"/>
                </a:lnTo>
                <a:lnTo>
                  <a:pt x="0" y="331"/>
                </a:lnTo>
                <a:lnTo>
                  <a:pt x="123" y="208"/>
                </a:lnTo>
                <a:lnTo>
                  <a:pt x="41" y="123"/>
                </a:lnTo>
                <a:lnTo>
                  <a:pt x="123" y="41"/>
                </a:lnTo>
                <a:lnTo>
                  <a:pt x="208" y="123"/>
                </a:lnTo>
                <a:lnTo>
                  <a:pt x="331" y="0"/>
                </a:lnTo>
                <a:lnTo>
                  <a:pt x="416" y="82"/>
                </a:lnTo>
                <a:lnTo>
                  <a:pt x="498" y="0"/>
                </a:lnTo>
                <a:lnTo>
                  <a:pt x="583" y="82"/>
                </a:lnTo>
                <a:lnTo>
                  <a:pt x="375" y="290"/>
                </a:lnTo>
                <a:lnTo>
                  <a:pt x="875" y="790"/>
                </a:lnTo>
                <a:lnTo>
                  <a:pt x="1083" y="583"/>
                </a:lnTo>
                <a:lnTo>
                  <a:pt x="1165" y="667"/>
                </a:lnTo>
                <a:lnTo>
                  <a:pt x="1083" y="749"/>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430839" y="5904707"/>
            <a:ext cx="261937" cy="252412"/>
          </a:xfrm>
          <a:custGeom>
            <a:avLst/>
            <a:gdLst>
              <a:gd name="T0" fmla="*/ 0 w 726"/>
              <a:gd name="T1" fmla="*/ 0 h 701"/>
              <a:gd name="T2" fmla="*/ 118 w 726"/>
              <a:gd name="T3" fmla="*/ 0 h 701"/>
              <a:gd name="T4" fmla="*/ 118 w 726"/>
              <a:gd name="T5" fmla="*/ 700 h 701"/>
              <a:gd name="T6" fmla="*/ 0 w 726"/>
              <a:gd name="T7" fmla="*/ 700 h 701"/>
              <a:gd name="T8" fmla="*/ 0 w 726"/>
              <a:gd name="T9" fmla="*/ 0 h 701"/>
              <a:gd name="T10" fmla="*/ 725 w 726"/>
              <a:gd name="T11" fmla="*/ 617 h 701"/>
              <a:gd name="T12" fmla="*/ 643 w 726"/>
              <a:gd name="T13" fmla="*/ 700 h 701"/>
              <a:gd name="T14" fmla="*/ 293 w 726"/>
              <a:gd name="T15" fmla="*/ 350 h 701"/>
              <a:gd name="T16" fmla="*/ 643 w 726"/>
              <a:gd name="T17" fmla="*/ 0 h 701"/>
              <a:gd name="T18" fmla="*/ 725 w 726"/>
              <a:gd name="T19" fmla="*/ 82 h 701"/>
              <a:gd name="T20" fmla="*/ 457 w 726"/>
              <a:gd name="T21" fmla="*/ 350 h 701"/>
              <a:gd name="T22" fmla="*/ 725 w 726"/>
              <a:gd name="T23" fmla="*/ 6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6" h="701">
                <a:moveTo>
                  <a:pt x="0" y="0"/>
                </a:moveTo>
                <a:lnTo>
                  <a:pt x="118" y="0"/>
                </a:lnTo>
                <a:lnTo>
                  <a:pt x="118" y="700"/>
                </a:lnTo>
                <a:lnTo>
                  <a:pt x="0" y="700"/>
                </a:lnTo>
                <a:lnTo>
                  <a:pt x="0" y="0"/>
                </a:lnTo>
                <a:close/>
                <a:moveTo>
                  <a:pt x="725" y="617"/>
                </a:moveTo>
                <a:lnTo>
                  <a:pt x="643" y="700"/>
                </a:lnTo>
                <a:lnTo>
                  <a:pt x="293" y="350"/>
                </a:lnTo>
                <a:lnTo>
                  <a:pt x="643" y="0"/>
                </a:lnTo>
                <a:lnTo>
                  <a:pt x="725" y="82"/>
                </a:lnTo>
                <a:lnTo>
                  <a:pt x="457" y="350"/>
                </a:lnTo>
                <a:lnTo>
                  <a:pt x="725" y="6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3664" y="5820569"/>
            <a:ext cx="382587" cy="419100"/>
          </a:xfrm>
          <a:custGeom>
            <a:avLst/>
            <a:gdLst>
              <a:gd name="T0" fmla="*/ 694 w 1061"/>
              <a:gd name="T1" fmla="*/ 1165 h 1166"/>
              <a:gd name="T2" fmla="*/ 352 w 1061"/>
              <a:gd name="T3" fmla="*/ 738 h 1166"/>
              <a:gd name="T4" fmla="*/ 710 w 1061"/>
              <a:gd name="T5" fmla="*/ 738 h 1166"/>
              <a:gd name="T6" fmla="*/ 954 w 1061"/>
              <a:gd name="T7" fmla="*/ 738 h 1166"/>
              <a:gd name="T8" fmla="*/ 144 w 1061"/>
              <a:gd name="T9" fmla="*/ 574 h 1166"/>
              <a:gd name="T10" fmla="*/ 150 w 1061"/>
              <a:gd name="T11" fmla="*/ 949 h 1166"/>
              <a:gd name="T12" fmla="*/ 51 w 1061"/>
              <a:gd name="T13" fmla="*/ 738 h 1166"/>
              <a:gd name="T14" fmla="*/ 530 w 1061"/>
              <a:gd name="T15" fmla="*/ 279 h 1166"/>
              <a:gd name="T16" fmla="*/ 831 w 1061"/>
              <a:gd name="T17" fmla="*/ 908 h 1166"/>
              <a:gd name="T18" fmla="*/ 530 w 1061"/>
              <a:gd name="T19" fmla="*/ 624 h 1166"/>
              <a:gd name="T20" fmla="*/ 519 w 1061"/>
              <a:gd name="T21" fmla="*/ 1001 h 1166"/>
              <a:gd name="T22" fmla="*/ 729 w 1061"/>
              <a:gd name="T23" fmla="*/ 1143 h 1166"/>
              <a:gd name="T24" fmla="*/ 557 w 1061"/>
              <a:gd name="T25" fmla="*/ 738 h 1166"/>
              <a:gd name="T26" fmla="*/ 915 w 1061"/>
              <a:gd name="T27" fmla="*/ 1004 h 1166"/>
              <a:gd name="T28" fmla="*/ 820 w 1061"/>
              <a:gd name="T29" fmla="*/ 1045 h 1166"/>
              <a:gd name="T30" fmla="*/ 500 w 1061"/>
              <a:gd name="T31" fmla="*/ 738 h 1166"/>
              <a:gd name="T32" fmla="*/ 557 w 1061"/>
              <a:gd name="T33" fmla="*/ 738 h 1166"/>
              <a:gd name="T34" fmla="*/ 382 w 1061"/>
              <a:gd name="T35" fmla="*/ 1146 h 1166"/>
              <a:gd name="T36" fmla="*/ 202 w 1061"/>
              <a:gd name="T37" fmla="*/ 738 h 1166"/>
              <a:gd name="T38" fmla="*/ 863 w 1061"/>
              <a:gd name="T39" fmla="*/ 738 h 1166"/>
              <a:gd name="T40" fmla="*/ 803 w 1061"/>
              <a:gd name="T41" fmla="*/ 738 h 1166"/>
              <a:gd name="T42" fmla="*/ 262 w 1061"/>
              <a:gd name="T43" fmla="*/ 738 h 1166"/>
              <a:gd name="T44" fmla="*/ 423 w 1061"/>
              <a:gd name="T45" fmla="*/ 1105 h 1166"/>
              <a:gd name="T46" fmla="*/ 401 w 1061"/>
              <a:gd name="T47" fmla="*/ 1154 h 1166"/>
              <a:gd name="T48" fmla="*/ 13 w 1061"/>
              <a:gd name="T49" fmla="*/ 405 h 1166"/>
              <a:gd name="T50" fmla="*/ 833 w 1061"/>
              <a:gd name="T51" fmla="*/ 213 h 1166"/>
              <a:gd name="T52" fmla="*/ 1044 w 1061"/>
              <a:gd name="T53" fmla="*/ 443 h 1166"/>
              <a:gd name="T54" fmla="*/ 806 w 1061"/>
              <a:gd name="T55" fmla="*/ 265 h 1166"/>
              <a:gd name="T56" fmla="*/ 59 w 1061"/>
              <a:gd name="T57" fmla="*/ 438 h 1166"/>
              <a:gd name="T58" fmla="*/ 872 w 1061"/>
              <a:gd name="T59" fmla="*/ 142 h 1166"/>
              <a:gd name="T60" fmla="*/ 532 w 1061"/>
              <a:gd name="T61" fmla="*/ 58 h 1166"/>
              <a:gd name="T62" fmla="*/ 180 w 1061"/>
              <a:gd name="T63" fmla="*/ 88 h 1166"/>
              <a:gd name="T64" fmla="*/ 885 w 1061"/>
              <a:gd name="T65" fmla="*/ 8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1" h="1166">
                <a:moveTo>
                  <a:pt x="702" y="1165"/>
                </a:moveTo>
                <a:lnTo>
                  <a:pt x="694" y="1165"/>
                </a:lnTo>
                <a:cubicBezTo>
                  <a:pt x="601" y="1140"/>
                  <a:pt x="541" y="1105"/>
                  <a:pt x="478" y="1042"/>
                </a:cubicBezTo>
                <a:cubicBezTo>
                  <a:pt x="396" y="960"/>
                  <a:pt x="352" y="853"/>
                  <a:pt x="352" y="738"/>
                </a:cubicBezTo>
                <a:cubicBezTo>
                  <a:pt x="352" y="643"/>
                  <a:pt x="432" y="566"/>
                  <a:pt x="530" y="566"/>
                </a:cubicBezTo>
                <a:cubicBezTo>
                  <a:pt x="629" y="566"/>
                  <a:pt x="710" y="643"/>
                  <a:pt x="710" y="738"/>
                </a:cubicBezTo>
                <a:cubicBezTo>
                  <a:pt x="710" y="801"/>
                  <a:pt x="762" y="851"/>
                  <a:pt x="831" y="851"/>
                </a:cubicBezTo>
                <a:cubicBezTo>
                  <a:pt x="899" y="851"/>
                  <a:pt x="954" y="801"/>
                  <a:pt x="954" y="738"/>
                </a:cubicBezTo>
                <a:cubicBezTo>
                  <a:pt x="954" y="520"/>
                  <a:pt x="762" y="339"/>
                  <a:pt x="530" y="339"/>
                </a:cubicBezTo>
                <a:cubicBezTo>
                  <a:pt x="363" y="339"/>
                  <a:pt x="213" y="432"/>
                  <a:pt x="144" y="574"/>
                </a:cubicBezTo>
                <a:cubicBezTo>
                  <a:pt x="122" y="621"/>
                  <a:pt x="111" y="678"/>
                  <a:pt x="111" y="738"/>
                </a:cubicBezTo>
                <a:cubicBezTo>
                  <a:pt x="111" y="785"/>
                  <a:pt x="114" y="856"/>
                  <a:pt x="150" y="949"/>
                </a:cubicBezTo>
                <a:cubicBezTo>
                  <a:pt x="162" y="986"/>
                  <a:pt x="107" y="999"/>
                  <a:pt x="95" y="968"/>
                </a:cubicBezTo>
                <a:cubicBezTo>
                  <a:pt x="68" y="892"/>
                  <a:pt x="51" y="818"/>
                  <a:pt x="51" y="738"/>
                </a:cubicBezTo>
                <a:cubicBezTo>
                  <a:pt x="51" y="667"/>
                  <a:pt x="65" y="604"/>
                  <a:pt x="92" y="550"/>
                </a:cubicBezTo>
                <a:cubicBezTo>
                  <a:pt x="169" y="386"/>
                  <a:pt x="341" y="279"/>
                  <a:pt x="530" y="279"/>
                </a:cubicBezTo>
                <a:cubicBezTo>
                  <a:pt x="795" y="279"/>
                  <a:pt x="1011" y="487"/>
                  <a:pt x="1011" y="738"/>
                </a:cubicBezTo>
                <a:cubicBezTo>
                  <a:pt x="1011" y="834"/>
                  <a:pt x="930" y="908"/>
                  <a:pt x="831" y="908"/>
                </a:cubicBezTo>
                <a:cubicBezTo>
                  <a:pt x="733" y="908"/>
                  <a:pt x="653" y="834"/>
                  <a:pt x="653" y="738"/>
                </a:cubicBezTo>
                <a:cubicBezTo>
                  <a:pt x="653" y="676"/>
                  <a:pt x="599" y="624"/>
                  <a:pt x="530" y="624"/>
                </a:cubicBezTo>
                <a:cubicBezTo>
                  <a:pt x="462" y="624"/>
                  <a:pt x="409" y="676"/>
                  <a:pt x="409" y="738"/>
                </a:cubicBezTo>
                <a:cubicBezTo>
                  <a:pt x="409" y="837"/>
                  <a:pt x="448" y="930"/>
                  <a:pt x="519" y="1001"/>
                </a:cubicBezTo>
                <a:cubicBezTo>
                  <a:pt x="574" y="1056"/>
                  <a:pt x="628" y="1086"/>
                  <a:pt x="710" y="1107"/>
                </a:cubicBezTo>
                <a:cubicBezTo>
                  <a:pt x="727" y="1110"/>
                  <a:pt x="732" y="1127"/>
                  <a:pt x="729" y="1143"/>
                </a:cubicBezTo>
                <a:cubicBezTo>
                  <a:pt x="727" y="1157"/>
                  <a:pt x="713" y="1165"/>
                  <a:pt x="702" y="1165"/>
                </a:cubicBezTo>
                <a:close/>
                <a:moveTo>
                  <a:pt x="557" y="738"/>
                </a:moveTo>
                <a:cubicBezTo>
                  <a:pt x="557" y="872"/>
                  <a:pt x="667" y="987"/>
                  <a:pt x="820" y="987"/>
                </a:cubicBezTo>
                <a:cubicBezTo>
                  <a:pt x="847" y="987"/>
                  <a:pt x="909" y="967"/>
                  <a:pt x="915" y="1004"/>
                </a:cubicBezTo>
                <a:cubicBezTo>
                  <a:pt x="918" y="1020"/>
                  <a:pt x="907" y="1036"/>
                  <a:pt x="891" y="1039"/>
                </a:cubicBezTo>
                <a:cubicBezTo>
                  <a:pt x="858" y="1045"/>
                  <a:pt x="828" y="1045"/>
                  <a:pt x="820" y="1045"/>
                </a:cubicBezTo>
                <a:cubicBezTo>
                  <a:pt x="751" y="1045"/>
                  <a:pt x="688" y="1028"/>
                  <a:pt x="639" y="993"/>
                </a:cubicBezTo>
                <a:cubicBezTo>
                  <a:pt x="552" y="933"/>
                  <a:pt x="500" y="840"/>
                  <a:pt x="500" y="738"/>
                </a:cubicBezTo>
                <a:cubicBezTo>
                  <a:pt x="500" y="722"/>
                  <a:pt x="514" y="708"/>
                  <a:pt x="530" y="708"/>
                </a:cubicBezTo>
                <a:cubicBezTo>
                  <a:pt x="547" y="708"/>
                  <a:pt x="557" y="722"/>
                  <a:pt x="557" y="738"/>
                </a:cubicBezTo>
                <a:close/>
                <a:moveTo>
                  <a:pt x="401" y="1154"/>
                </a:moveTo>
                <a:cubicBezTo>
                  <a:pt x="393" y="1154"/>
                  <a:pt x="388" y="1151"/>
                  <a:pt x="382" y="1146"/>
                </a:cubicBezTo>
                <a:cubicBezTo>
                  <a:pt x="330" y="1094"/>
                  <a:pt x="303" y="1061"/>
                  <a:pt x="265" y="990"/>
                </a:cubicBezTo>
                <a:cubicBezTo>
                  <a:pt x="224" y="919"/>
                  <a:pt x="202" y="831"/>
                  <a:pt x="202" y="738"/>
                </a:cubicBezTo>
                <a:cubicBezTo>
                  <a:pt x="202" y="566"/>
                  <a:pt x="349" y="424"/>
                  <a:pt x="532" y="424"/>
                </a:cubicBezTo>
                <a:cubicBezTo>
                  <a:pt x="716" y="424"/>
                  <a:pt x="863" y="566"/>
                  <a:pt x="863" y="738"/>
                </a:cubicBezTo>
                <a:cubicBezTo>
                  <a:pt x="863" y="755"/>
                  <a:pt x="850" y="766"/>
                  <a:pt x="833" y="766"/>
                </a:cubicBezTo>
                <a:cubicBezTo>
                  <a:pt x="817" y="766"/>
                  <a:pt x="803" y="755"/>
                  <a:pt x="803" y="738"/>
                </a:cubicBezTo>
                <a:cubicBezTo>
                  <a:pt x="803" y="596"/>
                  <a:pt x="683" y="481"/>
                  <a:pt x="532" y="481"/>
                </a:cubicBezTo>
                <a:cubicBezTo>
                  <a:pt x="382" y="481"/>
                  <a:pt x="262" y="596"/>
                  <a:pt x="262" y="738"/>
                </a:cubicBezTo>
                <a:cubicBezTo>
                  <a:pt x="262" y="823"/>
                  <a:pt x="278" y="900"/>
                  <a:pt x="314" y="963"/>
                </a:cubicBezTo>
                <a:cubicBezTo>
                  <a:pt x="352" y="1031"/>
                  <a:pt x="379" y="1058"/>
                  <a:pt x="423" y="1105"/>
                </a:cubicBezTo>
                <a:cubicBezTo>
                  <a:pt x="434" y="1116"/>
                  <a:pt x="434" y="1135"/>
                  <a:pt x="423" y="1146"/>
                </a:cubicBezTo>
                <a:cubicBezTo>
                  <a:pt x="418" y="1151"/>
                  <a:pt x="409" y="1154"/>
                  <a:pt x="401" y="1154"/>
                </a:cubicBezTo>
                <a:close/>
                <a:moveTo>
                  <a:pt x="38" y="449"/>
                </a:moveTo>
                <a:cubicBezTo>
                  <a:pt x="14" y="449"/>
                  <a:pt x="0" y="427"/>
                  <a:pt x="13" y="405"/>
                </a:cubicBezTo>
                <a:cubicBezTo>
                  <a:pt x="70" y="323"/>
                  <a:pt x="144" y="257"/>
                  <a:pt x="232" y="213"/>
                </a:cubicBezTo>
                <a:cubicBezTo>
                  <a:pt x="415" y="118"/>
                  <a:pt x="650" y="118"/>
                  <a:pt x="833" y="213"/>
                </a:cubicBezTo>
                <a:cubicBezTo>
                  <a:pt x="921" y="257"/>
                  <a:pt x="995" y="320"/>
                  <a:pt x="1052" y="402"/>
                </a:cubicBezTo>
                <a:cubicBezTo>
                  <a:pt x="1060" y="416"/>
                  <a:pt x="1057" y="435"/>
                  <a:pt x="1044" y="443"/>
                </a:cubicBezTo>
                <a:cubicBezTo>
                  <a:pt x="1030" y="451"/>
                  <a:pt x="1011" y="449"/>
                  <a:pt x="1003" y="435"/>
                </a:cubicBezTo>
                <a:cubicBezTo>
                  <a:pt x="951" y="361"/>
                  <a:pt x="885" y="306"/>
                  <a:pt x="806" y="265"/>
                </a:cubicBezTo>
                <a:cubicBezTo>
                  <a:pt x="639" y="181"/>
                  <a:pt x="426" y="178"/>
                  <a:pt x="259" y="265"/>
                </a:cubicBezTo>
                <a:cubicBezTo>
                  <a:pt x="180" y="306"/>
                  <a:pt x="111" y="364"/>
                  <a:pt x="59" y="438"/>
                </a:cubicBezTo>
                <a:cubicBezTo>
                  <a:pt x="54" y="446"/>
                  <a:pt x="46" y="449"/>
                  <a:pt x="38" y="449"/>
                </a:cubicBezTo>
                <a:close/>
                <a:moveTo>
                  <a:pt x="872" y="142"/>
                </a:moveTo>
                <a:cubicBezTo>
                  <a:pt x="866" y="142"/>
                  <a:pt x="861" y="142"/>
                  <a:pt x="858" y="140"/>
                </a:cubicBezTo>
                <a:cubicBezTo>
                  <a:pt x="746" y="82"/>
                  <a:pt x="647" y="58"/>
                  <a:pt x="532" y="58"/>
                </a:cubicBezTo>
                <a:cubicBezTo>
                  <a:pt x="418" y="58"/>
                  <a:pt x="306" y="85"/>
                  <a:pt x="207" y="140"/>
                </a:cubicBezTo>
                <a:cubicBezTo>
                  <a:pt x="175" y="159"/>
                  <a:pt x="148" y="107"/>
                  <a:pt x="180" y="88"/>
                </a:cubicBezTo>
                <a:cubicBezTo>
                  <a:pt x="289" y="28"/>
                  <a:pt x="407" y="0"/>
                  <a:pt x="532" y="0"/>
                </a:cubicBezTo>
                <a:cubicBezTo>
                  <a:pt x="656" y="0"/>
                  <a:pt x="765" y="28"/>
                  <a:pt x="885" y="88"/>
                </a:cubicBezTo>
                <a:cubicBezTo>
                  <a:pt x="910" y="103"/>
                  <a:pt x="899" y="142"/>
                  <a:pt x="872" y="14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24749" y="5847558"/>
            <a:ext cx="368300" cy="366713"/>
          </a:xfrm>
          <a:custGeom>
            <a:avLst/>
            <a:gdLst>
              <a:gd name="T0" fmla="*/ 1020 w 1021"/>
              <a:gd name="T1" fmla="*/ 935 h 1020"/>
              <a:gd name="T2" fmla="*/ 935 w 1021"/>
              <a:gd name="T3" fmla="*/ 1019 h 1020"/>
              <a:gd name="T4" fmla="*/ 651 w 1021"/>
              <a:gd name="T5" fmla="*/ 738 h 1020"/>
              <a:gd name="T6" fmla="*/ 410 w 1021"/>
              <a:gd name="T7" fmla="*/ 817 h 1020"/>
              <a:gd name="T8" fmla="*/ 120 w 1021"/>
              <a:gd name="T9" fmla="*/ 697 h 1020"/>
              <a:gd name="T10" fmla="*/ 0 w 1021"/>
              <a:gd name="T11" fmla="*/ 817 h 1020"/>
              <a:gd name="T12" fmla="*/ 0 w 1021"/>
              <a:gd name="T13" fmla="*/ 467 h 1020"/>
              <a:gd name="T14" fmla="*/ 350 w 1021"/>
              <a:gd name="T15" fmla="*/ 467 h 1020"/>
              <a:gd name="T16" fmla="*/ 202 w 1021"/>
              <a:gd name="T17" fmla="*/ 615 h 1020"/>
              <a:gd name="T18" fmla="*/ 410 w 1021"/>
              <a:gd name="T19" fmla="*/ 700 h 1020"/>
              <a:gd name="T20" fmla="*/ 694 w 1021"/>
              <a:gd name="T21" fmla="*/ 467 h 1020"/>
              <a:gd name="T22" fmla="*/ 812 w 1021"/>
              <a:gd name="T23" fmla="*/ 467 h 1020"/>
              <a:gd name="T24" fmla="*/ 738 w 1021"/>
              <a:gd name="T25" fmla="*/ 650 h 1020"/>
              <a:gd name="T26" fmla="*/ 1020 w 1021"/>
              <a:gd name="T27" fmla="*/ 935 h 1020"/>
              <a:gd name="T28" fmla="*/ 410 w 1021"/>
              <a:gd name="T29" fmla="*/ 117 h 1020"/>
              <a:gd name="T30" fmla="*/ 123 w 1021"/>
              <a:gd name="T31" fmla="*/ 350 h 1020"/>
              <a:gd name="T32" fmla="*/ 5 w 1021"/>
              <a:gd name="T33" fmla="*/ 350 h 1020"/>
              <a:gd name="T34" fmla="*/ 410 w 1021"/>
              <a:gd name="T35" fmla="*/ 0 h 1020"/>
              <a:gd name="T36" fmla="*/ 697 w 1021"/>
              <a:gd name="T37" fmla="*/ 120 h 1020"/>
              <a:gd name="T38" fmla="*/ 817 w 1021"/>
              <a:gd name="T39" fmla="*/ 0 h 1020"/>
              <a:gd name="T40" fmla="*/ 817 w 1021"/>
              <a:gd name="T41" fmla="*/ 350 h 1020"/>
              <a:gd name="T42" fmla="*/ 467 w 1021"/>
              <a:gd name="T43" fmla="*/ 350 h 1020"/>
              <a:gd name="T44" fmla="*/ 615 w 1021"/>
              <a:gd name="T45" fmla="*/ 202 h 1020"/>
              <a:gd name="T46" fmla="*/ 410 w 1021"/>
              <a:gd name="T47" fmla="*/ 1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1" h="1020">
                <a:moveTo>
                  <a:pt x="1020" y="935"/>
                </a:moveTo>
                <a:lnTo>
                  <a:pt x="935" y="1019"/>
                </a:lnTo>
                <a:lnTo>
                  <a:pt x="651" y="738"/>
                </a:lnTo>
                <a:cubicBezTo>
                  <a:pt x="582" y="787"/>
                  <a:pt x="500" y="817"/>
                  <a:pt x="410" y="817"/>
                </a:cubicBezTo>
                <a:cubicBezTo>
                  <a:pt x="298" y="817"/>
                  <a:pt x="194" y="771"/>
                  <a:pt x="120" y="697"/>
                </a:cubicBezTo>
                <a:lnTo>
                  <a:pt x="0" y="817"/>
                </a:lnTo>
                <a:lnTo>
                  <a:pt x="0" y="467"/>
                </a:lnTo>
                <a:lnTo>
                  <a:pt x="350" y="467"/>
                </a:lnTo>
                <a:lnTo>
                  <a:pt x="202" y="615"/>
                </a:lnTo>
                <a:cubicBezTo>
                  <a:pt x="254" y="667"/>
                  <a:pt x="331" y="700"/>
                  <a:pt x="410" y="700"/>
                </a:cubicBezTo>
                <a:cubicBezTo>
                  <a:pt x="552" y="700"/>
                  <a:pt x="667" y="601"/>
                  <a:pt x="694" y="467"/>
                </a:cubicBezTo>
                <a:lnTo>
                  <a:pt x="812" y="467"/>
                </a:lnTo>
                <a:cubicBezTo>
                  <a:pt x="804" y="536"/>
                  <a:pt x="776" y="598"/>
                  <a:pt x="738" y="650"/>
                </a:cubicBezTo>
                <a:lnTo>
                  <a:pt x="1020" y="935"/>
                </a:lnTo>
                <a:close/>
                <a:moveTo>
                  <a:pt x="410" y="117"/>
                </a:moveTo>
                <a:cubicBezTo>
                  <a:pt x="268" y="117"/>
                  <a:pt x="150" y="216"/>
                  <a:pt x="123" y="350"/>
                </a:cubicBezTo>
                <a:lnTo>
                  <a:pt x="5" y="350"/>
                </a:lnTo>
                <a:cubicBezTo>
                  <a:pt x="33" y="153"/>
                  <a:pt x="205" y="0"/>
                  <a:pt x="410" y="0"/>
                </a:cubicBezTo>
                <a:cubicBezTo>
                  <a:pt x="522" y="0"/>
                  <a:pt x="623" y="46"/>
                  <a:pt x="697" y="120"/>
                </a:cubicBezTo>
                <a:lnTo>
                  <a:pt x="817" y="0"/>
                </a:lnTo>
                <a:lnTo>
                  <a:pt x="817" y="350"/>
                </a:lnTo>
                <a:lnTo>
                  <a:pt x="467" y="350"/>
                </a:lnTo>
                <a:lnTo>
                  <a:pt x="615" y="202"/>
                </a:lnTo>
                <a:cubicBezTo>
                  <a:pt x="563" y="150"/>
                  <a:pt x="489" y="117"/>
                  <a:pt x="410"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15362" y="5820569"/>
            <a:ext cx="336550" cy="419100"/>
          </a:xfrm>
          <a:custGeom>
            <a:avLst/>
            <a:gdLst>
              <a:gd name="T0" fmla="*/ 293 w 936"/>
              <a:gd name="T1" fmla="*/ 640 h 1166"/>
              <a:gd name="T2" fmla="*/ 468 w 936"/>
              <a:gd name="T3" fmla="*/ 465 h 1166"/>
              <a:gd name="T4" fmla="*/ 643 w 936"/>
              <a:gd name="T5" fmla="*/ 640 h 1166"/>
              <a:gd name="T6" fmla="*/ 468 w 936"/>
              <a:gd name="T7" fmla="*/ 815 h 1166"/>
              <a:gd name="T8" fmla="*/ 293 w 936"/>
              <a:gd name="T9" fmla="*/ 640 h 1166"/>
              <a:gd name="T10" fmla="*/ 935 w 936"/>
              <a:gd name="T11" fmla="*/ 1025 h 1166"/>
              <a:gd name="T12" fmla="*/ 711 w 936"/>
              <a:gd name="T13" fmla="*/ 801 h 1166"/>
              <a:gd name="T14" fmla="*/ 760 w 936"/>
              <a:gd name="T15" fmla="*/ 640 h 1166"/>
              <a:gd name="T16" fmla="*/ 468 w 936"/>
              <a:gd name="T17" fmla="*/ 350 h 1166"/>
              <a:gd name="T18" fmla="*/ 175 w 936"/>
              <a:gd name="T19" fmla="*/ 640 h 1166"/>
              <a:gd name="T20" fmla="*/ 468 w 936"/>
              <a:gd name="T21" fmla="*/ 933 h 1166"/>
              <a:gd name="T22" fmla="*/ 629 w 936"/>
              <a:gd name="T23" fmla="*/ 883 h 1166"/>
              <a:gd name="T24" fmla="*/ 886 w 936"/>
              <a:gd name="T25" fmla="*/ 1143 h 1166"/>
              <a:gd name="T26" fmla="*/ 818 w 936"/>
              <a:gd name="T27" fmla="*/ 1165 h 1166"/>
              <a:gd name="T28" fmla="*/ 118 w 936"/>
              <a:gd name="T29" fmla="*/ 1165 h 1166"/>
              <a:gd name="T30" fmla="*/ 0 w 936"/>
              <a:gd name="T31" fmla="*/ 1050 h 1166"/>
              <a:gd name="T32" fmla="*/ 3 w 936"/>
              <a:gd name="T33" fmla="*/ 115 h 1166"/>
              <a:gd name="T34" fmla="*/ 118 w 936"/>
              <a:gd name="T35" fmla="*/ 0 h 1166"/>
              <a:gd name="T36" fmla="*/ 585 w 936"/>
              <a:gd name="T37" fmla="*/ 0 h 1166"/>
              <a:gd name="T38" fmla="*/ 935 w 936"/>
              <a:gd name="T39" fmla="*/ 350 h 1166"/>
              <a:gd name="T40" fmla="*/ 935 w 936"/>
              <a:gd name="T41" fmla="*/ 10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6">
                <a:moveTo>
                  <a:pt x="293" y="640"/>
                </a:moveTo>
                <a:cubicBezTo>
                  <a:pt x="293" y="544"/>
                  <a:pt x="373" y="465"/>
                  <a:pt x="468" y="465"/>
                </a:cubicBezTo>
                <a:cubicBezTo>
                  <a:pt x="564" y="465"/>
                  <a:pt x="643" y="544"/>
                  <a:pt x="643" y="640"/>
                </a:cubicBezTo>
                <a:cubicBezTo>
                  <a:pt x="643" y="736"/>
                  <a:pt x="564" y="815"/>
                  <a:pt x="468" y="815"/>
                </a:cubicBezTo>
                <a:cubicBezTo>
                  <a:pt x="373" y="815"/>
                  <a:pt x="293" y="736"/>
                  <a:pt x="293" y="640"/>
                </a:cubicBezTo>
                <a:close/>
                <a:moveTo>
                  <a:pt x="935" y="1025"/>
                </a:moveTo>
                <a:lnTo>
                  <a:pt x="711" y="801"/>
                </a:lnTo>
                <a:cubicBezTo>
                  <a:pt x="741" y="755"/>
                  <a:pt x="760" y="700"/>
                  <a:pt x="760" y="640"/>
                </a:cubicBezTo>
                <a:cubicBezTo>
                  <a:pt x="760" y="479"/>
                  <a:pt x="630" y="350"/>
                  <a:pt x="468" y="350"/>
                </a:cubicBezTo>
                <a:cubicBezTo>
                  <a:pt x="307" y="350"/>
                  <a:pt x="175" y="479"/>
                  <a:pt x="175" y="640"/>
                </a:cubicBezTo>
                <a:cubicBezTo>
                  <a:pt x="175" y="801"/>
                  <a:pt x="306" y="933"/>
                  <a:pt x="468" y="933"/>
                </a:cubicBezTo>
                <a:cubicBezTo>
                  <a:pt x="528" y="933"/>
                  <a:pt x="582" y="913"/>
                  <a:pt x="629" y="883"/>
                </a:cubicBezTo>
                <a:lnTo>
                  <a:pt x="886" y="1143"/>
                </a:lnTo>
                <a:cubicBezTo>
                  <a:pt x="867" y="1157"/>
                  <a:pt x="845" y="1165"/>
                  <a:pt x="818" y="1165"/>
                </a:cubicBezTo>
                <a:lnTo>
                  <a:pt x="118" y="1165"/>
                </a:lnTo>
                <a:cubicBezTo>
                  <a:pt x="55" y="1165"/>
                  <a:pt x="0" y="1113"/>
                  <a:pt x="0" y="1050"/>
                </a:cubicBezTo>
                <a:lnTo>
                  <a:pt x="3" y="115"/>
                </a:lnTo>
                <a:cubicBezTo>
                  <a:pt x="3" y="52"/>
                  <a:pt x="55" y="0"/>
                  <a:pt x="118" y="0"/>
                </a:cubicBezTo>
                <a:lnTo>
                  <a:pt x="585" y="0"/>
                </a:lnTo>
                <a:lnTo>
                  <a:pt x="935" y="350"/>
                </a:lnTo>
                <a:lnTo>
                  <a:pt x="935" y="10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26599" y="5798344"/>
            <a:ext cx="463550" cy="463550"/>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117 w 1286"/>
              <a:gd name="T29" fmla="*/ 1167 h 1286"/>
              <a:gd name="T30" fmla="*/ 1050 w 1286"/>
              <a:gd name="T31" fmla="*/ 1167 h 1286"/>
              <a:gd name="T32" fmla="*/ 1050 w 1286"/>
              <a:gd name="T33" fmla="*/ 1285 h 1286"/>
              <a:gd name="T34" fmla="*/ 117 w 1286"/>
              <a:gd name="T35" fmla="*/ 1285 h 1286"/>
              <a:gd name="T36" fmla="*/ 0 w 1286"/>
              <a:gd name="T37" fmla="*/ 1167 h 1286"/>
              <a:gd name="T38" fmla="*/ 0 w 1286"/>
              <a:gd name="T39" fmla="*/ 235 h 1286"/>
              <a:gd name="T40" fmla="*/ 117 w 1286"/>
              <a:gd name="T41" fmla="*/ 235 h 1286"/>
              <a:gd name="T42" fmla="*/ 117 w 1286"/>
              <a:gd name="T43" fmla="*/ 1167 h 1286"/>
              <a:gd name="T44" fmla="*/ 872 w 1286"/>
              <a:gd name="T45" fmla="*/ 544 h 1286"/>
              <a:gd name="T46" fmla="*/ 1080 w 1286"/>
              <a:gd name="T47" fmla="*/ 818 h 1286"/>
              <a:gd name="T48" fmla="*/ 437 w 1286"/>
              <a:gd name="T49" fmla="*/ 818 h 1286"/>
              <a:gd name="T50" fmla="*/ 599 w 1286"/>
              <a:gd name="T51" fmla="*/ 612 h 1286"/>
              <a:gd name="T52" fmla="*/ 713 w 1286"/>
              <a:gd name="T53" fmla="*/ 749 h 1286"/>
              <a:gd name="T54" fmla="*/ 872 w 1286"/>
              <a:gd name="T55" fmla="*/ 54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1167"/>
                </a:moveTo>
                <a:lnTo>
                  <a:pt x="1050" y="1167"/>
                </a:lnTo>
                <a:lnTo>
                  <a:pt x="1050" y="1285"/>
                </a:lnTo>
                <a:lnTo>
                  <a:pt x="117" y="1285"/>
                </a:lnTo>
                <a:cubicBezTo>
                  <a:pt x="54" y="1285"/>
                  <a:pt x="0" y="1230"/>
                  <a:pt x="0" y="1167"/>
                </a:cubicBezTo>
                <a:lnTo>
                  <a:pt x="0" y="235"/>
                </a:lnTo>
                <a:lnTo>
                  <a:pt x="117" y="235"/>
                </a:lnTo>
                <a:lnTo>
                  <a:pt x="117" y="1167"/>
                </a:lnTo>
                <a:close/>
                <a:moveTo>
                  <a:pt x="872" y="544"/>
                </a:moveTo>
                <a:lnTo>
                  <a:pt x="1080" y="818"/>
                </a:lnTo>
                <a:lnTo>
                  <a:pt x="437" y="818"/>
                </a:lnTo>
                <a:lnTo>
                  <a:pt x="599" y="612"/>
                </a:lnTo>
                <a:lnTo>
                  <a:pt x="713" y="749"/>
                </a:lnTo>
                <a:lnTo>
                  <a:pt x="872" y="54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47389" y="5945982"/>
            <a:ext cx="166687" cy="168275"/>
          </a:xfrm>
          <a:custGeom>
            <a:avLst/>
            <a:gdLst>
              <a:gd name="T0" fmla="*/ 232 w 465"/>
              <a:gd name="T1" fmla="*/ 465 h 466"/>
              <a:gd name="T2" fmla="*/ 464 w 465"/>
              <a:gd name="T3" fmla="*/ 233 h 466"/>
              <a:gd name="T4" fmla="*/ 232 w 465"/>
              <a:gd name="T5" fmla="*/ 0 h 466"/>
              <a:gd name="T6" fmla="*/ 0 w 465"/>
              <a:gd name="T7" fmla="*/ 233 h 466"/>
              <a:gd name="T8" fmla="*/ 232 w 465"/>
              <a:gd name="T9" fmla="*/ 465 h 466"/>
            </a:gdLst>
            <a:ahLst/>
            <a:cxnLst>
              <a:cxn ang="0">
                <a:pos x="T0" y="T1"/>
              </a:cxn>
              <a:cxn ang="0">
                <a:pos x="T2" y="T3"/>
              </a:cxn>
              <a:cxn ang="0">
                <a:pos x="T4" y="T5"/>
              </a:cxn>
              <a:cxn ang="0">
                <a:pos x="T6" y="T7"/>
              </a:cxn>
              <a:cxn ang="0">
                <a:pos x="T8" y="T9"/>
              </a:cxn>
            </a:cxnLst>
            <a:rect l="0" t="0" r="r" b="b"/>
            <a:pathLst>
              <a:path w="465" h="466">
                <a:moveTo>
                  <a:pt x="232" y="465"/>
                </a:moveTo>
                <a:cubicBezTo>
                  <a:pt x="360" y="465"/>
                  <a:pt x="464" y="362"/>
                  <a:pt x="464" y="233"/>
                </a:cubicBezTo>
                <a:cubicBezTo>
                  <a:pt x="464" y="105"/>
                  <a:pt x="361" y="0"/>
                  <a:pt x="232" y="0"/>
                </a:cubicBezTo>
                <a:cubicBezTo>
                  <a:pt x="103" y="0"/>
                  <a:pt x="0" y="105"/>
                  <a:pt x="0" y="233"/>
                </a:cubicBezTo>
                <a:cubicBezTo>
                  <a:pt x="0" y="362"/>
                  <a:pt x="103" y="465"/>
                  <a:pt x="232" y="465"/>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4196222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Freeform 73"/>
          <p:cNvSpPr>
            <a:spLocks noChangeArrowheads="1"/>
          </p:cNvSpPr>
          <p:nvPr/>
        </p:nvSpPr>
        <p:spPr bwMode="auto">
          <a:xfrm>
            <a:off x="1058864" y="606426"/>
            <a:ext cx="403225" cy="441325"/>
          </a:xfrm>
          <a:custGeom>
            <a:avLst/>
            <a:gdLst>
              <a:gd name="T0" fmla="*/ 806 w 1122"/>
              <a:gd name="T1" fmla="*/ 328 h 1226"/>
              <a:gd name="T2" fmla="*/ 943 w 1122"/>
              <a:gd name="T3" fmla="*/ 328 h 1226"/>
              <a:gd name="T4" fmla="*/ 875 w 1122"/>
              <a:gd name="T5" fmla="*/ 115 h 1226"/>
              <a:gd name="T6" fmla="*/ 806 w 1122"/>
              <a:gd name="T7" fmla="*/ 328 h 1226"/>
              <a:gd name="T8" fmla="*/ 1121 w 1122"/>
              <a:gd name="T9" fmla="*/ 525 h 1226"/>
              <a:gd name="T10" fmla="*/ 1009 w 1122"/>
              <a:gd name="T11" fmla="*/ 525 h 1226"/>
              <a:gd name="T12" fmla="*/ 968 w 1122"/>
              <a:gd name="T13" fmla="*/ 408 h 1226"/>
              <a:gd name="T14" fmla="*/ 782 w 1122"/>
              <a:gd name="T15" fmla="*/ 408 h 1226"/>
              <a:gd name="T16" fmla="*/ 741 w 1122"/>
              <a:gd name="T17" fmla="*/ 525 h 1226"/>
              <a:gd name="T18" fmla="*/ 629 w 1122"/>
              <a:gd name="T19" fmla="*/ 525 h 1226"/>
              <a:gd name="T20" fmla="*/ 817 w 1122"/>
              <a:gd name="T21" fmla="*/ 0 h 1226"/>
              <a:gd name="T22" fmla="*/ 932 w 1122"/>
              <a:gd name="T23" fmla="*/ 0 h 1226"/>
              <a:gd name="T24" fmla="*/ 1121 w 1122"/>
              <a:gd name="T25" fmla="*/ 525 h 1226"/>
              <a:gd name="T26" fmla="*/ 0 w 1122"/>
              <a:gd name="T27" fmla="*/ 0 h 1226"/>
              <a:gd name="T28" fmla="*/ 582 w 1122"/>
              <a:gd name="T29" fmla="*/ 0 h 1226"/>
              <a:gd name="T30" fmla="*/ 350 w 1122"/>
              <a:gd name="T31" fmla="*/ 525 h 1226"/>
              <a:gd name="T32" fmla="*/ 582 w 1122"/>
              <a:gd name="T33" fmla="*/ 525 h 1226"/>
              <a:gd name="T34" fmla="*/ 175 w 1122"/>
              <a:gd name="T35" fmla="*/ 1225 h 1226"/>
              <a:gd name="T36" fmla="*/ 175 w 1122"/>
              <a:gd name="T37" fmla="*/ 700 h 1226"/>
              <a:gd name="T38" fmla="*/ 0 w 1122"/>
              <a:gd name="T39" fmla="*/ 700 h 1226"/>
              <a:gd name="T40" fmla="*/ 0 w 1122"/>
              <a:gd name="T41"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22" h="1226">
                <a:moveTo>
                  <a:pt x="806" y="328"/>
                </a:moveTo>
                <a:lnTo>
                  <a:pt x="943" y="328"/>
                </a:lnTo>
                <a:lnTo>
                  <a:pt x="875" y="115"/>
                </a:lnTo>
                <a:lnTo>
                  <a:pt x="806" y="328"/>
                </a:lnTo>
                <a:close/>
                <a:moveTo>
                  <a:pt x="1121" y="525"/>
                </a:moveTo>
                <a:lnTo>
                  <a:pt x="1009" y="525"/>
                </a:lnTo>
                <a:lnTo>
                  <a:pt x="968" y="408"/>
                </a:lnTo>
                <a:lnTo>
                  <a:pt x="782" y="408"/>
                </a:lnTo>
                <a:lnTo>
                  <a:pt x="741" y="525"/>
                </a:lnTo>
                <a:lnTo>
                  <a:pt x="629" y="525"/>
                </a:lnTo>
                <a:lnTo>
                  <a:pt x="817" y="0"/>
                </a:lnTo>
                <a:lnTo>
                  <a:pt x="932" y="0"/>
                </a:lnTo>
                <a:lnTo>
                  <a:pt x="1121" y="525"/>
                </a:lnTo>
                <a:close/>
                <a:moveTo>
                  <a:pt x="0" y="0"/>
                </a:moveTo>
                <a:lnTo>
                  <a:pt x="582" y="0"/>
                </a:lnTo>
                <a:lnTo>
                  <a:pt x="350" y="525"/>
                </a:lnTo>
                <a:lnTo>
                  <a:pt x="582" y="525"/>
                </a:lnTo>
                <a:lnTo>
                  <a:pt x="175" y="1225"/>
                </a:lnTo>
                <a:lnTo>
                  <a:pt x="175" y="700"/>
                </a:lnTo>
                <a:lnTo>
                  <a:pt x="0" y="700"/>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5" name="Freeform 74"/>
          <p:cNvSpPr>
            <a:spLocks noChangeArrowheads="1"/>
          </p:cNvSpPr>
          <p:nvPr/>
        </p:nvSpPr>
        <p:spPr bwMode="auto">
          <a:xfrm>
            <a:off x="2127250" y="658813"/>
            <a:ext cx="419100" cy="336550"/>
          </a:xfrm>
          <a:custGeom>
            <a:avLst/>
            <a:gdLst>
              <a:gd name="T0" fmla="*/ 1049 w 1165"/>
              <a:gd name="T1" fmla="*/ 235 h 936"/>
              <a:gd name="T2" fmla="*/ 114 w 1165"/>
              <a:gd name="T3" fmla="*/ 235 h 936"/>
              <a:gd name="T4" fmla="*/ 114 w 1165"/>
              <a:gd name="T5" fmla="*/ 817 h 936"/>
              <a:gd name="T6" fmla="*/ 1049 w 1165"/>
              <a:gd name="T7" fmla="*/ 817 h 936"/>
              <a:gd name="T8" fmla="*/ 1049 w 1165"/>
              <a:gd name="T9" fmla="*/ 235 h 936"/>
              <a:gd name="T10" fmla="*/ 1164 w 1165"/>
              <a:gd name="T11" fmla="*/ 235 h 936"/>
              <a:gd name="T12" fmla="*/ 1164 w 1165"/>
              <a:gd name="T13" fmla="*/ 817 h 936"/>
              <a:gd name="T14" fmla="*/ 1049 w 1165"/>
              <a:gd name="T15" fmla="*/ 935 h 936"/>
              <a:gd name="T16" fmla="*/ 114 w 1165"/>
              <a:gd name="T17" fmla="*/ 935 h 936"/>
              <a:gd name="T18" fmla="*/ 0 w 1165"/>
              <a:gd name="T19" fmla="*/ 817 h 936"/>
              <a:gd name="T20" fmla="*/ 0 w 1165"/>
              <a:gd name="T21" fmla="*/ 118 h 936"/>
              <a:gd name="T22" fmla="*/ 114 w 1165"/>
              <a:gd name="T23" fmla="*/ 0 h 936"/>
              <a:gd name="T24" fmla="*/ 464 w 1165"/>
              <a:gd name="T25" fmla="*/ 0 h 936"/>
              <a:gd name="T26" fmla="*/ 582 w 1165"/>
              <a:gd name="T27" fmla="*/ 118 h 936"/>
              <a:gd name="T28" fmla="*/ 1049 w 1165"/>
              <a:gd name="T29" fmla="*/ 118 h 936"/>
              <a:gd name="T30" fmla="*/ 1164 w 1165"/>
              <a:gd name="T31" fmla="*/ 2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936">
                <a:moveTo>
                  <a:pt x="1049" y="235"/>
                </a:moveTo>
                <a:lnTo>
                  <a:pt x="114" y="235"/>
                </a:lnTo>
                <a:lnTo>
                  <a:pt x="114" y="817"/>
                </a:lnTo>
                <a:lnTo>
                  <a:pt x="1049" y="817"/>
                </a:lnTo>
                <a:lnTo>
                  <a:pt x="1049" y="235"/>
                </a:lnTo>
                <a:close/>
                <a:moveTo>
                  <a:pt x="1164" y="235"/>
                </a:moveTo>
                <a:lnTo>
                  <a:pt x="1164" y="817"/>
                </a:lnTo>
                <a:cubicBezTo>
                  <a:pt x="1164" y="880"/>
                  <a:pt x="1112" y="935"/>
                  <a:pt x="1049" y="935"/>
                </a:cubicBezTo>
                <a:lnTo>
                  <a:pt x="114" y="935"/>
                </a:lnTo>
                <a:cubicBezTo>
                  <a:pt x="52" y="935"/>
                  <a:pt x="0" y="880"/>
                  <a:pt x="0" y="817"/>
                </a:cubicBezTo>
                <a:lnTo>
                  <a:pt x="0" y="118"/>
                </a:lnTo>
                <a:cubicBezTo>
                  <a:pt x="0" y="55"/>
                  <a:pt x="52" y="0"/>
                  <a:pt x="114" y="0"/>
                </a:cubicBezTo>
                <a:lnTo>
                  <a:pt x="464" y="0"/>
                </a:lnTo>
                <a:lnTo>
                  <a:pt x="582" y="118"/>
                </a:lnTo>
                <a:lnTo>
                  <a:pt x="1049" y="118"/>
                </a:lnTo>
                <a:cubicBezTo>
                  <a:pt x="1112" y="118"/>
                  <a:pt x="1164" y="172"/>
                  <a:pt x="1164"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6" name="Freeform 75"/>
          <p:cNvSpPr>
            <a:spLocks noChangeArrowheads="1"/>
          </p:cNvSpPr>
          <p:nvPr/>
        </p:nvSpPr>
        <p:spPr bwMode="auto">
          <a:xfrm>
            <a:off x="3225801" y="595313"/>
            <a:ext cx="377825" cy="463550"/>
          </a:xfrm>
          <a:custGeom>
            <a:avLst/>
            <a:gdLst>
              <a:gd name="T0" fmla="*/ 932 w 1051"/>
              <a:gd name="T1" fmla="*/ 1167 h 1286"/>
              <a:gd name="T2" fmla="*/ 932 w 1051"/>
              <a:gd name="T3" fmla="*/ 1050 h 1286"/>
              <a:gd name="T4" fmla="*/ 1050 w 1051"/>
              <a:gd name="T5" fmla="*/ 1050 h 1286"/>
              <a:gd name="T6" fmla="*/ 932 w 1051"/>
              <a:gd name="T7" fmla="*/ 1167 h 1286"/>
              <a:gd name="T8" fmla="*/ 932 w 1051"/>
              <a:gd name="T9" fmla="*/ 700 h 1286"/>
              <a:gd name="T10" fmla="*/ 932 w 1051"/>
              <a:gd name="T11" fmla="*/ 585 h 1286"/>
              <a:gd name="T12" fmla="*/ 1050 w 1051"/>
              <a:gd name="T13" fmla="*/ 585 h 1286"/>
              <a:gd name="T14" fmla="*/ 1050 w 1051"/>
              <a:gd name="T15" fmla="*/ 700 h 1286"/>
              <a:gd name="T16" fmla="*/ 932 w 1051"/>
              <a:gd name="T17" fmla="*/ 700 h 1286"/>
              <a:gd name="T18" fmla="*/ 700 w 1051"/>
              <a:gd name="T19" fmla="*/ 118 h 1286"/>
              <a:gd name="T20" fmla="*/ 817 w 1051"/>
              <a:gd name="T21" fmla="*/ 118 h 1286"/>
              <a:gd name="T22" fmla="*/ 817 w 1051"/>
              <a:gd name="T23" fmla="*/ 235 h 1286"/>
              <a:gd name="T24" fmla="*/ 700 w 1051"/>
              <a:gd name="T25" fmla="*/ 235 h 1286"/>
              <a:gd name="T26" fmla="*/ 700 w 1051"/>
              <a:gd name="T27" fmla="*/ 118 h 1286"/>
              <a:gd name="T28" fmla="*/ 932 w 1051"/>
              <a:gd name="T29" fmla="*/ 935 h 1286"/>
              <a:gd name="T30" fmla="*/ 932 w 1051"/>
              <a:gd name="T31" fmla="*/ 817 h 1286"/>
              <a:gd name="T32" fmla="*/ 1050 w 1051"/>
              <a:gd name="T33" fmla="*/ 817 h 1286"/>
              <a:gd name="T34" fmla="*/ 1050 w 1051"/>
              <a:gd name="T35" fmla="*/ 935 h 1286"/>
              <a:gd name="T36" fmla="*/ 932 w 1051"/>
              <a:gd name="T37" fmla="*/ 935 h 1286"/>
              <a:gd name="T38" fmla="*/ 467 w 1051"/>
              <a:gd name="T39" fmla="*/ 1285 h 1286"/>
              <a:gd name="T40" fmla="*/ 467 w 1051"/>
              <a:gd name="T41" fmla="*/ 0 h 1286"/>
              <a:gd name="T42" fmla="*/ 582 w 1051"/>
              <a:gd name="T43" fmla="*/ 0 h 1286"/>
              <a:gd name="T44" fmla="*/ 582 w 1051"/>
              <a:gd name="T45" fmla="*/ 1285 h 1286"/>
              <a:gd name="T46" fmla="*/ 467 w 1051"/>
              <a:gd name="T47" fmla="*/ 1285 h 1286"/>
              <a:gd name="T48" fmla="*/ 932 w 1051"/>
              <a:gd name="T49" fmla="*/ 118 h 1286"/>
              <a:gd name="T50" fmla="*/ 1050 w 1051"/>
              <a:gd name="T51" fmla="*/ 235 h 1286"/>
              <a:gd name="T52" fmla="*/ 932 w 1051"/>
              <a:gd name="T53" fmla="*/ 235 h 1286"/>
              <a:gd name="T54" fmla="*/ 932 w 1051"/>
              <a:gd name="T55" fmla="*/ 118 h 1286"/>
              <a:gd name="T56" fmla="*/ 0 w 1051"/>
              <a:gd name="T57" fmla="*/ 235 h 1286"/>
              <a:gd name="T58" fmla="*/ 118 w 1051"/>
              <a:gd name="T59" fmla="*/ 118 h 1286"/>
              <a:gd name="T60" fmla="*/ 350 w 1051"/>
              <a:gd name="T61" fmla="*/ 118 h 1286"/>
              <a:gd name="T62" fmla="*/ 350 w 1051"/>
              <a:gd name="T63" fmla="*/ 235 h 1286"/>
              <a:gd name="T64" fmla="*/ 118 w 1051"/>
              <a:gd name="T65" fmla="*/ 235 h 1286"/>
              <a:gd name="T66" fmla="*/ 118 w 1051"/>
              <a:gd name="T67" fmla="*/ 1050 h 1286"/>
              <a:gd name="T68" fmla="*/ 350 w 1051"/>
              <a:gd name="T69" fmla="*/ 1050 h 1286"/>
              <a:gd name="T70" fmla="*/ 350 w 1051"/>
              <a:gd name="T71" fmla="*/ 1167 h 1286"/>
              <a:gd name="T72" fmla="*/ 118 w 1051"/>
              <a:gd name="T73" fmla="*/ 1167 h 1286"/>
              <a:gd name="T74" fmla="*/ 0 w 1051"/>
              <a:gd name="T75" fmla="*/ 1050 h 1286"/>
              <a:gd name="T76" fmla="*/ 0 w 1051"/>
              <a:gd name="T77" fmla="*/ 235 h 1286"/>
              <a:gd name="T78" fmla="*/ 932 w 1051"/>
              <a:gd name="T79" fmla="*/ 468 h 1286"/>
              <a:gd name="T80" fmla="*/ 932 w 1051"/>
              <a:gd name="T81" fmla="*/ 350 h 1286"/>
              <a:gd name="T82" fmla="*/ 1050 w 1051"/>
              <a:gd name="T83" fmla="*/ 350 h 1286"/>
              <a:gd name="T84" fmla="*/ 1050 w 1051"/>
              <a:gd name="T85" fmla="*/ 468 h 1286"/>
              <a:gd name="T86" fmla="*/ 932 w 1051"/>
              <a:gd name="T87" fmla="*/ 468 h 1286"/>
              <a:gd name="T88" fmla="*/ 700 w 1051"/>
              <a:gd name="T89" fmla="*/ 1167 h 1286"/>
              <a:gd name="T90" fmla="*/ 700 w 1051"/>
              <a:gd name="T91" fmla="*/ 1050 h 1286"/>
              <a:gd name="T92" fmla="*/ 817 w 1051"/>
              <a:gd name="T93" fmla="*/ 1050 h 1286"/>
              <a:gd name="T94" fmla="*/ 817 w 1051"/>
              <a:gd name="T95" fmla="*/ 1167 h 1286"/>
              <a:gd name="T96" fmla="*/ 700 w 1051"/>
              <a:gd name="T97" fmla="*/ 1167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51" h="1286">
                <a:moveTo>
                  <a:pt x="932" y="1167"/>
                </a:moveTo>
                <a:lnTo>
                  <a:pt x="932" y="1050"/>
                </a:lnTo>
                <a:lnTo>
                  <a:pt x="1050" y="1050"/>
                </a:lnTo>
                <a:cubicBezTo>
                  <a:pt x="1050" y="1112"/>
                  <a:pt x="995" y="1167"/>
                  <a:pt x="932" y="1167"/>
                </a:cubicBezTo>
                <a:close/>
                <a:moveTo>
                  <a:pt x="932" y="700"/>
                </a:moveTo>
                <a:lnTo>
                  <a:pt x="932" y="585"/>
                </a:lnTo>
                <a:lnTo>
                  <a:pt x="1050" y="585"/>
                </a:lnTo>
                <a:lnTo>
                  <a:pt x="1050" y="700"/>
                </a:lnTo>
                <a:lnTo>
                  <a:pt x="932" y="700"/>
                </a:lnTo>
                <a:close/>
                <a:moveTo>
                  <a:pt x="700" y="118"/>
                </a:moveTo>
                <a:lnTo>
                  <a:pt x="817" y="118"/>
                </a:lnTo>
                <a:lnTo>
                  <a:pt x="817" y="235"/>
                </a:lnTo>
                <a:lnTo>
                  <a:pt x="700" y="235"/>
                </a:lnTo>
                <a:lnTo>
                  <a:pt x="700" y="118"/>
                </a:lnTo>
                <a:close/>
                <a:moveTo>
                  <a:pt x="932" y="935"/>
                </a:moveTo>
                <a:lnTo>
                  <a:pt x="932" y="817"/>
                </a:lnTo>
                <a:lnTo>
                  <a:pt x="1050" y="817"/>
                </a:lnTo>
                <a:lnTo>
                  <a:pt x="1050" y="935"/>
                </a:lnTo>
                <a:lnTo>
                  <a:pt x="932" y="935"/>
                </a:lnTo>
                <a:close/>
                <a:moveTo>
                  <a:pt x="467" y="1285"/>
                </a:moveTo>
                <a:lnTo>
                  <a:pt x="467" y="0"/>
                </a:lnTo>
                <a:lnTo>
                  <a:pt x="582" y="0"/>
                </a:lnTo>
                <a:lnTo>
                  <a:pt x="582" y="1285"/>
                </a:lnTo>
                <a:lnTo>
                  <a:pt x="467" y="1285"/>
                </a:lnTo>
                <a:close/>
                <a:moveTo>
                  <a:pt x="932" y="118"/>
                </a:moveTo>
                <a:cubicBezTo>
                  <a:pt x="995" y="118"/>
                  <a:pt x="1050" y="172"/>
                  <a:pt x="1050" y="235"/>
                </a:cubicBezTo>
                <a:lnTo>
                  <a:pt x="932" y="235"/>
                </a:lnTo>
                <a:lnTo>
                  <a:pt x="932" y="118"/>
                </a:lnTo>
                <a:close/>
                <a:moveTo>
                  <a:pt x="0" y="235"/>
                </a:moveTo>
                <a:cubicBezTo>
                  <a:pt x="0" y="172"/>
                  <a:pt x="55" y="118"/>
                  <a:pt x="118" y="118"/>
                </a:cubicBezTo>
                <a:lnTo>
                  <a:pt x="350" y="118"/>
                </a:lnTo>
                <a:lnTo>
                  <a:pt x="350" y="235"/>
                </a:lnTo>
                <a:lnTo>
                  <a:pt x="118" y="235"/>
                </a:lnTo>
                <a:lnTo>
                  <a:pt x="118" y="1050"/>
                </a:lnTo>
                <a:lnTo>
                  <a:pt x="350" y="1050"/>
                </a:lnTo>
                <a:lnTo>
                  <a:pt x="350" y="1167"/>
                </a:lnTo>
                <a:lnTo>
                  <a:pt x="118" y="1167"/>
                </a:lnTo>
                <a:cubicBezTo>
                  <a:pt x="55" y="1167"/>
                  <a:pt x="0" y="1113"/>
                  <a:pt x="0" y="1050"/>
                </a:cubicBezTo>
                <a:lnTo>
                  <a:pt x="0" y="235"/>
                </a:lnTo>
                <a:close/>
                <a:moveTo>
                  <a:pt x="932" y="468"/>
                </a:moveTo>
                <a:lnTo>
                  <a:pt x="932" y="350"/>
                </a:lnTo>
                <a:lnTo>
                  <a:pt x="1050" y="350"/>
                </a:lnTo>
                <a:lnTo>
                  <a:pt x="1050" y="468"/>
                </a:lnTo>
                <a:lnTo>
                  <a:pt x="932" y="468"/>
                </a:lnTo>
                <a:close/>
                <a:moveTo>
                  <a:pt x="700" y="1167"/>
                </a:moveTo>
                <a:lnTo>
                  <a:pt x="700" y="1050"/>
                </a:lnTo>
                <a:lnTo>
                  <a:pt x="817" y="1050"/>
                </a:lnTo>
                <a:lnTo>
                  <a:pt x="817" y="1167"/>
                </a:lnTo>
                <a:lnTo>
                  <a:pt x="700" y="11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4302126" y="638176"/>
            <a:ext cx="377825" cy="377825"/>
          </a:xfrm>
          <a:custGeom>
            <a:avLst/>
            <a:gdLst>
              <a:gd name="T0" fmla="*/ 233 w 1051"/>
              <a:gd name="T1" fmla="*/ 1049 h 1050"/>
              <a:gd name="T2" fmla="*/ 233 w 1051"/>
              <a:gd name="T3" fmla="*/ 932 h 1050"/>
              <a:gd name="T4" fmla="*/ 350 w 1051"/>
              <a:gd name="T5" fmla="*/ 932 h 1050"/>
              <a:gd name="T6" fmla="*/ 350 w 1051"/>
              <a:gd name="T7" fmla="*/ 1049 h 1050"/>
              <a:gd name="T8" fmla="*/ 233 w 1051"/>
              <a:gd name="T9" fmla="*/ 1049 h 1050"/>
              <a:gd name="T10" fmla="*/ 468 w 1051"/>
              <a:gd name="T11" fmla="*/ 1049 h 1050"/>
              <a:gd name="T12" fmla="*/ 468 w 1051"/>
              <a:gd name="T13" fmla="*/ 932 h 1050"/>
              <a:gd name="T14" fmla="*/ 582 w 1051"/>
              <a:gd name="T15" fmla="*/ 932 h 1050"/>
              <a:gd name="T16" fmla="*/ 582 w 1051"/>
              <a:gd name="T17" fmla="*/ 1049 h 1050"/>
              <a:gd name="T18" fmla="*/ 468 w 1051"/>
              <a:gd name="T19" fmla="*/ 1049 h 1050"/>
              <a:gd name="T20" fmla="*/ 932 w 1051"/>
              <a:gd name="T21" fmla="*/ 699 h 1050"/>
              <a:gd name="T22" fmla="*/ 932 w 1051"/>
              <a:gd name="T23" fmla="*/ 117 h 1050"/>
              <a:gd name="T24" fmla="*/ 350 w 1051"/>
              <a:gd name="T25" fmla="*/ 117 h 1050"/>
              <a:gd name="T26" fmla="*/ 350 w 1051"/>
              <a:gd name="T27" fmla="*/ 699 h 1050"/>
              <a:gd name="T28" fmla="*/ 932 w 1051"/>
              <a:gd name="T29" fmla="*/ 699 h 1050"/>
              <a:gd name="T30" fmla="*/ 932 w 1051"/>
              <a:gd name="T31" fmla="*/ 0 h 1050"/>
              <a:gd name="T32" fmla="*/ 1050 w 1051"/>
              <a:gd name="T33" fmla="*/ 117 h 1050"/>
              <a:gd name="T34" fmla="*/ 1050 w 1051"/>
              <a:gd name="T35" fmla="*/ 699 h 1050"/>
              <a:gd name="T36" fmla="*/ 932 w 1051"/>
              <a:gd name="T37" fmla="*/ 817 h 1050"/>
              <a:gd name="T38" fmla="*/ 350 w 1051"/>
              <a:gd name="T39" fmla="*/ 817 h 1050"/>
              <a:gd name="T40" fmla="*/ 233 w 1051"/>
              <a:gd name="T41" fmla="*/ 699 h 1050"/>
              <a:gd name="T42" fmla="*/ 233 w 1051"/>
              <a:gd name="T43" fmla="*/ 117 h 1050"/>
              <a:gd name="T44" fmla="*/ 350 w 1051"/>
              <a:gd name="T45" fmla="*/ 0 h 1050"/>
              <a:gd name="T46" fmla="*/ 932 w 1051"/>
              <a:gd name="T47" fmla="*/ 0 h 1050"/>
              <a:gd name="T48" fmla="*/ 700 w 1051"/>
              <a:gd name="T49" fmla="*/ 1049 h 1050"/>
              <a:gd name="T50" fmla="*/ 700 w 1051"/>
              <a:gd name="T51" fmla="*/ 932 h 1050"/>
              <a:gd name="T52" fmla="*/ 817 w 1051"/>
              <a:gd name="T53" fmla="*/ 932 h 1050"/>
              <a:gd name="T54" fmla="*/ 817 w 1051"/>
              <a:gd name="T55" fmla="*/ 1049 h 1050"/>
              <a:gd name="T56" fmla="*/ 700 w 1051"/>
              <a:gd name="T57" fmla="*/ 1049 h 1050"/>
              <a:gd name="T58" fmla="*/ 0 w 1051"/>
              <a:gd name="T59" fmla="*/ 350 h 1050"/>
              <a:gd name="T60" fmla="*/ 0 w 1051"/>
              <a:gd name="T61" fmla="*/ 232 h 1050"/>
              <a:gd name="T62" fmla="*/ 118 w 1051"/>
              <a:gd name="T63" fmla="*/ 232 h 1050"/>
              <a:gd name="T64" fmla="*/ 118 w 1051"/>
              <a:gd name="T65" fmla="*/ 350 h 1050"/>
              <a:gd name="T66" fmla="*/ 0 w 1051"/>
              <a:gd name="T67" fmla="*/ 350 h 1050"/>
              <a:gd name="T68" fmla="*/ 118 w 1051"/>
              <a:gd name="T69" fmla="*/ 1049 h 1050"/>
              <a:gd name="T70" fmla="*/ 0 w 1051"/>
              <a:gd name="T71" fmla="*/ 932 h 1050"/>
              <a:gd name="T72" fmla="*/ 118 w 1051"/>
              <a:gd name="T73" fmla="*/ 932 h 1050"/>
              <a:gd name="T74" fmla="*/ 118 w 1051"/>
              <a:gd name="T75" fmla="*/ 1049 h 1050"/>
              <a:gd name="T76" fmla="*/ 0 w 1051"/>
              <a:gd name="T77" fmla="*/ 817 h 1050"/>
              <a:gd name="T78" fmla="*/ 0 w 1051"/>
              <a:gd name="T79" fmla="*/ 699 h 1050"/>
              <a:gd name="T80" fmla="*/ 118 w 1051"/>
              <a:gd name="T81" fmla="*/ 699 h 1050"/>
              <a:gd name="T82" fmla="*/ 118 w 1051"/>
              <a:gd name="T83" fmla="*/ 817 h 1050"/>
              <a:gd name="T84" fmla="*/ 0 w 1051"/>
              <a:gd name="T85" fmla="*/ 817 h 1050"/>
              <a:gd name="T86" fmla="*/ 0 w 1051"/>
              <a:gd name="T87" fmla="*/ 582 h 1050"/>
              <a:gd name="T88" fmla="*/ 0 w 1051"/>
              <a:gd name="T89" fmla="*/ 467 h 1050"/>
              <a:gd name="T90" fmla="*/ 118 w 1051"/>
              <a:gd name="T91" fmla="*/ 467 h 1050"/>
              <a:gd name="T92" fmla="*/ 118 w 1051"/>
              <a:gd name="T93" fmla="*/ 582 h 1050"/>
              <a:gd name="T94" fmla="*/ 0 w 1051"/>
              <a:gd name="T9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51" h="1050">
                <a:moveTo>
                  <a:pt x="233" y="1049"/>
                </a:moveTo>
                <a:lnTo>
                  <a:pt x="233" y="932"/>
                </a:lnTo>
                <a:lnTo>
                  <a:pt x="350" y="932"/>
                </a:lnTo>
                <a:lnTo>
                  <a:pt x="350" y="1049"/>
                </a:lnTo>
                <a:lnTo>
                  <a:pt x="233" y="1049"/>
                </a:lnTo>
                <a:close/>
                <a:moveTo>
                  <a:pt x="468" y="1049"/>
                </a:moveTo>
                <a:lnTo>
                  <a:pt x="468" y="932"/>
                </a:lnTo>
                <a:lnTo>
                  <a:pt x="582" y="932"/>
                </a:lnTo>
                <a:lnTo>
                  <a:pt x="582" y="1049"/>
                </a:lnTo>
                <a:lnTo>
                  <a:pt x="468" y="1049"/>
                </a:lnTo>
                <a:close/>
                <a:moveTo>
                  <a:pt x="932" y="699"/>
                </a:moveTo>
                <a:lnTo>
                  <a:pt x="932" y="117"/>
                </a:lnTo>
                <a:lnTo>
                  <a:pt x="350" y="117"/>
                </a:lnTo>
                <a:lnTo>
                  <a:pt x="350" y="699"/>
                </a:lnTo>
                <a:lnTo>
                  <a:pt x="932" y="699"/>
                </a:lnTo>
                <a:close/>
                <a:moveTo>
                  <a:pt x="932" y="0"/>
                </a:moveTo>
                <a:cubicBezTo>
                  <a:pt x="995" y="0"/>
                  <a:pt x="1050" y="54"/>
                  <a:pt x="1050" y="117"/>
                </a:cubicBezTo>
                <a:lnTo>
                  <a:pt x="1050" y="699"/>
                </a:lnTo>
                <a:cubicBezTo>
                  <a:pt x="1050" y="762"/>
                  <a:pt x="995" y="817"/>
                  <a:pt x="932" y="817"/>
                </a:cubicBezTo>
                <a:lnTo>
                  <a:pt x="350" y="817"/>
                </a:lnTo>
                <a:cubicBezTo>
                  <a:pt x="285" y="817"/>
                  <a:pt x="233" y="762"/>
                  <a:pt x="233" y="699"/>
                </a:cubicBezTo>
                <a:lnTo>
                  <a:pt x="233" y="117"/>
                </a:lnTo>
                <a:cubicBezTo>
                  <a:pt x="233" y="54"/>
                  <a:pt x="285" y="0"/>
                  <a:pt x="350" y="0"/>
                </a:cubicBezTo>
                <a:lnTo>
                  <a:pt x="932" y="0"/>
                </a:lnTo>
                <a:close/>
                <a:moveTo>
                  <a:pt x="700" y="1049"/>
                </a:moveTo>
                <a:lnTo>
                  <a:pt x="700" y="932"/>
                </a:lnTo>
                <a:lnTo>
                  <a:pt x="817" y="932"/>
                </a:lnTo>
                <a:lnTo>
                  <a:pt x="817" y="1049"/>
                </a:lnTo>
                <a:lnTo>
                  <a:pt x="700" y="1049"/>
                </a:lnTo>
                <a:close/>
                <a:moveTo>
                  <a:pt x="0" y="350"/>
                </a:moveTo>
                <a:lnTo>
                  <a:pt x="0" y="232"/>
                </a:lnTo>
                <a:lnTo>
                  <a:pt x="118" y="232"/>
                </a:lnTo>
                <a:lnTo>
                  <a:pt x="118" y="350"/>
                </a:lnTo>
                <a:lnTo>
                  <a:pt x="0" y="350"/>
                </a:lnTo>
                <a:close/>
                <a:moveTo>
                  <a:pt x="118" y="1049"/>
                </a:moveTo>
                <a:cubicBezTo>
                  <a:pt x="52" y="1049"/>
                  <a:pt x="0" y="994"/>
                  <a:pt x="0" y="932"/>
                </a:cubicBezTo>
                <a:lnTo>
                  <a:pt x="118" y="932"/>
                </a:lnTo>
                <a:lnTo>
                  <a:pt x="118" y="1049"/>
                </a:lnTo>
                <a:close/>
                <a:moveTo>
                  <a:pt x="0" y="817"/>
                </a:moveTo>
                <a:lnTo>
                  <a:pt x="0" y="699"/>
                </a:lnTo>
                <a:lnTo>
                  <a:pt x="118" y="699"/>
                </a:lnTo>
                <a:lnTo>
                  <a:pt x="118" y="817"/>
                </a:lnTo>
                <a:lnTo>
                  <a:pt x="0" y="817"/>
                </a:lnTo>
                <a:close/>
                <a:moveTo>
                  <a:pt x="0" y="582"/>
                </a:moveTo>
                <a:lnTo>
                  <a:pt x="0" y="467"/>
                </a:lnTo>
                <a:lnTo>
                  <a:pt x="118" y="467"/>
                </a:lnTo>
                <a:lnTo>
                  <a:pt x="118" y="582"/>
                </a:lnTo>
                <a:lnTo>
                  <a:pt x="0"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5380039" y="638176"/>
            <a:ext cx="377825" cy="377825"/>
          </a:xfrm>
          <a:custGeom>
            <a:avLst/>
            <a:gdLst>
              <a:gd name="T0" fmla="*/ 700 w 1051"/>
              <a:gd name="T1" fmla="*/ 699 h 1050"/>
              <a:gd name="T2" fmla="*/ 818 w 1051"/>
              <a:gd name="T3" fmla="*/ 817 h 1050"/>
              <a:gd name="T4" fmla="*/ 700 w 1051"/>
              <a:gd name="T5" fmla="*/ 117 h 1050"/>
              <a:gd name="T6" fmla="*/ 818 w 1051"/>
              <a:gd name="T7" fmla="*/ 0 h 1050"/>
              <a:gd name="T8" fmla="*/ 700 w 1051"/>
              <a:gd name="T9" fmla="*/ 117 h 1050"/>
              <a:gd name="T10" fmla="*/ 118 w 1051"/>
              <a:gd name="T11" fmla="*/ 932 h 1050"/>
              <a:gd name="T12" fmla="*/ 818 w 1051"/>
              <a:gd name="T13" fmla="*/ 1049 h 1050"/>
              <a:gd name="T14" fmla="*/ 0 w 1051"/>
              <a:gd name="T15" fmla="*/ 932 h 1050"/>
              <a:gd name="T16" fmla="*/ 118 w 1051"/>
              <a:gd name="T17" fmla="*/ 232 h 1050"/>
              <a:gd name="T18" fmla="*/ 932 w 1051"/>
              <a:gd name="T19" fmla="*/ 699 h 1050"/>
              <a:gd name="T20" fmla="*/ 932 w 1051"/>
              <a:gd name="T21" fmla="*/ 817 h 1050"/>
              <a:gd name="T22" fmla="*/ 932 w 1051"/>
              <a:gd name="T23" fmla="*/ 232 h 1050"/>
              <a:gd name="T24" fmla="*/ 1050 w 1051"/>
              <a:gd name="T25" fmla="*/ 350 h 1050"/>
              <a:gd name="T26" fmla="*/ 932 w 1051"/>
              <a:gd name="T27" fmla="*/ 582 h 1050"/>
              <a:gd name="T28" fmla="*/ 1050 w 1051"/>
              <a:gd name="T29" fmla="*/ 467 h 1050"/>
              <a:gd name="T30" fmla="*/ 932 w 1051"/>
              <a:gd name="T31" fmla="*/ 582 h 1050"/>
              <a:gd name="T32" fmla="*/ 233 w 1051"/>
              <a:gd name="T33" fmla="*/ 699 h 1050"/>
              <a:gd name="T34" fmla="*/ 350 w 1051"/>
              <a:gd name="T35" fmla="*/ 817 h 1050"/>
              <a:gd name="T36" fmla="*/ 583 w 1051"/>
              <a:gd name="T37" fmla="*/ 117 h 1050"/>
              <a:gd name="T38" fmla="*/ 468 w 1051"/>
              <a:gd name="T39" fmla="*/ 0 h 1050"/>
              <a:gd name="T40" fmla="*/ 932 w 1051"/>
              <a:gd name="T41" fmla="*/ 0 h 1050"/>
              <a:gd name="T42" fmla="*/ 932 w 1051"/>
              <a:gd name="T43" fmla="*/ 117 h 1050"/>
              <a:gd name="T44" fmla="*/ 583 w 1051"/>
              <a:gd name="T45" fmla="*/ 699 h 1050"/>
              <a:gd name="T46" fmla="*/ 468 w 1051"/>
              <a:gd name="T47" fmla="*/ 817 h 1050"/>
              <a:gd name="T48" fmla="*/ 583 w 1051"/>
              <a:gd name="T49" fmla="*/ 699 h 1050"/>
              <a:gd name="T50" fmla="*/ 350 w 1051"/>
              <a:gd name="T51" fmla="*/ 117 h 1050"/>
              <a:gd name="T52" fmla="*/ 350 w 1051"/>
              <a:gd name="T53" fmla="*/ 0 h 1050"/>
              <a:gd name="T54" fmla="*/ 350 w 1051"/>
              <a:gd name="T55" fmla="*/ 582 h 1050"/>
              <a:gd name="T56" fmla="*/ 233 w 1051"/>
              <a:gd name="T57" fmla="*/ 467 h 1050"/>
              <a:gd name="T58" fmla="*/ 350 w 1051"/>
              <a:gd name="T59" fmla="*/ 232 h 1050"/>
              <a:gd name="T60" fmla="*/ 233 w 1051"/>
              <a:gd name="T61" fmla="*/ 350 h 1050"/>
              <a:gd name="T62" fmla="*/ 350 w 1051"/>
              <a:gd name="T63"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700" y="817"/>
                </a:moveTo>
                <a:lnTo>
                  <a:pt x="700" y="699"/>
                </a:lnTo>
                <a:lnTo>
                  <a:pt x="818" y="699"/>
                </a:lnTo>
                <a:lnTo>
                  <a:pt x="818" y="817"/>
                </a:lnTo>
                <a:lnTo>
                  <a:pt x="700" y="817"/>
                </a:lnTo>
                <a:close/>
                <a:moveTo>
                  <a:pt x="700" y="117"/>
                </a:moveTo>
                <a:lnTo>
                  <a:pt x="700" y="0"/>
                </a:lnTo>
                <a:lnTo>
                  <a:pt x="818" y="0"/>
                </a:lnTo>
                <a:lnTo>
                  <a:pt x="818" y="117"/>
                </a:lnTo>
                <a:lnTo>
                  <a:pt x="700" y="117"/>
                </a:lnTo>
                <a:close/>
                <a:moveTo>
                  <a:pt x="118" y="232"/>
                </a:moveTo>
                <a:lnTo>
                  <a:pt x="118" y="932"/>
                </a:lnTo>
                <a:lnTo>
                  <a:pt x="818" y="932"/>
                </a:lnTo>
                <a:lnTo>
                  <a:pt x="818" y="1049"/>
                </a:lnTo>
                <a:lnTo>
                  <a:pt x="118" y="1049"/>
                </a:lnTo>
                <a:cubicBezTo>
                  <a:pt x="52" y="1049"/>
                  <a:pt x="0" y="994"/>
                  <a:pt x="0" y="932"/>
                </a:cubicBezTo>
                <a:lnTo>
                  <a:pt x="0" y="232"/>
                </a:lnTo>
                <a:lnTo>
                  <a:pt x="118" y="232"/>
                </a:lnTo>
                <a:close/>
                <a:moveTo>
                  <a:pt x="932" y="817"/>
                </a:moveTo>
                <a:lnTo>
                  <a:pt x="932" y="699"/>
                </a:lnTo>
                <a:lnTo>
                  <a:pt x="1050" y="699"/>
                </a:lnTo>
                <a:cubicBezTo>
                  <a:pt x="1050" y="762"/>
                  <a:pt x="995" y="817"/>
                  <a:pt x="932" y="817"/>
                </a:cubicBezTo>
                <a:close/>
                <a:moveTo>
                  <a:pt x="932" y="350"/>
                </a:moveTo>
                <a:lnTo>
                  <a:pt x="932" y="232"/>
                </a:lnTo>
                <a:lnTo>
                  <a:pt x="1050" y="232"/>
                </a:lnTo>
                <a:lnTo>
                  <a:pt x="1050" y="350"/>
                </a:lnTo>
                <a:lnTo>
                  <a:pt x="932" y="350"/>
                </a:lnTo>
                <a:close/>
                <a:moveTo>
                  <a:pt x="932" y="582"/>
                </a:moveTo>
                <a:lnTo>
                  <a:pt x="932" y="467"/>
                </a:lnTo>
                <a:lnTo>
                  <a:pt x="1050" y="467"/>
                </a:lnTo>
                <a:lnTo>
                  <a:pt x="1050" y="582"/>
                </a:lnTo>
                <a:lnTo>
                  <a:pt x="932" y="582"/>
                </a:lnTo>
                <a:close/>
                <a:moveTo>
                  <a:pt x="350" y="817"/>
                </a:moveTo>
                <a:cubicBezTo>
                  <a:pt x="285" y="817"/>
                  <a:pt x="233" y="762"/>
                  <a:pt x="233" y="699"/>
                </a:cubicBezTo>
                <a:lnTo>
                  <a:pt x="350" y="699"/>
                </a:lnTo>
                <a:lnTo>
                  <a:pt x="350" y="817"/>
                </a:lnTo>
                <a:close/>
                <a:moveTo>
                  <a:pt x="583" y="0"/>
                </a:moveTo>
                <a:lnTo>
                  <a:pt x="583" y="117"/>
                </a:lnTo>
                <a:lnTo>
                  <a:pt x="468" y="117"/>
                </a:lnTo>
                <a:lnTo>
                  <a:pt x="468" y="0"/>
                </a:lnTo>
                <a:lnTo>
                  <a:pt x="583" y="0"/>
                </a:lnTo>
                <a:close/>
                <a:moveTo>
                  <a:pt x="932" y="0"/>
                </a:moveTo>
                <a:cubicBezTo>
                  <a:pt x="995" y="0"/>
                  <a:pt x="1050" y="54"/>
                  <a:pt x="1050" y="117"/>
                </a:cubicBezTo>
                <a:lnTo>
                  <a:pt x="932" y="117"/>
                </a:lnTo>
                <a:lnTo>
                  <a:pt x="932" y="0"/>
                </a:lnTo>
                <a:close/>
                <a:moveTo>
                  <a:pt x="583" y="699"/>
                </a:moveTo>
                <a:lnTo>
                  <a:pt x="583" y="817"/>
                </a:lnTo>
                <a:lnTo>
                  <a:pt x="468" y="817"/>
                </a:lnTo>
                <a:lnTo>
                  <a:pt x="468" y="699"/>
                </a:lnTo>
                <a:lnTo>
                  <a:pt x="583" y="699"/>
                </a:lnTo>
                <a:close/>
                <a:moveTo>
                  <a:pt x="350" y="0"/>
                </a:moveTo>
                <a:lnTo>
                  <a:pt x="350" y="117"/>
                </a:lnTo>
                <a:lnTo>
                  <a:pt x="233" y="117"/>
                </a:lnTo>
                <a:cubicBezTo>
                  <a:pt x="233" y="54"/>
                  <a:pt x="285" y="0"/>
                  <a:pt x="350" y="0"/>
                </a:cubicBezTo>
                <a:close/>
                <a:moveTo>
                  <a:pt x="350" y="467"/>
                </a:moveTo>
                <a:lnTo>
                  <a:pt x="350" y="582"/>
                </a:lnTo>
                <a:lnTo>
                  <a:pt x="233" y="582"/>
                </a:lnTo>
                <a:lnTo>
                  <a:pt x="233" y="467"/>
                </a:lnTo>
                <a:lnTo>
                  <a:pt x="350" y="467"/>
                </a:lnTo>
                <a:close/>
                <a:moveTo>
                  <a:pt x="350" y="232"/>
                </a:moveTo>
                <a:lnTo>
                  <a:pt x="350" y="350"/>
                </a:lnTo>
                <a:lnTo>
                  <a:pt x="233" y="350"/>
                </a:lnTo>
                <a:lnTo>
                  <a:pt x="233" y="232"/>
                </a:lnTo>
                <a:lnTo>
                  <a:pt x="350"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6446838" y="617538"/>
            <a:ext cx="398462" cy="419100"/>
          </a:xfrm>
          <a:custGeom>
            <a:avLst/>
            <a:gdLst>
              <a:gd name="T0" fmla="*/ 1107 w 1108"/>
              <a:gd name="T1" fmla="*/ 815 h 1166"/>
              <a:gd name="T2" fmla="*/ 639 w 1108"/>
              <a:gd name="T3" fmla="*/ 670 h 1166"/>
              <a:gd name="T4" fmla="*/ 639 w 1108"/>
              <a:gd name="T5" fmla="*/ 990 h 1166"/>
              <a:gd name="T6" fmla="*/ 757 w 1108"/>
              <a:gd name="T7" fmla="*/ 1077 h 1166"/>
              <a:gd name="T8" fmla="*/ 757 w 1108"/>
              <a:gd name="T9" fmla="*/ 1165 h 1166"/>
              <a:gd name="T10" fmla="*/ 552 w 1108"/>
              <a:gd name="T11" fmla="*/ 1107 h 1166"/>
              <a:gd name="T12" fmla="*/ 350 w 1108"/>
              <a:gd name="T13" fmla="*/ 1165 h 1166"/>
              <a:gd name="T14" fmla="*/ 350 w 1108"/>
              <a:gd name="T15" fmla="*/ 1077 h 1166"/>
              <a:gd name="T16" fmla="*/ 465 w 1108"/>
              <a:gd name="T17" fmla="*/ 990 h 1166"/>
              <a:gd name="T18" fmla="*/ 465 w 1108"/>
              <a:gd name="T19" fmla="*/ 670 h 1166"/>
              <a:gd name="T20" fmla="*/ 0 w 1108"/>
              <a:gd name="T21" fmla="*/ 815 h 1166"/>
              <a:gd name="T22" fmla="*/ 0 w 1108"/>
              <a:gd name="T23" fmla="*/ 700 h 1166"/>
              <a:gd name="T24" fmla="*/ 465 w 1108"/>
              <a:gd name="T25" fmla="*/ 408 h 1166"/>
              <a:gd name="T26" fmla="*/ 465 w 1108"/>
              <a:gd name="T27" fmla="*/ 88 h 1166"/>
              <a:gd name="T28" fmla="*/ 552 w 1108"/>
              <a:gd name="T29" fmla="*/ 0 h 1166"/>
              <a:gd name="T30" fmla="*/ 639 w 1108"/>
              <a:gd name="T31" fmla="*/ 88 h 1166"/>
              <a:gd name="T32" fmla="*/ 639 w 1108"/>
              <a:gd name="T33" fmla="*/ 408 h 1166"/>
              <a:gd name="T34" fmla="*/ 1107 w 1108"/>
              <a:gd name="T35" fmla="*/ 700 h 1166"/>
              <a:gd name="T36" fmla="*/ 1107 w 1108"/>
              <a:gd name="T37" fmla="*/ 8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66">
                <a:moveTo>
                  <a:pt x="1107" y="815"/>
                </a:moveTo>
                <a:lnTo>
                  <a:pt x="639" y="670"/>
                </a:lnTo>
                <a:lnTo>
                  <a:pt x="639" y="990"/>
                </a:lnTo>
                <a:lnTo>
                  <a:pt x="757" y="1077"/>
                </a:lnTo>
                <a:lnTo>
                  <a:pt x="757" y="1165"/>
                </a:lnTo>
                <a:lnTo>
                  <a:pt x="552" y="1107"/>
                </a:lnTo>
                <a:lnTo>
                  <a:pt x="350" y="1165"/>
                </a:lnTo>
                <a:lnTo>
                  <a:pt x="350" y="1077"/>
                </a:lnTo>
                <a:lnTo>
                  <a:pt x="465" y="990"/>
                </a:lnTo>
                <a:lnTo>
                  <a:pt x="465" y="670"/>
                </a:lnTo>
                <a:lnTo>
                  <a:pt x="0" y="815"/>
                </a:lnTo>
                <a:lnTo>
                  <a:pt x="0" y="700"/>
                </a:lnTo>
                <a:lnTo>
                  <a:pt x="465" y="408"/>
                </a:lnTo>
                <a:lnTo>
                  <a:pt x="465" y="88"/>
                </a:lnTo>
                <a:cubicBezTo>
                  <a:pt x="465" y="39"/>
                  <a:pt x="503" y="0"/>
                  <a:pt x="552" y="0"/>
                </a:cubicBezTo>
                <a:cubicBezTo>
                  <a:pt x="601" y="0"/>
                  <a:pt x="639" y="39"/>
                  <a:pt x="639" y="88"/>
                </a:cubicBezTo>
                <a:lnTo>
                  <a:pt x="639" y="408"/>
                </a:lnTo>
                <a:lnTo>
                  <a:pt x="1107" y="700"/>
                </a:lnTo>
                <a:lnTo>
                  <a:pt x="1107" y="81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7510463" y="642938"/>
            <a:ext cx="430212" cy="366712"/>
          </a:xfrm>
          <a:custGeom>
            <a:avLst/>
            <a:gdLst>
              <a:gd name="T0" fmla="*/ 1181 w 1193"/>
              <a:gd name="T1" fmla="*/ 355 h 1018"/>
              <a:gd name="T2" fmla="*/ 1118 w 1193"/>
              <a:gd name="T3" fmla="*/ 462 h 1018"/>
              <a:gd name="T4" fmla="*/ 555 w 1193"/>
              <a:gd name="T5" fmla="*/ 612 h 1018"/>
              <a:gd name="T6" fmla="*/ 246 w 1193"/>
              <a:gd name="T7" fmla="*/ 694 h 1018"/>
              <a:gd name="T8" fmla="*/ 153 w 1193"/>
              <a:gd name="T9" fmla="*/ 722 h 1018"/>
              <a:gd name="T10" fmla="*/ 0 w 1193"/>
              <a:gd name="T11" fmla="*/ 459 h 1018"/>
              <a:gd name="T12" fmla="*/ 85 w 1193"/>
              <a:gd name="T13" fmla="*/ 437 h 1018"/>
              <a:gd name="T14" fmla="*/ 200 w 1193"/>
              <a:gd name="T15" fmla="*/ 525 h 1018"/>
              <a:gd name="T16" fmla="*/ 489 w 1193"/>
              <a:gd name="T17" fmla="*/ 448 h 1018"/>
              <a:gd name="T18" fmla="*/ 249 w 1193"/>
              <a:gd name="T19" fmla="*/ 30 h 1018"/>
              <a:gd name="T20" fmla="*/ 361 w 1193"/>
              <a:gd name="T21" fmla="*/ 0 h 1018"/>
              <a:gd name="T22" fmla="*/ 763 w 1193"/>
              <a:gd name="T23" fmla="*/ 375 h 1018"/>
              <a:gd name="T24" fmla="*/ 1074 w 1193"/>
              <a:gd name="T25" fmla="*/ 293 h 1018"/>
              <a:gd name="T26" fmla="*/ 1181 w 1193"/>
              <a:gd name="T27" fmla="*/ 355 h 1018"/>
              <a:gd name="T28" fmla="*/ 38 w 1193"/>
              <a:gd name="T29" fmla="*/ 899 h 1018"/>
              <a:gd name="T30" fmla="*/ 1148 w 1193"/>
              <a:gd name="T31" fmla="*/ 899 h 1018"/>
              <a:gd name="T32" fmla="*/ 1148 w 1193"/>
              <a:gd name="T33" fmla="*/ 1017 h 1018"/>
              <a:gd name="T34" fmla="*/ 38 w 1193"/>
              <a:gd name="T35" fmla="*/ 1017 h 1018"/>
              <a:gd name="T36" fmla="*/ 38 w 1193"/>
              <a:gd name="T37" fmla="*/ 899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93" h="1018">
                <a:moveTo>
                  <a:pt x="1181" y="355"/>
                </a:moveTo>
                <a:cubicBezTo>
                  <a:pt x="1192" y="402"/>
                  <a:pt x="1164" y="448"/>
                  <a:pt x="1118" y="462"/>
                </a:cubicBezTo>
                <a:cubicBezTo>
                  <a:pt x="930" y="512"/>
                  <a:pt x="742" y="562"/>
                  <a:pt x="555" y="612"/>
                </a:cubicBezTo>
                <a:lnTo>
                  <a:pt x="246" y="694"/>
                </a:lnTo>
                <a:lnTo>
                  <a:pt x="153" y="722"/>
                </a:lnTo>
                <a:cubicBezTo>
                  <a:pt x="102" y="634"/>
                  <a:pt x="51" y="547"/>
                  <a:pt x="0" y="459"/>
                </a:cubicBezTo>
                <a:lnTo>
                  <a:pt x="85" y="437"/>
                </a:lnTo>
                <a:lnTo>
                  <a:pt x="200" y="525"/>
                </a:lnTo>
                <a:lnTo>
                  <a:pt x="489" y="448"/>
                </a:lnTo>
                <a:lnTo>
                  <a:pt x="249" y="30"/>
                </a:lnTo>
                <a:lnTo>
                  <a:pt x="361" y="0"/>
                </a:lnTo>
                <a:lnTo>
                  <a:pt x="763" y="375"/>
                </a:lnTo>
                <a:lnTo>
                  <a:pt x="1074" y="293"/>
                </a:lnTo>
                <a:cubicBezTo>
                  <a:pt x="1121" y="279"/>
                  <a:pt x="1170" y="309"/>
                  <a:pt x="1181" y="355"/>
                </a:cubicBezTo>
                <a:close/>
                <a:moveTo>
                  <a:pt x="38" y="899"/>
                </a:moveTo>
                <a:lnTo>
                  <a:pt x="1148" y="899"/>
                </a:lnTo>
                <a:lnTo>
                  <a:pt x="1148" y="1017"/>
                </a:lnTo>
                <a:lnTo>
                  <a:pt x="38" y="1017"/>
                </a:lnTo>
                <a:lnTo>
                  <a:pt x="38" y="89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8601075" y="627063"/>
            <a:ext cx="400050" cy="398462"/>
          </a:xfrm>
          <a:custGeom>
            <a:avLst/>
            <a:gdLst>
              <a:gd name="T0" fmla="*/ 672 w 1110"/>
              <a:gd name="T1" fmla="*/ 724 h 1108"/>
              <a:gd name="T2" fmla="*/ 109 w 1110"/>
              <a:gd name="T3" fmla="*/ 574 h 1108"/>
              <a:gd name="T4" fmla="*/ 16 w 1110"/>
              <a:gd name="T5" fmla="*/ 547 h 1108"/>
              <a:gd name="T6" fmla="*/ 16 w 1110"/>
              <a:gd name="T7" fmla="*/ 246 h 1108"/>
              <a:gd name="T8" fmla="*/ 101 w 1110"/>
              <a:gd name="T9" fmla="*/ 268 h 1108"/>
              <a:gd name="T10" fmla="*/ 156 w 1110"/>
              <a:gd name="T11" fmla="*/ 405 h 1108"/>
              <a:gd name="T12" fmla="*/ 445 w 1110"/>
              <a:gd name="T13" fmla="*/ 481 h 1108"/>
              <a:gd name="T14" fmla="*/ 445 w 1110"/>
              <a:gd name="T15" fmla="*/ 0 h 1108"/>
              <a:gd name="T16" fmla="*/ 557 w 1110"/>
              <a:gd name="T17" fmla="*/ 30 h 1108"/>
              <a:gd name="T18" fmla="*/ 719 w 1110"/>
              <a:gd name="T19" fmla="*/ 555 h 1108"/>
              <a:gd name="T20" fmla="*/ 1028 w 1110"/>
              <a:gd name="T21" fmla="*/ 637 h 1108"/>
              <a:gd name="T22" fmla="*/ 1090 w 1110"/>
              <a:gd name="T23" fmla="*/ 746 h 1108"/>
              <a:gd name="T24" fmla="*/ 984 w 1110"/>
              <a:gd name="T25" fmla="*/ 806 h 1108"/>
              <a:gd name="T26" fmla="*/ 672 w 1110"/>
              <a:gd name="T27" fmla="*/ 724 h 1108"/>
              <a:gd name="T28" fmla="*/ 0 w 1110"/>
              <a:gd name="T29" fmla="*/ 989 h 1108"/>
              <a:gd name="T30" fmla="*/ 1109 w 1110"/>
              <a:gd name="T31" fmla="*/ 989 h 1108"/>
              <a:gd name="T32" fmla="*/ 1109 w 1110"/>
              <a:gd name="T33" fmla="*/ 1107 h 1108"/>
              <a:gd name="T34" fmla="*/ 0 w 1110"/>
              <a:gd name="T35" fmla="*/ 1107 h 1108"/>
              <a:gd name="T36" fmla="*/ 0 w 1110"/>
              <a:gd name="T37" fmla="*/ 989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0" h="1108">
                <a:moveTo>
                  <a:pt x="672" y="724"/>
                </a:moveTo>
                <a:cubicBezTo>
                  <a:pt x="486" y="673"/>
                  <a:pt x="298" y="623"/>
                  <a:pt x="109" y="574"/>
                </a:cubicBezTo>
                <a:lnTo>
                  <a:pt x="16" y="547"/>
                </a:lnTo>
                <a:lnTo>
                  <a:pt x="16" y="246"/>
                </a:lnTo>
                <a:lnTo>
                  <a:pt x="101" y="268"/>
                </a:lnTo>
                <a:lnTo>
                  <a:pt x="156" y="405"/>
                </a:lnTo>
                <a:lnTo>
                  <a:pt x="445" y="481"/>
                </a:lnTo>
                <a:lnTo>
                  <a:pt x="445" y="0"/>
                </a:lnTo>
                <a:lnTo>
                  <a:pt x="557" y="30"/>
                </a:lnTo>
                <a:lnTo>
                  <a:pt x="719" y="555"/>
                </a:lnTo>
                <a:lnTo>
                  <a:pt x="1028" y="637"/>
                </a:lnTo>
                <a:cubicBezTo>
                  <a:pt x="1074" y="650"/>
                  <a:pt x="1101" y="700"/>
                  <a:pt x="1090" y="746"/>
                </a:cubicBezTo>
                <a:cubicBezTo>
                  <a:pt x="1077" y="793"/>
                  <a:pt x="1030" y="817"/>
                  <a:pt x="984" y="806"/>
                </a:cubicBezTo>
                <a:lnTo>
                  <a:pt x="672" y="724"/>
                </a:lnTo>
                <a:close/>
                <a:moveTo>
                  <a:pt x="0" y="989"/>
                </a:moveTo>
                <a:lnTo>
                  <a:pt x="1109" y="989"/>
                </a:lnTo>
                <a:lnTo>
                  <a:pt x="1109" y="1107"/>
                </a:lnTo>
                <a:lnTo>
                  <a:pt x="0" y="1107"/>
                </a:lnTo>
                <a:lnTo>
                  <a:pt x="0" y="98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9771064" y="617538"/>
            <a:ext cx="211137" cy="419100"/>
          </a:xfrm>
          <a:custGeom>
            <a:avLst/>
            <a:gdLst>
              <a:gd name="T0" fmla="*/ 0 w 586"/>
              <a:gd name="T1" fmla="*/ 0 h 1166"/>
              <a:gd name="T2" fmla="*/ 585 w 586"/>
              <a:gd name="T3" fmla="*/ 0 h 1166"/>
              <a:gd name="T4" fmla="*/ 350 w 586"/>
              <a:gd name="T5" fmla="*/ 465 h 1166"/>
              <a:gd name="T6" fmla="*/ 585 w 586"/>
              <a:gd name="T7" fmla="*/ 465 h 1166"/>
              <a:gd name="T8" fmla="*/ 175 w 586"/>
              <a:gd name="T9" fmla="*/ 1165 h 1166"/>
              <a:gd name="T10" fmla="*/ 175 w 586"/>
              <a:gd name="T11" fmla="*/ 640 h 1166"/>
              <a:gd name="T12" fmla="*/ 0 w 586"/>
              <a:gd name="T13" fmla="*/ 640 h 1166"/>
              <a:gd name="T14" fmla="*/ 0 w 586"/>
              <a:gd name="T15" fmla="*/ 0 h 1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1166">
                <a:moveTo>
                  <a:pt x="0" y="0"/>
                </a:moveTo>
                <a:lnTo>
                  <a:pt x="585" y="0"/>
                </a:lnTo>
                <a:lnTo>
                  <a:pt x="350" y="465"/>
                </a:lnTo>
                <a:lnTo>
                  <a:pt x="585" y="465"/>
                </a:lnTo>
                <a:lnTo>
                  <a:pt x="175" y="1165"/>
                </a:lnTo>
                <a:lnTo>
                  <a:pt x="175" y="640"/>
                </a:lnTo>
                <a:lnTo>
                  <a:pt x="0" y="640"/>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3" name="Freeform 82"/>
          <p:cNvSpPr>
            <a:spLocks noChangeArrowheads="1"/>
          </p:cNvSpPr>
          <p:nvPr/>
        </p:nvSpPr>
        <p:spPr bwMode="auto">
          <a:xfrm>
            <a:off x="10775950" y="617538"/>
            <a:ext cx="357188" cy="419100"/>
          </a:xfrm>
          <a:custGeom>
            <a:avLst/>
            <a:gdLst>
              <a:gd name="T0" fmla="*/ 875 w 991"/>
              <a:gd name="T1" fmla="*/ 465 h 1166"/>
              <a:gd name="T2" fmla="*/ 785 w 991"/>
              <a:gd name="T3" fmla="*/ 621 h 1166"/>
              <a:gd name="T4" fmla="*/ 290 w 991"/>
              <a:gd name="T5" fmla="*/ 126 h 1166"/>
              <a:gd name="T6" fmla="*/ 290 w 991"/>
              <a:gd name="T7" fmla="*/ 0 h 1166"/>
              <a:gd name="T8" fmla="*/ 875 w 991"/>
              <a:gd name="T9" fmla="*/ 0 h 1166"/>
              <a:gd name="T10" fmla="*/ 640 w 991"/>
              <a:gd name="T11" fmla="*/ 465 h 1166"/>
              <a:gd name="T12" fmla="*/ 875 w 991"/>
              <a:gd name="T13" fmla="*/ 465 h 1166"/>
              <a:gd name="T14" fmla="*/ 74 w 991"/>
              <a:gd name="T15" fmla="*/ 58 h 1166"/>
              <a:gd name="T16" fmla="*/ 990 w 991"/>
              <a:gd name="T17" fmla="*/ 976 h 1166"/>
              <a:gd name="T18" fmla="*/ 916 w 991"/>
              <a:gd name="T19" fmla="*/ 1050 h 1166"/>
              <a:gd name="T20" fmla="*/ 675 w 991"/>
              <a:gd name="T21" fmla="*/ 807 h 1166"/>
              <a:gd name="T22" fmla="*/ 465 w 991"/>
              <a:gd name="T23" fmla="*/ 1165 h 1166"/>
              <a:gd name="T24" fmla="*/ 465 w 991"/>
              <a:gd name="T25" fmla="*/ 640 h 1166"/>
              <a:gd name="T26" fmla="*/ 290 w 991"/>
              <a:gd name="T27" fmla="*/ 640 h 1166"/>
              <a:gd name="T28" fmla="*/ 290 w 991"/>
              <a:gd name="T29" fmla="*/ 424 h 1166"/>
              <a:gd name="T30" fmla="*/ 0 w 991"/>
              <a:gd name="T31" fmla="*/ 132 h 1166"/>
              <a:gd name="T32" fmla="*/ 74 w 991"/>
              <a:gd name="T33" fmla="*/ 5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91" h="1166">
                <a:moveTo>
                  <a:pt x="875" y="465"/>
                </a:moveTo>
                <a:lnTo>
                  <a:pt x="785" y="621"/>
                </a:lnTo>
                <a:lnTo>
                  <a:pt x="290" y="126"/>
                </a:lnTo>
                <a:lnTo>
                  <a:pt x="290" y="0"/>
                </a:lnTo>
                <a:lnTo>
                  <a:pt x="875" y="0"/>
                </a:lnTo>
                <a:lnTo>
                  <a:pt x="640" y="465"/>
                </a:lnTo>
                <a:lnTo>
                  <a:pt x="875" y="465"/>
                </a:lnTo>
                <a:close/>
                <a:moveTo>
                  <a:pt x="74" y="58"/>
                </a:moveTo>
                <a:lnTo>
                  <a:pt x="990" y="976"/>
                </a:lnTo>
                <a:lnTo>
                  <a:pt x="916" y="1050"/>
                </a:lnTo>
                <a:lnTo>
                  <a:pt x="675" y="807"/>
                </a:lnTo>
                <a:lnTo>
                  <a:pt x="465" y="1165"/>
                </a:lnTo>
                <a:lnTo>
                  <a:pt x="465" y="640"/>
                </a:lnTo>
                <a:lnTo>
                  <a:pt x="290" y="640"/>
                </a:lnTo>
                <a:lnTo>
                  <a:pt x="290" y="424"/>
                </a:lnTo>
                <a:lnTo>
                  <a:pt x="0" y="132"/>
                </a:lnTo>
                <a:lnTo>
                  <a:pt x="74" y="5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4" name="Freeform 83"/>
          <p:cNvSpPr>
            <a:spLocks noChangeArrowheads="1"/>
          </p:cNvSpPr>
          <p:nvPr/>
        </p:nvSpPr>
        <p:spPr bwMode="auto">
          <a:xfrm>
            <a:off x="1058863" y="1525588"/>
            <a:ext cx="419100" cy="336550"/>
          </a:xfrm>
          <a:custGeom>
            <a:avLst/>
            <a:gdLst>
              <a:gd name="T0" fmla="*/ 990 w 1165"/>
              <a:gd name="T1" fmla="*/ 759 h 935"/>
              <a:gd name="T2" fmla="*/ 990 w 1165"/>
              <a:gd name="T3" fmla="*/ 699 h 935"/>
              <a:gd name="T4" fmla="*/ 757 w 1165"/>
              <a:gd name="T5" fmla="*/ 584 h 935"/>
              <a:gd name="T6" fmla="*/ 525 w 1165"/>
              <a:gd name="T7" fmla="*/ 699 h 935"/>
              <a:gd name="T8" fmla="*/ 525 w 1165"/>
              <a:gd name="T9" fmla="*/ 759 h 935"/>
              <a:gd name="T10" fmla="*/ 990 w 1165"/>
              <a:gd name="T11" fmla="*/ 759 h 935"/>
              <a:gd name="T12" fmla="*/ 757 w 1165"/>
              <a:gd name="T13" fmla="*/ 292 h 935"/>
              <a:gd name="T14" fmla="*/ 640 w 1165"/>
              <a:gd name="T15" fmla="*/ 409 h 935"/>
              <a:gd name="T16" fmla="*/ 757 w 1165"/>
              <a:gd name="T17" fmla="*/ 524 h 935"/>
              <a:gd name="T18" fmla="*/ 875 w 1165"/>
              <a:gd name="T19" fmla="*/ 409 h 935"/>
              <a:gd name="T20" fmla="*/ 757 w 1165"/>
              <a:gd name="T21" fmla="*/ 292 h 935"/>
              <a:gd name="T22" fmla="*/ 1164 w 1165"/>
              <a:gd name="T23" fmla="*/ 235 h 935"/>
              <a:gd name="T24" fmla="*/ 1164 w 1165"/>
              <a:gd name="T25" fmla="*/ 817 h 935"/>
              <a:gd name="T26" fmla="*/ 1050 w 1165"/>
              <a:gd name="T27" fmla="*/ 934 h 935"/>
              <a:gd name="T28" fmla="*/ 115 w 1165"/>
              <a:gd name="T29" fmla="*/ 934 h 935"/>
              <a:gd name="T30" fmla="*/ 0 w 1165"/>
              <a:gd name="T31" fmla="*/ 817 h 935"/>
              <a:gd name="T32" fmla="*/ 0 w 1165"/>
              <a:gd name="T33" fmla="*/ 117 h 935"/>
              <a:gd name="T34" fmla="*/ 115 w 1165"/>
              <a:gd name="T35" fmla="*/ 0 h 935"/>
              <a:gd name="T36" fmla="*/ 465 w 1165"/>
              <a:gd name="T37" fmla="*/ 0 h 935"/>
              <a:gd name="T38" fmla="*/ 582 w 1165"/>
              <a:gd name="T39" fmla="*/ 117 h 935"/>
              <a:gd name="T40" fmla="*/ 1050 w 1165"/>
              <a:gd name="T41" fmla="*/ 117 h 935"/>
              <a:gd name="T42" fmla="*/ 1164 w 1165"/>
              <a:gd name="T43"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990" y="759"/>
                </a:moveTo>
                <a:lnTo>
                  <a:pt x="990" y="699"/>
                </a:lnTo>
                <a:cubicBezTo>
                  <a:pt x="990" y="623"/>
                  <a:pt x="833" y="584"/>
                  <a:pt x="757" y="584"/>
                </a:cubicBezTo>
                <a:cubicBezTo>
                  <a:pt x="680" y="584"/>
                  <a:pt x="525" y="623"/>
                  <a:pt x="525" y="699"/>
                </a:cubicBezTo>
                <a:lnTo>
                  <a:pt x="525" y="759"/>
                </a:lnTo>
                <a:lnTo>
                  <a:pt x="990" y="759"/>
                </a:lnTo>
                <a:close/>
                <a:moveTo>
                  <a:pt x="757" y="292"/>
                </a:moveTo>
                <a:cubicBezTo>
                  <a:pt x="694" y="292"/>
                  <a:pt x="640" y="347"/>
                  <a:pt x="640" y="409"/>
                </a:cubicBezTo>
                <a:cubicBezTo>
                  <a:pt x="640" y="472"/>
                  <a:pt x="694" y="524"/>
                  <a:pt x="757" y="524"/>
                </a:cubicBezTo>
                <a:cubicBezTo>
                  <a:pt x="820" y="524"/>
                  <a:pt x="875" y="472"/>
                  <a:pt x="875" y="409"/>
                </a:cubicBezTo>
                <a:cubicBezTo>
                  <a:pt x="875" y="347"/>
                  <a:pt x="820" y="292"/>
                  <a:pt x="757" y="292"/>
                </a:cubicBezTo>
                <a:close/>
                <a:moveTo>
                  <a:pt x="1164" y="235"/>
                </a:moveTo>
                <a:lnTo>
                  <a:pt x="1164" y="817"/>
                </a:lnTo>
                <a:cubicBezTo>
                  <a:pt x="1164" y="879"/>
                  <a:pt x="1113" y="934"/>
                  <a:pt x="1050" y="934"/>
                </a:cubicBezTo>
                <a:lnTo>
                  <a:pt x="115" y="934"/>
                </a:lnTo>
                <a:cubicBezTo>
                  <a:pt x="52" y="934"/>
                  <a:pt x="0" y="879"/>
                  <a:pt x="0" y="817"/>
                </a:cubicBezTo>
                <a:lnTo>
                  <a:pt x="0" y="117"/>
                </a:lnTo>
                <a:cubicBezTo>
                  <a:pt x="0" y="54"/>
                  <a:pt x="52" y="0"/>
                  <a:pt x="115" y="0"/>
                </a:cubicBezTo>
                <a:lnTo>
                  <a:pt x="465" y="0"/>
                </a:lnTo>
                <a:lnTo>
                  <a:pt x="582" y="117"/>
                </a:lnTo>
                <a:lnTo>
                  <a:pt x="1050" y="117"/>
                </a:lnTo>
                <a:cubicBezTo>
                  <a:pt x="1113" y="117"/>
                  <a:pt x="1164" y="172"/>
                  <a:pt x="1164"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5" name="Freeform 84"/>
          <p:cNvSpPr>
            <a:spLocks noChangeArrowheads="1"/>
          </p:cNvSpPr>
          <p:nvPr/>
        </p:nvSpPr>
        <p:spPr bwMode="auto">
          <a:xfrm>
            <a:off x="2152651" y="1525588"/>
            <a:ext cx="377825" cy="336550"/>
          </a:xfrm>
          <a:custGeom>
            <a:avLst/>
            <a:gdLst>
              <a:gd name="T0" fmla="*/ 232 w 1050"/>
              <a:gd name="T1" fmla="*/ 0 h 933"/>
              <a:gd name="T2" fmla="*/ 1049 w 1050"/>
              <a:gd name="T3" fmla="*/ 0 h 933"/>
              <a:gd name="T4" fmla="*/ 1049 w 1050"/>
              <a:gd name="T5" fmla="*/ 175 h 933"/>
              <a:gd name="T6" fmla="*/ 710 w 1050"/>
              <a:gd name="T7" fmla="*/ 175 h 933"/>
              <a:gd name="T8" fmla="*/ 617 w 1050"/>
              <a:gd name="T9" fmla="*/ 393 h 933"/>
              <a:gd name="T10" fmla="*/ 494 w 1050"/>
              <a:gd name="T11" fmla="*/ 273 h 933"/>
              <a:gd name="T12" fmla="*/ 535 w 1050"/>
              <a:gd name="T13" fmla="*/ 175 h 933"/>
              <a:gd name="T14" fmla="*/ 396 w 1050"/>
              <a:gd name="T15" fmla="*/ 175 h 933"/>
              <a:gd name="T16" fmla="*/ 232 w 1050"/>
              <a:gd name="T17" fmla="*/ 11 h 933"/>
              <a:gd name="T18" fmla="*/ 232 w 1050"/>
              <a:gd name="T19" fmla="*/ 0 h 933"/>
              <a:gd name="T20" fmla="*/ 73 w 1050"/>
              <a:gd name="T21" fmla="*/ 0 h 933"/>
              <a:gd name="T22" fmla="*/ 90 w 1050"/>
              <a:gd name="T23" fmla="*/ 14 h 933"/>
              <a:gd name="T24" fmla="*/ 932 w 1050"/>
              <a:gd name="T25" fmla="*/ 858 h 933"/>
              <a:gd name="T26" fmla="*/ 858 w 1050"/>
              <a:gd name="T27" fmla="*/ 932 h 933"/>
              <a:gd name="T28" fmla="*/ 527 w 1050"/>
              <a:gd name="T29" fmla="*/ 601 h 933"/>
              <a:gd name="T30" fmla="*/ 437 w 1050"/>
              <a:gd name="T31" fmla="*/ 814 h 933"/>
              <a:gd name="T32" fmla="*/ 262 w 1050"/>
              <a:gd name="T33" fmla="*/ 814 h 933"/>
              <a:gd name="T34" fmla="*/ 404 w 1050"/>
              <a:gd name="T35" fmla="*/ 478 h 933"/>
              <a:gd name="T36" fmla="*/ 0 w 1050"/>
              <a:gd name="T37" fmla="*/ 74 h 933"/>
              <a:gd name="T38" fmla="*/ 73 w 1050"/>
              <a:gd name="T3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933">
                <a:moveTo>
                  <a:pt x="232" y="0"/>
                </a:moveTo>
                <a:lnTo>
                  <a:pt x="1049" y="0"/>
                </a:lnTo>
                <a:lnTo>
                  <a:pt x="1049" y="175"/>
                </a:lnTo>
                <a:lnTo>
                  <a:pt x="710" y="175"/>
                </a:lnTo>
                <a:lnTo>
                  <a:pt x="617" y="393"/>
                </a:lnTo>
                <a:lnTo>
                  <a:pt x="494" y="273"/>
                </a:lnTo>
                <a:lnTo>
                  <a:pt x="535" y="175"/>
                </a:lnTo>
                <a:lnTo>
                  <a:pt x="396" y="175"/>
                </a:lnTo>
                <a:lnTo>
                  <a:pt x="232" y="11"/>
                </a:lnTo>
                <a:lnTo>
                  <a:pt x="232" y="0"/>
                </a:lnTo>
                <a:close/>
                <a:moveTo>
                  <a:pt x="73" y="0"/>
                </a:moveTo>
                <a:lnTo>
                  <a:pt x="90" y="14"/>
                </a:lnTo>
                <a:lnTo>
                  <a:pt x="932" y="858"/>
                </a:lnTo>
                <a:lnTo>
                  <a:pt x="858" y="932"/>
                </a:lnTo>
                <a:lnTo>
                  <a:pt x="527" y="601"/>
                </a:lnTo>
                <a:lnTo>
                  <a:pt x="437" y="814"/>
                </a:lnTo>
                <a:lnTo>
                  <a:pt x="262" y="814"/>
                </a:lnTo>
                <a:lnTo>
                  <a:pt x="404" y="478"/>
                </a:lnTo>
                <a:lnTo>
                  <a:pt x="0" y="74"/>
                </a:lnTo>
                <a:lnTo>
                  <a:pt x="7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6" name="Freeform 85"/>
          <p:cNvSpPr>
            <a:spLocks noChangeArrowheads="1"/>
          </p:cNvSpPr>
          <p:nvPr/>
        </p:nvSpPr>
        <p:spPr bwMode="auto">
          <a:xfrm>
            <a:off x="3300413" y="1546225"/>
            <a:ext cx="227012" cy="293688"/>
          </a:xfrm>
          <a:custGeom>
            <a:avLst/>
            <a:gdLst>
              <a:gd name="T0" fmla="*/ 380 w 630"/>
              <a:gd name="T1" fmla="*/ 673 h 818"/>
              <a:gd name="T2" fmla="*/ 467 w 630"/>
              <a:gd name="T3" fmla="*/ 585 h 818"/>
              <a:gd name="T4" fmla="*/ 380 w 630"/>
              <a:gd name="T5" fmla="*/ 498 h 818"/>
              <a:gd name="T6" fmla="*/ 175 w 630"/>
              <a:gd name="T7" fmla="*/ 498 h 818"/>
              <a:gd name="T8" fmla="*/ 175 w 630"/>
              <a:gd name="T9" fmla="*/ 673 h 818"/>
              <a:gd name="T10" fmla="*/ 380 w 630"/>
              <a:gd name="T11" fmla="*/ 673 h 818"/>
              <a:gd name="T12" fmla="*/ 175 w 630"/>
              <a:gd name="T13" fmla="*/ 148 h 818"/>
              <a:gd name="T14" fmla="*/ 175 w 630"/>
              <a:gd name="T15" fmla="*/ 323 h 818"/>
              <a:gd name="T16" fmla="*/ 350 w 630"/>
              <a:gd name="T17" fmla="*/ 323 h 818"/>
              <a:gd name="T18" fmla="*/ 437 w 630"/>
              <a:gd name="T19" fmla="*/ 235 h 818"/>
              <a:gd name="T20" fmla="*/ 350 w 630"/>
              <a:gd name="T21" fmla="*/ 148 h 818"/>
              <a:gd name="T22" fmla="*/ 175 w 630"/>
              <a:gd name="T23" fmla="*/ 148 h 818"/>
              <a:gd name="T24" fmla="*/ 503 w 630"/>
              <a:gd name="T25" fmla="*/ 397 h 818"/>
              <a:gd name="T26" fmla="*/ 629 w 630"/>
              <a:gd name="T27" fmla="*/ 596 h 818"/>
              <a:gd name="T28" fmla="*/ 413 w 630"/>
              <a:gd name="T29" fmla="*/ 817 h 818"/>
              <a:gd name="T30" fmla="*/ 0 w 630"/>
              <a:gd name="T31" fmla="*/ 817 h 818"/>
              <a:gd name="T32" fmla="*/ 0 w 630"/>
              <a:gd name="T33" fmla="*/ 0 h 818"/>
              <a:gd name="T34" fmla="*/ 366 w 630"/>
              <a:gd name="T35" fmla="*/ 0 h 818"/>
              <a:gd name="T36" fmla="*/ 599 w 630"/>
              <a:gd name="T37" fmla="*/ 235 h 818"/>
              <a:gd name="T38" fmla="*/ 503 w 630"/>
              <a:gd name="T39" fmla="*/ 397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30" h="818">
                <a:moveTo>
                  <a:pt x="380" y="673"/>
                </a:moveTo>
                <a:cubicBezTo>
                  <a:pt x="429" y="673"/>
                  <a:pt x="467" y="634"/>
                  <a:pt x="467" y="585"/>
                </a:cubicBezTo>
                <a:cubicBezTo>
                  <a:pt x="467" y="536"/>
                  <a:pt x="429" y="498"/>
                  <a:pt x="380" y="498"/>
                </a:cubicBezTo>
                <a:lnTo>
                  <a:pt x="175" y="498"/>
                </a:lnTo>
                <a:lnTo>
                  <a:pt x="175" y="673"/>
                </a:lnTo>
                <a:lnTo>
                  <a:pt x="380" y="673"/>
                </a:lnTo>
                <a:close/>
                <a:moveTo>
                  <a:pt x="175" y="148"/>
                </a:moveTo>
                <a:lnTo>
                  <a:pt x="175" y="323"/>
                </a:lnTo>
                <a:lnTo>
                  <a:pt x="350" y="323"/>
                </a:lnTo>
                <a:cubicBezTo>
                  <a:pt x="399" y="323"/>
                  <a:pt x="437" y="284"/>
                  <a:pt x="437" y="235"/>
                </a:cubicBezTo>
                <a:cubicBezTo>
                  <a:pt x="437" y="186"/>
                  <a:pt x="399" y="148"/>
                  <a:pt x="350" y="148"/>
                </a:cubicBezTo>
                <a:lnTo>
                  <a:pt x="175" y="148"/>
                </a:lnTo>
                <a:close/>
                <a:moveTo>
                  <a:pt x="503" y="397"/>
                </a:moveTo>
                <a:cubicBezTo>
                  <a:pt x="580" y="432"/>
                  <a:pt x="629" y="509"/>
                  <a:pt x="629" y="596"/>
                </a:cubicBezTo>
                <a:cubicBezTo>
                  <a:pt x="629" y="719"/>
                  <a:pt x="536" y="817"/>
                  <a:pt x="413" y="817"/>
                </a:cubicBezTo>
                <a:lnTo>
                  <a:pt x="0" y="817"/>
                </a:lnTo>
                <a:lnTo>
                  <a:pt x="0" y="0"/>
                </a:lnTo>
                <a:lnTo>
                  <a:pt x="366" y="0"/>
                </a:lnTo>
                <a:cubicBezTo>
                  <a:pt x="498" y="0"/>
                  <a:pt x="599" y="104"/>
                  <a:pt x="599" y="235"/>
                </a:cubicBezTo>
                <a:cubicBezTo>
                  <a:pt x="599" y="295"/>
                  <a:pt x="560" y="358"/>
                  <a:pt x="503" y="39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7" name="Freeform 86"/>
          <p:cNvSpPr>
            <a:spLocks noChangeArrowheads="1"/>
          </p:cNvSpPr>
          <p:nvPr/>
        </p:nvSpPr>
        <p:spPr bwMode="auto">
          <a:xfrm>
            <a:off x="4297364" y="1504951"/>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350 w 1050"/>
              <a:gd name="T11" fmla="*/ 350 h 1050"/>
              <a:gd name="T12" fmla="*/ 350 w 1050"/>
              <a:gd name="T13" fmla="*/ 232 h 1050"/>
              <a:gd name="T14" fmla="*/ 1049 w 1050"/>
              <a:gd name="T15" fmla="*/ 232 h 1050"/>
              <a:gd name="T16" fmla="*/ 1049 w 1050"/>
              <a:gd name="T17" fmla="*/ 350 h 1050"/>
              <a:gd name="T18" fmla="*/ 350 w 1050"/>
              <a:gd name="T19" fmla="*/ 350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350 w 1050"/>
              <a:gd name="T31" fmla="*/ 817 h 1050"/>
              <a:gd name="T32" fmla="*/ 350 w 1050"/>
              <a:gd name="T33" fmla="*/ 700 h 1050"/>
              <a:gd name="T34" fmla="*/ 1049 w 1050"/>
              <a:gd name="T35" fmla="*/ 700 h 1050"/>
              <a:gd name="T36" fmla="*/ 1049 w 1050"/>
              <a:gd name="T37" fmla="*/ 817 h 1050"/>
              <a:gd name="T38" fmla="*/ 350 w 1050"/>
              <a:gd name="T39" fmla="*/ 817 h 1050"/>
              <a:gd name="T40" fmla="*/ 0 w 1050"/>
              <a:gd name="T41" fmla="*/ 1049 h 1050"/>
              <a:gd name="T42" fmla="*/ 0 w 1050"/>
              <a:gd name="T43" fmla="*/ 932 h 1050"/>
              <a:gd name="T44" fmla="*/ 1049 w 1050"/>
              <a:gd name="T45" fmla="*/ 932 h 1050"/>
              <a:gd name="T46" fmla="*/ 1049 w 1050"/>
              <a:gd name="T47" fmla="*/ 1049 h 1050"/>
              <a:gd name="T48" fmla="*/ 0 w 1050"/>
              <a:gd name="T49" fmla="*/ 10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350" y="350"/>
                </a:moveTo>
                <a:lnTo>
                  <a:pt x="350" y="232"/>
                </a:lnTo>
                <a:lnTo>
                  <a:pt x="1049" y="232"/>
                </a:lnTo>
                <a:lnTo>
                  <a:pt x="1049" y="350"/>
                </a:lnTo>
                <a:lnTo>
                  <a:pt x="350" y="350"/>
                </a:lnTo>
                <a:close/>
                <a:moveTo>
                  <a:pt x="0" y="582"/>
                </a:moveTo>
                <a:lnTo>
                  <a:pt x="0" y="467"/>
                </a:lnTo>
                <a:lnTo>
                  <a:pt x="1049" y="467"/>
                </a:lnTo>
                <a:lnTo>
                  <a:pt x="1049" y="582"/>
                </a:lnTo>
                <a:lnTo>
                  <a:pt x="0" y="582"/>
                </a:lnTo>
                <a:close/>
                <a:moveTo>
                  <a:pt x="350" y="817"/>
                </a:moveTo>
                <a:lnTo>
                  <a:pt x="350" y="700"/>
                </a:lnTo>
                <a:lnTo>
                  <a:pt x="1049" y="700"/>
                </a:lnTo>
                <a:lnTo>
                  <a:pt x="1049" y="817"/>
                </a:lnTo>
                <a:lnTo>
                  <a:pt x="350" y="817"/>
                </a:lnTo>
                <a:close/>
                <a:moveTo>
                  <a:pt x="0" y="1049"/>
                </a:moveTo>
                <a:lnTo>
                  <a:pt x="0" y="932"/>
                </a:lnTo>
                <a:lnTo>
                  <a:pt x="1049" y="932"/>
                </a:lnTo>
                <a:lnTo>
                  <a:pt x="1049" y="1049"/>
                </a:lnTo>
                <a:lnTo>
                  <a:pt x="0" y="104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8" name="Freeform 87"/>
          <p:cNvSpPr>
            <a:spLocks noChangeArrowheads="1"/>
          </p:cNvSpPr>
          <p:nvPr/>
        </p:nvSpPr>
        <p:spPr bwMode="auto">
          <a:xfrm>
            <a:off x="5370514" y="1504951"/>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0 w 1050"/>
              <a:gd name="T11" fmla="*/ 1049 h 1050"/>
              <a:gd name="T12" fmla="*/ 0 w 1050"/>
              <a:gd name="T13" fmla="*/ 932 h 1050"/>
              <a:gd name="T14" fmla="*/ 1049 w 1050"/>
              <a:gd name="T15" fmla="*/ 932 h 1050"/>
              <a:gd name="T16" fmla="*/ 1049 w 1050"/>
              <a:gd name="T17" fmla="*/ 1049 h 1050"/>
              <a:gd name="T18" fmla="*/ 0 w 1050"/>
              <a:gd name="T19" fmla="*/ 1049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699 w 1050"/>
              <a:gd name="T31" fmla="*/ 232 h 1050"/>
              <a:gd name="T32" fmla="*/ 699 w 1050"/>
              <a:gd name="T33" fmla="*/ 350 h 1050"/>
              <a:gd name="T34" fmla="*/ 0 w 1050"/>
              <a:gd name="T35" fmla="*/ 350 h 1050"/>
              <a:gd name="T36" fmla="*/ 0 w 1050"/>
              <a:gd name="T37" fmla="*/ 232 h 1050"/>
              <a:gd name="T38" fmla="*/ 699 w 1050"/>
              <a:gd name="T39" fmla="*/ 232 h 1050"/>
              <a:gd name="T40" fmla="*/ 699 w 1050"/>
              <a:gd name="T41" fmla="*/ 700 h 1050"/>
              <a:gd name="T42" fmla="*/ 699 w 1050"/>
              <a:gd name="T43" fmla="*/ 817 h 1050"/>
              <a:gd name="T44" fmla="*/ 0 w 1050"/>
              <a:gd name="T45" fmla="*/ 817 h 1050"/>
              <a:gd name="T46" fmla="*/ 0 w 1050"/>
              <a:gd name="T47" fmla="*/ 700 h 1050"/>
              <a:gd name="T48" fmla="*/ 699 w 1050"/>
              <a:gd name="T49"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0" y="1049"/>
                </a:moveTo>
                <a:lnTo>
                  <a:pt x="0" y="932"/>
                </a:lnTo>
                <a:lnTo>
                  <a:pt x="1049" y="932"/>
                </a:lnTo>
                <a:lnTo>
                  <a:pt x="1049" y="1049"/>
                </a:lnTo>
                <a:lnTo>
                  <a:pt x="0" y="1049"/>
                </a:lnTo>
                <a:close/>
                <a:moveTo>
                  <a:pt x="0" y="582"/>
                </a:moveTo>
                <a:lnTo>
                  <a:pt x="0" y="467"/>
                </a:lnTo>
                <a:lnTo>
                  <a:pt x="1049" y="467"/>
                </a:lnTo>
                <a:lnTo>
                  <a:pt x="1049" y="582"/>
                </a:lnTo>
                <a:lnTo>
                  <a:pt x="0" y="582"/>
                </a:lnTo>
                <a:close/>
                <a:moveTo>
                  <a:pt x="699" y="232"/>
                </a:moveTo>
                <a:lnTo>
                  <a:pt x="699" y="350"/>
                </a:lnTo>
                <a:lnTo>
                  <a:pt x="0" y="350"/>
                </a:lnTo>
                <a:lnTo>
                  <a:pt x="0" y="232"/>
                </a:lnTo>
                <a:lnTo>
                  <a:pt x="699" y="232"/>
                </a:lnTo>
                <a:close/>
                <a:moveTo>
                  <a:pt x="699" y="700"/>
                </a:moveTo>
                <a:lnTo>
                  <a:pt x="699" y="817"/>
                </a:lnTo>
                <a:lnTo>
                  <a:pt x="0" y="817"/>
                </a:lnTo>
                <a:lnTo>
                  <a:pt x="0" y="700"/>
                </a:lnTo>
                <a:lnTo>
                  <a:pt x="699"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9" name="Freeform 88"/>
          <p:cNvSpPr>
            <a:spLocks noChangeArrowheads="1"/>
          </p:cNvSpPr>
          <p:nvPr/>
        </p:nvSpPr>
        <p:spPr bwMode="auto">
          <a:xfrm>
            <a:off x="6443664" y="1504951"/>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0 w 1050"/>
              <a:gd name="T11" fmla="*/ 350 h 1050"/>
              <a:gd name="T12" fmla="*/ 0 w 1050"/>
              <a:gd name="T13" fmla="*/ 232 h 1050"/>
              <a:gd name="T14" fmla="*/ 1049 w 1050"/>
              <a:gd name="T15" fmla="*/ 232 h 1050"/>
              <a:gd name="T16" fmla="*/ 1049 w 1050"/>
              <a:gd name="T17" fmla="*/ 350 h 1050"/>
              <a:gd name="T18" fmla="*/ 0 w 1050"/>
              <a:gd name="T19" fmla="*/ 350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0 w 1050"/>
              <a:gd name="T31" fmla="*/ 817 h 1050"/>
              <a:gd name="T32" fmla="*/ 0 w 1050"/>
              <a:gd name="T33" fmla="*/ 700 h 1050"/>
              <a:gd name="T34" fmla="*/ 1049 w 1050"/>
              <a:gd name="T35" fmla="*/ 700 h 1050"/>
              <a:gd name="T36" fmla="*/ 1049 w 1050"/>
              <a:gd name="T37" fmla="*/ 817 h 1050"/>
              <a:gd name="T38" fmla="*/ 0 w 1050"/>
              <a:gd name="T39" fmla="*/ 817 h 1050"/>
              <a:gd name="T40" fmla="*/ 0 w 1050"/>
              <a:gd name="T41" fmla="*/ 1049 h 1050"/>
              <a:gd name="T42" fmla="*/ 0 w 1050"/>
              <a:gd name="T43" fmla="*/ 932 h 1050"/>
              <a:gd name="T44" fmla="*/ 1049 w 1050"/>
              <a:gd name="T45" fmla="*/ 932 h 1050"/>
              <a:gd name="T46" fmla="*/ 1049 w 1050"/>
              <a:gd name="T47" fmla="*/ 1049 h 1050"/>
              <a:gd name="T48" fmla="*/ 0 w 1050"/>
              <a:gd name="T49" fmla="*/ 10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0" y="350"/>
                </a:moveTo>
                <a:lnTo>
                  <a:pt x="0" y="232"/>
                </a:lnTo>
                <a:lnTo>
                  <a:pt x="1049" y="232"/>
                </a:lnTo>
                <a:lnTo>
                  <a:pt x="1049" y="350"/>
                </a:lnTo>
                <a:lnTo>
                  <a:pt x="0" y="350"/>
                </a:lnTo>
                <a:close/>
                <a:moveTo>
                  <a:pt x="0" y="582"/>
                </a:moveTo>
                <a:lnTo>
                  <a:pt x="0" y="467"/>
                </a:lnTo>
                <a:lnTo>
                  <a:pt x="1049" y="467"/>
                </a:lnTo>
                <a:lnTo>
                  <a:pt x="1049" y="582"/>
                </a:lnTo>
                <a:lnTo>
                  <a:pt x="0" y="582"/>
                </a:lnTo>
                <a:close/>
                <a:moveTo>
                  <a:pt x="0" y="817"/>
                </a:moveTo>
                <a:lnTo>
                  <a:pt x="0" y="700"/>
                </a:lnTo>
                <a:lnTo>
                  <a:pt x="1049" y="700"/>
                </a:lnTo>
                <a:lnTo>
                  <a:pt x="1049" y="817"/>
                </a:lnTo>
                <a:lnTo>
                  <a:pt x="0" y="817"/>
                </a:lnTo>
                <a:close/>
                <a:moveTo>
                  <a:pt x="0" y="1049"/>
                </a:moveTo>
                <a:lnTo>
                  <a:pt x="0" y="932"/>
                </a:lnTo>
                <a:lnTo>
                  <a:pt x="1049" y="932"/>
                </a:lnTo>
                <a:lnTo>
                  <a:pt x="1049" y="1049"/>
                </a:lnTo>
                <a:lnTo>
                  <a:pt x="0" y="104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0" name="Freeform 89"/>
          <p:cNvSpPr>
            <a:spLocks noChangeArrowheads="1"/>
          </p:cNvSpPr>
          <p:nvPr/>
        </p:nvSpPr>
        <p:spPr bwMode="auto">
          <a:xfrm>
            <a:off x="7515226" y="1504951"/>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232 w 1050"/>
              <a:gd name="T11" fmla="*/ 232 h 1050"/>
              <a:gd name="T12" fmla="*/ 817 w 1050"/>
              <a:gd name="T13" fmla="*/ 232 h 1050"/>
              <a:gd name="T14" fmla="*/ 817 w 1050"/>
              <a:gd name="T15" fmla="*/ 350 h 1050"/>
              <a:gd name="T16" fmla="*/ 232 w 1050"/>
              <a:gd name="T17" fmla="*/ 350 h 1050"/>
              <a:gd name="T18" fmla="*/ 232 w 1050"/>
              <a:gd name="T19" fmla="*/ 232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0 w 1050"/>
              <a:gd name="T31" fmla="*/ 1049 h 1050"/>
              <a:gd name="T32" fmla="*/ 0 w 1050"/>
              <a:gd name="T33" fmla="*/ 932 h 1050"/>
              <a:gd name="T34" fmla="*/ 1049 w 1050"/>
              <a:gd name="T35" fmla="*/ 932 h 1050"/>
              <a:gd name="T36" fmla="*/ 1049 w 1050"/>
              <a:gd name="T37" fmla="*/ 1049 h 1050"/>
              <a:gd name="T38" fmla="*/ 0 w 1050"/>
              <a:gd name="T39" fmla="*/ 1049 h 1050"/>
              <a:gd name="T40" fmla="*/ 232 w 1050"/>
              <a:gd name="T41" fmla="*/ 700 h 1050"/>
              <a:gd name="T42" fmla="*/ 817 w 1050"/>
              <a:gd name="T43" fmla="*/ 700 h 1050"/>
              <a:gd name="T44" fmla="*/ 817 w 1050"/>
              <a:gd name="T45" fmla="*/ 817 h 1050"/>
              <a:gd name="T46" fmla="*/ 232 w 1050"/>
              <a:gd name="T47" fmla="*/ 817 h 1050"/>
              <a:gd name="T48" fmla="*/ 232 w 1050"/>
              <a:gd name="T49"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232" y="232"/>
                </a:moveTo>
                <a:lnTo>
                  <a:pt x="817" y="232"/>
                </a:lnTo>
                <a:lnTo>
                  <a:pt x="817" y="350"/>
                </a:lnTo>
                <a:lnTo>
                  <a:pt x="232" y="350"/>
                </a:lnTo>
                <a:lnTo>
                  <a:pt x="232" y="232"/>
                </a:lnTo>
                <a:close/>
                <a:moveTo>
                  <a:pt x="0" y="582"/>
                </a:moveTo>
                <a:lnTo>
                  <a:pt x="0" y="467"/>
                </a:lnTo>
                <a:lnTo>
                  <a:pt x="1049" y="467"/>
                </a:lnTo>
                <a:lnTo>
                  <a:pt x="1049" y="582"/>
                </a:lnTo>
                <a:lnTo>
                  <a:pt x="0" y="582"/>
                </a:lnTo>
                <a:close/>
                <a:moveTo>
                  <a:pt x="0" y="1049"/>
                </a:moveTo>
                <a:lnTo>
                  <a:pt x="0" y="932"/>
                </a:lnTo>
                <a:lnTo>
                  <a:pt x="1049" y="932"/>
                </a:lnTo>
                <a:lnTo>
                  <a:pt x="1049" y="1049"/>
                </a:lnTo>
                <a:lnTo>
                  <a:pt x="0" y="1049"/>
                </a:lnTo>
                <a:close/>
                <a:moveTo>
                  <a:pt x="232" y="700"/>
                </a:moveTo>
                <a:lnTo>
                  <a:pt x="817" y="700"/>
                </a:lnTo>
                <a:lnTo>
                  <a:pt x="817" y="817"/>
                </a:lnTo>
                <a:lnTo>
                  <a:pt x="232" y="817"/>
                </a:lnTo>
                <a:lnTo>
                  <a:pt x="232"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1" name="Freeform 90"/>
          <p:cNvSpPr>
            <a:spLocks noChangeArrowheads="1"/>
          </p:cNvSpPr>
          <p:nvPr/>
        </p:nvSpPr>
        <p:spPr bwMode="auto">
          <a:xfrm>
            <a:off x="8567738" y="1484313"/>
            <a:ext cx="419100" cy="419100"/>
          </a:xfrm>
          <a:custGeom>
            <a:avLst/>
            <a:gdLst>
              <a:gd name="T0" fmla="*/ 812 w 1166"/>
              <a:gd name="T1" fmla="*/ 962 h 1165"/>
              <a:gd name="T2" fmla="*/ 935 w 1166"/>
              <a:gd name="T3" fmla="*/ 962 h 1165"/>
              <a:gd name="T4" fmla="*/ 637 w 1166"/>
              <a:gd name="T5" fmla="*/ 202 h 1165"/>
              <a:gd name="T6" fmla="*/ 528 w 1166"/>
              <a:gd name="T7" fmla="*/ 202 h 1165"/>
              <a:gd name="T8" fmla="*/ 230 w 1166"/>
              <a:gd name="T9" fmla="*/ 962 h 1165"/>
              <a:gd name="T10" fmla="*/ 353 w 1166"/>
              <a:gd name="T11" fmla="*/ 962 h 1165"/>
              <a:gd name="T12" fmla="*/ 419 w 1166"/>
              <a:gd name="T13" fmla="*/ 787 h 1165"/>
              <a:gd name="T14" fmla="*/ 747 w 1166"/>
              <a:gd name="T15" fmla="*/ 787 h 1165"/>
              <a:gd name="T16" fmla="*/ 812 w 1166"/>
              <a:gd name="T17" fmla="*/ 962 h 1165"/>
              <a:gd name="T18" fmla="*/ 1050 w 1166"/>
              <a:gd name="T19" fmla="*/ 0 h 1165"/>
              <a:gd name="T20" fmla="*/ 1165 w 1166"/>
              <a:gd name="T21" fmla="*/ 115 h 1165"/>
              <a:gd name="T22" fmla="*/ 1165 w 1166"/>
              <a:gd name="T23" fmla="*/ 1049 h 1165"/>
              <a:gd name="T24" fmla="*/ 1050 w 1166"/>
              <a:gd name="T25" fmla="*/ 1164 h 1165"/>
              <a:gd name="T26" fmla="*/ 115 w 1166"/>
              <a:gd name="T27" fmla="*/ 1164 h 1165"/>
              <a:gd name="T28" fmla="*/ 0 w 1166"/>
              <a:gd name="T29" fmla="*/ 1049 h 1165"/>
              <a:gd name="T30" fmla="*/ 0 w 1166"/>
              <a:gd name="T31" fmla="*/ 115 h 1165"/>
              <a:gd name="T32" fmla="*/ 115 w 1166"/>
              <a:gd name="T33" fmla="*/ 0 h 1165"/>
              <a:gd name="T34" fmla="*/ 1050 w 1166"/>
              <a:gd name="T35" fmla="*/ 0 h 1165"/>
              <a:gd name="T36" fmla="*/ 462 w 1166"/>
              <a:gd name="T37" fmla="*/ 669 h 1165"/>
              <a:gd name="T38" fmla="*/ 583 w 1166"/>
              <a:gd name="T39" fmla="*/ 347 h 1165"/>
              <a:gd name="T40" fmla="*/ 703 w 1166"/>
              <a:gd name="T41" fmla="*/ 669 h 1165"/>
              <a:gd name="T42" fmla="*/ 462 w 1166"/>
              <a:gd name="T43" fmla="*/ 66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65">
                <a:moveTo>
                  <a:pt x="812" y="962"/>
                </a:moveTo>
                <a:lnTo>
                  <a:pt x="935" y="962"/>
                </a:lnTo>
                <a:lnTo>
                  <a:pt x="637" y="202"/>
                </a:lnTo>
                <a:lnTo>
                  <a:pt x="528" y="202"/>
                </a:lnTo>
                <a:lnTo>
                  <a:pt x="230" y="962"/>
                </a:lnTo>
                <a:lnTo>
                  <a:pt x="353" y="962"/>
                </a:lnTo>
                <a:lnTo>
                  <a:pt x="419" y="787"/>
                </a:lnTo>
                <a:lnTo>
                  <a:pt x="747" y="787"/>
                </a:lnTo>
                <a:lnTo>
                  <a:pt x="812" y="962"/>
                </a:lnTo>
                <a:close/>
                <a:moveTo>
                  <a:pt x="1050" y="0"/>
                </a:moveTo>
                <a:cubicBezTo>
                  <a:pt x="1113" y="0"/>
                  <a:pt x="1165" y="52"/>
                  <a:pt x="1165" y="115"/>
                </a:cubicBezTo>
                <a:lnTo>
                  <a:pt x="1165" y="1049"/>
                </a:lnTo>
                <a:cubicBezTo>
                  <a:pt x="1165" y="1112"/>
                  <a:pt x="1113" y="1164"/>
                  <a:pt x="1050" y="1164"/>
                </a:cubicBezTo>
                <a:lnTo>
                  <a:pt x="115" y="1164"/>
                </a:lnTo>
                <a:cubicBezTo>
                  <a:pt x="52" y="1164"/>
                  <a:pt x="0" y="1112"/>
                  <a:pt x="0" y="1049"/>
                </a:cubicBezTo>
                <a:lnTo>
                  <a:pt x="0" y="115"/>
                </a:lnTo>
                <a:cubicBezTo>
                  <a:pt x="0" y="52"/>
                  <a:pt x="52" y="0"/>
                  <a:pt x="115" y="0"/>
                </a:cubicBezTo>
                <a:lnTo>
                  <a:pt x="1050" y="0"/>
                </a:lnTo>
                <a:close/>
                <a:moveTo>
                  <a:pt x="462" y="669"/>
                </a:moveTo>
                <a:lnTo>
                  <a:pt x="583" y="347"/>
                </a:lnTo>
                <a:lnTo>
                  <a:pt x="703" y="669"/>
                </a:lnTo>
                <a:lnTo>
                  <a:pt x="462" y="66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2" name="Freeform 91"/>
          <p:cNvSpPr>
            <a:spLocks noChangeArrowheads="1"/>
          </p:cNvSpPr>
          <p:nvPr/>
        </p:nvSpPr>
        <p:spPr bwMode="auto">
          <a:xfrm>
            <a:off x="9640888" y="1525588"/>
            <a:ext cx="419100" cy="336550"/>
          </a:xfrm>
          <a:custGeom>
            <a:avLst/>
            <a:gdLst>
              <a:gd name="T0" fmla="*/ 583 w 1166"/>
              <a:gd name="T1" fmla="*/ 117 h 935"/>
              <a:gd name="T2" fmla="*/ 1050 w 1166"/>
              <a:gd name="T3" fmla="*/ 117 h 935"/>
              <a:gd name="T4" fmla="*/ 1165 w 1166"/>
              <a:gd name="T5" fmla="*/ 235 h 935"/>
              <a:gd name="T6" fmla="*/ 1165 w 1166"/>
              <a:gd name="T7" fmla="*/ 817 h 935"/>
              <a:gd name="T8" fmla="*/ 1050 w 1166"/>
              <a:gd name="T9" fmla="*/ 934 h 935"/>
              <a:gd name="T10" fmla="*/ 115 w 1166"/>
              <a:gd name="T11" fmla="*/ 934 h 935"/>
              <a:gd name="T12" fmla="*/ 0 w 1166"/>
              <a:gd name="T13" fmla="*/ 817 h 935"/>
              <a:gd name="T14" fmla="*/ 0 w 1166"/>
              <a:gd name="T15" fmla="*/ 117 h 935"/>
              <a:gd name="T16" fmla="*/ 115 w 1166"/>
              <a:gd name="T17" fmla="*/ 0 h 935"/>
              <a:gd name="T18" fmla="*/ 465 w 1166"/>
              <a:gd name="T19" fmla="*/ 0 h 935"/>
              <a:gd name="T20" fmla="*/ 583 w 1166"/>
              <a:gd name="T21"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6" h="935">
                <a:moveTo>
                  <a:pt x="583" y="117"/>
                </a:moveTo>
                <a:lnTo>
                  <a:pt x="1050" y="117"/>
                </a:lnTo>
                <a:cubicBezTo>
                  <a:pt x="1113" y="117"/>
                  <a:pt x="1165" y="172"/>
                  <a:pt x="1165" y="235"/>
                </a:cubicBezTo>
                <a:lnTo>
                  <a:pt x="1165" y="817"/>
                </a:lnTo>
                <a:cubicBezTo>
                  <a:pt x="1165" y="879"/>
                  <a:pt x="1113" y="934"/>
                  <a:pt x="1050" y="934"/>
                </a:cubicBezTo>
                <a:lnTo>
                  <a:pt x="115" y="934"/>
                </a:lnTo>
                <a:cubicBezTo>
                  <a:pt x="52" y="934"/>
                  <a:pt x="0" y="879"/>
                  <a:pt x="0" y="817"/>
                </a:cubicBezTo>
                <a:lnTo>
                  <a:pt x="0" y="117"/>
                </a:lnTo>
                <a:cubicBezTo>
                  <a:pt x="0" y="54"/>
                  <a:pt x="52" y="0"/>
                  <a:pt x="115" y="0"/>
                </a:cubicBezTo>
                <a:lnTo>
                  <a:pt x="465" y="0"/>
                </a:lnTo>
                <a:lnTo>
                  <a:pt x="583" y="11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3" name="Freeform 92"/>
          <p:cNvSpPr>
            <a:spLocks noChangeArrowheads="1"/>
          </p:cNvSpPr>
          <p:nvPr/>
        </p:nvSpPr>
        <p:spPr bwMode="auto">
          <a:xfrm>
            <a:off x="10714038" y="1525588"/>
            <a:ext cx="419100" cy="336550"/>
          </a:xfrm>
          <a:custGeom>
            <a:avLst/>
            <a:gdLst>
              <a:gd name="T0" fmla="*/ 929 w 1165"/>
              <a:gd name="T1" fmla="*/ 759 h 935"/>
              <a:gd name="T2" fmla="*/ 882 w 1165"/>
              <a:gd name="T3" fmla="*/ 565 h 935"/>
              <a:gd name="T4" fmla="*/ 1033 w 1165"/>
              <a:gd name="T5" fmla="*/ 434 h 935"/>
              <a:gd name="T6" fmla="*/ 836 w 1165"/>
              <a:gd name="T7" fmla="*/ 418 h 935"/>
              <a:gd name="T8" fmla="*/ 756 w 1165"/>
              <a:gd name="T9" fmla="*/ 235 h 935"/>
              <a:gd name="T10" fmla="*/ 677 w 1165"/>
              <a:gd name="T11" fmla="*/ 418 h 935"/>
              <a:gd name="T12" fmla="*/ 480 w 1165"/>
              <a:gd name="T13" fmla="*/ 434 h 935"/>
              <a:gd name="T14" fmla="*/ 631 w 1165"/>
              <a:gd name="T15" fmla="*/ 565 h 935"/>
              <a:gd name="T16" fmla="*/ 584 w 1165"/>
              <a:gd name="T17" fmla="*/ 759 h 935"/>
              <a:gd name="T18" fmla="*/ 756 w 1165"/>
              <a:gd name="T19" fmla="*/ 658 h 935"/>
              <a:gd name="T20" fmla="*/ 929 w 1165"/>
              <a:gd name="T21" fmla="*/ 759 h 935"/>
              <a:gd name="T22" fmla="*/ 1164 w 1165"/>
              <a:gd name="T23" fmla="*/ 235 h 935"/>
              <a:gd name="T24" fmla="*/ 1164 w 1165"/>
              <a:gd name="T25" fmla="*/ 817 h 935"/>
              <a:gd name="T26" fmla="*/ 1049 w 1165"/>
              <a:gd name="T27" fmla="*/ 934 h 935"/>
              <a:gd name="T28" fmla="*/ 114 w 1165"/>
              <a:gd name="T29" fmla="*/ 934 h 935"/>
              <a:gd name="T30" fmla="*/ 0 w 1165"/>
              <a:gd name="T31" fmla="*/ 817 h 935"/>
              <a:gd name="T32" fmla="*/ 0 w 1165"/>
              <a:gd name="T33" fmla="*/ 117 h 935"/>
              <a:gd name="T34" fmla="*/ 114 w 1165"/>
              <a:gd name="T35" fmla="*/ 0 h 935"/>
              <a:gd name="T36" fmla="*/ 464 w 1165"/>
              <a:gd name="T37" fmla="*/ 0 h 935"/>
              <a:gd name="T38" fmla="*/ 582 w 1165"/>
              <a:gd name="T39" fmla="*/ 117 h 935"/>
              <a:gd name="T40" fmla="*/ 1049 w 1165"/>
              <a:gd name="T41" fmla="*/ 117 h 935"/>
              <a:gd name="T42" fmla="*/ 1164 w 1165"/>
              <a:gd name="T43"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929" y="759"/>
                </a:moveTo>
                <a:lnTo>
                  <a:pt x="882" y="565"/>
                </a:lnTo>
                <a:lnTo>
                  <a:pt x="1033" y="434"/>
                </a:lnTo>
                <a:lnTo>
                  <a:pt x="836" y="418"/>
                </a:lnTo>
                <a:lnTo>
                  <a:pt x="756" y="235"/>
                </a:lnTo>
                <a:lnTo>
                  <a:pt x="677" y="418"/>
                </a:lnTo>
                <a:lnTo>
                  <a:pt x="480" y="434"/>
                </a:lnTo>
                <a:lnTo>
                  <a:pt x="631" y="565"/>
                </a:lnTo>
                <a:lnTo>
                  <a:pt x="584" y="759"/>
                </a:lnTo>
                <a:lnTo>
                  <a:pt x="756" y="658"/>
                </a:lnTo>
                <a:lnTo>
                  <a:pt x="929" y="759"/>
                </a:lnTo>
                <a:close/>
                <a:moveTo>
                  <a:pt x="1164" y="235"/>
                </a:moveTo>
                <a:lnTo>
                  <a:pt x="1164" y="817"/>
                </a:lnTo>
                <a:cubicBezTo>
                  <a:pt x="1164" y="879"/>
                  <a:pt x="1112" y="934"/>
                  <a:pt x="1049" y="934"/>
                </a:cubicBezTo>
                <a:lnTo>
                  <a:pt x="114" y="934"/>
                </a:lnTo>
                <a:cubicBezTo>
                  <a:pt x="51" y="934"/>
                  <a:pt x="0" y="879"/>
                  <a:pt x="0" y="817"/>
                </a:cubicBezTo>
                <a:lnTo>
                  <a:pt x="0" y="117"/>
                </a:lnTo>
                <a:cubicBezTo>
                  <a:pt x="0" y="54"/>
                  <a:pt x="51" y="0"/>
                  <a:pt x="114" y="0"/>
                </a:cubicBezTo>
                <a:lnTo>
                  <a:pt x="464" y="0"/>
                </a:lnTo>
                <a:lnTo>
                  <a:pt x="582" y="117"/>
                </a:lnTo>
                <a:lnTo>
                  <a:pt x="1049" y="117"/>
                </a:lnTo>
                <a:cubicBezTo>
                  <a:pt x="1112" y="117"/>
                  <a:pt x="1164" y="172"/>
                  <a:pt x="1164"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4" name="Freeform 93"/>
          <p:cNvSpPr>
            <a:spLocks noChangeArrowheads="1"/>
          </p:cNvSpPr>
          <p:nvPr/>
        </p:nvSpPr>
        <p:spPr bwMode="auto">
          <a:xfrm>
            <a:off x="1058864" y="2309814"/>
            <a:ext cx="504825" cy="503237"/>
          </a:xfrm>
          <a:custGeom>
            <a:avLst/>
            <a:gdLst>
              <a:gd name="T0" fmla="*/ 0 w 1401"/>
              <a:gd name="T1" fmla="*/ 1166 h 1400"/>
              <a:gd name="T2" fmla="*/ 1400 w 1401"/>
              <a:gd name="T3" fmla="*/ 1166 h 1400"/>
              <a:gd name="T4" fmla="*/ 1400 w 1401"/>
              <a:gd name="T5" fmla="*/ 1399 h 1400"/>
              <a:gd name="T6" fmla="*/ 0 w 1401"/>
              <a:gd name="T7" fmla="*/ 1399 h 1400"/>
              <a:gd name="T8" fmla="*/ 0 w 1401"/>
              <a:gd name="T9" fmla="*/ 1166 h 1400"/>
              <a:gd name="T10" fmla="*/ 1107 w 1401"/>
              <a:gd name="T11" fmla="*/ 669 h 1400"/>
              <a:gd name="T12" fmla="*/ 1225 w 1401"/>
              <a:gd name="T13" fmla="*/ 874 h 1400"/>
              <a:gd name="T14" fmla="*/ 1107 w 1401"/>
              <a:gd name="T15" fmla="*/ 992 h 1400"/>
              <a:gd name="T16" fmla="*/ 992 w 1401"/>
              <a:gd name="T17" fmla="*/ 874 h 1400"/>
              <a:gd name="T18" fmla="*/ 1107 w 1401"/>
              <a:gd name="T19" fmla="*/ 669 h 1400"/>
              <a:gd name="T20" fmla="*/ 304 w 1401"/>
              <a:gd name="T21" fmla="*/ 582 h 1400"/>
              <a:gd name="T22" fmla="*/ 864 w 1401"/>
              <a:gd name="T23" fmla="*/ 582 h 1400"/>
              <a:gd name="T24" fmla="*/ 582 w 1401"/>
              <a:gd name="T25" fmla="*/ 303 h 1400"/>
              <a:gd name="T26" fmla="*/ 304 w 1401"/>
              <a:gd name="T27" fmla="*/ 582 h 1400"/>
              <a:gd name="T28" fmla="*/ 965 w 1401"/>
              <a:gd name="T29" fmla="*/ 522 h 1400"/>
              <a:gd name="T30" fmla="*/ 965 w 1401"/>
              <a:gd name="T31" fmla="*/ 645 h 1400"/>
              <a:gd name="T32" fmla="*/ 645 w 1401"/>
              <a:gd name="T33" fmla="*/ 964 h 1400"/>
              <a:gd name="T34" fmla="*/ 582 w 1401"/>
              <a:gd name="T35" fmla="*/ 992 h 1400"/>
              <a:gd name="T36" fmla="*/ 522 w 1401"/>
              <a:gd name="T37" fmla="*/ 964 h 1400"/>
              <a:gd name="T38" fmla="*/ 200 w 1401"/>
              <a:gd name="T39" fmla="*/ 645 h 1400"/>
              <a:gd name="T40" fmla="*/ 200 w 1401"/>
              <a:gd name="T41" fmla="*/ 522 h 1400"/>
              <a:gd name="T42" fmla="*/ 500 w 1401"/>
              <a:gd name="T43" fmla="*/ 221 h 1400"/>
              <a:gd name="T44" fmla="*/ 361 w 1401"/>
              <a:gd name="T45" fmla="*/ 82 h 1400"/>
              <a:gd name="T46" fmla="*/ 446 w 1401"/>
              <a:gd name="T47" fmla="*/ 0 h 1400"/>
              <a:gd name="T48" fmla="*/ 965 w 1401"/>
              <a:gd name="T49" fmla="*/ 522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1" h="1400">
                <a:moveTo>
                  <a:pt x="0" y="1166"/>
                </a:moveTo>
                <a:lnTo>
                  <a:pt x="1400" y="1166"/>
                </a:lnTo>
                <a:lnTo>
                  <a:pt x="1400" y="1399"/>
                </a:lnTo>
                <a:lnTo>
                  <a:pt x="0" y="1399"/>
                </a:lnTo>
                <a:lnTo>
                  <a:pt x="0" y="1166"/>
                </a:lnTo>
                <a:close/>
                <a:moveTo>
                  <a:pt x="1107" y="669"/>
                </a:moveTo>
                <a:cubicBezTo>
                  <a:pt x="1107" y="669"/>
                  <a:pt x="1225" y="798"/>
                  <a:pt x="1225" y="874"/>
                </a:cubicBezTo>
                <a:cubicBezTo>
                  <a:pt x="1225" y="937"/>
                  <a:pt x="1170" y="992"/>
                  <a:pt x="1107" y="992"/>
                </a:cubicBezTo>
                <a:cubicBezTo>
                  <a:pt x="1044" y="992"/>
                  <a:pt x="992" y="937"/>
                  <a:pt x="992" y="874"/>
                </a:cubicBezTo>
                <a:cubicBezTo>
                  <a:pt x="992" y="798"/>
                  <a:pt x="1107" y="669"/>
                  <a:pt x="1107" y="669"/>
                </a:cubicBezTo>
                <a:close/>
                <a:moveTo>
                  <a:pt x="304" y="582"/>
                </a:moveTo>
                <a:lnTo>
                  <a:pt x="864" y="582"/>
                </a:lnTo>
                <a:lnTo>
                  <a:pt x="582" y="303"/>
                </a:lnTo>
                <a:lnTo>
                  <a:pt x="304" y="582"/>
                </a:lnTo>
                <a:close/>
                <a:moveTo>
                  <a:pt x="965" y="522"/>
                </a:moveTo>
                <a:cubicBezTo>
                  <a:pt x="1001" y="557"/>
                  <a:pt x="1001" y="612"/>
                  <a:pt x="965" y="645"/>
                </a:cubicBezTo>
                <a:lnTo>
                  <a:pt x="645" y="964"/>
                </a:lnTo>
                <a:cubicBezTo>
                  <a:pt x="629" y="981"/>
                  <a:pt x="603" y="992"/>
                  <a:pt x="582" y="992"/>
                </a:cubicBezTo>
                <a:cubicBezTo>
                  <a:pt x="560" y="992"/>
                  <a:pt x="539" y="981"/>
                  <a:pt x="522" y="964"/>
                </a:cubicBezTo>
                <a:lnTo>
                  <a:pt x="200" y="645"/>
                </a:lnTo>
                <a:cubicBezTo>
                  <a:pt x="164" y="612"/>
                  <a:pt x="164" y="557"/>
                  <a:pt x="200" y="522"/>
                </a:cubicBezTo>
                <a:lnTo>
                  <a:pt x="500" y="221"/>
                </a:lnTo>
                <a:lnTo>
                  <a:pt x="361" y="82"/>
                </a:lnTo>
                <a:lnTo>
                  <a:pt x="446" y="0"/>
                </a:lnTo>
                <a:lnTo>
                  <a:pt x="965" y="52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5" name="Freeform 94"/>
          <p:cNvSpPr>
            <a:spLocks noChangeArrowheads="1"/>
          </p:cNvSpPr>
          <p:nvPr/>
        </p:nvSpPr>
        <p:spPr bwMode="auto">
          <a:xfrm>
            <a:off x="2205039" y="2351088"/>
            <a:ext cx="357187" cy="419100"/>
          </a:xfrm>
          <a:custGeom>
            <a:avLst/>
            <a:gdLst>
              <a:gd name="T0" fmla="*/ 817 w 993"/>
              <a:gd name="T1" fmla="*/ 115 h 1165"/>
              <a:gd name="T2" fmla="*/ 992 w 993"/>
              <a:gd name="T3" fmla="*/ 115 h 1165"/>
              <a:gd name="T4" fmla="*/ 992 w 993"/>
              <a:gd name="T5" fmla="*/ 582 h 1165"/>
              <a:gd name="T6" fmla="*/ 525 w 993"/>
              <a:gd name="T7" fmla="*/ 582 h 1165"/>
              <a:gd name="T8" fmla="*/ 525 w 993"/>
              <a:gd name="T9" fmla="*/ 1107 h 1165"/>
              <a:gd name="T10" fmla="*/ 467 w 993"/>
              <a:gd name="T11" fmla="*/ 1164 h 1165"/>
              <a:gd name="T12" fmla="*/ 350 w 993"/>
              <a:gd name="T13" fmla="*/ 1164 h 1165"/>
              <a:gd name="T14" fmla="*/ 292 w 993"/>
              <a:gd name="T15" fmla="*/ 1107 h 1165"/>
              <a:gd name="T16" fmla="*/ 292 w 993"/>
              <a:gd name="T17" fmla="*/ 465 h 1165"/>
              <a:gd name="T18" fmla="*/ 875 w 993"/>
              <a:gd name="T19" fmla="*/ 465 h 1165"/>
              <a:gd name="T20" fmla="*/ 875 w 993"/>
              <a:gd name="T21" fmla="*/ 232 h 1165"/>
              <a:gd name="T22" fmla="*/ 817 w 993"/>
              <a:gd name="T23" fmla="*/ 232 h 1165"/>
              <a:gd name="T24" fmla="*/ 817 w 993"/>
              <a:gd name="T25" fmla="*/ 290 h 1165"/>
              <a:gd name="T26" fmla="*/ 760 w 993"/>
              <a:gd name="T27" fmla="*/ 350 h 1165"/>
              <a:gd name="T28" fmla="*/ 60 w 993"/>
              <a:gd name="T29" fmla="*/ 350 h 1165"/>
              <a:gd name="T30" fmla="*/ 0 w 993"/>
              <a:gd name="T31" fmla="*/ 290 h 1165"/>
              <a:gd name="T32" fmla="*/ 0 w 993"/>
              <a:gd name="T33" fmla="*/ 57 h 1165"/>
              <a:gd name="T34" fmla="*/ 60 w 993"/>
              <a:gd name="T35" fmla="*/ 0 h 1165"/>
              <a:gd name="T36" fmla="*/ 760 w 993"/>
              <a:gd name="T37" fmla="*/ 0 h 1165"/>
              <a:gd name="T38" fmla="*/ 817 w 993"/>
              <a:gd name="T39" fmla="*/ 57 h 1165"/>
              <a:gd name="T40" fmla="*/ 817 w 993"/>
              <a:gd name="T41"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93" h="1165">
                <a:moveTo>
                  <a:pt x="817" y="115"/>
                </a:moveTo>
                <a:lnTo>
                  <a:pt x="992" y="115"/>
                </a:lnTo>
                <a:lnTo>
                  <a:pt x="992" y="582"/>
                </a:lnTo>
                <a:lnTo>
                  <a:pt x="525" y="582"/>
                </a:lnTo>
                <a:lnTo>
                  <a:pt x="525" y="1107"/>
                </a:lnTo>
                <a:cubicBezTo>
                  <a:pt x="525" y="1140"/>
                  <a:pt x="500" y="1164"/>
                  <a:pt x="467" y="1164"/>
                </a:cubicBezTo>
                <a:lnTo>
                  <a:pt x="350" y="1164"/>
                </a:lnTo>
                <a:cubicBezTo>
                  <a:pt x="317" y="1164"/>
                  <a:pt x="292" y="1140"/>
                  <a:pt x="292" y="1107"/>
                </a:cubicBezTo>
                <a:lnTo>
                  <a:pt x="292" y="465"/>
                </a:lnTo>
                <a:lnTo>
                  <a:pt x="875" y="465"/>
                </a:lnTo>
                <a:lnTo>
                  <a:pt x="875" y="232"/>
                </a:lnTo>
                <a:lnTo>
                  <a:pt x="817" y="232"/>
                </a:lnTo>
                <a:lnTo>
                  <a:pt x="817" y="290"/>
                </a:lnTo>
                <a:cubicBezTo>
                  <a:pt x="817" y="323"/>
                  <a:pt x="793" y="350"/>
                  <a:pt x="760" y="350"/>
                </a:cubicBezTo>
                <a:lnTo>
                  <a:pt x="60" y="350"/>
                </a:lnTo>
                <a:cubicBezTo>
                  <a:pt x="27" y="350"/>
                  <a:pt x="0" y="323"/>
                  <a:pt x="0" y="290"/>
                </a:cubicBezTo>
                <a:lnTo>
                  <a:pt x="0" y="57"/>
                </a:lnTo>
                <a:cubicBezTo>
                  <a:pt x="0" y="25"/>
                  <a:pt x="27" y="0"/>
                  <a:pt x="60" y="0"/>
                </a:cubicBezTo>
                <a:lnTo>
                  <a:pt x="760" y="0"/>
                </a:lnTo>
                <a:cubicBezTo>
                  <a:pt x="793" y="0"/>
                  <a:pt x="817" y="25"/>
                  <a:pt x="817" y="57"/>
                </a:cubicBezTo>
                <a:lnTo>
                  <a:pt x="817" y="11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6" name="Freeform 95"/>
          <p:cNvSpPr>
            <a:spLocks noChangeArrowheads="1"/>
          </p:cNvSpPr>
          <p:nvPr/>
        </p:nvSpPr>
        <p:spPr bwMode="auto">
          <a:xfrm>
            <a:off x="3257551" y="2393950"/>
            <a:ext cx="398463" cy="336550"/>
          </a:xfrm>
          <a:custGeom>
            <a:avLst/>
            <a:gdLst>
              <a:gd name="T0" fmla="*/ 290 w 1108"/>
              <a:gd name="T1" fmla="*/ 525 h 935"/>
              <a:gd name="T2" fmla="*/ 290 w 1108"/>
              <a:gd name="T3" fmla="*/ 410 h 935"/>
              <a:gd name="T4" fmla="*/ 1107 w 1108"/>
              <a:gd name="T5" fmla="*/ 410 h 935"/>
              <a:gd name="T6" fmla="*/ 1107 w 1108"/>
              <a:gd name="T7" fmla="*/ 525 h 935"/>
              <a:gd name="T8" fmla="*/ 290 w 1108"/>
              <a:gd name="T9" fmla="*/ 525 h 935"/>
              <a:gd name="T10" fmla="*/ 290 w 1108"/>
              <a:gd name="T11" fmla="*/ 874 h 935"/>
              <a:gd name="T12" fmla="*/ 290 w 1108"/>
              <a:gd name="T13" fmla="*/ 760 h 935"/>
              <a:gd name="T14" fmla="*/ 1107 w 1108"/>
              <a:gd name="T15" fmla="*/ 760 h 935"/>
              <a:gd name="T16" fmla="*/ 1107 w 1108"/>
              <a:gd name="T17" fmla="*/ 874 h 935"/>
              <a:gd name="T18" fmla="*/ 290 w 1108"/>
              <a:gd name="T19" fmla="*/ 874 h 935"/>
              <a:gd name="T20" fmla="*/ 290 w 1108"/>
              <a:gd name="T21" fmla="*/ 60 h 935"/>
              <a:gd name="T22" fmla="*/ 1107 w 1108"/>
              <a:gd name="T23" fmla="*/ 60 h 935"/>
              <a:gd name="T24" fmla="*/ 1107 w 1108"/>
              <a:gd name="T25" fmla="*/ 175 h 935"/>
              <a:gd name="T26" fmla="*/ 290 w 1108"/>
              <a:gd name="T27" fmla="*/ 175 h 935"/>
              <a:gd name="T28" fmla="*/ 290 w 1108"/>
              <a:gd name="T29" fmla="*/ 60 h 935"/>
              <a:gd name="T30" fmla="*/ 0 w 1108"/>
              <a:gd name="T31" fmla="*/ 410 h 935"/>
              <a:gd name="T32" fmla="*/ 0 w 1108"/>
              <a:gd name="T33" fmla="*/ 350 h 935"/>
              <a:gd name="T34" fmla="*/ 175 w 1108"/>
              <a:gd name="T35" fmla="*/ 350 h 935"/>
              <a:gd name="T36" fmla="*/ 175 w 1108"/>
              <a:gd name="T37" fmla="*/ 404 h 935"/>
              <a:gd name="T38" fmla="*/ 68 w 1108"/>
              <a:gd name="T39" fmla="*/ 525 h 935"/>
              <a:gd name="T40" fmla="*/ 175 w 1108"/>
              <a:gd name="T41" fmla="*/ 525 h 935"/>
              <a:gd name="T42" fmla="*/ 175 w 1108"/>
              <a:gd name="T43" fmla="*/ 585 h 935"/>
              <a:gd name="T44" fmla="*/ 0 w 1108"/>
              <a:gd name="T45" fmla="*/ 585 h 935"/>
              <a:gd name="T46" fmla="*/ 0 w 1108"/>
              <a:gd name="T47" fmla="*/ 530 h 935"/>
              <a:gd name="T48" fmla="*/ 104 w 1108"/>
              <a:gd name="T49" fmla="*/ 410 h 935"/>
              <a:gd name="T50" fmla="*/ 0 w 1108"/>
              <a:gd name="T51" fmla="*/ 410 h 935"/>
              <a:gd name="T52" fmla="*/ 57 w 1108"/>
              <a:gd name="T53" fmla="*/ 235 h 935"/>
              <a:gd name="T54" fmla="*/ 57 w 1108"/>
              <a:gd name="T55" fmla="*/ 60 h 935"/>
              <a:gd name="T56" fmla="*/ 0 w 1108"/>
              <a:gd name="T57" fmla="*/ 60 h 935"/>
              <a:gd name="T58" fmla="*/ 0 w 1108"/>
              <a:gd name="T59" fmla="*/ 0 h 935"/>
              <a:gd name="T60" fmla="*/ 115 w 1108"/>
              <a:gd name="T61" fmla="*/ 0 h 935"/>
              <a:gd name="T62" fmla="*/ 115 w 1108"/>
              <a:gd name="T63" fmla="*/ 235 h 935"/>
              <a:gd name="T64" fmla="*/ 57 w 1108"/>
              <a:gd name="T65" fmla="*/ 235 h 935"/>
              <a:gd name="T66" fmla="*/ 0 w 1108"/>
              <a:gd name="T67" fmla="*/ 760 h 935"/>
              <a:gd name="T68" fmla="*/ 0 w 1108"/>
              <a:gd name="T69" fmla="*/ 699 h 935"/>
              <a:gd name="T70" fmla="*/ 175 w 1108"/>
              <a:gd name="T71" fmla="*/ 699 h 935"/>
              <a:gd name="T72" fmla="*/ 175 w 1108"/>
              <a:gd name="T73" fmla="*/ 934 h 935"/>
              <a:gd name="T74" fmla="*/ 0 w 1108"/>
              <a:gd name="T75" fmla="*/ 934 h 935"/>
              <a:gd name="T76" fmla="*/ 0 w 1108"/>
              <a:gd name="T77" fmla="*/ 874 h 935"/>
              <a:gd name="T78" fmla="*/ 115 w 1108"/>
              <a:gd name="T79" fmla="*/ 874 h 935"/>
              <a:gd name="T80" fmla="*/ 115 w 1108"/>
              <a:gd name="T81" fmla="*/ 847 h 935"/>
              <a:gd name="T82" fmla="*/ 57 w 1108"/>
              <a:gd name="T83" fmla="*/ 847 h 935"/>
              <a:gd name="T84" fmla="*/ 57 w 1108"/>
              <a:gd name="T85" fmla="*/ 787 h 935"/>
              <a:gd name="T86" fmla="*/ 115 w 1108"/>
              <a:gd name="T87" fmla="*/ 787 h 935"/>
              <a:gd name="T88" fmla="*/ 115 w 1108"/>
              <a:gd name="T89" fmla="*/ 760 h 935"/>
              <a:gd name="T90" fmla="*/ 0 w 1108"/>
              <a:gd name="T91" fmla="*/ 76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08" h="935">
                <a:moveTo>
                  <a:pt x="290" y="525"/>
                </a:moveTo>
                <a:lnTo>
                  <a:pt x="290" y="410"/>
                </a:lnTo>
                <a:lnTo>
                  <a:pt x="1107" y="410"/>
                </a:lnTo>
                <a:lnTo>
                  <a:pt x="1107" y="525"/>
                </a:lnTo>
                <a:lnTo>
                  <a:pt x="290" y="525"/>
                </a:lnTo>
                <a:close/>
                <a:moveTo>
                  <a:pt x="290" y="874"/>
                </a:moveTo>
                <a:lnTo>
                  <a:pt x="290" y="760"/>
                </a:lnTo>
                <a:lnTo>
                  <a:pt x="1107" y="760"/>
                </a:lnTo>
                <a:lnTo>
                  <a:pt x="1107" y="874"/>
                </a:lnTo>
                <a:lnTo>
                  <a:pt x="290" y="874"/>
                </a:lnTo>
                <a:close/>
                <a:moveTo>
                  <a:pt x="290" y="60"/>
                </a:moveTo>
                <a:lnTo>
                  <a:pt x="1107" y="60"/>
                </a:lnTo>
                <a:lnTo>
                  <a:pt x="1107" y="175"/>
                </a:lnTo>
                <a:lnTo>
                  <a:pt x="290" y="175"/>
                </a:lnTo>
                <a:lnTo>
                  <a:pt x="290" y="60"/>
                </a:lnTo>
                <a:close/>
                <a:moveTo>
                  <a:pt x="0" y="410"/>
                </a:moveTo>
                <a:lnTo>
                  <a:pt x="0" y="350"/>
                </a:lnTo>
                <a:lnTo>
                  <a:pt x="175" y="350"/>
                </a:lnTo>
                <a:lnTo>
                  <a:pt x="175" y="404"/>
                </a:lnTo>
                <a:lnTo>
                  <a:pt x="68" y="525"/>
                </a:lnTo>
                <a:lnTo>
                  <a:pt x="175" y="525"/>
                </a:lnTo>
                <a:lnTo>
                  <a:pt x="175" y="585"/>
                </a:lnTo>
                <a:lnTo>
                  <a:pt x="0" y="585"/>
                </a:lnTo>
                <a:lnTo>
                  <a:pt x="0" y="530"/>
                </a:lnTo>
                <a:lnTo>
                  <a:pt x="104" y="410"/>
                </a:lnTo>
                <a:lnTo>
                  <a:pt x="0" y="410"/>
                </a:lnTo>
                <a:close/>
                <a:moveTo>
                  <a:pt x="57" y="235"/>
                </a:moveTo>
                <a:lnTo>
                  <a:pt x="57" y="60"/>
                </a:lnTo>
                <a:lnTo>
                  <a:pt x="0" y="60"/>
                </a:lnTo>
                <a:lnTo>
                  <a:pt x="0" y="0"/>
                </a:lnTo>
                <a:lnTo>
                  <a:pt x="115" y="0"/>
                </a:lnTo>
                <a:lnTo>
                  <a:pt x="115" y="235"/>
                </a:lnTo>
                <a:lnTo>
                  <a:pt x="57" y="235"/>
                </a:lnTo>
                <a:close/>
                <a:moveTo>
                  <a:pt x="0" y="760"/>
                </a:moveTo>
                <a:lnTo>
                  <a:pt x="0" y="699"/>
                </a:lnTo>
                <a:lnTo>
                  <a:pt x="175" y="699"/>
                </a:lnTo>
                <a:lnTo>
                  <a:pt x="175" y="934"/>
                </a:lnTo>
                <a:lnTo>
                  <a:pt x="0" y="934"/>
                </a:lnTo>
                <a:lnTo>
                  <a:pt x="0" y="874"/>
                </a:lnTo>
                <a:lnTo>
                  <a:pt x="115" y="874"/>
                </a:lnTo>
                <a:lnTo>
                  <a:pt x="115" y="847"/>
                </a:lnTo>
                <a:lnTo>
                  <a:pt x="57" y="847"/>
                </a:lnTo>
                <a:lnTo>
                  <a:pt x="57" y="787"/>
                </a:lnTo>
                <a:lnTo>
                  <a:pt x="115" y="787"/>
                </a:lnTo>
                <a:lnTo>
                  <a:pt x="115" y="760"/>
                </a:lnTo>
                <a:lnTo>
                  <a:pt x="0" y="76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7" name="Freeform 96"/>
          <p:cNvSpPr>
            <a:spLocks noChangeArrowheads="1"/>
          </p:cNvSpPr>
          <p:nvPr/>
        </p:nvSpPr>
        <p:spPr bwMode="auto">
          <a:xfrm>
            <a:off x="4335464" y="2403476"/>
            <a:ext cx="388937" cy="314325"/>
          </a:xfrm>
          <a:custGeom>
            <a:avLst/>
            <a:gdLst>
              <a:gd name="T0" fmla="*/ 262 w 1080"/>
              <a:gd name="T1" fmla="*/ 30 h 875"/>
              <a:gd name="T2" fmla="*/ 1079 w 1080"/>
              <a:gd name="T3" fmla="*/ 30 h 875"/>
              <a:gd name="T4" fmla="*/ 1079 w 1080"/>
              <a:gd name="T5" fmla="*/ 145 h 875"/>
              <a:gd name="T6" fmla="*/ 262 w 1080"/>
              <a:gd name="T7" fmla="*/ 145 h 875"/>
              <a:gd name="T8" fmla="*/ 262 w 1080"/>
              <a:gd name="T9" fmla="*/ 30 h 875"/>
              <a:gd name="T10" fmla="*/ 262 w 1080"/>
              <a:gd name="T11" fmla="*/ 495 h 875"/>
              <a:gd name="T12" fmla="*/ 262 w 1080"/>
              <a:gd name="T13" fmla="*/ 380 h 875"/>
              <a:gd name="T14" fmla="*/ 1079 w 1080"/>
              <a:gd name="T15" fmla="*/ 380 h 875"/>
              <a:gd name="T16" fmla="*/ 1079 w 1080"/>
              <a:gd name="T17" fmla="*/ 495 h 875"/>
              <a:gd name="T18" fmla="*/ 262 w 1080"/>
              <a:gd name="T19" fmla="*/ 495 h 875"/>
              <a:gd name="T20" fmla="*/ 262 w 1080"/>
              <a:gd name="T21" fmla="*/ 844 h 875"/>
              <a:gd name="T22" fmla="*/ 262 w 1080"/>
              <a:gd name="T23" fmla="*/ 730 h 875"/>
              <a:gd name="T24" fmla="*/ 1079 w 1080"/>
              <a:gd name="T25" fmla="*/ 730 h 875"/>
              <a:gd name="T26" fmla="*/ 1079 w 1080"/>
              <a:gd name="T27" fmla="*/ 844 h 875"/>
              <a:gd name="T28" fmla="*/ 262 w 1080"/>
              <a:gd name="T29" fmla="*/ 844 h 875"/>
              <a:gd name="T30" fmla="*/ 87 w 1080"/>
              <a:gd name="T31" fmla="*/ 700 h 875"/>
              <a:gd name="T32" fmla="*/ 175 w 1080"/>
              <a:gd name="T33" fmla="*/ 787 h 875"/>
              <a:gd name="T34" fmla="*/ 87 w 1080"/>
              <a:gd name="T35" fmla="*/ 874 h 875"/>
              <a:gd name="T36" fmla="*/ 0 w 1080"/>
              <a:gd name="T37" fmla="*/ 787 h 875"/>
              <a:gd name="T38" fmla="*/ 87 w 1080"/>
              <a:gd name="T39" fmla="*/ 700 h 875"/>
              <a:gd name="T40" fmla="*/ 87 w 1080"/>
              <a:gd name="T41" fmla="*/ 0 h 875"/>
              <a:gd name="T42" fmla="*/ 175 w 1080"/>
              <a:gd name="T43" fmla="*/ 87 h 875"/>
              <a:gd name="T44" fmla="*/ 87 w 1080"/>
              <a:gd name="T45" fmla="*/ 175 h 875"/>
              <a:gd name="T46" fmla="*/ 0 w 1080"/>
              <a:gd name="T47" fmla="*/ 87 h 875"/>
              <a:gd name="T48" fmla="*/ 87 w 1080"/>
              <a:gd name="T49" fmla="*/ 0 h 875"/>
              <a:gd name="T50" fmla="*/ 87 w 1080"/>
              <a:gd name="T51" fmla="*/ 350 h 875"/>
              <a:gd name="T52" fmla="*/ 175 w 1080"/>
              <a:gd name="T53" fmla="*/ 437 h 875"/>
              <a:gd name="T54" fmla="*/ 87 w 1080"/>
              <a:gd name="T55" fmla="*/ 525 h 875"/>
              <a:gd name="T56" fmla="*/ 0 w 1080"/>
              <a:gd name="T57" fmla="*/ 437 h 875"/>
              <a:gd name="T58" fmla="*/ 87 w 1080"/>
              <a:gd name="T59" fmla="*/ 35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0" h="875">
                <a:moveTo>
                  <a:pt x="262" y="30"/>
                </a:moveTo>
                <a:lnTo>
                  <a:pt x="1079" y="30"/>
                </a:lnTo>
                <a:lnTo>
                  <a:pt x="1079" y="145"/>
                </a:lnTo>
                <a:lnTo>
                  <a:pt x="262" y="145"/>
                </a:lnTo>
                <a:lnTo>
                  <a:pt x="262" y="30"/>
                </a:lnTo>
                <a:close/>
                <a:moveTo>
                  <a:pt x="262" y="495"/>
                </a:moveTo>
                <a:lnTo>
                  <a:pt x="262" y="380"/>
                </a:lnTo>
                <a:lnTo>
                  <a:pt x="1079" y="380"/>
                </a:lnTo>
                <a:lnTo>
                  <a:pt x="1079" y="495"/>
                </a:lnTo>
                <a:lnTo>
                  <a:pt x="262" y="495"/>
                </a:lnTo>
                <a:close/>
                <a:moveTo>
                  <a:pt x="262" y="844"/>
                </a:moveTo>
                <a:lnTo>
                  <a:pt x="262" y="730"/>
                </a:lnTo>
                <a:lnTo>
                  <a:pt x="1079" y="730"/>
                </a:lnTo>
                <a:lnTo>
                  <a:pt x="1079" y="844"/>
                </a:lnTo>
                <a:lnTo>
                  <a:pt x="262" y="844"/>
                </a:lnTo>
                <a:close/>
                <a:moveTo>
                  <a:pt x="87" y="700"/>
                </a:moveTo>
                <a:cubicBezTo>
                  <a:pt x="136" y="700"/>
                  <a:pt x="175" y="740"/>
                  <a:pt x="175" y="787"/>
                </a:cubicBezTo>
                <a:cubicBezTo>
                  <a:pt x="175" y="833"/>
                  <a:pt x="133" y="874"/>
                  <a:pt x="87" y="874"/>
                </a:cubicBezTo>
                <a:cubicBezTo>
                  <a:pt x="40" y="874"/>
                  <a:pt x="0" y="833"/>
                  <a:pt x="0" y="787"/>
                </a:cubicBezTo>
                <a:cubicBezTo>
                  <a:pt x="0" y="740"/>
                  <a:pt x="38" y="700"/>
                  <a:pt x="87" y="700"/>
                </a:cubicBezTo>
                <a:close/>
                <a:moveTo>
                  <a:pt x="87" y="0"/>
                </a:moveTo>
                <a:cubicBezTo>
                  <a:pt x="136" y="0"/>
                  <a:pt x="175" y="37"/>
                  <a:pt x="175" y="87"/>
                </a:cubicBezTo>
                <a:cubicBezTo>
                  <a:pt x="175" y="136"/>
                  <a:pt x="136" y="175"/>
                  <a:pt x="87" y="175"/>
                </a:cubicBezTo>
                <a:cubicBezTo>
                  <a:pt x="38" y="175"/>
                  <a:pt x="0" y="136"/>
                  <a:pt x="0" y="87"/>
                </a:cubicBezTo>
                <a:cubicBezTo>
                  <a:pt x="0" y="37"/>
                  <a:pt x="38" y="0"/>
                  <a:pt x="87" y="0"/>
                </a:cubicBezTo>
                <a:close/>
                <a:moveTo>
                  <a:pt x="87" y="350"/>
                </a:moveTo>
                <a:cubicBezTo>
                  <a:pt x="136" y="350"/>
                  <a:pt x="175" y="388"/>
                  <a:pt x="175" y="437"/>
                </a:cubicBezTo>
                <a:cubicBezTo>
                  <a:pt x="175" y="486"/>
                  <a:pt x="136" y="525"/>
                  <a:pt x="87" y="525"/>
                </a:cubicBezTo>
                <a:cubicBezTo>
                  <a:pt x="38" y="525"/>
                  <a:pt x="0" y="486"/>
                  <a:pt x="0" y="437"/>
                </a:cubicBezTo>
                <a:cubicBezTo>
                  <a:pt x="0" y="388"/>
                  <a:pt x="38" y="350"/>
                  <a:pt x="87"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8" name="Freeform 97"/>
          <p:cNvSpPr>
            <a:spLocks noChangeArrowheads="1"/>
          </p:cNvSpPr>
          <p:nvPr/>
        </p:nvSpPr>
        <p:spPr bwMode="auto">
          <a:xfrm>
            <a:off x="5386388" y="2382839"/>
            <a:ext cx="430212" cy="357187"/>
          </a:xfrm>
          <a:custGeom>
            <a:avLst/>
            <a:gdLst>
              <a:gd name="T0" fmla="*/ 495 w 1196"/>
              <a:gd name="T1" fmla="*/ 552 h 990"/>
              <a:gd name="T2" fmla="*/ 495 w 1196"/>
              <a:gd name="T3" fmla="*/ 437 h 990"/>
              <a:gd name="T4" fmla="*/ 1195 w 1196"/>
              <a:gd name="T5" fmla="*/ 437 h 990"/>
              <a:gd name="T6" fmla="*/ 1195 w 1196"/>
              <a:gd name="T7" fmla="*/ 552 h 990"/>
              <a:gd name="T8" fmla="*/ 495 w 1196"/>
              <a:gd name="T9" fmla="*/ 552 h 990"/>
              <a:gd name="T10" fmla="*/ 495 w 1196"/>
              <a:gd name="T11" fmla="*/ 901 h 990"/>
              <a:gd name="T12" fmla="*/ 495 w 1196"/>
              <a:gd name="T13" fmla="*/ 787 h 990"/>
              <a:gd name="T14" fmla="*/ 1195 w 1196"/>
              <a:gd name="T15" fmla="*/ 787 h 990"/>
              <a:gd name="T16" fmla="*/ 1195 w 1196"/>
              <a:gd name="T17" fmla="*/ 901 h 990"/>
              <a:gd name="T18" fmla="*/ 495 w 1196"/>
              <a:gd name="T19" fmla="*/ 901 h 990"/>
              <a:gd name="T20" fmla="*/ 495 w 1196"/>
              <a:gd name="T21" fmla="*/ 87 h 990"/>
              <a:gd name="T22" fmla="*/ 1195 w 1196"/>
              <a:gd name="T23" fmla="*/ 87 h 990"/>
              <a:gd name="T24" fmla="*/ 1195 w 1196"/>
              <a:gd name="T25" fmla="*/ 202 h 990"/>
              <a:gd name="T26" fmla="*/ 495 w 1196"/>
              <a:gd name="T27" fmla="*/ 202 h 990"/>
              <a:gd name="T28" fmla="*/ 495 w 1196"/>
              <a:gd name="T29" fmla="*/ 87 h 990"/>
              <a:gd name="T30" fmla="*/ 263 w 1196"/>
              <a:gd name="T31" fmla="*/ 202 h 990"/>
              <a:gd name="T32" fmla="*/ 263 w 1196"/>
              <a:gd name="T33" fmla="*/ 787 h 990"/>
              <a:gd name="T34" fmla="*/ 408 w 1196"/>
              <a:gd name="T35" fmla="*/ 787 h 990"/>
              <a:gd name="T36" fmla="*/ 205 w 1196"/>
              <a:gd name="T37" fmla="*/ 989 h 990"/>
              <a:gd name="T38" fmla="*/ 0 w 1196"/>
              <a:gd name="T39" fmla="*/ 787 h 990"/>
              <a:gd name="T40" fmla="*/ 145 w 1196"/>
              <a:gd name="T41" fmla="*/ 787 h 990"/>
              <a:gd name="T42" fmla="*/ 145 w 1196"/>
              <a:gd name="T43" fmla="*/ 202 h 990"/>
              <a:gd name="T44" fmla="*/ 0 w 1196"/>
              <a:gd name="T45" fmla="*/ 202 h 990"/>
              <a:gd name="T46" fmla="*/ 205 w 1196"/>
              <a:gd name="T47" fmla="*/ 0 h 990"/>
              <a:gd name="T48" fmla="*/ 408 w 1196"/>
              <a:gd name="T49" fmla="*/ 202 h 990"/>
              <a:gd name="T50" fmla="*/ 263 w 1196"/>
              <a:gd name="T51" fmla="*/ 202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96" h="990">
                <a:moveTo>
                  <a:pt x="495" y="552"/>
                </a:moveTo>
                <a:lnTo>
                  <a:pt x="495" y="437"/>
                </a:lnTo>
                <a:lnTo>
                  <a:pt x="1195" y="437"/>
                </a:lnTo>
                <a:lnTo>
                  <a:pt x="1195" y="552"/>
                </a:lnTo>
                <a:lnTo>
                  <a:pt x="495" y="552"/>
                </a:lnTo>
                <a:close/>
                <a:moveTo>
                  <a:pt x="495" y="901"/>
                </a:moveTo>
                <a:lnTo>
                  <a:pt x="495" y="787"/>
                </a:lnTo>
                <a:lnTo>
                  <a:pt x="1195" y="787"/>
                </a:lnTo>
                <a:lnTo>
                  <a:pt x="1195" y="901"/>
                </a:lnTo>
                <a:lnTo>
                  <a:pt x="495" y="901"/>
                </a:lnTo>
                <a:close/>
                <a:moveTo>
                  <a:pt x="495" y="87"/>
                </a:moveTo>
                <a:lnTo>
                  <a:pt x="1195" y="87"/>
                </a:lnTo>
                <a:lnTo>
                  <a:pt x="1195" y="202"/>
                </a:lnTo>
                <a:lnTo>
                  <a:pt x="495" y="202"/>
                </a:lnTo>
                <a:lnTo>
                  <a:pt x="495" y="87"/>
                </a:lnTo>
                <a:close/>
                <a:moveTo>
                  <a:pt x="263" y="202"/>
                </a:moveTo>
                <a:lnTo>
                  <a:pt x="263" y="787"/>
                </a:lnTo>
                <a:lnTo>
                  <a:pt x="408" y="787"/>
                </a:lnTo>
                <a:lnTo>
                  <a:pt x="205" y="989"/>
                </a:lnTo>
                <a:lnTo>
                  <a:pt x="0" y="787"/>
                </a:lnTo>
                <a:lnTo>
                  <a:pt x="145" y="787"/>
                </a:lnTo>
                <a:lnTo>
                  <a:pt x="145" y="202"/>
                </a:lnTo>
                <a:lnTo>
                  <a:pt x="0" y="202"/>
                </a:lnTo>
                <a:lnTo>
                  <a:pt x="205" y="0"/>
                </a:lnTo>
                <a:lnTo>
                  <a:pt x="408" y="202"/>
                </a:lnTo>
                <a:lnTo>
                  <a:pt x="263" y="20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9" name="Freeform 98"/>
          <p:cNvSpPr>
            <a:spLocks noChangeArrowheads="1"/>
          </p:cNvSpPr>
          <p:nvPr/>
        </p:nvSpPr>
        <p:spPr bwMode="auto">
          <a:xfrm>
            <a:off x="6548438" y="2414589"/>
            <a:ext cx="252412" cy="293687"/>
          </a:xfrm>
          <a:custGeom>
            <a:avLst/>
            <a:gdLst>
              <a:gd name="T0" fmla="*/ 232 w 701"/>
              <a:gd name="T1" fmla="*/ 0 h 818"/>
              <a:gd name="T2" fmla="*/ 700 w 701"/>
              <a:gd name="T3" fmla="*/ 0 h 818"/>
              <a:gd name="T4" fmla="*/ 700 w 701"/>
              <a:gd name="T5" fmla="*/ 175 h 818"/>
              <a:gd name="T6" fmla="*/ 536 w 701"/>
              <a:gd name="T7" fmla="*/ 175 h 818"/>
              <a:gd name="T8" fmla="*/ 339 w 701"/>
              <a:gd name="T9" fmla="*/ 642 h 818"/>
              <a:gd name="T10" fmla="*/ 467 w 701"/>
              <a:gd name="T11" fmla="*/ 642 h 818"/>
              <a:gd name="T12" fmla="*/ 467 w 701"/>
              <a:gd name="T13" fmla="*/ 817 h 818"/>
              <a:gd name="T14" fmla="*/ 0 w 701"/>
              <a:gd name="T15" fmla="*/ 817 h 818"/>
              <a:gd name="T16" fmla="*/ 0 w 701"/>
              <a:gd name="T17" fmla="*/ 642 h 818"/>
              <a:gd name="T18" fmla="*/ 164 w 701"/>
              <a:gd name="T19" fmla="*/ 642 h 818"/>
              <a:gd name="T20" fmla="*/ 361 w 701"/>
              <a:gd name="T21" fmla="*/ 175 h 818"/>
              <a:gd name="T22" fmla="*/ 232 w 701"/>
              <a:gd name="T23" fmla="*/ 175 h 818"/>
              <a:gd name="T24" fmla="*/ 232 w 701"/>
              <a:gd name="T25"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1" h="818">
                <a:moveTo>
                  <a:pt x="232" y="0"/>
                </a:moveTo>
                <a:lnTo>
                  <a:pt x="700" y="0"/>
                </a:lnTo>
                <a:lnTo>
                  <a:pt x="700" y="175"/>
                </a:lnTo>
                <a:lnTo>
                  <a:pt x="536" y="175"/>
                </a:lnTo>
                <a:lnTo>
                  <a:pt x="339" y="642"/>
                </a:lnTo>
                <a:lnTo>
                  <a:pt x="467" y="642"/>
                </a:lnTo>
                <a:lnTo>
                  <a:pt x="467" y="817"/>
                </a:lnTo>
                <a:lnTo>
                  <a:pt x="0" y="817"/>
                </a:lnTo>
                <a:lnTo>
                  <a:pt x="0" y="642"/>
                </a:lnTo>
                <a:lnTo>
                  <a:pt x="164" y="642"/>
                </a:lnTo>
                <a:lnTo>
                  <a:pt x="361" y="175"/>
                </a:lnTo>
                <a:lnTo>
                  <a:pt x="232" y="175"/>
                </a:lnTo>
                <a:lnTo>
                  <a:pt x="23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0" name="Freeform 99"/>
          <p:cNvSpPr>
            <a:spLocks noChangeArrowheads="1"/>
          </p:cNvSpPr>
          <p:nvPr/>
        </p:nvSpPr>
        <p:spPr bwMode="auto">
          <a:xfrm>
            <a:off x="7558089" y="2371726"/>
            <a:ext cx="377825" cy="377825"/>
          </a:xfrm>
          <a:custGeom>
            <a:avLst/>
            <a:gdLst>
              <a:gd name="T0" fmla="*/ 468 w 1051"/>
              <a:gd name="T1" fmla="*/ 583 h 1051"/>
              <a:gd name="T2" fmla="*/ 468 w 1051"/>
              <a:gd name="T3" fmla="*/ 468 h 1051"/>
              <a:gd name="T4" fmla="*/ 1050 w 1051"/>
              <a:gd name="T5" fmla="*/ 468 h 1051"/>
              <a:gd name="T6" fmla="*/ 1050 w 1051"/>
              <a:gd name="T7" fmla="*/ 583 h 1051"/>
              <a:gd name="T8" fmla="*/ 468 w 1051"/>
              <a:gd name="T9" fmla="*/ 583 h 1051"/>
              <a:gd name="T10" fmla="*/ 468 w 1051"/>
              <a:gd name="T11" fmla="*/ 350 h 1051"/>
              <a:gd name="T12" fmla="*/ 468 w 1051"/>
              <a:gd name="T13" fmla="*/ 233 h 1051"/>
              <a:gd name="T14" fmla="*/ 1050 w 1051"/>
              <a:gd name="T15" fmla="*/ 233 h 1051"/>
              <a:gd name="T16" fmla="*/ 1050 w 1051"/>
              <a:gd name="T17" fmla="*/ 350 h 1051"/>
              <a:gd name="T18" fmla="*/ 468 w 1051"/>
              <a:gd name="T19" fmla="*/ 350 h 1051"/>
              <a:gd name="T20" fmla="*/ 0 w 1051"/>
              <a:gd name="T21" fmla="*/ 0 h 1051"/>
              <a:gd name="T22" fmla="*/ 1050 w 1051"/>
              <a:gd name="T23" fmla="*/ 0 h 1051"/>
              <a:gd name="T24" fmla="*/ 1050 w 1051"/>
              <a:gd name="T25" fmla="*/ 118 h 1051"/>
              <a:gd name="T26" fmla="*/ 0 w 1051"/>
              <a:gd name="T27" fmla="*/ 118 h 1051"/>
              <a:gd name="T28" fmla="*/ 0 w 1051"/>
              <a:gd name="T29" fmla="*/ 0 h 1051"/>
              <a:gd name="T30" fmla="*/ 468 w 1051"/>
              <a:gd name="T31" fmla="*/ 818 h 1051"/>
              <a:gd name="T32" fmla="*/ 468 w 1051"/>
              <a:gd name="T33" fmla="*/ 700 h 1051"/>
              <a:gd name="T34" fmla="*/ 1050 w 1051"/>
              <a:gd name="T35" fmla="*/ 700 h 1051"/>
              <a:gd name="T36" fmla="*/ 1050 w 1051"/>
              <a:gd name="T37" fmla="*/ 818 h 1051"/>
              <a:gd name="T38" fmla="*/ 468 w 1051"/>
              <a:gd name="T39" fmla="*/ 818 h 1051"/>
              <a:gd name="T40" fmla="*/ 0 w 1051"/>
              <a:gd name="T41" fmla="*/ 293 h 1051"/>
              <a:gd name="T42" fmla="*/ 233 w 1051"/>
              <a:gd name="T43" fmla="*/ 525 h 1051"/>
              <a:gd name="T44" fmla="*/ 0 w 1051"/>
              <a:gd name="T45" fmla="*/ 757 h 1051"/>
              <a:gd name="T46" fmla="*/ 0 w 1051"/>
              <a:gd name="T47" fmla="*/ 293 h 1051"/>
              <a:gd name="T48" fmla="*/ 0 w 1051"/>
              <a:gd name="T49" fmla="*/ 1050 h 1051"/>
              <a:gd name="T50" fmla="*/ 0 w 1051"/>
              <a:gd name="T51" fmla="*/ 932 h 1051"/>
              <a:gd name="T52" fmla="*/ 1050 w 1051"/>
              <a:gd name="T53" fmla="*/ 932 h 1051"/>
              <a:gd name="T54" fmla="*/ 1050 w 1051"/>
              <a:gd name="T55" fmla="*/ 1050 h 1051"/>
              <a:gd name="T56" fmla="*/ 0 w 1051"/>
              <a:gd name="T57"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051">
                <a:moveTo>
                  <a:pt x="468" y="583"/>
                </a:moveTo>
                <a:lnTo>
                  <a:pt x="468" y="468"/>
                </a:lnTo>
                <a:lnTo>
                  <a:pt x="1050" y="468"/>
                </a:lnTo>
                <a:lnTo>
                  <a:pt x="1050" y="583"/>
                </a:lnTo>
                <a:lnTo>
                  <a:pt x="468" y="583"/>
                </a:lnTo>
                <a:close/>
                <a:moveTo>
                  <a:pt x="468" y="350"/>
                </a:moveTo>
                <a:lnTo>
                  <a:pt x="468" y="233"/>
                </a:lnTo>
                <a:lnTo>
                  <a:pt x="1050" y="233"/>
                </a:lnTo>
                <a:lnTo>
                  <a:pt x="1050" y="350"/>
                </a:lnTo>
                <a:lnTo>
                  <a:pt x="468" y="350"/>
                </a:lnTo>
                <a:close/>
                <a:moveTo>
                  <a:pt x="0" y="0"/>
                </a:moveTo>
                <a:lnTo>
                  <a:pt x="1050" y="0"/>
                </a:lnTo>
                <a:lnTo>
                  <a:pt x="1050" y="118"/>
                </a:lnTo>
                <a:lnTo>
                  <a:pt x="0" y="118"/>
                </a:lnTo>
                <a:lnTo>
                  <a:pt x="0" y="0"/>
                </a:lnTo>
                <a:close/>
                <a:moveTo>
                  <a:pt x="468" y="818"/>
                </a:moveTo>
                <a:lnTo>
                  <a:pt x="468" y="700"/>
                </a:lnTo>
                <a:lnTo>
                  <a:pt x="1050" y="700"/>
                </a:lnTo>
                <a:lnTo>
                  <a:pt x="1050" y="818"/>
                </a:lnTo>
                <a:lnTo>
                  <a:pt x="468" y="818"/>
                </a:lnTo>
                <a:close/>
                <a:moveTo>
                  <a:pt x="0" y="293"/>
                </a:moveTo>
                <a:lnTo>
                  <a:pt x="233" y="525"/>
                </a:lnTo>
                <a:lnTo>
                  <a:pt x="0" y="757"/>
                </a:lnTo>
                <a:lnTo>
                  <a:pt x="0" y="293"/>
                </a:lnTo>
                <a:close/>
                <a:moveTo>
                  <a:pt x="0" y="1050"/>
                </a:moveTo>
                <a:lnTo>
                  <a:pt x="0" y="932"/>
                </a:lnTo>
                <a:lnTo>
                  <a:pt x="1050" y="932"/>
                </a:lnTo>
                <a:lnTo>
                  <a:pt x="1050" y="1050"/>
                </a:lnTo>
                <a:lnTo>
                  <a:pt x="0"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1" name="Freeform 100"/>
          <p:cNvSpPr>
            <a:spLocks noChangeArrowheads="1"/>
          </p:cNvSpPr>
          <p:nvPr/>
        </p:nvSpPr>
        <p:spPr bwMode="auto">
          <a:xfrm>
            <a:off x="8631239" y="2371726"/>
            <a:ext cx="377825" cy="377825"/>
          </a:xfrm>
          <a:custGeom>
            <a:avLst/>
            <a:gdLst>
              <a:gd name="T0" fmla="*/ 468 w 1051"/>
              <a:gd name="T1" fmla="*/ 583 h 1051"/>
              <a:gd name="T2" fmla="*/ 468 w 1051"/>
              <a:gd name="T3" fmla="*/ 468 h 1051"/>
              <a:gd name="T4" fmla="*/ 1050 w 1051"/>
              <a:gd name="T5" fmla="*/ 468 h 1051"/>
              <a:gd name="T6" fmla="*/ 1050 w 1051"/>
              <a:gd name="T7" fmla="*/ 583 h 1051"/>
              <a:gd name="T8" fmla="*/ 468 w 1051"/>
              <a:gd name="T9" fmla="*/ 583 h 1051"/>
              <a:gd name="T10" fmla="*/ 468 w 1051"/>
              <a:gd name="T11" fmla="*/ 350 h 1051"/>
              <a:gd name="T12" fmla="*/ 468 w 1051"/>
              <a:gd name="T13" fmla="*/ 233 h 1051"/>
              <a:gd name="T14" fmla="*/ 1050 w 1051"/>
              <a:gd name="T15" fmla="*/ 233 h 1051"/>
              <a:gd name="T16" fmla="*/ 1050 w 1051"/>
              <a:gd name="T17" fmla="*/ 350 h 1051"/>
              <a:gd name="T18" fmla="*/ 468 w 1051"/>
              <a:gd name="T19" fmla="*/ 350 h 1051"/>
              <a:gd name="T20" fmla="*/ 0 w 1051"/>
              <a:gd name="T21" fmla="*/ 0 h 1051"/>
              <a:gd name="T22" fmla="*/ 1050 w 1051"/>
              <a:gd name="T23" fmla="*/ 0 h 1051"/>
              <a:gd name="T24" fmla="*/ 1050 w 1051"/>
              <a:gd name="T25" fmla="*/ 118 h 1051"/>
              <a:gd name="T26" fmla="*/ 0 w 1051"/>
              <a:gd name="T27" fmla="*/ 118 h 1051"/>
              <a:gd name="T28" fmla="*/ 0 w 1051"/>
              <a:gd name="T29" fmla="*/ 0 h 1051"/>
              <a:gd name="T30" fmla="*/ 0 w 1051"/>
              <a:gd name="T31" fmla="*/ 1050 h 1051"/>
              <a:gd name="T32" fmla="*/ 0 w 1051"/>
              <a:gd name="T33" fmla="*/ 932 h 1051"/>
              <a:gd name="T34" fmla="*/ 1050 w 1051"/>
              <a:gd name="T35" fmla="*/ 932 h 1051"/>
              <a:gd name="T36" fmla="*/ 1050 w 1051"/>
              <a:gd name="T37" fmla="*/ 1050 h 1051"/>
              <a:gd name="T38" fmla="*/ 0 w 1051"/>
              <a:gd name="T39" fmla="*/ 1050 h 1051"/>
              <a:gd name="T40" fmla="*/ 0 w 1051"/>
              <a:gd name="T41" fmla="*/ 525 h 1051"/>
              <a:gd name="T42" fmla="*/ 233 w 1051"/>
              <a:gd name="T43" fmla="*/ 293 h 1051"/>
              <a:gd name="T44" fmla="*/ 233 w 1051"/>
              <a:gd name="T45" fmla="*/ 757 h 1051"/>
              <a:gd name="T46" fmla="*/ 0 w 1051"/>
              <a:gd name="T47" fmla="*/ 525 h 1051"/>
              <a:gd name="T48" fmla="*/ 468 w 1051"/>
              <a:gd name="T49" fmla="*/ 818 h 1051"/>
              <a:gd name="T50" fmla="*/ 468 w 1051"/>
              <a:gd name="T51" fmla="*/ 700 h 1051"/>
              <a:gd name="T52" fmla="*/ 1050 w 1051"/>
              <a:gd name="T53" fmla="*/ 700 h 1051"/>
              <a:gd name="T54" fmla="*/ 1050 w 1051"/>
              <a:gd name="T55" fmla="*/ 818 h 1051"/>
              <a:gd name="T56" fmla="*/ 468 w 1051"/>
              <a:gd name="T57" fmla="*/ 8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051">
                <a:moveTo>
                  <a:pt x="468" y="583"/>
                </a:moveTo>
                <a:lnTo>
                  <a:pt x="468" y="468"/>
                </a:lnTo>
                <a:lnTo>
                  <a:pt x="1050" y="468"/>
                </a:lnTo>
                <a:lnTo>
                  <a:pt x="1050" y="583"/>
                </a:lnTo>
                <a:lnTo>
                  <a:pt x="468" y="583"/>
                </a:lnTo>
                <a:close/>
                <a:moveTo>
                  <a:pt x="468" y="350"/>
                </a:moveTo>
                <a:lnTo>
                  <a:pt x="468" y="233"/>
                </a:lnTo>
                <a:lnTo>
                  <a:pt x="1050" y="233"/>
                </a:lnTo>
                <a:lnTo>
                  <a:pt x="1050" y="350"/>
                </a:lnTo>
                <a:lnTo>
                  <a:pt x="468" y="350"/>
                </a:lnTo>
                <a:close/>
                <a:moveTo>
                  <a:pt x="0" y="0"/>
                </a:moveTo>
                <a:lnTo>
                  <a:pt x="1050" y="0"/>
                </a:lnTo>
                <a:lnTo>
                  <a:pt x="1050" y="118"/>
                </a:lnTo>
                <a:lnTo>
                  <a:pt x="0" y="118"/>
                </a:lnTo>
                <a:lnTo>
                  <a:pt x="0" y="0"/>
                </a:lnTo>
                <a:close/>
                <a:moveTo>
                  <a:pt x="0" y="1050"/>
                </a:moveTo>
                <a:lnTo>
                  <a:pt x="0" y="932"/>
                </a:lnTo>
                <a:lnTo>
                  <a:pt x="1050" y="932"/>
                </a:lnTo>
                <a:lnTo>
                  <a:pt x="1050" y="1050"/>
                </a:lnTo>
                <a:lnTo>
                  <a:pt x="0" y="1050"/>
                </a:lnTo>
                <a:close/>
                <a:moveTo>
                  <a:pt x="0" y="525"/>
                </a:moveTo>
                <a:lnTo>
                  <a:pt x="233" y="293"/>
                </a:lnTo>
                <a:lnTo>
                  <a:pt x="233" y="757"/>
                </a:lnTo>
                <a:lnTo>
                  <a:pt x="0" y="525"/>
                </a:lnTo>
                <a:close/>
                <a:moveTo>
                  <a:pt x="468" y="818"/>
                </a:moveTo>
                <a:lnTo>
                  <a:pt x="468" y="700"/>
                </a:lnTo>
                <a:lnTo>
                  <a:pt x="1050" y="700"/>
                </a:lnTo>
                <a:lnTo>
                  <a:pt x="1050" y="818"/>
                </a:lnTo>
                <a:lnTo>
                  <a:pt x="468" y="8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2" name="Freeform 101"/>
          <p:cNvSpPr>
            <a:spLocks noChangeArrowheads="1"/>
          </p:cNvSpPr>
          <p:nvPr/>
        </p:nvSpPr>
        <p:spPr bwMode="auto">
          <a:xfrm>
            <a:off x="9640889" y="2341564"/>
            <a:ext cx="503237" cy="441325"/>
          </a:xfrm>
          <a:custGeom>
            <a:avLst/>
            <a:gdLst>
              <a:gd name="T0" fmla="*/ 560 w 1400"/>
              <a:gd name="T1" fmla="*/ 525 h 1225"/>
              <a:gd name="T2" fmla="*/ 839 w 1400"/>
              <a:gd name="T3" fmla="*/ 525 h 1225"/>
              <a:gd name="T4" fmla="*/ 699 w 1400"/>
              <a:gd name="T5" fmla="*/ 156 h 1225"/>
              <a:gd name="T6" fmla="*/ 560 w 1400"/>
              <a:gd name="T7" fmla="*/ 525 h 1225"/>
              <a:gd name="T8" fmla="*/ 642 w 1400"/>
              <a:gd name="T9" fmla="*/ 0 h 1225"/>
              <a:gd name="T10" fmla="*/ 757 w 1400"/>
              <a:gd name="T11" fmla="*/ 0 h 1225"/>
              <a:gd name="T12" fmla="*/ 1076 w 1400"/>
              <a:gd name="T13" fmla="*/ 817 h 1225"/>
              <a:gd name="T14" fmla="*/ 945 w 1400"/>
              <a:gd name="T15" fmla="*/ 817 h 1225"/>
              <a:gd name="T16" fmla="*/ 882 w 1400"/>
              <a:gd name="T17" fmla="*/ 642 h 1225"/>
              <a:gd name="T18" fmla="*/ 516 w 1400"/>
              <a:gd name="T19" fmla="*/ 642 h 1225"/>
              <a:gd name="T20" fmla="*/ 451 w 1400"/>
              <a:gd name="T21" fmla="*/ 817 h 1225"/>
              <a:gd name="T22" fmla="*/ 319 w 1400"/>
              <a:gd name="T23" fmla="*/ 817 h 1225"/>
              <a:gd name="T24" fmla="*/ 642 w 1400"/>
              <a:gd name="T25" fmla="*/ 0 h 1225"/>
              <a:gd name="T26" fmla="*/ 0 w 1400"/>
              <a:gd name="T27" fmla="*/ 992 h 1225"/>
              <a:gd name="T28" fmla="*/ 1399 w 1400"/>
              <a:gd name="T29" fmla="*/ 992 h 1225"/>
              <a:gd name="T30" fmla="*/ 1399 w 1400"/>
              <a:gd name="T31" fmla="*/ 1224 h 1225"/>
              <a:gd name="T32" fmla="*/ 0 w 1400"/>
              <a:gd name="T33" fmla="*/ 1224 h 1225"/>
              <a:gd name="T34" fmla="*/ 0 w 1400"/>
              <a:gd name="T35" fmla="*/ 992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0" h="1225">
                <a:moveTo>
                  <a:pt x="560" y="525"/>
                </a:moveTo>
                <a:lnTo>
                  <a:pt x="839" y="525"/>
                </a:lnTo>
                <a:lnTo>
                  <a:pt x="699" y="156"/>
                </a:lnTo>
                <a:lnTo>
                  <a:pt x="560" y="525"/>
                </a:lnTo>
                <a:close/>
                <a:moveTo>
                  <a:pt x="642" y="0"/>
                </a:moveTo>
                <a:lnTo>
                  <a:pt x="757" y="0"/>
                </a:lnTo>
                <a:lnTo>
                  <a:pt x="1076" y="817"/>
                </a:lnTo>
                <a:lnTo>
                  <a:pt x="945" y="817"/>
                </a:lnTo>
                <a:lnTo>
                  <a:pt x="882" y="642"/>
                </a:lnTo>
                <a:lnTo>
                  <a:pt x="516" y="642"/>
                </a:lnTo>
                <a:lnTo>
                  <a:pt x="451" y="817"/>
                </a:lnTo>
                <a:lnTo>
                  <a:pt x="319" y="817"/>
                </a:lnTo>
                <a:lnTo>
                  <a:pt x="642" y="0"/>
                </a:lnTo>
                <a:close/>
                <a:moveTo>
                  <a:pt x="0" y="992"/>
                </a:moveTo>
                <a:lnTo>
                  <a:pt x="1399" y="992"/>
                </a:lnTo>
                <a:lnTo>
                  <a:pt x="1399" y="1224"/>
                </a:lnTo>
                <a:lnTo>
                  <a:pt x="0" y="1224"/>
                </a:lnTo>
                <a:lnTo>
                  <a:pt x="0" y="99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3" name="Freeform 102"/>
          <p:cNvSpPr>
            <a:spLocks noChangeArrowheads="1"/>
          </p:cNvSpPr>
          <p:nvPr/>
        </p:nvSpPr>
        <p:spPr bwMode="auto">
          <a:xfrm>
            <a:off x="10798176" y="2373314"/>
            <a:ext cx="333375" cy="376237"/>
          </a:xfrm>
          <a:custGeom>
            <a:avLst/>
            <a:gdLst>
              <a:gd name="T0" fmla="*/ 74 w 928"/>
              <a:gd name="T1" fmla="*/ 120 h 1047"/>
              <a:gd name="T2" fmla="*/ 927 w 928"/>
              <a:gd name="T3" fmla="*/ 973 h 1047"/>
              <a:gd name="T4" fmla="*/ 853 w 928"/>
              <a:gd name="T5" fmla="*/ 1046 h 1047"/>
              <a:gd name="T6" fmla="*/ 697 w 928"/>
              <a:gd name="T7" fmla="*/ 893 h 1047"/>
              <a:gd name="T8" fmla="*/ 468 w 928"/>
              <a:gd name="T9" fmla="*/ 981 h 1047"/>
              <a:gd name="T10" fmla="*/ 118 w 928"/>
              <a:gd name="T11" fmla="*/ 631 h 1047"/>
              <a:gd name="T12" fmla="*/ 194 w 928"/>
              <a:gd name="T13" fmla="*/ 391 h 1047"/>
              <a:gd name="T14" fmla="*/ 0 w 928"/>
              <a:gd name="T15" fmla="*/ 197 h 1047"/>
              <a:gd name="T16" fmla="*/ 74 w 928"/>
              <a:gd name="T17" fmla="*/ 120 h 1047"/>
              <a:gd name="T18" fmla="*/ 817 w 928"/>
              <a:gd name="T19" fmla="*/ 631 h 1047"/>
              <a:gd name="T20" fmla="*/ 809 w 928"/>
              <a:gd name="T21" fmla="*/ 708 h 1047"/>
              <a:gd name="T22" fmla="*/ 309 w 928"/>
              <a:gd name="T23" fmla="*/ 205 h 1047"/>
              <a:gd name="T24" fmla="*/ 468 w 928"/>
              <a:gd name="T25" fmla="*/ 0 h 1047"/>
              <a:gd name="T26" fmla="*/ 817 w 928"/>
              <a:gd name="T27" fmla="*/ 631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28" h="1047">
                <a:moveTo>
                  <a:pt x="74" y="120"/>
                </a:moveTo>
                <a:lnTo>
                  <a:pt x="927" y="973"/>
                </a:lnTo>
                <a:lnTo>
                  <a:pt x="853" y="1046"/>
                </a:lnTo>
                <a:lnTo>
                  <a:pt x="697" y="893"/>
                </a:lnTo>
                <a:cubicBezTo>
                  <a:pt x="634" y="948"/>
                  <a:pt x="555" y="981"/>
                  <a:pt x="468" y="981"/>
                </a:cubicBezTo>
                <a:cubicBezTo>
                  <a:pt x="274" y="981"/>
                  <a:pt x="118" y="825"/>
                  <a:pt x="118" y="631"/>
                </a:cubicBezTo>
                <a:cubicBezTo>
                  <a:pt x="118" y="560"/>
                  <a:pt x="151" y="475"/>
                  <a:pt x="194" y="391"/>
                </a:cubicBezTo>
                <a:lnTo>
                  <a:pt x="0" y="197"/>
                </a:lnTo>
                <a:lnTo>
                  <a:pt x="74" y="120"/>
                </a:lnTo>
                <a:close/>
                <a:moveTo>
                  <a:pt x="817" y="631"/>
                </a:moveTo>
                <a:cubicBezTo>
                  <a:pt x="817" y="658"/>
                  <a:pt x="815" y="683"/>
                  <a:pt x="809" y="708"/>
                </a:cubicBezTo>
                <a:lnTo>
                  <a:pt x="309" y="205"/>
                </a:lnTo>
                <a:cubicBezTo>
                  <a:pt x="391" y="87"/>
                  <a:pt x="468" y="0"/>
                  <a:pt x="468" y="0"/>
                </a:cubicBezTo>
                <a:cubicBezTo>
                  <a:pt x="468" y="0"/>
                  <a:pt x="817" y="399"/>
                  <a:pt x="817" y="63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4" name="Freeform 103"/>
          <p:cNvSpPr>
            <a:spLocks noChangeArrowheads="1"/>
          </p:cNvSpPr>
          <p:nvPr/>
        </p:nvSpPr>
        <p:spPr bwMode="auto">
          <a:xfrm>
            <a:off x="1058864" y="3324225"/>
            <a:ext cx="293687" cy="211138"/>
          </a:xfrm>
          <a:custGeom>
            <a:avLst/>
            <a:gdLst>
              <a:gd name="T0" fmla="*/ 525 w 816"/>
              <a:gd name="T1" fmla="*/ 584 h 585"/>
              <a:gd name="T2" fmla="*/ 640 w 816"/>
              <a:gd name="T3" fmla="*/ 349 h 585"/>
              <a:gd name="T4" fmla="*/ 465 w 816"/>
              <a:gd name="T5" fmla="*/ 349 h 585"/>
              <a:gd name="T6" fmla="*/ 465 w 816"/>
              <a:gd name="T7" fmla="*/ 0 h 585"/>
              <a:gd name="T8" fmla="*/ 815 w 816"/>
              <a:gd name="T9" fmla="*/ 0 h 585"/>
              <a:gd name="T10" fmla="*/ 815 w 816"/>
              <a:gd name="T11" fmla="*/ 349 h 585"/>
              <a:gd name="T12" fmla="*/ 700 w 816"/>
              <a:gd name="T13" fmla="*/ 584 h 585"/>
              <a:gd name="T14" fmla="*/ 525 w 816"/>
              <a:gd name="T15" fmla="*/ 584 h 585"/>
              <a:gd name="T16" fmla="*/ 58 w 816"/>
              <a:gd name="T17" fmla="*/ 584 h 585"/>
              <a:gd name="T18" fmla="*/ 175 w 816"/>
              <a:gd name="T19" fmla="*/ 349 h 585"/>
              <a:gd name="T20" fmla="*/ 0 w 816"/>
              <a:gd name="T21" fmla="*/ 349 h 585"/>
              <a:gd name="T22" fmla="*/ 0 w 816"/>
              <a:gd name="T23" fmla="*/ 0 h 585"/>
              <a:gd name="T24" fmla="*/ 350 w 816"/>
              <a:gd name="T25" fmla="*/ 0 h 585"/>
              <a:gd name="T26" fmla="*/ 350 w 816"/>
              <a:gd name="T27" fmla="*/ 349 h 585"/>
              <a:gd name="T28" fmla="*/ 233 w 816"/>
              <a:gd name="T29" fmla="*/ 584 h 585"/>
              <a:gd name="T30" fmla="*/ 58 w 816"/>
              <a:gd name="T31" fmla="*/ 584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585">
                <a:moveTo>
                  <a:pt x="525" y="584"/>
                </a:moveTo>
                <a:lnTo>
                  <a:pt x="640" y="349"/>
                </a:lnTo>
                <a:lnTo>
                  <a:pt x="465" y="349"/>
                </a:lnTo>
                <a:lnTo>
                  <a:pt x="465" y="0"/>
                </a:lnTo>
                <a:lnTo>
                  <a:pt x="815" y="0"/>
                </a:lnTo>
                <a:lnTo>
                  <a:pt x="815" y="349"/>
                </a:lnTo>
                <a:lnTo>
                  <a:pt x="700" y="584"/>
                </a:lnTo>
                <a:lnTo>
                  <a:pt x="525" y="584"/>
                </a:lnTo>
                <a:close/>
                <a:moveTo>
                  <a:pt x="58" y="584"/>
                </a:moveTo>
                <a:lnTo>
                  <a:pt x="175" y="349"/>
                </a:lnTo>
                <a:lnTo>
                  <a:pt x="0" y="349"/>
                </a:lnTo>
                <a:lnTo>
                  <a:pt x="0" y="0"/>
                </a:lnTo>
                <a:lnTo>
                  <a:pt x="350" y="0"/>
                </a:lnTo>
                <a:lnTo>
                  <a:pt x="350" y="349"/>
                </a:lnTo>
                <a:lnTo>
                  <a:pt x="233" y="584"/>
                </a:lnTo>
                <a:lnTo>
                  <a:pt x="58" y="58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5" name="Freeform 104"/>
          <p:cNvSpPr>
            <a:spLocks noChangeArrowheads="1"/>
          </p:cNvSpPr>
          <p:nvPr/>
        </p:nvSpPr>
        <p:spPr bwMode="auto">
          <a:xfrm>
            <a:off x="2114550" y="3219450"/>
            <a:ext cx="336550" cy="420688"/>
          </a:xfrm>
          <a:custGeom>
            <a:avLst/>
            <a:gdLst>
              <a:gd name="T0" fmla="*/ 467 w 936"/>
              <a:gd name="T1" fmla="*/ 0 h 1167"/>
              <a:gd name="T2" fmla="*/ 467 w 936"/>
              <a:gd name="T3" fmla="*/ 584 h 1167"/>
              <a:gd name="T4" fmla="*/ 117 w 936"/>
              <a:gd name="T5" fmla="*/ 699 h 1167"/>
              <a:gd name="T6" fmla="*/ 817 w 936"/>
              <a:gd name="T7" fmla="*/ 699 h 1167"/>
              <a:gd name="T8" fmla="*/ 467 w 936"/>
              <a:gd name="T9" fmla="*/ 1166 h 1167"/>
              <a:gd name="T10" fmla="*/ 0 w 936"/>
              <a:gd name="T11" fmla="*/ 699 h 1167"/>
              <a:gd name="T12" fmla="*/ 544 w 936"/>
              <a:gd name="T13" fmla="*/ 827 h 1167"/>
              <a:gd name="T14" fmla="*/ 590 w 936"/>
              <a:gd name="T15" fmla="*/ 841 h 1167"/>
              <a:gd name="T16" fmla="*/ 607 w 936"/>
              <a:gd name="T17" fmla="*/ 811 h 1167"/>
              <a:gd name="T18" fmla="*/ 601 w 936"/>
              <a:gd name="T19" fmla="*/ 677 h 1167"/>
              <a:gd name="T20" fmla="*/ 555 w 936"/>
              <a:gd name="T21" fmla="*/ 666 h 1167"/>
              <a:gd name="T22" fmla="*/ 538 w 936"/>
              <a:gd name="T23" fmla="*/ 693 h 1167"/>
              <a:gd name="T24" fmla="*/ 544 w 936"/>
              <a:gd name="T25" fmla="*/ 827 h 1167"/>
              <a:gd name="T26" fmla="*/ 653 w 936"/>
              <a:gd name="T27" fmla="*/ 816 h 1167"/>
              <a:gd name="T28" fmla="*/ 607 w 936"/>
              <a:gd name="T29" fmla="*/ 868 h 1167"/>
              <a:gd name="T30" fmla="*/ 508 w 936"/>
              <a:gd name="T31" fmla="*/ 852 h 1167"/>
              <a:gd name="T32" fmla="*/ 484 w 936"/>
              <a:gd name="T33" fmla="*/ 770 h 1167"/>
              <a:gd name="T34" fmla="*/ 492 w 936"/>
              <a:gd name="T35" fmla="*/ 682 h 1167"/>
              <a:gd name="T36" fmla="*/ 538 w 936"/>
              <a:gd name="T37" fmla="*/ 630 h 1167"/>
              <a:gd name="T38" fmla="*/ 607 w 936"/>
              <a:gd name="T39" fmla="*/ 630 h 1167"/>
              <a:gd name="T40" fmla="*/ 653 w 936"/>
              <a:gd name="T41" fmla="*/ 682 h 1167"/>
              <a:gd name="T42" fmla="*/ 659 w 936"/>
              <a:gd name="T43" fmla="*/ 770 h 1167"/>
              <a:gd name="T44" fmla="*/ 391 w 936"/>
              <a:gd name="T45" fmla="*/ 693 h 1167"/>
              <a:gd name="T46" fmla="*/ 385 w 936"/>
              <a:gd name="T47" fmla="*/ 671 h 1167"/>
              <a:gd name="T48" fmla="*/ 344 w 936"/>
              <a:gd name="T49" fmla="*/ 666 h 1167"/>
              <a:gd name="T50" fmla="*/ 328 w 936"/>
              <a:gd name="T51" fmla="*/ 682 h 1167"/>
              <a:gd name="T52" fmla="*/ 268 w 936"/>
              <a:gd name="T53" fmla="*/ 693 h 1167"/>
              <a:gd name="T54" fmla="*/ 344 w 936"/>
              <a:gd name="T55" fmla="*/ 625 h 1167"/>
              <a:gd name="T56" fmla="*/ 432 w 936"/>
              <a:gd name="T57" fmla="*/ 693 h 1167"/>
              <a:gd name="T58" fmla="*/ 426 w 936"/>
              <a:gd name="T59" fmla="*/ 729 h 1167"/>
              <a:gd name="T60" fmla="*/ 396 w 936"/>
              <a:gd name="T61" fmla="*/ 753 h 1167"/>
              <a:gd name="T62" fmla="*/ 437 w 936"/>
              <a:gd name="T63" fmla="*/ 811 h 1167"/>
              <a:gd name="T64" fmla="*/ 415 w 936"/>
              <a:gd name="T65" fmla="*/ 863 h 1167"/>
              <a:gd name="T66" fmla="*/ 350 w 936"/>
              <a:gd name="T67" fmla="*/ 879 h 1167"/>
              <a:gd name="T68" fmla="*/ 292 w 936"/>
              <a:gd name="T69" fmla="*/ 863 h 1167"/>
              <a:gd name="T70" fmla="*/ 317 w 936"/>
              <a:gd name="T71" fmla="*/ 805 h 1167"/>
              <a:gd name="T72" fmla="*/ 322 w 936"/>
              <a:gd name="T73" fmla="*/ 827 h 1167"/>
              <a:gd name="T74" fmla="*/ 363 w 936"/>
              <a:gd name="T75" fmla="*/ 833 h 1167"/>
              <a:gd name="T76" fmla="*/ 380 w 936"/>
              <a:gd name="T77" fmla="*/ 816 h 1167"/>
              <a:gd name="T78" fmla="*/ 374 w 936"/>
              <a:gd name="T79" fmla="*/ 775 h 1167"/>
              <a:gd name="T80" fmla="*/ 328 w 936"/>
              <a:gd name="T81" fmla="*/ 770 h 1167"/>
              <a:gd name="T82" fmla="*/ 350 w 936"/>
              <a:gd name="T83" fmla="*/ 72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6" h="1167">
                <a:moveTo>
                  <a:pt x="467" y="235"/>
                </a:moveTo>
                <a:lnTo>
                  <a:pt x="467" y="0"/>
                </a:lnTo>
                <a:lnTo>
                  <a:pt x="760" y="292"/>
                </a:lnTo>
                <a:lnTo>
                  <a:pt x="467" y="584"/>
                </a:lnTo>
                <a:lnTo>
                  <a:pt x="467" y="350"/>
                </a:lnTo>
                <a:cubicBezTo>
                  <a:pt x="276" y="350"/>
                  <a:pt x="117" y="508"/>
                  <a:pt x="117" y="699"/>
                </a:cubicBezTo>
                <a:cubicBezTo>
                  <a:pt x="117" y="891"/>
                  <a:pt x="275" y="1048"/>
                  <a:pt x="467" y="1048"/>
                </a:cubicBezTo>
                <a:cubicBezTo>
                  <a:pt x="658" y="1048"/>
                  <a:pt x="817" y="890"/>
                  <a:pt x="817" y="699"/>
                </a:cubicBezTo>
                <a:lnTo>
                  <a:pt x="935" y="699"/>
                </a:lnTo>
                <a:cubicBezTo>
                  <a:pt x="935" y="956"/>
                  <a:pt x="724" y="1166"/>
                  <a:pt x="467" y="1166"/>
                </a:cubicBezTo>
                <a:cubicBezTo>
                  <a:pt x="210" y="1166"/>
                  <a:pt x="0" y="956"/>
                  <a:pt x="0" y="699"/>
                </a:cubicBezTo>
                <a:lnTo>
                  <a:pt x="0" y="699"/>
                </a:lnTo>
                <a:cubicBezTo>
                  <a:pt x="0" y="443"/>
                  <a:pt x="210" y="235"/>
                  <a:pt x="467" y="235"/>
                </a:cubicBezTo>
                <a:close/>
                <a:moveTo>
                  <a:pt x="544" y="827"/>
                </a:moveTo>
                <a:cubicBezTo>
                  <a:pt x="544" y="836"/>
                  <a:pt x="561" y="846"/>
                  <a:pt x="571" y="846"/>
                </a:cubicBezTo>
                <a:cubicBezTo>
                  <a:pt x="577" y="846"/>
                  <a:pt x="585" y="846"/>
                  <a:pt x="590" y="841"/>
                </a:cubicBezTo>
                <a:lnTo>
                  <a:pt x="601" y="827"/>
                </a:lnTo>
                <a:cubicBezTo>
                  <a:pt x="601" y="827"/>
                  <a:pt x="607" y="816"/>
                  <a:pt x="607" y="811"/>
                </a:cubicBezTo>
                <a:lnTo>
                  <a:pt x="607" y="693"/>
                </a:lnTo>
                <a:cubicBezTo>
                  <a:pt x="607" y="693"/>
                  <a:pt x="601" y="682"/>
                  <a:pt x="601" y="677"/>
                </a:cubicBezTo>
                <a:cubicBezTo>
                  <a:pt x="601" y="669"/>
                  <a:pt x="579" y="658"/>
                  <a:pt x="571" y="658"/>
                </a:cubicBezTo>
                <a:cubicBezTo>
                  <a:pt x="566" y="658"/>
                  <a:pt x="560" y="660"/>
                  <a:pt x="555" y="666"/>
                </a:cubicBezTo>
                <a:lnTo>
                  <a:pt x="544" y="677"/>
                </a:lnTo>
                <a:cubicBezTo>
                  <a:pt x="544" y="677"/>
                  <a:pt x="538" y="688"/>
                  <a:pt x="538" y="693"/>
                </a:cubicBezTo>
                <a:lnTo>
                  <a:pt x="538" y="811"/>
                </a:lnTo>
                <a:cubicBezTo>
                  <a:pt x="538" y="811"/>
                  <a:pt x="544" y="822"/>
                  <a:pt x="544" y="827"/>
                </a:cubicBezTo>
                <a:close/>
                <a:moveTo>
                  <a:pt x="659" y="770"/>
                </a:moveTo>
                <a:cubicBezTo>
                  <a:pt x="659" y="786"/>
                  <a:pt x="659" y="805"/>
                  <a:pt x="653" y="816"/>
                </a:cubicBezTo>
                <a:lnTo>
                  <a:pt x="637" y="852"/>
                </a:lnTo>
                <a:cubicBezTo>
                  <a:pt x="637" y="852"/>
                  <a:pt x="618" y="868"/>
                  <a:pt x="607" y="868"/>
                </a:cubicBezTo>
                <a:cubicBezTo>
                  <a:pt x="596" y="868"/>
                  <a:pt x="582" y="874"/>
                  <a:pt x="571" y="874"/>
                </a:cubicBezTo>
                <a:cubicBezTo>
                  <a:pt x="543" y="874"/>
                  <a:pt x="527" y="861"/>
                  <a:pt x="508" y="852"/>
                </a:cubicBezTo>
                <a:cubicBezTo>
                  <a:pt x="497" y="846"/>
                  <a:pt x="497" y="833"/>
                  <a:pt x="492" y="816"/>
                </a:cubicBezTo>
                <a:cubicBezTo>
                  <a:pt x="486" y="800"/>
                  <a:pt x="484" y="786"/>
                  <a:pt x="484" y="770"/>
                </a:cubicBezTo>
                <a:lnTo>
                  <a:pt x="484" y="729"/>
                </a:lnTo>
                <a:cubicBezTo>
                  <a:pt x="484" y="712"/>
                  <a:pt x="486" y="693"/>
                  <a:pt x="492" y="682"/>
                </a:cubicBezTo>
                <a:lnTo>
                  <a:pt x="508" y="647"/>
                </a:lnTo>
                <a:cubicBezTo>
                  <a:pt x="508" y="647"/>
                  <a:pt x="527" y="630"/>
                  <a:pt x="538" y="630"/>
                </a:cubicBezTo>
                <a:cubicBezTo>
                  <a:pt x="549" y="630"/>
                  <a:pt x="560" y="625"/>
                  <a:pt x="571" y="625"/>
                </a:cubicBezTo>
                <a:cubicBezTo>
                  <a:pt x="582" y="625"/>
                  <a:pt x="596" y="625"/>
                  <a:pt x="607" y="630"/>
                </a:cubicBezTo>
                <a:cubicBezTo>
                  <a:pt x="618" y="636"/>
                  <a:pt x="626" y="642"/>
                  <a:pt x="637" y="647"/>
                </a:cubicBezTo>
                <a:cubicBezTo>
                  <a:pt x="648" y="653"/>
                  <a:pt x="647" y="666"/>
                  <a:pt x="653" y="682"/>
                </a:cubicBezTo>
                <a:cubicBezTo>
                  <a:pt x="658" y="699"/>
                  <a:pt x="659" y="712"/>
                  <a:pt x="659" y="729"/>
                </a:cubicBezTo>
                <a:lnTo>
                  <a:pt x="659" y="770"/>
                </a:lnTo>
                <a:close/>
                <a:moveTo>
                  <a:pt x="350" y="729"/>
                </a:moveTo>
                <a:cubicBezTo>
                  <a:pt x="372" y="729"/>
                  <a:pt x="391" y="715"/>
                  <a:pt x="391" y="693"/>
                </a:cubicBezTo>
                <a:lnTo>
                  <a:pt x="391" y="682"/>
                </a:lnTo>
                <a:cubicBezTo>
                  <a:pt x="391" y="682"/>
                  <a:pt x="385" y="677"/>
                  <a:pt x="385" y="671"/>
                </a:cubicBezTo>
                <a:cubicBezTo>
                  <a:pt x="385" y="666"/>
                  <a:pt x="380" y="666"/>
                  <a:pt x="374" y="666"/>
                </a:cubicBezTo>
                <a:lnTo>
                  <a:pt x="344" y="666"/>
                </a:lnTo>
                <a:cubicBezTo>
                  <a:pt x="344" y="666"/>
                  <a:pt x="338" y="671"/>
                  <a:pt x="333" y="671"/>
                </a:cubicBezTo>
                <a:cubicBezTo>
                  <a:pt x="327" y="671"/>
                  <a:pt x="328" y="677"/>
                  <a:pt x="328" y="682"/>
                </a:cubicBezTo>
                <a:lnTo>
                  <a:pt x="328" y="693"/>
                </a:lnTo>
                <a:lnTo>
                  <a:pt x="268" y="693"/>
                </a:lnTo>
                <a:cubicBezTo>
                  <a:pt x="268" y="666"/>
                  <a:pt x="292" y="630"/>
                  <a:pt x="317" y="630"/>
                </a:cubicBezTo>
                <a:cubicBezTo>
                  <a:pt x="322" y="630"/>
                  <a:pt x="339" y="625"/>
                  <a:pt x="344" y="625"/>
                </a:cubicBezTo>
                <a:cubicBezTo>
                  <a:pt x="368" y="625"/>
                  <a:pt x="392" y="633"/>
                  <a:pt x="410" y="641"/>
                </a:cubicBezTo>
                <a:cubicBezTo>
                  <a:pt x="424" y="648"/>
                  <a:pt x="432" y="674"/>
                  <a:pt x="432" y="693"/>
                </a:cubicBezTo>
                <a:lnTo>
                  <a:pt x="432" y="712"/>
                </a:lnTo>
                <a:cubicBezTo>
                  <a:pt x="432" y="712"/>
                  <a:pt x="426" y="724"/>
                  <a:pt x="426" y="729"/>
                </a:cubicBezTo>
                <a:cubicBezTo>
                  <a:pt x="426" y="735"/>
                  <a:pt x="420" y="740"/>
                  <a:pt x="415" y="740"/>
                </a:cubicBezTo>
                <a:cubicBezTo>
                  <a:pt x="409" y="740"/>
                  <a:pt x="402" y="748"/>
                  <a:pt x="396" y="753"/>
                </a:cubicBezTo>
                <a:cubicBezTo>
                  <a:pt x="407" y="759"/>
                  <a:pt x="420" y="764"/>
                  <a:pt x="426" y="775"/>
                </a:cubicBezTo>
                <a:cubicBezTo>
                  <a:pt x="431" y="786"/>
                  <a:pt x="437" y="800"/>
                  <a:pt x="437" y="811"/>
                </a:cubicBezTo>
                <a:cubicBezTo>
                  <a:pt x="437" y="822"/>
                  <a:pt x="437" y="836"/>
                  <a:pt x="432" y="841"/>
                </a:cubicBezTo>
                <a:cubicBezTo>
                  <a:pt x="426" y="847"/>
                  <a:pt x="420" y="858"/>
                  <a:pt x="415" y="863"/>
                </a:cubicBezTo>
                <a:cubicBezTo>
                  <a:pt x="409" y="869"/>
                  <a:pt x="396" y="874"/>
                  <a:pt x="385" y="874"/>
                </a:cubicBezTo>
                <a:cubicBezTo>
                  <a:pt x="374" y="874"/>
                  <a:pt x="361" y="879"/>
                  <a:pt x="350" y="879"/>
                </a:cubicBezTo>
                <a:cubicBezTo>
                  <a:pt x="339" y="879"/>
                  <a:pt x="327" y="880"/>
                  <a:pt x="322" y="874"/>
                </a:cubicBezTo>
                <a:cubicBezTo>
                  <a:pt x="316" y="869"/>
                  <a:pt x="303" y="868"/>
                  <a:pt x="292" y="863"/>
                </a:cubicBezTo>
                <a:cubicBezTo>
                  <a:pt x="277" y="855"/>
                  <a:pt x="268" y="826"/>
                  <a:pt x="268" y="805"/>
                </a:cubicBezTo>
                <a:lnTo>
                  <a:pt x="317" y="805"/>
                </a:lnTo>
                <a:lnTo>
                  <a:pt x="317" y="816"/>
                </a:lnTo>
                <a:cubicBezTo>
                  <a:pt x="317" y="816"/>
                  <a:pt x="322" y="822"/>
                  <a:pt x="322" y="827"/>
                </a:cubicBezTo>
                <a:cubicBezTo>
                  <a:pt x="322" y="833"/>
                  <a:pt x="328" y="833"/>
                  <a:pt x="333" y="833"/>
                </a:cubicBezTo>
                <a:lnTo>
                  <a:pt x="363" y="833"/>
                </a:lnTo>
                <a:cubicBezTo>
                  <a:pt x="363" y="833"/>
                  <a:pt x="368" y="827"/>
                  <a:pt x="374" y="827"/>
                </a:cubicBezTo>
                <a:cubicBezTo>
                  <a:pt x="379" y="827"/>
                  <a:pt x="380" y="822"/>
                  <a:pt x="380" y="816"/>
                </a:cubicBezTo>
                <a:lnTo>
                  <a:pt x="380" y="786"/>
                </a:lnTo>
                <a:cubicBezTo>
                  <a:pt x="380" y="786"/>
                  <a:pt x="374" y="781"/>
                  <a:pt x="374" y="775"/>
                </a:cubicBezTo>
                <a:cubicBezTo>
                  <a:pt x="374" y="770"/>
                  <a:pt x="369" y="770"/>
                  <a:pt x="363" y="770"/>
                </a:cubicBezTo>
                <a:lnTo>
                  <a:pt x="328" y="770"/>
                </a:lnTo>
                <a:lnTo>
                  <a:pt x="328" y="729"/>
                </a:lnTo>
                <a:lnTo>
                  <a:pt x="350" y="72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6" name="Freeform 105"/>
          <p:cNvSpPr>
            <a:spLocks noChangeArrowheads="1"/>
          </p:cNvSpPr>
          <p:nvPr/>
        </p:nvSpPr>
        <p:spPr bwMode="auto">
          <a:xfrm>
            <a:off x="3192463" y="3219450"/>
            <a:ext cx="336550" cy="420688"/>
          </a:xfrm>
          <a:custGeom>
            <a:avLst/>
            <a:gdLst>
              <a:gd name="T0" fmla="*/ 538 w 935"/>
              <a:gd name="T1" fmla="*/ 827 h 1167"/>
              <a:gd name="T2" fmla="*/ 565 w 935"/>
              <a:gd name="T3" fmla="*/ 846 h 1167"/>
              <a:gd name="T4" fmla="*/ 585 w 935"/>
              <a:gd name="T5" fmla="*/ 841 h 1167"/>
              <a:gd name="T6" fmla="*/ 595 w 935"/>
              <a:gd name="T7" fmla="*/ 827 h 1167"/>
              <a:gd name="T8" fmla="*/ 601 w 935"/>
              <a:gd name="T9" fmla="*/ 811 h 1167"/>
              <a:gd name="T10" fmla="*/ 601 w 935"/>
              <a:gd name="T11" fmla="*/ 693 h 1167"/>
              <a:gd name="T12" fmla="*/ 595 w 935"/>
              <a:gd name="T13" fmla="*/ 677 h 1167"/>
              <a:gd name="T14" fmla="*/ 565 w 935"/>
              <a:gd name="T15" fmla="*/ 658 h 1167"/>
              <a:gd name="T16" fmla="*/ 549 w 935"/>
              <a:gd name="T17" fmla="*/ 666 h 1167"/>
              <a:gd name="T18" fmla="*/ 538 w 935"/>
              <a:gd name="T19" fmla="*/ 677 h 1167"/>
              <a:gd name="T20" fmla="*/ 530 w 935"/>
              <a:gd name="T21" fmla="*/ 693 h 1167"/>
              <a:gd name="T22" fmla="*/ 530 w 935"/>
              <a:gd name="T23" fmla="*/ 811 h 1167"/>
              <a:gd name="T24" fmla="*/ 538 w 935"/>
              <a:gd name="T25" fmla="*/ 827 h 1167"/>
              <a:gd name="T26" fmla="*/ 647 w 935"/>
              <a:gd name="T27" fmla="*/ 770 h 1167"/>
              <a:gd name="T28" fmla="*/ 642 w 935"/>
              <a:gd name="T29" fmla="*/ 816 h 1167"/>
              <a:gd name="T30" fmla="*/ 626 w 935"/>
              <a:gd name="T31" fmla="*/ 852 h 1167"/>
              <a:gd name="T32" fmla="*/ 595 w 935"/>
              <a:gd name="T33" fmla="*/ 868 h 1167"/>
              <a:gd name="T34" fmla="*/ 560 w 935"/>
              <a:gd name="T35" fmla="*/ 874 h 1167"/>
              <a:gd name="T36" fmla="*/ 524 w 935"/>
              <a:gd name="T37" fmla="*/ 868 h 1167"/>
              <a:gd name="T38" fmla="*/ 497 w 935"/>
              <a:gd name="T39" fmla="*/ 852 h 1167"/>
              <a:gd name="T40" fmla="*/ 472 w 935"/>
              <a:gd name="T41" fmla="*/ 770 h 1167"/>
              <a:gd name="T42" fmla="*/ 472 w 935"/>
              <a:gd name="T43" fmla="*/ 729 h 1167"/>
              <a:gd name="T44" fmla="*/ 478 w 935"/>
              <a:gd name="T45" fmla="*/ 682 h 1167"/>
              <a:gd name="T46" fmla="*/ 497 w 935"/>
              <a:gd name="T47" fmla="*/ 647 h 1167"/>
              <a:gd name="T48" fmla="*/ 524 w 935"/>
              <a:gd name="T49" fmla="*/ 630 h 1167"/>
              <a:gd name="T50" fmla="*/ 560 w 935"/>
              <a:gd name="T51" fmla="*/ 625 h 1167"/>
              <a:gd name="T52" fmla="*/ 595 w 935"/>
              <a:gd name="T53" fmla="*/ 630 h 1167"/>
              <a:gd name="T54" fmla="*/ 626 w 935"/>
              <a:gd name="T55" fmla="*/ 647 h 1167"/>
              <a:gd name="T56" fmla="*/ 642 w 935"/>
              <a:gd name="T57" fmla="*/ 682 h 1167"/>
              <a:gd name="T58" fmla="*/ 647 w 935"/>
              <a:gd name="T59" fmla="*/ 729 h 1167"/>
              <a:gd name="T60" fmla="*/ 647 w 935"/>
              <a:gd name="T61" fmla="*/ 770 h 1167"/>
              <a:gd name="T62" fmla="*/ 404 w 935"/>
              <a:gd name="T63" fmla="*/ 874 h 1167"/>
              <a:gd name="T64" fmla="*/ 350 w 935"/>
              <a:gd name="T65" fmla="*/ 874 h 1167"/>
              <a:gd name="T66" fmla="*/ 350 w 935"/>
              <a:gd name="T67" fmla="*/ 682 h 1167"/>
              <a:gd name="T68" fmla="*/ 292 w 935"/>
              <a:gd name="T69" fmla="*/ 699 h 1167"/>
              <a:gd name="T70" fmla="*/ 292 w 935"/>
              <a:gd name="T71" fmla="*/ 658 h 1167"/>
              <a:gd name="T72" fmla="*/ 396 w 935"/>
              <a:gd name="T73" fmla="*/ 625 h 1167"/>
              <a:gd name="T74" fmla="*/ 404 w 935"/>
              <a:gd name="T75" fmla="*/ 625 h 1167"/>
              <a:gd name="T76" fmla="*/ 404 w 935"/>
              <a:gd name="T77" fmla="*/ 874 h 1167"/>
              <a:gd name="T78" fmla="*/ 0 w 935"/>
              <a:gd name="T79" fmla="*/ 699 h 1167"/>
              <a:gd name="T80" fmla="*/ 467 w 935"/>
              <a:gd name="T81" fmla="*/ 235 h 1167"/>
              <a:gd name="T82" fmla="*/ 467 w 935"/>
              <a:gd name="T83" fmla="*/ 0 h 1167"/>
              <a:gd name="T84" fmla="*/ 759 w 935"/>
              <a:gd name="T85" fmla="*/ 292 h 1167"/>
              <a:gd name="T86" fmla="*/ 467 w 935"/>
              <a:gd name="T87" fmla="*/ 584 h 1167"/>
              <a:gd name="T88" fmla="*/ 467 w 935"/>
              <a:gd name="T89" fmla="*/ 350 h 1167"/>
              <a:gd name="T90" fmla="*/ 117 w 935"/>
              <a:gd name="T91" fmla="*/ 699 h 1167"/>
              <a:gd name="T92" fmla="*/ 467 w 935"/>
              <a:gd name="T93" fmla="*/ 1048 h 1167"/>
              <a:gd name="T94" fmla="*/ 817 w 935"/>
              <a:gd name="T95" fmla="*/ 699 h 1167"/>
              <a:gd name="T96" fmla="*/ 934 w 935"/>
              <a:gd name="T97" fmla="*/ 699 h 1167"/>
              <a:gd name="T98" fmla="*/ 467 w 935"/>
              <a:gd name="T99" fmla="*/ 1166 h 1167"/>
              <a:gd name="T100" fmla="*/ 0 w 935"/>
              <a:gd name="T101"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5" h="1167">
                <a:moveTo>
                  <a:pt x="538" y="827"/>
                </a:moveTo>
                <a:cubicBezTo>
                  <a:pt x="538" y="836"/>
                  <a:pt x="555" y="846"/>
                  <a:pt x="565" y="846"/>
                </a:cubicBezTo>
                <a:cubicBezTo>
                  <a:pt x="571" y="846"/>
                  <a:pt x="579" y="846"/>
                  <a:pt x="585" y="841"/>
                </a:cubicBezTo>
                <a:lnTo>
                  <a:pt x="595" y="827"/>
                </a:lnTo>
                <a:cubicBezTo>
                  <a:pt x="595" y="827"/>
                  <a:pt x="601" y="816"/>
                  <a:pt x="601" y="811"/>
                </a:cubicBezTo>
                <a:lnTo>
                  <a:pt x="601" y="693"/>
                </a:lnTo>
                <a:cubicBezTo>
                  <a:pt x="601" y="693"/>
                  <a:pt x="595" y="682"/>
                  <a:pt x="595" y="677"/>
                </a:cubicBezTo>
                <a:cubicBezTo>
                  <a:pt x="595" y="669"/>
                  <a:pt x="573" y="658"/>
                  <a:pt x="565" y="658"/>
                </a:cubicBezTo>
                <a:cubicBezTo>
                  <a:pt x="560" y="658"/>
                  <a:pt x="554" y="660"/>
                  <a:pt x="549" y="666"/>
                </a:cubicBezTo>
                <a:lnTo>
                  <a:pt x="538" y="677"/>
                </a:lnTo>
                <a:cubicBezTo>
                  <a:pt x="538" y="677"/>
                  <a:pt x="530" y="688"/>
                  <a:pt x="530" y="693"/>
                </a:cubicBezTo>
                <a:lnTo>
                  <a:pt x="530" y="811"/>
                </a:lnTo>
                <a:cubicBezTo>
                  <a:pt x="530" y="811"/>
                  <a:pt x="538" y="822"/>
                  <a:pt x="538" y="827"/>
                </a:cubicBezTo>
                <a:close/>
                <a:moveTo>
                  <a:pt x="647" y="770"/>
                </a:moveTo>
                <a:cubicBezTo>
                  <a:pt x="647" y="786"/>
                  <a:pt x="647" y="805"/>
                  <a:pt x="642" y="816"/>
                </a:cubicBezTo>
                <a:lnTo>
                  <a:pt x="626" y="852"/>
                </a:lnTo>
                <a:cubicBezTo>
                  <a:pt x="626" y="852"/>
                  <a:pt x="605" y="868"/>
                  <a:pt x="595" y="868"/>
                </a:cubicBezTo>
                <a:cubicBezTo>
                  <a:pt x="584" y="868"/>
                  <a:pt x="571" y="874"/>
                  <a:pt x="560" y="874"/>
                </a:cubicBezTo>
                <a:cubicBezTo>
                  <a:pt x="549" y="874"/>
                  <a:pt x="535" y="874"/>
                  <a:pt x="524" y="868"/>
                </a:cubicBezTo>
                <a:cubicBezTo>
                  <a:pt x="513" y="863"/>
                  <a:pt x="508" y="857"/>
                  <a:pt x="497" y="852"/>
                </a:cubicBezTo>
                <a:cubicBezTo>
                  <a:pt x="479" y="842"/>
                  <a:pt x="472" y="798"/>
                  <a:pt x="472" y="770"/>
                </a:cubicBezTo>
                <a:lnTo>
                  <a:pt x="472" y="729"/>
                </a:lnTo>
                <a:cubicBezTo>
                  <a:pt x="472" y="712"/>
                  <a:pt x="472" y="693"/>
                  <a:pt x="478" y="682"/>
                </a:cubicBezTo>
                <a:lnTo>
                  <a:pt x="497" y="647"/>
                </a:lnTo>
                <a:cubicBezTo>
                  <a:pt x="497" y="647"/>
                  <a:pt x="513" y="630"/>
                  <a:pt x="524" y="630"/>
                </a:cubicBezTo>
                <a:cubicBezTo>
                  <a:pt x="535" y="630"/>
                  <a:pt x="549" y="625"/>
                  <a:pt x="560" y="625"/>
                </a:cubicBezTo>
                <a:cubicBezTo>
                  <a:pt x="571" y="625"/>
                  <a:pt x="584" y="625"/>
                  <a:pt x="595" y="630"/>
                </a:cubicBezTo>
                <a:cubicBezTo>
                  <a:pt x="605" y="636"/>
                  <a:pt x="615" y="642"/>
                  <a:pt x="626" y="647"/>
                </a:cubicBezTo>
                <a:cubicBezTo>
                  <a:pt x="636" y="653"/>
                  <a:pt x="636" y="666"/>
                  <a:pt x="642" y="682"/>
                </a:cubicBezTo>
                <a:cubicBezTo>
                  <a:pt x="647" y="699"/>
                  <a:pt x="647" y="712"/>
                  <a:pt x="647" y="729"/>
                </a:cubicBezTo>
                <a:lnTo>
                  <a:pt x="647" y="770"/>
                </a:lnTo>
                <a:close/>
                <a:moveTo>
                  <a:pt x="404" y="874"/>
                </a:moveTo>
                <a:lnTo>
                  <a:pt x="350" y="874"/>
                </a:lnTo>
                <a:lnTo>
                  <a:pt x="350" y="682"/>
                </a:lnTo>
                <a:lnTo>
                  <a:pt x="292" y="699"/>
                </a:lnTo>
                <a:lnTo>
                  <a:pt x="292" y="658"/>
                </a:lnTo>
                <a:lnTo>
                  <a:pt x="396" y="625"/>
                </a:lnTo>
                <a:lnTo>
                  <a:pt x="404" y="625"/>
                </a:lnTo>
                <a:lnTo>
                  <a:pt x="404" y="874"/>
                </a:lnTo>
                <a:close/>
                <a:moveTo>
                  <a:pt x="0" y="699"/>
                </a:moveTo>
                <a:cubicBezTo>
                  <a:pt x="0" y="443"/>
                  <a:pt x="210" y="235"/>
                  <a:pt x="467" y="235"/>
                </a:cubicBezTo>
                <a:lnTo>
                  <a:pt x="467" y="0"/>
                </a:lnTo>
                <a:lnTo>
                  <a:pt x="759" y="292"/>
                </a:lnTo>
                <a:lnTo>
                  <a:pt x="467" y="584"/>
                </a:lnTo>
                <a:lnTo>
                  <a:pt x="467" y="350"/>
                </a:lnTo>
                <a:cubicBezTo>
                  <a:pt x="276" y="350"/>
                  <a:pt x="117" y="508"/>
                  <a:pt x="117" y="699"/>
                </a:cubicBezTo>
                <a:cubicBezTo>
                  <a:pt x="117" y="891"/>
                  <a:pt x="276" y="1048"/>
                  <a:pt x="467" y="1048"/>
                </a:cubicBezTo>
                <a:cubicBezTo>
                  <a:pt x="658" y="1048"/>
                  <a:pt x="817" y="890"/>
                  <a:pt x="817" y="699"/>
                </a:cubicBezTo>
                <a:lnTo>
                  <a:pt x="934" y="699"/>
                </a:lnTo>
                <a:cubicBezTo>
                  <a:pt x="934" y="956"/>
                  <a:pt x="724" y="1166"/>
                  <a:pt x="467" y="1166"/>
                </a:cubicBezTo>
                <a:cubicBezTo>
                  <a:pt x="210" y="1166"/>
                  <a:pt x="0" y="956"/>
                  <a:pt x="0" y="69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7" name="Freeform 106"/>
          <p:cNvSpPr>
            <a:spLocks noChangeArrowheads="1"/>
          </p:cNvSpPr>
          <p:nvPr/>
        </p:nvSpPr>
        <p:spPr bwMode="auto">
          <a:xfrm>
            <a:off x="4268788" y="3219450"/>
            <a:ext cx="336550" cy="420688"/>
          </a:xfrm>
          <a:custGeom>
            <a:avLst/>
            <a:gdLst>
              <a:gd name="T0" fmla="*/ 451 w 936"/>
              <a:gd name="T1" fmla="*/ 734 h 1167"/>
              <a:gd name="T2" fmla="*/ 432 w 936"/>
              <a:gd name="T3" fmla="*/ 745 h 1167"/>
              <a:gd name="T4" fmla="*/ 427 w 936"/>
              <a:gd name="T5" fmla="*/ 753 h 1167"/>
              <a:gd name="T6" fmla="*/ 391 w 936"/>
              <a:gd name="T7" fmla="*/ 753 h 1167"/>
              <a:gd name="T8" fmla="*/ 405 w 936"/>
              <a:gd name="T9" fmla="*/ 625 h 1167"/>
              <a:gd name="T10" fmla="*/ 544 w 936"/>
              <a:gd name="T11" fmla="*/ 625 h 1167"/>
              <a:gd name="T12" fmla="*/ 544 w 936"/>
              <a:gd name="T13" fmla="*/ 666 h 1167"/>
              <a:gd name="T14" fmla="*/ 443 w 936"/>
              <a:gd name="T15" fmla="*/ 666 h 1167"/>
              <a:gd name="T16" fmla="*/ 438 w 936"/>
              <a:gd name="T17" fmla="*/ 718 h 1167"/>
              <a:gd name="T18" fmla="*/ 443 w 936"/>
              <a:gd name="T19" fmla="*/ 712 h 1167"/>
              <a:gd name="T20" fmla="*/ 451 w 936"/>
              <a:gd name="T21" fmla="*/ 704 h 1167"/>
              <a:gd name="T22" fmla="*/ 462 w 936"/>
              <a:gd name="T23" fmla="*/ 704 h 1167"/>
              <a:gd name="T24" fmla="*/ 473 w 936"/>
              <a:gd name="T25" fmla="*/ 704 h 1167"/>
              <a:gd name="T26" fmla="*/ 503 w 936"/>
              <a:gd name="T27" fmla="*/ 712 h 1167"/>
              <a:gd name="T28" fmla="*/ 525 w 936"/>
              <a:gd name="T29" fmla="*/ 729 h 1167"/>
              <a:gd name="T30" fmla="*/ 550 w 936"/>
              <a:gd name="T31" fmla="*/ 792 h 1167"/>
              <a:gd name="T32" fmla="*/ 544 w 936"/>
              <a:gd name="T33" fmla="*/ 822 h 1167"/>
              <a:gd name="T34" fmla="*/ 525 w 936"/>
              <a:gd name="T35" fmla="*/ 852 h 1167"/>
              <a:gd name="T36" fmla="*/ 462 w 936"/>
              <a:gd name="T37" fmla="*/ 874 h 1167"/>
              <a:gd name="T38" fmla="*/ 432 w 936"/>
              <a:gd name="T39" fmla="*/ 868 h 1167"/>
              <a:gd name="T40" fmla="*/ 405 w 936"/>
              <a:gd name="T41" fmla="*/ 857 h 1167"/>
              <a:gd name="T42" fmla="*/ 380 w 936"/>
              <a:gd name="T43" fmla="*/ 805 h 1167"/>
              <a:gd name="T44" fmla="*/ 427 w 936"/>
              <a:gd name="T45" fmla="*/ 805 h 1167"/>
              <a:gd name="T46" fmla="*/ 462 w 936"/>
              <a:gd name="T47" fmla="*/ 833 h 1167"/>
              <a:gd name="T48" fmla="*/ 479 w 936"/>
              <a:gd name="T49" fmla="*/ 827 h 1167"/>
              <a:gd name="T50" fmla="*/ 492 w 936"/>
              <a:gd name="T51" fmla="*/ 816 h 1167"/>
              <a:gd name="T52" fmla="*/ 498 w 936"/>
              <a:gd name="T53" fmla="*/ 800 h 1167"/>
              <a:gd name="T54" fmla="*/ 498 w 936"/>
              <a:gd name="T55" fmla="*/ 764 h 1167"/>
              <a:gd name="T56" fmla="*/ 492 w 936"/>
              <a:gd name="T57" fmla="*/ 753 h 1167"/>
              <a:gd name="T58" fmla="*/ 479 w 936"/>
              <a:gd name="T59" fmla="*/ 740 h 1167"/>
              <a:gd name="T60" fmla="*/ 462 w 936"/>
              <a:gd name="T61" fmla="*/ 734 h 1167"/>
              <a:gd name="T62" fmla="*/ 451 w 936"/>
              <a:gd name="T63" fmla="*/ 734 h 1167"/>
              <a:gd name="T64" fmla="*/ 0 w 936"/>
              <a:gd name="T65" fmla="*/ 699 h 1167"/>
              <a:gd name="T66" fmla="*/ 468 w 936"/>
              <a:gd name="T67" fmla="*/ 235 h 1167"/>
              <a:gd name="T68" fmla="*/ 468 w 936"/>
              <a:gd name="T69" fmla="*/ 0 h 1167"/>
              <a:gd name="T70" fmla="*/ 760 w 936"/>
              <a:gd name="T71" fmla="*/ 292 h 1167"/>
              <a:gd name="T72" fmla="*/ 468 w 936"/>
              <a:gd name="T73" fmla="*/ 584 h 1167"/>
              <a:gd name="T74" fmla="*/ 468 w 936"/>
              <a:gd name="T75" fmla="*/ 350 h 1167"/>
              <a:gd name="T76" fmla="*/ 118 w 936"/>
              <a:gd name="T77" fmla="*/ 699 h 1167"/>
              <a:gd name="T78" fmla="*/ 468 w 936"/>
              <a:gd name="T79" fmla="*/ 1048 h 1167"/>
              <a:gd name="T80" fmla="*/ 818 w 936"/>
              <a:gd name="T81" fmla="*/ 699 h 1167"/>
              <a:gd name="T82" fmla="*/ 935 w 936"/>
              <a:gd name="T83" fmla="*/ 699 h 1167"/>
              <a:gd name="T84" fmla="*/ 468 w 936"/>
              <a:gd name="T85" fmla="*/ 1166 h 1167"/>
              <a:gd name="T86" fmla="*/ 0 w 936"/>
              <a:gd name="T87"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36" h="1167">
                <a:moveTo>
                  <a:pt x="451" y="734"/>
                </a:moveTo>
                <a:cubicBezTo>
                  <a:pt x="447" y="736"/>
                  <a:pt x="432" y="741"/>
                  <a:pt x="432" y="745"/>
                </a:cubicBezTo>
                <a:cubicBezTo>
                  <a:pt x="432" y="751"/>
                  <a:pt x="427" y="753"/>
                  <a:pt x="427" y="753"/>
                </a:cubicBezTo>
                <a:lnTo>
                  <a:pt x="391" y="753"/>
                </a:lnTo>
                <a:lnTo>
                  <a:pt x="405" y="625"/>
                </a:lnTo>
                <a:lnTo>
                  <a:pt x="544" y="625"/>
                </a:lnTo>
                <a:lnTo>
                  <a:pt x="544" y="666"/>
                </a:lnTo>
                <a:lnTo>
                  <a:pt x="443" y="666"/>
                </a:lnTo>
                <a:lnTo>
                  <a:pt x="438" y="718"/>
                </a:lnTo>
                <a:cubicBezTo>
                  <a:pt x="438" y="718"/>
                  <a:pt x="443" y="718"/>
                  <a:pt x="443" y="712"/>
                </a:cubicBezTo>
                <a:cubicBezTo>
                  <a:pt x="443" y="707"/>
                  <a:pt x="451" y="710"/>
                  <a:pt x="451" y="704"/>
                </a:cubicBezTo>
                <a:cubicBezTo>
                  <a:pt x="451" y="699"/>
                  <a:pt x="457" y="704"/>
                  <a:pt x="462" y="704"/>
                </a:cubicBezTo>
                <a:lnTo>
                  <a:pt x="473" y="704"/>
                </a:lnTo>
                <a:cubicBezTo>
                  <a:pt x="484" y="704"/>
                  <a:pt x="497" y="707"/>
                  <a:pt x="503" y="712"/>
                </a:cubicBezTo>
                <a:cubicBezTo>
                  <a:pt x="508" y="718"/>
                  <a:pt x="519" y="724"/>
                  <a:pt x="525" y="729"/>
                </a:cubicBezTo>
                <a:cubicBezTo>
                  <a:pt x="536" y="742"/>
                  <a:pt x="550" y="766"/>
                  <a:pt x="550" y="792"/>
                </a:cubicBezTo>
                <a:cubicBezTo>
                  <a:pt x="550" y="802"/>
                  <a:pt x="549" y="817"/>
                  <a:pt x="544" y="822"/>
                </a:cubicBezTo>
                <a:cubicBezTo>
                  <a:pt x="538" y="828"/>
                  <a:pt x="536" y="841"/>
                  <a:pt x="525" y="852"/>
                </a:cubicBezTo>
                <a:cubicBezTo>
                  <a:pt x="510" y="867"/>
                  <a:pt x="489" y="874"/>
                  <a:pt x="462" y="874"/>
                </a:cubicBezTo>
                <a:cubicBezTo>
                  <a:pt x="451" y="874"/>
                  <a:pt x="437" y="874"/>
                  <a:pt x="432" y="868"/>
                </a:cubicBezTo>
                <a:cubicBezTo>
                  <a:pt x="426" y="863"/>
                  <a:pt x="416" y="863"/>
                  <a:pt x="405" y="857"/>
                </a:cubicBezTo>
                <a:cubicBezTo>
                  <a:pt x="390" y="849"/>
                  <a:pt x="380" y="826"/>
                  <a:pt x="380" y="805"/>
                </a:cubicBezTo>
                <a:lnTo>
                  <a:pt x="427" y="805"/>
                </a:lnTo>
                <a:cubicBezTo>
                  <a:pt x="427" y="825"/>
                  <a:pt x="441" y="833"/>
                  <a:pt x="462" y="833"/>
                </a:cubicBezTo>
                <a:cubicBezTo>
                  <a:pt x="468" y="833"/>
                  <a:pt x="473" y="833"/>
                  <a:pt x="479" y="827"/>
                </a:cubicBezTo>
                <a:lnTo>
                  <a:pt x="492" y="816"/>
                </a:lnTo>
                <a:cubicBezTo>
                  <a:pt x="492" y="816"/>
                  <a:pt x="498" y="805"/>
                  <a:pt x="498" y="800"/>
                </a:cubicBezTo>
                <a:lnTo>
                  <a:pt x="498" y="764"/>
                </a:lnTo>
                <a:lnTo>
                  <a:pt x="492" y="753"/>
                </a:lnTo>
                <a:lnTo>
                  <a:pt x="479" y="740"/>
                </a:lnTo>
                <a:cubicBezTo>
                  <a:pt x="479" y="740"/>
                  <a:pt x="468" y="734"/>
                  <a:pt x="462" y="734"/>
                </a:cubicBezTo>
                <a:lnTo>
                  <a:pt x="451" y="734"/>
                </a:lnTo>
                <a:close/>
                <a:moveTo>
                  <a:pt x="0" y="699"/>
                </a:moveTo>
                <a:cubicBezTo>
                  <a:pt x="0" y="443"/>
                  <a:pt x="211" y="235"/>
                  <a:pt x="468" y="235"/>
                </a:cubicBezTo>
                <a:lnTo>
                  <a:pt x="468" y="0"/>
                </a:lnTo>
                <a:lnTo>
                  <a:pt x="760" y="292"/>
                </a:lnTo>
                <a:lnTo>
                  <a:pt x="468" y="584"/>
                </a:lnTo>
                <a:lnTo>
                  <a:pt x="468" y="350"/>
                </a:lnTo>
                <a:cubicBezTo>
                  <a:pt x="277" y="350"/>
                  <a:pt x="118" y="508"/>
                  <a:pt x="118" y="699"/>
                </a:cubicBezTo>
                <a:cubicBezTo>
                  <a:pt x="118" y="891"/>
                  <a:pt x="277" y="1048"/>
                  <a:pt x="468" y="1048"/>
                </a:cubicBezTo>
                <a:cubicBezTo>
                  <a:pt x="659" y="1048"/>
                  <a:pt x="818" y="890"/>
                  <a:pt x="818" y="699"/>
                </a:cubicBezTo>
                <a:lnTo>
                  <a:pt x="935" y="699"/>
                </a:lnTo>
                <a:cubicBezTo>
                  <a:pt x="935" y="956"/>
                  <a:pt x="725" y="1166"/>
                  <a:pt x="468" y="1166"/>
                </a:cubicBezTo>
                <a:cubicBezTo>
                  <a:pt x="211" y="1166"/>
                  <a:pt x="0" y="956"/>
                  <a:pt x="0" y="69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8" name="Freeform 107"/>
          <p:cNvSpPr>
            <a:spLocks noChangeArrowheads="1"/>
          </p:cNvSpPr>
          <p:nvPr/>
        </p:nvSpPr>
        <p:spPr bwMode="auto">
          <a:xfrm>
            <a:off x="5367339" y="3240089"/>
            <a:ext cx="293687" cy="377825"/>
          </a:xfrm>
          <a:custGeom>
            <a:avLst/>
            <a:gdLst>
              <a:gd name="T0" fmla="*/ 0 w 816"/>
              <a:gd name="T1" fmla="*/ 931 h 1049"/>
              <a:gd name="T2" fmla="*/ 815 w 816"/>
              <a:gd name="T3" fmla="*/ 931 h 1049"/>
              <a:gd name="T4" fmla="*/ 815 w 816"/>
              <a:gd name="T5" fmla="*/ 1048 h 1049"/>
              <a:gd name="T6" fmla="*/ 0 w 816"/>
              <a:gd name="T7" fmla="*/ 1048 h 1049"/>
              <a:gd name="T8" fmla="*/ 0 w 816"/>
              <a:gd name="T9" fmla="*/ 931 h 1049"/>
              <a:gd name="T10" fmla="*/ 408 w 816"/>
              <a:gd name="T11" fmla="*/ 816 h 1049"/>
              <a:gd name="T12" fmla="*/ 58 w 816"/>
              <a:gd name="T13" fmla="*/ 467 h 1049"/>
              <a:gd name="T14" fmla="*/ 58 w 816"/>
              <a:gd name="T15" fmla="*/ 0 h 1049"/>
              <a:gd name="T16" fmla="*/ 203 w 816"/>
              <a:gd name="T17" fmla="*/ 0 h 1049"/>
              <a:gd name="T18" fmla="*/ 203 w 816"/>
              <a:gd name="T19" fmla="*/ 467 h 1049"/>
              <a:gd name="T20" fmla="*/ 408 w 816"/>
              <a:gd name="T21" fmla="*/ 668 h 1049"/>
              <a:gd name="T22" fmla="*/ 613 w 816"/>
              <a:gd name="T23" fmla="*/ 467 h 1049"/>
              <a:gd name="T24" fmla="*/ 613 w 816"/>
              <a:gd name="T25" fmla="*/ 0 h 1049"/>
              <a:gd name="T26" fmla="*/ 757 w 816"/>
              <a:gd name="T27" fmla="*/ 0 h 1049"/>
              <a:gd name="T28" fmla="*/ 757 w 816"/>
              <a:gd name="T29" fmla="*/ 467 h 1049"/>
              <a:gd name="T30" fmla="*/ 408 w 816"/>
              <a:gd name="T31" fmla="*/ 816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49">
                <a:moveTo>
                  <a:pt x="0" y="931"/>
                </a:moveTo>
                <a:lnTo>
                  <a:pt x="815" y="931"/>
                </a:lnTo>
                <a:lnTo>
                  <a:pt x="815" y="1048"/>
                </a:lnTo>
                <a:lnTo>
                  <a:pt x="0" y="1048"/>
                </a:lnTo>
                <a:lnTo>
                  <a:pt x="0" y="931"/>
                </a:lnTo>
                <a:close/>
                <a:moveTo>
                  <a:pt x="408" y="816"/>
                </a:moveTo>
                <a:cubicBezTo>
                  <a:pt x="214" y="816"/>
                  <a:pt x="58" y="660"/>
                  <a:pt x="58" y="467"/>
                </a:cubicBezTo>
                <a:lnTo>
                  <a:pt x="58" y="0"/>
                </a:lnTo>
                <a:lnTo>
                  <a:pt x="203" y="0"/>
                </a:lnTo>
                <a:lnTo>
                  <a:pt x="203" y="467"/>
                </a:lnTo>
                <a:cubicBezTo>
                  <a:pt x="203" y="578"/>
                  <a:pt x="296" y="668"/>
                  <a:pt x="408" y="668"/>
                </a:cubicBezTo>
                <a:cubicBezTo>
                  <a:pt x="520" y="668"/>
                  <a:pt x="613" y="578"/>
                  <a:pt x="613" y="467"/>
                </a:cubicBezTo>
                <a:lnTo>
                  <a:pt x="613" y="0"/>
                </a:lnTo>
                <a:lnTo>
                  <a:pt x="757" y="0"/>
                </a:lnTo>
                <a:lnTo>
                  <a:pt x="757" y="467"/>
                </a:lnTo>
                <a:cubicBezTo>
                  <a:pt x="757" y="660"/>
                  <a:pt x="602" y="816"/>
                  <a:pt x="408" y="81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9" name="Freeform 108"/>
          <p:cNvSpPr>
            <a:spLocks noChangeArrowheads="1"/>
          </p:cNvSpPr>
          <p:nvPr/>
        </p:nvSpPr>
        <p:spPr bwMode="auto">
          <a:xfrm>
            <a:off x="6423025" y="3219450"/>
            <a:ext cx="336550" cy="419100"/>
          </a:xfrm>
          <a:custGeom>
            <a:avLst/>
            <a:gdLst>
              <a:gd name="T0" fmla="*/ 235 w 936"/>
              <a:gd name="T1" fmla="*/ 874 h 1165"/>
              <a:gd name="T2" fmla="*/ 935 w 936"/>
              <a:gd name="T3" fmla="*/ 874 h 1165"/>
              <a:gd name="T4" fmla="*/ 935 w 936"/>
              <a:gd name="T5" fmla="*/ 989 h 1165"/>
              <a:gd name="T6" fmla="*/ 235 w 936"/>
              <a:gd name="T7" fmla="*/ 989 h 1165"/>
              <a:gd name="T8" fmla="*/ 235 w 936"/>
              <a:gd name="T9" fmla="*/ 1164 h 1165"/>
              <a:gd name="T10" fmla="*/ 0 w 936"/>
              <a:gd name="T11" fmla="*/ 931 h 1165"/>
              <a:gd name="T12" fmla="*/ 235 w 936"/>
              <a:gd name="T13" fmla="*/ 699 h 1165"/>
              <a:gd name="T14" fmla="*/ 235 w 936"/>
              <a:gd name="T15" fmla="*/ 874 h 1165"/>
              <a:gd name="T16" fmla="*/ 350 w 936"/>
              <a:gd name="T17" fmla="*/ 465 h 1165"/>
              <a:gd name="T18" fmla="*/ 118 w 936"/>
              <a:gd name="T19" fmla="*/ 233 h 1165"/>
              <a:gd name="T20" fmla="*/ 350 w 936"/>
              <a:gd name="T21" fmla="*/ 0 h 1165"/>
              <a:gd name="T22" fmla="*/ 817 w 936"/>
              <a:gd name="T23" fmla="*/ 0 h 1165"/>
              <a:gd name="T24" fmla="*/ 817 w 936"/>
              <a:gd name="T25" fmla="*/ 115 h 1165"/>
              <a:gd name="T26" fmla="*/ 700 w 936"/>
              <a:gd name="T27" fmla="*/ 115 h 1165"/>
              <a:gd name="T28" fmla="*/ 700 w 936"/>
              <a:gd name="T29" fmla="*/ 756 h 1165"/>
              <a:gd name="T30" fmla="*/ 585 w 936"/>
              <a:gd name="T31" fmla="*/ 756 h 1165"/>
              <a:gd name="T32" fmla="*/ 585 w 936"/>
              <a:gd name="T33" fmla="*/ 115 h 1165"/>
              <a:gd name="T34" fmla="*/ 467 w 936"/>
              <a:gd name="T35" fmla="*/ 115 h 1165"/>
              <a:gd name="T36" fmla="*/ 467 w 936"/>
              <a:gd name="T37" fmla="*/ 756 h 1165"/>
              <a:gd name="T38" fmla="*/ 350 w 936"/>
              <a:gd name="T39" fmla="*/ 756 h 1165"/>
              <a:gd name="T40" fmla="*/ 350 w 936"/>
              <a:gd name="T41"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5">
                <a:moveTo>
                  <a:pt x="235" y="874"/>
                </a:moveTo>
                <a:lnTo>
                  <a:pt x="935" y="874"/>
                </a:lnTo>
                <a:lnTo>
                  <a:pt x="935" y="989"/>
                </a:lnTo>
                <a:lnTo>
                  <a:pt x="235" y="989"/>
                </a:lnTo>
                <a:lnTo>
                  <a:pt x="235" y="1164"/>
                </a:lnTo>
                <a:lnTo>
                  <a:pt x="0" y="931"/>
                </a:lnTo>
                <a:lnTo>
                  <a:pt x="235" y="699"/>
                </a:lnTo>
                <a:lnTo>
                  <a:pt x="235" y="874"/>
                </a:lnTo>
                <a:close/>
                <a:moveTo>
                  <a:pt x="350" y="465"/>
                </a:moveTo>
                <a:cubicBezTo>
                  <a:pt x="221" y="465"/>
                  <a:pt x="118" y="361"/>
                  <a:pt x="118" y="233"/>
                </a:cubicBezTo>
                <a:cubicBezTo>
                  <a:pt x="118" y="104"/>
                  <a:pt x="221" y="0"/>
                  <a:pt x="350" y="0"/>
                </a:cubicBezTo>
                <a:lnTo>
                  <a:pt x="817" y="0"/>
                </a:lnTo>
                <a:lnTo>
                  <a:pt x="817" y="115"/>
                </a:lnTo>
                <a:lnTo>
                  <a:pt x="700" y="115"/>
                </a:lnTo>
                <a:lnTo>
                  <a:pt x="700" y="756"/>
                </a:lnTo>
                <a:lnTo>
                  <a:pt x="585" y="756"/>
                </a:lnTo>
                <a:lnTo>
                  <a:pt x="585" y="115"/>
                </a:lnTo>
                <a:lnTo>
                  <a:pt x="467" y="115"/>
                </a:lnTo>
                <a:lnTo>
                  <a:pt x="467" y="756"/>
                </a:lnTo>
                <a:lnTo>
                  <a:pt x="350" y="756"/>
                </a:lnTo>
                <a:lnTo>
                  <a:pt x="350" y="46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0" name="Freeform 109"/>
          <p:cNvSpPr>
            <a:spLocks noChangeArrowheads="1"/>
          </p:cNvSpPr>
          <p:nvPr/>
        </p:nvSpPr>
        <p:spPr bwMode="auto">
          <a:xfrm>
            <a:off x="7500938" y="3219450"/>
            <a:ext cx="336550" cy="419100"/>
          </a:xfrm>
          <a:custGeom>
            <a:avLst/>
            <a:gdLst>
              <a:gd name="T0" fmla="*/ 932 w 933"/>
              <a:gd name="T1" fmla="*/ 931 h 1165"/>
              <a:gd name="T2" fmla="*/ 700 w 933"/>
              <a:gd name="T3" fmla="*/ 1164 h 1165"/>
              <a:gd name="T4" fmla="*/ 700 w 933"/>
              <a:gd name="T5" fmla="*/ 989 h 1165"/>
              <a:gd name="T6" fmla="*/ 0 w 933"/>
              <a:gd name="T7" fmla="*/ 989 h 1165"/>
              <a:gd name="T8" fmla="*/ 0 w 933"/>
              <a:gd name="T9" fmla="*/ 874 h 1165"/>
              <a:gd name="T10" fmla="*/ 700 w 933"/>
              <a:gd name="T11" fmla="*/ 874 h 1165"/>
              <a:gd name="T12" fmla="*/ 700 w 933"/>
              <a:gd name="T13" fmla="*/ 699 h 1165"/>
              <a:gd name="T14" fmla="*/ 932 w 933"/>
              <a:gd name="T15" fmla="*/ 931 h 1165"/>
              <a:gd name="T16" fmla="*/ 232 w 933"/>
              <a:gd name="T17" fmla="*/ 465 h 1165"/>
              <a:gd name="T18" fmla="*/ 0 w 933"/>
              <a:gd name="T19" fmla="*/ 233 h 1165"/>
              <a:gd name="T20" fmla="*/ 232 w 933"/>
              <a:gd name="T21" fmla="*/ 0 h 1165"/>
              <a:gd name="T22" fmla="*/ 700 w 933"/>
              <a:gd name="T23" fmla="*/ 0 h 1165"/>
              <a:gd name="T24" fmla="*/ 700 w 933"/>
              <a:gd name="T25" fmla="*/ 115 h 1165"/>
              <a:gd name="T26" fmla="*/ 582 w 933"/>
              <a:gd name="T27" fmla="*/ 115 h 1165"/>
              <a:gd name="T28" fmla="*/ 582 w 933"/>
              <a:gd name="T29" fmla="*/ 756 h 1165"/>
              <a:gd name="T30" fmla="*/ 465 w 933"/>
              <a:gd name="T31" fmla="*/ 756 h 1165"/>
              <a:gd name="T32" fmla="*/ 465 w 933"/>
              <a:gd name="T33" fmla="*/ 115 h 1165"/>
              <a:gd name="T34" fmla="*/ 350 w 933"/>
              <a:gd name="T35" fmla="*/ 115 h 1165"/>
              <a:gd name="T36" fmla="*/ 350 w 933"/>
              <a:gd name="T37" fmla="*/ 756 h 1165"/>
              <a:gd name="T38" fmla="*/ 232 w 933"/>
              <a:gd name="T39" fmla="*/ 756 h 1165"/>
              <a:gd name="T40" fmla="*/ 232 w 933"/>
              <a:gd name="T41"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1165">
                <a:moveTo>
                  <a:pt x="932" y="931"/>
                </a:moveTo>
                <a:lnTo>
                  <a:pt x="700" y="1164"/>
                </a:lnTo>
                <a:lnTo>
                  <a:pt x="700" y="989"/>
                </a:lnTo>
                <a:lnTo>
                  <a:pt x="0" y="989"/>
                </a:lnTo>
                <a:lnTo>
                  <a:pt x="0" y="874"/>
                </a:lnTo>
                <a:lnTo>
                  <a:pt x="700" y="874"/>
                </a:lnTo>
                <a:lnTo>
                  <a:pt x="700" y="699"/>
                </a:lnTo>
                <a:lnTo>
                  <a:pt x="932" y="931"/>
                </a:lnTo>
                <a:close/>
                <a:moveTo>
                  <a:pt x="232" y="465"/>
                </a:moveTo>
                <a:cubicBezTo>
                  <a:pt x="104" y="465"/>
                  <a:pt x="0" y="361"/>
                  <a:pt x="0" y="233"/>
                </a:cubicBezTo>
                <a:cubicBezTo>
                  <a:pt x="0" y="104"/>
                  <a:pt x="104" y="0"/>
                  <a:pt x="232" y="0"/>
                </a:cubicBezTo>
                <a:lnTo>
                  <a:pt x="700" y="0"/>
                </a:lnTo>
                <a:lnTo>
                  <a:pt x="700" y="115"/>
                </a:lnTo>
                <a:lnTo>
                  <a:pt x="582" y="115"/>
                </a:lnTo>
                <a:lnTo>
                  <a:pt x="582" y="756"/>
                </a:lnTo>
                <a:lnTo>
                  <a:pt x="465" y="756"/>
                </a:lnTo>
                <a:lnTo>
                  <a:pt x="465" y="115"/>
                </a:lnTo>
                <a:lnTo>
                  <a:pt x="350" y="115"/>
                </a:lnTo>
                <a:lnTo>
                  <a:pt x="350" y="756"/>
                </a:lnTo>
                <a:lnTo>
                  <a:pt x="232" y="756"/>
                </a:lnTo>
                <a:lnTo>
                  <a:pt x="232" y="46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1" name="Freeform 110"/>
          <p:cNvSpPr>
            <a:spLocks noChangeArrowheads="1"/>
          </p:cNvSpPr>
          <p:nvPr/>
        </p:nvSpPr>
        <p:spPr bwMode="auto">
          <a:xfrm>
            <a:off x="8558214" y="3271839"/>
            <a:ext cx="377825" cy="314325"/>
          </a:xfrm>
          <a:custGeom>
            <a:avLst/>
            <a:gdLst>
              <a:gd name="T0" fmla="*/ 0 w 1051"/>
              <a:gd name="T1" fmla="*/ 584 h 875"/>
              <a:gd name="T2" fmla="*/ 0 w 1051"/>
              <a:gd name="T3" fmla="*/ 467 h 875"/>
              <a:gd name="T4" fmla="*/ 1050 w 1051"/>
              <a:gd name="T5" fmla="*/ 467 h 875"/>
              <a:gd name="T6" fmla="*/ 1050 w 1051"/>
              <a:gd name="T7" fmla="*/ 584 h 875"/>
              <a:gd name="T8" fmla="*/ 0 w 1051"/>
              <a:gd name="T9" fmla="*/ 584 h 875"/>
              <a:gd name="T10" fmla="*/ 118 w 1051"/>
              <a:gd name="T11" fmla="*/ 0 h 875"/>
              <a:gd name="T12" fmla="*/ 932 w 1051"/>
              <a:gd name="T13" fmla="*/ 0 h 875"/>
              <a:gd name="T14" fmla="*/ 932 w 1051"/>
              <a:gd name="T15" fmla="*/ 175 h 875"/>
              <a:gd name="T16" fmla="*/ 642 w 1051"/>
              <a:gd name="T17" fmla="*/ 175 h 875"/>
              <a:gd name="T18" fmla="*/ 642 w 1051"/>
              <a:gd name="T19" fmla="*/ 350 h 875"/>
              <a:gd name="T20" fmla="*/ 407 w 1051"/>
              <a:gd name="T21" fmla="*/ 350 h 875"/>
              <a:gd name="T22" fmla="*/ 407 w 1051"/>
              <a:gd name="T23" fmla="*/ 175 h 875"/>
              <a:gd name="T24" fmla="*/ 118 w 1051"/>
              <a:gd name="T25" fmla="*/ 175 h 875"/>
              <a:gd name="T26" fmla="*/ 118 w 1051"/>
              <a:gd name="T27" fmla="*/ 0 h 875"/>
              <a:gd name="T28" fmla="*/ 407 w 1051"/>
              <a:gd name="T29" fmla="*/ 874 h 875"/>
              <a:gd name="T30" fmla="*/ 407 w 1051"/>
              <a:gd name="T31" fmla="*/ 699 h 875"/>
              <a:gd name="T32" fmla="*/ 642 w 1051"/>
              <a:gd name="T33" fmla="*/ 699 h 875"/>
              <a:gd name="T34" fmla="*/ 642 w 1051"/>
              <a:gd name="T35" fmla="*/ 874 h 875"/>
              <a:gd name="T36" fmla="*/ 407 w 1051"/>
              <a:gd name="T37" fmla="*/ 874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875">
                <a:moveTo>
                  <a:pt x="0" y="584"/>
                </a:moveTo>
                <a:lnTo>
                  <a:pt x="0" y="467"/>
                </a:lnTo>
                <a:lnTo>
                  <a:pt x="1050" y="467"/>
                </a:lnTo>
                <a:lnTo>
                  <a:pt x="1050" y="584"/>
                </a:lnTo>
                <a:lnTo>
                  <a:pt x="0" y="584"/>
                </a:lnTo>
                <a:close/>
                <a:moveTo>
                  <a:pt x="118" y="0"/>
                </a:moveTo>
                <a:lnTo>
                  <a:pt x="932" y="0"/>
                </a:lnTo>
                <a:lnTo>
                  <a:pt x="932" y="175"/>
                </a:lnTo>
                <a:lnTo>
                  <a:pt x="642" y="175"/>
                </a:lnTo>
                <a:lnTo>
                  <a:pt x="642" y="350"/>
                </a:lnTo>
                <a:lnTo>
                  <a:pt x="407" y="350"/>
                </a:lnTo>
                <a:lnTo>
                  <a:pt x="407" y="175"/>
                </a:lnTo>
                <a:lnTo>
                  <a:pt x="118" y="175"/>
                </a:lnTo>
                <a:lnTo>
                  <a:pt x="118" y="0"/>
                </a:lnTo>
                <a:close/>
                <a:moveTo>
                  <a:pt x="407" y="874"/>
                </a:moveTo>
                <a:lnTo>
                  <a:pt x="407" y="699"/>
                </a:lnTo>
                <a:lnTo>
                  <a:pt x="642" y="699"/>
                </a:lnTo>
                <a:lnTo>
                  <a:pt x="642" y="874"/>
                </a:lnTo>
                <a:lnTo>
                  <a:pt x="407"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2" name="Freeform 111"/>
          <p:cNvSpPr>
            <a:spLocks noChangeArrowheads="1"/>
          </p:cNvSpPr>
          <p:nvPr/>
        </p:nvSpPr>
        <p:spPr bwMode="auto">
          <a:xfrm>
            <a:off x="9625013" y="3271839"/>
            <a:ext cx="398462" cy="314325"/>
          </a:xfrm>
          <a:custGeom>
            <a:avLst/>
            <a:gdLst>
              <a:gd name="T0" fmla="*/ 0 w 1108"/>
              <a:gd name="T1" fmla="*/ 467 h 875"/>
              <a:gd name="T2" fmla="*/ 0 w 1108"/>
              <a:gd name="T3" fmla="*/ 293 h 875"/>
              <a:gd name="T4" fmla="*/ 525 w 1108"/>
              <a:gd name="T5" fmla="*/ 293 h 875"/>
              <a:gd name="T6" fmla="*/ 525 w 1108"/>
              <a:gd name="T7" fmla="*/ 467 h 875"/>
              <a:gd name="T8" fmla="*/ 350 w 1108"/>
              <a:gd name="T9" fmla="*/ 467 h 875"/>
              <a:gd name="T10" fmla="*/ 350 w 1108"/>
              <a:gd name="T11" fmla="*/ 874 h 875"/>
              <a:gd name="T12" fmla="*/ 175 w 1108"/>
              <a:gd name="T13" fmla="*/ 874 h 875"/>
              <a:gd name="T14" fmla="*/ 175 w 1108"/>
              <a:gd name="T15" fmla="*/ 467 h 875"/>
              <a:gd name="T16" fmla="*/ 0 w 1108"/>
              <a:gd name="T17" fmla="*/ 467 h 875"/>
              <a:gd name="T18" fmla="*/ 1107 w 1108"/>
              <a:gd name="T19" fmla="*/ 0 h 875"/>
              <a:gd name="T20" fmla="*/ 1107 w 1108"/>
              <a:gd name="T21" fmla="*/ 175 h 875"/>
              <a:gd name="T22" fmla="*/ 817 w 1108"/>
              <a:gd name="T23" fmla="*/ 175 h 875"/>
              <a:gd name="T24" fmla="*/ 817 w 1108"/>
              <a:gd name="T25" fmla="*/ 874 h 875"/>
              <a:gd name="T26" fmla="*/ 643 w 1108"/>
              <a:gd name="T27" fmla="*/ 874 h 875"/>
              <a:gd name="T28" fmla="*/ 643 w 1108"/>
              <a:gd name="T29" fmla="*/ 175 h 875"/>
              <a:gd name="T30" fmla="*/ 350 w 1108"/>
              <a:gd name="T31" fmla="*/ 175 h 875"/>
              <a:gd name="T32" fmla="*/ 350 w 1108"/>
              <a:gd name="T33" fmla="*/ 0 h 875"/>
              <a:gd name="T34" fmla="*/ 1107 w 1108"/>
              <a:gd name="T3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8" h="875">
                <a:moveTo>
                  <a:pt x="0" y="467"/>
                </a:moveTo>
                <a:lnTo>
                  <a:pt x="0" y="293"/>
                </a:lnTo>
                <a:lnTo>
                  <a:pt x="525" y="293"/>
                </a:lnTo>
                <a:lnTo>
                  <a:pt x="525" y="467"/>
                </a:lnTo>
                <a:lnTo>
                  <a:pt x="350" y="467"/>
                </a:lnTo>
                <a:lnTo>
                  <a:pt x="350" y="874"/>
                </a:lnTo>
                <a:lnTo>
                  <a:pt x="175" y="874"/>
                </a:lnTo>
                <a:lnTo>
                  <a:pt x="175" y="467"/>
                </a:lnTo>
                <a:lnTo>
                  <a:pt x="0" y="467"/>
                </a:lnTo>
                <a:close/>
                <a:moveTo>
                  <a:pt x="1107" y="0"/>
                </a:moveTo>
                <a:lnTo>
                  <a:pt x="1107" y="175"/>
                </a:lnTo>
                <a:lnTo>
                  <a:pt x="817" y="175"/>
                </a:lnTo>
                <a:lnTo>
                  <a:pt x="817" y="874"/>
                </a:lnTo>
                <a:lnTo>
                  <a:pt x="643" y="874"/>
                </a:lnTo>
                <a:lnTo>
                  <a:pt x="643" y="175"/>
                </a:lnTo>
                <a:lnTo>
                  <a:pt x="350" y="175"/>
                </a:lnTo>
                <a:lnTo>
                  <a:pt x="350" y="0"/>
                </a:lnTo>
                <a:lnTo>
                  <a:pt x="110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3" name="Freeform 112"/>
          <p:cNvSpPr>
            <a:spLocks noChangeArrowheads="1"/>
          </p:cNvSpPr>
          <p:nvPr/>
        </p:nvSpPr>
        <p:spPr bwMode="auto">
          <a:xfrm>
            <a:off x="10669588" y="3197226"/>
            <a:ext cx="463550" cy="461963"/>
          </a:xfrm>
          <a:custGeom>
            <a:avLst/>
            <a:gdLst>
              <a:gd name="T0" fmla="*/ 719 w 1286"/>
              <a:gd name="T1" fmla="*/ 685 h 1285"/>
              <a:gd name="T2" fmla="*/ 566 w 1286"/>
              <a:gd name="T3" fmla="*/ 685 h 1285"/>
              <a:gd name="T4" fmla="*/ 539 w 1286"/>
              <a:gd name="T5" fmla="*/ 759 h 1285"/>
              <a:gd name="T6" fmla="*/ 402 w 1286"/>
              <a:gd name="T7" fmla="*/ 874 h 1285"/>
              <a:gd name="T8" fmla="*/ 683 w 1286"/>
              <a:gd name="T9" fmla="*/ 350 h 1285"/>
              <a:gd name="T10" fmla="*/ 787 w 1286"/>
              <a:gd name="T11" fmla="*/ 874 h 1285"/>
              <a:gd name="T12" fmla="*/ 1050 w 1286"/>
              <a:gd name="T13" fmla="*/ 235 h 1285"/>
              <a:gd name="T14" fmla="*/ 1167 w 1286"/>
              <a:gd name="T15" fmla="*/ 118 h 1285"/>
              <a:gd name="T16" fmla="*/ 1050 w 1286"/>
              <a:gd name="T17" fmla="*/ 235 h 1285"/>
              <a:gd name="T18" fmla="*/ 1167 w 1286"/>
              <a:gd name="T19" fmla="*/ 1049 h 1285"/>
              <a:gd name="T20" fmla="*/ 1050 w 1286"/>
              <a:gd name="T21" fmla="*/ 1166 h 1285"/>
              <a:gd name="T22" fmla="*/ 935 w 1286"/>
              <a:gd name="T23" fmla="*/ 1049 h 1285"/>
              <a:gd name="T24" fmla="*/ 1050 w 1286"/>
              <a:gd name="T25" fmla="*/ 934 h 1285"/>
              <a:gd name="T26" fmla="*/ 935 w 1286"/>
              <a:gd name="T27" fmla="*/ 350 h 1285"/>
              <a:gd name="T28" fmla="*/ 350 w 1286"/>
              <a:gd name="T29" fmla="*/ 235 h 1285"/>
              <a:gd name="T30" fmla="*/ 235 w 1286"/>
              <a:gd name="T31" fmla="*/ 350 h 1285"/>
              <a:gd name="T32" fmla="*/ 350 w 1286"/>
              <a:gd name="T33" fmla="*/ 934 h 1285"/>
              <a:gd name="T34" fmla="*/ 935 w 1286"/>
              <a:gd name="T35" fmla="*/ 1049 h 1285"/>
              <a:gd name="T36" fmla="*/ 235 w 1286"/>
              <a:gd name="T37" fmla="*/ 1049 h 1285"/>
              <a:gd name="T38" fmla="*/ 118 w 1286"/>
              <a:gd name="T39" fmla="*/ 1166 h 1285"/>
              <a:gd name="T40" fmla="*/ 118 w 1286"/>
              <a:gd name="T41" fmla="*/ 118 h 1285"/>
              <a:gd name="T42" fmla="*/ 235 w 1286"/>
              <a:gd name="T43" fmla="*/ 235 h 1285"/>
              <a:gd name="T44" fmla="*/ 118 w 1286"/>
              <a:gd name="T45" fmla="*/ 118 h 1285"/>
              <a:gd name="T46" fmla="*/ 1167 w 1286"/>
              <a:gd name="T47" fmla="*/ 350 h 1285"/>
              <a:gd name="T48" fmla="*/ 1285 w 1286"/>
              <a:gd name="T49" fmla="*/ 934 h 1285"/>
              <a:gd name="T50" fmla="*/ 935 w 1286"/>
              <a:gd name="T51" fmla="*/ 1284 h 1285"/>
              <a:gd name="T52" fmla="*/ 350 w 1286"/>
              <a:gd name="T53" fmla="*/ 1166 h 1285"/>
              <a:gd name="T54" fmla="*/ 0 w 1286"/>
              <a:gd name="T55" fmla="*/ 1284 h 1285"/>
              <a:gd name="T56" fmla="*/ 118 w 1286"/>
              <a:gd name="T57" fmla="*/ 934 h 1285"/>
              <a:gd name="T58" fmla="*/ 0 w 1286"/>
              <a:gd name="T59" fmla="*/ 350 h 1285"/>
              <a:gd name="T60" fmla="*/ 350 w 1286"/>
              <a:gd name="T61" fmla="*/ 0 h 1285"/>
              <a:gd name="T62" fmla="*/ 935 w 1286"/>
              <a:gd name="T63" fmla="*/ 118 h 1285"/>
              <a:gd name="T64" fmla="*/ 1285 w 1286"/>
              <a:gd name="T65"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5">
                <a:moveTo>
                  <a:pt x="566" y="685"/>
                </a:moveTo>
                <a:lnTo>
                  <a:pt x="719" y="685"/>
                </a:lnTo>
                <a:lnTo>
                  <a:pt x="642" y="462"/>
                </a:lnTo>
                <a:lnTo>
                  <a:pt x="566" y="685"/>
                </a:lnTo>
                <a:close/>
                <a:moveTo>
                  <a:pt x="744" y="759"/>
                </a:moveTo>
                <a:lnTo>
                  <a:pt x="539" y="759"/>
                </a:lnTo>
                <a:lnTo>
                  <a:pt x="498" y="874"/>
                </a:lnTo>
                <a:lnTo>
                  <a:pt x="402" y="874"/>
                </a:lnTo>
                <a:lnTo>
                  <a:pt x="602" y="350"/>
                </a:lnTo>
                <a:lnTo>
                  <a:pt x="683" y="350"/>
                </a:lnTo>
                <a:lnTo>
                  <a:pt x="880" y="874"/>
                </a:lnTo>
                <a:lnTo>
                  <a:pt x="787" y="874"/>
                </a:lnTo>
                <a:lnTo>
                  <a:pt x="744" y="759"/>
                </a:lnTo>
                <a:close/>
                <a:moveTo>
                  <a:pt x="1050" y="235"/>
                </a:moveTo>
                <a:lnTo>
                  <a:pt x="1167" y="235"/>
                </a:lnTo>
                <a:lnTo>
                  <a:pt x="1167" y="118"/>
                </a:lnTo>
                <a:lnTo>
                  <a:pt x="1050" y="118"/>
                </a:lnTo>
                <a:lnTo>
                  <a:pt x="1050" y="235"/>
                </a:lnTo>
                <a:close/>
                <a:moveTo>
                  <a:pt x="1167" y="1166"/>
                </a:moveTo>
                <a:lnTo>
                  <a:pt x="1167" y="1049"/>
                </a:lnTo>
                <a:lnTo>
                  <a:pt x="1050" y="1049"/>
                </a:lnTo>
                <a:lnTo>
                  <a:pt x="1050" y="1166"/>
                </a:lnTo>
                <a:lnTo>
                  <a:pt x="1167" y="1166"/>
                </a:lnTo>
                <a:close/>
                <a:moveTo>
                  <a:pt x="935" y="1049"/>
                </a:moveTo>
                <a:lnTo>
                  <a:pt x="935" y="934"/>
                </a:lnTo>
                <a:lnTo>
                  <a:pt x="1050" y="934"/>
                </a:lnTo>
                <a:lnTo>
                  <a:pt x="1050" y="350"/>
                </a:lnTo>
                <a:lnTo>
                  <a:pt x="935" y="350"/>
                </a:lnTo>
                <a:lnTo>
                  <a:pt x="935" y="235"/>
                </a:lnTo>
                <a:lnTo>
                  <a:pt x="350" y="235"/>
                </a:lnTo>
                <a:lnTo>
                  <a:pt x="350" y="350"/>
                </a:lnTo>
                <a:lnTo>
                  <a:pt x="235" y="350"/>
                </a:lnTo>
                <a:lnTo>
                  <a:pt x="235" y="934"/>
                </a:lnTo>
                <a:lnTo>
                  <a:pt x="350" y="934"/>
                </a:lnTo>
                <a:lnTo>
                  <a:pt x="350" y="1049"/>
                </a:lnTo>
                <a:lnTo>
                  <a:pt x="935" y="1049"/>
                </a:lnTo>
                <a:close/>
                <a:moveTo>
                  <a:pt x="235" y="1166"/>
                </a:moveTo>
                <a:lnTo>
                  <a:pt x="235" y="1049"/>
                </a:lnTo>
                <a:lnTo>
                  <a:pt x="118" y="1049"/>
                </a:lnTo>
                <a:lnTo>
                  <a:pt x="118" y="1166"/>
                </a:lnTo>
                <a:lnTo>
                  <a:pt x="235" y="1166"/>
                </a:lnTo>
                <a:close/>
                <a:moveTo>
                  <a:pt x="118" y="118"/>
                </a:moveTo>
                <a:lnTo>
                  <a:pt x="118" y="235"/>
                </a:lnTo>
                <a:lnTo>
                  <a:pt x="235" y="235"/>
                </a:lnTo>
                <a:lnTo>
                  <a:pt x="235" y="118"/>
                </a:lnTo>
                <a:lnTo>
                  <a:pt x="118" y="118"/>
                </a:lnTo>
                <a:close/>
                <a:moveTo>
                  <a:pt x="1285" y="350"/>
                </a:moveTo>
                <a:lnTo>
                  <a:pt x="1167" y="350"/>
                </a:lnTo>
                <a:lnTo>
                  <a:pt x="1167" y="934"/>
                </a:lnTo>
                <a:lnTo>
                  <a:pt x="1285" y="934"/>
                </a:lnTo>
                <a:lnTo>
                  <a:pt x="1285" y="1284"/>
                </a:lnTo>
                <a:lnTo>
                  <a:pt x="935" y="1284"/>
                </a:lnTo>
                <a:lnTo>
                  <a:pt x="935" y="1166"/>
                </a:lnTo>
                <a:lnTo>
                  <a:pt x="350" y="1166"/>
                </a:lnTo>
                <a:lnTo>
                  <a:pt x="350" y="1284"/>
                </a:lnTo>
                <a:lnTo>
                  <a:pt x="0" y="1284"/>
                </a:lnTo>
                <a:lnTo>
                  <a:pt x="0" y="934"/>
                </a:lnTo>
                <a:lnTo>
                  <a:pt x="118" y="934"/>
                </a:lnTo>
                <a:lnTo>
                  <a:pt x="118" y="350"/>
                </a:lnTo>
                <a:lnTo>
                  <a:pt x="0" y="350"/>
                </a:lnTo>
                <a:lnTo>
                  <a:pt x="0" y="0"/>
                </a:lnTo>
                <a:lnTo>
                  <a:pt x="350" y="0"/>
                </a:lnTo>
                <a:lnTo>
                  <a:pt x="350" y="118"/>
                </a:lnTo>
                <a:lnTo>
                  <a:pt x="935" y="118"/>
                </a:lnTo>
                <a:lnTo>
                  <a:pt x="935" y="0"/>
                </a:lnTo>
                <a:lnTo>
                  <a:pt x="1285" y="0"/>
                </a:lnTo>
                <a:lnTo>
                  <a:pt x="1285"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4" name="Freeform 113"/>
          <p:cNvSpPr>
            <a:spLocks noChangeArrowheads="1"/>
          </p:cNvSpPr>
          <p:nvPr/>
        </p:nvSpPr>
        <p:spPr bwMode="auto">
          <a:xfrm>
            <a:off x="1058863" y="4127500"/>
            <a:ext cx="336550" cy="336550"/>
          </a:xfrm>
          <a:custGeom>
            <a:avLst/>
            <a:gdLst>
              <a:gd name="T0" fmla="*/ 468 w 936"/>
              <a:gd name="T1" fmla="*/ 235 h 935"/>
              <a:gd name="T2" fmla="*/ 468 w 936"/>
              <a:gd name="T3" fmla="*/ 0 h 935"/>
              <a:gd name="T4" fmla="*/ 935 w 936"/>
              <a:gd name="T5" fmla="*/ 467 h 935"/>
              <a:gd name="T6" fmla="*/ 468 w 936"/>
              <a:gd name="T7" fmla="*/ 934 h 935"/>
              <a:gd name="T8" fmla="*/ 468 w 936"/>
              <a:gd name="T9" fmla="*/ 699 h 935"/>
              <a:gd name="T10" fmla="*/ 0 w 936"/>
              <a:gd name="T11" fmla="*/ 699 h 935"/>
              <a:gd name="T12" fmla="*/ 0 w 936"/>
              <a:gd name="T13" fmla="*/ 235 h 935"/>
              <a:gd name="T14" fmla="*/ 468 w 936"/>
              <a:gd name="T15" fmla="*/ 235 h 9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6" h="935">
                <a:moveTo>
                  <a:pt x="468" y="235"/>
                </a:moveTo>
                <a:lnTo>
                  <a:pt x="468" y="0"/>
                </a:lnTo>
                <a:lnTo>
                  <a:pt x="935" y="467"/>
                </a:lnTo>
                <a:lnTo>
                  <a:pt x="468" y="934"/>
                </a:lnTo>
                <a:lnTo>
                  <a:pt x="468" y="699"/>
                </a:lnTo>
                <a:lnTo>
                  <a:pt x="0" y="699"/>
                </a:lnTo>
                <a:lnTo>
                  <a:pt x="0" y="235"/>
                </a:lnTo>
                <a:lnTo>
                  <a:pt x="468" y="23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5" name="Freeform 114"/>
          <p:cNvSpPr>
            <a:spLocks noChangeArrowheads="1"/>
          </p:cNvSpPr>
          <p:nvPr/>
        </p:nvSpPr>
        <p:spPr bwMode="auto">
          <a:xfrm>
            <a:off x="2160589" y="4117975"/>
            <a:ext cx="293687" cy="357188"/>
          </a:xfrm>
          <a:custGeom>
            <a:avLst/>
            <a:gdLst>
              <a:gd name="T0" fmla="*/ 0 w 815"/>
              <a:gd name="T1" fmla="*/ 874 h 993"/>
              <a:gd name="T2" fmla="*/ 814 w 815"/>
              <a:gd name="T3" fmla="*/ 874 h 993"/>
              <a:gd name="T4" fmla="*/ 814 w 815"/>
              <a:gd name="T5" fmla="*/ 992 h 993"/>
              <a:gd name="T6" fmla="*/ 0 w 815"/>
              <a:gd name="T7" fmla="*/ 992 h 993"/>
              <a:gd name="T8" fmla="*/ 0 w 815"/>
              <a:gd name="T9" fmla="*/ 874 h 993"/>
              <a:gd name="T10" fmla="*/ 814 w 815"/>
              <a:gd name="T11" fmla="*/ 350 h 993"/>
              <a:gd name="T12" fmla="*/ 407 w 815"/>
              <a:gd name="T13" fmla="*/ 757 h 993"/>
              <a:gd name="T14" fmla="*/ 0 w 815"/>
              <a:gd name="T15" fmla="*/ 350 h 993"/>
              <a:gd name="T16" fmla="*/ 232 w 815"/>
              <a:gd name="T17" fmla="*/ 350 h 993"/>
              <a:gd name="T18" fmla="*/ 232 w 815"/>
              <a:gd name="T19" fmla="*/ 0 h 993"/>
              <a:gd name="T20" fmla="*/ 582 w 815"/>
              <a:gd name="T21" fmla="*/ 0 h 993"/>
              <a:gd name="T22" fmla="*/ 582 w 815"/>
              <a:gd name="T23" fmla="*/ 350 h 993"/>
              <a:gd name="T24" fmla="*/ 814 w 815"/>
              <a:gd name="T25" fmla="*/ 350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5" h="993">
                <a:moveTo>
                  <a:pt x="0" y="874"/>
                </a:moveTo>
                <a:lnTo>
                  <a:pt x="814" y="874"/>
                </a:lnTo>
                <a:lnTo>
                  <a:pt x="814" y="992"/>
                </a:lnTo>
                <a:lnTo>
                  <a:pt x="0" y="992"/>
                </a:lnTo>
                <a:lnTo>
                  <a:pt x="0" y="874"/>
                </a:lnTo>
                <a:close/>
                <a:moveTo>
                  <a:pt x="814" y="350"/>
                </a:moveTo>
                <a:lnTo>
                  <a:pt x="407" y="757"/>
                </a:lnTo>
                <a:lnTo>
                  <a:pt x="0" y="350"/>
                </a:lnTo>
                <a:lnTo>
                  <a:pt x="232" y="350"/>
                </a:lnTo>
                <a:lnTo>
                  <a:pt x="232" y="0"/>
                </a:lnTo>
                <a:lnTo>
                  <a:pt x="582" y="0"/>
                </a:lnTo>
                <a:lnTo>
                  <a:pt x="582" y="350"/>
                </a:lnTo>
                <a:lnTo>
                  <a:pt x="814"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6" name="Freeform 115"/>
          <p:cNvSpPr>
            <a:spLocks noChangeArrowheads="1"/>
          </p:cNvSpPr>
          <p:nvPr/>
        </p:nvSpPr>
        <p:spPr bwMode="auto">
          <a:xfrm>
            <a:off x="3195638" y="4106864"/>
            <a:ext cx="381000" cy="377825"/>
          </a:xfrm>
          <a:custGeom>
            <a:avLst/>
            <a:gdLst>
              <a:gd name="T0" fmla="*/ 642 w 1059"/>
              <a:gd name="T1" fmla="*/ 907 h 1051"/>
              <a:gd name="T2" fmla="*/ 768 w 1059"/>
              <a:gd name="T3" fmla="*/ 702 h 1051"/>
              <a:gd name="T4" fmla="*/ 599 w 1059"/>
              <a:gd name="T5" fmla="*/ 864 h 1051"/>
              <a:gd name="T6" fmla="*/ 642 w 1059"/>
              <a:gd name="T7" fmla="*/ 907 h 1051"/>
              <a:gd name="T8" fmla="*/ 101 w 1059"/>
              <a:gd name="T9" fmla="*/ 227 h 1051"/>
              <a:gd name="T10" fmla="*/ 0 w 1059"/>
              <a:gd name="T11" fmla="*/ 129 h 1051"/>
              <a:gd name="T12" fmla="*/ 49 w 1059"/>
              <a:gd name="T13" fmla="*/ 74 h 1051"/>
              <a:gd name="T14" fmla="*/ 208 w 1059"/>
              <a:gd name="T15" fmla="*/ 0 h 1051"/>
              <a:gd name="T16" fmla="*/ 355 w 1059"/>
              <a:gd name="T17" fmla="*/ 167 h 1051"/>
              <a:gd name="T18" fmla="*/ 279 w 1059"/>
              <a:gd name="T19" fmla="*/ 358 h 1051"/>
              <a:gd name="T20" fmla="*/ 172 w 1059"/>
              <a:gd name="T21" fmla="*/ 563 h 1051"/>
              <a:gd name="T22" fmla="*/ 191 w 1059"/>
              <a:gd name="T23" fmla="*/ 675 h 1051"/>
              <a:gd name="T24" fmla="*/ 257 w 1059"/>
              <a:gd name="T25" fmla="*/ 626 h 1051"/>
              <a:gd name="T26" fmla="*/ 391 w 1059"/>
              <a:gd name="T27" fmla="*/ 467 h 1051"/>
              <a:gd name="T28" fmla="*/ 678 w 1059"/>
              <a:gd name="T29" fmla="*/ 304 h 1051"/>
              <a:gd name="T30" fmla="*/ 913 w 1059"/>
              <a:gd name="T31" fmla="*/ 547 h 1051"/>
              <a:gd name="T32" fmla="*/ 1058 w 1059"/>
              <a:gd name="T33" fmla="*/ 547 h 1051"/>
              <a:gd name="T34" fmla="*/ 1058 w 1059"/>
              <a:gd name="T35" fmla="*/ 692 h 1051"/>
              <a:gd name="T36" fmla="*/ 916 w 1059"/>
              <a:gd name="T37" fmla="*/ 692 h 1051"/>
              <a:gd name="T38" fmla="*/ 640 w 1059"/>
              <a:gd name="T39" fmla="*/ 1050 h 1051"/>
              <a:gd name="T40" fmla="*/ 454 w 1059"/>
              <a:gd name="T41" fmla="*/ 869 h 1051"/>
              <a:gd name="T42" fmla="*/ 768 w 1059"/>
              <a:gd name="T43" fmla="*/ 555 h 1051"/>
              <a:gd name="T44" fmla="*/ 664 w 1059"/>
              <a:gd name="T45" fmla="*/ 451 h 1051"/>
              <a:gd name="T46" fmla="*/ 426 w 1059"/>
              <a:gd name="T47" fmla="*/ 651 h 1051"/>
              <a:gd name="T48" fmla="*/ 249 w 1059"/>
              <a:gd name="T49" fmla="*/ 812 h 1051"/>
              <a:gd name="T50" fmla="*/ 16 w 1059"/>
              <a:gd name="T51" fmla="*/ 612 h 1051"/>
              <a:gd name="T52" fmla="*/ 183 w 1059"/>
              <a:gd name="T53" fmla="*/ 243 h 1051"/>
              <a:gd name="T54" fmla="*/ 200 w 1059"/>
              <a:gd name="T55" fmla="*/ 156 h 1051"/>
              <a:gd name="T56" fmla="*/ 101 w 1059"/>
              <a:gd name="T57" fmla="*/ 22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9" h="1051">
                <a:moveTo>
                  <a:pt x="642" y="907"/>
                </a:moveTo>
                <a:cubicBezTo>
                  <a:pt x="683" y="907"/>
                  <a:pt x="752" y="858"/>
                  <a:pt x="768" y="702"/>
                </a:cubicBezTo>
                <a:cubicBezTo>
                  <a:pt x="642" y="735"/>
                  <a:pt x="599" y="828"/>
                  <a:pt x="599" y="864"/>
                </a:cubicBezTo>
                <a:cubicBezTo>
                  <a:pt x="599" y="891"/>
                  <a:pt x="623" y="907"/>
                  <a:pt x="642" y="907"/>
                </a:cubicBezTo>
                <a:close/>
                <a:moveTo>
                  <a:pt x="101" y="227"/>
                </a:moveTo>
                <a:lnTo>
                  <a:pt x="0" y="129"/>
                </a:lnTo>
                <a:cubicBezTo>
                  <a:pt x="14" y="112"/>
                  <a:pt x="27" y="96"/>
                  <a:pt x="49" y="74"/>
                </a:cubicBezTo>
                <a:cubicBezTo>
                  <a:pt x="63" y="60"/>
                  <a:pt x="131" y="0"/>
                  <a:pt x="208" y="0"/>
                </a:cubicBezTo>
                <a:cubicBezTo>
                  <a:pt x="260" y="0"/>
                  <a:pt x="355" y="41"/>
                  <a:pt x="355" y="167"/>
                </a:cubicBezTo>
                <a:cubicBezTo>
                  <a:pt x="355" y="246"/>
                  <a:pt x="325" y="293"/>
                  <a:pt x="279" y="358"/>
                </a:cubicBezTo>
                <a:cubicBezTo>
                  <a:pt x="252" y="396"/>
                  <a:pt x="191" y="500"/>
                  <a:pt x="172" y="563"/>
                </a:cubicBezTo>
                <a:cubicBezTo>
                  <a:pt x="150" y="626"/>
                  <a:pt x="164" y="675"/>
                  <a:pt x="191" y="675"/>
                </a:cubicBezTo>
                <a:cubicBezTo>
                  <a:pt x="216" y="675"/>
                  <a:pt x="243" y="642"/>
                  <a:pt x="257" y="626"/>
                </a:cubicBezTo>
                <a:cubicBezTo>
                  <a:pt x="271" y="612"/>
                  <a:pt x="358" y="511"/>
                  <a:pt x="391" y="467"/>
                </a:cubicBezTo>
                <a:cubicBezTo>
                  <a:pt x="435" y="413"/>
                  <a:pt x="547" y="304"/>
                  <a:pt x="678" y="304"/>
                </a:cubicBezTo>
                <a:cubicBezTo>
                  <a:pt x="850" y="304"/>
                  <a:pt x="905" y="451"/>
                  <a:pt x="913" y="547"/>
                </a:cubicBezTo>
                <a:lnTo>
                  <a:pt x="1058" y="547"/>
                </a:lnTo>
                <a:lnTo>
                  <a:pt x="1058" y="692"/>
                </a:lnTo>
                <a:lnTo>
                  <a:pt x="916" y="692"/>
                </a:lnTo>
                <a:cubicBezTo>
                  <a:pt x="891" y="970"/>
                  <a:pt x="735" y="1050"/>
                  <a:pt x="640" y="1050"/>
                </a:cubicBezTo>
                <a:cubicBezTo>
                  <a:pt x="536" y="1050"/>
                  <a:pt x="454" y="968"/>
                  <a:pt x="454" y="869"/>
                </a:cubicBezTo>
                <a:cubicBezTo>
                  <a:pt x="454" y="771"/>
                  <a:pt x="547" y="593"/>
                  <a:pt x="768" y="555"/>
                </a:cubicBezTo>
                <a:cubicBezTo>
                  <a:pt x="763" y="508"/>
                  <a:pt x="760" y="451"/>
                  <a:pt x="664" y="451"/>
                </a:cubicBezTo>
                <a:cubicBezTo>
                  <a:pt x="590" y="451"/>
                  <a:pt x="497" y="563"/>
                  <a:pt x="426" y="651"/>
                </a:cubicBezTo>
                <a:cubicBezTo>
                  <a:pt x="361" y="730"/>
                  <a:pt x="312" y="793"/>
                  <a:pt x="249" y="812"/>
                </a:cubicBezTo>
                <a:cubicBezTo>
                  <a:pt x="113" y="855"/>
                  <a:pt x="16" y="735"/>
                  <a:pt x="16" y="612"/>
                </a:cubicBezTo>
                <a:cubicBezTo>
                  <a:pt x="16" y="470"/>
                  <a:pt x="170" y="268"/>
                  <a:pt x="183" y="243"/>
                </a:cubicBezTo>
                <a:cubicBezTo>
                  <a:pt x="200" y="216"/>
                  <a:pt x="230" y="167"/>
                  <a:pt x="200" y="156"/>
                </a:cubicBezTo>
                <a:cubicBezTo>
                  <a:pt x="180" y="148"/>
                  <a:pt x="142" y="186"/>
                  <a:pt x="101" y="22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7" name="Freeform 116"/>
          <p:cNvSpPr>
            <a:spLocks noChangeArrowheads="1"/>
          </p:cNvSpPr>
          <p:nvPr/>
        </p:nvSpPr>
        <p:spPr bwMode="auto">
          <a:xfrm>
            <a:off x="4243389" y="4064001"/>
            <a:ext cx="446087" cy="461963"/>
          </a:xfrm>
          <a:custGeom>
            <a:avLst/>
            <a:gdLst>
              <a:gd name="T0" fmla="*/ 167 w 1239"/>
              <a:gd name="T1" fmla="*/ 494 h 1285"/>
              <a:gd name="T2" fmla="*/ 495 w 1239"/>
              <a:gd name="T3" fmla="*/ 825 h 1285"/>
              <a:gd name="T4" fmla="*/ 331 w 1239"/>
              <a:gd name="T5" fmla="*/ 989 h 1285"/>
              <a:gd name="T6" fmla="*/ 0 w 1239"/>
              <a:gd name="T7" fmla="*/ 661 h 1285"/>
              <a:gd name="T8" fmla="*/ 167 w 1239"/>
              <a:gd name="T9" fmla="*/ 494 h 1285"/>
              <a:gd name="T10" fmla="*/ 661 w 1239"/>
              <a:gd name="T11" fmla="*/ 0 h 1285"/>
              <a:gd name="T12" fmla="*/ 989 w 1239"/>
              <a:gd name="T13" fmla="*/ 330 h 1285"/>
              <a:gd name="T14" fmla="*/ 825 w 1239"/>
              <a:gd name="T15" fmla="*/ 494 h 1285"/>
              <a:gd name="T16" fmla="*/ 495 w 1239"/>
              <a:gd name="T17" fmla="*/ 166 h 1285"/>
              <a:gd name="T18" fmla="*/ 661 w 1239"/>
              <a:gd name="T19" fmla="*/ 0 h 1285"/>
              <a:gd name="T20" fmla="*/ 249 w 1239"/>
              <a:gd name="T21" fmla="*/ 412 h 1285"/>
              <a:gd name="T22" fmla="*/ 413 w 1239"/>
              <a:gd name="T23" fmla="*/ 248 h 1285"/>
              <a:gd name="T24" fmla="*/ 1238 w 1239"/>
              <a:gd name="T25" fmla="*/ 1074 h 1285"/>
              <a:gd name="T26" fmla="*/ 1074 w 1239"/>
              <a:gd name="T27" fmla="*/ 1238 h 1285"/>
              <a:gd name="T28" fmla="*/ 249 w 1239"/>
              <a:gd name="T29" fmla="*/ 412 h 1285"/>
              <a:gd name="T30" fmla="*/ 0 w 1239"/>
              <a:gd name="T31" fmla="*/ 1167 h 1285"/>
              <a:gd name="T32" fmla="*/ 700 w 1239"/>
              <a:gd name="T33" fmla="*/ 1167 h 1285"/>
              <a:gd name="T34" fmla="*/ 700 w 1239"/>
              <a:gd name="T35" fmla="*/ 1284 h 1285"/>
              <a:gd name="T36" fmla="*/ 0 w 1239"/>
              <a:gd name="T37" fmla="*/ 1284 h 1285"/>
              <a:gd name="T38" fmla="*/ 0 w 1239"/>
              <a:gd name="T39" fmla="*/ 116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39" h="1285">
                <a:moveTo>
                  <a:pt x="167" y="494"/>
                </a:moveTo>
                <a:lnTo>
                  <a:pt x="495" y="825"/>
                </a:lnTo>
                <a:lnTo>
                  <a:pt x="331" y="989"/>
                </a:lnTo>
                <a:lnTo>
                  <a:pt x="0" y="661"/>
                </a:lnTo>
                <a:lnTo>
                  <a:pt x="167" y="494"/>
                </a:lnTo>
                <a:close/>
                <a:moveTo>
                  <a:pt x="661" y="0"/>
                </a:moveTo>
                <a:lnTo>
                  <a:pt x="989" y="330"/>
                </a:lnTo>
                <a:lnTo>
                  <a:pt x="825" y="494"/>
                </a:lnTo>
                <a:lnTo>
                  <a:pt x="495" y="166"/>
                </a:lnTo>
                <a:lnTo>
                  <a:pt x="661" y="0"/>
                </a:lnTo>
                <a:close/>
                <a:moveTo>
                  <a:pt x="249" y="412"/>
                </a:moveTo>
                <a:lnTo>
                  <a:pt x="413" y="248"/>
                </a:lnTo>
                <a:lnTo>
                  <a:pt x="1238" y="1074"/>
                </a:lnTo>
                <a:lnTo>
                  <a:pt x="1074" y="1238"/>
                </a:lnTo>
                <a:lnTo>
                  <a:pt x="249" y="412"/>
                </a:lnTo>
                <a:close/>
                <a:moveTo>
                  <a:pt x="0" y="1167"/>
                </a:moveTo>
                <a:lnTo>
                  <a:pt x="700" y="1167"/>
                </a:lnTo>
                <a:lnTo>
                  <a:pt x="700" y="1284"/>
                </a:lnTo>
                <a:lnTo>
                  <a:pt x="0" y="1284"/>
                </a:lnTo>
                <a:lnTo>
                  <a:pt x="0" y="11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8" name="Freeform 117"/>
          <p:cNvSpPr>
            <a:spLocks noChangeArrowheads="1"/>
          </p:cNvSpPr>
          <p:nvPr/>
        </p:nvSpPr>
        <p:spPr bwMode="auto">
          <a:xfrm>
            <a:off x="5335588" y="4086225"/>
            <a:ext cx="419100" cy="419100"/>
          </a:xfrm>
          <a:custGeom>
            <a:avLst/>
            <a:gdLst>
              <a:gd name="T0" fmla="*/ 845 w 1165"/>
              <a:gd name="T1" fmla="*/ 407 h 1165"/>
              <a:gd name="T2" fmla="*/ 1164 w 1165"/>
              <a:gd name="T3" fmla="*/ 407 h 1165"/>
              <a:gd name="T4" fmla="*/ 1164 w 1165"/>
              <a:gd name="T5" fmla="*/ 757 h 1165"/>
              <a:gd name="T6" fmla="*/ 845 w 1165"/>
              <a:gd name="T7" fmla="*/ 757 h 1165"/>
              <a:gd name="T8" fmla="*/ 670 w 1165"/>
              <a:gd name="T9" fmla="*/ 582 h 1165"/>
              <a:gd name="T10" fmla="*/ 845 w 1165"/>
              <a:gd name="T11" fmla="*/ 407 h 1165"/>
              <a:gd name="T12" fmla="*/ 407 w 1165"/>
              <a:gd name="T13" fmla="*/ 844 h 1165"/>
              <a:gd name="T14" fmla="*/ 582 w 1165"/>
              <a:gd name="T15" fmla="*/ 669 h 1165"/>
              <a:gd name="T16" fmla="*/ 757 w 1165"/>
              <a:gd name="T17" fmla="*/ 844 h 1165"/>
              <a:gd name="T18" fmla="*/ 757 w 1165"/>
              <a:gd name="T19" fmla="*/ 1164 h 1165"/>
              <a:gd name="T20" fmla="*/ 407 w 1165"/>
              <a:gd name="T21" fmla="*/ 1164 h 1165"/>
              <a:gd name="T22" fmla="*/ 407 w 1165"/>
              <a:gd name="T23" fmla="*/ 844 h 1165"/>
              <a:gd name="T24" fmla="*/ 320 w 1165"/>
              <a:gd name="T25" fmla="*/ 407 h 1165"/>
              <a:gd name="T26" fmla="*/ 495 w 1165"/>
              <a:gd name="T27" fmla="*/ 582 h 1165"/>
              <a:gd name="T28" fmla="*/ 320 w 1165"/>
              <a:gd name="T29" fmla="*/ 757 h 1165"/>
              <a:gd name="T30" fmla="*/ 0 w 1165"/>
              <a:gd name="T31" fmla="*/ 757 h 1165"/>
              <a:gd name="T32" fmla="*/ 0 w 1165"/>
              <a:gd name="T33" fmla="*/ 407 h 1165"/>
              <a:gd name="T34" fmla="*/ 320 w 1165"/>
              <a:gd name="T35" fmla="*/ 407 h 1165"/>
              <a:gd name="T36" fmla="*/ 757 w 1165"/>
              <a:gd name="T37" fmla="*/ 319 h 1165"/>
              <a:gd name="T38" fmla="*/ 582 w 1165"/>
              <a:gd name="T39" fmla="*/ 494 h 1165"/>
              <a:gd name="T40" fmla="*/ 407 w 1165"/>
              <a:gd name="T41" fmla="*/ 319 h 1165"/>
              <a:gd name="T42" fmla="*/ 407 w 1165"/>
              <a:gd name="T43" fmla="*/ 0 h 1165"/>
              <a:gd name="T44" fmla="*/ 757 w 1165"/>
              <a:gd name="T45" fmla="*/ 0 h 1165"/>
              <a:gd name="T46" fmla="*/ 757 w 1165"/>
              <a:gd name="T47" fmla="*/ 31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165">
                <a:moveTo>
                  <a:pt x="845" y="407"/>
                </a:moveTo>
                <a:lnTo>
                  <a:pt x="1164" y="407"/>
                </a:lnTo>
                <a:lnTo>
                  <a:pt x="1164" y="757"/>
                </a:lnTo>
                <a:lnTo>
                  <a:pt x="845" y="757"/>
                </a:lnTo>
                <a:lnTo>
                  <a:pt x="670" y="582"/>
                </a:lnTo>
                <a:lnTo>
                  <a:pt x="845" y="407"/>
                </a:lnTo>
                <a:close/>
                <a:moveTo>
                  <a:pt x="407" y="844"/>
                </a:moveTo>
                <a:lnTo>
                  <a:pt x="582" y="669"/>
                </a:lnTo>
                <a:lnTo>
                  <a:pt x="757" y="844"/>
                </a:lnTo>
                <a:lnTo>
                  <a:pt x="757" y="1164"/>
                </a:lnTo>
                <a:lnTo>
                  <a:pt x="407" y="1164"/>
                </a:lnTo>
                <a:lnTo>
                  <a:pt x="407" y="844"/>
                </a:lnTo>
                <a:close/>
                <a:moveTo>
                  <a:pt x="320" y="407"/>
                </a:moveTo>
                <a:lnTo>
                  <a:pt x="495" y="582"/>
                </a:lnTo>
                <a:lnTo>
                  <a:pt x="320" y="757"/>
                </a:lnTo>
                <a:lnTo>
                  <a:pt x="0" y="757"/>
                </a:lnTo>
                <a:lnTo>
                  <a:pt x="0" y="407"/>
                </a:lnTo>
                <a:lnTo>
                  <a:pt x="320" y="407"/>
                </a:lnTo>
                <a:close/>
                <a:moveTo>
                  <a:pt x="757" y="319"/>
                </a:moveTo>
                <a:lnTo>
                  <a:pt x="582" y="494"/>
                </a:lnTo>
                <a:lnTo>
                  <a:pt x="407" y="319"/>
                </a:lnTo>
                <a:lnTo>
                  <a:pt x="407" y="0"/>
                </a:lnTo>
                <a:lnTo>
                  <a:pt x="757" y="0"/>
                </a:lnTo>
                <a:lnTo>
                  <a:pt x="757" y="31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9" name="Freeform 118"/>
          <p:cNvSpPr>
            <a:spLocks noChangeArrowheads="1"/>
          </p:cNvSpPr>
          <p:nvPr/>
        </p:nvSpPr>
        <p:spPr bwMode="auto">
          <a:xfrm>
            <a:off x="6415088" y="4086225"/>
            <a:ext cx="419100" cy="419100"/>
          </a:xfrm>
          <a:custGeom>
            <a:avLst/>
            <a:gdLst>
              <a:gd name="T0" fmla="*/ 1107 w 1165"/>
              <a:gd name="T1" fmla="*/ 1049 h 1165"/>
              <a:gd name="T2" fmla="*/ 1107 w 1165"/>
              <a:gd name="T3" fmla="*/ 289 h 1165"/>
              <a:gd name="T4" fmla="*/ 1050 w 1165"/>
              <a:gd name="T5" fmla="*/ 232 h 1165"/>
              <a:gd name="T6" fmla="*/ 536 w 1165"/>
              <a:gd name="T7" fmla="*/ 232 h 1165"/>
              <a:gd name="T8" fmla="*/ 604 w 1165"/>
              <a:gd name="T9" fmla="*/ 467 h 1165"/>
              <a:gd name="T10" fmla="*/ 716 w 1165"/>
              <a:gd name="T11" fmla="*/ 467 h 1165"/>
              <a:gd name="T12" fmla="*/ 716 w 1165"/>
              <a:gd name="T13" fmla="*/ 407 h 1165"/>
              <a:gd name="T14" fmla="*/ 779 w 1165"/>
              <a:gd name="T15" fmla="*/ 407 h 1165"/>
              <a:gd name="T16" fmla="*/ 779 w 1165"/>
              <a:gd name="T17" fmla="*/ 467 h 1165"/>
              <a:gd name="T18" fmla="*/ 990 w 1165"/>
              <a:gd name="T19" fmla="*/ 467 h 1165"/>
              <a:gd name="T20" fmla="*/ 990 w 1165"/>
              <a:gd name="T21" fmla="*/ 527 h 1165"/>
              <a:gd name="T22" fmla="*/ 916 w 1165"/>
              <a:gd name="T23" fmla="*/ 527 h 1165"/>
              <a:gd name="T24" fmla="*/ 804 w 1165"/>
              <a:gd name="T25" fmla="*/ 732 h 1165"/>
              <a:gd name="T26" fmla="*/ 962 w 1165"/>
              <a:gd name="T27" fmla="*/ 888 h 1165"/>
              <a:gd name="T28" fmla="*/ 921 w 1165"/>
              <a:gd name="T29" fmla="*/ 932 h 1165"/>
              <a:gd name="T30" fmla="*/ 763 w 1165"/>
              <a:gd name="T31" fmla="*/ 776 h 1165"/>
              <a:gd name="T32" fmla="*/ 711 w 1165"/>
              <a:gd name="T33" fmla="*/ 828 h 1165"/>
              <a:gd name="T34" fmla="*/ 757 w 1165"/>
              <a:gd name="T35" fmla="*/ 989 h 1165"/>
              <a:gd name="T36" fmla="*/ 640 w 1165"/>
              <a:gd name="T37" fmla="*/ 1107 h 1165"/>
              <a:gd name="T38" fmla="*/ 1050 w 1165"/>
              <a:gd name="T39" fmla="*/ 1107 h 1165"/>
              <a:gd name="T40" fmla="*/ 1107 w 1165"/>
              <a:gd name="T41" fmla="*/ 1049 h 1165"/>
              <a:gd name="T42" fmla="*/ 697 w 1165"/>
              <a:gd name="T43" fmla="*/ 590 h 1165"/>
              <a:gd name="T44" fmla="*/ 763 w 1165"/>
              <a:gd name="T45" fmla="*/ 688 h 1165"/>
              <a:gd name="T46" fmla="*/ 853 w 1165"/>
              <a:gd name="T47" fmla="*/ 527 h 1165"/>
              <a:gd name="T48" fmla="*/ 621 w 1165"/>
              <a:gd name="T49" fmla="*/ 527 h 1165"/>
              <a:gd name="T50" fmla="*/ 640 w 1165"/>
              <a:gd name="T51" fmla="*/ 590 h 1165"/>
              <a:gd name="T52" fmla="*/ 697 w 1165"/>
              <a:gd name="T53" fmla="*/ 590 h 1165"/>
              <a:gd name="T54" fmla="*/ 653 w 1165"/>
              <a:gd name="T55" fmla="*/ 634 h 1165"/>
              <a:gd name="T56" fmla="*/ 689 w 1165"/>
              <a:gd name="T57" fmla="*/ 762 h 1165"/>
              <a:gd name="T58" fmla="*/ 722 w 1165"/>
              <a:gd name="T59" fmla="*/ 732 h 1165"/>
              <a:gd name="T60" fmla="*/ 653 w 1165"/>
              <a:gd name="T61" fmla="*/ 634 h 1165"/>
              <a:gd name="T62" fmla="*/ 530 w 1165"/>
              <a:gd name="T63" fmla="*/ 500 h 1165"/>
              <a:gd name="T64" fmla="*/ 525 w 1165"/>
              <a:gd name="T65" fmla="*/ 459 h 1165"/>
              <a:gd name="T66" fmla="*/ 295 w 1165"/>
              <a:gd name="T67" fmla="*/ 459 h 1165"/>
              <a:gd name="T68" fmla="*/ 295 w 1165"/>
              <a:gd name="T69" fmla="*/ 549 h 1165"/>
              <a:gd name="T70" fmla="*/ 424 w 1165"/>
              <a:gd name="T71" fmla="*/ 549 h 1165"/>
              <a:gd name="T72" fmla="*/ 301 w 1165"/>
              <a:gd name="T73" fmla="*/ 637 h 1165"/>
              <a:gd name="T74" fmla="*/ 162 w 1165"/>
              <a:gd name="T75" fmla="*/ 494 h 1165"/>
              <a:gd name="T76" fmla="*/ 301 w 1165"/>
              <a:gd name="T77" fmla="*/ 352 h 1165"/>
              <a:gd name="T78" fmla="*/ 388 w 1165"/>
              <a:gd name="T79" fmla="*/ 388 h 1165"/>
              <a:gd name="T80" fmla="*/ 394 w 1165"/>
              <a:gd name="T81" fmla="*/ 391 h 1165"/>
              <a:gd name="T82" fmla="*/ 465 w 1165"/>
              <a:gd name="T83" fmla="*/ 322 h 1165"/>
              <a:gd name="T84" fmla="*/ 459 w 1165"/>
              <a:gd name="T85" fmla="*/ 320 h 1165"/>
              <a:gd name="T86" fmla="*/ 301 w 1165"/>
              <a:gd name="T87" fmla="*/ 257 h 1165"/>
              <a:gd name="T88" fmla="*/ 63 w 1165"/>
              <a:gd name="T89" fmla="*/ 494 h 1165"/>
              <a:gd name="T90" fmla="*/ 301 w 1165"/>
              <a:gd name="T91" fmla="*/ 732 h 1165"/>
              <a:gd name="T92" fmla="*/ 530 w 1165"/>
              <a:gd name="T93" fmla="*/ 500 h 1165"/>
              <a:gd name="T94" fmla="*/ 1050 w 1165"/>
              <a:gd name="T95" fmla="*/ 175 h 1165"/>
              <a:gd name="T96" fmla="*/ 1164 w 1165"/>
              <a:gd name="T97" fmla="*/ 289 h 1165"/>
              <a:gd name="T98" fmla="*/ 1164 w 1165"/>
              <a:gd name="T99" fmla="*/ 1049 h 1165"/>
              <a:gd name="T100" fmla="*/ 1050 w 1165"/>
              <a:gd name="T101" fmla="*/ 1164 h 1165"/>
              <a:gd name="T102" fmla="*/ 582 w 1165"/>
              <a:gd name="T103" fmla="*/ 1164 h 1165"/>
              <a:gd name="T104" fmla="*/ 525 w 1165"/>
              <a:gd name="T105" fmla="*/ 989 h 1165"/>
              <a:gd name="T106" fmla="*/ 115 w 1165"/>
              <a:gd name="T107" fmla="*/ 989 h 1165"/>
              <a:gd name="T108" fmla="*/ 0 w 1165"/>
              <a:gd name="T109" fmla="*/ 874 h 1165"/>
              <a:gd name="T110" fmla="*/ 0 w 1165"/>
              <a:gd name="T111" fmla="*/ 115 h 1165"/>
              <a:gd name="T112" fmla="*/ 115 w 1165"/>
              <a:gd name="T113" fmla="*/ 0 h 1165"/>
              <a:gd name="T114" fmla="*/ 465 w 1165"/>
              <a:gd name="T115" fmla="*/ 0 h 1165"/>
              <a:gd name="T116" fmla="*/ 517 w 1165"/>
              <a:gd name="T117" fmla="*/ 175 h 1165"/>
              <a:gd name="T118" fmla="*/ 1050 w 1165"/>
              <a:gd name="T119" fmla="*/ 17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65" h="1165">
                <a:moveTo>
                  <a:pt x="1107" y="1049"/>
                </a:moveTo>
                <a:lnTo>
                  <a:pt x="1107" y="289"/>
                </a:lnTo>
                <a:cubicBezTo>
                  <a:pt x="1107" y="257"/>
                  <a:pt x="1082" y="232"/>
                  <a:pt x="1050" y="232"/>
                </a:cubicBezTo>
                <a:lnTo>
                  <a:pt x="536" y="232"/>
                </a:lnTo>
                <a:lnTo>
                  <a:pt x="604" y="467"/>
                </a:lnTo>
                <a:lnTo>
                  <a:pt x="716" y="467"/>
                </a:lnTo>
                <a:lnTo>
                  <a:pt x="716" y="407"/>
                </a:lnTo>
                <a:lnTo>
                  <a:pt x="779" y="407"/>
                </a:lnTo>
                <a:lnTo>
                  <a:pt x="779" y="467"/>
                </a:lnTo>
                <a:lnTo>
                  <a:pt x="990" y="467"/>
                </a:lnTo>
                <a:lnTo>
                  <a:pt x="990" y="527"/>
                </a:lnTo>
                <a:lnTo>
                  <a:pt x="916" y="527"/>
                </a:lnTo>
                <a:cubicBezTo>
                  <a:pt x="897" y="601"/>
                  <a:pt x="856" y="672"/>
                  <a:pt x="804" y="732"/>
                </a:cubicBezTo>
                <a:lnTo>
                  <a:pt x="962" y="888"/>
                </a:lnTo>
                <a:lnTo>
                  <a:pt x="921" y="932"/>
                </a:lnTo>
                <a:lnTo>
                  <a:pt x="763" y="776"/>
                </a:lnTo>
                <a:lnTo>
                  <a:pt x="711" y="828"/>
                </a:lnTo>
                <a:lnTo>
                  <a:pt x="757" y="989"/>
                </a:lnTo>
                <a:lnTo>
                  <a:pt x="640" y="1107"/>
                </a:lnTo>
                <a:lnTo>
                  <a:pt x="1050" y="1107"/>
                </a:lnTo>
                <a:cubicBezTo>
                  <a:pt x="1083" y="1107"/>
                  <a:pt x="1107" y="1082"/>
                  <a:pt x="1107" y="1049"/>
                </a:cubicBezTo>
                <a:close/>
                <a:moveTo>
                  <a:pt x="697" y="590"/>
                </a:moveTo>
                <a:cubicBezTo>
                  <a:pt x="711" y="617"/>
                  <a:pt x="733" y="653"/>
                  <a:pt x="763" y="688"/>
                </a:cubicBezTo>
                <a:cubicBezTo>
                  <a:pt x="834" y="604"/>
                  <a:pt x="853" y="527"/>
                  <a:pt x="853" y="527"/>
                </a:cubicBezTo>
                <a:lnTo>
                  <a:pt x="621" y="527"/>
                </a:lnTo>
                <a:lnTo>
                  <a:pt x="640" y="590"/>
                </a:lnTo>
                <a:lnTo>
                  <a:pt x="697" y="590"/>
                </a:lnTo>
                <a:close/>
                <a:moveTo>
                  <a:pt x="653" y="634"/>
                </a:moveTo>
                <a:lnTo>
                  <a:pt x="689" y="762"/>
                </a:lnTo>
                <a:lnTo>
                  <a:pt x="722" y="732"/>
                </a:lnTo>
                <a:cubicBezTo>
                  <a:pt x="694" y="702"/>
                  <a:pt x="673" y="669"/>
                  <a:pt x="653" y="634"/>
                </a:cubicBezTo>
                <a:close/>
                <a:moveTo>
                  <a:pt x="530" y="500"/>
                </a:moveTo>
                <a:cubicBezTo>
                  <a:pt x="530" y="486"/>
                  <a:pt x="530" y="469"/>
                  <a:pt x="525" y="459"/>
                </a:cubicBezTo>
                <a:lnTo>
                  <a:pt x="295" y="459"/>
                </a:lnTo>
                <a:lnTo>
                  <a:pt x="295" y="549"/>
                </a:lnTo>
                <a:lnTo>
                  <a:pt x="424" y="549"/>
                </a:lnTo>
                <a:cubicBezTo>
                  <a:pt x="416" y="585"/>
                  <a:pt x="380" y="637"/>
                  <a:pt x="301" y="637"/>
                </a:cubicBezTo>
                <a:cubicBezTo>
                  <a:pt x="224" y="637"/>
                  <a:pt x="162" y="571"/>
                  <a:pt x="162" y="494"/>
                </a:cubicBezTo>
                <a:cubicBezTo>
                  <a:pt x="162" y="418"/>
                  <a:pt x="224" y="352"/>
                  <a:pt x="301" y="352"/>
                </a:cubicBezTo>
                <a:cubicBezTo>
                  <a:pt x="345" y="352"/>
                  <a:pt x="372" y="371"/>
                  <a:pt x="388" y="388"/>
                </a:cubicBezTo>
                <a:lnTo>
                  <a:pt x="394" y="391"/>
                </a:lnTo>
                <a:lnTo>
                  <a:pt x="465" y="322"/>
                </a:lnTo>
                <a:lnTo>
                  <a:pt x="459" y="320"/>
                </a:lnTo>
                <a:cubicBezTo>
                  <a:pt x="416" y="279"/>
                  <a:pt x="361" y="257"/>
                  <a:pt x="301" y="257"/>
                </a:cubicBezTo>
                <a:cubicBezTo>
                  <a:pt x="170" y="257"/>
                  <a:pt x="63" y="363"/>
                  <a:pt x="63" y="494"/>
                </a:cubicBezTo>
                <a:cubicBezTo>
                  <a:pt x="63" y="626"/>
                  <a:pt x="170" y="732"/>
                  <a:pt x="301" y="732"/>
                </a:cubicBezTo>
                <a:cubicBezTo>
                  <a:pt x="435" y="732"/>
                  <a:pt x="530" y="636"/>
                  <a:pt x="530" y="500"/>
                </a:cubicBezTo>
                <a:close/>
                <a:moveTo>
                  <a:pt x="1050" y="175"/>
                </a:moveTo>
                <a:cubicBezTo>
                  <a:pt x="1113" y="175"/>
                  <a:pt x="1164" y="227"/>
                  <a:pt x="1164" y="289"/>
                </a:cubicBezTo>
                <a:lnTo>
                  <a:pt x="1164" y="1049"/>
                </a:lnTo>
                <a:cubicBezTo>
                  <a:pt x="1164" y="1112"/>
                  <a:pt x="1113" y="1164"/>
                  <a:pt x="1050" y="1164"/>
                </a:cubicBezTo>
                <a:lnTo>
                  <a:pt x="582" y="1164"/>
                </a:lnTo>
                <a:lnTo>
                  <a:pt x="525" y="989"/>
                </a:lnTo>
                <a:lnTo>
                  <a:pt x="115" y="989"/>
                </a:lnTo>
                <a:cubicBezTo>
                  <a:pt x="52" y="989"/>
                  <a:pt x="0" y="937"/>
                  <a:pt x="0" y="874"/>
                </a:cubicBezTo>
                <a:lnTo>
                  <a:pt x="0" y="115"/>
                </a:lnTo>
                <a:cubicBezTo>
                  <a:pt x="0" y="52"/>
                  <a:pt x="52" y="0"/>
                  <a:pt x="115" y="0"/>
                </a:cubicBezTo>
                <a:lnTo>
                  <a:pt x="465" y="0"/>
                </a:lnTo>
                <a:lnTo>
                  <a:pt x="517" y="175"/>
                </a:lnTo>
                <a:lnTo>
                  <a:pt x="1050"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0" name="Freeform 119"/>
          <p:cNvSpPr>
            <a:spLocks noChangeArrowheads="1"/>
          </p:cNvSpPr>
          <p:nvPr/>
        </p:nvSpPr>
        <p:spPr bwMode="auto">
          <a:xfrm>
            <a:off x="7578726" y="4127500"/>
            <a:ext cx="252413" cy="336550"/>
          </a:xfrm>
          <a:custGeom>
            <a:avLst/>
            <a:gdLst>
              <a:gd name="T0" fmla="*/ 699 w 700"/>
              <a:gd name="T1" fmla="*/ 0 h 935"/>
              <a:gd name="T2" fmla="*/ 699 w 700"/>
              <a:gd name="T3" fmla="*/ 174 h 935"/>
              <a:gd name="T4" fmla="*/ 292 w 700"/>
              <a:gd name="T5" fmla="*/ 174 h 935"/>
              <a:gd name="T6" fmla="*/ 582 w 700"/>
              <a:gd name="T7" fmla="*/ 467 h 935"/>
              <a:gd name="T8" fmla="*/ 292 w 700"/>
              <a:gd name="T9" fmla="*/ 759 h 935"/>
              <a:gd name="T10" fmla="*/ 699 w 700"/>
              <a:gd name="T11" fmla="*/ 759 h 935"/>
              <a:gd name="T12" fmla="*/ 699 w 700"/>
              <a:gd name="T13" fmla="*/ 934 h 935"/>
              <a:gd name="T14" fmla="*/ 0 w 700"/>
              <a:gd name="T15" fmla="*/ 934 h 935"/>
              <a:gd name="T16" fmla="*/ 0 w 700"/>
              <a:gd name="T17" fmla="*/ 817 h 935"/>
              <a:gd name="T18" fmla="*/ 380 w 700"/>
              <a:gd name="T19" fmla="*/ 467 h 935"/>
              <a:gd name="T20" fmla="*/ 0 w 700"/>
              <a:gd name="T21" fmla="*/ 117 h 935"/>
              <a:gd name="T22" fmla="*/ 0 w 700"/>
              <a:gd name="T23" fmla="*/ 0 h 935"/>
              <a:gd name="T24" fmla="*/ 699 w 700"/>
              <a:gd name="T25"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0" h="935">
                <a:moveTo>
                  <a:pt x="699" y="0"/>
                </a:moveTo>
                <a:lnTo>
                  <a:pt x="699" y="174"/>
                </a:lnTo>
                <a:lnTo>
                  <a:pt x="292" y="174"/>
                </a:lnTo>
                <a:lnTo>
                  <a:pt x="582" y="467"/>
                </a:lnTo>
                <a:lnTo>
                  <a:pt x="292" y="759"/>
                </a:lnTo>
                <a:lnTo>
                  <a:pt x="699" y="759"/>
                </a:lnTo>
                <a:lnTo>
                  <a:pt x="699" y="934"/>
                </a:lnTo>
                <a:lnTo>
                  <a:pt x="0" y="934"/>
                </a:lnTo>
                <a:lnTo>
                  <a:pt x="0" y="817"/>
                </a:lnTo>
                <a:lnTo>
                  <a:pt x="380" y="467"/>
                </a:lnTo>
                <a:lnTo>
                  <a:pt x="0" y="117"/>
                </a:lnTo>
                <a:lnTo>
                  <a:pt x="0" y="0"/>
                </a:lnTo>
                <a:lnTo>
                  <a:pt x="699"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1" name="Freeform 120"/>
          <p:cNvSpPr>
            <a:spLocks noChangeArrowheads="1"/>
          </p:cNvSpPr>
          <p:nvPr/>
        </p:nvSpPr>
        <p:spPr bwMode="auto">
          <a:xfrm>
            <a:off x="8637589" y="4149725"/>
            <a:ext cx="293687" cy="293688"/>
          </a:xfrm>
          <a:custGeom>
            <a:avLst/>
            <a:gdLst>
              <a:gd name="T0" fmla="*/ 524 w 815"/>
              <a:gd name="T1" fmla="*/ 0 h 815"/>
              <a:gd name="T2" fmla="*/ 814 w 815"/>
              <a:gd name="T3" fmla="*/ 0 h 815"/>
              <a:gd name="T4" fmla="*/ 814 w 815"/>
              <a:gd name="T5" fmla="*/ 289 h 815"/>
              <a:gd name="T6" fmla="*/ 699 w 815"/>
              <a:gd name="T7" fmla="*/ 289 h 815"/>
              <a:gd name="T8" fmla="*/ 699 w 815"/>
              <a:gd name="T9" fmla="*/ 114 h 815"/>
              <a:gd name="T10" fmla="*/ 524 w 815"/>
              <a:gd name="T11" fmla="*/ 114 h 815"/>
              <a:gd name="T12" fmla="*/ 524 w 815"/>
              <a:gd name="T13" fmla="*/ 0 h 815"/>
              <a:gd name="T14" fmla="*/ 699 w 815"/>
              <a:gd name="T15" fmla="*/ 699 h 815"/>
              <a:gd name="T16" fmla="*/ 699 w 815"/>
              <a:gd name="T17" fmla="*/ 524 h 815"/>
              <a:gd name="T18" fmla="*/ 814 w 815"/>
              <a:gd name="T19" fmla="*/ 524 h 815"/>
              <a:gd name="T20" fmla="*/ 814 w 815"/>
              <a:gd name="T21" fmla="*/ 814 h 815"/>
              <a:gd name="T22" fmla="*/ 524 w 815"/>
              <a:gd name="T23" fmla="*/ 814 h 815"/>
              <a:gd name="T24" fmla="*/ 524 w 815"/>
              <a:gd name="T25" fmla="*/ 699 h 815"/>
              <a:gd name="T26" fmla="*/ 699 w 815"/>
              <a:gd name="T27" fmla="*/ 699 h 815"/>
              <a:gd name="T28" fmla="*/ 0 w 815"/>
              <a:gd name="T29" fmla="*/ 289 h 815"/>
              <a:gd name="T30" fmla="*/ 0 w 815"/>
              <a:gd name="T31" fmla="*/ 0 h 815"/>
              <a:gd name="T32" fmla="*/ 289 w 815"/>
              <a:gd name="T33" fmla="*/ 0 h 815"/>
              <a:gd name="T34" fmla="*/ 289 w 815"/>
              <a:gd name="T35" fmla="*/ 114 h 815"/>
              <a:gd name="T36" fmla="*/ 114 w 815"/>
              <a:gd name="T37" fmla="*/ 114 h 815"/>
              <a:gd name="T38" fmla="*/ 114 w 815"/>
              <a:gd name="T39" fmla="*/ 289 h 815"/>
              <a:gd name="T40" fmla="*/ 0 w 815"/>
              <a:gd name="T41" fmla="*/ 289 h 815"/>
              <a:gd name="T42" fmla="*/ 114 w 815"/>
              <a:gd name="T43" fmla="*/ 524 h 815"/>
              <a:gd name="T44" fmla="*/ 114 w 815"/>
              <a:gd name="T45" fmla="*/ 699 h 815"/>
              <a:gd name="T46" fmla="*/ 289 w 815"/>
              <a:gd name="T47" fmla="*/ 699 h 815"/>
              <a:gd name="T48" fmla="*/ 289 w 815"/>
              <a:gd name="T49" fmla="*/ 814 h 815"/>
              <a:gd name="T50" fmla="*/ 0 w 815"/>
              <a:gd name="T51" fmla="*/ 814 h 815"/>
              <a:gd name="T52" fmla="*/ 0 w 815"/>
              <a:gd name="T53" fmla="*/ 524 h 815"/>
              <a:gd name="T54" fmla="*/ 114 w 815"/>
              <a:gd name="T55" fmla="*/ 52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815">
                <a:moveTo>
                  <a:pt x="524" y="0"/>
                </a:moveTo>
                <a:lnTo>
                  <a:pt x="814" y="0"/>
                </a:lnTo>
                <a:lnTo>
                  <a:pt x="814" y="289"/>
                </a:lnTo>
                <a:lnTo>
                  <a:pt x="699" y="289"/>
                </a:lnTo>
                <a:lnTo>
                  <a:pt x="699" y="114"/>
                </a:lnTo>
                <a:lnTo>
                  <a:pt x="524" y="114"/>
                </a:lnTo>
                <a:lnTo>
                  <a:pt x="524" y="0"/>
                </a:lnTo>
                <a:close/>
                <a:moveTo>
                  <a:pt x="699" y="699"/>
                </a:moveTo>
                <a:lnTo>
                  <a:pt x="699" y="524"/>
                </a:lnTo>
                <a:lnTo>
                  <a:pt x="814" y="524"/>
                </a:lnTo>
                <a:lnTo>
                  <a:pt x="814" y="814"/>
                </a:lnTo>
                <a:lnTo>
                  <a:pt x="524" y="814"/>
                </a:lnTo>
                <a:lnTo>
                  <a:pt x="524" y="699"/>
                </a:lnTo>
                <a:lnTo>
                  <a:pt x="699" y="699"/>
                </a:lnTo>
                <a:close/>
                <a:moveTo>
                  <a:pt x="0" y="289"/>
                </a:moveTo>
                <a:lnTo>
                  <a:pt x="0" y="0"/>
                </a:lnTo>
                <a:lnTo>
                  <a:pt x="289" y="0"/>
                </a:lnTo>
                <a:lnTo>
                  <a:pt x="289" y="114"/>
                </a:lnTo>
                <a:lnTo>
                  <a:pt x="114" y="114"/>
                </a:lnTo>
                <a:lnTo>
                  <a:pt x="114" y="289"/>
                </a:lnTo>
                <a:lnTo>
                  <a:pt x="0" y="289"/>
                </a:lnTo>
                <a:close/>
                <a:moveTo>
                  <a:pt x="114" y="524"/>
                </a:moveTo>
                <a:lnTo>
                  <a:pt x="114" y="699"/>
                </a:lnTo>
                <a:lnTo>
                  <a:pt x="289" y="699"/>
                </a:lnTo>
                <a:lnTo>
                  <a:pt x="289" y="814"/>
                </a:lnTo>
                <a:lnTo>
                  <a:pt x="0" y="814"/>
                </a:lnTo>
                <a:lnTo>
                  <a:pt x="0" y="524"/>
                </a:lnTo>
                <a:lnTo>
                  <a:pt x="114" y="52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2" name="Freeform 121"/>
          <p:cNvSpPr>
            <a:spLocks noChangeArrowheads="1"/>
          </p:cNvSpPr>
          <p:nvPr/>
        </p:nvSpPr>
        <p:spPr bwMode="auto">
          <a:xfrm>
            <a:off x="9717089" y="4149725"/>
            <a:ext cx="293687" cy="293688"/>
          </a:xfrm>
          <a:custGeom>
            <a:avLst/>
            <a:gdLst>
              <a:gd name="T0" fmla="*/ 639 w 815"/>
              <a:gd name="T1" fmla="*/ 175 h 815"/>
              <a:gd name="T2" fmla="*/ 814 w 815"/>
              <a:gd name="T3" fmla="*/ 175 h 815"/>
              <a:gd name="T4" fmla="*/ 814 w 815"/>
              <a:gd name="T5" fmla="*/ 289 h 815"/>
              <a:gd name="T6" fmla="*/ 524 w 815"/>
              <a:gd name="T7" fmla="*/ 289 h 815"/>
              <a:gd name="T8" fmla="*/ 524 w 815"/>
              <a:gd name="T9" fmla="*/ 0 h 815"/>
              <a:gd name="T10" fmla="*/ 639 w 815"/>
              <a:gd name="T11" fmla="*/ 0 h 815"/>
              <a:gd name="T12" fmla="*/ 639 w 815"/>
              <a:gd name="T13" fmla="*/ 175 h 815"/>
              <a:gd name="T14" fmla="*/ 524 w 815"/>
              <a:gd name="T15" fmla="*/ 814 h 815"/>
              <a:gd name="T16" fmla="*/ 524 w 815"/>
              <a:gd name="T17" fmla="*/ 524 h 815"/>
              <a:gd name="T18" fmla="*/ 814 w 815"/>
              <a:gd name="T19" fmla="*/ 524 h 815"/>
              <a:gd name="T20" fmla="*/ 814 w 815"/>
              <a:gd name="T21" fmla="*/ 639 h 815"/>
              <a:gd name="T22" fmla="*/ 639 w 815"/>
              <a:gd name="T23" fmla="*/ 639 h 815"/>
              <a:gd name="T24" fmla="*/ 639 w 815"/>
              <a:gd name="T25" fmla="*/ 814 h 815"/>
              <a:gd name="T26" fmla="*/ 524 w 815"/>
              <a:gd name="T27" fmla="*/ 814 h 815"/>
              <a:gd name="T28" fmla="*/ 175 w 815"/>
              <a:gd name="T29" fmla="*/ 175 h 815"/>
              <a:gd name="T30" fmla="*/ 175 w 815"/>
              <a:gd name="T31" fmla="*/ 0 h 815"/>
              <a:gd name="T32" fmla="*/ 289 w 815"/>
              <a:gd name="T33" fmla="*/ 0 h 815"/>
              <a:gd name="T34" fmla="*/ 289 w 815"/>
              <a:gd name="T35" fmla="*/ 289 h 815"/>
              <a:gd name="T36" fmla="*/ 0 w 815"/>
              <a:gd name="T37" fmla="*/ 289 h 815"/>
              <a:gd name="T38" fmla="*/ 0 w 815"/>
              <a:gd name="T39" fmla="*/ 175 h 815"/>
              <a:gd name="T40" fmla="*/ 175 w 815"/>
              <a:gd name="T41" fmla="*/ 175 h 815"/>
              <a:gd name="T42" fmla="*/ 0 w 815"/>
              <a:gd name="T43" fmla="*/ 639 h 815"/>
              <a:gd name="T44" fmla="*/ 0 w 815"/>
              <a:gd name="T45" fmla="*/ 524 h 815"/>
              <a:gd name="T46" fmla="*/ 289 w 815"/>
              <a:gd name="T47" fmla="*/ 524 h 815"/>
              <a:gd name="T48" fmla="*/ 289 w 815"/>
              <a:gd name="T49" fmla="*/ 814 h 815"/>
              <a:gd name="T50" fmla="*/ 175 w 815"/>
              <a:gd name="T51" fmla="*/ 814 h 815"/>
              <a:gd name="T52" fmla="*/ 175 w 815"/>
              <a:gd name="T53" fmla="*/ 639 h 815"/>
              <a:gd name="T54" fmla="*/ 0 w 815"/>
              <a:gd name="T55" fmla="*/ 63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815">
                <a:moveTo>
                  <a:pt x="639" y="175"/>
                </a:moveTo>
                <a:lnTo>
                  <a:pt x="814" y="175"/>
                </a:lnTo>
                <a:lnTo>
                  <a:pt x="814" y="289"/>
                </a:lnTo>
                <a:lnTo>
                  <a:pt x="524" y="289"/>
                </a:lnTo>
                <a:lnTo>
                  <a:pt x="524" y="0"/>
                </a:lnTo>
                <a:lnTo>
                  <a:pt x="639" y="0"/>
                </a:lnTo>
                <a:lnTo>
                  <a:pt x="639" y="175"/>
                </a:lnTo>
                <a:close/>
                <a:moveTo>
                  <a:pt x="524" y="814"/>
                </a:moveTo>
                <a:lnTo>
                  <a:pt x="524" y="524"/>
                </a:lnTo>
                <a:lnTo>
                  <a:pt x="814" y="524"/>
                </a:lnTo>
                <a:lnTo>
                  <a:pt x="814" y="639"/>
                </a:lnTo>
                <a:lnTo>
                  <a:pt x="639" y="639"/>
                </a:lnTo>
                <a:lnTo>
                  <a:pt x="639" y="814"/>
                </a:lnTo>
                <a:lnTo>
                  <a:pt x="524" y="814"/>
                </a:lnTo>
                <a:close/>
                <a:moveTo>
                  <a:pt x="175" y="175"/>
                </a:moveTo>
                <a:lnTo>
                  <a:pt x="175" y="0"/>
                </a:lnTo>
                <a:lnTo>
                  <a:pt x="289" y="0"/>
                </a:lnTo>
                <a:lnTo>
                  <a:pt x="289" y="289"/>
                </a:lnTo>
                <a:lnTo>
                  <a:pt x="0" y="289"/>
                </a:lnTo>
                <a:lnTo>
                  <a:pt x="0" y="175"/>
                </a:lnTo>
                <a:lnTo>
                  <a:pt x="175" y="175"/>
                </a:lnTo>
                <a:close/>
                <a:moveTo>
                  <a:pt x="0" y="639"/>
                </a:moveTo>
                <a:lnTo>
                  <a:pt x="0" y="524"/>
                </a:lnTo>
                <a:lnTo>
                  <a:pt x="289" y="524"/>
                </a:lnTo>
                <a:lnTo>
                  <a:pt x="289" y="814"/>
                </a:lnTo>
                <a:lnTo>
                  <a:pt x="175" y="814"/>
                </a:lnTo>
                <a:lnTo>
                  <a:pt x="175" y="639"/>
                </a:lnTo>
                <a:lnTo>
                  <a:pt x="0" y="63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3" name="Freeform 122"/>
          <p:cNvSpPr>
            <a:spLocks noChangeArrowheads="1"/>
          </p:cNvSpPr>
          <p:nvPr/>
        </p:nvSpPr>
        <p:spPr bwMode="auto">
          <a:xfrm>
            <a:off x="10755314" y="4106864"/>
            <a:ext cx="377825" cy="377825"/>
          </a:xfrm>
          <a:custGeom>
            <a:avLst/>
            <a:gdLst>
              <a:gd name="T0" fmla="*/ 0 w 1051"/>
              <a:gd name="T1" fmla="*/ 932 h 1051"/>
              <a:gd name="T2" fmla="*/ 935 w 1051"/>
              <a:gd name="T3" fmla="*/ 932 h 1051"/>
              <a:gd name="T4" fmla="*/ 935 w 1051"/>
              <a:gd name="T5" fmla="*/ 1050 h 1051"/>
              <a:gd name="T6" fmla="*/ 0 w 1051"/>
              <a:gd name="T7" fmla="*/ 1050 h 1051"/>
              <a:gd name="T8" fmla="*/ 0 w 1051"/>
              <a:gd name="T9" fmla="*/ 932 h 1051"/>
              <a:gd name="T10" fmla="*/ 935 w 1051"/>
              <a:gd name="T11" fmla="*/ 293 h 1051"/>
              <a:gd name="T12" fmla="*/ 935 w 1051"/>
              <a:gd name="T13" fmla="*/ 118 h 1051"/>
              <a:gd name="T14" fmla="*/ 817 w 1051"/>
              <a:gd name="T15" fmla="*/ 118 h 1051"/>
              <a:gd name="T16" fmla="*/ 817 w 1051"/>
              <a:gd name="T17" fmla="*/ 293 h 1051"/>
              <a:gd name="T18" fmla="*/ 935 w 1051"/>
              <a:gd name="T19" fmla="*/ 293 h 1051"/>
              <a:gd name="T20" fmla="*/ 935 w 1051"/>
              <a:gd name="T21" fmla="*/ 0 h 1051"/>
              <a:gd name="T22" fmla="*/ 1050 w 1051"/>
              <a:gd name="T23" fmla="*/ 118 h 1051"/>
              <a:gd name="T24" fmla="*/ 1050 w 1051"/>
              <a:gd name="T25" fmla="*/ 293 h 1051"/>
              <a:gd name="T26" fmla="*/ 935 w 1051"/>
              <a:gd name="T27" fmla="*/ 407 h 1051"/>
              <a:gd name="T28" fmla="*/ 817 w 1051"/>
              <a:gd name="T29" fmla="*/ 407 h 1051"/>
              <a:gd name="T30" fmla="*/ 817 w 1051"/>
              <a:gd name="T31" fmla="*/ 582 h 1051"/>
              <a:gd name="T32" fmla="*/ 585 w 1051"/>
              <a:gd name="T33" fmla="*/ 817 h 1051"/>
              <a:gd name="T34" fmla="*/ 235 w 1051"/>
              <a:gd name="T35" fmla="*/ 817 h 1051"/>
              <a:gd name="T36" fmla="*/ 0 w 1051"/>
              <a:gd name="T37" fmla="*/ 582 h 1051"/>
              <a:gd name="T38" fmla="*/ 0 w 1051"/>
              <a:gd name="T39" fmla="*/ 0 h 1051"/>
              <a:gd name="T40" fmla="*/ 935 w 1051"/>
              <a:gd name="T4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1" h="1051">
                <a:moveTo>
                  <a:pt x="0" y="932"/>
                </a:moveTo>
                <a:lnTo>
                  <a:pt x="935" y="932"/>
                </a:lnTo>
                <a:lnTo>
                  <a:pt x="935" y="1050"/>
                </a:lnTo>
                <a:lnTo>
                  <a:pt x="0" y="1050"/>
                </a:lnTo>
                <a:lnTo>
                  <a:pt x="0" y="932"/>
                </a:lnTo>
                <a:close/>
                <a:moveTo>
                  <a:pt x="935" y="293"/>
                </a:moveTo>
                <a:lnTo>
                  <a:pt x="935" y="118"/>
                </a:lnTo>
                <a:lnTo>
                  <a:pt x="817" y="118"/>
                </a:lnTo>
                <a:lnTo>
                  <a:pt x="817" y="293"/>
                </a:lnTo>
                <a:lnTo>
                  <a:pt x="935" y="293"/>
                </a:lnTo>
                <a:close/>
                <a:moveTo>
                  <a:pt x="935" y="0"/>
                </a:moveTo>
                <a:cubicBezTo>
                  <a:pt x="1001" y="0"/>
                  <a:pt x="1050" y="52"/>
                  <a:pt x="1050" y="118"/>
                </a:cubicBezTo>
                <a:lnTo>
                  <a:pt x="1050" y="293"/>
                </a:lnTo>
                <a:cubicBezTo>
                  <a:pt x="1050" y="355"/>
                  <a:pt x="1001" y="407"/>
                  <a:pt x="935" y="407"/>
                </a:cubicBezTo>
                <a:lnTo>
                  <a:pt x="817" y="407"/>
                </a:lnTo>
                <a:lnTo>
                  <a:pt x="817" y="582"/>
                </a:lnTo>
                <a:cubicBezTo>
                  <a:pt x="817" y="711"/>
                  <a:pt x="714" y="817"/>
                  <a:pt x="585" y="817"/>
                </a:cubicBezTo>
                <a:lnTo>
                  <a:pt x="235" y="817"/>
                </a:lnTo>
                <a:cubicBezTo>
                  <a:pt x="107" y="817"/>
                  <a:pt x="0" y="711"/>
                  <a:pt x="0" y="582"/>
                </a:cubicBezTo>
                <a:lnTo>
                  <a:pt x="0" y="0"/>
                </a:lnTo>
                <a:lnTo>
                  <a:pt x="93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4" name="Freeform 123"/>
          <p:cNvSpPr>
            <a:spLocks noChangeArrowheads="1"/>
          </p:cNvSpPr>
          <p:nvPr/>
        </p:nvSpPr>
        <p:spPr bwMode="auto">
          <a:xfrm>
            <a:off x="1058864" y="5100638"/>
            <a:ext cx="293687" cy="127000"/>
          </a:xfrm>
          <a:custGeom>
            <a:avLst/>
            <a:gdLst>
              <a:gd name="T0" fmla="*/ 815 w 816"/>
              <a:gd name="T1" fmla="*/ 88 h 351"/>
              <a:gd name="T2" fmla="*/ 640 w 816"/>
              <a:gd name="T3" fmla="*/ 88 h 351"/>
              <a:gd name="T4" fmla="*/ 640 w 816"/>
              <a:gd name="T5" fmla="*/ 145 h 351"/>
              <a:gd name="T6" fmla="*/ 757 w 816"/>
              <a:gd name="T7" fmla="*/ 145 h 351"/>
              <a:gd name="T8" fmla="*/ 757 w 816"/>
              <a:gd name="T9" fmla="*/ 233 h 351"/>
              <a:gd name="T10" fmla="*/ 640 w 816"/>
              <a:gd name="T11" fmla="*/ 233 h 351"/>
              <a:gd name="T12" fmla="*/ 640 w 816"/>
              <a:gd name="T13" fmla="*/ 350 h 351"/>
              <a:gd name="T14" fmla="*/ 552 w 816"/>
              <a:gd name="T15" fmla="*/ 350 h 351"/>
              <a:gd name="T16" fmla="*/ 552 w 816"/>
              <a:gd name="T17" fmla="*/ 0 h 351"/>
              <a:gd name="T18" fmla="*/ 815 w 816"/>
              <a:gd name="T19" fmla="*/ 0 h 351"/>
              <a:gd name="T20" fmla="*/ 815 w 816"/>
              <a:gd name="T21" fmla="*/ 88 h 351"/>
              <a:gd name="T22" fmla="*/ 233 w 816"/>
              <a:gd name="T23" fmla="*/ 0 h 351"/>
              <a:gd name="T24" fmla="*/ 290 w 816"/>
              <a:gd name="T25" fmla="*/ 58 h 351"/>
              <a:gd name="T26" fmla="*/ 290 w 816"/>
              <a:gd name="T27" fmla="*/ 88 h 351"/>
              <a:gd name="T28" fmla="*/ 88 w 816"/>
              <a:gd name="T29" fmla="*/ 88 h 351"/>
              <a:gd name="T30" fmla="*/ 88 w 816"/>
              <a:gd name="T31" fmla="*/ 263 h 351"/>
              <a:gd name="T32" fmla="*/ 203 w 816"/>
              <a:gd name="T33" fmla="*/ 263 h 351"/>
              <a:gd name="T34" fmla="*/ 203 w 816"/>
              <a:gd name="T35" fmla="*/ 175 h 351"/>
              <a:gd name="T36" fmla="*/ 290 w 816"/>
              <a:gd name="T37" fmla="*/ 175 h 351"/>
              <a:gd name="T38" fmla="*/ 290 w 816"/>
              <a:gd name="T39" fmla="*/ 293 h 351"/>
              <a:gd name="T40" fmla="*/ 233 w 816"/>
              <a:gd name="T41" fmla="*/ 350 h 351"/>
              <a:gd name="T42" fmla="*/ 58 w 816"/>
              <a:gd name="T43" fmla="*/ 350 h 351"/>
              <a:gd name="T44" fmla="*/ 0 w 816"/>
              <a:gd name="T45" fmla="*/ 293 h 351"/>
              <a:gd name="T46" fmla="*/ 0 w 816"/>
              <a:gd name="T47" fmla="*/ 58 h 351"/>
              <a:gd name="T48" fmla="*/ 58 w 816"/>
              <a:gd name="T49" fmla="*/ 0 h 351"/>
              <a:gd name="T50" fmla="*/ 233 w 816"/>
              <a:gd name="T51" fmla="*/ 0 h 351"/>
              <a:gd name="T52" fmla="*/ 377 w 816"/>
              <a:gd name="T53" fmla="*/ 0 h 351"/>
              <a:gd name="T54" fmla="*/ 465 w 816"/>
              <a:gd name="T55" fmla="*/ 0 h 351"/>
              <a:gd name="T56" fmla="*/ 465 w 816"/>
              <a:gd name="T57" fmla="*/ 350 h 351"/>
              <a:gd name="T58" fmla="*/ 377 w 816"/>
              <a:gd name="T59" fmla="*/ 350 h 351"/>
              <a:gd name="T60" fmla="*/ 377 w 816"/>
              <a:gd name="T61"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16" h="351">
                <a:moveTo>
                  <a:pt x="815" y="88"/>
                </a:moveTo>
                <a:lnTo>
                  <a:pt x="640" y="88"/>
                </a:lnTo>
                <a:lnTo>
                  <a:pt x="640" y="145"/>
                </a:lnTo>
                <a:lnTo>
                  <a:pt x="757" y="145"/>
                </a:lnTo>
                <a:lnTo>
                  <a:pt x="757" y="233"/>
                </a:lnTo>
                <a:lnTo>
                  <a:pt x="640" y="233"/>
                </a:lnTo>
                <a:lnTo>
                  <a:pt x="640" y="350"/>
                </a:lnTo>
                <a:lnTo>
                  <a:pt x="552" y="350"/>
                </a:lnTo>
                <a:lnTo>
                  <a:pt x="552" y="0"/>
                </a:lnTo>
                <a:lnTo>
                  <a:pt x="815" y="0"/>
                </a:lnTo>
                <a:lnTo>
                  <a:pt x="815" y="88"/>
                </a:lnTo>
                <a:close/>
                <a:moveTo>
                  <a:pt x="233" y="0"/>
                </a:moveTo>
                <a:cubicBezTo>
                  <a:pt x="268" y="0"/>
                  <a:pt x="290" y="28"/>
                  <a:pt x="290" y="58"/>
                </a:cubicBezTo>
                <a:lnTo>
                  <a:pt x="290" y="88"/>
                </a:lnTo>
                <a:lnTo>
                  <a:pt x="88" y="88"/>
                </a:lnTo>
                <a:lnTo>
                  <a:pt x="88" y="263"/>
                </a:lnTo>
                <a:lnTo>
                  <a:pt x="203" y="263"/>
                </a:lnTo>
                <a:lnTo>
                  <a:pt x="203" y="175"/>
                </a:lnTo>
                <a:lnTo>
                  <a:pt x="290" y="175"/>
                </a:lnTo>
                <a:lnTo>
                  <a:pt x="290" y="293"/>
                </a:lnTo>
                <a:cubicBezTo>
                  <a:pt x="290" y="323"/>
                  <a:pt x="268" y="350"/>
                  <a:pt x="233" y="350"/>
                </a:cubicBezTo>
                <a:lnTo>
                  <a:pt x="58" y="350"/>
                </a:lnTo>
                <a:cubicBezTo>
                  <a:pt x="22" y="350"/>
                  <a:pt x="0" y="323"/>
                  <a:pt x="0" y="293"/>
                </a:cubicBezTo>
                <a:lnTo>
                  <a:pt x="0" y="58"/>
                </a:lnTo>
                <a:cubicBezTo>
                  <a:pt x="0" y="28"/>
                  <a:pt x="22" y="0"/>
                  <a:pt x="58" y="0"/>
                </a:cubicBezTo>
                <a:lnTo>
                  <a:pt x="233" y="0"/>
                </a:lnTo>
                <a:close/>
                <a:moveTo>
                  <a:pt x="377" y="0"/>
                </a:moveTo>
                <a:lnTo>
                  <a:pt x="465" y="0"/>
                </a:lnTo>
                <a:lnTo>
                  <a:pt x="465" y="350"/>
                </a:lnTo>
                <a:lnTo>
                  <a:pt x="377" y="350"/>
                </a:lnTo>
                <a:lnTo>
                  <a:pt x="37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5" name="Freeform 124"/>
          <p:cNvSpPr>
            <a:spLocks noChangeArrowheads="1"/>
          </p:cNvSpPr>
          <p:nvPr/>
        </p:nvSpPr>
        <p:spPr bwMode="auto">
          <a:xfrm>
            <a:off x="2070100" y="4953000"/>
            <a:ext cx="419100" cy="419100"/>
          </a:xfrm>
          <a:custGeom>
            <a:avLst/>
            <a:gdLst>
              <a:gd name="T0" fmla="*/ 814 w 1165"/>
              <a:gd name="T1" fmla="*/ 902 h 1165"/>
              <a:gd name="T2" fmla="*/ 962 w 1165"/>
              <a:gd name="T3" fmla="*/ 757 h 1165"/>
              <a:gd name="T4" fmla="*/ 814 w 1165"/>
              <a:gd name="T5" fmla="*/ 612 h 1165"/>
              <a:gd name="T6" fmla="*/ 669 w 1165"/>
              <a:gd name="T7" fmla="*/ 757 h 1165"/>
              <a:gd name="T8" fmla="*/ 814 w 1165"/>
              <a:gd name="T9" fmla="*/ 902 h 1165"/>
              <a:gd name="T10" fmla="*/ 437 w 1165"/>
              <a:gd name="T11" fmla="*/ 350 h 1165"/>
              <a:gd name="T12" fmla="*/ 582 w 1165"/>
              <a:gd name="T13" fmla="*/ 495 h 1165"/>
              <a:gd name="T14" fmla="*/ 727 w 1165"/>
              <a:gd name="T15" fmla="*/ 350 h 1165"/>
              <a:gd name="T16" fmla="*/ 582 w 1165"/>
              <a:gd name="T17" fmla="*/ 202 h 1165"/>
              <a:gd name="T18" fmla="*/ 437 w 1165"/>
              <a:gd name="T19" fmla="*/ 350 h 1165"/>
              <a:gd name="T20" fmla="*/ 350 w 1165"/>
              <a:gd name="T21" fmla="*/ 902 h 1165"/>
              <a:gd name="T22" fmla="*/ 494 w 1165"/>
              <a:gd name="T23" fmla="*/ 757 h 1165"/>
              <a:gd name="T24" fmla="*/ 350 w 1165"/>
              <a:gd name="T25" fmla="*/ 612 h 1165"/>
              <a:gd name="T26" fmla="*/ 202 w 1165"/>
              <a:gd name="T27" fmla="*/ 757 h 1165"/>
              <a:gd name="T28" fmla="*/ 350 w 1165"/>
              <a:gd name="T29" fmla="*/ 902 h 1165"/>
              <a:gd name="T30" fmla="*/ 582 w 1165"/>
              <a:gd name="T31" fmla="*/ 0 h 1165"/>
              <a:gd name="T32" fmla="*/ 1164 w 1165"/>
              <a:gd name="T33" fmla="*/ 582 h 1165"/>
              <a:gd name="T34" fmla="*/ 582 w 1165"/>
              <a:gd name="T35" fmla="*/ 1164 h 1165"/>
              <a:gd name="T36" fmla="*/ 0 w 1165"/>
              <a:gd name="T37" fmla="*/ 582 h 1165"/>
              <a:gd name="T38" fmla="*/ 582 w 1165"/>
              <a:gd name="T3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1165">
                <a:moveTo>
                  <a:pt x="814" y="902"/>
                </a:moveTo>
                <a:cubicBezTo>
                  <a:pt x="893" y="902"/>
                  <a:pt x="962" y="836"/>
                  <a:pt x="962" y="757"/>
                </a:cubicBezTo>
                <a:cubicBezTo>
                  <a:pt x="962" y="678"/>
                  <a:pt x="893" y="612"/>
                  <a:pt x="814" y="612"/>
                </a:cubicBezTo>
                <a:cubicBezTo>
                  <a:pt x="735" y="612"/>
                  <a:pt x="669" y="678"/>
                  <a:pt x="669" y="757"/>
                </a:cubicBezTo>
                <a:cubicBezTo>
                  <a:pt x="669" y="836"/>
                  <a:pt x="735" y="902"/>
                  <a:pt x="814" y="902"/>
                </a:cubicBezTo>
                <a:close/>
                <a:moveTo>
                  <a:pt x="437" y="350"/>
                </a:moveTo>
                <a:cubicBezTo>
                  <a:pt x="437" y="429"/>
                  <a:pt x="503" y="495"/>
                  <a:pt x="582" y="495"/>
                </a:cubicBezTo>
                <a:cubicBezTo>
                  <a:pt x="661" y="495"/>
                  <a:pt x="727" y="429"/>
                  <a:pt x="727" y="350"/>
                </a:cubicBezTo>
                <a:cubicBezTo>
                  <a:pt x="727" y="271"/>
                  <a:pt x="661" y="202"/>
                  <a:pt x="582" y="202"/>
                </a:cubicBezTo>
                <a:cubicBezTo>
                  <a:pt x="503" y="202"/>
                  <a:pt x="437" y="271"/>
                  <a:pt x="437" y="350"/>
                </a:cubicBezTo>
                <a:close/>
                <a:moveTo>
                  <a:pt x="350" y="902"/>
                </a:moveTo>
                <a:cubicBezTo>
                  <a:pt x="429" y="902"/>
                  <a:pt x="494" y="836"/>
                  <a:pt x="494" y="757"/>
                </a:cubicBezTo>
                <a:cubicBezTo>
                  <a:pt x="494" y="678"/>
                  <a:pt x="429" y="612"/>
                  <a:pt x="350" y="612"/>
                </a:cubicBezTo>
                <a:cubicBezTo>
                  <a:pt x="270" y="612"/>
                  <a:pt x="202" y="678"/>
                  <a:pt x="202" y="757"/>
                </a:cubicBezTo>
                <a:cubicBezTo>
                  <a:pt x="202" y="836"/>
                  <a:pt x="270" y="902"/>
                  <a:pt x="350" y="902"/>
                </a:cubicBezTo>
                <a:close/>
                <a:moveTo>
                  <a:pt x="582" y="0"/>
                </a:moveTo>
                <a:cubicBezTo>
                  <a:pt x="904" y="0"/>
                  <a:pt x="1164" y="260"/>
                  <a:pt x="1164" y="582"/>
                </a:cubicBezTo>
                <a:cubicBezTo>
                  <a:pt x="1164" y="905"/>
                  <a:pt x="904" y="1164"/>
                  <a:pt x="582" y="1164"/>
                </a:cubicBezTo>
                <a:cubicBezTo>
                  <a:pt x="259" y="1164"/>
                  <a:pt x="0" y="905"/>
                  <a:pt x="0" y="582"/>
                </a:cubicBezTo>
                <a:cubicBezTo>
                  <a:pt x="0" y="260"/>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6" name="Freeform 125"/>
          <p:cNvSpPr>
            <a:spLocks noChangeArrowheads="1"/>
          </p:cNvSpPr>
          <p:nvPr/>
        </p:nvSpPr>
        <p:spPr bwMode="auto">
          <a:xfrm>
            <a:off x="3103564" y="5027613"/>
            <a:ext cx="503237" cy="273050"/>
          </a:xfrm>
          <a:custGeom>
            <a:avLst/>
            <a:gdLst>
              <a:gd name="T0" fmla="*/ 757 w 1400"/>
              <a:gd name="T1" fmla="*/ 464 h 758"/>
              <a:gd name="T2" fmla="*/ 1107 w 1400"/>
              <a:gd name="T3" fmla="*/ 639 h 758"/>
              <a:gd name="T4" fmla="*/ 1107 w 1400"/>
              <a:gd name="T5" fmla="*/ 757 h 758"/>
              <a:gd name="T6" fmla="*/ 407 w 1400"/>
              <a:gd name="T7" fmla="*/ 757 h 758"/>
              <a:gd name="T8" fmla="*/ 407 w 1400"/>
              <a:gd name="T9" fmla="*/ 639 h 758"/>
              <a:gd name="T10" fmla="*/ 757 w 1400"/>
              <a:gd name="T11" fmla="*/ 464 h 758"/>
              <a:gd name="T12" fmla="*/ 1145 w 1400"/>
              <a:gd name="T13" fmla="*/ 475 h 758"/>
              <a:gd name="T14" fmla="*/ 1399 w 1400"/>
              <a:gd name="T15" fmla="*/ 639 h 758"/>
              <a:gd name="T16" fmla="*/ 1399 w 1400"/>
              <a:gd name="T17" fmla="*/ 757 h 758"/>
              <a:gd name="T18" fmla="*/ 1224 w 1400"/>
              <a:gd name="T19" fmla="*/ 757 h 758"/>
              <a:gd name="T20" fmla="*/ 1224 w 1400"/>
              <a:gd name="T21" fmla="*/ 639 h 758"/>
              <a:gd name="T22" fmla="*/ 1145 w 1400"/>
              <a:gd name="T23" fmla="*/ 475 h 758"/>
              <a:gd name="T24" fmla="*/ 757 w 1400"/>
              <a:gd name="T25" fmla="*/ 349 h 758"/>
              <a:gd name="T26" fmla="*/ 582 w 1400"/>
              <a:gd name="T27" fmla="*/ 175 h 758"/>
              <a:gd name="T28" fmla="*/ 757 w 1400"/>
              <a:gd name="T29" fmla="*/ 0 h 758"/>
              <a:gd name="T30" fmla="*/ 932 w 1400"/>
              <a:gd name="T31" fmla="*/ 175 h 758"/>
              <a:gd name="T32" fmla="*/ 757 w 1400"/>
              <a:gd name="T33" fmla="*/ 349 h 758"/>
              <a:gd name="T34" fmla="*/ 1049 w 1400"/>
              <a:gd name="T35" fmla="*/ 349 h 758"/>
              <a:gd name="T36" fmla="*/ 997 w 1400"/>
              <a:gd name="T37" fmla="*/ 341 h 758"/>
              <a:gd name="T38" fmla="*/ 1049 w 1400"/>
              <a:gd name="T39" fmla="*/ 175 h 758"/>
              <a:gd name="T40" fmla="*/ 997 w 1400"/>
              <a:gd name="T41" fmla="*/ 8 h 758"/>
              <a:gd name="T42" fmla="*/ 1049 w 1400"/>
              <a:gd name="T43" fmla="*/ 0 h 758"/>
              <a:gd name="T44" fmla="*/ 1224 w 1400"/>
              <a:gd name="T45" fmla="*/ 175 h 758"/>
              <a:gd name="T46" fmla="*/ 1049 w 1400"/>
              <a:gd name="T47" fmla="*/ 349 h 758"/>
              <a:gd name="T48" fmla="*/ 467 w 1400"/>
              <a:gd name="T49" fmla="*/ 289 h 758"/>
              <a:gd name="T50" fmla="*/ 467 w 1400"/>
              <a:gd name="T51" fmla="*/ 407 h 758"/>
              <a:gd name="T52" fmla="*/ 292 w 1400"/>
              <a:gd name="T53" fmla="*/ 407 h 758"/>
              <a:gd name="T54" fmla="*/ 292 w 1400"/>
              <a:gd name="T55" fmla="*/ 582 h 758"/>
              <a:gd name="T56" fmla="*/ 175 w 1400"/>
              <a:gd name="T57" fmla="*/ 582 h 758"/>
              <a:gd name="T58" fmla="*/ 175 w 1400"/>
              <a:gd name="T59" fmla="*/ 407 h 758"/>
              <a:gd name="T60" fmla="*/ 0 w 1400"/>
              <a:gd name="T61" fmla="*/ 407 h 758"/>
              <a:gd name="T62" fmla="*/ 0 w 1400"/>
              <a:gd name="T63" fmla="*/ 289 h 758"/>
              <a:gd name="T64" fmla="*/ 175 w 1400"/>
              <a:gd name="T65" fmla="*/ 289 h 758"/>
              <a:gd name="T66" fmla="*/ 175 w 1400"/>
              <a:gd name="T67" fmla="*/ 114 h 758"/>
              <a:gd name="T68" fmla="*/ 292 w 1400"/>
              <a:gd name="T69" fmla="*/ 114 h 758"/>
              <a:gd name="T70" fmla="*/ 292 w 1400"/>
              <a:gd name="T71" fmla="*/ 289 h 758"/>
              <a:gd name="T72" fmla="*/ 467 w 1400"/>
              <a:gd name="T73" fmla="*/ 289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00" h="758">
                <a:moveTo>
                  <a:pt x="757" y="464"/>
                </a:moveTo>
                <a:cubicBezTo>
                  <a:pt x="874" y="464"/>
                  <a:pt x="1107" y="522"/>
                  <a:pt x="1107" y="639"/>
                </a:cubicBezTo>
                <a:lnTo>
                  <a:pt x="1107" y="757"/>
                </a:lnTo>
                <a:lnTo>
                  <a:pt x="407" y="757"/>
                </a:lnTo>
                <a:lnTo>
                  <a:pt x="407" y="639"/>
                </a:lnTo>
                <a:cubicBezTo>
                  <a:pt x="407" y="522"/>
                  <a:pt x="639" y="464"/>
                  <a:pt x="757" y="464"/>
                </a:cubicBezTo>
                <a:close/>
                <a:moveTo>
                  <a:pt x="1145" y="475"/>
                </a:moveTo>
                <a:cubicBezTo>
                  <a:pt x="1262" y="494"/>
                  <a:pt x="1399" y="549"/>
                  <a:pt x="1399" y="639"/>
                </a:cubicBezTo>
                <a:lnTo>
                  <a:pt x="1399" y="757"/>
                </a:lnTo>
                <a:lnTo>
                  <a:pt x="1224" y="757"/>
                </a:lnTo>
                <a:lnTo>
                  <a:pt x="1224" y="639"/>
                </a:lnTo>
                <a:cubicBezTo>
                  <a:pt x="1224" y="571"/>
                  <a:pt x="1194" y="519"/>
                  <a:pt x="1145" y="475"/>
                </a:cubicBezTo>
                <a:close/>
                <a:moveTo>
                  <a:pt x="757" y="349"/>
                </a:moveTo>
                <a:cubicBezTo>
                  <a:pt x="661" y="349"/>
                  <a:pt x="582" y="270"/>
                  <a:pt x="582" y="175"/>
                </a:cubicBezTo>
                <a:cubicBezTo>
                  <a:pt x="582" y="79"/>
                  <a:pt x="661" y="0"/>
                  <a:pt x="757" y="0"/>
                </a:cubicBezTo>
                <a:cubicBezTo>
                  <a:pt x="852" y="0"/>
                  <a:pt x="932" y="79"/>
                  <a:pt x="932" y="175"/>
                </a:cubicBezTo>
                <a:cubicBezTo>
                  <a:pt x="932" y="270"/>
                  <a:pt x="852" y="349"/>
                  <a:pt x="757" y="349"/>
                </a:cubicBezTo>
                <a:close/>
                <a:moveTo>
                  <a:pt x="1049" y="349"/>
                </a:moveTo>
                <a:cubicBezTo>
                  <a:pt x="1030" y="349"/>
                  <a:pt x="1014" y="347"/>
                  <a:pt x="997" y="341"/>
                </a:cubicBezTo>
                <a:cubicBezTo>
                  <a:pt x="1030" y="295"/>
                  <a:pt x="1049" y="238"/>
                  <a:pt x="1049" y="175"/>
                </a:cubicBezTo>
                <a:cubicBezTo>
                  <a:pt x="1049" y="113"/>
                  <a:pt x="1030" y="54"/>
                  <a:pt x="997" y="8"/>
                </a:cubicBezTo>
                <a:cubicBezTo>
                  <a:pt x="1014" y="2"/>
                  <a:pt x="1030" y="0"/>
                  <a:pt x="1049" y="0"/>
                </a:cubicBezTo>
                <a:cubicBezTo>
                  <a:pt x="1145" y="0"/>
                  <a:pt x="1224" y="79"/>
                  <a:pt x="1224" y="175"/>
                </a:cubicBezTo>
                <a:cubicBezTo>
                  <a:pt x="1224" y="270"/>
                  <a:pt x="1145" y="349"/>
                  <a:pt x="1049" y="349"/>
                </a:cubicBezTo>
                <a:close/>
                <a:moveTo>
                  <a:pt x="467" y="289"/>
                </a:moveTo>
                <a:lnTo>
                  <a:pt x="467" y="407"/>
                </a:lnTo>
                <a:lnTo>
                  <a:pt x="292" y="407"/>
                </a:lnTo>
                <a:lnTo>
                  <a:pt x="292" y="582"/>
                </a:lnTo>
                <a:lnTo>
                  <a:pt x="175" y="582"/>
                </a:lnTo>
                <a:lnTo>
                  <a:pt x="175" y="407"/>
                </a:lnTo>
                <a:lnTo>
                  <a:pt x="0" y="407"/>
                </a:lnTo>
                <a:lnTo>
                  <a:pt x="0" y="289"/>
                </a:lnTo>
                <a:lnTo>
                  <a:pt x="175" y="289"/>
                </a:lnTo>
                <a:lnTo>
                  <a:pt x="175" y="114"/>
                </a:lnTo>
                <a:lnTo>
                  <a:pt x="292" y="114"/>
                </a:lnTo>
                <a:lnTo>
                  <a:pt x="292" y="289"/>
                </a:lnTo>
                <a:lnTo>
                  <a:pt x="467" y="28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7" name="Freeform 126"/>
          <p:cNvSpPr>
            <a:spLocks noChangeArrowheads="1"/>
          </p:cNvSpPr>
          <p:nvPr/>
        </p:nvSpPr>
        <p:spPr bwMode="auto">
          <a:xfrm>
            <a:off x="4221163" y="4953000"/>
            <a:ext cx="419100" cy="419100"/>
          </a:xfrm>
          <a:custGeom>
            <a:avLst/>
            <a:gdLst>
              <a:gd name="T0" fmla="*/ 1049 w 1165"/>
              <a:gd name="T1" fmla="*/ 350 h 1165"/>
              <a:gd name="T2" fmla="*/ 1049 w 1165"/>
              <a:gd name="T3" fmla="*/ 115 h 1165"/>
              <a:gd name="T4" fmla="*/ 814 w 1165"/>
              <a:gd name="T5" fmla="*/ 115 h 1165"/>
              <a:gd name="T6" fmla="*/ 814 w 1165"/>
              <a:gd name="T7" fmla="*/ 350 h 1165"/>
              <a:gd name="T8" fmla="*/ 1049 w 1165"/>
              <a:gd name="T9" fmla="*/ 350 h 1165"/>
              <a:gd name="T10" fmla="*/ 1049 w 1165"/>
              <a:gd name="T11" fmla="*/ 700 h 1165"/>
              <a:gd name="T12" fmla="*/ 1049 w 1165"/>
              <a:gd name="T13" fmla="*/ 465 h 1165"/>
              <a:gd name="T14" fmla="*/ 814 w 1165"/>
              <a:gd name="T15" fmla="*/ 465 h 1165"/>
              <a:gd name="T16" fmla="*/ 814 w 1165"/>
              <a:gd name="T17" fmla="*/ 700 h 1165"/>
              <a:gd name="T18" fmla="*/ 1049 w 1165"/>
              <a:gd name="T19" fmla="*/ 700 h 1165"/>
              <a:gd name="T20" fmla="*/ 1049 w 1165"/>
              <a:gd name="T21" fmla="*/ 1049 h 1165"/>
              <a:gd name="T22" fmla="*/ 1049 w 1165"/>
              <a:gd name="T23" fmla="*/ 814 h 1165"/>
              <a:gd name="T24" fmla="*/ 814 w 1165"/>
              <a:gd name="T25" fmla="*/ 814 h 1165"/>
              <a:gd name="T26" fmla="*/ 814 w 1165"/>
              <a:gd name="T27" fmla="*/ 1049 h 1165"/>
              <a:gd name="T28" fmla="*/ 1049 w 1165"/>
              <a:gd name="T29" fmla="*/ 1049 h 1165"/>
              <a:gd name="T30" fmla="*/ 699 w 1165"/>
              <a:gd name="T31" fmla="*/ 350 h 1165"/>
              <a:gd name="T32" fmla="*/ 699 w 1165"/>
              <a:gd name="T33" fmla="*/ 115 h 1165"/>
              <a:gd name="T34" fmla="*/ 464 w 1165"/>
              <a:gd name="T35" fmla="*/ 115 h 1165"/>
              <a:gd name="T36" fmla="*/ 464 w 1165"/>
              <a:gd name="T37" fmla="*/ 350 h 1165"/>
              <a:gd name="T38" fmla="*/ 699 w 1165"/>
              <a:gd name="T39" fmla="*/ 350 h 1165"/>
              <a:gd name="T40" fmla="*/ 699 w 1165"/>
              <a:gd name="T41" fmla="*/ 700 h 1165"/>
              <a:gd name="T42" fmla="*/ 699 w 1165"/>
              <a:gd name="T43" fmla="*/ 465 h 1165"/>
              <a:gd name="T44" fmla="*/ 464 w 1165"/>
              <a:gd name="T45" fmla="*/ 465 h 1165"/>
              <a:gd name="T46" fmla="*/ 464 w 1165"/>
              <a:gd name="T47" fmla="*/ 700 h 1165"/>
              <a:gd name="T48" fmla="*/ 699 w 1165"/>
              <a:gd name="T49" fmla="*/ 700 h 1165"/>
              <a:gd name="T50" fmla="*/ 699 w 1165"/>
              <a:gd name="T51" fmla="*/ 1049 h 1165"/>
              <a:gd name="T52" fmla="*/ 699 w 1165"/>
              <a:gd name="T53" fmla="*/ 814 h 1165"/>
              <a:gd name="T54" fmla="*/ 464 w 1165"/>
              <a:gd name="T55" fmla="*/ 814 h 1165"/>
              <a:gd name="T56" fmla="*/ 464 w 1165"/>
              <a:gd name="T57" fmla="*/ 1049 h 1165"/>
              <a:gd name="T58" fmla="*/ 699 w 1165"/>
              <a:gd name="T59" fmla="*/ 1049 h 1165"/>
              <a:gd name="T60" fmla="*/ 350 w 1165"/>
              <a:gd name="T61" fmla="*/ 350 h 1165"/>
              <a:gd name="T62" fmla="*/ 350 w 1165"/>
              <a:gd name="T63" fmla="*/ 115 h 1165"/>
              <a:gd name="T64" fmla="*/ 114 w 1165"/>
              <a:gd name="T65" fmla="*/ 115 h 1165"/>
              <a:gd name="T66" fmla="*/ 114 w 1165"/>
              <a:gd name="T67" fmla="*/ 350 h 1165"/>
              <a:gd name="T68" fmla="*/ 350 w 1165"/>
              <a:gd name="T69" fmla="*/ 350 h 1165"/>
              <a:gd name="T70" fmla="*/ 350 w 1165"/>
              <a:gd name="T71" fmla="*/ 700 h 1165"/>
              <a:gd name="T72" fmla="*/ 350 w 1165"/>
              <a:gd name="T73" fmla="*/ 465 h 1165"/>
              <a:gd name="T74" fmla="*/ 114 w 1165"/>
              <a:gd name="T75" fmla="*/ 465 h 1165"/>
              <a:gd name="T76" fmla="*/ 114 w 1165"/>
              <a:gd name="T77" fmla="*/ 700 h 1165"/>
              <a:gd name="T78" fmla="*/ 350 w 1165"/>
              <a:gd name="T79" fmla="*/ 700 h 1165"/>
              <a:gd name="T80" fmla="*/ 350 w 1165"/>
              <a:gd name="T81" fmla="*/ 1049 h 1165"/>
              <a:gd name="T82" fmla="*/ 350 w 1165"/>
              <a:gd name="T83" fmla="*/ 814 h 1165"/>
              <a:gd name="T84" fmla="*/ 114 w 1165"/>
              <a:gd name="T85" fmla="*/ 814 h 1165"/>
              <a:gd name="T86" fmla="*/ 114 w 1165"/>
              <a:gd name="T87" fmla="*/ 1049 h 1165"/>
              <a:gd name="T88" fmla="*/ 350 w 1165"/>
              <a:gd name="T89" fmla="*/ 1049 h 1165"/>
              <a:gd name="T90" fmla="*/ 1049 w 1165"/>
              <a:gd name="T91" fmla="*/ 0 h 1165"/>
              <a:gd name="T92" fmla="*/ 1164 w 1165"/>
              <a:gd name="T93" fmla="*/ 115 h 1165"/>
              <a:gd name="T94" fmla="*/ 1164 w 1165"/>
              <a:gd name="T95" fmla="*/ 1049 h 1165"/>
              <a:gd name="T96" fmla="*/ 1049 w 1165"/>
              <a:gd name="T97" fmla="*/ 1164 h 1165"/>
              <a:gd name="T98" fmla="*/ 114 w 1165"/>
              <a:gd name="T99" fmla="*/ 1164 h 1165"/>
              <a:gd name="T100" fmla="*/ 0 w 1165"/>
              <a:gd name="T101" fmla="*/ 1049 h 1165"/>
              <a:gd name="T102" fmla="*/ 0 w 1165"/>
              <a:gd name="T103" fmla="*/ 115 h 1165"/>
              <a:gd name="T104" fmla="*/ 114 w 1165"/>
              <a:gd name="T105" fmla="*/ 0 h 1165"/>
              <a:gd name="T106" fmla="*/ 1049 w 1165"/>
              <a:gd name="T10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5" h="1165">
                <a:moveTo>
                  <a:pt x="1049" y="350"/>
                </a:moveTo>
                <a:lnTo>
                  <a:pt x="1049" y="115"/>
                </a:lnTo>
                <a:lnTo>
                  <a:pt x="814" y="115"/>
                </a:lnTo>
                <a:lnTo>
                  <a:pt x="814" y="350"/>
                </a:lnTo>
                <a:lnTo>
                  <a:pt x="1049" y="350"/>
                </a:lnTo>
                <a:close/>
                <a:moveTo>
                  <a:pt x="1049" y="700"/>
                </a:moveTo>
                <a:lnTo>
                  <a:pt x="1049" y="465"/>
                </a:lnTo>
                <a:lnTo>
                  <a:pt x="814" y="465"/>
                </a:lnTo>
                <a:lnTo>
                  <a:pt x="814" y="700"/>
                </a:lnTo>
                <a:lnTo>
                  <a:pt x="1049" y="700"/>
                </a:lnTo>
                <a:close/>
                <a:moveTo>
                  <a:pt x="1049" y="1049"/>
                </a:moveTo>
                <a:lnTo>
                  <a:pt x="1049" y="814"/>
                </a:lnTo>
                <a:lnTo>
                  <a:pt x="814" y="814"/>
                </a:lnTo>
                <a:lnTo>
                  <a:pt x="814" y="1049"/>
                </a:lnTo>
                <a:lnTo>
                  <a:pt x="1049" y="1049"/>
                </a:lnTo>
                <a:close/>
                <a:moveTo>
                  <a:pt x="699" y="350"/>
                </a:moveTo>
                <a:lnTo>
                  <a:pt x="699" y="115"/>
                </a:lnTo>
                <a:lnTo>
                  <a:pt x="464" y="115"/>
                </a:lnTo>
                <a:lnTo>
                  <a:pt x="464" y="350"/>
                </a:lnTo>
                <a:lnTo>
                  <a:pt x="699" y="350"/>
                </a:lnTo>
                <a:close/>
                <a:moveTo>
                  <a:pt x="699" y="700"/>
                </a:moveTo>
                <a:lnTo>
                  <a:pt x="699" y="465"/>
                </a:lnTo>
                <a:lnTo>
                  <a:pt x="464" y="465"/>
                </a:lnTo>
                <a:lnTo>
                  <a:pt x="464" y="700"/>
                </a:lnTo>
                <a:lnTo>
                  <a:pt x="699" y="700"/>
                </a:lnTo>
                <a:close/>
                <a:moveTo>
                  <a:pt x="699" y="1049"/>
                </a:moveTo>
                <a:lnTo>
                  <a:pt x="699" y="814"/>
                </a:lnTo>
                <a:lnTo>
                  <a:pt x="464" y="814"/>
                </a:lnTo>
                <a:lnTo>
                  <a:pt x="464" y="1049"/>
                </a:lnTo>
                <a:lnTo>
                  <a:pt x="699" y="1049"/>
                </a:lnTo>
                <a:close/>
                <a:moveTo>
                  <a:pt x="350" y="350"/>
                </a:moveTo>
                <a:lnTo>
                  <a:pt x="350" y="115"/>
                </a:lnTo>
                <a:lnTo>
                  <a:pt x="114" y="115"/>
                </a:lnTo>
                <a:lnTo>
                  <a:pt x="114" y="350"/>
                </a:lnTo>
                <a:lnTo>
                  <a:pt x="350" y="350"/>
                </a:lnTo>
                <a:close/>
                <a:moveTo>
                  <a:pt x="350" y="700"/>
                </a:moveTo>
                <a:lnTo>
                  <a:pt x="350" y="465"/>
                </a:lnTo>
                <a:lnTo>
                  <a:pt x="114" y="465"/>
                </a:lnTo>
                <a:lnTo>
                  <a:pt x="114" y="700"/>
                </a:lnTo>
                <a:lnTo>
                  <a:pt x="350" y="700"/>
                </a:lnTo>
                <a:close/>
                <a:moveTo>
                  <a:pt x="350" y="1049"/>
                </a:moveTo>
                <a:lnTo>
                  <a:pt x="350" y="814"/>
                </a:lnTo>
                <a:lnTo>
                  <a:pt x="114" y="814"/>
                </a:lnTo>
                <a:lnTo>
                  <a:pt x="114" y="1049"/>
                </a:lnTo>
                <a:lnTo>
                  <a:pt x="350" y="1049"/>
                </a:lnTo>
                <a:close/>
                <a:moveTo>
                  <a:pt x="1049" y="0"/>
                </a:moveTo>
                <a:cubicBezTo>
                  <a:pt x="1112" y="0"/>
                  <a:pt x="1164" y="52"/>
                  <a:pt x="1164" y="115"/>
                </a:cubicBezTo>
                <a:lnTo>
                  <a:pt x="1164" y="1049"/>
                </a:lnTo>
                <a:cubicBezTo>
                  <a:pt x="1164" y="1112"/>
                  <a:pt x="1112" y="1164"/>
                  <a:pt x="1049" y="1164"/>
                </a:cubicBezTo>
                <a:lnTo>
                  <a:pt x="114" y="1164"/>
                </a:lnTo>
                <a:cubicBezTo>
                  <a:pt x="52" y="1164"/>
                  <a:pt x="0" y="1112"/>
                  <a:pt x="0" y="1049"/>
                </a:cubicBezTo>
                <a:lnTo>
                  <a:pt x="0" y="115"/>
                </a:lnTo>
                <a:cubicBezTo>
                  <a:pt x="0" y="52"/>
                  <a:pt x="52" y="0"/>
                  <a:pt x="114" y="0"/>
                </a:cubicBezTo>
                <a:lnTo>
                  <a:pt x="1049"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8" name="Freeform 127"/>
          <p:cNvSpPr>
            <a:spLocks noChangeArrowheads="1"/>
          </p:cNvSpPr>
          <p:nvPr/>
        </p:nvSpPr>
        <p:spPr bwMode="auto">
          <a:xfrm>
            <a:off x="5267325" y="4924425"/>
            <a:ext cx="477838" cy="477838"/>
          </a:xfrm>
          <a:custGeom>
            <a:avLst/>
            <a:gdLst>
              <a:gd name="T0" fmla="*/ 1016 w 1326"/>
              <a:gd name="T1" fmla="*/ 1094 h 1327"/>
              <a:gd name="T2" fmla="*/ 931 w 1326"/>
              <a:gd name="T3" fmla="*/ 1094 h 1327"/>
              <a:gd name="T4" fmla="*/ 817 w 1326"/>
              <a:gd name="T5" fmla="*/ 891 h 1327"/>
              <a:gd name="T6" fmla="*/ 582 w 1326"/>
              <a:gd name="T7" fmla="*/ 859 h 1327"/>
              <a:gd name="T8" fmla="*/ 817 w 1326"/>
              <a:gd name="T9" fmla="*/ 1094 h 1327"/>
              <a:gd name="T10" fmla="*/ 467 w 1326"/>
              <a:gd name="T11" fmla="*/ 542 h 1327"/>
              <a:gd name="T12" fmla="*/ 232 w 1326"/>
              <a:gd name="T13" fmla="*/ 509 h 1327"/>
              <a:gd name="T14" fmla="*/ 467 w 1326"/>
              <a:gd name="T15" fmla="*/ 744 h 1327"/>
              <a:gd name="T16" fmla="*/ 467 w 1326"/>
              <a:gd name="T17" fmla="*/ 859 h 1327"/>
              <a:gd name="T18" fmla="*/ 232 w 1326"/>
              <a:gd name="T19" fmla="*/ 1094 h 1327"/>
              <a:gd name="T20" fmla="*/ 232 w 1326"/>
              <a:gd name="T21" fmla="*/ 309 h 1327"/>
              <a:gd name="T22" fmla="*/ 317 w 1326"/>
              <a:gd name="T23" fmla="*/ 394 h 1327"/>
              <a:gd name="T24" fmla="*/ 582 w 1326"/>
              <a:gd name="T25" fmla="*/ 659 h 1327"/>
              <a:gd name="T26" fmla="*/ 666 w 1326"/>
              <a:gd name="T27" fmla="*/ 744 h 1327"/>
              <a:gd name="T28" fmla="*/ 73 w 1326"/>
              <a:gd name="T29" fmla="*/ 0 h 1327"/>
              <a:gd name="T30" fmla="*/ 1251 w 1326"/>
              <a:gd name="T31" fmla="*/ 1326 h 1327"/>
              <a:gd name="T32" fmla="*/ 232 w 1326"/>
              <a:gd name="T33" fmla="*/ 1208 h 1327"/>
              <a:gd name="T34" fmla="*/ 117 w 1326"/>
              <a:gd name="T35" fmla="*/ 192 h 1327"/>
              <a:gd name="T36" fmla="*/ 73 w 1326"/>
              <a:gd name="T37" fmla="*/ 0 h 1327"/>
              <a:gd name="T38" fmla="*/ 931 w 1326"/>
              <a:gd name="T39" fmla="*/ 394 h 1327"/>
              <a:gd name="T40" fmla="*/ 1166 w 1326"/>
              <a:gd name="T41" fmla="*/ 159 h 1327"/>
              <a:gd name="T42" fmla="*/ 467 w 1326"/>
              <a:gd name="T43" fmla="*/ 159 h 1327"/>
              <a:gd name="T44" fmla="*/ 265 w 1326"/>
              <a:gd name="T45" fmla="*/ 44 h 1327"/>
              <a:gd name="T46" fmla="*/ 1281 w 1326"/>
              <a:gd name="T47" fmla="*/ 159 h 1327"/>
              <a:gd name="T48" fmla="*/ 1166 w 1326"/>
              <a:gd name="T49" fmla="*/ 943 h 1327"/>
              <a:gd name="T50" fmla="*/ 1082 w 1326"/>
              <a:gd name="T51" fmla="*/ 859 h 1327"/>
              <a:gd name="T52" fmla="*/ 1166 w 1326"/>
              <a:gd name="T53" fmla="*/ 744 h 1327"/>
              <a:gd name="T54" fmla="*/ 931 w 1326"/>
              <a:gd name="T55" fmla="*/ 509 h 1327"/>
              <a:gd name="T56" fmla="*/ 817 w 1326"/>
              <a:gd name="T57" fmla="*/ 593 h 1327"/>
              <a:gd name="T58" fmla="*/ 732 w 1326"/>
              <a:gd name="T59" fmla="*/ 509 h 1327"/>
              <a:gd name="T60" fmla="*/ 817 w 1326"/>
              <a:gd name="T61" fmla="*/ 394 h 1327"/>
              <a:gd name="T62" fmla="*/ 582 w 1326"/>
              <a:gd name="T63" fmla="*/ 159 h 1327"/>
              <a:gd name="T64" fmla="*/ 467 w 1326"/>
              <a:gd name="T65" fmla="*/ 244 h 1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26" h="1327">
                <a:moveTo>
                  <a:pt x="931" y="1094"/>
                </a:moveTo>
                <a:lnTo>
                  <a:pt x="1016" y="1094"/>
                </a:lnTo>
                <a:lnTo>
                  <a:pt x="931" y="1009"/>
                </a:lnTo>
                <a:lnTo>
                  <a:pt x="931" y="1094"/>
                </a:lnTo>
                <a:close/>
                <a:moveTo>
                  <a:pt x="817" y="1094"/>
                </a:moveTo>
                <a:lnTo>
                  <a:pt x="817" y="891"/>
                </a:lnTo>
                <a:lnTo>
                  <a:pt x="784" y="859"/>
                </a:lnTo>
                <a:lnTo>
                  <a:pt x="582" y="859"/>
                </a:lnTo>
                <a:lnTo>
                  <a:pt x="582" y="1094"/>
                </a:lnTo>
                <a:lnTo>
                  <a:pt x="817" y="1094"/>
                </a:lnTo>
                <a:close/>
                <a:moveTo>
                  <a:pt x="467" y="744"/>
                </a:moveTo>
                <a:lnTo>
                  <a:pt x="467" y="542"/>
                </a:lnTo>
                <a:lnTo>
                  <a:pt x="434" y="509"/>
                </a:lnTo>
                <a:lnTo>
                  <a:pt x="232" y="509"/>
                </a:lnTo>
                <a:lnTo>
                  <a:pt x="232" y="744"/>
                </a:lnTo>
                <a:lnTo>
                  <a:pt x="467" y="744"/>
                </a:lnTo>
                <a:close/>
                <a:moveTo>
                  <a:pt x="467" y="1094"/>
                </a:moveTo>
                <a:lnTo>
                  <a:pt x="467" y="859"/>
                </a:lnTo>
                <a:lnTo>
                  <a:pt x="232" y="859"/>
                </a:lnTo>
                <a:lnTo>
                  <a:pt x="232" y="1094"/>
                </a:lnTo>
                <a:lnTo>
                  <a:pt x="467" y="1094"/>
                </a:lnTo>
                <a:close/>
                <a:moveTo>
                  <a:pt x="232" y="309"/>
                </a:moveTo>
                <a:lnTo>
                  <a:pt x="232" y="394"/>
                </a:lnTo>
                <a:lnTo>
                  <a:pt x="317" y="394"/>
                </a:lnTo>
                <a:lnTo>
                  <a:pt x="232" y="309"/>
                </a:lnTo>
                <a:close/>
                <a:moveTo>
                  <a:pt x="582" y="659"/>
                </a:moveTo>
                <a:lnTo>
                  <a:pt x="582" y="744"/>
                </a:lnTo>
                <a:lnTo>
                  <a:pt x="666" y="744"/>
                </a:lnTo>
                <a:lnTo>
                  <a:pt x="582" y="659"/>
                </a:lnTo>
                <a:close/>
                <a:moveTo>
                  <a:pt x="73" y="0"/>
                </a:moveTo>
                <a:lnTo>
                  <a:pt x="1325" y="1252"/>
                </a:lnTo>
                <a:lnTo>
                  <a:pt x="1251" y="1326"/>
                </a:lnTo>
                <a:lnTo>
                  <a:pt x="1134" y="1208"/>
                </a:lnTo>
                <a:lnTo>
                  <a:pt x="232" y="1208"/>
                </a:lnTo>
                <a:cubicBezTo>
                  <a:pt x="169" y="1208"/>
                  <a:pt x="117" y="1156"/>
                  <a:pt x="117" y="1094"/>
                </a:cubicBezTo>
                <a:lnTo>
                  <a:pt x="117" y="192"/>
                </a:lnTo>
                <a:lnTo>
                  <a:pt x="0" y="74"/>
                </a:lnTo>
                <a:lnTo>
                  <a:pt x="73" y="0"/>
                </a:lnTo>
                <a:close/>
                <a:moveTo>
                  <a:pt x="931" y="159"/>
                </a:moveTo>
                <a:lnTo>
                  <a:pt x="931" y="394"/>
                </a:lnTo>
                <a:lnTo>
                  <a:pt x="1166" y="394"/>
                </a:lnTo>
                <a:lnTo>
                  <a:pt x="1166" y="159"/>
                </a:lnTo>
                <a:lnTo>
                  <a:pt x="931" y="159"/>
                </a:lnTo>
                <a:close/>
                <a:moveTo>
                  <a:pt x="467" y="159"/>
                </a:moveTo>
                <a:lnTo>
                  <a:pt x="382" y="159"/>
                </a:lnTo>
                <a:lnTo>
                  <a:pt x="265" y="44"/>
                </a:lnTo>
                <a:lnTo>
                  <a:pt x="1166" y="44"/>
                </a:lnTo>
                <a:cubicBezTo>
                  <a:pt x="1229" y="44"/>
                  <a:pt x="1281" y="96"/>
                  <a:pt x="1281" y="159"/>
                </a:cubicBezTo>
                <a:lnTo>
                  <a:pt x="1281" y="1061"/>
                </a:lnTo>
                <a:lnTo>
                  <a:pt x="1166" y="943"/>
                </a:lnTo>
                <a:lnTo>
                  <a:pt x="1166" y="859"/>
                </a:lnTo>
                <a:lnTo>
                  <a:pt x="1082" y="859"/>
                </a:lnTo>
                <a:lnTo>
                  <a:pt x="964" y="744"/>
                </a:lnTo>
                <a:lnTo>
                  <a:pt x="1166" y="744"/>
                </a:lnTo>
                <a:lnTo>
                  <a:pt x="1166" y="509"/>
                </a:lnTo>
                <a:lnTo>
                  <a:pt x="931" y="509"/>
                </a:lnTo>
                <a:lnTo>
                  <a:pt x="931" y="711"/>
                </a:lnTo>
                <a:lnTo>
                  <a:pt x="817" y="593"/>
                </a:lnTo>
                <a:lnTo>
                  <a:pt x="817" y="509"/>
                </a:lnTo>
                <a:lnTo>
                  <a:pt x="732" y="509"/>
                </a:lnTo>
                <a:lnTo>
                  <a:pt x="614" y="394"/>
                </a:lnTo>
                <a:lnTo>
                  <a:pt x="817" y="394"/>
                </a:lnTo>
                <a:lnTo>
                  <a:pt x="817" y="159"/>
                </a:lnTo>
                <a:lnTo>
                  <a:pt x="582" y="159"/>
                </a:lnTo>
                <a:lnTo>
                  <a:pt x="582" y="361"/>
                </a:lnTo>
                <a:lnTo>
                  <a:pt x="467" y="244"/>
                </a:lnTo>
                <a:lnTo>
                  <a:pt x="467" y="15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9" name="Freeform 128"/>
          <p:cNvSpPr>
            <a:spLocks noChangeArrowheads="1"/>
          </p:cNvSpPr>
          <p:nvPr/>
        </p:nvSpPr>
        <p:spPr bwMode="auto">
          <a:xfrm>
            <a:off x="6391276" y="4953000"/>
            <a:ext cx="377825" cy="419100"/>
          </a:xfrm>
          <a:custGeom>
            <a:avLst/>
            <a:gdLst>
              <a:gd name="T0" fmla="*/ 932 w 1050"/>
              <a:gd name="T1" fmla="*/ 465 h 1165"/>
              <a:gd name="T2" fmla="*/ 1049 w 1050"/>
              <a:gd name="T3" fmla="*/ 465 h 1165"/>
              <a:gd name="T4" fmla="*/ 1049 w 1050"/>
              <a:gd name="T5" fmla="*/ 700 h 1165"/>
              <a:gd name="T6" fmla="*/ 932 w 1050"/>
              <a:gd name="T7" fmla="*/ 700 h 1165"/>
              <a:gd name="T8" fmla="*/ 932 w 1050"/>
              <a:gd name="T9" fmla="*/ 465 h 1165"/>
              <a:gd name="T10" fmla="*/ 700 w 1050"/>
              <a:gd name="T11" fmla="*/ 932 h 1165"/>
              <a:gd name="T12" fmla="*/ 700 w 1050"/>
              <a:gd name="T13" fmla="*/ 232 h 1165"/>
              <a:gd name="T14" fmla="*/ 817 w 1050"/>
              <a:gd name="T15" fmla="*/ 232 h 1165"/>
              <a:gd name="T16" fmla="*/ 817 w 1050"/>
              <a:gd name="T17" fmla="*/ 932 h 1165"/>
              <a:gd name="T18" fmla="*/ 700 w 1050"/>
              <a:gd name="T19" fmla="*/ 932 h 1165"/>
              <a:gd name="T20" fmla="*/ 0 w 1050"/>
              <a:gd name="T21" fmla="*/ 700 h 1165"/>
              <a:gd name="T22" fmla="*/ 0 w 1050"/>
              <a:gd name="T23" fmla="*/ 465 h 1165"/>
              <a:gd name="T24" fmla="*/ 117 w 1050"/>
              <a:gd name="T25" fmla="*/ 465 h 1165"/>
              <a:gd name="T26" fmla="*/ 117 w 1050"/>
              <a:gd name="T27" fmla="*/ 700 h 1165"/>
              <a:gd name="T28" fmla="*/ 0 w 1050"/>
              <a:gd name="T29" fmla="*/ 700 h 1165"/>
              <a:gd name="T30" fmla="*/ 467 w 1050"/>
              <a:gd name="T31" fmla="*/ 1164 h 1165"/>
              <a:gd name="T32" fmla="*/ 467 w 1050"/>
              <a:gd name="T33" fmla="*/ 0 h 1165"/>
              <a:gd name="T34" fmla="*/ 582 w 1050"/>
              <a:gd name="T35" fmla="*/ 0 h 1165"/>
              <a:gd name="T36" fmla="*/ 582 w 1050"/>
              <a:gd name="T37" fmla="*/ 1164 h 1165"/>
              <a:gd name="T38" fmla="*/ 467 w 1050"/>
              <a:gd name="T39" fmla="*/ 1164 h 1165"/>
              <a:gd name="T40" fmla="*/ 232 w 1050"/>
              <a:gd name="T41" fmla="*/ 932 h 1165"/>
              <a:gd name="T42" fmla="*/ 232 w 1050"/>
              <a:gd name="T43" fmla="*/ 232 h 1165"/>
              <a:gd name="T44" fmla="*/ 350 w 1050"/>
              <a:gd name="T45" fmla="*/ 232 h 1165"/>
              <a:gd name="T46" fmla="*/ 350 w 1050"/>
              <a:gd name="T47" fmla="*/ 932 h 1165"/>
              <a:gd name="T48" fmla="*/ 232 w 1050"/>
              <a:gd name="T49" fmla="*/ 932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165">
                <a:moveTo>
                  <a:pt x="932" y="465"/>
                </a:moveTo>
                <a:lnTo>
                  <a:pt x="1049" y="465"/>
                </a:lnTo>
                <a:lnTo>
                  <a:pt x="1049" y="700"/>
                </a:lnTo>
                <a:lnTo>
                  <a:pt x="932" y="700"/>
                </a:lnTo>
                <a:lnTo>
                  <a:pt x="932" y="465"/>
                </a:lnTo>
                <a:close/>
                <a:moveTo>
                  <a:pt x="700" y="932"/>
                </a:moveTo>
                <a:lnTo>
                  <a:pt x="700" y="232"/>
                </a:lnTo>
                <a:lnTo>
                  <a:pt x="817" y="232"/>
                </a:lnTo>
                <a:lnTo>
                  <a:pt x="817" y="932"/>
                </a:lnTo>
                <a:lnTo>
                  <a:pt x="700" y="932"/>
                </a:lnTo>
                <a:close/>
                <a:moveTo>
                  <a:pt x="0" y="700"/>
                </a:moveTo>
                <a:lnTo>
                  <a:pt x="0" y="465"/>
                </a:lnTo>
                <a:lnTo>
                  <a:pt x="117" y="465"/>
                </a:lnTo>
                <a:lnTo>
                  <a:pt x="117" y="700"/>
                </a:lnTo>
                <a:lnTo>
                  <a:pt x="0" y="700"/>
                </a:lnTo>
                <a:close/>
                <a:moveTo>
                  <a:pt x="467" y="1164"/>
                </a:moveTo>
                <a:lnTo>
                  <a:pt x="467" y="0"/>
                </a:lnTo>
                <a:lnTo>
                  <a:pt x="582" y="0"/>
                </a:lnTo>
                <a:lnTo>
                  <a:pt x="582" y="1164"/>
                </a:lnTo>
                <a:lnTo>
                  <a:pt x="467" y="1164"/>
                </a:lnTo>
                <a:close/>
                <a:moveTo>
                  <a:pt x="232" y="932"/>
                </a:moveTo>
                <a:lnTo>
                  <a:pt x="232" y="232"/>
                </a:lnTo>
                <a:lnTo>
                  <a:pt x="350" y="232"/>
                </a:lnTo>
                <a:lnTo>
                  <a:pt x="350" y="932"/>
                </a:lnTo>
                <a:lnTo>
                  <a:pt x="232"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0" name="Freeform 129"/>
          <p:cNvSpPr>
            <a:spLocks noChangeArrowheads="1"/>
          </p:cNvSpPr>
          <p:nvPr/>
        </p:nvSpPr>
        <p:spPr bwMode="auto">
          <a:xfrm>
            <a:off x="7486650" y="4994275"/>
            <a:ext cx="336550" cy="336550"/>
          </a:xfrm>
          <a:custGeom>
            <a:avLst/>
            <a:gdLst>
              <a:gd name="T0" fmla="*/ 350 w 935"/>
              <a:gd name="T1" fmla="*/ 0 h 935"/>
              <a:gd name="T2" fmla="*/ 467 w 935"/>
              <a:gd name="T3" fmla="*/ 117 h 935"/>
              <a:gd name="T4" fmla="*/ 350 w 935"/>
              <a:gd name="T5" fmla="*/ 235 h 935"/>
              <a:gd name="T6" fmla="*/ 235 w 935"/>
              <a:gd name="T7" fmla="*/ 117 h 935"/>
              <a:gd name="T8" fmla="*/ 350 w 935"/>
              <a:gd name="T9" fmla="*/ 0 h 935"/>
              <a:gd name="T10" fmla="*/ 585 w 935"/>
              <a:gd name="T11" fmla="*/ 235 h 935"/>
              <a:gd name="T12" fmla="*/ 699 w 935"/>
              <a:gd name="T13" fmla="*/ 350 h 935"/>
              <a:gd name="T14" fmla="*/ 585 w 935"/>
              <a:gd name="T15" fmla="*/ 467 h 935"/>
              <a:gd name="T16" fmla="*/ 467 w 935"/>
              <a:gd name="T17" fmla="*/ 350 h 935"/>
              <a:gd name="T18" fmla="*/ 585 w 935"/>
              <a:gd name="T19" fmla="*/ 235 h 935"/>
              <a:gd name="T20" fmla="*/ 817 w 935"/>
              <a:gd name="T21" fmla="*/ 467 h 935"/>
              <a:gd name="T22" fmla="*/ 934 w 935"/>
              <a:gd name="T23" fmla="*/ 585 h 935"/>
              <a:gd name="T24" fmla="*/ 817 w 935"/>
              <a:gd name="T25" fmla="*/ 699 h 935"/>
              <a:gd name="T26" fmla="*/ 699 w 935"/>
              <a:gd name="T27" fmla="*/ 585 h 935"/>
              <a:gd name="T28" fmla="*/ 817 w 935"/>
              <a:gd name="T29" fmla="*/ 467 h 935"/>
              <a:gd name="T30" fmla="*/ 585 w 935"/>
              <a:gd name="T31" fmla="*/ 699 h 935"/>
              <a:gd name="T32" fmla="*/ 699 w 935"/>
              <a:gd name="T33" fmla="*/ 817 h 935"/>
              <a:gd name="T34" fmla="*/ 585 w 935"/>
              <a:gd name="T35" fmla="*/ 934 h 935"/>
              <a:gd name="T36" fmla="*/ 467 w 935"/>
              <a:gd name="T37" fmla="*/ 817 h 935"/>
              <a:gd name="T38" fmla="*/ 585 w 935"/>
              <a:gd name="T39" fmla="*/ 699 h 935"/>
              <a:gd name="T40" fmla="*/ 817 w 935"/>
              <a:gd name="T41" fmla="*/ 235 h 935"/>
              <a:gd name="T42" fmla="*/ 699 w 935"/>
              <a:gd name="T43" fmla="*/ 117 h 935"/>
              <a:gd name="T44" fmla="*/ 817 w 935"/>
              <a:gd name="T45" fmla="*/ 0 h 935"/>
              <a:gd name="T46" fmla="*/ 934 w 935"/>
              <a:gd name="T47" fmla="*/ 117 h 935"/>
              <a:gd name="T48" fmla="*/ 817 w 935"/>
              <a:gd name="T49" fmla="*/ 235 h 935"/>
              <a:gd name="T50" fmla="*/ 117 w 935"/>
              <a:gd name="T51" fmla="*/ 699 h 935"/>
              <a:gd name="T52" fmla="*/ 235 w 935"/>
              <a:gd name="T53" fmla="*/ 817 h 935"/>
              <a:gd name="T54" fmla="*/ 117 w 935"/>
              <a:gd name="T55" fmla="*/ 934 h 935"/>
              <a:gd name="T56" fmla="*/ 0 w 935"/>
              <a:gd name="T57" fmla="*/ 817 h 935"/>
              <a:gd name="T58" fmla="*/ 117 w 935"/>
              <a:gd name="T59" fmla="*/ 699 h 935"/>
              <a:gd name="T60" fmla="*/ 117 w 935"/>
              <a:gd name="T61" fmla="*/ 235 h 935"/>
              <a:gd name="T62" fmla="*/ 235 w 935"/>
              <a:gd name="T63" fmla="*/ 350 h 935"/>
              <a:gd name="T64" fmla="*/ 117 w 935"/>
              <a:gd name="T65" fmla="*/ 467 h 935"/>
              <a:gd name="T66" fmla="*/ 0 w 935"/>
              <a:gd name="T67" fmla="*/ 350 h 935"/>
              <a:gd name="T68" fmla="*/ 117 w 935"/>
              <a:gd name="T69" fmla="*/ 235 h 935"/>
              <a:gd name="T70" fmla="*/ 350 w 935"/>
              <a:gd name="T71" fmla="*/ 467 h 935"/>
              <a:gd name="T72" fmla="*/ 467 w 935"/>
              <a:gd name="T73" fmla="*/ 585 h 935"/>
              <a:gd name="T74" fmla="*/ 350 w 935"/>
              <a:gd name="T75" fmla="*/ 699 h 935"/>
              <a:gd name="T76" fmla="*/ 235 w 935"/>
              <a:gd name="T77" fmla="*/ 585 h 935"/>
              <a:gd name="T78" fmla="*/ 350 w 935"/>
              <a:gd name="T79"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35" h="935">
                <a:moveTo>
                  <a:pt x="350" y="0"/>
                </a:moveTo>
                <a:cubicBezTo>
                  <a:pt x="412" y="0"/>
                  <a:pt x="467" y="55"/>
                  <a:pt x="467" y="117"/>
                </a:cubicBezTo>
                <a:cubicBezTo>
                  <a:pt x="467" y="180"/>
                  <a:pt x="412" y="235"/>
                  <a:pt x="350" y="235"/>
                </a:cubicBezTo>
                <a:cubicBezTo>
                  <a:pt x="287" y="235"/>
                  <a:pt x="235" y="180"/>
                  <a:pt x="235" y="117"/>
                </a:cubicBezTo>
                <a:cubicBezTo>
                  <a:pt x="235" y="55"/>
                  <a:pt x="287" y="0"/>
                  <a:pt x="350" y="0"/>
                </a:cubicBezTo>
                <a:close/>
                <a:moveTo>
                  <a:pt x="585" y="235"/>
                </a:moveTo>
                <a:cubicBezTo>
                  <a:pt x="647" y="235"/>
                  <a:pt x="699" y="287"/>
                  <a:pt x="699" y="350"/>
                </a:cubicBezTo>
                <a:cubicBezTo>
                  <a:pt x="699" y="413"/>
                  <a:pt x="647" y="467"/>
                  <a:pt x="585" y="467"/>
                </a:cubicBezTo>
                <a:cubicBezTo>
                  <a:pt x="522" y="467"/>
                  <a:pt x="467" y="413"/>
                  <a:pt x="467" y="350"/>
                </a:cubicBezTo>
                <a:cubicBezTo>
                  <a:pt x="467" y="287"/>
                  <a:pt x="522" y="235"/>
                  <a:pt x="585" y="235"/>
                </a:cubicBezTo>
                <a:close/>
                <a:moveTo>
                  <a:pt x="817" y="467"/>
                </a:moveTo>
                <a:cubicBezTo>
                  <a:pt x="880" y="467"/>
                  <a:pt x="934" y="522"/>
                  <a:pt x="934" y="585"/>
                </a:cubicBezTo>
                <a:cubicBezTo>
                  <a:pt x="934" y="648"/>
                  <a:pt x="880" y="699"/>
                  <a:pt x="817" y="699"/>
                </a:cubicBezTo>
                <a:cubicBezTo>
                  <a:pt x="754" y="699"/>
                  <a:pt x="699" y="648"/>
                  <a:pt x="699" y="585"/>
                </a:cubicBezTo>
                <a:cubicBezTo>
                  <a:pt x="699" y="522"/>
                  <a:pt x="754" y="467"/>
                  <a:pt x="817" y="467"/>
                </a:cubicBezTo>
                <a:close/>
                <a:moveTo>
                  <a:pt x="585" y="699"/>
                </a:moveTo>
                <a:cubicBezTo>
                  <a:pt x="647" y="699"/>
                  <a:pt x="699" y="754"/>
                  <a:pt x="699" y="817"/>
                </a:cubicBezTo>
                <a:cubicBezTo>
                  <a:pt x="699" y="880"/>
                  <a:pt x="647" y="934"/>
                  <a:pt x="585" y="934"/>
                </a:cubicBezTo>
                <a:cubicBezTo>
                  <a:pt x="522" y="934"/>
                  <a:pt x="467" y="880"/>
                  <a:pt x="467" y="817"/>
                </a:cubicBezTo>
                <a:cubicBezTo>
                  <a:pt x="467" y="754"/>
                  <a:pt x="522" y="699"/>
                  <a:pt x="585" y="699"/>
                </a:cubicBezTo>
                <a:close/>
                <a:moveTo>
                  <a:pt x="817" y="235"/>
                </a:moveTo>
                <a:cubicBezTo>
                  <a:pt x="754" y="235"/>
                  <a:pt x="699" y="180"/>
                  <a:pt x="699" y="117"/>
                </a:cubicBezTo>
                <a:cubicBezTo>
                  <a:pt x="699" y="55"/>
                  <a:pt x="754" y="0"/>
                  <a:pt x="817" y="0"/>
                </a:cubicBezTo>
                <a:cubicBezTo>
                  <a:pt x="880" y="0"/>
                  <a:pt x="934" y="55"/>
                  <a:pt x="934" y="117"/>
                </a:cubicBezTo>
                <a:cubicBezTo>
                  <a:pt x="934" y="180"/>
                  <a:pt x="880" y="235"/>
                  <a:pt x="817" y="235"/>
                </a:cubicBezTo>
                <a:close/>
                <a:moveTo>
                  <a:pt x="117" y="699"/>
                </a:moveTo>
                <a:cubicBezTo>
                  <a:pt x="180" y="699"/>
                  <a:pt x="235" y="754"/>
                  <a:pt x="235" y="817"/>
                </a:cubicBezTo>
                <a:cubicBezTo>
                  <a:pt x="235" y="880"/>
                  <a:pt x="180" y="934"/>
                  <a:pt x="117" y="934"/>
                </a:cubicBezTo>
                <a:cubicBezTo>
                  <a:pt x="54" y="934"/>
                  <a:pt x="0" y="880"/>
                  <a:pt x="0" y="817"/>
                </a:cubicBezTo>
                <a:cubicBezTo>
                  <a:pt x="0" y="754"/>
                  <a:pt x="54" y="699"/>
                  <a:pt x="117" y="699"/>
                </a:cubicBezTo>
                <a:close/>
                <a:moveTo>
                  <a:pt x="117" y="235"/>
                </a:moveTo>
                <a:cubicBezTo>
                  <a:pt x="180" y="235"/>
                  <a:pt x="235" y="287"/>
                  <a:pt x="235" y="350"/>
                </a:cubicBezTo>
                <a:cubicBezTo>
                  <a:pt x="235" y="413"/>
                  <a:pt x="180" y="467"/>
                  <a:pt x="117" y="467"/>
                </a:cubicBezTo>
                <a:cubicBezTo>
                  <a:pt x="54" y="467"/>
                  <a:pt x="0" y="413"/>
                  <a:pt x="0" y="350"/>
                </a:cubicBezTo>
                <a:cubicBezTo>
                  <a:pt x="0" y="287"/>
                  <a:pt x="54" y="235"/>
                  <a:pt x="117" y="235"/>
                </a:cubicBezTo>
                <a:close/>
                <a:moveTo>
                  <a:pt x="350" y="467"/>
                </a:moveTo>
                <a:cubicBezTo>
                  <a:pt x="412" y="467"/>
                  <a:pt x="467" y="522"/>
                  <a:pt x="467" y="585"/>
                </a:cubicBezTo>
                <a:cubicBezTo>
                  <a:pt x="467" y="648"/>
                  <a:pt x="412" y="699"/>
                  <a:pt x="350" y="699"/>
                </a:cubicBezTo>
                <a:cubicBezTo>
                  <a:pt x="287" y="699"/>
                  <a:pt x="235" y="648"/>
                  <a:pt x="235" y="585"/>
                </a:cubicBezTo>
                <a:cubicBezTo>
                  <a:pt x="235" y="522"/>
                  <a:pt x="287" y="467"/>
                  <a:pt x="350"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1" name="Freeform 130"/>
          <p:cNvSpPr>
            <a:spLocks noChangeArrowheads="1"/>
          </p:cNvSpPr>
          <p:nvPr/>
        </p:nvSpPr>
        <p:spPr bwMode="auto">
          <a:xfrm>
            <a:off x="8542339" y="4973639"/>
            <a:ext cx="377825" cy="377825"/>
          </a:xfrm>
          <a:custGeom>
            <a:avLst/>
            <a:gdLst>
              <a:gd name="T0" fmla="*/ 117 w 1050"/>
              <a:gd name="T1" fmla="*/ 117 h 1050"/>
              <a:gd name="T2" fmla="*/ 232 w 1050"/>
              <a:gd name="T3" fmla="*/ 467 h 1050"/>
              <a:gd name="T4" fmla="*/ 117 w 1050"/>
              <a:gd name="T5" fmla="*/ 582 h 1050"/>
              <a:gd name="T6" fmla="*/ 232 w 1050"/>
              <a:gd name="T7" fmla="*/ 699 h 1050"/>
              <a:gd name="T8" fmla="*/ 350 w 1050"/>
              <a:gd name="T9" fmla="*/ 582 h 1050"/>
              <a:gd name="T10" fmla="*/ 467 w 1050"/>
              <a:gd name="T11" fmla="*/ 699 h 1050"/>
              <a:gd name="T12" fmla="*/ 582 w 1050"/>
              <a:gd name="T13" fmla="*/ 582 h 1050"/>
              <a:gd name="T14" fmla="*/ 699 w 1050"/>
              <a:gd name="T15" fmla="*/ 699 h 1050"/>
              <a:gd name="T16" fmla="*/ 817 w 1050"/>
              <a:gd name="T17" fmla="*/ 582 h 1050"/>
              <a:gd name="T18" fmla="*/ 932 w 1050"/>
              <a:gd name="T19" fmla="*/ 467 h 1050"/>
              <a:gd name="T20" fmla="*/ 817 w 1050"/>
              <a:gd name="T21" fmla="*/ 874 h 1050"/>
              <a:gd name="T22" fmla="*/ 699 w 1050"/>
              <a:gd name="T23" fmla="*/ 756 h 1050"/>
              <a:gd name="T24" fmla="*/ 817 w 1050"/>
              <a:gd name="T25" fmla="*/ 874 h 1050"/>
              <a:gd name="T26" fmla="*/ 582 w 1050"/>
              <a:gd name="T27" fmla="*/ 756 h 1050"/>
              <a:gd name="T28" fmla="*/ 467 w 1050"/>
              <a:gd name="T29" fmla="*/ 874 h 1050"/>
              <a:gd name="T30" fmla="*/ 350 w 1050"/>
              <a:gd name="T31" fmla="*/ 874 h 1050"/>
              <a:gd name="T32" fmla="*/ 232 w 1050"/>
              <a:gd name="T33" fmla="*/ 756 h 1050"/>
              <a:gd name="T34" fmla="*/ 350 w 1050"/>
              <a:gd name="T35" fmla="*/ 874 h 1050"/>
              <a:gd name="T36" fmla="*/ 1049 w 1050"/>
              <a:gd name="T37" fmla="*/ 117 h 1050"/>
              <a:gd name="T38" fmla="*/ 932 w 1050"/>
              <a:gd name="T39" fmla="*/ 1049 h 1050"/>
              <a:gd name="T40" fmla="*/ 0 w 1050"/>
              <a:gd name="T41" fmla="*/ 931 h 1050"/>
              <a:gd name="T42" fmla="*/ 117 w 1050"/>
              <a:gd name="T43" fmla="*/ 0 h 1050"/>
              <a:gd name="T44" fmla="*/ 232 w 1050"/>
              <a:gd name="T45" fmla="*/ 349 h 1050"/>
              <a:gd name="T46" fmla="*/ 350 w 1050"/>
              <a:gd name="T47" fmla="*/ 467 h 1050"/>
              <a:gd name="T48" fmla="*/ 232 w 1050"/>
              <a:gd name="T49" fmla="*/ 349 h 1050"/>
              <a:gd name="T50" fmla="*/ 817 w 1050"/>
              <a:gd name="T51" fmla="*/ 349 h 1050"/>
              <a:gd name="T52" fmla="*/ 699 w 1050"/>
              <a:gd name="T53" fmla="*/ 467 h 1050"/>
              <a:gd name="T54" fmla="*/ 467 w 1050"/>
              <a:gd name="T55" fmla="*/ 349 h 1050"/>
              <a:gd name="T56" fmla="*/ 582 w 1050"/>
              <a:gd name="T57" fmla="*/ 467 h 1050"/>
              <a:gd name="T58" fmla="*/ 699 w 1050"/>
              <a:gd name="T59" fmla="*/ 582 h 1050"/>
              <a:gd name="T60" fmla="*/ 582 w 1050"/>
              <a:gd name="T61" fmla="*/ 467 h 1050"/>
              <a:gd name="T62" fmla="*/ 467 w 1050"/>
              <a:gd name="T63" fmla="*/ 582 h 1050"/>
              <a:gd name="T64" fmla="*/ 350 w 1050"/>
              <a:gd name="T65" fmla="*/ 467 h 1050"/>
              <a:gd name="T66" fmla="*/ 467 w 1050"/>
              <a:gd name="T67" fmla="*/ 349 h 1050"/>
              <a:gd name="T68" fmla="*/ 817 w 1050"/>
              <a:gd name="T69" fmla="*/ 699 h 1050"/>
              <a:gd name="T70" fmla="*/ 932 w 1050"/>
              <a:gd name="T71"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0" h="1050">
                <a:moveTo>
                  <a:pt x="932" y="117"/>
                </a:moveTo>
                <a:lnTo>
                  <a:pt x="117" y="117"/>
                </a:lnTo>
                <a:lnTo>
                  <a:pt x="117" y="467"/>
                </a:lnTo>
                <a:lnTo>
                  <a:pt x="232" y="467"/>
                </a:lnTo>
                <a:lnTo>
                  <a:pt x="232" y="582"/>
                </a:lnTo>
                <a:lnTo>
                  <a:pt x="117" y="582"/>
                </a:lnTo>
                <a:lnTo>
                  <a:pt x="117" y="699"/>
                </a:lnTo>
                <a:lnTo>
                  <a:pt x="232" y="699"/>
                </a:lnTo>
                <a:lnTo>
                  <a:pt x="232" y="582"/>
                </a:lnTo>
                <a:lnTo>
                  <a:pt x="350" y="582"/>
                </a:lnTo>
                <a:lnTo>
                  <a:pt x="350" y="699"/>
                </a:lnTo>
                <a:lnTo>
                  <a:pt x="467" y="699"/>
                </a:lnTo>
                <a:lnTo>
                  <a:pt x="467" y="582"/>
                </a:lnTo>
                <a:lnTo>
                  <a:pt x="582" y="582"/>
                </a:lnTo>
                <a:lnTo>
                  <a:pt x="582" y="699"/>
                </a:lnTo>
                <a:lnTo>
                  <a:pt x="699" y="699"/>
                </a:lnTo>
                <a:lnTo>
                  <a:pt x="699" y="582"/>
                </a:lnTo>
                <a:lnTo>
                  <a:pt x="817" y="582"/>
                </a:lnTo>
                <a:lnTo>
                  <a:pt x="817" y="467"/>
                </a:lnTo>
                <a:lnTo>
                  <a:pt x="932" y="467"/>
                </a:lnTo>
                <a:lnTo>
                  <a:pt x="932" y="117"/>
                </a:lnTo>
                <a:close/>
                <a:moveTo>
                  <a:pt x="817" y="874"/>
                </a:moveTo>
                <a:lnTo>
                  <a:pt x="817" y="756"/>
                </a:lnTo>
                <a:lnTo>
                  <a:pt x="699" y="756"/>
                </a:lnTo>
                <a:lnTo>
                  <a:pt x="699" y="874"/>
                </a:lnTo>
                <a:lnTo>
                  <a:pt x="817" y="874"/>
                </a:lnTo>
                <a:close/>
                <a:moveTo>
                  <a:pt x="582" y="874"/>
                </a:moveTo>
                <a:lnTo>
                  <a:pt x="582" y="756"/>
                </a:lnTo>
                <a:lnTo>
                  <a:pt x="467" y="756"/>
                </a:lnTo>
                <a:lnTo>
                  <a:pt x="467" y="874"/>
                </a:lnTo>
                <a:lnTo>
                  <a:pt x="582" y="874"/>
                </a:lnTo>
                <a:close/>
                <a:moveTo>
                  <a:pt x="350" y="874"/>
                </a:moveTo>
                <a:lnTo>
                  <a:pt x="350" y="756"/>
                </a:lnTo>
                <a:lnTo>
                  <a:pt x="232" y="756"/>
                </a:lnTo>
                <a:lnTo>
                  <a:pt x="232" y="874"/>
                </a:lnTo>
                <a:lnTo>
                  <a:pt x="350" y="874"/>
                </a:lnTo>
                <a:close/>
                <a:moveTo>
                  <a:pt x="932" y="0"/>
                </a:moveTo>
                <a:cubicBezTo>
                  <a:pt x="995" y="0"/>
                  <a:pt x="1049" y="54"/>
                  <a:pt x="1049" y="117"/>
                </a:cubicBezTo>
                <a:lnTo>
                  <a:pt x="1049" y="931"/>
                </a:lnTo>
                <a:cubicBezTo>
                  <a:pt x="1049" y="994"/>
                  <a:pt x="995" y="1049"/>
                  <a:pt x="932" y="1049"/>
                </a:cubicBezTo>
                <a:lnTo>
                  <a:pt x="117" y="1049"/>
                </a:lnTo>
                <a:cubicBezTo>
                  <a:pt x="54" y="1049"/>
                  <a:pt x="0" y="994"/>
                  <a:pt x="0" y="931"/>
                </a:cubicBezTo>
                <a:lnTo>
                  <a:pt x="0" y="117"/>
                </a:lnTo>
                <a:cubicBezTo>
                  <a:pt x="0" y="54"/>
                  <a:pt x="54" y="0"/>
                  <a:pt x="117" y="0"/>
                </a:cubicBezTo>
                <a:lnTo>
                  <a:pt x="932" y="0"/>
                </a:lnTo>
                <a:close/>
                <a:moveTo>
                  <a:pt x="232" y="349"/>
                </a:moveTo>
                <a:lnTo>
                  <a:pt x="350" y="349"/>
                </a:lnTo>
                <a:lnTo>
                  <a:pt x="350" y="467"/>
                </a:lnTo>
                <a:lnTo>
                  <a:pt x="232" y="467"/>
                </a:lnTo>
                <a:lnTo>
                  <a:pt x="232" y="349"/>
                </a:lnTo>
                <a:close/>
                <a:moveTo>
                  <a:pt x="699" y="349"/>
                </a:moveTo>
                <a:lnTo>
                  <a:pt x="817" y="349"/>
                </a:lnTo>
                <a:lnTo>
                  <a:pt x="817" y="467"/>
                </a:lnTo>
                <a:lnTo>
                  <a:pt x="699" y="467"/>
                </a:lnTo>
                <a:lnTo>
                  <a:pt x="699" y="349"/>
                </a:lnTo>
                <a:close/>
                <a:moveTo>
                  <a:pt x="467" y="349"/>
                </a:moveTo>
                <a:lnTo>
                  <a:pt x="582" y="349"/>
                </a:lnTo>
                <a:lnTo>
                  <a:pt x="582" y="467"/>
                </a:lnTo>
                <a:lnTo>
                  <a:pt x="699" y="467"/>
                </a:lnTo>
                <a:lnTo>
                  <a:pt x="699" y="582"/>
                </a:lnTo>
                <a:lnTo>
                  <a:pt x="582" y="582"/>
                </a:lnTo>
                <a:lnTo>
                  <a:pt x="582" y="467"/>
                </a:lnTo>
                <a:lnTo>
                  <a:pt x="467" y="467"/>
                </a:lnTo>
                <a:lnTo>
                  <a:pt x="467" y="582"/>
                </a:lnTo>
                <a:lnTo>
                  <a:pt x="350" y="582"/>
                </a:lnTo>
                <a:lnTo>
                  <a:pt x="350" y="467"/>
                </a:lnTo>
                <a:lnTo>
                  <a:pt x="467" y="467"/>
                </a:lnTo>
                <a:lnTo>
                  <a:pt x="467" y="349"/>
                </a:lnTo>
                <a:close/>
                <a:moveTo>
                  <a:pt x="817" y="582"/>
                </a:moveTo>
                <a:lnTo>
                  <a:pt x="817" y="699"/>
                </a:lnTo>
                <a:lnTo>
                  <a:pt x="932" y="699"/>
                </a:lnTo>
                <a:lnTo>
                  <a:pt x="932" y="582"/>
                </a:lnTo>
                <a:lnTo>
                  <a:pt x="817"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2" name="Freeform 131"/>
          <p:cNvSpPr>
            <a:spLocks noChangeArrowheads="1"/>
          </p:cNvSpPr>
          <p:nvPr/>
        </p:nvSpPr>
        <p:spPr bwMode="auto">
          <a:xfrm>
            <a:off x="9626600" y="4953000"/>
            <a:ext cx="357188" cy="419100"/>
          </a:xfrm>
          <a:custGeom>
            <a:avLst/>
            <a:gdLst>
              <a:gd name="T0" fmla="*/ 760 w 993"/>
              <a:gd name="T1" fmla="*/ 227 h 1165"/>
              <a:gd name="T2" fmla="*/ 410 w 993"/>
              <a:gd name="T3" fmla="*/ 407 h 1165"/>
              <a:gd name="T4" fmla="*/ 410 w 993"/>
              <a:gd name="T5" fmla="*/ 935 h 1165"/>
              <a:gd name="T6" fmla="*/ 700 w 993"/>
              <a:gd name="T7" fmla="*/ 1049 h 1165"/>
              <a:gd name="T8" fmla="*/ 350 w 993"/>
              <a:gd name="T9" fmla="*/ 1164 h 1165"/>
              <a:gd name="T10" fmla="*/ 0 w 993"/>
              <a:gd name="T11" fmla="*/ 1049 h 1165"/>
              <a:gd name="T12" fmla="*/ 175 w 993"/>
              <a:gd name="T13" fmla="*/ 948 h 1165"/>
              <a:gd name="T14" fmla="*/ 175 w 993"/>
              <a:gd name="T15" fmla="*/ 1049 h 1165"/>
              <a:gd name="T16" fmla="*/ 292 w 993"/>
              <a:gd name="T17" fmla="*/ 1049 h 1165"/>
              <a:gd name="T18" fmla="*/ 292 w 993"/>
              <a:gd name="T19" fmla="*/ 0 h 1165"/>
              <a:gd name="T20" fmla="*/ 760 w 993"/>
              <a:gd name="T21" fmla="*/ 227 h 1165"/>
              <a:gd name="T22" fmla="*/ 817 w 993"/>
              <a:gd name="T23" fmla="*/ 1019 h 1165"/>
              <a:gd name="T24" fmla="*/ 905 w 993"/>
              <a:gd name="T25" fmla="*/ 932 h 1165"/>
              <a:gd name="T26" fmla="*/ 992 w 993"/>
              <a:gd name="T27" fmla="*/ 1019 h 1165"/>
              <a:gd name="T28" fmla="*/ 905 w 993"/>
              <a:gd name="T29" fmla="*/ 1107 h 1165"/>
              <a:gd name="T30" fmla="*/ 817 w 993"/>
              <a:gd name="T31" fmla="*/ 101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93" h="1165">
                <a:moveTo>
                  <a:pt x="760" y="227"/>
                </a:moveTo>
                <a:lnTo>
                  <a:pt x="410" y="407"/>
                </a:lnTo>
                <a:lnTo>
                  <a:pt x="410" y="935"/>
                </a:lnTo>
                <a:cubicBezTo>
                  <a:pt x="577" y="943"/>
                  <a:pt x="700" y="992"/>
                  <a:pt x="700" y="1049"/>
                </a:cubicBezTo>
                <a:cubicBezTo>
                  <a:pt x="700" y="1112"/>
                  <a:pt x="544" y="1164"/>
                  <a:pt x="350" y="1164"/>
                </a:cubicBezTo>
                <a:cubicBezTo>
                  <a:pt x="156" y="1164"/>
                  <a:pt x="0" y="1112"/>
                  <a:pt x="0" y="1049"/>
                </a:cubicBezTo>
                <a:cubicBezTo>
                  <a:pt x="0" y="1006"/>
                  <a:pt x="71" y="968"/>
                  <a:pt x="175" y="948"/>
                </a:cubicBezTo>
                <a:lnTo>
                  <a:pt x="175" y="1049"/>
                </a:lnTo>
                <a:lnTo>
                  <a:pt x="292" y="1049"/>
                </a:lnTo>
                <a:lnTo>
                  <a:pt x="292" y="0"/>
                </a:lnTo>
                <a:lnTo>
                  <a:pt x="760" y="227"/>
                </a:lnTo>
                <a:close/>
                <a:moveTo>
                  <a:pt x="817" y="1019"/>
                </a:moveTo>
                <a:cubicBezTo>
                  <a:pt x="817" y="970"/>
                  <a:pt x="856" y="932"/>
                  <a:pt x="905" y="932"/>
                </a:cubicBezTo>
                <a:cubicBezTo>
                  <a:pt x="955" y="932"/>
                  <a:pt x="992" y="970"/>
                  <a:pt x="992" y="1019"/>
                </a:cubicBezTo>
                <a:cubicBezTo>
                  <a:pt x="992" y="1069"/>
                  <a:pt x="955" y="1107"/>
                  <a:pt x="905" y="1107"/>
                </a:cubicBezTo>
                <a:cubicBezTo>
                  <a:pt x="856" y="1107"/>
                  <a:pt x="817" y="1069"/>
                  <a:pt x="817" y="101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3" name="Freeform 132"/>
          <p:cNvSpPr>
            <a:spLocks noChangeArrowheads="1"/>
          </p:cNvSpPr>
          <p:nvPr/>
        </p:nvSpPr>
        <p:spPr bwMode="auto">
          <a:xfrm>
            <a:off x="10628314" y="4953000"/>
            <a:ext cx="503237" cy="419100"/>
          </a:xfrm>
          <a:custGeom>
            <a:avLst/>
            <a:gdLst>
              <a:gd name="T0" fmla="*/ 1397 w 1400"/>
              <a:gd name="T1" fmla="*/ 413 h 1165"/>
              <a:gd name="T2" fmla="*/ 1397 w 1400"/>
              <a:gd name="T3" fmla="*/ 426 h 1165"/>
              <a:gd name="T4" fmla="*/ 1328 w 1400"/>
              <a:gd name="T5" fmla="*/ 514 h 1165"/>
              <a:gd name="T6" fmla="*/ 1317 w 1400"/>
              <a:gd name="T7" fmla="*/ 519 h 1165"/>
              <a:gd name="T8" fmla="*/ 1276 w 1400"/>
              <a:gd name="T9" fmla="*/ 511 h 1165"/>
              <a:gd name="T10" fmla="*/ 1257 w 1400"/>
              <a:gd name="T11" fmla="*/ 571 h 1165"/>
              <a:gd name="T12" fmla="*/ 1222 w 1400"/>
              <a:gd name="T13" fmla="*/ 571 h 1165"/>
              <a:gd name="T14" fmla="*/ 1183 w 1400"/>
              <a:gd name="T15" fmla="*/ 489 h 1165"/>
              <a:gd name="T16" fmla="*/ 1121 w 1400"/>
              <a:gd name="T17" fmla="*/ 476 h 1165"/>
              <a:gd name="T18" fmla="*/ 992 w 1400"/>
              <a:gd name="T19" fmla="*/ 782 h 1165"/>
              <a:gd name="T20" fmla="*/ 1039 w 1400"/>
              <a:gd name="T21" fmla="*/ 1153 h 1165"/>
              <a:gd name="T22" fmla="*/ 1028 w 1400"/>
              <a:gd name="T23" fmla="*/ 1164 h 1165"/>
              <a:gd name="T24" fmla="*/ 973 w 1400"/>
              <a:gd name="T25" fmla="*/ 1164 h 1165"/>
              <a:gd name="T26" fmla="*/ 962 w 1400"/>
              <a:gd name="T27" fmla="*/ 1156 h 1165"/>
              <a:gd name="T28" fmla="*/ 907 w 1400"/>
              <a:gd name="T29" fmla="*/ 935 h 1165"/>
              <a:gd name="T30" fmla="*/ 880 w 1400"/>
              <a:gd name="T31" fmla="*/ 888 h 1165"/>
              <a:gd name="T32" fmla="*/ 812 w 1400"/>
              <a:gd name="T33" fmla="*/ 1156 h 1165"/>
              <a:gd name="T34" fmla="*/ 801 w 1400"/>
              <a:gd name="T35" fmla="*/ 1164 h 1165"/>
              <a:gd name="T36" fmla="*/ 743 w 1400"/>
              <a:gd name="T37" fmla="*/ 1164 h 1165"/>
              <a:gd name="T38" fmla="*/ 733 w 1400"/>
              <a:gd name="T39" fmla="*/ 1153 h 1165"/>
              <a:gd name="T40" fmla="*/ 795 w 1400"/>
              <a:gd name="T41" fmla="*/ 784 h 1165"/>
              <a:gd name="T42" fmla="*/ 426 w 1400"/>
              <a:gd name="T43" fmla="*/ 784 h 1165"/>
              <a:gd name="T44" fmla="*/ 331 w 1400"/>
              <a:gd name="T45" fmla="*/ 965 h 1165"/>
              <a:gd name="T46" fmla="*/ 353 w 1400"/>
              <a:gd name="T47" fmla="*/ 1151 h 1165"/>
              <a:gd name="T48" fmla="*/ 342 w 1400"/>
              <a:gd name="T49" fmla="*/ 1164 h 1165"/>
              <a:gd name="T50" fmla="*/ 287 w 1400"/>
              <a:gd name="T51" fmla="*/ 1164 h 1165"/>
              <a:gd name="T52" fmla="*/ 276 w 1400"/>
              <a:gd name="T53" fmla="*/ 1159 h 1165"/>
              <a:gd name="T54" fmla="*/ 200 w 1400"/>
              <a:gd name="T55" fmla="*/ 880 h 1165"/>
              <a:gd name="T56" fmla="*/ 107 w 1400"/>
              <a:gd name="T57" fmla="*/ 987 h 1165"/>
              <a:gd name="T58" fmla="*/ 123 w 1400"/>
              <a:gd name="T59" fmla="*/ 1151 h 1165"/>
              <a:gd name="T60" fmla="*/ 112 w 1400"/>
              <a:gd name="T61" fmla="*/ 1164 h 1165"/>
              <a:gd name="T62" fmla="*/ 52 w 1400"/>
              <a:gd name="T63" fmla="*/ 1164 h 1165"/>
              <a:gd name="T64" fmla="*/ 41 w 1400"/>
              <a:gd name="T65" fmla="*/ 1159 h 1165"/>
              <a:gd name="T66" fmla="*/ 6 w 1400"/>
              <a:gd name="T67" fmla="*/ 1006 h 1165"/>
              <a:gd name="T68" fmla="*/ 63 w 1400"/>
              <a:gd name="T69" fmla="*/ 782 h 1165"/>
              <a:gd name="T70" fmla="*/ 63 w 1400"/>
              <a:gd name="T71" fmla="*/ 388 h 1165"/>
              <a:gd name="T72" fmla="*/ 0 w 1400"/>
              <a:gd name="T73" fmla="*/ 306 h 1165"/>
              <a:gd name="T74" fmla="*/ 749 w 1400"/>
              <a:gd name="T75" fmla="*/ 306 h 1165"/>
              <a:gd name="T76" fmla="*/ 1009 w 1400"/>
              <a:gd name="T77" fmla="*/ 216 h 1165"/>
              <a:gd name="T78" fmla="*/ 1025 w 1400"/>
              <a:gd name="T79" fmla="*/ 118 h 1165"/>
              <a:gd name="T80" fmla="*/ 1123 w 1400"/>
              <a:gd name="T81" fmla="*/ 186 h 1165"/>
              <a:gd name="T82" fmla="*/ 1162 w 1400"/>
              <a:gd name="T83" fmla="*/ 148 h 1165"/>
              <a:gd name="T84" fmla="*/ 1039 w 1400"/>
              <a:gd name="T85" fmla="*/ 33 h 1165"/>
              <a:gd name="T86" fmla="*/ 1003 w 1400"/>
              <a:gd name="T87" fmla="*/ 8 h 1165"/>
              <a:gd name="T88" fmla="*/ 1014 w 1400"/>
              <a:gd name="T89" fmla="*/ 0 h 1165"/>
              <a:gd name="T90" fmla="*/ 1224 w 1400"/>
              <a:gd name="T91" fmla="*/ 159 h 1165"/>
              <a:gd name="T92" fmla="*/ 1274 w 1400"/>
              <a:gd name="T93" fmla="*/ 262 h 1165"/>
              <a:gd name="T94" fmla="*/ 1279 w 1400"/>
              <a:gd name="T95" fmla="*/ 282 h 1165"/>
              <a:gd name="T96" fmla="*/ 1397 w 1400"/>
              <a:gd name="T97" fmla="*/ 413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00" h="1165">
                <a:moveTo>
                  <a:pt x="1397" y="413"/>
                </a:moveTo>
                <a:cubicBezTo>
                  <a:pt x="1399" y="416"/>
                  <a:pt x="1399" y="424"/>
                  <a:pt x="1397" y="426"/>
                </a:cubicBezTo>
                <a:lnTo>
                  <a:pt x="1328" y="514"/>
                </a:lnTo>
                <a:cubicBezTo>
                  <a:pt x="1326" y="517"/>
                  <a:pt x="1320" y="519"/>
                  <a:pt x="1317" y="519"/>
                </a:cubicBezTo>
                <a:lnTo>
                  <a:pt x="1276" y="511"/>
                </a:lnTo>
                <a:lnTo>
                  <a:pt x="1257" y="571"/>
                </a:lnTo>
                <a:cubicBezTo>
                  <a:pt x="1249" y="585"/>
                  <a:pt x="1230" y="585"/>
                  <a:pt x="1222" y="571"/>
                </a:cubicBezTo>
                <a:lnTo>
                  <a:pt x="1183" y="489"/>
                </a:lnTo>
                <a:lnTo>
                  <a:pt x="1121" y="476"/>
                </a:lnTo>
                <a:lnTo>
                  <a:pt x="992" y="782"/>
                </a:lnTo>
                <a:lnTo>
                  <a:pt x="1039" y="1153"/>
                </a:lnTo>
                <a:cubicBezTo>
                  <a:pt x="1039" y="1162"/>
                  <a:pt x="1033" y="1164"/>
                  <a:pt x="1028" y="1164"/>
                </a:cubicBezTo>
                <a:lnTo>
                  <a:pt x="973" y="1164"/>
                </a:lnTo>
                <a:cubicBezTo>
                  <a:pt x="968" y="1164"/>
                  <a:pt x="965" y="1162"/>
                  <a:pt x="962" y="1156"/>
                </a:cubicBezTo>
                <a:lnTo>
                  <a:pt x="907" y="935"/>
                </a:lnTo>
                <a:lnTo>
                  <a:pt x="880" y="888"/>
                </a:lnTo>
                <a:lnTo>
                  <a:pt x="812" y="1156"/>
                </a:lnTo>
                <a:cubicBezTo>
                  <a:pt x="812" y="1162"/>
                  <a:pt x="806" y="1164"/>
                  <a:pt x="801" y="1164"/>
                </a:cubicBezTo>
                <a:lnTo>
                  <a:pt x="743" y="1164"/>
                </a:lnTo>
                <a:cubicBezTo>
                  <a:pt x="738" y="1164"/>
                  <a:pt x="733" y="1159"/>
                  <a:pt x="733" y="1153"/>
                </a:cubicBezTo>
                <a:lnTo>
                  <a:pt x="795" y="784"/>
                </a:lnTo>
                <a:lnTo>
                  <a:pt x="426" y="784"/>
                </a:lnTo>
                <a:lnTo>
                  <a:pt x="331" y="965"/>
                </a:lnTo>
                <a:lnTo>
                  <a:pt x="353" y="1151"/>
                </a:lnTo>
                <a:cubicBezTo>
                  <a:pt x="355" y="1159"/>
                  <a:pt x="350" y="1164"/>
                  <a:pt x="342" y="1164"/>
                </a:cubicBezTo>
                <a:lnTo>
                  <a:pt x="287" y="1164"/>
                </a:lnTo>
                <a:cubicBezTo>
                  <a:pt x="284" y="1164"/>
                  <a:pt x="279" y="1164"/>
                  <a:pt x="276" y="1159"/>
                </a:cubicBezTo>
                <a:lnTo>
                  <a:pt x="200" y="880"/>
                </a:lnTo>
                <a:lnTo>
                  <a:pt x="107" y="987"/>
                </a:lnTo>
                <a:lnTo>
                  <a:pt x="123" y="1151"/>
                </a:lnTo>
                <a:cubicBezTo>
                  <a:pt x="126" y="1159"/>
                  <a:pt x="120" y="1164"/>
                  <a:pt x="112" y="1164"/>
                </a:cubicBezTo>
                <a:lnTo>
                  <a:pt x="52" y="1164"/>
                </a:lnTo>
                <a:cubicBezTo>
                  <a:pt x="47" y="1164"/>
                  <a:pt x="41" y="1162"/>
                  <a:pt x="41" y="1159"/>
                </a:cubicBezTo>
                <a:lnTo>
                  <a:pt x="6" y="1006"/>
                </a:lnTo>
                <a:lnTo>
                  <a:pt x="63" y="782"/>
                </a:lnTo>
                <a:lnTo>
                  <a:pt x="63" y="388"/>
                </a:lnTo>
                <a:cubicBezTo>
                  <a:pt x="63" y="388"/>
                  <a:pt x="0" y="364"/>
                  <a:pt x="0" y="306"/>
                </a:cubicBezTo>
                <a:lnTo>
                  <a:pt x="749" y="306"/>
                </a:lnTo>
                <a:cubicBezTo>
                  <a:pt x="749" y="306"/>
                  <a:pt x="880" y="309"/>
                  <a:pt x="1009" y="216"/>
                </a:cubicBezTo>
                <a:cubicBezTo>
                  <a:pt x="1009" y="216"/>
                  <a:pt x="987" y="156"/>
                  <a:pt x="1025" y="118"/>
                </a:cubicBezTo>
                <a:cubicBezTo>
                  <a:pt x="1025" y="118"/>
                  <a:pt x="1101" y="172"/>
                  <a:pt x="1123" y="186"/>
                </a:cubicBezTo>
                <a:cubicBezTo>
                  <a:pt x="1151" y="202"/>
                  <a:pt x="1170" y="172"/>
                  <a:pt x="1162" y="148"/>
                </a:cubicBezTo>
                <a:cubicBezTo>
                  <a:pt x="1156" y="131"/>
                  <a:pt x="1137" y="71"/>
                  <a:pt x="1039" y="33"/>
                </a:cubicBezTo>
                <a:cubicBezTo>
                  <a:pt x="1026" y="29"/>
                  <a:pt x="997" y="26"/>
                  <a:pt x="1003" y="8"/>
                </a:cubicBezTo>
                <a:cubicBezTo>
                  <a:pt x="1003" y="3"/>
                  <a:pt x="1009" y="0"/>
                  <a:pt x="1014" y="0"/>
                </a:cubicBezTo>
                <a:cubicBezTo>
                  <a:pt x="1134" y="17"/>
                  <a:pt x="1205" y="115"/>
                  <a:pt x="1224" y="159"/>
                </a:cubicBezTo>
                <a:cubicBezTo>
                  <a:pt x="1227" y="164"/>
                  <a:pt x="1279" y="200"/>
                  <a:pt x="1274" y="262"/>
                </a:cubicBezTo>
                <a:cubicBezTo>
                  <a:pt x="1274" y="271"/>
                  <a:pt x="1274" y="276"/>
                  <a:pt x="1279" y="282"/>
                </a:cubicBezTo>
                <a:lnTo>
                  <a:pt x="1397" y="41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4" name="Freeform 133"/>
          <p:cNvSpPr>
            <a:spLocks noChangeArrowheads="1"/>
          </p:cNvSpPr>
          <p:nvPr/>
        </p:nvSpPr>
        <p:spPr bwMode="auto">
          <a:xfrm>
            <a:off x="1058864" y="5842001"/>
            <a:ext cx="377825" cy="377825"/>
          </a:xfrm>
          <a:custGeom>
            <a:avLst/>
            <a:gdLst>
              <a:gd name="T0" fmla="*/ 670 w 1051"/>
              <a:gd name="T1" fmla="*/ 612 h 1050"/>
              <a:gd name="T2" fmla="*/ 670 w 1051"/>
              <a:gd name="T3" fmla="*/ 437 h 1050"/>
              <a:gd name="T4" fmla="*/ 787 w 1051"/>
              <a:gd name="T5" fmla="*/ 437 h 1050"/>
              <a:gd name="T6" fmla="*/ 787 w 1051"/>
              <a:gd name="T7" fmla="*/ 612 h 1050"/>
              <a:gd name="T8" fmla="*/ 670 w 1051"/>
              <a:gd name="T9" fmla="*/ 612 h 1050"/>
              <a:gd name="T10" fmla="*/ 582 w 1051"/>
              <a:gd name="T11" fmla="*/ 350 h 1050"/>
              <a:gd name="T12" fmla="*/ 582 w 1051"/>
              <a:gd name="T13" fmla="*/ 699 h 1050"/>
              <a:gd name="T14" fmla="*/ 817 w 1051"/>
              <a:gd name="T15" fmla="*/ 699 h 1050"/>
              <a:gd name="T16" fmla="*/ 875 w 1051"/>
              <a:gd name="T17" fmla="*/ 642 h 1050"/>
              <a:gd name="T18" fmla="*/ 875 w 1051"/>
              <a:gd name="T19" fmla="*/ 407 h 1050"/>
              <a:gd name="T20" fmla="*/ 817 w 1051"/>
              <a:gd name="T21" fmla="*/ 350 h 1050"/>
              <a:gd name="T22" fmla="*/ 582 w 1051"/>
              <a:gd name="T23" fmla="*/ 350 h 1050"/>
              <a:gd name="T24" fmla="*/ 468 w 1051"/>
              <a:gd name="T25" fmla="*/ 699 h 1050"/>
              <a:gd name="T26" fmla="*/ 468 w 1051"/>
              <a:gd name="T27" fmla="*/ 350 h 1050"/>
              <a:gd name="T28" fmla="*/ 380 w 1051"/>
              <a:gd name="T29" fmla="*/ 350 h 1050"/>
              <a:gd name="T30" fmla="*/ 380 w 1051"/>
              <a:gd name="T31" fmla="*/ 494 h 1050"/>
              <a:gd name="T32" fmla="*/ 263 w 1051"/>
              <a:gd name="T33" fmla="*/ 494 h 1050"/>
              <a:gd name="T34" fmla="*/ 263 w 1051"/>
              <a:gd name="T35" fmla="*/ 350 h 1050"/>
              <a:gd name="T36" fmla="*/ 175 w 1051"/>
              <a:gd name="T37" fmla="*/ 350 h 1050"/>
              <a:gd name="T38" fmla="*/ 175 w 1051"/>
              <a:gd name="T39" fmla="*/ 699 h 1050"/>
              <a:gd name="T40" fmla="*/ 263 w 1051"/>
              <a:gd name="T41" fmla="*/ 699 h 1050"/>
              <a:gd name="T42" fmla="*/ 263 w 1051"/>
              <a:gd name="T43" fmla="*/ 582 h 1050"/>
              <a:gd name="T44" fmla="*/ 380 w 1051"/>
              <a:gd name="T45" fmla="*/ 582 h 1050"/>
              <a:gd name="T46" fmla="*/ 380 w 1051"/>
              <a:gd name="T47" fmla="*/ 699 h 1050"/>
              <a:gd name="T48" fmla="*/ 468 w 1051"/>
              <a:gd name="T49" fmla="*/ 699 h 1050"/>
              <a:gd name="T50" fmla="*/ 932 w 1051"/>
              <a:gd name="T51" fmla="*/ 0 h 1050"/>
              <a:gd name="T52" fmla="*/ 1050 w 1051"/>
              <a:gd name="T53" fmla="*/ 117 h 1050"/>
              <a:gd name="T54" fmla="*/ 1050 w 1051"/>
              <a:gd name="T55" fmla="*/ 932 h 1050"/>
              <a:gd name="T56" fmla="*/ 932 w 1051"/>
              <a:gd name="T57" fmla="*/ 1049 h 1050"/>
              <a:gd name="T58" fmla="*/ 118 w 1051"/>
              <a:gd name="T59" fmla="*/ 1049 h 1050"/>
              <a:gd name="T60" fmla="*/ 0 w 1051"/>
              <a:gd name="T61" fmla="*/ 932 h 1050"/>
              <a:gd name="T62" fmla="*/ 0 w 1051"/>
              <a:gd name="T63" fmla="*/ 117 h 1050"/>
              <a:gd name="T64" fmla="*/ 118 w 1051"/>
              <a:gd name="T65" fmla="*/ 0 h 1050"/>
              <a:gd name="T66" fmla="*/ 932 w 1051"/>
              <a:gd name="T6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1" h="1050">
                <a:moveTo>
                  <a:pt x="670" y="612"/>
                </a:moveTo>
                <a:lnTo>
                  <a:pt x="670" y="437"/>
                </a:lnTo>
                <a:lnTo>
                  <a:pt x="787" y="437"/>
                </a:lnTo>
                <a:lnTo>
                  <a:pt x="787" y="612"/>
                </a:lnTo>
                <a:lnTo>
                  <a:pt x="670" y="612"/>
                </a:lnTo>
                <a:close/>
                <a:moveTo>
                  <a:pt x="582" y="350"/>
                </a:moveTo>
                <a:lnTo>
                  <a:pt x="582" y="699"/>
                </a:lnTo>
                <a:lnTo>
                  <a:pt x="817" y="699"/>
                </a:lnTo>
                <a:cubicBezTo>
                  <a:pt x="850" y="699"/>
                  <a:pt x="875" y="675"/>
                  <a:pt x="875" y="642"/>
                </a:cubicBezTo>
                <a:lnTo>
                  <a:pt x="875" y="407"/>
                </a:lnTo>
                <a:cubicBezTo>
                  <a:pt x="875" y="374"/>
                  <a:pt x="850" y="350"/>
                  <a:pt x="817" y="350"/>
                </a:cubicBezTo>
                <a:lnTo>
                  <a:pt x="582" y="350"/>
                </a:lnTo>
                <a:close/>
                <a:moveTo>
                  <a:pt x="468" y="699"/>
                </a:moveTo>
                <a:lnTo>
                  <a:pt x="468" y="350"/>
                </a:lnTo>
                <a:lnTo>
                  <a:pt x="380" y="350"/>
                </a:lnTo>
                <a:lnTo>
                  <a:pt x="380" y="494"/>
                </a:lnTo>
                <a:lnTo>
                  <a:pt x="263" y="494"/>
                </a:lnTo>
                <a:lnTo>
                  <a:pt x="263" y="350"/>
                </a:lnTo>
                <a:lnTo>
                  <a:pt x="175" y="350"/>
                </a:lnTo>
                <a:lnTo>
                  <a:pt x="175" y="699"/>
                </a:lnTo>
                <a:lnTo>
                  <a:pt x="263" y="699"/>
                </a:lnTo>
                <a:lnTo>
                  <a:pt x="263" y="582"/>
                </a:lnTo>
                <a:lnTo>
                  <a:pt x="380" y="582"/>
                </a:lnTo>
                <a:lnTo>
                  <a:pt x="380" y="699"/>
                </a:lnTo>
                <a:lnTo>
                  <a:pt x="468" y="699"/>
                </a:lnTo>
                <a:close/>
                <a:moveTo>
                  <a:pt x="932" y="0"/>
                </a:moveTo>
                <a:cubicBezTo>
                  <a:pt x="995" y="0"/>
                  <a:pt x="1050" y="55"/>
                  <a:pt x="1050" y="117"/>
                </a:cubicBezTo>
                <a:lnTo>
                  <a:pt x="1050" y="932"/>
                </a:lnTo>
                <a:cubicBezTo>
                  <a:pt x="1050" y="995"/>
                  <a:pt x="995" y="1049"/>
                  <a:pt x="932" y="1049"/>
                </a:cubicBezTo>
                <a:lnTo>
                  <a:pt x="118" y="1049"/>
                </a:lnTo>
                <a:cubicBezTo>
                  <a:pt x="52" y="1049"/>
                  <a:pt x="0" y="995"/>
                  <a:pt x="0" y="932"/>
                </a:cubicBezTo>
                <a:lnTo>
                  <a:pt x="0" y="117"/>
                </a:lnTo>
                <a:cubicBezTo>
                  <a:pt x="0" y="55"/>
                  <a:pt x="52"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5" name="Freeform 134"/>
          <p:cNvSpPr>
            <a:spLocks noChangeArrowheads="1"/>
          </p:cNvSpPr>
          <p:nvPr/>
        </p:nvSpPr>
        <p:spPr bwMode="auto">
          <a:xfrm>
            <a:off x="2112963" y="5821363"/>
            <a:ext cx="419100" cy="419100"/>
          </a:xfrm>
          <a:custGeom>
            <a:avLst/>
            <a:gdLst>
              <a:gd name="T0" fmla="*/ 582 w 1165"/>
              <a:gd name="T1" fmla="*/ 233 h 1166"/>
              <a:gd name="T2" fmla="*/ 814 w 1165"/>
              <a:gd name="T3" fmla="*/ 465 h 1166"/>
              <a:gd name="T4" fmla="*/ 639 w 1165"/>
              <a:gd name="T5" fmla="*/ 757 h 1166"/>
              <a:gd name="T6" fmla="*/ 524 w 1165"/>
              <a:gd name="T7" fmla="*/ 757 h 1166"/>
              <a:gd name="T8" fmla="*/ 699 w 1165"/>
              <a:gd name="T9" fmla="*/ 465 h 1166"/>
              <a:gd name="T10" fmla="*/ 582 w 1165"/>
              <a:gd name="T11" fmla="*/ 350 h 1166"/>
              <a:gd name="T12" fmla="*/ 464 w 1165"/>
              <a:gd name="T13" fmla="*/ 465 h 1166"/>
              <a:gd name="T14" fmla="*/ 349 w 1165"/>
              <a:gd name="T15" fmla="*/ 465 h 1166"/>
              <a:gd name="T16" fmla="*/ 582 w 1165"/>
              <a:gd name="T17" fmla="*/ 233 h 1166"/>
              <a:gd name="T18" fmla="*/ 582 w 1165"/>
              <a:gd name="T19" fmla="*/ 1050 h 1166"/>
              <a:gd name="T20" fmla="*/ 1049 w 1165"/>
              <a:gd name="T21" fmla="*/ 583 h 1166"/>
              <a:gd name="T22" fmla="*/ 582 w 1165"/>
              <a:gd name="T23" fmla="*/ 115 h 1166"/>
              <a:gd name="T24" fmla="*/ 114 w 1165"/>
              <a:gd name="T25" fmla="*/ 583 h 1166"/>
              <a:gd name="T26" fmla="*/ 582 w 1165"/>
              <a:gd name="T27" fmla="*/ 1050 h 1166"/>
              <a:gd name="T28" fmla="*/ 582 w 1165"/>
              <a:gd name="T29" fmla="*/ 0 h 1166"/>
              <a:gd name="T30" fmla="*/ 1164 w 1165"/>
              <a:gd name="T31" fmla="*/ 583 h 1166"/>
              <a:gd name="T32" fmla="*/ 582 w 1165"/>
              <a:gd name="T33" fmla="*/ 1165 h 1166"/>
              <a:gd name="T34" fmla="*/ 0 w 1165"/>
              <a:gd name="T35" fmla="*/ 583 h 1166"/>
              <a:gd name="T36" fmla="*/ 582 w 1165"/>
              <a:gd name="T37" fmla="*/ 0 h 1166"/>
              <a:gd name="T38" fmla="*/ 524 w 1165"/>
              <a:gd name="T39" fmla="*/ 932 h 1166"/>
              <a:gd name="T40" fmla="*/ 524 w 1165"/>
              <a:gd name="T41" fmla="*/ 815 h 1166"/>
              <a:gd name="T42" fmla="*/ 639 w 1165"/>
              <a:gd name="T43" fmla="*/ 815 h 1166"/>
              <a:gd name="T44" fmla="*/ 639 w 1165"/>
              <a:gd name="T45" fmla="*/ 932 h 1166"/>
              <a:gd name="T46" fmla="*/ 524 w 1165"/>
              <a:gd name="T47" fmla="*/ 9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166">
                <a:moveTo>
                  <a:pt x="582" y="233"/>
                </a:moveTo>
                <a:cubicBezTo>
                  <a:pt x="710" y="233"/>
                  <a:pt x="814" y="337"/>
                  <a:pt x="814" y="465"/>
                </a:cubicBezTo>
                <a:cubicBezTo>
                  <a:pt x="814" y="610"/>
                  <a:pt x="639" y="626"/>
                  <a:pt x="639" y="757"/>
                </a:cubicBezTo>
                <a:lnTo>
                  <a:pt x="524" y="757"/>
                </a:lnTo>
                <a:cubicBezTo>
                  <a:pt x="524" y="569"/>
                  <a:pt x="699" y="583"/>
                  <a:pt x="699" y="465"/>
                </a:cubicBezTo>
                <a:cubicBezTo>
                  <a:pt x="699" y="402"/>
                  <a:pt x="645" y="350"/>
                  <a:pt x="582" y="350"/>
                </a:cubicBezTo>
                <a:cubicBezTo>
                  <a:pt x="519" y="350"/>
                  <a:pt x="464" y="402"/>
                  <a:pt x="464" y="465"/>
                </a:cubicBezTo>
                <a:lnTo>
                  <a:pt x="349" y="465"/>
                </a:lnTo>
                <a:cubicBezTo>
                  <a:pt x="349" y="337"/>
                  <a:pt x="453" y="233"/>
                  <a:pt x="582" y="233"/>
                </a:cubicBezTo>
                <a:close/>
                <a:moveTo>
                  <a:pt x="582" y="1050"/>
                </a:moveTo>
                <a:cubicBezTo>
                  <a:pt x="839" y="1050"/>
                  <a:pt x="1049" y="840"/>
                  <a:pt x="1049" y="583"/>
                </a:cubicBezTo>
                <a:cubicBezTo>
                  <a:pt x="1049" y="327"/>
                  <a:pt x="839" y="115"/>
                  <a:pt x="582" y="115"/>
                </a:cubicBezTo>
                <a:cubicBezTo>
                  <a:pt x="325" y="115"/>
                  <a:pt x="114" y="327"/>
                  <a:pt x="114" y="583"/>
                </a:cubicBezTo>
                <a:cubicBezTo>
                  <a:pt x="114" y="840"/>
                  <a:pt x="325" y="1050"/>
                  <a:pt x="582" y="1050"/>
                </a:cubicBezTo>
                <a:close/>
                <a:moveTo>
                  <a:pt x="582" y="0"/>
                </a:moveTo>
                <a:cubicBezTo>
                  <a:pt x="904" y="0"/>
                  <a:pt x="1164" y="260"/>
                  <a:pt x="1164" y="583"/>
                </a:cubicBezTo>
                <a:cubicBezTo>
                  <a:pt x="1164" y="905"/>
                  <a:pt x="904" y="1165"/>
                  <a:pt x="582" y="1165"/>
                </a:cubicBezTo>
                <a:cubicBezTo>
                  <a:pt x="259" y="1165"/>
                  <a:pt x="0" y="906"/>
                  <a:pt x="0" y="583"/>
                </a:cubicBezTo>
                <a:cubicBezTo>
                  <a:pt x="0" y="261"/>
                  <a:pt x="259" y="0"/>
                  <a:pt x="582" y="0"/>
                </a:cubicBezTo>
                <a:close/>
                <a:moveTo>
                  <a:pt x="524" y="932"/>
                </a:moveTo>
                <a:lnTo>
                  <a:pt x="524" y="815"/>
                </a:lnTo>
                <a:lnTo>
                  <a:pt x="639" y="815"/>
                </a:lnTo>
                <a:lnTo>
                  <a:pt x="639" y="932"/>
                </a:lnTo>
                <a:lnTo>
                  <a:pt x="524"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6" name="Freeform 135"/>
          <p:cNvSpPr>
            <a:spLocks noChangeArrowheads="1"/>
          </p:cNvSpPr>
          <p:nvPr/>
        </p:nvSpPr>
        <p:spPr bwMode="auto">
          <a:xfrm>
            <a:off x="3208339" y="5811838"/>
            <a:ext cx="377825" cy="436562"/>
          </a:xfrm>
          <a:custGeom>
            <a:avLst/>
            <a:gdLst>
              <a:gd name="T0" fmla="*/ 494 w 1050"/>
              <a:gd name="T1" fmla="*/ 454 h 1212"/>
              <a:gd name="T2" fmla="*/ 642 w 1050"/>
              <a:gd name="T3" fmla="*/ 309 h 1212"/>
              <a:gd name="T4" fmla="*/ 787 w 1050"/>
              <a:gd name="T5" fmla="*/ 454 h 1212"/>
              <a:gd name="T6" fmla="*/ 642 w 1050"/>
              <a:gd name="T7" fmla="*/ 599 h 1212"/>
              <a:gd name="T8" fmla="*/ 494 w 1050"/>
              <a:gd name="T9" fmla="*/ 454 h 1212"/>
              <a:gd name="T10" fmla="*/ 270 w 1050"/>
              <a:gd name="T11" fmla="*/ 82 h 1212"/>
              <a:gd name="T12" fmla="*/ 117 w 1050"/>
              <a:gd name="T13" fmla="*/ 454 h 1212"/>
              <a:gd name="T14" fmla="*/ 270 w 1050"/>
              <a:gd name="T15" fmla="*/ 826 h 1212"/>
              <a:gd name="T16" fmla="*/ 188 w 1050"/>
              <a:gd name="T17" fmla="*/ 907 h 1212"/>
              <a:gd name="T18" fmla="*/ 0 w 1050"/>
              <a:gd name="T19" fmla="*/ 454 h 1212"/>
              <a:gd name="T20" fmla="*/ 188 w 1050"/>
              <a:gd name="T21" fmla="*/ 0 h 1212"/>
              <a:gd name="T22" fmla="*/ 270 w 1050"/>
              <a:gd name="T23" fmla="*/ 82 h 1212"/>
              <a:gd name="T24" fmla="*/ 817 w 1050"/>
              <a:gd name="T25" fmla="*/ 1096 h 1212"/>
              <a:gd name="T26" fmla="*/ 931 w 1050"/>
              <a:gd name="T27" fmla="*/ 979 h 1212"/>
              <a:gd name="T28" fmla="*/ 1049 w 1050"/>
              <a:gd name="T29" fmla="*/ 979 h 1212"/>
              <a:gd name="T30" fmla="*/ 817 w 1050"/>
              <a:gd name="T31" fmla="*/ 1211 h 1212"/>
              <a:gd name="T32" fmla="*/ 721 w 1050"/>
              <a:gd name="T33" fmla="*/ 1192 h 1212"/>
              <a:gd name="T34" fmla="*/ 560 w 1050"/>
              <a:gd name="T35" fmla="*/ 984 h 1212"/>
              <a:gd name="T36" fmla="*/ 461 w 1050"/>
              <a:gd name="T37" fmla="*/ 864 h 1212"/>
              <a:gd name="T38" fmla="*/ 295 w 1050"/>
              <a:gd name="T39" fmla="*/ 681 h 1212"/>
              <a:gd name="T40" fmla="*/ 232 w 1050"/>
              <a:gd name="T41" fmla="*/ 454 h 1212"/>
              <a:gd name="T42" fmla="*/ 642 w 1050"/>
              <a:gd name="T43" fmla="*/ 47 h 1212"/>
              <a:gd name="T44" fmla="*/ 1049 w 1050"/>
              <a:gd name="T45" fmla="*/ 454 h 1212"/>
              <a:gd name="T46" fmla="*/ 931 w 1050"/>
              <a:gd name="T47" fmla="*/ 454 h 1212"/>
              <a:gd name="T48" fmla="*/ 642 w 1050"/>
              <a:gd name="T49" fmla="*/ 161 h 1212"/>
              <a:gd name="T50" fmla="*/ 349 w 1050"/>
              <a:gd name="T51" fmla="*/ 454 h 1212"/>
              <a:gd name="T52" fmla="*/ 396 w 1050"/>
              <a:gd name="T53" fmla="*/ 626 h 1212"/>
              <a:gd name="T54" fmla="*/ 532 w 1050"/>
              <a:gd name="T55" fmla="*/ 774 h 1212"/>
              <a:gd name="T56" fmla="*/ 672 w 1050"/>
              <a:gd name="T57" fmla="*/ 949 h 1212"/>
              <a:gd name="T58" fmla="*/ 770 w 1050"/>
              <a:gd name="T59" fmla="*/ 1085 h 1212"/>
              <a:gd name="T60" fmla="*/ 817 w 1050"/>
              <a:gd name="T61" fmla="*/ 1096 h 1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0" h="1212">
                <a:moveTo>
                  <a:pt x="494" y="454"/>
                </a:moveTo>
                <a:cubicBezTo>
                  <a:pt x="494" y="375"/>
                  <a:pt x="563" y="309"/>
                  <a:pt x="642" y="309"/>
                </a:cubicBezTo>
                <a:cubicBezTo>
                  <a:pt x="721" y="309"/>
                  <a:pt x="787" y="375"/>
                  <a:pt x="787" y="454"/>
                </a:cubicBezTo>
                <a:cubicBezTo>
                  <a:pt x="787" y="533"/>
                  <a:pt x="721" y="599"/>
                  <a:pt x="642" y="599"/>
                </a:cubicBezTo>
                <a:cubicBezTo>
                  <a:pt x="563" y="599"/>
                  <a:pt x="494" y="533"/>
                  <a:pt x="494" y="454"/>
                </a:cubicBezTo>
                <a:close/>
                <a:moveTo>
                  <a:pt x="270" y="82"/>
                </a:moveTo>
                <a:cubicBezTo>
                  <a:pt x="174" y="178"/>
                  <a:pt x="117" y="309"/>
                  <a:pt x="117" y="454"/>
                </a:cubicBezTo>
                <a:cubicBezTo>
                  <a:pt x="117" y="599"/>
                  <a:pt x="174" y="730"/>
                  <a:pt x="270" y="826"/>
                </a:cubicBezTo>
                <a:lnTo>
                  <a:pt x="188" y="907"/>
                </a:lnTo>
                <a:cubicBezTo>
                  <a:pt x="73" y="793"/>
                  <a:pt x="0" y="632"/>
                  <a:pt x="0" y="454"/>
                </a:cubicBezTo>
                <a:cubicBezTo>
                  <a:pt x="0" y="277"/>
                  <a:pt x="73" y="115"/>
                  <a:pt x="188" y="0"/>
                </a:cubicBezTo>
                <a:lnTo>
                  <a:pt x="270" y="82"/>
                </a:lnTo>
                <a:close/>
                <a:moveTo>
                  <a:pt x="817" y="1096"/>
                </a:moveTo>
                <a:cubicBezTo>
                  <a:pt x="880" y="1096"/>
                  <a:pt x="931" y="1041"/>
                  <a:pt x="931" y="979"/>
                </a:cubicBezTo>
                <a:lnTo>
                  <a:pt x="1049" y="979"/>
                </a:lnTo>
                <a:cubicBezTo>
                  <a:pt x="1049" y="1107"/>
                  <a:pt x="945" y="1211"/>
                  <a:pt x="817" y="1211"/>
                </a:cubicBezTo>
                <a:cubicBezTo>
                  <a:pt x="784" y="1211"/>
                  <a:pt x="751" y="1205"/>
                  <a:pt x="721" y="1192"/>
                </a:cubicBezTo>
                <a:cubicBezTo>
                  <a:pt x="642" y="1151"/>
                  <a:pt x="595" y="1091"/>
                  <a:pt x="560" y="984"/>
                </a:cubicBezTo>
                <a:cubicBezTo>
                  <a:pt x="541" y="927"/>
                  <a:pt x="508" y="899"/>
                  <a:pt x="461" y="864"/>
                </a:cubicBezTo>
                <a:cubicBezTo>
                  <a:pt x="410" y="826"/>
                  <a:pt x="347" y="776"/>
                  <a:pt x="295" y="681"/>
                </a:cubicBezTo>
                <a:cubicBezTo>
                  <a:pt x="254" y="607"/>
                  <a:pt x="232" y="528"/>
                  <a:pt x="232" y="454"/>
                </a:cubicBezTo>
                <a:cubicBezTo>
                  <a:pt x="232" y="224"/>
                  <a:pt x="412" y="47"/>
                  <a:pt x="642" y="47"/>
                </a:cubicBezTo>
                <a:cubicBezTo>
                  <a:pt x="871" y="47"/>
                  <a:pt x="1049" y="224"/>
                  <a:pt x="1049" y="454"/>
                </a:cubicBezTo>
                <a:lnTo>
                  <a:pt x="931" y="454"/>
                </a:lnTo>
                <a:cubicBezTo>
                  <a:pt x="931" y="290"/>
                  <a:pt x="806" y="161"/>
                  <a:pt x="642" y="161"/>
                </a:cubicBezTo>
                <a:cubicBezTo>
                  <a:pt x="478" y="161"/>
                  <a:pt x="349" y="290"/>
                  <a:pt x="349" y="454"/>
                </a:cubicBezTo>
                <a:cubicBezTo>
                  <a:pt x="349" y="509"/>
                  <a:pt x="366" y="571"/>
                  <a:pt x="396" y="626"/>
                </a:cubicBezTo>
                <a:cubicBezTo>
                  <a:pt x="437" y="703"/>
                  <a:pt x="486" y="738"/>
                  <a:pt x="532" y="774"/>
                </a:cubicBezTo>
                <a:cubicBezTo>
                  <a:pt x="587" y="815"/>
                  <a:pt x="642" y="858"/>
                  <a:pt x="672" y="949"/>
                </a:cubicBezTo>
                <a:cubicBezTo>
                  <a:pt x="702" y="1036"/>
                  <a:pt x="729" y="1063"/>
                  <a:pt x="770" y="1085"/>
                </a:cubicBezTo>
                <a:cubicBezTo>
                  <a:pt x="781" y="1091"/>
                  <a:pt x="800" y="1096"/>
                  <a:pt x="817" y="109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7" name="Freeform 136"/>
          <p:cNvSpPr>
            <a:spLocks noChangeArrowheads="1"/>
          </p:cNvSpPr>
          <p:nvPr/>
        </p:nvSpPr>
        <p:spPr bwMode="auto">
          <a:xfrm>
            <a:off x="4259263" y="5818188"/>
            <a:ext cx="423862" cy="423862"/>
          </a:xfrm>
          <a:custGeom>
            <a:avLst/>
            <a:gdLst>
              <a:gd name="T0" fmla="*/ 861 w 1179"/>
              <a:gd name="T1" fmla="*/ 1074 h 1178"/>
              <a:gd name="T2" fmla="*/ 1074 w 1179"/>
              <a:gd name="T3" fmla="*/ 860 h 1178"/>
              <a:gd name="T4" fmla="*/ 861 w 1179"/>
              <a:gd name="T5" fmla="*/ 650 h 1178"/>
              <a:gd name="T6" fmla="*/ 650 w 1179"/>
              <a:gd name="T7" fmla="*/ 863 h 1178"/>
              <a:gd name="T8" fmla="*/ 861 w 1179"/>
              <a:gd name="T9" fmla="*/ 1074 h 1178"/>
              <a:gd name="T10" fmla="*/ 708 w 1179"/>
              <a:gd name="T11" fmla="*/ 530 h 1178"/>
              <a:gd name="T12" fmla="*/ 648 w 1179"/>
              <a:gd name="T13" fmla="*/ 587 h 1178"/>
              <a:gd name="T14" fmla="*/ 708 w 1179"/>
              <a:gd name="T15" fmla="*/ 645 h 1178"/>
              <a:gd name="T16" fmla="*/ 765 w 1179"/>
              <a:gd name="T17" fmla="*/ 587 h 1178"/>
              <a:gd name="T18" fmla="*/ 708 w 1179"/>
              <a:gd name="T19" fmla="*/ 530 h 1178"/>
              <a:gd name="T20" fmla="*/ 590 w 1179"/>
              <a:gd name="T21" fmla="*/ 762 h 1178"/>
              <a:gd name="T22" fmla="*/ 648 w 1179"/>
              <a:gd name="T23" fmla="*/ 705 h 1178"/>
              <a:gd name="T24" fmla="*/ 590 w 1179"/>
              <a:gd name="T25" fmla="*/ 645 h 1178"/>
              <a:gd name="T26" fmla="*/ 533 w 1179"/>
              <a:gd name="T27" fmla="*/ 705 h 1178"/>
              <a:gd name="T28" fmla="*/ 590 w 1179"/>
              <a:gd name="T29" fmla="*/ 762 h 1178"/>
              <a:gd name="T30" fmla="*/ 473 w 1179"/>
              <a:gd name="T31" fmla="*/ 645 h 1178"/>
              <a:gd name="T32" fmla="*/ 533 w 1179"/>
              <a:gd name="T33" fmla="*/ 587 h 1178"/>
              <a:gd name="T34" fmla="*/ 473 w 1179"/>
              <a:gd name="T35" fmla="*/ 530 h 1178"/>
              <a:gd name="T36" fmla="*/ 415 w 1179"/>
              <a:gd name="T37" fmla="*/ 587 h 1178"/>
              <a:gd name="T38" fmla="*/ 473 w 1179"/>
              <a:gd name="T39" fmla="*/ 645 h 1178"/>
              <a:gd name="T40" fmla="*/ 317 w 1179"/>
              <a:gd name="T41" fmla="*/ 527 h 1178"/>
              <a:gd name="T42" fmla="*/ 527 w 1179"/>
              <a:gd name="T43" fmla="*/ 314 h 1178"/>
              <a:gd name="T44" fmla="*/ 317 w 1179"/>
              <a:gd name="T45" fmla="*/ 103 h 1178"/>
              <a:gd name="T46" fmla="*/ 104 w 1179"/>
              <a:gd name="T47" fmla="*/ 317 h 1178"/>
              <a:gd name="T48" fmla="*/ 317 w 1179"/>
              <a:gd name="T49" fmla="*/ 527 h 1178"/>
              <a:gd name="T50" fmla="*/ 590 w 1179"/>
              <a:gd name="T51" fmla="*/ 412 h 1178"/>
              <a:gd name="T52" fmla="*/ 533 w 1179"/>
              <a:gd name="T53" fmla="*/ 470 h 1178"/>
              <a:gd name="T54" fmla="*/ 590 w 1179"/>
              <a:gd name="T55" fmla="*/ 530 h 1178"/>
              <a:gd name="T56" fmla="*/ 648 w 1179"/>
              <a:gd name="T57" fmla="*/ 470 h 1178"/>
              <a:gd name="T58" fmla="*/ 590 w 1179"/>
              <a:gd name="T59" fmla="*/ 412 h 1178"/>
              <a:gd name="T60" fmla="*/ 924 w 1179"/>
              <a:gd name="T61" fmla="*/ 587 h 1178"/>
              <a:gd name="T62" fmla="*/ 1156 w 1179"/>
              <a:gd name="T63" fmla="*/ 819 h 1178"/>
              <a:gd name="T64" fmla="*/ 1156 w 1179"/>
              <a:gd name="T65" fmla="*/ 901 h 1178"/>
              <a:gd name="T66" fmla="*/ 905 w 1179"/>
              <a:gd name="T67" fmla="*/ 1156 h 1178"/>
              <a:gd name="T68" fmla="*/ 864 w 1179"/>
              <a:gd name="T69" fmla="*/ 1172 h 1178"/>
              <a:gd name="T70" fmla="*/ 820 w 1179"/>
              <a:gd name="T71" fmla="*/ 1156 h 1178"/>
              <a:gd name="T72" fmla="*/ 590 w 1179"/>
              <a:gd name="T73" fmla="*/ 923 h 1178"/>
              <a:gd name="T74" fmla="*/ 358 w 1179"/>
              <a:gd name="T75" fmla="*/ 1156 h 1178"/>
              <a:gd name="T76" fmla="*/ 276 w 1179"/>
              <a:gd name="T77" fmla="*/ 1156 h 1178"/>
              <a:gd name="T78" fmla="*/ 22 w 1179"/>
              <a:gd name="T79" fmla="*/ 901 h 1178"/>
              <a:gd name="T80" fmla="*/ 22 w 1179"/>
              <a:gd name="T81" fmla="*/ 819 h 1178"/>
              <a:gd name="T82" fmla="*/ 254 w 1179"/>
              <a:gd name="T83" fmla="*/ 587 h 1178"/>
              <a:gd name="T84" fmla="*/ 22 w 1179"/>
              <a:gd name="T85" fmla="*/ 358 h 1178"/>
              <a:gd name="T86" fmla="*/ 22 w 1179"/>
              <a:gd name="T87" fmla="*/ 273 h 1178"/>
              <a:gd name="T88" fmla="*/ 276 w 1179"/>
              <a:gd name="T89" fmla="*/ 21 h 1178"/>
              <a:gd name="T90" fmla="*/ 317 w 1179"/>
              <a:gd name="T91" fmla="*/ 5 h 1178"/>
              <a:gd name="T92" fmla="*/ 358 w 1179"/>
              <a:gd name="T93" fmla="*/ 21 h 1178"/>
              <a:gd name="T94" fmla="*/ 590 w 1179"/>
              <a:gd name="T95" fmla="*/ 254 h 1178"/>
              <a:gd name="T96" fmla="*/ 820 w 1179"/>
              <a:gd name="T97" fmla="*/ 21 h 1178"/>
              <a:gd name="T98" fmla="*/ 905 w 1179"/>
              <a:gd name="T99" fmla="*/ 21 h 1178"/>
              <a:gd name="T100" fmla="*/ 1156 w 1179"/>
              <a:gd name="T101" fmla="*/ 273 h 1178"/>
              <a:gd name="T102" fmla="*/ 1156 w 1179"/>
              <a:gd name="T103" fmla="*/ 358 h 1178"/>
              <a:gd name="T104" fmla="*/ 924 w 1179"/>
              <a:gd name="T105" fmla="*/ 587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79" h="1178">
                <a:moveTo>
                  <a:pt x="861" y="1074"/>
                </a:moveTo>
                <a:lnTo>
                  <a:pt x="1074" y="860"/>
                </a:lnTo>
                <a:lnTo>
                  <a:pt x="861" y="650"/>
                </a:lnTo>
                <a:lnTo>
                  <a:pt x="650" y="863"/>
                </a:lnTo>
                <a:lnTo>
                  <a:pt x="861" y="1074"/>
                </a:lnTo>
                <a:close/>
                <a:moveTo>
                  <a:pt x="708" y="530"/>
                </a:moveTo>
                <a:cubicBezTo>
                  <a:pt x="675" y="530"/>
                  <a:pt x="648" y="554"/>
                  <a:pt x="648" y="587"/>
                </a:cubicBezTo>
                <a:cubicBezTo>
                  <a:pt x="648" y="620"/>
                  <a:pt x="675" y="645"/>
                  <a:pt x="708" y="645"/>
                </a:cubicBezTo>
                <a:cubicBezTo>
                  <a:pt x="741" y="645"/>
                  <a:pt x="765" y="620"/>
                  <a:pt x="765" y="587"/>
                </a:cubicBezTo>
                <a:cubicBezTo>
                  <a:pt x="765" y="554"/>
                  <a:pt x="741" y="530"/>
                  <a:pt x="708" y="530"/>
                </a:cubicBezTo>
                <a:close/>
                <a:moveTo>
                  <a:pt x="590" y="762"/>
                </a:moveTo>
                <a:cubicBezTo>
                  <a:pt x="623" y="762"/>
                  <a:pt x="648" y="738"/>
                  <a:pt x="648" y="705"/>
                </a:cubicBezTo>
                <a:cubicBezTo>
                  <a:pt x="648" y="673"/>
                  <a:pt x="623" y="645"/>
                  <a:pt x="590" y="645"/>
                </a:cubicBezTo>
                <a:cubicBezTo>
                  <a:pt x="557" y="645"/>
                  <a:pt x="533" y="673"/>
                  <a:pt x="533" y="705"/>
                </a:cubicBezTo>
                <a:cubicBezTo>
                  <a:pt x="533" y="738"/>
                  <a:pt x="557" y="762"/>
                  <a:pt x="590" y="762"/>
                </a:cubicBezTo>
                <a:close/>
                <a:moveTo>
                  <a:pt x="473" y="645"/>
                </a:moveTo>
                <a:cubicBezTo>
                  <a:pt x="506" y="645"/>
                  <a:pt x="533" y="620"/>
                  <a:pt x="533" y="587"/>
                </a:cubicBezTo>
                <a:cubicBezTo>
                  <a:pt x="533" y="554"/>
                  <a:pt x="506" y="530"/>
                  <a:pt x="473" y="530"/>
                </a:cubicBezTo>
                <a:cubicBezTo>
                  <a:pt x="440" y="530"/>
                  <a:pt x="415" y="554"/>
                  <a:pt x="415" y="587"/>
                </a:cubicBezTo>
                <a:cubicBezTo>
                  <a:pt x="415" y="620"/>
                  <a:pt x="440" y="645"/>
                  <a:pt x="473" y="645"/>
                </a:cubicBezTo>
                <a:close/>
                <a:moveTo>
                  <a:pt x="317" y="527"/>
                </a:moveTo>
                <a:lnTo>
                  <a:pt x="527" y="314"/>
                </a:lnTo>
                <a:lnTo>
                  <a:pt x="317" y="103"/>
                </a:lnTo>
                <a:lnTo>
                  <a:pt x="104" y="317"/>
                </a:lnTo>
                <a:lnTo>
                  <a:pt x="317" y="527"/>
                </a:lnTo>
                <a:close/>
                <a:moveTo>
                  <a:pt x="590" y="412"/>
                </a:moveTo>
                <a:cubicBezTo>
                  <a:pt x="557" y="412"/>
                  <a:pt x="533" y="438"/>
                  <a:pt x="533" y="470"/>
                </a:cubicBezTo>
                <a:cubicBezTo>
                  <a:pt x="533" y="503"/>
                  <a:pt x="557" y="530"/>
                  <a:pt x="590" y="530"/>
                </a:cubicBezTo>
                <a:cubicBezTo>
                  <a:pt x="623" y="530"/>
                  <a:pt x="648" y="503"/>
                  <a:pt x="648" y="470"/>
                </a:cubicBezTo>
                <a:cubicBezTo>
                  <a:pt x="648" y="438"/>
                  <a:pt x="623" y="412"/>
                  <a:pt x="590" y="412"/>
                </a:cubicBezTo>
                <a:close/>
                <a:moveTo>
                  <a:pt x="924" y="587"/>
                </a:moveTo>
                <a:lnTo>
                  <a:pt x="1156" y="819"/>
                </a:lnTo>
                <a:cubicBezTo>
                  <a:pt x="1178" y="841"/>
                  <a:pt x="1178" y="880"/>
                  <a:pt x="1156" y="901"/>
                </a:cubicBezTo>
                <a:lnTo>
                  <a:pt x="905" y="1156"/>
                </a:lnTo>
                <a:cubicBezTo>
                  <a:pt x="894" y="1167"/>
                  <a:pt x="880" y="1172"/>
                  <a:pt x="864" y="1172"/>
                </a:cubicBezTo>
                <a:cubicBezTo>
                  <a:pt x="847" y="1172"/>
                  <a:pt x="831" y="1167"/>
                  <a:pt x="820" y="1156"/>
                </a:cubicBezTo>
                <a:lnTo>
                  <a:pt x="590" y="923"/>
                </a:lnTo>
                <a:lnTo>
                  <a:pt x="358" y="1156"/>
                </a:lnTo>
                <a:cubicBezTo>
                  <a:pt x="336" y="1177"/>
                  <a:pt x="298" y="1177"/>
                  <a:pt x="276" y="1156"/>
                </a:cubicBezTo>
                <a:lnTo>
                  <a:pt x="22" y="901"/>
                </a:lnTo>
                <a:cubicBezTo>
                  <a:pt x="0" y="880"/>
                  <a:pt x="0" y="841"/>
                  <a:pt x="22" y="819"/>
                </a:cubicBezTo>
                <a:lnTo>
                  <a:pt x="254" y="587"/>
                </a:lnTo>
                <a:lnTo>
                  <a:pt x="22" y="358"/>
                </a:lnTo>
                <a:cubicBezTo>
                  <a:pt x="0" y="336"/>
                  <a:pt x="0" y="295"/>
                  <a:pt x="22" y="273"/>
                </a:cubicBezTo>
                <a:lnTo>
                  <a:pt x="276" y="21"/>
                </a:lnTo>
                <a:cubicBezTo>
                  <a:pt x="287" y="11"/>
                  <a:pt x="303" y="5"/>
                  <a:pt x="317" y="5"/>
                </a:cubicBezTo>
                <a:cubicBezTo>
                  <a:pt x="333" y="5"/>
                  <a:pt x="347" y="11"/>
                  <a:pt x="358" y="21"/>
                </a:cubicBezTo>
                <a:lnTo>
                  <a:pt x="590" y="254"/>
                </a:lnTo>
                <a:lnTo>
                  <a:pt x="820" y="21"/>
                </a:lnTo>
                <a:cubicBezTo>
                  <a:pt x="842" y="0"/>
                  <a:pt x="883" y="0"/>
                  <a:pt x="905" y="21"/>
                </a:cubicBezTo>
                <a:lnTo>
                  <a:pt x="1156" y="273"/>
                </a:lnTo>
                <a:cubicBezTo>
                  <a:pt x="1178" y="295"/>
                  <a:pt x="1178" y="336"/>
                  <a:pt x="1156" y="358"/>
                </a:cubicBezTo>
                <a:lnTo>
                  <a:pt x="924" y="58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8" name="Freeform 137"/>
          <p:cNvSpPr>
            <a:spLocks noChangeArrowheads="1"/>
          </p:cNvSpPr>
          <p:nvPr/>
        </p:nvSpPr>
        <p:spPr bwMode="auto">
          <a:xfrm>
            <a:off x="5357814" y="5830888"/>
            <a:ext cx="377825" cy="400050"/>
          </a:xfrm>
          <a:custGeom>
            <a:avLst/>
            <a:gdLst>
              <a:gd name="T0" fmla="*/ 525 w 1050"/>
              <a:gd name="T1" fmla="*/ 0 h 1110"/>
              <a:gd name="T2" fmla="*/ 1049 w 1050"/>
              <a:gd name="T3" fmla="*/ 524 h 1110"/>
              <a:gd name="T4" fmla="*/ 1049 w 1050"/>
              <a:gd name="T5" fmla="*/ 934 h 1110"/>
              <a:gd name="T6" fmla="*/ 874 w 1050"/>
              <a:gd name="T7" fmla="*/ 1109 h 1110"/>
              <a:gd name="T8" fmla="*/ 699 w 1050"/>
              <a:gd name="T9" fmla="*/ 1109 h 1110"/>
              <a:gd name="T10" fmla="*/ 699 w 1050"/>
              <a:gd name="T11" fmla="*/ 642 h 1110"/>
              <a:gd name="T12" fmla="*/ 932 w 1050"/>
              <a:gd name="T13" fmla="*/ 642 h 1110"/>
              <a:gd name="T14" fmla="*/ 932 w 1050"/>
              <a:gd name="T15" fmla="*/ 524 h 1110"/>
              <a:gd name="T16" fmla="*/ 525 w 1050"/>
              <a:gd name="T17" fmla="*/ 117 h 1110"/>
              <a:gd name="T18" fmla="*/ 117 w 1050"/>
              <a:gd name="T19" fmla="*/ 524 h 1110"/>
              <a:gd name="T20" fmla="*/ 117 w 1050"/>
              <a:gd name="T21" fmla="*/ 642 h 1110"/>
              <a:gd name="T22" fmla="*/ 350 w 1050"/>
              <a:gd name="T23" fmla="*/ 642 h 1110"/>
              <a:gd name="T24" fmla="*/ 350 w 1050"/>
              <a:gd name="T25" fmla="*/ 1109 h 1110"/>
              <a:gd name="T26" fmla="*/ 175 w 1050"/>
              <a:gd name="T27" fmla="*/ 1109 h 1110"/>
              <a:gd name="T28" fmla="*/ 0 w 1050"/>
              <a:gd name="T29" fmla="*/ 934 h 1110"/>
              <a:gd name="T30" fmla="*/ 0 w 1050"/>
              <a:gd name="T31" fmla="*/ 524 h 1110"/>
              <a:gd name="T32" fmla="*/ 525 w 1050"/>
              <a:gd name="T33" fmla="*/ 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0" h="1110">
                <a:moveTo>
                  <a:pt x="525" y="0"/>
                </a:moveTo>
                <a:cubicBezTo>
                  <a:pt x="814" y="0"/>
                  <a:pt x="1049" y="235"/>
                  <a:pt x="1049" y="524"/>
                </a:cubicBezTo>
                <a:lnTo>
                  <a:pt x="1049" y="934"/>
                </a:lnTo>
                <a:cubicBezTo>
                  <a:pt x="1049" y="1030"/>
                  <a:pt x="970" y="1109"/>
                  <a:pt x="874" y="1109"/>
                </a:cubicBezTo>
                <a:lnTo>
                  <a:pt x="699" y="1109"/>
                </a:lnTo>
                <a:lnTo>
                  <a:pt x="699" y="642"/>
                </a:lnTo>
                <a:lnTo>
                  <a:pt x="932" y="642"/>
                </a:lnTo>
                <a:lnTo>
                  <a:pt x="932" y="524"/>
                </a:lnTo>
                <a:cubicBezTo>
                  <a:pt x="932" y="298"/>
                  <a:pt x="751" y="117"/>
                  <a:pt x="525" y="117"/>
                </a:cubicBezTo>
                <a:cubicBezTo>
                  <a:pt x="298" y="117"/>
                  <a:pt x="117" y="298"/>
                  <a:pt x="117" y="524"/>
                </a:cubicBezTo>
                <a:lnTo>
                  <a:pt x="117" y="642"/>
                </a:lnTo>
                <a:lnTo>
                  <a:pt x="350" y="642"/>
                </a:lnTo>
                <a:lnTo>
                  <a:pt x="350" y="1109"/>
                </a:lnTo>
                <a:lnTo>
                  <a:pt x="175" y="1109"/>
                </a:lnTo>
                <a:cubicBezTo>
                  <a:pt x="79" y="1109"/>
                  <a:pt x="0" y="1030"/>
                  <a:pt x="0" y="934"/>
                </a:cubicBezTo>
                <a:lnTo>
                  <a:pt x="0" y="524"/>
                </a:lnTo>
                <a:cubicBezTo>
                  <a:pt x="0" y="235"/>
                  <a:pt x="235" y="0"/>
                  <a:pt x="525"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9" name="Freeform 138"/>
          <p:cNvSpPr>
            <a:spLocks noChangeArrowheads="1"/>
          </p:cNvSpPr>
          <p:nvPr/>
        </p:nvSpPr>
        <p:spPr bwMode="auto">
          <a:xfrm>
            <a:off x="6432551" y="5799138"/>
            <a:ext cx="377825" cy="463550"/>
          </a:xfrm>
          <a:custGeom>
            <a:avLst/>
            <a:gdLst>
              <a:gd name="T0" fmla="*/ 524 w 1050"/>
              <a:gd name="T1" fmla="*/ 0 h 1286"/>
              <a:gd name="T2" fmla="*/ 1049 w 1050"/>
              <a:gd name="T3" fmla="*/ 525 h 1286"/>
              <a:gd name="T4" fmla="*/ 1049 w 1050"/>
              <a:gd name="T5" fmla="*/ 1110 h 1286"/>
              <a:gd name="T6" fmla="*/ 874 w 1050"/>
              <a:gd name="T7" fmla="*/ 1285 h 1286"/>
              <a:gd name="T8" fmla="*/ 524 w 1050"/>
              <a:gd name="T9" fmla="*/ 1285 h 1286"/>
              <a:gd name="T10" fmla="*/ 524 w 1050"/>
              <a:gd name="T11" fmla="*/ 1167 h 1286"/>
              <a:gd name="T12" fmla="*/ 931 w 1050"/>
              <a:gd name="T13" fmla="*/ 1167 h 1286"/>
              <a:gd name="T14" fmla="*/ 931 w 1050"/>
              <a:gd name="T15" fmla="*/ 1110 h 1286"/>
              <a:gd name="T16" fmla="*/ 699 w 1050"/>
              <a:gd name="T17" fmla="*/ 1110 h 1286"/>
              <a:gd name="T18" fmla="*/ 699 w 1050"/>
              <a:gd name="T19" fmla="*/ 643 h 1286"/>
              <a:gd name="T20" fmla="*/ 931 w 1050"/>
              <a:gd name="T21" fmla="*/ 643 h 1286"/>
              <a:gd name="T22" fmla="*/ 931 w 1050"/>
              <a:gd name="T23" fmla="*/ 525 h 1286"/>
              <a:gd name="T24" fmla="*/ 524 w 1050"/>
              <a:gd name="T25" fmla="*/ 118 h 1286"/>
              <a:gd name="T26" fmla="*/ 117 w 1050"/>
              <a:gd name="T27" fmla="*/ 525 h 1286"/>
              <a:gd name="T28" fmla="*/ 117 w 1050"/>
              <a:gd name="T29" fmla="*/ 643 h 1286"/>
              <a:gd name="T30" fmla="*/ 349 w 1050"/>
              <a:gd name="T31" fmla="*/ 643 h 1286"/>
              <a:gd name="T32" fmla="*/ 349 w 1050"/>
              <a:gd name="T33" fmla="*/ 1110 h 1286"/>
              <a:gd name="T34" fmla="*/ 174 w 1050"/>
              <a:gd name="T35" fmla="*/ 1110 h 1286"/>
              <a:gd name="T36" fmla="*/ 0 w 1050"/>
              <a:gd name="T37" fmla="*/ 935 h 1286"/>
              <a:gd name="T38" fmla="*/ 0 w 1050"/>
              <a:gd name="T39" fmla="*/ 525 h 1286"/>
              <a:gd name="T40" fmla="*/ 524 w 1050"/>
              <a:gd name="T41"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0" h="1286">
                <a:moveTo>
                  <a:pt x="524" y="0"/>
                </a:moveTo>
                <a:cubicBezTo>
                  <a:pt x="814" y="0"/>
                  <a:pt x="1049" y="235"/>
                  <a:pt x="1049" y="525"/>
                </a:cubicBezTo>
                <a:lnTo>
                  <a:pt x="1049" y="1110"/>
                </a:lnTo>
                <a:cubicBezTo>
                  <a:pt x="1049" y="1205"/>
                  <a:pt x="970" y="1285"/>
                  <a:pt x="874" y="1285"/>
                </a:cubicBezTo>
                <a:lnTo>
                  <a:pt x="524" y="1285"/>
                </a:lnTo>
                <a:lnTo>
                  <a:pt x="524" y="1167"/>
                </a:lnTo>
                <a:lnTo>
                  <a:pt x="931" y="1167"/>
                </a:lnTo>
                <a:lnTo>
                  <a:pt x="931" y="1110"/>
                </a:lnTo>
                <a:lnTo>
                  <a:pt x="699" y="1110"/>
                </a:lnTo>
                <a:lnTo>
                  <a:pt x="699" y="643"/>
                </a:lnTo>
                <a:lnTo>
                  <a:pt x="931" y="643"/>
                </a:lnTo>
                <a:lnTo>
                  <a:pt x="931" y="525"/>
                </a:lnTo>
                <a:cubicBezTo>
                  <a:pt x="931" y="298"/>
                  <a:pt x="751" y="118"/>
                  <a:pt x="524" y="118"/>
                </a:cubicBezTo>
                <a:cubicBezTo>
                  <a:pt x="297" y="118"/>
                  <a:pt x="117" y="298"/>
                  <a:pt x="117" y="525"/>
                </a:cubicBezTo>
                <a:lnTo>
                  <a:pt x="117" y="643"/>
                </a:lnTo>
                <a:lnTo>
                  <a:pt x="349" y="643"/>
                </a:lnTo>
                <a:lnTo>
                  <a:pt x="349" y="1110"/>
                </a:lnTo>
                <a:lnTo>
                  <a:pt x="174" y="1110"/>
                </a:lnTo>
                <a:cubicBezTo>
                  <a:pt x="79" y="1110"/>
                  <a:pt x="0" y="1031"/>
                  <a:pt x="0" y="935"/>
                </a:cubicBezTo>
                <a:lnTo>
                  <a:pt x="0" y="525"/>
                </a:lnTo>
                <a:cubicBezTo>
                  <a:pt x="0" y="235"/>
                  <a:pt x="235" y="0"/>
                  <a:pt x="524"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0" name="Freeform 139"/>
          <p:cNvSpPr>
            <a:spLocks noChangeArrowheads="1"/>
          </p:cNvSpPr>
          <p:nvPr/>
        </p:nvSpPr>
        <p:spPr bwMode="auto">
          <a:xfrm>
            <a:off x="7464426" y="5903913"/>
            <a:ext cx="461963" cy="252412"/>
          </a:xfrm>
          <a:custGeom>
            <a:avLst/>
            <a:gdLst>
              <a:gd name="T0" fmla="*/ 934 w 1285"/>
              <a:gd name="T1" fmla="*/ 582 h 700"/>
              <a:gd name="T2" fmla="*/ 1167 w 1285"/>
              <a:gd name="T3" fmla="*/ 350 h 700"/>
              <a:gd name="T4" fmla="*/ 934 w 1285"/>
              <a:gd name="T5" fmla="*/ 117 h 700"/>
              <a:gd name="T6" fmla="*/ 699 w 1285"/>
              <a:gd name="T7" fmla="*/ 350 h 700"/>
              <a:gd name="T8" fmla="*/ 934 w 1285"/>
              <a:gd name="T9" fmla="*/ 582 h 700"/>
              <a:gd name="T10" fmla="*/ 934 w 1285"/>
              <a:gd name="T11" fmla="*/ 0 h 700"/>
              <a:gd name="T12" fmla="*/ 1284 w 1285"/>
              <a:gd name="T13" fmla="*/ 350 h 700"/>
              <a:gd name="T14" fmla="*/ 934 w 1285"/>
              <a:gd name="T15" fmla="*/ 699 h 700"/>
              <a:gd name="T16" fmla="*/ 584 w 1285"/>
              <a:gd name="T17" fmla="*/ 350 h 700"/>
              <a:gd name="T18" fmla="*/ 934 w 1285"/>
              <a:gd name="T19" fmla="*/ 0 h 700"/>
              <a:gd name="T20" fmla="*/ 235 w 1285"/>
              <a:gd name="T21" fmla="*/ 117 h 700"/>
              <a:gd name="T22" fmla="*/ 467 w 1285"/>
              <a:gd name="T23" fmla="*/ 350 h 700"/>
              <a:gd name="T24" fmla="*/ 235 w 1285"/>
              <a:gd name="T25" fmla="*/ 582 h 700"/>
              <a:gd name="T26" fmla="*/ 0 w 1285"/>
              <a:gd name="T27" fmla="*/ 350 h 700"/>
              <a:gd name="T28" fmla="*/ 235 w 1285"/>
              <a:gd name="T29" fmla="*/ 117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700">
                <a:moveTo>
                  <a:pt x="934" y="582"/>
                </a:moveTo>
                <a:cubicBezTo>
                  <a:pt x="1063" y="582"/>
                  <a:pt x="1167" y="479"/>
                  <a:pt x="1167" y="350"/>
                </a:cubicBezTo>
                <a:cubicBezTo>
                  <a:pt x="1167" y="222"/>
                  <a:pt x="1063" y="117"/>
                  <a:pt x="934" y="117"/>
                </a:cubicBezTo>
                <a:cubicBezTo>
                  <a:pt x="806" y="117"/>
                  <a:pt x="699" y="222"/>
                  <a:pt x="699" y="350"/>
                </a:cubicBezTo>
                <a:cubicBezTo>
                  <a:pt x="699" y="479"/>
                  <a:pt x="806" y="582"/>
                  <a:pt x="934" y="582"/>
                </a:cubicBezTo>
                <a:close/>
                <a:moveTo>
                  <a:pt x="934" y="0"/>
                </a:moveTo>
                <a:cubicBezTo>
                  <a:pt x="1128" y="0"/>
                  <a:pt x="1284" y="156"/>
                  <a:pt x="1284" y="350"/>
                </a:cubicBezTo>
                <a:cubicBezTo>
                  <a:pt x="1284" y="544"/>
                  <a:pt x="1128" y="699"/>
                  <a:pt x="934" y="699"/>
                </a:cubicBezTo>
                <a:cubicBezTo>
                  <a:pt x="740" y="699"/>
                  <a:pt x="584" y="544"/>
                  <a:pt x="584" y="350"/>
                </a:cubicBezTo>
                <a:cubicBezTo>
                  <a:pt x="584" y="156"/>
                  <a:pt x="740" y="0"/>
                  <a:pt x="934" y="0"/>
                </a:cubicBezTo>
                <a:close/>
                <a:moveTo>
                  <a:pt x="235" y="117"/>
                </a:moveTo>
                <a:cubicBezTo>
                  <a:pt x="363" y="117"/>
                  <a:pt x="467" y="222"/>
                  <a:pt x="467" y="350"/>
                </a:cubicBezTo>
                <a:cubicBezTo>
                  <a:pt x="467" y="479"/>
                  <a:pt x="363" y="582"/>
                  <a:pt x="235" y="582"/>
                </a:cubicBezTo>
                <a:cubicBezTo>
                  <a:pt x="106" y="582"/>
                  <a:pt x="0" y="479"/>
                  <a:pt x="0" y="350"/>
                </a:cubicBezTo>
                <a:cubicBezTo>
                  <a:pt x="0" y="222"/>
                  <a:pt x="106" y="117"/>
                  <a:pt x="23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1" name="Freeform 140"/>
          <p:cNvSpPr>
            <a:spLocks noChangeArrowheads="1"/>
          </p:cNvSpPr>
          <p:nvPr/>
        </p:nvSpPr>
        <p:spPr bwMode="auto">
          <a:xfrm>
            <a:off x="8539163" y="5903913"/>
            <a:ext cx="463550" cy="252412"/>
          </a:xfrm>
          <a:custGeom>
            <a:avLst/>
            <a:gdLst>
              <a:gd name="T0" fmla="*/ 235 w 1286"/>
              <a:gd name="T1" fmla="*/ 467 h 700"/>
              <a:gd name="T2" fmla="*/ 350 w 1286"/>
              <a:gd name="T3" fmla="*/ 350 h 700"/>
              <a:gd name="T4" fmla="*/ 235 w 1286"/>
              <a:gd name="T5" fmla="*/ 232 h 700"/>
              <a:gd name="T6" fmla="*/ 118 w 1286"/>
              <a:gd name="T7" fmla="*/ 350 h 700"/>
              <a:gd name="T8" fmla="*/ 235 w 1286"/>
              <a:gd name="T9" fmla="*/ 467 h 700"/>
              <a:gd name="T10" fmla="*/ 235 w 1286"/>
              <a:gd name="T11" fmla="*/ 117 h 700"/>
              <a:gd name="T12" fmla="*/ 468 w 1286"/>
              <a:gd name="T13" fmla="*/ 350 h 700"/>
              <a:gd name="T14" fmla="*/ 235 w 1286"/>
              <a:gd name="T15" fmla="*/ 582 h 700"/>
              <a:gd name="T16" fmla="*/ 0 w 1286"/>
              <a:gd name="T17" fmla="*/ 350 h 700"/>
              <a:gd name="T18" fmla="*/ 235 w 1286"/>
              <a:gd name="T19" fmla="*/ 117 h 700"/>
              <a:gd name="T20" fmla="*/ 935 w 1286"/>
              <a:gd name="T21" fmla="*/ 0 h 700"/>
              <a:gd name="T22" fmla="*/ 1285 w 1286"/>
              <a:gd name="T23" fmla="*/ 350 h 700"/>
              <a:gd name="T24" fmla="*/ 935 w 1286"/>
              <a:gd name="T25" fmla="*/ 699 h 700"/>
              <a:gd name="T26" fmla="*/ 585 w 1286"/>
              <a:gd name="T27" fmla="*/ 350 h 700"/>
              <a:gd name="T28" fmla="*/ 935 w 1286"/>
              <a:gd name="T29"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700">
                <a:moveTo>
                  <a:pt x="235" y="467"/>
                </a:moveTo>
                <a:cubicBezTo>
                  <a:pt x="298" y="467"/>
                  <a:pt x="350" y="413"/>
                  <a:pt x="350" y="350"/>
                </a:cubicBezTo>
                <a:cubicBezTo>
                  <a:pt x="350" y="288"/>
                  <a:pt x="298" y="232"/>
                  <a:pt x="235" y="232"/>
                </a:cubicBezTo>
                <a:cubicBezTo>
                  <a:pt x="172" y="232"/>
                  <a:pt x="118" y="288"/>
                  <a:pt x="118" y="350"/>
                </a:cubicBezTo>
                <a:cubicBezTo>
                  <a:pt x="118" y="413"/>
                  <a:pt x="172" y="467"/>
                  <a:pt x="235" y="467"/>
                </a:cubicBezTo>
                <a:close/>
                <a:moveTo>
                  <a:pt x="235" y="117"/>
                </a:moveTo>
                <a:cubicBezTo>
                  <a:pt x="364" y="117"/>
                  <a:pt x="468" y="222"/>
                  <a:pt x="468" y="350"/>
                </a:cubicBezTo>
                <a:cubicBezTo>
                  <a:pt x="468" y="479"/>
                  <a:pt x="364" y="582"/>
                  <a:pt x="235" y="582"/>
                </a:cubicBezTo>
                <a:cubicBezTo>
                  <a:pt x="107" y="582"/>
                  <a:pt x="0" y="479"/>
                  <a:pt x="0" y="350"/>
                </a:cubicBezTo>
                <a:cubicBezTo>
                  <a:pt x="0" y="222"/>
                  <a:pt x="107" y="117"/>
                  <a:pt x="235" y="117"/>
                </a:cubicBezTo>
                <a:close/>
                <a:moveTo>
                  <a:pt x="935" y="0"/>
                </a:moveTo>
                <a:cubicBezTo>
                  <a:pt x="1129" y="0"/>
                  <a:pt x="1285" y="156"/>
                  <a:pt x="1285" y="350"/>
                </a:cubicBezTo>
                <a:cubicBezTo>
                  <a:pt x="1285" y="544"/>
                  <a:pt x="1129" y="699"/>
                  <a:pt x="935" y="699"/>
                </a:cubicBezTo>
                <a:cubicBezTo>
                  <a:pt x="741" y="699"/>
                  <a:pt x="585" y="544"/>
                  <a:pt x="585" y="350"/>
                </a:cubicBezTo>
                <a:cubicBezTo>
                  <a:pt x="585" y="156"/>
                  <a:pt x="741" y="0"/>
                  <a:pt x="935"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2" name="Freeform 141"/>
          <p:cNvSpPr>
            <a:spLocks noChangeArrowheads="1"/>
          </p:cNvSpPr>
          <p:nvPr/>
        </p:nvSpPr>
        <p:spPr bwMode="auto">
          <a:xfrm>
            <a:off x="9656764" y="5967413"/>
            <a:ext cx="377825" cy="125412"/>
          </a:xfrm>
          <a:custGeom>
            <a:avLst/>
            <a:gdLst>
              <a:gd name="T0" fmla="*/ 583 w 1051"/>
              <a:gd name="T1" fmla="*/ 262 h 350"/>
              <a:gd name="T2" fmla="*/ 583 w 1051"/>
              <a:gd name="T3" fmla="*/ 87 h 350"/>
              <a:gd name="T4" fmla="*/ 468 w 1051"/>
              <a:gd name="T5" fmla="*/ 87 h 350"/>
              <a:gd name="T6" fmla="*/ 468 w 1051"/>
              <a:gd name="T7" fmla="*/ 262 h 350"/>
              <a:gd name="T8" fmla="*/ 583 w 1051"/>
              <a:gd name="T9" fmla="*/ 262 h 350"/>
              <a:gd name="T10" fmla="*/ 670 w 1051"/>
              <a:gd name="T11" fmla="*/ 87 h 350"/>
              <a:gd name="T12" fmla="*/ 670 w 1051"/>
              <a:gd name="T13" fmla="*/ 262 h 350"/>
              <a:gd name="T14" fmla="*/ 583 w 1051"/>
              <a:gd name="T15" fmla="*/ 349 h 350"/>
              <a:gd name="T16" fmla="*/ 380 w 1051"/>
              <a:gd name="T17" fmla="*/ 349 h 350"/>
              <a:gd name="T18" fmla="*/ 380 w 1051"/>
              <a:gd name="T19" fmla="*/ 0 h 350"/>
              <a:gd name="T20" fmla="*/ 583 w 1051"/>
              <a:gd name="T21" fmla="*/ 0 h 350"/>
              <a:gd name="T22" fmla="*/ 670 w 1051"/>
              <a:gd name="T23" fmla="*/ 87 h 350"/>
              <a:gd name="T24" fmla="*/ 205 w 1051"/>
              <a:gd name="T25" fmla="*/ 117 h 350"/>
              <a:gd name="T26" fmla="*/ 205 w 1051"/>
              <a:gd name="T27" fmla="*/ 0 h 350"/>
              <a:gd name="T28" fmla="*/ 293 w 1051"/>
              <a:gd name="T29" fmla="*/ 0 h 350"/>
              <a:gd name="T30" fmla="*/ 293 w 1051"/>
              <a:gd name="T31" fmla="*/ 349 h 350"/>
              <a:gd name="T32" fmla="*/ 205 w 1051"/>
              <a:gd name="T33" fmla="*/ 349 h 350"/>
              <a:gd name="T34" fmla="*/ 205 w 1051"/>
              <a:gd name="T35" fmla="*/ 205 h 350"/>
              <a:gd name="T36" fmla="*/ 88 w 1051"/>
              <a:gd name="T37" fmla="*/ 205 h 350"/>
              <a:gd name="T38" fmla="*/ 88 w 1051"/>
              <a:gd name="T39" fmla="*/ 349 h 350"/>
              <a:gd name="T40" fmla="*/ 0 w 1051"/>
              <a:gd name="T41" fmla="*/ 349 h 350"/>
              <a:gd name="T42" fmla="*/ 0 w 1051"/>
              <a:gd name="T43" fmla="*/ 0 h 350"/>
              <a:gd name="T44" fmla="*/ 88 w 1051"/>
              <a:gd name="T45" fmla="*/ 0 h 350"/>
              <a:gd name="T46" fmla="*/ 88 w 1051"/>
              <a:gd name="T47" fmla="*/ 117 h 350"/>
              <a:gd name="T48" fmla="*/ 205 w 1051"/>
              <a:gd name="T49" fmla="*/ 117 h 350"/>
              <a:gd name="T50" fmla="*/ 962 w 1051"/>
              <a:gd name="T51" fmla="*/ 144 h 350"/>
              <a:gd name="T52" fmla="*/ 962 w 1051"/>
              <a:gd name="T53" fmla="*/ 87 h 350"/>
              <a:gd name="T54" fmla="*/ 845 w 1051"/>
              <a:gd name="T55" fmla="*/ 87 h 350"/>
              <a:gd name="T56" fmla="*/ 845 w 1051"/>
              <a:gd name="T57" fmla="*/ 144 h 350"/>
              <a:gd name="T58" fmla="*/ 962 w 1051"/>
              <a:gd name="T59" fmla="*/ 144 h 350"/>
              <a:gd name="T60" fmla="*/ 998 w 1051"/>
              <a:gd name="T61" fmla="*/ 226 h 350"/>
              <a:gd name="T62" fmla="*/ 1050 w 1051"/>
              <a:gd name="T63" fmla="*/ 349 h 350"/>
              <a:gd name="T64" fmla="*/ 962 w 1051"/>
              <a:gd name="T65" fmla="*/ 349 h 350"/>
              <a:gd name="T66" fmla="*/ 910 w 1051"/>
              <a:gd name="T67" fmla="*/ 232 h 350"/>
              <a:gd name="T68" fmla="*/ 845 w 1051"/>
              <a:gd name="T69" fmla="*/ 232 h 350"/>
              <a:gd name="T70" fmla="*/ 845 w 1051"/>
              <a:gd name="T71" fmla="*/ 349 h 350"/>
              <a:gd name="T72" fmla="*/ 757 w 1051"/>
              <a:gd name="T73" fmla="*/ 349 h 350"/>
              <a:gd name="T74" fmla="*/ 757 w 1051"/>
              <a:gd name="T75" fmla="*/ 0 h 350"/>
              <a:gd name="T76" fmla="*/ 962 w 1051"/>
              <a:gd name="T77" fmla="*/ 0 h 350"/>
              <a:gd name="T78" fmla="*/ 1050 w 1051"/>
              <a:gd name="T79" fmla="*/ 87 h 350"/>
              <a:gd name="T80" fmla="*/ 1050 w 1051"/>
              <a:gd name="T81" fmla="*/ 144 h 350"/>
              <a:gd name="T82" fmla="*/ 998 w 1051"/>
              <a:gd name="T83" fmla="*/ 226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350">
                <a:moveTo>
                  <a:pt x="583" y="262"/>
                </a:moveTo>
                <a:lnTo>
                  <a:pt x="583" y="87"/>
                </a:lnTo>
                <a:lnTo>
                  <a:pt x="468" y="87"/>
                </a:lnTo>
                <a:lnTo>
                  <a:pt x="468" y="262"/>
                </a:lnTo>
                <a:lnTo>
                  <a:pt x="583" y="262"/>
                </a:lnTo>
                <a:close/>
                <a:moveTo>
                  <a:pt x="670" y="87"/>
                </a:moveTo>
                <a:lnTo>
                  <a:pt x="670" y="262"/>
                </a:lnTo>
                <a:cubicBezTo>
                  <a:pt x="670" y="308"/>
                  <a:pt x="629" y="349"/>
                  <a:pt x="583" y="349"/>
                </a:cubicBezTo>
                <a:lnTo>
                  <a:pt x="380" y="349"/>
                </a:lnTo>
                <a:lnTo>
                  <a:pt x="380" y="0"/>
                </a:lnTo>
                <a:lnTo>
                  <a:pt x="583" y="0"/>
                </a:lnTo>
                <a:cubicBezTo>
                  <a:pt x="629" y="0"/>
                  <a:pt x="670" y="41"/>
                  <a:pt x="670" y="87"/>
                </a:cubicBezTo>
                <a:close/>
                <a:moveTo>
                  <a:pt x="205" y="117"/>
                </a:moveTo>
                <a:lnTo>
                  <a:pt x="205" y="0"/>
                </a:lnTo>
                <a:lnTo>
                  <a:pt x="293" y="0"/>
                </a:lnTo>
                <a:lnTo>
                  <a:pt x="293" y="349"/>
                </a:lnTo>
                <a:lnTo>
                  <a:pt x="205" y="349"/>
                </a:lnTo>
                <a:lnTo>
                  <a:pt x="205" y="205"/>
                </a:lnTo>
                <a:lnTo>
                  <a:pt x="88" y="205"/>
                </a:lnTo>
                <a:lnTo>
                  <a:pt x="88" y="349"/>
                </a:lnTo>
                <a:lnTo>
                  <a:pt x="0" y="349"/>
                </a:lnTo>
                <a:lnTo>
                  <a:pt x="0" y="0"/>
                </a:lnTo>
                <a:lnTo>
                  <a:pt x="88" y="0"/>
                </a:lnTo>
                <a:lnTo>
                  <a:pt x="88" y="117"/>
                </a:lnTo>
                <a:lnTo>
                  <a:pt x="205" y="117"/>
                </a:lnTo>
                <a:close/>
                <a:moveTo>
                  <a:pt x="962" y="144"/>
                </a:moveTo>
                <a:lnTo>
                  <a:pt x="962" y="87"/>
                </a:lnTo>
                <a:lnTo>
                  <a:pt x="845" y="87"/>
                </a:lnTo>
                <a:lnTo>
                  <a:pt x="845" y="144"/>
                </a:lnTo>
                <a:lnTo>
                  <a:pt x="962" y="144"/>
                </a:lnTo>
                <a:close/>
                <a:moveTo>
                  <a:pt x="998" y="226"/>
                </a:moveTo>
                <a:lnTo>
                  <a:pt x="1050" y="349"/>
                </a:lnTo>
                <a:lnTo>
                  <a:pt x="962" y="349"/>
                </a:lnTo>
                <a:lnTo>
                  <a:pt x="910" y="232"/>
                </a:lnTo>
                <a:lnTo>
                  <a:pt x="845" y="232"/>
                </a:lnTo>
                <a:lnTo>
                  <a:pt x="845" y="349"/>
                </a:lnTo>
                <a:lnTo>
                  <a:pt x="757" y="349"/>
                </a:lnTo>
                <a:lnTo>
                  <a:pt x="757" y="0"/>
                </a:lnTo>
                <a:lnTo>
                  <a:pt x="962" y="0"/>
                </a:lnTo>
                <a:cubicBezTo>
                  <a:pt x="1009" y="0"/>
                  <a:pt x="1050" y="41"/>
                  <a:pt x="1050" y="87"/>
                </a:cubicBezTo>
                <a:lnTo>
                  <a:pt x="1050" y="144"/>
                </a:lnTo>
                <a:cubicBezTo>
                  <a:pt x="1050" y="180"/>
                  <a:pt x="1028" y="210"/>
                  <a:pt x="998" y="22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3" name="Freeform 142"/>
          <p:cNvSpPr>
            <a:spLocks noChangeArrowheads="1"/>
          </p:cNvSpPr>
          <p:nvPr/>
        </p:nvSpPr>
        <p:spPr bwMode="auto">
          <a:xfrm>
            <a:off x="10709276" y="5819776"/>
            <a:ext cx="423863" cy="422275"/>
          </a:xfrm>
          <a:custGeom>
            <a:avLst/>
            <a:gdLst>
              <a:gd name="T0" fmla="*/ 63 w 1179"/>
              <a:gd name="T1" fmla="*/ 0 h 1174"/>
              <a:gd name="T2" fmla="*/ 1178 w 1179"/>
              <a:gd name="T3" fmla="*/ 1110 h 1174"/>
              <a:gd name="T4" fmla="*/ 1112 w 1179"/>
              <a:gd name="T5" fmla="*/ 1173 h 1174"/>
              <a:gd name="T6" fmla="*/ 669 w 1179"/>
              <a:gd name="T7" fmla="*/ 730 h 1174"/>
              <a:gd name="T8" fmla="*/ 473 w 1179"/>
              <a:gd name="T9" fmla="*/ 730 h 1174"/>
              <a:gd name="T10" fmla="*/ 473 w 1179"/>
              <a:gd name="T11" fmla="*/ 530 h 1174"/>
              <a:gd name="T12" fmla="*/ 385 w 1179"/>
              <a:gd name="T13" fmla="*/ 443 h 1174"/>
              <a:gd name="T14" fmla="*/ 385 w 1179"/>
              <a:gd name="T15" fmla="*/ 730 h 1174"/>
              <a:gd name="T16" fmla="*/ 298 w 1179"/>
              <a:gd name="T17" fmla="*/ 730 h 1174"/>
              <a:gd name="T18" fmla="*/ 298 w 1179"/>
              <a:gd name="T19" fmla="*/ 585 h 1174"/>
              <a:gd name="T20" fmla="*/ 180 w 1179"/>
              <a:gd name="T21" fmla="*/ 585 h 1174"/>
              <a:gd name="T22" fmla="*/ 180 w 1179"/>
              <a:gd name="T23" fmla="*/ 730 h 1174"/>
              <a:gd name="T24" fmla="*/ 93 w 1179"/>
              <a:gd name="T25" fmla="*/ 730 h 1174"/>
              <a:gd name="T26" fmla="*/ 93 w 1179"/>
              <a:gd name="T27" fmla="*/ 380 h 1174"/>
              <a:gd name="T28" fmla="*/ 180 w 1179"/>
              <a:gd name="T29" fmla="*/ 380 h 1174"/>
              <a:gd name="T30" fmla="*/ 180 w 1179"/>
              <a:gd name="T31" fmla="*/ 498 h 1174"/>
              <a:gd name="T32" fmla="*/ 298 w 1179"/>
              <a:gd name="T33" fmla="*/ 498 h 1174"/>
              <a:gd name="T34" fmla="*/ 298 w 1179"/>
              <a:gd name="T35" fmla="*/ 380 h 1174"/>
              <a:gd name="T36" fmla="*/ 320 w 1179"/>
              <a:gd name="T37" fmla="*/ 380 h 1174"/>
              <a:gd name="T38" fmla="*/ 0 w 1179"/>
              <a:gd name="T39" fmla="*/ 60 h 1174"/>
              <a:gd name="T40" fmla="*/ 63 w 1179"/>
              <a:gd name="T41" fmla="*/ 0 h 1174"/>
              <a:gd name="T42" fmla="*/ 675 w 1179"/>
              <a:gd name="T43" fmla="*/ 468 h 1174"/>
              <a:gd name="T44" fmla="*/ 653 w 1179"/>
              <a:gd name="T45" fmla="*/ 468 h 1174"/>
              <a:gd name="T46" fmla="*/ 566 w 1179"/>
              <a:gd name="T47" fmla="*/ 380 h 1174"/>
              <a:gd name="T48" fmla="*/ 675 w 1179"/>
              <a:gd name="T49" fmla="*/ 380 h 1174"/>
              <a:gd name="T50" fmla="*/ 762 w 1179"/>
              <a:gd name="T51" fmla="*/ 468 h 1174"/>
              <a:gd name="T52" fmla="*/ 762 w 1179"/>
              <a:gd name="T53" fmla="*/ 580 h 1174"/>
              <a:gd name="T54" fmla="*/ 675 w 1179"/>
              <a:gd name="T55" fmla="*/ 492 h 1174"/>
              <a:gd name="T56" fmla="*/ 675 w 1179"/>
              <a:gd name="T57" fmla="*/ 468 h 1174"/>
              <a:gd name="T58" fmla="*/ 937 w 1179"/>
              <a:gd name="T59" fmla="*/ 468 h 1174"/>
              <a:gd name="T60" fmla="*/ 937 w 1179"/>
              <a:gd name="T61" fmla="*/ 525 h 1174"/>
              <a:gd name="T62" fmla="*/ 1055 w 1179"/>
              <a:gd name="T63" fmla="*/ 525 h 1174"/>
              <a:gd name="T64" fmla="*/ 1055 w 1179"/>
              <a:gd name="T65" fmla="*/ 468 h 1174"/>
              <a:gd name="T66" fmla="*/ 937 w 1179"/>
              <a:gd name="T67" fmla="*/ 468 h 1174"/>
              <a:gd name="T68" fmla="*/ 937 w 1179"/>
              <a:gd name="T69" fmla="*/ 730 h 1174"/>
              <a:gd name="T70" fmla="*/ 915 w 1179"/>
              <a:gd name="T71" fmla="*/ 730 h 1174"/>
              <a:gd name="T72" fmla="*/ 850 w 1179"/>
              <a:gd name="T73" fmla="*/ 667 h 1174"/>
              <a:gd name="T74" fmla="*/ 850 w 1179"/>
              <a:gd name="T75" fmla="*/ 380 h 1174"/>
              <a:gd name="T76" fmla="*/ 1055 w 1179"/>
              <a:gd name="T77" fmla="*/ 380 h 1174"/>
              <a:gd name="T78" fmla="*/ 1142 w 1179"/>
              <a:gd name="T79" fmla="*/ 468 h 1174"/>
              <a:gd name="T80" fmla="*/ 1142 w 1179"/>
              <a:gd name="T81" fmla="*/ 525 h 1174"/>
              <a:gd name="T82" fmla="*/ 1090 w 1179"/>
              <a:gd name="T83" fmla="*/ 607 h 1174"/>
              <a:gd name="T84" fmla="*/ 1142 w 1179"/>
              <a:gd name="T85" fmla="*/ 730 h 1174"/>
              <a:gd name="T86" fmla="*/ 1055 w 1179"/>
              <a:gd name="T87" fmla="*/ 730 h 1174"/>
              <a:gd name="T88" fmla="*/ 1003 w 1179"/>
              <a:gd name="T89" fmla="*/ 612 h 1174"/>
              <a:gd name="T90" fmla="*/ 937 w 1179"/>
              <a:gd name="T91" fmla="*/ 612 h 1174"/>
              <a:gd name="T92" fmla="*/ 937 w 1179"/>
              <a:gd name="T93" fmla="*/ 730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79" h="1174">
                <a:moveTo>
                  <a:pt x="63" y="0"/>
                </a:moveTo>
                <a:cubicBezTo>
                  <a:pt x="433" y="372"/>
                  <a:pt x="806" y="741"/>
                  <a:pt x="1178" y="1110"/>
                </a:cubicBezTo>
                <a:lnTo>
                  <a:pt x="1112" y="1173"/>
                </a:lnTo>
                <a:lnTo>
                  <a:pt x="669" y="730"/>
                </a:lnTo>
                <a:lnTo>
                  <a:pt x="473" y="730"/>
                </a:lnTo>
                <a:lnTo>
                  <a:pt x="473" y="530"/>
                </a:lnTo>
                <a:lnTo>
                  <a:pt x="385" y="443"/>
                </a:lnTo>
                <a:lnTo>
                  <a:pt x="385" y="730"/>
                </a:lnTo>
                <a:lnTo>
                  <a:pt x="298" y="730"/>
                </a:lnTo>
                <a:lnTo>
                  <a:pt x="298" y="585"/>
                </a:lnTo>
                <a:lnTo>
                  <a:pt x="180" y="585"/>
                </a:lnTo>
                <a:lnTo>
                  <a:pt x="180" y="730"/>
                </a:lnTo>
                <a:lnTo>
                  <a:pt x="93" y="730"/>
                </a:lnTo>
                <a:lnTo>
                  <a:pt x="93" y="380"/>
                </a:lnTo>
                <a:lnTo>
                  <a:pt x="180" y="380"/>
                </a:lnTo>
                <a:lnTo>
                  <a:pt x="180" y="498"/>
                </a:lnTo>
                <a:lnTo>
                  <a:pt x="298" y="498"/>
                </a:lnTo>
                <a:lnTo>
                  <a:pt x="298" y="380"/>
                </a:lnTo>
                <a:lnTo>
                  <a:pt x="320" y="380"/>
                </a:lnTo>
                <a:lnTo>
                  <a:pt x="0" y="60"/>
                </a:lnTo>
                <a:lnTo>
                  <a:pt x="63" y="0"/>
                </a:lnTo>
                <a:close/>
                <a:moveTo>
                  <a:pt x="675" y="468"/>
                </a:moveTo>
                <a:lnTo>
                  <a:pt x="653" y="468"/>
                </a:lnTo>
                <a:lnTo>
                  <a:pt x="566" y="380"/>
                </a:lnTo>
                <a:lnTo>
                  <a:pt x="675" y="380"/>
                </a:lnTo>
                <a:cubicBezTo>
                  <a:pt x="721" y="380"/>
                  <a:pt x="762" y="421"/>
                  <a:pt x="762" y="468"/>
                </a:cubicBezTo>
                <a:lnTo>
                  <a:pt x="762" y="580"/>
                </a:lnTo>
                <a:lnTo>
                  <a:pt x="675" y="492"/>
                </a:lnTo>
                <a:lnTo>
                  <a:pt x="675" y="468"/>
                </a:lnTo>
                <a:close/>
                <a:moveTo>
                  <a:pt x="937" y="468"/>
                </a:moveTo>
                <a:lnTo>
                  <a:pt x="937" y="525"/>
                </a:lnTo>
                <a:lnTo>
                  <a:pt x="1055" y="525"/>
                </a:lnTo>
                <a:lnTo>
                  <a:pt x="1055" y="468"/>
                </a:lnTo>
                <a:lnTo>
                  <a:pt x="937" y="468"/>
                </a:lnTo>
                <a:close/>
                <a:moveTo>
                  <a:pt x="937" y="730"/>
                </a:moveTo>
                <a:lnTo>
                  <a:pt x="915" y="730"/>
                </a:lnTo>
                <a:lnTo>
                  <a:pt x="850" y="667"/>
                </a:lnTo>
                <a:lnTo>
                  <a:pt x="850" y="380"/>
                </a:lnTo>
                <a:lnTo>
                  <a:pt x="1055" y="380"/>
                </a:lnTo>
                <a:cubicBezTo>
                  <a:pt x="1101" y="380"/>
                  <a:pt x="1142" y="421"/>
                  <a:pt x="1142" y="468"/>
                </a:cubicBezTo>
                <a:lnTo>
                  <a:pt x="1142" y="525"/>
                </a:lnTo>
                <a:cubicBezTo>
                  <a:pt x="1142" y="561"/>
                  <a:pt x="1120" y="596"/>
                  <a:pt x="1090" y="607"/>
                </a:cubicBezTo>
                <a:lnTo>
                  <a:pt x="1142" y="730"/>
                </a:lnTo>
                <a:lnTo>
                  <a:pt x="1055" y="730"/>
                </a:lnTo>
                <a:lnTo>
                  <a:pt x="1003" y="612"/>
                </a:lnTo>
                <a:lnTo>
                  <a:pt x="937" y="612"/>
                </a:lnTo>
                <a:lnTo>
                  <a:pt x="937" y="73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830390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594518"/>
            <a:ext cx="419100" cy="419100"/>
          </a:xfrm>
          <a:custGeom>
            <a:avLst/>
            <a:gdLst>
              <a:gd name="T0" fmla="*/ 760 w 1166"/>
              <a:gd name="T1" fmla="*/ 539 h 1166"/>
              <a:gd name="T2" fmla="*/ 815 w 1166"/>
              <a:gd name="T3" fmla="*/ 407 h 1166"/>
              <a:gd name="T4" fmla="*/ 582 w 1166"/>
              <a:gd name="T5" fmla="*/ 175 h 1166"/>
              <a:gd name="T6" fmla="*/ 350 w 1166"/>
              <a:gd name="T7" fmla="*/ 407 h 1166"/>
              <a:gd name="T8" fmla="*/ 465 w 1166"/>
              <a:gd name="T9" fmla="*/ 407 h 1166"/>
              <a:gd name="T10" fmla="*/ 582 w 1166"/>
              <a:gd name="T11" fmla="*/ 290 h 1166"/>
              <a:gd name="T12" fmla="*/ 700 w 1166"/>
              <a:gd name="T13" fmla="*/ 407 h 1166"/>
              <a:gd name="T14" fmla="*/ 664 w 1166"/>
              <a:gd name="T15" fmla="*/ 489 h 1166"/>
              <a:gd name="T16" fmla="*/ 593 w 1166"/>
              <a:gd name="T17" fmla="*/ 563 h 1166"/>
              <a:gd name="T18" fmla="*/ 525 w 1166"/>
              <a:gd name="T19" fmla="*/ 727 h 1166"/>
              <a:gd name="T20" fmla="*/ 525 w 1166"/>
              <a:gd name="T21" fmla="*/ 757 h 1166"/>
              <a:gd name="T22" fmla="*/ 640 w 1166"/>
              <a:gd name="T23" fmla="*/ 757 h 1166"/>
              <a:gd name="T24" fmla="*/ 708 w 1166"/>
              <a:gd name="T25" fmla="*/ 593 h 1166"/>
              <a:gd name="T26" fmla="*/ 760 w 1166"/>
              <a:gd name="T27" fmla="*/ 539 h 1166"/>
              <a:gd name="T28" fmla="*/ 640 w 1166"/>
              <a:gd name="T29" fmla="*/ 990 h 1166"/>
              <a:gd name="T30" fmla="*/ 640 w 1166"/>
              <a:gd name="T31" fmla="*/ 875 h 1166"/>
              <a:gd name="T32" fmla="*/ 525 w 1166"/>
              <a:gd name="T33" fmla="*/ 875 h 1166"/>
              <a:gd name="T34" fmla="*/ 525 w 1166"/>
              <a:gd name="T35" fmla="*/ 990 h 1166"/>
              <a:gd name="T36" fmla="*/ 640 w 1166"/>
              <a:gd name="T37" fmla="*/ 990 h 1166"/>
              <a:gd name="T38" fmla="*/ 582 w 1166"/>
              <a:gd name="T39" fmla="*/ 0 h 1166"/>
              <a:gd name="T40" fmla="*/ 1165 w 1166"/>
              <a:gd name="T41" fmla="*/ 582 h 1166"/>
              <a:gd name="T42" fmla="*/ 582 w 1166"/>
              <a:gd name="T43" fmla="*/ 1165 h 1166"/>
              <a:gd name="T44" fmla="*/ 0 w 1166"/>
              <a:gd name="T45" fmla="*/ 582 h 1166"/>
              <a:gd name="T46" fmla="*/ 582 w 116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6">
                <a:moveTo>
                  <a:pt x="760" y="539"/>
                </a:moveTo>
                <a:cubicBezTo>
                  <a:pt x="793" y="506"/>
                  <a:pt x="815" y="459"/>
                  <a:pt x="815" y="407"/>
                </a:cubicBezTo>
                <a:cubicBezTo>
                  <a:pt x="815" y="279"/>
                  <a:pt x="711" y="175"/>
                  <a:pt x="582" y="175"/>
                </a:cubicBezTo>
                <a:cubicBezTo>
                  <a:pt x="454" y="175"/>
                  <a:pt x="350" y="279"/>
                  <a:pt x="350" y="407"/>
                </a:cubicBezTo>
                <a:lnTo>
                  <a:pt x="465" y="407"/>
                </a:lnTo>
                <a:cubicBezTo>
                  <a:pt x="465" y="344"/>
                  <a:pt x="520" y="290"/>
                  <a:pt x="582" y="290"/>
                </a:cubicBezTo>
                <a:cubicBezTo>
                  <a:pt x="645" y="290"/>
                  <a:pt x="700" y="344"/>
                  <a:pt x="700" y="407"/>
                </a:cubicBezTo>
                <a:cubicBezTo>
                  <a:pt x="700" y="440"/>
                  <a:pt x="686" y="468"/>
                  <a:pt x="664" y="489"/>
                </a:cubicBezTo>
                <a:lnTo>
                  <a:pt x="593" y="563"/>
                </a:lnTo>
                <a:cubicBezTo>
                  <a:pt x="552" y="607"/>
                  <a:pt x="525" y="664"/>
                  <a:pt x="525" y="727"/>
                </a:cubicBezTo>
                <a:lnTo>
                  <a:pt x="525" y="757"/>
                </a:lnTo>
                <a:lnTo>
                  <a:pt x="640" y="757"/>
                </a:lnTo>
                <a:cubicBezTo>
                  <a:pt x="640" y="670"/>
                  <a:pt x="667" y="637"/>
                  <a:pt x="708" y="593"/>
                </a:cubicBezTo>
                <a:lnTo>
                  <a:pt x="760" y="539"/>
                </a:lnTo>
                <a:close/>
                <a:moveTo>
                  <a:pt x="640" y="990"/>
                </a:moveTo>
                <a:lnTo>
                  <a:pt x="640" y="875"/>
                </a:lnTo>
                <a:lnTo>
                  <a:pt x="525" y="875"/>
                </a:lnTo>
                <a:lnTo>
                  <a:pt x="525" y="990"/>
                </a:lnTo>
                <a:lnTo>
                  <a:pt x="640" y="990"/>
                </a:lnTo>
                <a:close/>
                <a:moveTo>
                  <a:pt x="582" y="0"/>
                </a:moveTo>
                <a:cubicBezTo>
                  <a:pt x="905" y="0"/>
                  <a:pt x="1165" y="259"/>
                  <a:pt x="1165" y="582"/>
                </a:cubicBezTo>
                <a:cubicBezTo>
                  <a:pt x="1165" y="904"/>
                  <a:pt x="904" y="1165"/>
                  <a:pt x="582" y="1165"/>
                </a:cubicBezTo>
                <a:cubicBezTo>
                  <a:pt x="259" y="1165"/>
                  <a:pt x="0" y="904"/>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2012" y="635793"/>
            <a:ext cx="419100" cy="336550"/>
          </a:xfrm>
          <a:custGeom>
            <a:avLst/>
            <a:gdLst>
              <a:gd name="T0" fmla="*/ 1050 w 1166"/>
              <a:gd name="T1" fmla="*/ 817 h 936"/>
              <a:gd name="T2" fmla="*/ 1050 w 1166"/>
              <a:gd name="T3" fmla="*/ 117 h 936"/>
              <a:gd name="T4" fmla="*/ 115 w 1166"/>
              <a:gd name="T5" fmla="*/ 117 h 936"/>
              <a:gd name="T6" fmla="*/ 115 w 1166"/>
              <a:gd name="T7" fmla="*/ 817 h 936"/>
              <a:gd name="T8" fmla="*/ 1050 w 1166"/>
              <a:gd name="T9" fmla="*/ 817 h 936"/>
              <a:gd name="T10" fmla="*/ 1165 w 1166"/>
              <a:gd name="T11" fmla="*/ 117 h 936"/>
              <a:gd name="T12" fmla="*/ 1165 w 1166"/>
              <a:gd name="T13" fmla="*/ 817 h 936"/>
              <a:gd name="T14" fmla="*/ 1050 w 1166"/>
              <a:gd name="T15" fmla="*/ 935 h 936"/>
              <a:gd name="T16" fmla="*/ 115 w 1166"/>
              <a:gd name="T17" fmla="*/ 935 h 936"/>
              <a:gd name="T18" fmla="*/ 0 w 1166"/>
              <a:gd name="T19" fmla="*/ 817 h 936"/>
              <a:gd name="T20" fmla="*/ 0 w 1166"/>
              <a:gd name="T21" fmla="*/ 117 h 936"/>
              <a:gd name="T22" fmla="*/ 115 w 1166"/>
              <a:gd name="T23" fmla="*/ 0 h 936"/>
              <a:gd name="T24" fmla="*/ 1050 w 1166"/>
              <a:gd name="T25" fmla="*/ 0 h 936"/>
              <a:gd name="T26" fmla="*/ 1165 w 1166"/>
              <a:gd name="T27" fmla="*/ 117 h 936"/>
              <a:gd name="T28" fmla="*/ 582 w 1166"/>
              <a:gd name="T29" fmla="*/ 350 h 936"/>
              <a:gd name="T30" fmla="*/ 582 w 1166"/>
              <a:gd name="T31" fmla="*/ 467 h 936"/>
              <a:gd name="T32" fmla="*/ 465 w 1166"/>
              <a:gd name="T33" fmla="*/ 467 h 936"/>
              <a:gd name="T34" fmla="*/ 465 w 1166"/>
              <a:gd name="T35" fmla="*/ 350 h 936"/>
              <a:gd name="T36" fmla="*/ 582 w 1166"/>
              <a:gd name="T37" fmla="*/ 350 h 936"/>
              <a:gd name="T38" fmla="*/ 350 w 1166"/>
              <a:gd name="T39" fmla="*/ 350 h 936"/>
              <a:gd name="T40" fmla="*/ 350 w 1166"/>
              <a:gd name="T41" fmla="*/ 467 h 936"/>
              <a:gd name="T42" fmla="*/ 232 w 1166"/>
              <a:gd name="T43" fmla="*/ 467 h 936"/>
              <a:gd name="T44" fmla="*/ 232 w 1166"/>
              <a:gd name="T45" fmla="*/ 350 h 936"/>
              <a:gd name="T46" fmla="*/ 350 w 1166"/>
              <a:gd name="T47" fmla="*/ 350 h 936"/>
              <a:gd name="T48" fmla="*/ 815 w 1166"/>
              <a:gd name="T49" fmla="*/ 585 h 936"/>
              <a:gd name="T50" fmla="*/ 815 w 1166"/>
              <a:gd name="T51" fmla="*/ 700 h 936"/>
              <a:gd name="T52" fmla="*/ 700 w 1166"/>
              <a:gd name="T53" fmla="*/ 700 h 936"/>
              <a:gd name="T54" fmla="*/ 700 w 1166"/>
              <a:gd name="T55" fmla="*/ 585 h 936"/>
              <a:gd name="T56" fmla="*/ 815 w 1166"/>
              <a:gd name="T57" fmla="*/ 585 h 936"/>
              <a:gd name="T58" fmla="*/ 815 w 1166"/>
              <a:gd name="T59" fmla="*/ 350 h 936"/>
              <a:gd name="T60" fmla="*/ 815 w 1166"/>
              <a:gd name="T61" fmla="*/ 467 h 936"/>
              <a:gd name="T62" fmla="*/ 700 w 1166"/>
              <a:gd name="T63" fmla="*/ 467 h 936"/>
              <a:gd name="T64" fmla="*/ 700 w 1166"/>
              <a:gd name="T65" fmla="*/ 350 h 936"/>
              <a:gd name="T66" fmla="*/ 815 w 1166"/>
              <a:gd name="T67"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936">
                <a:moveTo>
                  <a:pt x="1050" y="817"/>
                </a:moveTo>
                <a:lnTo>
                  <a:pt x="1050" y="117"/>
                </a:lnTo>
                <a:lnTo>
                  <a:pt x="115" y="117"/>
                </a:lnTo>
                <a:lnTo>
                  <a:pt x="115" y="817"/>
                </a:lnTo>
                <a:lnTo>
                  <a:pt x="1050" y="817"/>
                </a:lnTo>
                <a:close/>
                <a:moveTo>
                  <a:pt x="1165" y="117"/>
                </a:moveTo>
                <a:lnTo>
                  <a:pt x="1165" y="817"/>
                </a:lnTo>
                <a:cubicBezTo>
                  <a:pt x="1165" y="880"/>
                  <a:pt x="1113" y="935"/>
                  <a:pt x="1050" y="935"/>
                </a:cubicBezTo>
                <a:lnTo>
                  <a:pt x="115" y="935"/>
                </a:lnTo>
                <a:cubicBezTo>
                  <a:pt x="52" y="935"/>
                  <a:pt x="0" y="880"/>
                  <a:pt x="0" y="817"/>
                </a:cubicBezTo>
                <a:lnTo>
                  <a:pt x="0" y="117"/>
                </a:lnTo>
                <a:cubicBezTo>
                  <a:pt x="0" y="55"/>
                  <a:pt x="52" y="0"/>
                  <a:pt x="115" y="0"/>
                </a:cubicBezTo>
                <a:lnTo>
                  <a:pt x="1050" y="0"/>
                </a:lnTo>
                <a:cubicBezTo>
                  <a:pt x="1113" y="0"/>
                  <a:pt x="1165" y="55"/>
                  <a:pt x="1165" y="117"/>
                </a:cubicBezTo>
                <a:close/>
                <a:moveTo>
                  <a:pt x="582" y="350"/>
                </a:moveTo>
                <a:lnTo>
                  <a:pt x="582" y="467"/>
                </a:lnTo>
                <a:lnTo>
                  <a:pt x="465" y="467"/>
                </a:lnTo>
                <a:lnTo>
                  <a:pt x="465" y="350"/>
                </a:lnTo>
                <a:lnTo>
                  <a:pt x="582" y="350"/>
                </a:lnTo>
                <a:close/>
                <a:moveTo>
                  <a:pt x="350" y="350"/>
                </a:moveTo>
                <a:lnTo>
                  <a:pt x="350" y="467"/>
                </a:lnTo>
                <a:lnTo>
                  <a:pt x="232" y="467"/>
                </a:lnTo>
                <a:lnTo>
                  <a:pt x="232" y="350"/>
                </a:lnTo>
                <a:lnTo>
                  <a:pt x="350" y="350"/>
                </a:lnTo>
                <a:close/>
                <a:moveTo>
                  <a:pt x="815" y="585"/>
                </a:moveTo>
                <a:lnTo>
                  <a:pt x="815" y="700"/>
                </a:lnTo>
                <a:lnTo>
                  <a:pt x="700" y="700"/>
                </a:lnTo>
                <a:lnTo>
                  <a:pt x="700" y="585"/>
                </a:lnTo>
                <a:lnTo>
                  <a:pt x="815" y="585"/>
                </a:lnTo>
                <a:close/>
                <a:moveTo>
                  <a:pt x="815" y="350"/>
                </a:moveTo>
                <a:lnTo>
                  <a:pt x="815" y="467"/>
                </a:lnTo>
                <a:lnTo>
                  <a:pt x="700" y="467"/>
                </a:lnTo>
                <a:lnTo>
                  <a:pt x="700" y="350"/>
                </a:lnTo>
                <a:lnTo>
                  <a:pt x="815"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86112" y="742156"/>
            <a:ext cx="463550" cy="127000"/>
          </a:xfrm>
          <a:custGeom>
            <a:avLst/>
            <a:gdLst>
              <a:gd name="T0" fmla="*/ 1197 w 1286"/>
              <a:gd name="T1" fmla="*/ 145 h 351"/>
              <a:gd name="T2" fmla="*/ 1197 w 1286"/>
              <a:gd name="T3" fmla="*/ 88 h 351"/>
              <a:gd name="T4" fmla="*/ 1080 w 1286"/>
              <a:gd name="T5" fmla="*/ 88 h 351"/>
              <a:gd name="T6" fmla="*/ 1080 w 1286"/>
              <a:gd name="T7" fmla="*/ 145 h 351"/>
              <a:gd name="T8" fmla="*/ 1197 w 1286"/>
              <a:gd name="T9" fmla="*/ 145 h 351"/>
              <a:gd name="T10" fmla="*/ 1197 w 1286"/>
              <a:gd name="T11" fmla="*/ 0 h 351"/>
              <a:gd name="T12" fmla="*/ 1285 w 1286"/>
              <a:gd name="T13" fmla="*/ 88 h 351"/>
              <a:gd name="T14" fmla="*/ 1285 w 1286"/>
              <a:gd name="T15" fmla="*/ 145 h 351"/>
              <a:gd name="T16" fmla="*/ 1197 w 1286"/>
              <a:gd name="T17" fmla="*/ 233 h 351"/>
              <a:gd name="T18" fmla="*/ 1080 w 1286"/>
              <a:gd name="T19" fmla="*/ 233 h 351"/>
              <a:gd name="T20" fmla="*/ 1080 w 1286"/>
              <a:gd name="T21" fmla="*/ 350 h 351"/>
              <a:gd name="T22" fmla="*/ 992 w 1286"/>
              <a:gd name="T23" fmla="*/ 350 h 351"/>
              <a:gd name="T24" fmla="*/ 992 w 1286"/>
              <a:gd name="T25" fmla="*/ 0 h 351"/>
              <a:gd name="T26" fmla="*/ 1197 w 1286"/>
              <a:gd name="T27" fmla="*/ 0 h 351"/>
              <a:gd name="T28" fmla="*/ 672 w 1286"/>
              <a:gd name="T29" fmla="*/ 88 h 351"/>
              <a:gd name="T30" fmla="*/ 672 w 1286"/>
              <a:gd name="T31" fmla="*/ 0 h 351"/>
              <a:gd name="T32" fmla="*/ 935 w 1286"/>
              <a:gd name="T33" fmla="*/ 0 h 351"/>
              <a:gd name="T34" fmla="*/ 935 w 1286"/>
              <a:gd name="T35" fmla="*/ 88 h 351"/>
              <a:gd name="T36" fmla="*/ 847 w 1286"/>
              <a:gd name="T37" fmla="*/ 88 h 351"/>
              <a:gd name="T38" fmla="*/ 847 w 1286"/>
              <a:gd name="T39" fmla="*/ 350 h 351"/>
              <a:gd name="T40" fmla="*/ 760 w 1286"/>
              <a:gd name="T41" fmla="*/ 350 h 351"/>
              <a:gd name="T42" fmla="*/ 760 w 1286"/>
              <a:gd name="T43" fmla="*/ 88 h 351"/>
              <a:gd name="T44" fmla="*/ 672 w 1286"/>
              <a:gd name="T45" fmla="*/ 88 h 351"/>
              <a:gd name="T46" fmla="*/ 350 w 1286"/>
              <a:gd name="T47" fmla="*/ 88 h 351"/>
              <a:gd name="T48" fmla="*/ 350 w 1286"/>
              <a:gd name="T49" fmla="*/ 0 h 351"/>
              <a:gd name="T50" fmla="*/ 612 w 1286"/>
              <a:gd name="T51" fmla="*/ 0 h 351"/>
              <a:gd name="T52" fmla="*/ 612 w 1286"/>
              <a:gd name="T53" fmla="*/ 88 h 351"/>
              <a:gd name="T54" fmla="*/ 525 w 1286"/>
              <a:gd name="T55" fmla="*/ 88 h 351"/>
              <a:gd name="T56" fmla="*/ 525 w 1286"/>
              <a:gd name="T57" fmla="*/ 350 h 351"/>
              <a:gd name="T58" fmla="*/ 437 w 1286"/>
              <a:gd name="T59" fmla="*/ 350 h 351"/>
              <a:gd name="T60" fmla="*/ 437 w 1286"/>
              <a:gd name="T61" fmla="*/ 88 h 351"/>
              <a:gd name="T62" fmla="*/ 350 w 1286"/>
              <a:gd name="T63" fmla="*/ 88 h 351"/>
              <a:gd name="T64" fmla="*/ 205 w 1286"/>
              <a:gd name="T65" fmla="*/ 118 h 351"/>
              <a:gd name="T66" fmla="*/ 205 w 1286"/>
              <a:gd name="T67" fmla="*/ 0 h 351"/>
              <a:gd name="T68" fmla="*/ 292 w 1286"/>
              <a:gd name="T69" fmla="*/ 0 h 351"/>
              <a:gd name="T70" fmla="*/ 292 w 1286"/>
              <a:gd name="T71" fmla="*/ 350 h 351"/>
              <a:gd name="T72" fmla="*/ 205 w 1286"/>
              <a:gd name="T73" fmla="*/ 350 h 351"/>
              <a:gd name="T74" fmla="*/ 205 w 1286"/>
              <a:gd name="T75" fmla="*/ 205 h 351"/>
              <a:gd name="T76" fmla="*/ 87 w 1286"/>
              <a:gd name="T77" fmla="*/ 205 h 351"/>
              <a:gd name="T78" fmla="*/ 87 w 1286"/>
              <a:gd name="T79" fmla="*/ 350 h 351"/>
              <a:gd name="T80" fmla="*/ 0 w 1286"/>
              <a:gd name="T81" fmla="*/ 350 h 351"/>
              <a:gd name="T82" fmla="*/ 0 w 1286"/>
              <a:gd name="T83" fmla="*/ 0 h 351"/>
              <a:gd name="T84" fmla="*/ 87 w 1286"/>
              <a:gd name="T85" fmla="*/ 0 h 351"/>
              <a:gd name="T86" fmla="*/ 87 w 1286"/>
              <a:gd name="T87" fmla="*/ 118 h 351"/>
              <a:gd name="T88" fmla="*/ 205 w 1286"/>
              <a:gd name="T89" fmla="*/ 118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351">
                <a:moveTo>
                  <a:pt x="1197" y="145"/>
                </a:moveTo>
                <a:lnTo>
                  <a:pt x="1197" y="88"/>
                </a:lnTo>
                <a:lnTo>
                  <a:pt x="1080" y="88"/>
                </a:lnTo>
                <a:lnTo>
                  <a:pt x="1080" y="145"/>
                </a:lnTo>
                <a:lnTo>
                  <a:pt x="1197" y="145"/>
                </a:lnTo>
                <a:close/>
                <a:moveTo>
                  <a:pt x="1197" y="0"/>
                </a:moveTo>
                <a:cubicBezTo>
                  <a:pt x="1244" y="0"/>
                  <a:pt x="1285" y="41"/>
                  <a:pt x="1285" y="88"/>
                </a:cubicBezTo>
                <a:lnTo>
                  <a:pt x="1285" y="145"/>
                </a:lnTo>
                <a:cubicBezTo>
                  <a:pt x="1285" y="192"/>
                  <a:pt x="1244" y="233"/>
                  <a:pt x="1197" y="233"/>
                </a:cubicBezTo>
                <a:lnTo>
                  <a:pt x="1080" y="233"/>
                </a:lnTo>
                <a:lnTo>
                  <a:pt x="1080" y="350"/>
                </a:lnTo>
                <a:lnTo>
                  <a:pt x="992" y="350"/>
                </a:lnTo>
                <a:lnTo>
                  <a:pt x="992" y="0"/>
                </a:lnTo>
                <a:lnTo>
                  <a:pt x="1197" y="0"/>
                </a:lnTo>
                <a:close/>
                <a:moveTo>
                  <a:pt x="672" y="88"/>
                </a:moveTo>
                <a:lnTo>
                  <a:pt x="672" y="0"/>
                </a:lnTo>
                <a:lnTo>
                  <a:pt x="935" y="0"/>
                </a:lnTo>
                <a:lnTo>
                  <a:pt x="935" y="88"/>
                </a:lnTo>
                <a:lnTo>
                  <a:pt x="847" y="88"/>
                </a:lnTo>
                <a:lnTo>
                  <a:pt x="847" y="350"/>
                </a:lnTo>
                <a:lnTo>
                  <a:pt x="760" y="350"/>
                </a:lnTo>
                <a:lnTo>
                  <a:pt x="760" y="88"/>
                </a:lnTo>
                <a:lnTo>
                  <a:pt x="672" y="88"/>
                </a:lnTo>
                <a:close/>
                <a:moveTo>
                  <a:pt x="350" y="88"/>
                </a:moveTo>
                <a:lnTo>
                  <a:pt x="350" y="0"/>
                </a:lnTo>
                <a:lnTo>
                  <a:pt x="612" y="0"/>
                </a:lnTo>
                <a:lnTo>
                  <a:pt x="612" y="88"/>
                </a:lnTo>
                <a:lnTo>
                  <a:pt x="525" y="88"/>
                </a:lnTo>
                <a:lnTo>
                  <a:pt x="525" y="350"/>
                </a:lnTo>
                <a:lnTo>
                  <a:pt x="437" y="350"/>
                </a:lnTo>
                <a:lnTo>
                  <a:pt x="437" y="88"/>
                </a:lnTo>
                <a:lnTo>
                  <a:pt x="350" y="88"/>
                </a:lnTo>
                <a:close/>
                <a:moveTo>
                  <a:pt x="205" y="118"/>
                </a:moveTo>
                <a:lnTo>
                  <a:pt x="205" y="0"/>
                </a:lnTo>
                <a:lnTo>
                  <a:pt x="292" y="0"/>
                </a:lnTo>
                <a:lnTo>
                  <a:pt x="292" y="350"/>
                </a:lnTo>
                <a:lnTo>
                  <a:pt x="205" y="350"/>
                </a:lnTo>
                <a:lnTo>
                  <a:pt x="205" y="205"/>
                </a:lnTo>
                <a:lnTo>
                  <a:pt x="87" y="205"/>
                </a:lnTo>
                <a:lnTo>
                  <a:pt x="87" y="350"/>
                </a:lnTo>
                <a:lnTo>
                  <a:pt x="0" y="350"/>
                </a:lnTo>
                <a:lnTo>
                  <a:pt x="0" y="0"/>
                </a:lnTo>
                <a:lnTo>
                  <a:pt x="87" y="0"/>
                </a:lnTo>
                <a:lnTo>
                  <a:pt x="87" y="118"/>
                </a:lnTo>
                <a:lnTo>
                  <a:pt x="205"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67212" y="594518"/>
            <a:ext cx="252412" cy="419100"/>
          </a:xfrm>
          <a:custGeom>
            <a:avLst/>
            <a:gdLst>
              <a:gd name="T0" fmla="*/ 0 w 701"/>
              <a:gd name="T1" fmla="*/ 0 h 1166"/>
              <a:gd name="T2" fmla="*/ 700 w 701"/>
              <a:gd name="T3" fmla="*/ 0 h 1166"/>
              <a:gd name="T4" fmla="*/ 700 w 701"/>
              <a:gd name="T5" fmla="*/ 350 h 1166"/>
              <a:gd name="T6" fmla="*/ 468 w 701"/>
              <a:gd name="T7" fmla="*/ 582 h 1166"/>
              <a:gd name="T8" fmla="*/ 700 w 701"/>
              <a:gd name="T9" fmla="*/ 815 h 1166"/>
              <a:gd name="T10" fmla="*/ 700 w 701"/>
              <a:gd name="T11" fmla="*/ 1165 h 1166"/>
              <a:gd name="T12" fmla="*/ 0 w 701"/>
              <a:gd name="T13" fmla="*/ 1165 h 1166"/>
              <a:gd name="T14" fmla="*/ 0 w 701"/>
              <a:gd name="T15" fmla="*/ 815 h 1166"/>
              <a:gd name="T16" fmla="*/ 233 w 701"/>
              <a:gd name="T17" fmla="*/ 582 h 1166"/>
              <a:gd name="T18" fmla="*/ 0 w 701"/>
              <a:gd name="T19" fmla="*/ 350 h 1166"/>
              <a:gd name="T20" fmla="*/ 0 w 701"/>
              <a:gd name="T2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1" h="1166">
                <a:moveTo>
                  <a:pt x="0" y="0"/>
                </a:moveTo>
                <a:lnTo>
                  <a:pt x="700" y="0"/>
                </a:lnTo>
                <a:lnTo>
                  <a:pt x="700" y="350"/>
                </a:lnTo>
                <a:lnTo>
                  <a:pt x="468" y="582"/>
                </a:lnTo>
                <a:lnTo>
                  <a:pt x="700" y="815"/>
                </a:lnTo>
                <a:lnTo>
                  <a:pt x="700" y="1165"/>
                </a:lnTo>
                <a:lnTo>
                  <a:pt x="0" y="1165"/>
                </a:lnTo>
                <a:lnTo>
                  <a:pt x="0" y="815"/>
                </a:lnTo>
                <a:lnTo>
                  <a:pt x="233" y="582"/>
                </a:lnTo>
                <a:lnTo>
                  <a:pt x="0" y="350"/>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441951" y="594518"/>
            <a:ext cx="252413" cy="419100"/>
          </a:xfrm>
          <a:custGeom>
            <a:avLst/>
            <a:gdLst>
              <a:gd name="T0" fmla="*/ 350 w 701"/>
              <a:gd name="T1" fmla="*/ 552 h 1166"/>
              <a:gd name="T2" fmla="*/ 583 w 701"/>
              <a:gd name="T3" fmla="*/ 320 h 1166"/>
              <a:gd name="T4" fmla="*/ 583 w 701"/>
              <a:gd name="T5" fmla="*/ 115 h 1166"/>
              <a:gd name="T6" fmla="*/ 118 w 701"/>
              <a:gd name="T7" fmla="*/ 115 h 1166"/>
              <a:gd name="T8" fmla="*/ 118 w 701"/>
              <a:gd name="T9" fmla="*/ 320 h 1166"/>
              <a:gd name="T10" fmla="*/ 350 w 701"/>
              <a:gd name="T11" fmla="*/ 552 h 1166"/>
              <a:gd name="T12" fmla="*/ 583 w 701"/>
              <a:gd name="T13" fmla="*/ 845 h 1166"/>
              <a:gd name="T14" fmla="*/ 350 w 701"/>
              <a:gd name="T15" fmla="*/ 612 h 1166"/>
              <a:gd name="T16" fmla="*/ 118 w 701"/>
              <a:gd name="T17" fmla="*/ 845 h 1166"/>
              <a:gd name="T18" fmla="*/ 118 w 701"/>
              <a:gd name="T19" fmla="*/ 1050 h 1166"/>
              <a:gd name="T20" fmla="*/ 583 w 701"/>
              <a:gd name="T21" fmla="*/ 1050 h 1166"/>
              <a:gd name="T22" fmla="*/ 583 w 701"/>
              <a:gd name="T23" fmla="*/ 845 h 1166"/>
              <a:gd name="T24" fmla="*/ 0 w 701"/>
              <a:gd name="T25" fmla="*/ 0 h 1166"/>
              <a:gd name="T26" fmla="*/ 700 w 701"/>
              <a:gd name="T27" fmla="*/ 0 h 1166"/>
              <a:gd name="T28" fmla="*/ 700 w 701"/>
              <a:gd name="T29" fmla="*/ 350 h 1166"/>
              <a:gd name="T30" fmla="*/ 468 w 701"/>
              <a:gd name="T31" fmla="*/ 582 h 1166"/>
              <a:gd name="T32" fmla="*/ 700 w 701"/>
              <a:gd name="T33" fmla="*/ 815 h 1166"/>
              <a:gd name="T34" fmla="*/ 700 w 701"/>
              <a:gd name="T35" fmla="*/ 1165 h 1166"/>
              <a:gd name="T36" fmla="*/ 0 w 701"/>
              <a:gd name="T37" fmla="*/ 1165 h 1166"/>
              <a:gd name="T38" fmla="*/ 0 w 701"/>
              <a:gd name="T39" fmla="*/ 815 h 1166"/>
              <a:gd name="T40" fmla="*/ 233 w 701"/>
              <a:gd name="T41" fmla="*/ 582 h 1166"/>
              <a:gd name="T42" fmla="*/ 0 w 701"/>
              <a:gd name="T43" fmla="*/ 350 h 1166"/>
              <a:gd name="T44" fmla="*/ 0 w 701"/>
              <a:gd name="T4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01" h="1166">
                <a:moveTo>
                  <a:pt x="350" y="552"/>
                </a:moveTo>
                <a:lnTo>
                  <a:pt x="583" y="320"/>
                </a:lnTo>
                <a:lnTo>
                  <a:pt x="583" y="115"/>
                </a:lnTo>
                <a:lnTo>
                  <a:pt x="118" y="115"/>
                </a:lnTo>
                <a:lnTo>
                  <a:pt x="118" y="320"/>
                </a:lnTo>
                <a:lnTo>
                  <a:pt x="350" y="552"/>
                </a:lnTo>
                <a:close/>
                <a:moveTo>
                  <a:pt x="583" y="845"/>
                </a:moveTo>
                <a:lnTo>
                  <a:pt x="350" y="612"/>
                </a:lnTo>
                <a:lnTo>
                  <a:pt x="118" y="845"/>
                </a:lnTo>
                <a:lnTo>
                  <a:pt x="118" y="1050"/>
                </a:lnTo>
                <a:lnTo>
                  <a:pt x="583" y="1050"/>
                </a:lnTo>
                <a:lnTo>
                  <a:pt x="583" y="845"/>
                </a:lnTo>
                <a:close/>
                <a:moveTo>
                  <a:pt x="0" y="0"/>
                </a:moveTo>
                <a:lnTo>
                  <a:pt x="700" y="0"/>
                </a:lnTo>
                <a:lnTo>
                  <a:pt x="700" y="350"/>
                </a:lnTo>
                <a:lnTo>
                  <a:pt x="468" y="582"/>
                </a:lnTo>
                <a:lnTo>
                  <a:pt x="700" y="815"/>
                </a:lnTo>
                <a:lnTo>
                  <a:pt x="700" y="1165"/>
                </a:lnTo>
                <a:lnTo>
                  <a:pt x="0" y="1165"/>
                </a:lnTo>
                <a:lnTo>
                  <a:pt x="0" y="815"/>
                </a:lnTo>
                <a:lnTo>
                  <a:pt x="233" y="582"/>
                </a:lnTo>
                <a:lnTo>
                  <a:pt x="0" y="350"/>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4137" y="605633"/>
            <a:ext cx="419100" cy="398461"/>
          </a:xfrm>
          <a:custGeom>
            <a:avLst/>
            <a:gdLst>
              <a:gd name="T0" fmla="*/ 738 w 1166"/>
              <a:gd name="T1" fmla="*/ 167 h 1108"/>
              <a:gd name="T2" fmla="*/ 812 w 1166"/>
              <a:gd name="T3" fmla="*/ 383 h 1108"/>
              <a:gd name="T4" fmla="*/ 809 w 1166"/>
              <a:gd name="T5" fmla="*/ 407 h 1108"/>
              <a:gd name="T6" fmla="*/ 697 w 1166"/>
              <a:gd name="T7" fmla="*/ 407 h 1108"/>
              <a:gd name="T8" fmla="*/ 705 w 1166"/>
              <a:gd name="T9" fmla="*/ 374 h 1108"/>
              <a:gd name="T10" fmla="*/ 661 w 1166"/>
              <a:gd name="T11" fmla="*/ 243 h 1108"/>
              <a:gd name="T12" fmla="*/ 585 w 1166"/>
              <a:gd name="T13" fmla="*/ 24 h 1108"/>
              <a:gd name="T14" fmla="*/ 588 w 1166"/>
              <a:gd name="T15" fmla="*/ 0 h 1108"/>
              <a:gd name="T16" fmla="*/ 700 w 1166"/>
              <a:gd name="T17" fmla="*/ 0 h 1108"/>
              <a:gd name="T18" fmla="*/ 694 w 1166"/>
              <a:gd name="T19" fmla="*/ 35 h 1108"/>
              <a:gd name="T20" fmla="*/ 733 w 1166"/>
              <a:gd name="T21" fmla="*/ 164 h 1108"/>
              <a:gd name="T22" fmla="*/ 738 w 1166"/>
              <a:gd name="T23" fmla="*/ 167 h 1108"/>
              <a:gd name="T24" fmla="*/ 970 w 1166"/>
              <a:gd name="T25" fmla="*/ 167 h 1108"/>
              <a:gd name="T26" fmla="*/ 1047 w 1166"/>
              <a:gd name="T27" fmla="*/ 383 h 1108"/>
              <a:gd name="T28" fmla="*/ 1042 w 1166"/>
              <a:gd name="T29" fmla="*/ 407 h 1108"/>
              <a:gd name="T30" fmla="*/ 932 w 1166"/>
              <a:gd name="T31" fmla="*/ 407 h 1108"/>
              <a:gd name="T32" fmla="*/ 938 w 1166"/>
              <a:gd name="T33" fmla="*/ 374 h 1108"/>
              <a:gd name="T34" fmla="*/ 899 w 1166"/>
              <a:gd name="T35" fmla="*/ 246 h 1108"/>
              <a:gd name="T36" fmla="*/ 894 w 1166"/>
              <a:gd name="T37" fmla="*/ 243 h 1108"/>
              <a:gd name="T38" fmla="*/ 817 w 1166"/>
              <a:gd name="T39" fmla="*/ 24 h 1108"/>
              <a:gd name="T40" fmla="*/ 823 w 1166"/>
              <a:gd name="T41" fmla="*/ 0 h 1108"/>
              <a:gd name="T42" fmla="*/ 932 w 1166"/>
              <a:gd name="T43" fmla="*/ 0 h 1108"/>
              <a:gd name="T44" fmla="*/ 927 w 1166"/>
              <a:gd name="T45" fmla="*/ 35 h 1108"/>
              <a:gd name="T46" fmla="*/ 965 w 1166"/>
              <a:gd name="T47" fmla="*/ 164 h 1108"/>
              <a:gd name="T48" fmla="*/ 970 w 1166"/>
              <a:gd name="T49" fmla="*/ 167 h 1108"/>
              <a:gd name="T50" fmla="*/ 990 w 1166"/>
              <a:gd name="T51" fmla="*/ 992 h 1108"/>
              <a:gd name="T52" fmla="*/ 990 w 1166"/>
              <a:gd name="T53" fmla="*/ 642 h 1108"/>
              <a:gd name="T54" fmla="*/ 875 w 1166"/>
              <a:gd name="T55" fmla="*/ 642 h 1108"/>
              <a:gd name="T56" fmla="*/ 875 w 1166"/>
              <a:gd name="T57" fmla="*/ 992 h 1108"/>
              <a:gd name="T58" fmla="*/ 990 w 1166"/>
              <a:gd name="T59" fmla="*/ 992 h 1108"/>
              <a:gd name="T60" fmla="*/ 757 w 1166"/>
              <a:gd name="T61" fmla="*/ 992 h 1108"/>
              <a:gd name="T62" fmla="*/ 757 w 1166"/>
              <a:gd name="T63" fmla="*/ 642 h 1108"/>
              <a:gd name="T64" fmla="*/ 640 w 1166"/>
              <a:gd name="T65" fmla="*/ 642 h 1108"/>
              <a:gd name="T66" fmla="*/ 640 w 1166"/>
              <a:gd name="T67" fmla="*/ 992 h 1108"/>
              <a:gd name="T68" fmla="*/ 757 w 1166"/>
              <a:gd name="T69" fmla="*/ 992 h 1108"/>
              <a:gd name="T70" fmla="*/ 525 w 1166"/>
              <a:gd name="T71" fmla="*/ 992 h 1108"/>
              <a:gd name="T72" fmla="*/ 525 w 1166"/>
              <a:gd name="T73" fmla="*/ 642 h 1108"/>
              <a:gd name="T74" fmla="*/ 407 w 1166"/>
              <a:gd name="T75" fmla="*/ 642 h 1108"/>
              <a:gd name="T76" fmla="*/ 407 w 1166"/>
              <a:gd name="T77" fmla="*/ 992 h 1108"/>
              <a:gd name="T78" fmla="*/ 525 w 1166"/>
              <a:gd name="T79" fmla="*/ 992 h 1108"/>
              <a:gd name="T80" fmla="*/ 290 w 1166"/>
              <a:gd name="T81" fmla="*/ 992 h 1108"/>
              <a:gd name="T82" fmla="*/ 290 w 1166"/>
              <a:gd name="T83" fmla="*/ 642 h 1108"/>
              <a:gd name="T84" fmla="*/ 175 w 1166"/>
              <a:gd name="T85" fmla="*/ 642 h 1108"/>
              <a:gd name="T86" fmla="*/ 175 w 1166"/>
              <a:gd name="T87" fmla="*/ 992 h 1108"/>
              <a:gd name="T88" fmla="*/ 290 w 1166"/>
              <a:gd name="T89" fmla="*/ 992 h 1108"/>
              <a:gd name="T90" fmla="*/ 533 w 1166"/>
              <a:gd name="T91" fmla="*/ 525 h 1108"/>
              <a:gd name="T92" fmla="*/ 1165 w 1166"/>
              <a:gd name="T93" fmla="*/ 525 h 1108"/>
              <a:gd name="T94" fmla="*/ 1165 w 1166"/>
              <a:gd name="T95" fmla="*/ 992 h 1108"/>
              <a:gd name="T96" fmla="*/ 1050 w 1166"/>
              <a:gd name="T97" fmla="*/ 1107 h 1108"/>
              <a:gd name="T98" fmla="*/ 115 w 1166"/>
              <a:gd name="T99" fmla="*/ 1107 h 1108"/>
              <a:gd name="T100" fmla="*/ 0 w 1166"/>
              <a:gd name="T101" fmla="*/ 992 h 1108"/>
              <a:gd name="T102" fmla="*/ 0 w 1166"/>
              <a:gd name="T103" fmla="*/ 525 h 1108"/>
              <a:gd name="T104" fmla="*/ 175 w 1166"/>
              <a:gd name="T105" fmla="*/ 525 h 1108"/>
              <a:gd name="T106" fmla="*/ 175 w 1166"/>
              <a:gd name="T107" fmla="*/ 481 h 1108"/>
              <a:gd name="T108" fmla="*/ 306 w 1166"/>
              <a:gd name="T109" fmla="*/ 350 h 1108"/>
              <a:gd name="T110" fmla="*/ 404 w 1166"/>
              <a:gd name="T111" fmla="*/ 393 h 1108"/>
              <a:gd name="T112" fmla="*/ 484 w 1166"/>
              <a:gd name="T113" fmla="*/ 484 h 1108"/>
              <a:gd name="T114" fmla="*/ 533 w 1166"/>
              <a:gd name="T115" fmla="*/ 525 h 1108"/>
              <a:gd name="T116" fmla="*/ 175 w 1166"/>
              <a:gd name="T117" fmla="*/ 175 h 1108"/>
              <a:gd name="T118" fmla="*/ 290 w 1166"/>
              <a:gd name="T119" fmla="*/ 57 h 1108"/>
              <a:gd name="T120" fmla="*/ 407 w 1166"/>
              <a:gd name="T121" fmla="*/ 175 h 1108"/>
              <a:gd name="T122" fmla="*/ 290 w 1166"/>
              <a:gd name="T123" fmla="*/ 292 h 1108"/>
              <a:gd name="T124" fmla="*/ 175 w 1166"/>
              <a:gd name="T125" fmla="*/ 175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66" h="1108">
                <a:moveTo>
                  <a:pt x="738" y="167"/>
                </a:moveTo>
                <a:cubicBezTo>
                  <a:pt x="798" y="224"/>
                  <a:pt x="823" y="303"/>
                  <a:pt x="812" y="383"/>
                </a:cubicBezTo>
                <a:lnTo>
                  <a:pt x="809" y="407"/>
                </a:lnTo>
                <a:lnTo>
                  <a:pt x="697" y="407"/>
                </a:lnTo>
                <a:lnTo>
                  <a:pt x="705" y="374"/>
                </a:lnTo>
                <a:cubicBezTo>
                  <a:pt x="714" y="327"/>
                  <a:pt x="696" y="278"/>
                  <a:pt x="661" y="243"/>
                </a:cubicBezTo>
                <a:cubicBezTo>
                  <a:pt x="601" y="183"/>
                  <a:pt x="574" y="104"/>
                  <a:pt x="585" y="24"/>
                </a:cubicBezTo>
                <a:lnTo>
                  <a:pt x="588" y="0"/>
                </a:lnTo>
                <a:lnTo>
                  <a:pt x="700" y="0"/>
                </a:lnTo>
                <a:lnTo>
                  <a:pt x="694" y="35"/>
                </a:lnTo>
                <a:cubicBezTo>
                  <a:pt x="686" y="82"/>
                  <a:pt x="700" y="128"/>
                  <a:pt x="733" y="164"/>
                </a:cubicBezTo>
                <a:lnTo>
                  <a:pt x="738" y="167"/>
                </a:lnTo>
                <a:close/>
                <a:moveTo>
                  <a:pt x="970" y="167"/>
                </a:moveTo>
                <a:cubicBezTo>
                  <a:pt x="1031" y="224"/>
                  <a:pt x="1058" y="303"/>
                  <a:pt x="1047" y="383"/>
                </a:cubicBezTo>
                <a:lnTo>
                  <a:pt x="1042" y="407"/>
                </a:lnTo>
                <a:lnTo>
                  <a:pt x="932" y="407"/>
                </a:lnTo>
                <a:lnTo>
                  <a:pt x="938" y="374"/>
                </a:lnTo>
                <a:cubicBezTo>
                  <a:pt x="946" y="328"/>
                  <a:pt x="932" y="281"/>
                  <a:pt x="899" y="246"/>
                </a:cubicBezTo>
                <a:lnTo>
                  <a:pt x="894" y="243"/>
                </a:lnTo>
                <a:cubicBezTo>
                  <a:pt x="834" y="183"/>
                  <a:pt x="806" y="104"/>
                  <a:pt x="817" y="24"/>
                </a:cubicBezTo>
                <a:lnTo>
                  <a:pt x="823" y="0"/>
                </a:lnTo>
                <a:lnTo>
                  <a:pt x="932" y="0"/>
                </a:lnTo>
                <a:lnTo>
                  <a:pt x="927" y="35"/>
                </a:lnTo>
                <a:cubicBezTo>
                  <a:pt x="919" y="82"/>
                  <a:pt x="932" y="128"/>
                  <a:pt x="965" y="164"/>
                </a:cubicBezTo>
                <a:lnTo>
                  <a:pt x="970" y="167"/>
                </a:lnTo>
                <a:close/>
                <a:moveTo>
                  <a:pt x="990" y="992"/>
                </a:moveTo>
                <a:lnTo>
                  <a:pt x="990" y="642"/>
                </a:lnTo>
                <a:lnTo>
                  <a:pt x="875" y="642"/>
                </a:lnTo>
                <a:lnTo>
                  <a:pt x="875" y="992"/>
                </a:lnTo>
                <a:lnTo>
                  <a:pt x="990" y="992"/>
                </a:lnTo>
                <a:close/>
                <a:moveTo>
                  <a:pt x="757" y="992"/>
                </a:moveTo>
                <a:lnTo>
                  <a:pt x="757" y="642"/>
                </a:lnTo>
                <a:lnTo>
                  <a:pt x="640" y="642"/>
                </a:lnTo>
                <a:lnTo>
                  <a:pt x="640" y="992"/>
                </a:lnTo>
                <a:lnTo>
                  <a:pt x="757" y="992"/>
                </a:lnTo>
                <a:close/>
                <a:moveTo>
                  <a:pt x="525" y="992"/>
                </a:moveTo>
                <a:lnTo>
                  <a:pt x="525" y="642"/>
                </a:lnTo>
                <a:lnTo>
                  <a:pt x="407" y="642"/>
                </a:lnTo>
                <a:lnTo>
                  <a:pt x="407" y="992"/>
                </a:lnTo>
                <a:lnTo>
                  <a:pt x="525" y="992"/>
                </a:lnTo>
                <a:close/>
                <a:moveTo>
                  <a:pt x="290" y="992"/>
                </a:moveTo>
                <a:lnTo>
                  <a:pt x="290" y="642"/>
                </a:lnTo>
                <a:lnTo>
                  <a:pt x="175" y="642"/>
                </a:lnTo>
                <a:lnTo>
                  <a:pt x="175" y="992"/>
                </a:lnTo>
                <a:lnTo>
                  <a:pt x="290" y="992"/>
                </a:lnTo>
                <a:close/>
                <a:moveTo>
                  <a:pt x="533" y="525"/>
                </a:moveTo>
                <a:lnTo>
                  <a:pt x="1165" y="525"/>
                </a:lnTo>
                <a:lnTo>
                  <a:pt x="1165" y="992"/>
                </a:lnTo>
                <a:cubicBezTo>
                  <a:pt x="1165" y="1055"/>
                  <a:pt x="1113" y="1107"/>
                  <a:pt x="1050" y="1107"/>
                </a:cubicBezTo>
                <a:lnTo>
                  <a:pt x="115" y="1107"/>
                </a:lnTo>
                <a:cubicBezTo>
                  <a:pt x="52" y="1107"/>
                  <a:pt x="0" y="1055"/>
                  <a:pt x="0" y="992"/>
                </a:cubicBezTo>
                <a:lnTo>
                  <a:pt x="0" y="525"/>
                </a:lnTo>
                <a:lnTo>
                  <a:pt x="175" y="525"/>
                </a:lnTo>
                <a:lnTo>
                  <a:pt x="175" y="481"/>
                </a:lnTo>
                <a:cubicBezTo>
                  <a:pt x="175" y="410"/>
                  <a:pt x="235" y="350"/>
                  <a:pt x="306" y="350"/>
                </a:cubicBezTo>
                <a:cubicBezTo>
                  <a:pt x="348" y="350"/>
                  <a:pt x="383" y="372"/>
                  <a:pt x="404" y="393"/>
                </a:cubicBezTo>
                <a:lnTo>
                  <a:pt x="484" y="484"/>
                </a:lnTo>
                <a:cubicBezTo>
                  <a:pt x="497" y="500"/>
                  <a:pt x="514" y="511"/>
                  <a:pt x="533" y="525"/>
                </a:cubicBezTo>
                <a:close/>
                <a:moveTo>
                  <a:pt x="175" y="175"/>
                </a:moveTo>
                <a:cubicBezTo>
                  <a:pt x="175" y="109"/>
                  <a:pt x="225" y="57"/>
                  <a:pt x="290" y="57"/>
                </a:cubicBezTo>
                <a:cubicBezTo>
                  <a:pt x="356" y="57"/>
                  <a:pt x="407" y="109"/>
                  <a:pt x="407" y="175"/>
                </a:cubicBezTo>
                <a:cubicBezTo>
                  <a:pt x="407" y="240"/>
                  <a:pt x="356" y="292"/>
                  <a:pt x="290" y="292"/>
                </a:cubicBezTo>
                <a:cubicBezTo>
                  <a:pt x="225" y="292"/>
                  <a:pt x="175" y="240"/>
                  <a:pt x="175" y="17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08874" y="626269"/>
            <a:ext cx="419100" cy="357187"/>
          </a:xfrm>
          <a:custGeom>
            <a:avLst/>
            <a:gdLst>
              <a:gd name="T0" fmla="*/ 465 w 1166"/>
              <a:gd name="T1" fmla="*/ 993 h 994"/>
              <a:gd name="T2" fmla="*/ 175 w 1166"/>
              <a:gd name="T3" fmla="*/ 993 h 994"/>
              <a:gd name="T4" fmla="*/ 175 w 1166"/>
              <a:gd name="T5" fmla="*/ 525 h 994"/>
              <a:gd name="T6" fmla="*/ 0 w 1166"/>
              <a:gd name="T7" fmla="*/ 525 h 994"/>
              <a:gd name="T8" fmla="*/ 582 w 1166"/>
              <a:gd name="T9" fmla="*/ 0 h 994"/>
              <a:gd name="T10" fmla="*/ 1165 w 1166"/>
              <a:gd name="T11" fmla="*/ 525 h 994"/>
              <a:gd name="T12" fmla="*/ 990 w 1166"/>
              <a:gd name="T13" fmla="*/ 525 h 994"/>
              <a:gd name="T14" fmla="*/ 990 w 1166"/>
              <a:gd name="T15" fmla="*/ 993 h 994"/>
              <a:gd name="T16" fmla="*/ 700 w 1166"/>
              <a:gd name="T17" fmla="*/ 993 h 994"/>
              <a:gd name="T18" fmla="*/ 700 w 1166"/>
              <a:gd name="T19" fmla="*/ 643 h 994"/>
              <a:gd name="T20" fmla="*/ 465 w 1166"/>
              <a:gd name="T21" fmla="*/ 643 h 994"/>
              <a:gd name="T22" fmla="*/ 465 w 1166"/>
              <a:gd name="T23" fmla="*/ 993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994">
                <a:moveTo>
                  <a:pt x="465" y="993"/>
                </a:moveTo>
                <a:lnTo>
                  <a:pt x="175" y="993"/>
                </a:lnTo>
                <a:lnTo>
                  <a:pt x="175" y="525"/>
                </a:lnTo>
                <a:lnTo>
                  <a:pt x="0" y="525"/>
                </a:lnTo>
                <a:lnTo>
                  <a:pt x="582" y="0"/>
                </a:lnTo>
                <a:lnTo>
                  <a:pt x="1165" y="525"/>
                </a:lnTo>
                <a:lnTo>
                  <a:pt x="990" y="525"/>
                </a:lnTo>
                <a:lnTo>
                  <a:pt x="990" y="993"/>
                </a:lnTo>
                <a:lnTo>
                  <a:pt x="700" y="993"/>
                </a:lnTo>
                <a:lnTo>
                  <a:pt x="700" y="643"/>
                </a:lnTo>
                <a:lnTo>
                  <a:pt x="465" y="643"/>
                </a:lnTo>
                <a:lnTo>
                  <a:pt x="465" y="99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16949" y="594518"/>
            <a:ext cx="357188" cy="419100"/>
          </a:xfrm>
          <a:custGeom>
            <a:avLst/>
            <a:gdLst>
              <a:gd name="T0" fmla="*/ 785 w 991"/>
              <a:gd name="T1" fmla="*/ 265 h 1166"/>
              <a:gd name="T2" fmla="*/ 908 w 991"/>
              <a:gd name="T3" fmla="*/ 142 h 1166"/>
              <a:gd name="T4" fmla="*/ 990 w 991"/>
              <a:gd name="T5" fmla="*/ 224 h 1166"/>
              <a:gd name="T6" fmla="*/ 867 w 991"/>
              <a:gd name="T7" fmla="*/ 350 h 1166"/>
              <a:gd name="T8" fmla="*/ 785 w 991"/>
              <a:gd name="T9" fmla="*/ 265 h 1166"/>
              <a:gd name="T10" fmla="*/ 0 w 991"/>
              <a:gd name="T11" fmla="*/ 224 h 1166"/>
              <a:gd name="T12" fmla="*/ 82 w 991"/>
              <a:gd name="T13" fmla="*/ 142 h 1166"/>
              <a:gd name="T14" fmla="*/ 205 w 991"/>
              <a:gd name="T15" fmla="*/ 265 h 1166"/>
              <a:gd name="T16" fmla="*/ 123 w 991"/>
              <a:gd name="T17" fmla="*/ 350 h 1166"/>
              <a:gd name="T18" fmla="*/ 0 w 991"/>
              <a:gd name="T19" fmla="*/ 224 h 1166"/>
              <a:gd name="T20" fmla="*/ 438 w 991"/>
              <a:gd name="T21" fmla="*/ 0 h 1166"/>
              <a:gd name="T22" fmla="*/ 553 w 991"/>
              <a:gd name="T23" fmla="*/ 0 h 1166"/>
              <a:gd name="T24" fmla="*/ 553 w 991"/>
              <a:gd name="T25" fmla="*/ 175 h 1166"/>
              <a:gd name="T26" fmla="*/ 438 w 991"/>
              <a:gd name="T27" fmla="*/ 175 h 1166"/>
              <a:gd name="T28" fmla="*/ 438 w 991"/>
              <a:gd name="T29" fmla="*/ 0 h 1166"/>
              <a:gd name="T30" fmla="*/ 145 w 991"/>
              <a:gd name="T31" fmla="*/ 700 h 1166"/>
              <a:gd name="T32" fmla="*/ 145 w 991"/>
              <a:gd name="T33" fmla="*/ 407 h 1166"/>
              <a:gd name="T34" fmla="*/ 845 w 991"/>
              <a:gd name="T35" fmla="*/ 407 h 1166"/>
              <a:gd name="T36" fmla="*/ 845 w 991"/>
              <a:gd name="T37" fmla="*/ 700 h 1166"/>
              <a:gd name="T38" fmla="*/ 670 w 991"/>
              <a:gd name="T39" fmla="*/ 875 h 1166"/>
              <a:gd name="T40" fmla="*/ 670 w 991"/>
              <a:gd name="T41" fmla="*/ 1165 h 1166"/>
              <a:gd name="T42" fmla="*/ 320 w 991"/>
              <a:gd name="T43" fmla="*/ 1165 h 1166"/>
              <a:gd name="T44" fmla="*/ 320 w 991"/>
              <a:gd name="T45" fmla="*/ 875 h 1166"/>
              <a:gd name="T46" fmla="*/ 145 w 991"/>
              <a:gd name="T47"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91" h="1166">
                <a:moveTo>
                  <a:pt x="785" y="265"/>
                </a:moveTo>
                <a:lnTo>
                  <a:pt x="908" y="142"/>
                </a:lnTo>
                <a:lnTo>
                  <a:pt x="990" y="224"/>
                </a:lnTo>
                <a:lnTo>
                  <a:pt x="867" y="350"/>
                </a:lnTo>
                <a:lnTo>
                  <a:pt x="785" y="265"/>
                </a:lnTo>
                <a:close/>
                <a:moveTo>
                  <a:pt x="0" y="224"/>
                </a:moveTo>
                <a:lnTo>
                  <a:pt x="82" y="142"/>
                </a:lnTo>
                <a:lnTo>
                  <a:pt x="205" y="265"/>
                </a:lnTo>
                <a:lnTo>
                  <a:pt x="123" y="350"/>
                </a:lnTo>
                <a:lnTo>
                  <a:pt x="0" y="224"/>
                </a:lnTo>
                <a:close/>
                <a:moveTo>
                  <a:pt x="438" y="0"/>
                </a:moveTo>
                <a:lnTo>
                  <a:pt x="553" y="0"/>
                </a:lnTo>
                <a:lnTo>
                  <a:pt x="553" y="175"/>
                </a:lnTo>
                <a:lnTo>
                  <a:pt x="438" y="175"/>
                </a:lnTo>
                <a:lnTo>
                  <a:pt x="438" y="0"/>
                </a:lnTo>
                <a:close/>
                <a:moveTo>
                  <a:pt x="145" y="700"/>
                </a:moveTo>
                <a:lnTo>
                  <a:pt x="145" y="407"/>
                </a:lnTo>
                <a:lnTo>
                  <a:pt x="845" y="407"/>
                </a:lnTo>
                <a:lnTo>
                  <a:pt x="845" y="700"/>
                </a:lnTo>
                <a:lnTo>
                  <a:pt x="670" y="875"/>
                </a:lnTo>
                <a:lnTo>
                  <a:pt x="670" y="1165"/>
                </a:lnTo>
                <a:lnTo>
                  <a:pt x="320" y="1165"/>
                </a:lnTo>
                <a:lnTo>
                  <a:pt x="320" y="875"/>
                </a:lnTo>
                <a:lnTo>
                  <a:pt x="145"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61524" y="594518"/>
            <a:ext cx="419100" cy="419100"/>
          </a:xfrm>
          <a:custGeom>
            <a:avLst/>
            <a:gdLst>
              <a:gd name="T0" fmla="*/ 582 w 1165"/>
              <a:gd name="T1" fmla="*/ 1050 h 1166"/>
              <a:gd name="T2" fmla="*/ 1050 w 1165"/>
              <a:gd name="T3" fmla="*/ 582 h 1166"/>
              <a:gd name="T4" fmla="*/ 582 w 1165"/>
              <a:gd name="T5" fmla="*/ 115 h 1166"/>
              <a:gd name="T6" fmla="*/ 115 w 1165"/>
              <a:gd name="T7" fmla="*/ 582 h 1166"/>
              <a:gd name="T8" fmla="*/ 582 w 1165"/>
              <a:gd name="T9" fmla="*/ 1050 h 1166"/>
              <a:gd name="T10" fmla="*/ 582 w 1165"/>
              <a:gd name="T11" fmla="*/ 0 h 1166"/>
              <a:gd name="T12" fmla="*/ 1164 w 1165"/>
              <a:gd name="T13" fmla="*/ 582 h 1166"/>
              <a:gd name="T14" fmla="*/ 582 w 1165"/>
              <a:gd name="T15" fmla="*/ 1165 h 1166"/>
              <a:gd name="T16" fmla="*/ 0 w 1165"/>
              <a:gd name="T17" fmla="*/ 582 h 1166"/>
              <a:gd name="T18" fmla="*/ 582 w 1165"/>
              <a:gd name="T19" fmla="*/ 0 h 1166"/>
              <a:gd name="T20" fmla="*/ 732 w 1165"/>
              <a:gd name="T21" fmla="*/ 350 h 1166"/>
              <a:gd name="T22" fmla="*/ 814 w 1165"/>
              <a:gd name="T23" fmla="*/ 432 h 1166"/>
              <a:gd name="T24" fmla="*/ 664 w 1165"/>
              <a:gd name="T25" fmla="*/ 582 h 1166"/>
              <a:gd name="T26" fmla="*/ 814 w 1165"/>
              <a:gd name="T27" fmla="*/ 733 h 1166"/>
              <a:gd name="T28" fmla="*/ 732 w 1165"/>
              <a:gd name="T29" fmla="*/ 815 h 1166"/>
              <a:gd name="T30" fmla="*/ 582 w 1165"/>
              <a:gd name="T31" fmla="*/ 664 h 1166"/>
              <a:gd name="T32" fmla="*/ 432 w 1165"/>
              <a:gd name="T33" fmla="*/ 815 h 1166"/>
              <a:gd name="T34" fmla="*/ 350 w 1165"/>
              <a:gd name="T35" fmla="*/ 733 h 1166"/>
              <a:gd name="T36" fmla="*/ 500 w 1165"/>
              <a:gd name="T37" fmla="*/ 582 h 1166"/>
              <a:gd name="T38" fmla="*/ 350 w 1165"/>
              <a:gd name="T39" fmla="*/ 432 h 1166"/>
              <a:gd name="T40" fmla="*/ 432 w 1165"/>
              <a:gd name="T41" fmla="*/ 350 h 1166"/>
              <a:gd name="T42" fmla="*/ 582 w 1165"/>
              <a:gd name="T43" fmla="*/ 500 h 1166"/>
              <a:gd name="T44" fmla="*/ 732 w 1165"/>
              <a:gd name="T45"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5"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4" y="259"/>
                  <a:pt x="1164" y="582"/>
                </a:cubicBezTo>
                <a:cubicBezTo>
                  <a:pt x="1164" y="904"/>
                  <a:pt x="905" y="1165"/>
                  <a:pt x="582" y="1165"/>
                </a:cubicBezTo>
                <a:cubicBezTo>
                  <a:pt x="259" y="1165"/>
                  <a:pt x="0" y="904"/>
                  <a:pt x="0" y="582"/>
                </a:cubicBezTo>
                <a:cubicBezTo>
                  <a:pt x="0" y="259"/>
                  <a:pt x="259" y="0"/>
                  <a:pt x="582" y="0"/>
                </a:cubicBezTo>
                <a:close/>
                <a:moveTo>
                  <a:pt x="732" y="350"/>
                </a:moveTo>
                <a:lnTo>
                  <a:pt x="814" y="432"/>
                </a:lnTo>
                <a:lnTo>
                  <a:pt x="664" y="582"/>
                </a:lnTo>
                <a:lnTo>
                  <a:pt x="814" y="733"/>
                </a:lnTo>
                <a:lnTo>
                  <a:pt x="732" y="815"/>
                </a:lnTo>
                <a:lnTo>
                  <a:pt x="582" y="664"/>
                </a:lnTo>
                <a:lnTo>
                  <a:pt x="432" y="815"/>
                </a:lnTo>
                <a:lnTo>
                  <a:pt x="350" y="733"/>
                </a:lnTo>
                <a:lnTo>
                  <a:pt x="500" y="582"/>
                </a:lnTo>
                <a:lnTo>
                  <a:pt x="350" y="432"/>
                </a:lnTo>
                <a:lnTo>
                  <a:pt x="432" y="350"/>
                </a:lnTo>
                <a:lnTo>
                  <a:pt x="582" y="500"/>
                </a:lnTo>
                <a:lnTo>
                  <a:pt x="732"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56901" y="635793"/>
            <a:ext cx="377825" cy="336550"/>
          </a:xfrm>
          <a:custGeom>
            <a:avLst/>
            <a:gdLst>
              <a:gd name="T0" fmla="*/ 670 w 1051"/>
              <a:gd name="T1" fmla="*/ 555 h 936"/>
              <a:gd name="T2" fmla="*/ 670 w 1051"/>
              <a:gd name="T3" fmla="*/ 380 h 936"/>
              <a:gd name="T4" fmla="*/ 788 w 1051"/>
              <a:gd name="T5" fmla="*/ 380 h 936"/>
              <a:gd name="T6" fmla="*/ 788 w 1051"/>
              <a:gd name="T7" fmla="*/ 555 h 936"/>
              <a:gd name="T8" fmla="*/ 670 w 1051"/>
              <a:gd name="T9" fmla="*/ 555 h 936"/>
              <a:gd name="T10" fmla="*/ 875 w 1051"/>
              <a:gd name="T11" fmla="*/ 585 h 936"/>
              <a:gd name="T12" fmla="*/ 875 w 1051"/>
              <a:gd name="T13" fmla="*/ 350 h 936"/>
              <a:gd name="T14" fmla="*/ 818 w 1051"/>
              <a:gd name="T15" fmla="*/ 292 h 936"/>
              <a:gd name="T16" fmla="*/ 643 w 1051"/>
              <a:gd name="T17" fmla="*/ 292 h 936"/>
              <a:gd name="T18" fmla="*/ 582 w 1051"/>
              <a:gd name="T19" fmla="*/ 350 h 936"/>
              <a:gd name="T20" fmla="*/ 582 w 1051"/>
              <a:gd name="T21" fmla="*/ 585 h 936"/>
              <a:gd name="T22" fmla="*/ 643 w 1051"/>
              <a:gd name="T23" fmla="*/ 642 h 936"/>
              <a:gd name="T24" fmla="*/ 686 w 1051"/>
              <a:gd name="T25" fmla="*/ 642 h 936"/>
              <a:gd name="T26" fmla="*/ 686 w 1051"/>
              <a:gd name="T27" fmla="*/ 730 h 936"/>
              <a:gd name="T28" fmla="*/ 774 w 1051"/>
              <a:gd name="T29" fmla="*/ 730 h 936"/>
              <a:gd name="T30" fmla="*/ 774 w 1051"/>
              <a:gd name="T31" fmla="*/ 642 h 936"/>
              <a:gd name="T32" fmla="*/ 818 w 1051"/>
              <a:gd name="T33" fmla="*/ 642 h 936"/>
              <a:gd name="T34" fmla="*/ 875 w 1051"/>
              <a:gd name="T35" fmla="*/ 585 h 936"/>
              <a:gd name="T36" fmla="*/ 468 w 1051"/>
              <a:gd name="T37" fmla="*/ 642 h 936"/>
              <a:gd name="T38" fmla="*/ 468 w 1051"/>
              <a:gd name="T39" fmla="*/ 292 h 936"/>
              <a:gd name="T40" fmla="*/ 380 w 1051"/>
              <a:gd name="T41" fmla="*/ 292 h 936"/>
              <a:gd name="T42" fmla="*/ 380 w 1051"/>
              <a:gd name="T43" fmla="*/ 437 h 936"/>
              <a:gd name="T44" fmla="*/ 263 w 1051"/>
              <a:gd name="T45" fmla="*/ 437 h 936"/>
              <a:gd name="T46" fmla="*/ 263 w 1051"/>
              <a:gd name="T47" fmla="*/ 292 h 936"/>
              <a:gd name="T48" fmla="*/ 175 w 1051"/>
              <a:gd name="T49" fmla="*/ 292 h 936"/>
              <a:gd name="T50" fmla="*/ 175 w 1051"/>
              <a:gd name="T51" fmla="*/ 642 h 936"/>
              <a:gd name="T52" fmla="*/ 263 w 1051"/>
              <a:gd name="T53" fmla="*/ 642 h 936"/>
              <a:gd name="T54" fmla="*/ 263 w 1051"/>
              <a:gd name="T55" fmla="*/ 525 h 936"/>
              <a:gd name="T56" fmla="*/ 380 w 1051"/>
              <a:gd name="T57" fmla="*/ 525 h 936"/>
              <a:gd name="T58" fmla="*/ 380 w 1051"/>
              <a:gd name="T59" fmla="*/ 642 h 936"/>
              <a:gd name="T60" fmla="*/ 468 w 1051"/>
              <a:gd name="T61" fmla="*/ 642 h 936"/>
              <a:gd name="T62" fmla="*/ 1050 w 1051"/>
              <a:gd name="T63" fmla="*/ 117 h 936"/>
              <a:gd name="T64" fmla="*/ 1050 w 1051"/>
              <a:gd name="T65" fmla="*/ 817 h 936"/>
              <a:gd name="T66" fmla="*/ 932 w 1051"/>
              <a:gd name="T67" fmla="*/ 935 h 936"/>
              <a:gd name="T68" fmla="*/ 118 w 1051"/>
              <a:gd name="T69" fmla="*/ 935 h 936"/>
              <a:gd name="T70" fmla="*/ 0 w 1051"/>
              <a:gd name="T71" fmla="*/ 817 h 936"/>
              <a:gd name="T72" fmla="*/ 0 w 1051"/>
              <a:gd name="T73" fmla="*/ 117 h 936"/>
              <a:gd name="T74" fmla="*/ 118 w 1051"/>
              <a:gd name="T75" fmla="*/ 0 h 936"/>
              <a:gd name="T76" fmla="*/ 932 w 1051"/>
              <a:gd name="T77" fmla="*/ 0 h 936"/>
              <a:gd name="T78" fmla="*/ 1050 w 1051"/>
              <a:gd name="T79"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51" h="936">
                <a:moveTo>
                  <a:pt x="670" y="555"/>
                </a:moveTo>
                <a:lnTo>
                  <a:pt x="670" y="380"/>
                </a:lnTo>
                <a:lnTo>
                  <a:pt x="788" y="380"/>
                </a:lnTo>
                <a:lnTo>
                  <a:pt x="788" y="555"/>
                </a:lnTo>
                <a:lnTo>
                  <a:pt x="670" y="555"/>
                </a:lnTo>
                <a:close/>
                <a:moveTo>
                  <a:pt x="875" y="585"/>
                </a:moveTo>
                <a:lnTo>
                  <a:pt x="875" y="350"/>
                </a:lnTo>
                <a:cubicBezTo>
                  <a:pt x="875" y="317"/>
                  <a:pt x="850" y="292"/>
                  <a:pt x="818" y="292"/>
                </a:cubicBezTo>
                <a:lnTo>
                  <a:pt x="643" y="292"/>
                </a:lnTo>
                <a:cubicBezTo>
                  <a:pt x="610" y="292"/>
                  <a:pt x="582" y="317"/>
                  <a:pt x="582" y="350"/>
                </a:cubicBezTo>
                <a:lnTo>
                  <a:pt x="582" y="585"/>
                </a:lnTo>
                <a:cubicBezTo>
                  <a:pt x="582" y="618"/>
                  <a:pt x="610" y="642"/>
                  <a:pt x="643" y="642"/>
                </a:cubicBezTo>
                <a:lnTo>
                  <a:pt x="686" y="642"/>
                </a:lnTo>
                <a:lnTo>
                  <a:pt x="686" y="730"/>
                </a:lnTo>
                <a:lnTo>
                  <a:pt x="774" y="730"/>
                </a:lnTo>
                <a:lnTo>
                  <a:pt x="774" y="642"/>
                </a:lnTo>
                <a:lnTo>
                  <a:pt x="818" y="642"/>
                </a:lnTo>
                <a:cubicBezTo>
                  <a:pt x="850" y="642"/>
                  <a:pt x="875" y="618"/>
                  <a:pt x="875" y="585"/>
                </a:cubicBezTo>
                <a:close/>
                <a:moveTo>
                  <a:pt x="468" y="642"/>
                </a:moveTo>
                <a:lnTo>
                  <a:pt x="468" y="292"/>
                </a:lnTo>
                <a:lnTo>
                  <a:pt x="380" y="292"/>
                </a:lnTo>
                <a:lnTo>
                  <a:pt x="380" y="437"/>
                </a:lnTo>
                <a:lnTo>
                  <a:pt x="263" y="437"/>
                </a:lnTo>
                <a:lnTo>
                  <a:pt x="263" y="292"/>
                </a:lnTo>
                <a:lnTo>
                  <a:pt x="175" y="292"/>
                </a:lnTo>
                <a:lnTo>
                  <a:pt x="175" y="642"/>
                </a:lnTo>
                <a:lnTo>
                  <a:pt x="263" y="642"/>
                </a:lnTo>
                <a:lnTo>
                  <a:pt x="263" y="525"/>
                </a:lnTo>
                <a:lnTo>
                  <a:pt x="380" y="525"/>
                </a:lnTo>
                <a:lnTo>
                  <a:pt x="380" y="642"/>
                </a:lnTo>
                <a:lnTo>
                  <a:pt x="468" y="642"/>
                </a:lnTo>
                <a:close/>
                <a:moveTo>
                  <a:pt x="1050" y="117"/>
                </a:moveTo>
                <a:lnTo>
                  <a:pt x="1050" y="817"/>
                </a:lnTo>
                <a:cubicBezTo>
                  <a:pt x="1050" y="880"/>
                  <a:pt x="995" y="935"/>
                  <a:pt x="932" y="935"/>
                </a:cubicBezTo>
                <a:lnTo>
                  <a:pt x="118" y="935"/>
                </a:lnTo>
                <a:cubicBezTo>
                  <a:pt x="52" y="935"/>
                  <a:pt x="0" y="880"/>
                  <a:pt x="0" y="817"/>
                </a:cubicBezTo>
                <a:lnTo>
                  <a:pt x="0" y="117"/>
                </a:lnTo>
                <a:cubicBezTo>
                  <a:pt x="0" y="55"/>
                  <a:pt x="52" y="0"/>
                  <a:pt x="118" y="0"/>
                </a:cubicBezTo>
                <a:lnTo>
                  <a:pt x="932" y="0"/>
                </a:lnTo>
                <a:cubicBezTo>
                  <a:pt x="995" y="0"/>
                  <a:pt x="1050" y="55"/>
                  <a:pt x="1050"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97808"/>
            <a:ext cx="463550" cy="357187"/>
          </a:xfrm>
          <a:custGeom>
            <a:avLst/>
            <a:gdLst>
              <a:gd name="T0" fmla="*/ 1168 w 1286"/>
              <a:gd name="T1" fmla="*/ 817 h 993"/>
              <a:gd name="T2" fmla="*/ 1168 w 1286"/>
              <a:gd name="T3" fmla="*/ 145 h 993"/>
              <a:gd name="T4" fmla="*/ 963 w 1286"/>
              <a:gd name="T5" fmla="*/ 117 h 993"/>
              <a:gd name="T6" fmla="*/ 643 w 1286"/>
              <a:gd name="T7" fmla="*/ 205 h 993"/>
              <a:gd name="T8" fmla="*/ 643 w 1286"/>
              <a:gd name="T9" fmla="*/ 875 h 993"/>
              <a:gd name="T10" fmla="*/ 963 w 1286"/>
              <a:gd name="T11" fmla="*/ 787 h 993"/>
              <a:gd name="T12" fmla="*/ 1168 w 1286"/>
              <a:gd name="T13" fmla="*/ 817 h 993"/>
              <a:gd name="T14" fmla="*/ 962 w 1286"/>
              <a:gd name="T15" fmla="*/ 0 h 993"/>
              <a:gd name="T16" fmla="*/ 1285 w 1286"/>
              <a:gd name="T17" fmla="*/ 87 h 993"/>
              <a:gd name="T18" fmla="*/ 1285 w 1286"/>
              <a:gd name="T19" fmla="*/ 938 h 993"/>
              <a:gd name="T20" fmla="*/ 1255 w 1286"/>
              <a:gd name="T21" fmla="*/ 968 h 993"/>
              <a:gd name="T22" fmla="*/ 1241 w 1286"/>
              <a:gd name="T23" fmla="*/ 965 h 993"/>
              <a:gd name="T24" fmla="*/ 962 w 1286"/>
              <a:gd name="T25" fmla="*/ 905 h 993"/>
              <a:gd name="T26" fmla="*/ 643 w 1286"/>
              <a:gd name="T27" fmla="*/ 992 h 993"/>
              <a:gd name="T28" fmla="*/ 323 w 1286"/>
              <a:gd name="T29" fmla="*/ 905 h 993"/>
              <a:gd name="T30" fmla="*/ 44 w 1286"/>
              <a:gd name="T31" fmla="*/ 968 h 993"/>
              <a:gd name="T32" fmla="*/ 30 w 1286"/>
              <a:gd name="T33" fmla="*/ 970 h 993"/>
              <a:gd name="T34" fmla="*/ 0 w 1286"/>
              <a:gd name="T35" fmla="*/ 943 h 993"/>
              <a:gd name="T36" fmla="*/ 0 w 1286"/>
              <a:gd name="T37" fmla="*/ 87 h 993"/>
              <a:gd name="T38" fmla="*/ 323 w 1286"/>
              <a:gd name="T39" fmla="*/ 0 h 993"/>
              <a:gd name="T40" fmla="*/ 643 w 1286"/>
              <a:gd name="T41" fmla="*/ 87 h 993"/>
              <a:gd name="T42" fmla="*/ 962 w 1286"/>
              <a:gd name="T43" fmla="*/ 0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993">
                <a:moveTo>
                  <a:pt x="1168" y="817"/>
                </a:moveTo>
                <a:lnTo>
                  <a:pt x="1168" y="145"/>
                </a:lnTo>
                <a:cubicBezTo>
                  <a:pt x="1105" y="126"/>
                  <a:pt x="1034" y="117"/>
                  <a:pt x="963" y="117"/>
                </a:cubicBezTo>
                <a:cubicBezTo>
                  <a:pt x="864" y="117"/>
                  <a:pt x="722" y="156"/>
                  <a:pt x="643" y="205"/>
                </a:cubicBezTo>
                <a:lnTo>
                  <a:pt x="643" y="875"/>
                </a:lnTo>
                <a:cubicBezTo>
                  <a:pt x="722" y="825"/>
                  <a:pt x="864" y="787"/>
                  <a:pt x="963" y="787"/>
                </a:cubicBezTo>
                <a:cubicBezTo>
                  <a:pt x="1034" y="787"/>
                  <a:pt x="1105" y="798"/>
                  <a:pt x="1168" y="817"/>
                </a:cubicBezTo>
                <a:close/>
                <a:moveTo>
                  <a:pt x="962" y="0"/>
                </a:moveTo>
                <a:cubicBezTo>
                  <a:pt x="1083" y="0"/>
                  <a:pt x="1211" y="30"/>
                  <a:pt x="1285" y="87"/>
                </a:cubicBezTo>
                <a:lnTo>
                  <a:pt x="1285" y="938"/>
                </a:lnTo>
                <a:cubicBezTo>
                  <a:pt x="1285" y="951"/>
                  <a:pt x="1269" y="968"/>
                  <a:pt x="1255" y="968"/>
                </a:cubicBezTo>
                <a:cubicBezTo>
                  <a:pt x="1250" y="968"/>
                  <a:pt x="1247" y="968"/>
                  <a:pt x="1241" y="965"/>
                </a:cubicBezTo>
                <a:cubicBezTo>
                  <a:pt x="1159" y="921"/>
                  <a:pt x="1058" y="905"/>
                  <a:pt x="962" y="905"/>
                </a:cubicBezTo>
                <a:cubicBezTo>
                  <a:pt x="864" y="905"/>
                  <a:pt x="722" y="943"/>
                  <a:pt x="643" y="992"/>
                </a:cubicBezTo>
                <a:cubicBezTo>
                  <a:pt x="558" y="929"/>
                  <a:pt x="437" y="905"/>
                  <a:pt x="323" y="905"/>
                </a:cubicBezTo>
                <a:cubicBezTo>
                  <a:pt x="238" y="905"/>
                  <a:pt x="123" y="929"/>
                  <a:pt x="44" y="968"/>
                </a:cubicBezTo>
                <a:cubicBezTo>
                  <a:pt x="38" y="968"/>
                  <a:pt x="36" y="970"/>
                  <a:pt x="30" y="970"/>
                </a:cubicBezTo>
                <a:cubicBezTo>
                  <a:pt x="16" y="970"/>
                  <a:pt x="0" y="957"/>
                  <a:pt x="0" y="943"/>
                </a:cubicBezTo>
                <a:lnTo>
                  <a:pt x="0" y="87"/>
                </a:lnTo>
                <a:cubicBezTo>
                  <a:pt x="85" y="24"/>
                  <a:pt x="208" y="0"/>
                  <a:pt x="323" y="0"/>
                </a:cubicBezTo>
                <a:cubicBezTo>
                  <a:pt x="437" y="0"/>
                  <a:pt x="558" y="24"/>
                  <a:pt x="643" y="87"/>
                </a:cubicBezTo>
                <a:cubicBezTo>
                  <a:pt x="727" y="24"/>
                  <a:pt x="848" y="0"/>
                  <a:pt x="96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97099" y="1466056"/>
            <a:ext cx="336550" cy="419100"/>
          </a:xfrm>
          <a:custGeom>
            <a:avLst/>
            <a:gdLst>
              <a:gd name="T0" fmla="*/ 525 w 936"/>
              <a:gd name="T1" fmla="*/ 407 h 1165"/>
              <a:gd name="T2" fmla="*/ 848 w 936"/>
              <a:gd name="T3" fmla="*/ 407 h 1165"/>
              <a:gd name="T4" fmla="*/ 525 w 936"/>
              <a:gd name="T5" fmla="*/ 87 h 1165"/>
              <a:gd name="T6" fmla="*/ 525 w 936"/>
              <a:gd name="T7" fmla="*/ 407 h 1165"/>
              <a:gd name="T8" fmla="*/ 118 w 936"/>
              <a:gd name="T9" fmla="*/ 0 h 1165"/>
              <a:gd name="T10" fmla="*/ 585 w 936"/>
              <a:gd name="T11" fmla="*/ 0 h 1165"/>
              <a:gd name="T12" fmla="*/ 935 w 936"/>
              <a:gd name="T13" fmla="*/ 350 h 1165"/>
              <a:gd name="T14" fmla="*/ 935 w 936"/>
              <a:gd name="T15" fmla="*/ 1049 h 1165"/>
              <a:gd name="T16" fmla="*/ 818 w 936"/>
              <a:gd name="T17" fmla="*/ 1164 h 1165"/>
              <a:gd name="T18" fmla="*/ 118 w 936"/>
              <a:gd name="T19" fmla="*/ 1164 h 1165"/>
              <a:gd name="T20" fmla="*/ 0 w 936"/>
              <a:gd name="T21" fmla="*/ 1049 h 1165"/>
              <a:gd name="T22" fmla="*/ 3 w 936"/>
              <a:gd name="T23" fmla="*/ 114 h 1165"/>
              <a:gd name="T24" fmla="*/ 118 w 936"/>
              <a:gd name="T2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165">
                <a:moveTo>
                  <a:pt x="525" y="407"/>
                </a:moveTo>
                <a:lnTo>
                  <a:pt x="848" y="407"/>
                </a:lnTo>
                <a:lnTo>
                  <a:pt x="525" y="87"/>
                </a:lnTo>
                <a:lnTo>
                  <a:pt x="525" y="407"/>
                </a:lnTo>
                <a:close/>
                <a:moveTo>
                  <a:pt x="118" y="0"/>
                </a:moveTo>
                <a:lnTo>
                  <a:pt x="585" y="0"/>
                </a:lnTo>
                <a:lnTo>
                  <a:pt x="935" y="350"/>
                </a:lnTo>
                <a:lnTo>
                  <a:pt x="935" y="1049"/>
                </a:lnTo>
                <a:cubicBezTo>
                  <a:pt x="935" y="1112"/>
                  <a:pt x="881" y="1164"/>
                  <a:pt x="818" y="1164"/>
                </a:cubicBezTo>
                <a:lnTo>
                  <a:pt x="118" y="1164"/>
                </a:lnTo>
                <a:cubicBezTo>
                  <a:pt x="55" y="1164"/>
                  <a:pt x="0" y="1112"/>
                  <a:pt x="0" y="1049"/>
                </a:cubicBezTo>
                <a:lnTo>
                  <a:pt x="3" y="114"/>
                </a:lnTo>
                <a:cubicBezTo>
                  <a:pt x="3" y="52"/>
                  <a:pt x="55" y="0"/>
                  <a:pt x="118"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33737" y="1466056"/>
            <a:ext cx="419100" cy="419100"/>
          </a:xfrm>
          <a:custGeom>
            <a:avLst/>
            <a:gdLst>
              <a:gd name="T0" fmla="*/ 932 w 1166"/>
              <a:gd name="T1" fmla="*/ 350 h 1165"/>
              <a:gd name="T2" fmla="*/ 932 w 1166"/>
              <a:gd name="T3" fmla="*/ 232 h 1165"/>
              <a:gd name="T4" fmla="*/ 232 w 1166"/>
              <a:gd name="T5" fmla="*/ 232 h 1165"/>
              <a:gd name="T6" fmla="*/ 232 w 1166"/>
              <a:gd name="T7" fmla="*/ 350 h 1165"/>
              <a:gd name="T8" fmla="*/ 932 w 1166"/>
              <a:gd name="T9" fmla="*/ 350 h 1165"/>
              <a:gd name="T10" fmla="*/ 932 w 1166"/>
              <a:gd name="T11" fmla="*/ 525 h 1165"/>
              <a:gd name="T12" fmla="*/ 932 w 1166"/>
              <a:gd name="T13" fmla="*/ 407 h 1165"/>
              <a:gd name="T14" fmla="*/ 232 w 1166"/>
              <a:gd name="T15" fmla="*/ 407 h 1165"/>
              <a:gd name="T16" fmla="*/ 232 w 1166"/>
              <a:gd name="T17" fmla="*/ 525 h 1165"/>
              <a:gd name="T18" fmla="*/ 932 w 1166"/>
              <a:gd name="T19" fmla="*/ 525 h 1165"/>
              <a:gd name="T20" fmla="*/ 932 w 1166"/>
              <a:gd name="T21" fmla="*/ 700 h 1165"/>
              <a:gd name="T22" fmla="*/ 932 w 1166"/>
              <a:gd name="T23" fmla="*/ 582 h 1165"/>
              <a:gd name="T24" fmla="*/ 232 w 1166"/>
              <a:gd name="T25" fmla="*/ 582 h 1165"/>
              <a:gd name="T26" fmla="*/ 232 w 1166"/>
              <a:gd name="T27" fmla="*/ 700 h 1165"/>
              <a:gd name="T28" fmla="*/ 932 w 1166"/>
              <a:gd name="T29" fmla="*/ 700 h 1165"/>
              <a:gd name="T30" fmla="*/ 1050 w 1166"/>
              <a:gd name="T31" fmla="*/ 0 h 1165"/>
              <a:gd name="T32" fmla="*/ 1165 w 1166"/>
              <a:gd name="T33" fmla="*/ 114 h 1165"/>
              <a:gd name="T34" fmla="*/ 1165 w 1166"/>
              <a:gd name="T35" fmla="*/ 1164 h 1165"/>
              <a:gd name="T36" fmla="*/ 932 w 1166"/>
              <a:gd name="T37" fmla="*/ 932 h 1165"/>
              <a:gd name="T38" fmla="*/ 115 w 1166"/>
              <a:gd name="T39" fmla="*/ 932 h 1165"/>
              <a:gd name="T40" fmla="*/ 0 w 1166"/>
              <a:gd name="T41" fmla="*/ 814 h 1165"/>
              <a:gd name="T42" fmla="*/ 0 w 1166"/>
              <a:gd name="T43" fmla="*/ 114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2" y="350"/>
                </a:moveTo>
                <a:lnTo>
                  <a:pt x="932" y="232"/>
                </a:lnTo>
                <a:lnTo>
                  <a:pt x="232" y="232"/>
                </a:lnTo>
                <a:lnTo>
                  <a:pt x="232" y="350"/>
                </a:lnTo>
                <a:lnTo>
                  <a:pt x="932" y="350"/>
                </a:lnTo>
                <a:close/>
                <a:moveTo>
                  <a:pt x="932" y="525"/>
                </a:moveTo>
                <a:lnTo>
                  <a:pt x="932" y="407"/>
                </a:lnTo>
                <a:lnTo>
                  <a:pt x="232" y="407"/>
                </a:lnTo>
                <a:lnTo>
                  <a:pt x="232" y="525"/>
                </a:lnTo>
                <a:lnTo>
                  <a:pt x="932" y="525"/>
                </a:lnTo>
                <a:close/>
                <a:moveTo>
                  <a:pt x="932" y="700"/>
                </a:moveTo>
                <a:lnTo>
                  <a:pt x="932" y="582"/>
                </a:lnTo>
                <a:lnTo>
                  <a:pt x="232" y="582"/>
                </a:lnTo>
                <a:lnTo>
                  <a:pt x="232" y="700"/>
                </a:lnTo>
                <a:lnTo>
                  <a:pt x="932" y="700"/>
                </a:lnTo>
                <a:close/>
                <a:moveTo>
                  <a:pt x="1050" y="0"/>
                </a:moveTo>
                <a:cubicBezTo>
                  <a:pt x="1113" y="0"/>
                  <a:pt x="1165" y="52"/>
                  <a:pt x="1165" y="114"/>
                </a:cubicBezTo>
                <a:lnTo>
                  <a:pt x="1165" y="1164"/>
                </a:lnTo>
                <a:lnTo>
                  <a:pt x="932" y="932"/>
                </a:lnTo>
                <a:lnTo>
                  <a:pt x="115" y="932"/>
                </a:lnTo>
                <a:cubicBezTo>
                  <a:pt x="52" y="932"/>
                  <a:pt x="0" y="877"/>
                  <a:pt x="0" y="814"/>
                </a:cubicBezTo>
                <a:lnTo>
                  <a:pt x="0" y="114"/>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89424" y="1486695"/>
            <a:ext cx="463550" cy="377825"/>
          </a:xfrm>
          <a:custGeom>
            <a:avLst/>
            <a:gdLst>
              <a:gd name="T0" fmla="*/ 585 w 1286"/>
              <a:gd name="T1" fmla="*/ 757 h 1051"/>
              <a:gd name="T2" fmla="*/ 585 w 1286"/>
              <a:gd name="T3" fmla="*/ 582 h 1051"/>
              <a:gd name="T4" fmla="*/ 0 w 1286"/>
              <a:gd name="T5" fmla="*/ 582 h 1051"/>
              <a:gd name="T6" fmla="*/ 0 w 1286"/>
              <a:gd name="T7" fmla="*/ 468 h 1051"/>
              <a:gd name="T8" fmla="*/ 585 w 1286"/>
              <a:gd name="T9" fmla="*/ 468 h 1051"/>
              <a:gd name="T10" fmla="*/ 585 w 1286"/>
              <a:gd name="T11" fmla="*/ 293 h 1051"/>
              <a:gd name="T12" fmla="*/ 818 w 1286"/>
              <a:gd name="T13" fmla="*/ 525 h 1051"/>
              <a:gd name="T14" fmla="*/ 585 w 1286"/>
              <a:gd name="T15" fmla="*/ 757 h 1051"/>
              <a:gd name="T16" fmla="*/ 1168 w 1286"/>
              <a:gd name="T17" fmla="*/ 0 h 1051"/>
              <a:gd name="T18" fmla="*/ 1285 w 1286"/>
              <a:gd name="T19" fmla="*/ 118 h 1051"/>
              <a:gd name="T20" fmla="*/ 1285 w 1286"/>
              <a:gd name="T21" fmla="*/ 935 h 1051"/>
              <a:gd name="T22" fmla="*/ 1168 w 1286"/>
              <a:gd name="T23" fmla="*/ 1050 h 1051"/>
              <a:gd name="T24" fmla="*/ 118 w 1286"/>
              <a:gd name="T25" fmla="*/ 1050 h 1051"/>
              <a:gd name="T26" fmla="*/ 0 w 1286"/>
              <a:gd name="T27" fmla="*/ 935 h 1051"/>
              <a:gd name="T28" fmla="*/ 0 w 1286"/>
              <a:gd name="T29" fmla="*/ 700 h 1051"/>
              <a:gd name="T30" fmla="*/ 118 w 1286"/>
              <a:gd name="T31" fmla="*/ 700 h 1051"/>
              <a:gd name="T32" fmla="*/ 118 w 1286"/>
              <a:gd name="T33" fmla="*/ 935 h 1051"/>
              <a:gd name="T34" fmla="*/ 1168 w 1286"/>
              <a:gd name="T35" fmla="*/ 935 h 1051"/>
              <a:gd name="T36" fmla="*/ 1168 w 1286"/>
              <a:gd name="T37" fmla="*/ 115 h 1051"/>
              <a:gd name="T38" fmla="*/ 118 w 1286"/>
              <a:gd name="T39" fmla="*/ 115 h 1051"/>
              <a:gd name="T40" fmla="*/ 118 w 1286"/>
              <a:gd name="T41" fmla="*/ 350 h 1051"/>
              <a:gd name="T42" fmla="*/ 0 w 1286"/>
              <a:gd name="T43" fmla="*/ 350 h 1051"/>
              <a:gd name="T44" fmla="*/ 0 w 1286"/>
              <a:gd name="T45" fmla="*/ 118 h 1051"/>
              <a:gd name="T46" fmla="*/ 118 w 1286"/>
              <a:gd name="T47" fmla="*/ 0 h 1051"/>
              <a:gd name="T48" fmla="*/ 1168 w 1286"/>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051">
                <a:moveTo>
                  <a:pt x="585" y="757"/>
                </a:moveTo>
                <a:lnTo>
                  <a:pt x="585" y="582"/>
                </a:lnTo>
                <a:lnTo>
                  <a:pt x="0" y="582"/>
                </a:lnTo>
                <a:lnTo>
                  <a:pt x="0" y="468"/>
                </a:lnTo>
                <a:lnTo>
                  <a:pt x="585" y="468"/>
                </a:lnTo>
                <a:lnTo>
                  <a:pt x="585" y="293"/>
                </a:lnTo>
                <a:lnTo>
                  <a:pt x="818" y="525"/>
                </a:lnTo>
                <a:lnTo>
                  <a:pt x="585" y="757"/>
                </a:lnTo>
                <a:close/>
                <a:moveTo>
                  <a:pt x="1168" y="0"/>
                </a:moveTo>
                <a:cubicBezTo>
                  <a:pt x="1230" y="0"/>
                  <a:pt x="1285" y="52"/>
                  <a:pt x="1285" y="118"/>
                </a:cubicBezTo>
                <a:lnTo>
                  <a:pt x="1285" y="935"/>
                </a:lnTo>
                <a:cubicBezTo>
                  <a:pt x="1285" y="998"/>
                  <a:pt x="1230" y="1050"/>
                  <a:pt x="1168" y="1050"/>
                </a:cubicBezTo>
                <a:lnTo>
                  <a:pt x="118" y="1050"/>
                </a:lnTo>
                <a:cubicBezTo>
                  <a:pt x="55" y="1050"/>
                  <a:pt x="0" y="998"/>
                  <a:pt x="0" y="935"/>
                </a:cubicBezTo>
                <a:lnTo>
                  <a:pt x="0" y="700"/>
                </a:lnTo>
                <a:lnTo>
                  <a:pt x="118" y="700"/>
                </a:lnTo>
                <a:lnTo>
                  <a:pt x="118" y="935"/>
                </a:lnTo>
                <a:lnTo>
                  <a:pt x="1168" y="935"/>
                </a:lnTo>
                <a:lnTo>
                  <a:pt x="1168" y="115"/>
                </a:lnTo>
                <a:lnTo>
                  <a:pt x="118" y="115"/>
                </a:lnTo>
                <a:lnTo>
                  <a:pt x="118" y="350"/>
                </a:lnTo>
                <a:lnTo>
                  <a:pt x="0" y="350"/>
                </a:lnTo>
                <a:lnTo>
                  <a:pt x="0" y="118"/>
                </a:lnTo>
                <a:cubicBezTo>
                  <a:pt x="0" y="55"/>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89562" y="1466056"/>
            <a:ext cx="419100" cy="419100"/>
          </a:xfrm>
          <a:custGeom>
            <a:avLst/>
            <a:gdLst>
              <a:gd name="T0" fmla="*/ 640 w 1166"/>
              <a:gd name="T1" fmla="*/ 407 h 1165"/>
              <a:gd name="T2" fmla="*/ 640 w 1166"/>
              <a:gd name="T3" fmla="*/ 289 h 1165"/>
              <a:gd name="T4" fmla="*/ 526 w 1166"/>
              <a:gd name="T5" fmla="*/ 289 h 1165"/>
              <a:gd name="T6" fmla="*/ 526 w 1166"/>
              <a:gd name="T7" fmla="*/ 407 h 1165"/>
              <a:gd name="T8" fmla="*/ 640 w 1166"/>
              <a:gd name="T9" fmla="*/ 407 h 1165"/>
              <a:gd name="T10" fmla="*/ 640 w 1166"/>
              <a:gd name="T11" fmla="*/ 875 h 1165"/>
              <a:gd name="T12" fmla="*/ 640 w 1166"/>
              <a:gd name="T13" fmla="*/ 525 h 1165"/>
              <a:gd name="T14" fmla="*/ 526 w 1166"/>
              <a:gd name="T15" fmla="*/ 525 h 1165"/>
              <a:gd name="T16" fmla="*/ 526 w 1166"/>
              <a:gd name="T17" fmla="*/ 875 h 1165"/>
              <a:gd name="T18" fmla="*/ 640 w 1166"/>
              <a:gd name="T19" fmla="*/ 875 h 1165"/>
              <a:gd name="T20" fmla="*/ 583 w 1166"/>
              <a:gd name="T21" fmla="*/ 0 h 1165"/>
              <a:gd name="T22" fmla="*/ 1165 w 1166"/>
              <a:gd name="T23" fmla="*/ 582 h 1165"/>
              <a:gd name="T24" fmla="*/ 583 w 1166"/>
              <a:gd name="T25" fmla="*/ 1164 h 1165"/>
              <a:gd name="T26" fmla="*/ 0 w 1166"/>
              <a:gd name="T27" fmla="*/ 582 h 1165"/>
              <a:gd name="T28" fmla="*/ 583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640" y="407"/>
                </a:moveTo>
                <a:lnTo>
                  <a:pt x="640" y="289"/>
                </a:lnTo>
                <a:lnTo>
                  <a:pt x="526" y="289"/>
                </a:lnTo>
                <a:lnTo>
                  <a:pt x="526" y="407"/>
                </a:lnTo>
                <a:lnTo>
                  <a:pt x="640" y="407"/>
                </a:lnTo>
                <a:close/>
                <a:moveTo>
                  <a:pt x="640" y="875"/>
                </a:moveTo>
                <a:lnTo>
                  <a:pt x="640" y="525"/>
                </a:lnTo>
                <a:lnTo>
                  <a:pt x="526" y="525"/>
                </a:lnTo>
                <a:lnTo>
                  <a:pt x="526" y="875"/>
                </a:lnTo>
                <a:lnTo>
                  <a:pt x="640" y="875"/>
                </a:lnTo>
                <a:close/>
                <a:moveTo>
                  <a:pt x="583" y="0"/>
                </a:moveTo>
                <a:cubicBezTo>
                  <a:pt x="906" y="0"/>
                  <a:pt x="1165" y="259"/>
                  <a:pt x="1165" y="582"/>
                </a:cubicBezTo>
                <a:cubicBezTo>
                  <a:pt x="1165" y="905"/>
                  <a:pt x="906" y="1164"/>
                  <a:pt x="583" y="1164"/>
                </a:cubicBezTo>
                <a:cubicBezTo>
                  <a:pt x="260" y="1164"/>
                  <a:pt x="0" y="905"/>
                  <a:pt x="0" y="582"/>
                </a:cubicBezTo>
                <a:cubicBezTo>
                  <a:pt x="0" y="259"/>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67474" y="1466056"/>
            <a:ext cx="419100" cy="419100"/>
          </a:xfrm>
          <a:custGeom>
            <a:avLst/>
            <a:gdLst>
              <a:gd name="T0" fmla="*/ 525 w 1166"/>
              <a:gd name="T1" fmla="*/ 407 h 1165"/>
              <a:gd name="T2" fmla="*/ 525 w 1166"/>
              <a:gd name="T3" fmla="*/ 289 h 1165"/>
              <a:gd name="T4" fmla="*/ 640 w 1166"/>
              <a:gd name="T5" fmla="*/ 289 h 1165"/>
              <a:gd name="T6" fmla="*/ 640 w 1166"/>
              <a:gd name="T7" fmla="*/ 407 h 1165"/>
              <a:gd name="T8" fmla="*/ 525 w 1166"/>
              <a:gd name="T9" fmla="*/ 407 h 1165"/>
              <a:gd name="T10" fmla="*/ 582 w 1166"/>
              <a:gd name="T11" fmla="*/ 1049 h 1165"/>
              <a:gd name="T12" fmla="*/ 1050 w 1166"/>
              <a:gd name="T13" fmla="*/ 582 h 1165"/>
              <a:gd name="T14" fmla="*/ 582 w 1166"/>
              <a:gd name="T15" fmla="*/ 114 h 1165"/>
              <a:gd name="T16" fmla="*/ 115 w 1166"/>
              <a:gd name="T17" fmla="*/ 582 h 1165"/>
              <a:gd name="T18" fmla="*/ 582 w 1166"/>
              <a:gd name="T19" fmla="*/ 1049 h 1165"/>
              <a:gd name="T20" fmla="*/ 582 w 1166"/>
              <a:gd name="T21" fmla="*/ 0 h 1165"/>
              <a:gd name="T22" fmla="*/ 1165 w 1166"/>
              <a:gd name="T23" fmla="*/ 582 h 1165"/>
              <a:gd name="T24" fmla="*/ 582 w 1166"/>
              <a:gd name="T25" fmla="*/ 1164 h 1165"/>
              <a:gd name="T26" fmla="*/ 0 w 1166"/>
              <a:gd name="T27" fmla="*/ 582 h 1165"/>
              <a:gd name="T28" fmla="*/ 582 w 1166"/>
              <a:gd name="T29" fmla="*/ 0 h 1165"/>
              <a:gd name="T30" fmla="*/ 525 w 1166"/>
              <a:gd name="T31" fmla="*/ 875 h 1165"/>
              <a:gd name="T32" fmla="*/ 525 w 1166"/>
              <a:gd name="T33" fmla="*/ 525 h 1165"/>
              <a:gd name="T34" fmla="*/ 640 w 1166"/>
              <a:gd name="T35" fmla="*/ 525 h 1165"/>
              <a:gd name="T36" fmla="*/ 640 w 1166"/>
              <a:gd name="T37" fmla="*/ 875 h 1165"/>
              <a:gd name="T38" fmla="*/ 525 w 1166"/>
              <a:gd name="T39" fmla="*/ 87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525" y="407"/>
                </a:moveTo>
                <a:lnTo>
                  <a:pt x="525" y="289"/>
                </a:lnTo>
                <a:lnTo>
                  <a:pt x="640" y="289"/>
                </a:lnTo>
                <a:lnTo>
                  <a:pt x="640" y="407"/>
                </a:lnTo>
                <a:lnTo>
                  <a:pt x="525" y="407"/>
                </a:lnTo>
                <a:close/>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moveTo>
                  <a:pt x="525" y="875"/>
                </a:moveTo>
                <a:lnTo>
                  <a:pt x="525" y="525"/>
                </a:lnTo>
                <a:lnTo>
                  <a:pt x="640" y="525"/>
                </a:lnTo>
                <a:lnTo>
                  <a:pt x="640" y="875"/>
                </a:lnTo>
                <a:lnTo>
                  <a:pt x="525"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66026" y="1486695"/>
            <a:ext cx="377825" cy="377825"/>
          </a:xfrm>
          <a:custGeom>
            <a:avLst/>
            <a:gdLst>
              <a:gd name="T0" fmla="*/ 817 w 1051"/>
              <a:gd name="T1" fmla="*/ 582 h 1051"/>
              <a:gd name="T2" fmla="*/ 817 w 1051"/>
              <a:gd name="T3" fmla="*/ 468 h 1051"/>
              <a:gd name="T4" fmla="*/ 232 w 1051"/>
              <a:gd name="T5" fmla="*/ 468 h 1051"/>
              <a:gd name="T6" fmla="*/ 232 w 1051"/>
              <a:gd name="T7" fmla="*/ 582 h 1051"/>
              <a:gd name="T8" fmla="*/ 817 w 1051"/>
              <a:gd name="T9" fmla="*/ 582 h 1051"/>
              <a:gd name="T10" fmla="*/ 932 w 1051"/>
              <a:gd name="T11" fmla="*/ 0 h 1051"/>
              <a:gd name="T12" fmla="*/ 1050 w 1051"/>
              <a:gd name="T13" fmla="*/ 118 h 1051"/>
              <a:gd name="T14" fmla="*/ 1050 w 1051"/>
              <a:gd name="T15" fmla="*/ 932 h 1051"/>
              <a:gd name="T16" fmla="*/ 932 w 1051"/>
              <a:gd name="T17" fmla="*/ 1050 h 1051"/>
              <a:gd name="T18" fmla="*/ 117 w 1051"/>
              <a:gd name="T19" fmla="*/ 1050 h 1051"/>
              <a:gd name="T20" fmla="*/ 0 w 1051"/>
              <a:gd name="T21" fmla="*/ 932 h 1051"/>
              <a:gd name="T22" fmla="*/ 0 w 1051"/>
              <a:gd name="T23" fmla="*/ 118 h 1051"/>
              <a:gd name="T24" fmla="*/ 117 w 1051"/>
              <a:gd name="T25" fmla="*/ 0 h 1051"/>
              <a:gd name="T26" fmla="*/ 932 w 1051"/>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817" y="582"/>
                </a:moveTo>
                <a:lnTo>
                  <a:pt x="817" y="468"/>
                </a:lnTo>
                <a:lnTo>
                  <a:pt x="232" y="468"/>
                </a:lnTo>
                <a:lnTo>
                  <a:pt x="232" y="582"/>
                </a:lnTo>
                <a:lnTo>
                  <a:pt x="817" y="582"/>
                </a:lnTo>
                <a:close/>
                <a:moveTo>
                  <a:pt x="932" y="0"/>
                </a:moveTo>
                <a:cubicBezTo>
                  <a:pt x="995" y="0"/>
                  <a:pt x="1050" y="55"/>
                  <a:pt x="1050" y="118"/>
                </a:cubicBezTo>
                <a:lnTo>
                  <a:pt x="1050" y="932"/>
                </a:lnTo>
                <a:cubicBezTo>
                  <a:pt x="1050"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643939" y="1486695"/>
            <a:ext cx="377825" cy="377825"/>
          </a:xfrm>
          <a:custGeom>
            <a:avLst/>
            <a:gdLst>
              <a:gd name="T0" fmla="*/ 932 w 1051"/>
              <a:gd name="T1" fmla="*/ 118 h 1051"/>
              <a:gd name="T2" fmla="*/ 115 w 1051"/>
              <a:gd name="T3" fmla="*/ 118 h 1051"/>
              <a:gd name="T4" fmla="*/ 115 w 1051"/>
              <a:gd name="T5" fmla="*/ 700 h 1051"/>
              <a:gd name="T6" fmla="*/ 350 w 1051"/>
              <a:gd name="T7" fmla="*/ 700 h 1051"/>
              <a:gd name="T8" fmla="*/ 525 w 1051"/>
              <a:gd name="T9" fmla="*/ 875 h 1051"/>
              <a:gd name="T10" fmla="*/ 700 w 1051"/>
              <a:gd name="T11" fmla="*/ 700 h 1051"/>
              <a:gd name="T12" fmla="*/ 932 w 1051"/>
              <a:gd name="T13" fmla="*/ 700 h 1051"/>
              <a:gd name="T14" fmla="*/ 932 w 1051"/>
              <a:gd name="T15" fmla="*/ 118 h 1051"/>
              <a:gd name="T16" fmla="*/ 932 w 1051"/>
              <a:gd name="T17" fmla="*/ 0 h 1051"/>
              <a:gd name="T18" fmla="*/ 1050 w 1051"/>
              <a:gd name="T19" fmla="*/ 118 h 1051"/>
              <a:gd name="T20" fmla="*/ 1050 w 1051"/>
              <a:gd name="T21" fmla="*/ 932 h 1051"/>
              <a:gd name="T22" fmla="*/ 932 w 1051"/>
              <a:gd name="T23" fmla="*/ 1050 h 1051"/>
              <a:gd name="T24" fmla="*/ 115 w 1051"/>
              <a:gd name="T25" fmla="*/ 1050 h 1051"/>
              <a:gd name="T26" fmla="*/ 0 w 1051"/>
              <a:gd name="T27" fmla="*/ 932 h 1051"/>
              <a:gd name="T28" fmla="*/ 0 w 1051"/>
              <a:gd name="T29" fmla="*/ 118 h 1051"/>
              <a:gd name="T30" fmla="*/ 115 w 1051"/>
              <a:gd name="T31" fmla="*/ 0 h 1051"/>
              <a:gd name="T32" fmla="*/ 932 w 1051"/>
              <a:gd name="T3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051">
                <a:moveTo>
                  <a:pt x="932" y="118"/>
                </a:moveTo>
                <a:lnTo>
                  <a:pt x="115" y="118"/>
                </a:lnTo>
                <a:lnTo>
                  <a:pt x="115" y="700"/>
                </a:lnTo>
                <a:lnTo>
                  <a:pt x="350" y="700"/>
                </a:lnTo>
                <a:cubicBezTo>
                  <a:pt x="350" y="796"/>
                  <a:pt x="429" y="875"/>
                  <a:pt x="525" y="875"/>
                </a:cubicBezTo>
                <a:cubicBezTo>
                  <a:pt x="621" y="875"/>
                  <a:pt x="700" y="796"/>
                  <a:pt x="700" y="700"/>
                </a:cubicBezTo>
                <a:lnTo>
                  <a:pt x="932" y="700"/>
                </a:lnTo>
                <a:lnTo>
                  <a:pt x="932" y="118"/>
                </a:lnTo>
                <a:close/>
                <a:moveTo>
                  <a:pt x="932" y="0"/>
                </a:moveTo>
                <a:cubicBezTo>
                  <a:pt x="995" y="0"/>
                  <a:pt x="1050" y="52"/>
                  <a:pt x="1050" y="118"/>
                </a:cubicBezTo>
                <a:lnTo>
                  <a:pt x="1050" y="932"/>
                </a:lnTo>
                <a:cubicBezTo>
                  <a:pt x="1050" y="995"/>
                  <a:pt x="995" y="1050"/>
                  <a:pt x="932" y="1050"/>
                </a:cubicBezTo>
                <a:lnTo>
                  <a:pt x="115" y="1050"/>
                </a:lnTo>
                <a:cubicBezTo>
                  <a:pt x="49" y="1050"/>
                  <a:pt x="0" y="995"/>
                  <a:pt x="0" y="932"/>
                </a:cubicBezTo>
                <a:lnTo>
                  <a:pt x="0" y="118"/>
                </a:lnTo>
                <a:cubicBezTo>
                  <a:pt x="0" y="52"/>
                  <a:pt x="49" y="0"/>
                  <a:pt x="115"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58351" y="1466056"/>
            <a:ext cx="504825" cy="419100"/>
          </a:xfrm>
          <a:custGeom>
            <a:avLst/>
            <a:gdLst>
              <a:gd name="T0" fmla="*/ 698 w 1401"/>
              <a:gd name="T1" fmla="*/ 407 h 1165"/>
              <a:gd name="T2" fmla="*/ 875 w 1401"/>
              <a:gd name="T3" fmla="*/ 407 h 1165"/>
              <a:gd name="T4" fmla="*/ 730 w 1401"/>
              <a:gd name="T5" fmla="*/ 511 h 1165"/>
              <a:gd name="T6" fmla="*/ 785 w 1401"/>
              <a:gd name="T7" fmla="*/ 680 h 1165"/>
              <a:gd name="T8" fmla="*/ 643 w 1401"/>
              <a:gd name="T9" fmla="*/ 574 h 1165"/>
              <a:gd name="T10" fmla="*/ 498 w 1401"/>
              <a:gd name="T11" fmla="*/ 680 h 1165"/>
              <a:gd name="T12" fmla="*/ 553 w 1401"/>
              <a:gd name="T13" fmla="*/ 511 h 1165"/>
              <a:gd name="T14" fmla="*/ 408 w 1401"/>
              <a:gd name="T15" fmla="*/ 407 h 1165"/>
              <a:gd name="T16" fmla="*/ 585 w 1401"/>
              <a:gd name="T17" fmla="*/ 407 h 1165"/>
              <a:gd name="T18" fmla="*/ 643 w 1401"/>
              <a:gd name="T19" fmla="*/ 232 h 1165"/>
              <a:gd name="T20" fmla="*/ 698 w 1401"/>
              <a:gd name="T21" fmla="*/ 407 h 1165"/>
              <a:gd name="T22" fmla="*/ 1168 w 1401"/>
              <a:gd name="T23" fmla="*/ 0 h 1165"/>
              <a:gd name="T24" fmla="*/ 1283 w 1401"/>
              <a:gd name="T25" fmla="*/ 114 h 1165"/>
              <a:gd name="T26" fmla="*/ 1283 w 1401"/>
              <a:gd name="T27" fmla="*/ 407 h 1165"/>
              <a:gd name="T28" fmla="*/ 1168 w 1401"/>
              <a:gd name="T29" fmla="*/ 407 h 1165"/>
              <a:gd name="T30" fmla="*/ 1168 w 1401"/>
              <a:gd name="T31" fmla="*/ 114 h 1165"/>
              <a:gd name="T32" fmla="*/ 118 w 1401"/>
              <a:gd name="T33" fmla="*/ 114 h 1165"/>
              <a:gd name="T34" fmla="*/ 118 w 1401"/>
              <a:gd name="T35" fmla="*/ 814 h 1165"/>
              <a:gd name="T36" fmla="*/ 875 w 1401"/>
              <a:gd name="T37" fmla="*/ 814 h 1165"/>
              <a:gd name="T38" fmla="*/ 875 w 1401"/>
              <a:gd name="T39" fmla="*/ 932 h 1165"/>
              <a:gd name="T40" fmla="*/ 758 w 1401"/>
              <a:gd name="T41" fmla="*/ 932 h 1165"/>
              <a:gd name="T42" fmla="*/ 758 w 1401"/>
              <a:gd name="T43" fmla="*/ 1050 h 1165"/>
              <a:gd name="T44" fmla="*/ 875 w 1401"/>
              <a:gd name="T45" fmla="*/ 1050 h 1165"/>
              <a:gd name="T46" fmla="*/ 875 w 1401"/>
              <a:gd name="T47" fmla="*/ 1164 h 1165"/>
              <a:gd name="T48" fmla="*/ 408 w 1401"/>
              <a:gd name="T49" fmla="*/ 1164 h 1165"/>
              <a:gd name="T50" fmla="*/ 408 w 1401"/>
              <a:gd name="T51" fmla="*/ 1050 h 1165"/>
              <a:gd name="T52" fmla="*/ 525 w 1401"/>
              <a:gd name="T53" fmla="*/ 1050 h 1165"/>
              <a:gd name="T54" fmla="*/ 525 w 1401"/>
              <a:gd name="T55" fmla="*/ 932 h 1165"/>
              <a:gd name="T56" fmla="*/ 118 w 1401"/>
              <a:gd name="T57" fmla="*/ 932 h 1165"/>
              <a:gd name="T58" fmla="*/ 0 w 1401"/>
              <a:gd name="T59" fmla="*/ 814 h 1165"/>
              <a:gd name="T60" fmla="*/ 0 w 1401"/>
              <a:gd name="T61" fmla="*/ 114 h 1165"/>
              <a:gd name="T62" fmla="*/ 118 w 1401"/>
              <a:gd name="T63" fmla="*/ 0 h 1165"/>
              <a:gd name="T64" fmla="*/ 1168 w 1401"/>
              <a:gd name="T65" fmla="*/ 0 h 1165"/>
              <a:gd name="T66" fmla="*/ 1343 w 1401"/>
              <a:gd name="T67" fmla="*/ 1049 h 1165"/>
              <a:gd name="T68" fmla="*/ 1343 w 1401"/>
              <a:gd name="T69" fmla="*/ 639 h 1165"/>
              <a:gd name="T70" fmla="*/ 1050 w 1401"/>
              <a:gd name="T71" fmla="*/ 639 h 1165"/>
              <a:gd name="T72" fmla="*/ 1050 w 1401"/>
              <a:gd name="T73" fmla="*/ 1049 h 1165"/>
              <a:gd name="T74" fmla="*/ 1343 w 1401"/>
              <a:gd name="T75" fmla="*/ 1049 h 1165"/>
              <a:gd name="T76" fmla="*/ 1343 w 1401"/>
              <a:gd name="T77" fmla="*/ 525 h 1165"/>
              <a:gd name="T78" fmla="*/ 1400 w 1401"/>
              <a:gd name="T79" fmla="*/ 582 h 1165"/>
              <a:gd name="T80" fmla="*/ 1400 w 1401"/>
              <a:gd name="T81" fmla="*/ 1107 h 1165"/>
              <a:gd name="T82" fmla="*/ 1343 w 1401"/>
              <a:gd name="T83" fmla="*/ 1164 h 1165"/>
              <a:gd name="T84" fmla="*/ 1050 w 1401"/>
              <a:gd name="T85" fmla="*/ 1164 h 1165"/>
              <a:gd name="T86" fmla="*/ 993 w 1401"/>
              <a:gd name="T87" fmla="*/ 1107 h 1165"/>
              <a:gd name="T88" fmla="*/ 993 w 1401"/>
              <a:gd name="T89" fmla="*/ 582 h 1165"/>
              <a:gd name="T90" fmla="*/ 1050 w 1401"/>
              <a:gd name="T91" fmla="*/ 525 h 1165"/>
              <a:gd name="T92" fmla="*/ 1343 w 1401"/>
              <a:gd name="T93" fmla="*/ 52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01" h="1165">
                <a:moveTo>
                  <a:pt x="698" y="407"/>
                </a:moveTo>
                <a:lnTo>
                  <a:pt x="875" y="407"/>
                </a:lnTo>
                <a:lnTo>
                  <a:pt x="730" y="511"/>
                </a:lnTo>
                <a:lnTo>
                  <a:pt x="785" y="680"/>
                </a:lnTo>
                <a:lnTo>
                  <a:pt x="643" y="574"/>
                </a:lnTo>
                <a:lnTo>
                  <a:pt x="498" y="680"/>
                </a:lnTo>
                <a:lnTo>
                  <a:pt x="553" y="511"/>
                </a:lnTo>
                <a:lnTo>
                  <a:pt x="408" y="407"/>
                </a:lnTo>
                <a:lnTo>
                  <a:pt x="585" y="407"/>
                </a:lnTo>
                <a:lnTo>
                  <a:pt x="643" y="232"/>
                </a:lnTo>
                <a:lnTo>
                  <a:pt x="698" y="407"/>
                </a:lnTo>
                <a:close/>
                <a:moveTo>
                  <a:pt x="1168" y="0"/>
                </a:moveTo>
                <a:cubicBezTo>
                  <a:pt x="1231" y="0"/>
                  <a:pt x="1283" y="49"/>
                  <a:pt x="1283" y="114"/>
                </a:cubicBezTo>
                <a:lnTo>
                  <a:pt x="1283" y="407"/>
                </a:lnTo>
                <a:lnTo>
                  <a:pt x="1168" y="407"/>
                </a:lnTo>
                <a:lnTo>
                  <a:pt x="1168" y="114"/>
                </a:lnTo>
                <a:lnTo>
                  <a:pt x="118" y="114"/>
                </a:lnTo>
                <a:lnTo>
                  <a:pt x="118" y="814"/>
                </a:lnTo>
                <a:lnTo>
                  <a:pt x="875" y="814"/>
                </a:lnTo>
                <a:lnTo>
                  <a:pt x="875" y="932"/>
                </a:lnTo>
                <a:lnTo>
                  <a:pt x="758" y="932"/>
                </a:lnTo>
                <a:lnTo>
                  <a:pt x="758" y="1050"/>
                </a:lnTo>
                <a:lnTo>
                  <a:pt x="875" y="1050"/>
                </a:lnTo>
                <a:lnTo>
                  <a:pt x="875" y="1164"/>
                </a:lnTo>
                <a:lnTo>
                  <a:pt x="408" y="1164"/>
                </a:lnTo>
                <a:lnTo>
                  <a:pt x="408" y="1050"/>
                </a:lnTo>
                <a:lnTo>
                  <a:pt x="525" y="1050"/>
                </a:lnTo>
                <a:lnTo>
                  <a:pt x="525" y="932"/>
                </a:lnTo>
                <a:lnTo>
                  <a:pt x="118" y="932"/>
                </a:lnTo>
                <a:cubicBezTo>
                  <a:pt x="52" y="932"/>
                  <a:pt x="0" y="877"/>
                  <a:pt x="0" y="814"/>
                </a:cubicBezTo>
                <a:lnTo>
                  <a:pt x="0" y="114"/>
                </a:lnTo>
                <a:cubicBezTo>
                  <a:pt x="0" y="49"/>
                  <a:pt x="52" y="0"/>
                  <a:pt x="118" y="0"/>
                </a:cubicBezTo>
                <a:lnTo>
                  <a:pt x="1168" y="0"/>
                </a:lnTo>
                <a:close/>
                <a:moveTo>
                  <a:pt x="1343" y="1049"/>
                </a:moveTo>
                <a:lnTo>
                  <a:pt x="1343" y="639"/>
                </a:lnTo>
                <a:lnTo>
                  <a:pt x="1050" y="639"/>
                </a:lnTo>
                <a:lnTo>
                  <a:pt x="1050" y="1049"/>
                </a:lnTo>
                <a:lnTo>
                  <a:pt x="1343" y="1049"/>
                </a:lnTo>
                <a:close/>
                <a:moveTo>
                  <a:pt x="1343" y="525"/>
                </a:moveTo>
                <a:cubicBezTo>
                  <a:pt x="1376" y="525"/>
                  <a:pt x="1400" y="549"/>
                  <a:pt x="1400" y="582"/>
                </a:cubicBezTo>
                <a:lnTo>
                  <a:pt x="1400" y="1107"/>
                </a:lnTo>
                <a:cubicBezTo>
                  <a:pt x="1400" y="1140"/>
                  <a:pt x="1376" y="1164"/>
                  <a:pt x="1343" y="1164"/>
                </a:cubicBezTo>
                <a:lnTo>
                  <a:pt x="1050" y="1164"/>
                </a:lnTo>
                <a:cubicBezTo>
                  <a:pt x="1017" y="1164"/>
                  <a:pt x="993" y="1140"/>
                  <a:pt x="993" y="1107"/>
                </a:cubicBezTo>
                <a:lnTo>
                  <a:pt x="993" y="582"/>
                </a:lnTo>
                <a:cubicBezTo>
                  <a:pt x="993" y="549"/>
                  <a:pt x="1017" y="525"/>
                  <a:pt x="1050" y="525"/>
                </a:cubicBezTo>
                <a:lnTo>
                  <a:pt x="1343"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41039" y="1486695"/>
            <a:ext cx="293687" cy="377825"/>
          </a:xfrm>
          <a:custGeom>
            <a:avLst/>
            <a:gdLst>
              <a:gd name="T0" fmla="*/ 640 w 816"/>
              <a:gd name="T1" fmla="*/ 818 h 1051"/>
              <a:gd name="T2" fmla="*/ 815 w 816"/>
              <a:gd name="T3" fmla="*/ 818 h 1051"/>
              <a:gd name="T4" fmla="*/ 583 w 816"/>
              <a:gd name="T5" fmla="*/ 1050 h 1051"/>
              <a:gd name="T6" fmla="*/ 350 w 816"/>
              <a:gd name="T7" fmla="*/ 818 h 1051"/>
              <a:gd name="T8" fmla="*/ 525 w 816"/>
              <a:gd name="T9" fmla="*/ 818 h 1051"/>
              <a:gd name="T10" fmla="*/ 525 w 816"/>
              <a:gd name="T11" fmla="*/ 407 h 1051"/>
              <a:gd name="T12" fmla="*/ 640 w 816"/>
              <a:gd name="T13" fmla="*/ 407 h 1051"/>
              <a:gd name="T14" fmla="*/ 640 w 816"/>
              <a:gd name="T15" fmla="*/ 818 h 1051"/>
              <a:gd name="T16" fmla="*/ 233 w 816"/>
              <a:gd name="T17" fmla="*/ 0 h 1051"/>
              <a:gd name="T18" fmla="*/ 465 w 816"/>
              <a:gd name="T19" fmla="*/ 232 h 1051"/>
              <a:gd name="T20" fmla="*/ 290 w 816"/>
              <a:gd name="T21" fmla="*/ 232 h 1051"/>
              <a:gd name="T22" fmla="*/ 290 w 816"/>
              <a:gd name="T23" fmla="*/ 643 h 1051"/>
              <a:gd name="T24" fmla="*/ 175 w 816"/>
              <a:gd name="T25" fmla="*/ 643 h 1051"/>
              <a:gd name="T26" fmla="*/ 175 w 816"/>
              <a:gd name="T27" fmla="*/ 232 h 1051"/>
              <a:gd name="T28" fmla="*/ 0 w 816"/>
              <a:gd name="T29" fmla="*/ 232 h 1051"/>
              <a:gd name="T30" fmla="*/ 233 w 816"/>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1">
                <a:moveTo>
                  <a:pt x="640" y="818"/>
                </a:moveTo>
                <a:lnTo>
                  <a:pt x="815" y="818"/>
                </a:lnTo>
                <a:lnTo>
                  <a:pt x="583" y="1050"/>
                </a:lnTo>
                <a:lnTo>
                  <a:pt x="350" y="818"/>
                </a:lnTo>
                <a:lnTo>
                  <a:pt x="525" y="818"/>
                </a:lnTo>
                <a:lnTo>
                  <a:pt x="525" y="407"/>
                </a:lnTo>
                <a:lnTo>
                  <a:pt x="640" y="407"/>
                </a:lnTo>
                <a:lnTo>
                  <a:pt x="640" y="818"/>
                </a:lnTo>
                <a:close/>
                <a:moveTo>
                  <a:pt x="233" y="0"/>
                </a:moveTo>
                <a:lnTo>
                  <a:pt x="465" y="232"/>
                </a:lnTo>
                <a:lnTo>
                  <a:pt x="290" y="232"/>
                </a:lnTo>
                <a:lnTo>
                  <a:pt x="290" y="643"/>
                </a:lnTo>
                <a:lnTo>
                  <a:pt x="175" y="643"/>
                </a:lnTo>
                <a:lnTo>
                  <a:pt x="175" y="232"/>
                </a:lnTo>
                <a:lnTo>
                  <a:pt x="0" y="232"/>
                </a:lnTo>
                <a:lnTo>
                  <a:pt x="2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336008"/>
            <a:ext cx="377825" cy="420687"/>
          </a:xfrm>
          <a:custGeom>
            <a:avLst/>
            <a:gdLst>
              <a:gd name="T0" fmla="*/ 932 w 1051"/>
              <a:gd name="T1" fmla="*/ 1050 h 1168"/>
              <a:gd name="T2" fmla="*/ 932 w 1051"/>
              <a:gd name="T3" fmla="*/ 410 h 1168"/>
              <a:gd name="T4" fmla="*/ 118 w 1051"/>
              <a:gd name="T5" fmla="*/ 410 h 1168"/>
              <a:gd name="T6" fmla="*/ 118 w 1051"/>
              <a:gd name="T7" fmla="*/ 1050 h 1168"/>
              <a:gd name="T8" fmla="*/ 932 w 1051"/>
              <a:gd name="T9" fmla="*/ 1050 h 1168"/>
              <a:gd name="T10" fmla="*/ 875 w 1051"/>
              <a:gd name="T11" fmla="*/ 0 h 1168"/>
              <a:gd name="T12" fmla="*/ 875 w 1051"/>
              <a:gd name="T13" fmla="*/ 117 h 1168"/>
              <a:gd name="T14" fmla="*/ 932 w 1051"/>
              <a:gd name="T15" fmla="*/ 117 h 1168"/>
              <a:gd name="T16" fmla="*/ 1050 w 1051"/>
              <a:gd name="T17" fmla="*/ 235 h 1168"/>
              <a:gd name="T18" fmla="*/ 1050 w 1051"/>
              <a:gd name="T19" fmla="*/ 1050 h 1168"/>
              <a:gd name="T20" fmla="*/ 932 w 1051"/>
              <a:gd name="T21" fmla="*/ 1167 h 1168"/>
              <a:gd name="T22" fmla="*/ 118 w 1051"/>
              <a:gd name="T23" fmla="*/ 1167 h 1168"/>
              <a:gd name="T24" fmla="*/ 0 w 1051"/>
              <a:gd name="T25" fmla="*/ 1050 h 1168"/>
              <a:gd name="T26" fmla="*/ 0 w 1051"/>
              <a:gd name="T27" fmla="*/ 235 h 1168"/>
              <a:gd name="T28" fmla="*/ 118 w 1051"/>
              <a:gd name="T29" fmla="*/ 117 h 1168"/>
              <a:gd name="T30" fmla="*/ 175 w 1051"/>
              <a:gd name="T31" fmla="*/ 117 h 1168"/>
              <a:gd name="T32" fmla="*/ 175 w 1051"/>
              <a:gd name="T33" fmla="*/ 0 h 1168"/>
              <a:gd name="T34" fmla="*/ 293 w 1051"/>
              <a:gd name="T35" fmla="*/ 0 h 1168"/>
              <a:gd name="T36" fmla="*/ 293 w 1051"/>
              <a:gd name="T37" fmla="*/ 117 h 1168"/>
              <a:gd name="T38" fmla="*/ 757 w 1051"/>
              <a:gd name="T39" fmla="*/ 117 h 1168"/>
              <a:gd name="T40" fmla="*/ 757 w 1051"/>
              <a:gd name="T41" fmla="*/ 0 h 1168"/>
              <a:gd name="T42" fmla="*/ 875 w 1051"/>
              <a:gd name="T43" fmla="*/ 0 h 1168"/>
              <a:gd name="T44" fmla="*/ 818 w 1051"/>
              <a:gd name="T45" fmla="*/ 642 h 1168"/>
              <a:gd name="T46" fmla="*/ 818 w 1051"/>
              <a:gd name="T47" fmla="*/ 935 h 1168"/>
              <a:gd name="T48" fmla="*/ 525 w 1051"/>
              <a:gd name="T49" fmla="*/ 935 h 1168"/>
              <a:gd name="T50" fmla="*/ 525 w 1051"/>
              <a:gd name="T51" fmla="*/ 642 h 1168"/>
              <a:gd name="T52" fmla="*/ 818 w 1051"/>
              <a:gd name="T53" fmla="*/ 642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8">
                <a:moveTo>
                  <a:pt x="932" y="1050"/>
                </a:moveTo>
                <a:lnTo>
                  <a:pt x="932" y="410"/>
                </a:lnTo>
                <a:lnTo>
                  <a:pt x="118" y="410"/>
                </a:lnTo>
                <a:lnTo>
                  <a:pt x="118" y="1050"/>
                </a:lnTo>
                <a:lnTo>
                  <a:pt x="932" y="1050"/>
                </a:lnTo>
                <a:close/>
                <a:moveTo>
                  <a:pt x="875" y="0"/>
                </a:moveTo>
                <a:lnTo>
                  <a:pt x="875" y="117"/>
                </a:lnTo>
                <a:lnTo>
                  <a:pt x="932" y="117"/>
                </a:lnTo>
                <a:cubicBezTo>
                  <a:pt x="995" y="117"/>
                  <a:pt x="1050" y="172"/>
                  <a:pt x="1050" y="235"/>
                </a:cubicBezTo>
                <a:lnTo>
                  <a:pt x="1050" y="1050"/>
                </a:lnTo>
                <a:cubicBezTo>
                  <a:pt x="1050" y="1113"/>
                  <a:pt x="995" y="1167"/>
                  <a:pt x="932" y="1167"/>
                </a:cubicBezTo>
                <a:lnTo>
                  <a:pt x="118" y="1167"/>
                </a:lnTo>
                <a:cubicBezTo>
                  <a:pt x="52" y="1167"/>
                  <a:pt x="0" y="1113"/>
                  <a:pt x="0" y="1050"/>
                </a:cubicBezTo>
                <a:lnTo>
                  <a:pt x="0" y="235"/>
                </a:lnTo>
                <a:cubicBezTo>
                  <a:pt x="0" y="172"/>
                  <a:pt x="52" y="117"/>
                  <a:pt x="118" y="117"/>
                </a:cubicBezTo>
                <a:lnTo>
                  <a:pt x="175" y="117"/>
                </a:lnTo>
                <a:lnTo>
                  <a:pt x="175" y="0"/>
                </a:lnTo>
                <a:lnTo>
                  <a:pt x="293" y="0"/>
                </a:lnTo>
                <a:lnTo>
                  <a:pt x="293" y="117"/>
                </a:lnTo>
                <a:lnTo>
                  <a:pt x="757" y="117"/>
                </a:lnTo>
                <a:lnTo>
                  <a:pt x="757" y="0"/>
                </a:lnTo>
                <a:lnTo>
                  <a:pt x="875" y="0"/>
                </a:lnTo>
                <a:close/>
                <a:moveTo>
                  <a:pt x="818" y="642"/>
                </a:moveTo>
                <a:lnTo>
                  <a:pt x="818" y="935"/>
                </a:lnTo>
                <a:lnTo>
                  <a:pt x="525" y="935"/>
                </a:lnTo>
                <a:lnTo>
                  <a:pt x="525" y="642"/>
                </a:lnTo>
                <a:lnTo>
                  <a:pt x="818" y="64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97101" y="2416969"/>
            <a:ext cx="252413" cy="261938"/>
          </a:xfrm>
          <a:custGeom>
            <a:avLst/>
            <a:gdLst>
              <a:gd name="T0" fmla="*/ 0 w 701"/>
              <a:gd name="T1" fmla="*/ 725 h 726"/>
              <a:gd name="T2" fmla="*/ 0 w 701"/>
              <a:gd name="T3" fmla="*/ 607 h 726"/>
              <a:gd name="T4" fmla="*/ 700 w 701"/>
              <a:gd name="T5" fmla="*/ 607 h 726"/>
              <a:gd name="T6" fmla="*/ 700 w 701"/>
              <a:gd name="T7" fmla="*/ 725 h 726"/>
              <a:gd name="T8" fmla="*/ 0 w 701"/>
              <a:gd name="T9" fmla="*/ 725 h 726"/>
              <a:gd name="T10" fmla="*/ 350 w 701"/>
              <a:gd name="T11" fmla="*/ 164 h 726"/>
              <a:gd name="T12" fmla="*/ 82 w 701"/>
              <a:gd name="T13" fmla="*/ 432 h 726"/>
              <a:gd name="T14" fmla="*/ 0 w 701"/>
              <a:gd name="T15" fmla="*/ 350 h 726"/>
              <a:gd name="T16" fmla="*/ 350 w 701"/>
              <a:gd name="T17" fmla="*/ 0 h 726"/>
              <a:gd name="T18" fmla="*/ 700 w 701"/>
              <a:gd name="T19" fmla="*/ 350 h 726"/>
              <a:gd name="T20" fmla="*/ 618 w 701"/>
              <a:gd name="T21" fmla="*/ 432 h 726"/>
              <a:gd name="T22" fmla="*/ 350 w 701"/>
              <a:gd name="T23" fmla="*/ 164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1" h="726">
                <a:moveTo>
                  <a:pt x="0" y="725"/>
                </a:moveTo>
                <a:lnTo>
                  <a:pt x="0" y="607"/>
                </a:lnTo>
                <a:lnTo>
                  <a:pt x="700" y="607"/>
                </a:lnTo>
                <a:lnTo>
                  <a:pt x="700" y="725"/>
                </a:lnTo>
                <a:lnTo>
                  <a:pt x="0" y="725"/>
                </a:lnTo>
                <a:close/>
                <a:moveTo>
                  <a:pt x="350" y="164"/>
                </a:moveTo>
                <a:lnTo>
                  <a:pt x="82" y="432"/>
                </a:lnTo>
                <a:lnTo>
                  <a:pt x="0" y="350"/>
                </a:lnTo>
                <a:lnTo>
                  <a:pt x="350" y="0"/>
                </a:lnTo>
                <a:lnTo>
                  <a:pt x="700" y="350"/>
                </a:lnTo>
                <a:lnTo>
                  <a:pt x="618" y="432"/>
                </a:lnTo>
                <a:lnTo>
                  <a:pt x="350" y="16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1514" y="2421731"/>
            <a:ext cx="377825" cy="252412"/>
          </a:xfrm>
          <a:custGeom>
            <a:avLst/>
            <a:gdLst>
              <a:gd name="T0" fmla="*/ 1050 w 1051"/>
              <a:gd name="T1" fmla="*/ 292 h 701"/>
              <a:gd name="T2" fmla="*/ 1050 w 1051"/>
              <a:gd name="T3" fmla="*/ 407 h 701"/>
              <a:gd name="T4" fmla="*/ 224 w 1051"/>
              <a:gd name="T5" fmla="*/ 407 h 701"/>
              <a:gd name="T6" fmla="*/ 432 w 1051"/>
              <a:gd name="T7" fmla="*/ 618 h 701"/>
              <a:gd name="T8" fmla="*/ 350 w 1051"/>
              <a:gd name="T9" fmla="*/ 700 h 701"/>
              <a:gd name="T10" fmla="*/ 0 w 1051"/>
              <a:gd name="T11" fmla="*/ 350 h 701"/>
              <a:gd name="T12" fmla="*/ 350 w 1051"/>
              <a:gd name="T13" fmla="*/ 0 h 701"/>
              <a:gd name="T14" fmla="*/ 432 w 1051"/>
              <a:gd name="T15" fmla="*/ 82 h 701"/>
              <a:gd name="T16" fmla="*/ 224 w 1051"/>
              <a:gd name="T17" fmla="*/ 292 h 701"/>
              <a:gd name="T18" fmla="*/ 1050 w 1051"/>
              <a:gd name="T19" fmla="*/ 29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1" h="701">
                <a:moveTo>
                  <a:pt x="1050" y="292"/>
                </a:moveTo>
                <a:lnTo>
                  <a:pt x="1050" y="407"/>
                </a:lnTo>
                <a:lnTo>
                  <a:pt x="224" y="407"/>
                </a:lnTo>
                <a:lnTo>
                  <a:pt x="432" y="618"/>
                </a:lnTo>
                <a:lnTo>
                  <a:pt x="350" y="700"/>
                </a:lnTo>
                <a:lnTo>
                  <a:pt x="0" y="350"/>
                </a:lnTo>
                <a:lnTo>
                  <a:pt x="350" y="0"/>
                </a:lnTo>
                <a:lnTo>
                  <a:pt x="432" y="82"/>
                </a:lnTo>
                <a:lnTo>
                  <a:pt x="224" y="292"/>
                </a:lnTo>
                <a:lnTo>
                  <a:pt x="1050" y="29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52926" y="2469359"/>
            <a:ext cx="252413" cy="155575"/>
          </a:xfrm>
          <a:custGeom>
            <a:avLst/>
            <a:gdLst>
              <a:gd name="T0" fmla="*/ 82 w 701"/>
              <a:gd name="T1" fmla="*/ 432 h 433"/>
              <a:gd name="T2" fmla="*/ 0 w 701"/>
              <a:gd name="T3" fmla="*/ 350 h 433"/>
              <a:gd name="T4" fmla="*/ 350 w 701"/>
              <a:gd name="T5" fmla="*/ 0 h 433"/>
              <a:gd name="T6" fmla="*/ 700 w 701"/>
              <a:gd name="T7" fmla="*/ 350 h 433"/>
              <a:gd name="T8" fmla="*/ 618 w 701"/>
              <a:gd name="T9" fmla="*/ 432 h 433"/>
              <a:gd name="T10" fmla="*/ 350 w 701"/>
              <a:gd name="T11" fmla="*/ 164 h 433"/>
              <a:gd name="T12" fmla="*/ 82 w 701"/>
              <a:gd name="T13" fmla="*/ 432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82" y="432"/>
                </a:moveTo>
                <a:lnTo>
                  <a:pt x="0" y="350"/>
                </a:lnTo>
                <a:lnTo>
                  <a:pt x="350" y="0"/>
                </a:lnTo>
                <a:lnTo>
                  <a:pt x="700" y="350"/>
                </a:lnTo>
                <a:lnTo>
                  <a:pt x="618" y="432"/>
                </a:lnTo>
                <a:lnTo>
                  <a:pt x="350" y="164"/>
                </a:lnTo>
                <a:lnTo>
                  <a:pt x="82" y="43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478464" y="2421731"/>
            <a:ext cx="155575" cy="252412"/>
          </a:xfrm>
          <a:custGeom>
            <a:avLst/>
            <a:gdLst>
              <a:gd name="T0" fmla="*/ 0 w 433"/>
              <a:gd name="T1" fmla="*/ 618 h 701"/>
              <a:gd name="T2" fmla="*/ 268 w 433"/>
              <a:gd name="T3" fmla="*/ 350 h 701"/>
              <a:gd name="T4" fmla="*/ 0 w 433"/>
              <a:gd name="T5" fmla="*/ 82 h 701"/>
              <a:gd name="T6" fmla="*/ 82 w 433"/>
              <a:gd name="T7" fmla="*/ 0 h 701"/>
              <a:gd name="T8" fmla="*/ 432 w 433"/>
              <a:gd name="T9" fmla="*/ 350 h 701"/>
              <a:gd name="T10" fmla="*/ 82 w 433"/>
              <a:gd name="T11" fmla="*/ 700 h 701"/>
              <a:gd name="T12" fmla="*/ 0 w 433"/>
              <a:gd name="T13" fmla="*/ 618 h 701"/>
            </a:gdLst>
            <a:ahLst/>
            <a:cxnLst>
              <a:cxn ang="0">
                <a:pos x="T0" y="T1"/>
              </a:cxn>
              <a:cxn ang="0">
                <a:pos x="T2" y="T3"/>
              </a:cxn>
              <a:cxn ang="0">
                <a:pos x="T4" y="T5"/>
              </a:cxn>
              <a:cxn ang="0">
                <a:pos x="T6" y="T7"/>
              </a:cxn>
              <a:cxn ang="0">
                <a:pos x="T8" y="T9"/>
              </a:cxn>
              <a:cxn ang="0">
                <a:pos x="T10" y="T11"/>
              </a:cxn>
              <a:cxn ang="0">
                <a:pos x="T12" y="T13"/>
              </a:cxn>
            </a:cxnLst>
            <a:rect l="0" t="0" r="r" b="b"/>
            <a:pathLst>
              <a:path w="433" h="701">
                <a:moveTo>
                  <a:pt x="0" y="618"/>
                </a:moveTo>
                <a:lnTo>
                  <a:pt x="268" y="350"/>
                </a:lnTo>
                <a:lnTo>
                  <a:pt x="0" y="82"/>
                </a:lnTo>
                <a:lnTo>
                  <a:pt x="82" y="0"/>
                </a:lnTo>
                <a:lnTo>
                  <a:pt x="432" y="350"/>
                </a:lnTo>
                <a:lnTo>
                  <a:pt x="82" y="700"/>
                </a:lnTo>
                <a:lnTo>
                  <a:pt x="0" y="61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56376" y="2421731"/>
            <a:ext cx="155575" cy="252412"/>
          </a:xfrm>
          <a:custGeom>
            <a:avLst/>
            <a:gdLst>
              <a:gd name="T0" fmla="*/ 432 w 433"/>
              <a:gd name="T1" fmla="*/ 618 h 701"/>
              <a:gd name="T2" fmla="*/ 350 w 433"/>
              <a:gd name="T3" fmla="*/ 700 h 701"/>
              <a:gd name="T4" fmla="*/ 0 w 433"/>
              <a:gd name="T5" fmla="*/ 350 h 701"/>
              <a:gd name="T6" fmla="*/ 350 w 433"/>
              <a:gd name="T7" fmla="*/ 0 h 701"/>
              <a:gd name="T8" fmla="*/ 432 w 433"/>
              <a:gd name="T9" fmla="*/ 82 h 701"/>
              <a:gd name="T10" fmla="*/ 164 w 433"/>
              <a:gd name="T11" fmla="*/ 350 h 701"/>
              <a:gd name="T12" fmla="*/ 432 w 433"/>
              <a:gd name="T13" fmla="*/ 618 h 701"/>
            </a:gdLst>
            <a:ahLst/>
            <a:cxnLst>
              <a:cxn ang="0">
                <a:pos x="T0" y="T1"/>
              </a:cxn>
              <a:cxn ang="0">
                <a:pos x="T2" y="T3"/>
              </a:cxn>
              <a:cxn ang="0">
                <a:pos x="T4" y="T5"/>
              </a:cxn>
              <a:cxn ang="0">
                <a:pos x="T6" y="T7"/>
              </a:cxn>
              <a:cxn ang="0">
                <a:pos x="T8" y="T9"/>
              </a:cxn>
              <a:cxn ang="0">
                <a:pos x="T10" y="T11"/>
              </a:cxn>
              <a:cxn ang="0">
                <a:pos x="T12" y="T13"/>
              </a:cxn>
            </a:cxnLst>
            <a:rect l="0" t="0" r="r" b="b"/>
            <a:pathLst>
              <a:path w="433" h="701">
                <a:moveTo>
                  <a:pt x="432" y="618"/>
                </a:moveTo>
                <a:lnTo>
                  <a:pt x="350" y="700"/>
                </a:lnTo>
                <a:lnTo>
                  <a:pt x="0" y="350"/>
                </a:lnTo>
                <a:lnTo>
                  <a:pt x="350" y="0"/>
                </a:lnTo>
                <a:lnTo>
                  <a:pt x="432" y="82"/>
                </a:lnTo>
                <a:lnTo>
                  <a:pt x="164" y="350"/>
                </a:lnTo>
                <a:lnTo>
                  <a:pt x="432" y="61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86662" y="2469359"/>
            <a:ext cx="252412" cy="155575"/>
          </a:xfrm>
          <a:custGeom>
            <a:avLst/>
            <a:gdLst>
              <a:gd name="T0" fmla="*/ 82 w 701"/>
              <a:gd name="T1" fmla="*/ 0 h 433"/>
              <a:gd name="T2" fmla="*/ 350 w 701"/>
              <a:gd name="T3" fmla="*/ 268 h 433"/>
              <a:gd name="T4" fmla="*/ 618 w 701"/>
              <a:gd name="T5" fmla="*/ 0 h 433"/>
              <a:gd name="T6" fmla="*/ 700 w 701"/>
              <a:gd name="T7" fmla="*/ 82 h 433"/>
              <a:gd name="T8" fmla="*/ 350 w 701"/>
              <a:gd name="T9" fmla="*/ 432 h 433"/>
              <a:gd name="T10" fmla="*/ 0 w 701"/>
              <a:gd name="T11" fmla="*/ 82 h 433"/>
              <a:gd name="T12" fmla="*/ 82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82" y="0"/>
                </a:moveTo>
                <a:lnTo>
                  <a:pt x="350" y="268"/>
                </a:lnTo>
                <a:lnTo>
                  <a:pt x="618" y="0"/>
                </a:lnTo>
                <a:lnTo>
                  <a:pt x="700" y="82"/>
                </a:lnTo>
                <a:lnTo>
                  <a:pt x="350" y="432"/>
                </a:lnTo>
                <a:lnTo>
                  <a:pt x="0" y="82"/>
                </a:lnTo>
                <a:lnTo>
                  <a:pt x="8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01076" y="2358232"/>
            <a:ext cx="377825" cy="377825"/>
          </a:xfrm>
          <a:custGeom>
            <a:avLst/>
            <a:gdLst>
              <a:gd name="T0" fmla="*/ 818 w 1051"/>
              <a:gd name="T1" fmla="*/ 817 h 1051"/>
              <a:gd name="T2" fmla="*/ 525 w 1051"/>
              <a:gd name="T3" fmla="*/ 817 h 1051"/>
              <a:gd name="T4" fmla="*/ 525 w 1051"/>
              <a:gd name="T5" fmla="*/ 730 h 1051"/>
              <a:gd name="T6" fmla="*/ 818 w 1051"/>
              <a:gd name="T7" fmla="*/ 730 h 1051"/>
              <a:gd name="T8" fmla="*/ 818 w 1051"/>
              <a:gd name="T9" fmla="*/ 817 h 1051"/>
              <a:gd name="T10" fmla="*/ 933 w 1051"/>
              <a:gd name="T11" fmla="*/ 932 h 1051"/>
              <a:gd name="T12" fmla="*/ 933 w 1051"/>
              <a:gd name="T13" fmla="*/ 117 h 1051"/>
              <a:gd name="T14" fmla="*/ 118 w 1051"/>
              <a:gd name="T15" fmla="*/ 932 h 1051"/>
              <a:gd name="T16" fmla="*/ 933 w 1051"/>
              <a:gd name="T17" fmla="*/ 932 h 1051"/>
              <a:gd name="T18" fmla="*/ 145 w 1051"/>
              <a:gd name="T19" fmla="*/ 262 h 1051"/>
              <a:gd name="T20" fmla="*/ 145 w 1051"/>
              <a:gd name="T21" fmla="*/ 350 h 1051"/>
              <a:gd name="T22" fmla="*/ 263 w 1051"/>
              <a:gd name="T23" fmla="*/ 350 h 1051"/>
              <a:gd name="T24" fmla="*/ 263 w 1051"/>
              <a:gd name="T25" fmla="*/ 467 h 1051"/>
              <a:gd name="T26" fmla="*/ 350 w 1051"/>
              <a:gd name="T27" fmla="*/ 467 h 1051"/>
              <a:gd name="T28" fmla="*/ 350 w 1051"/>
              <a:gd name="T29" fmla="*/ 350 h 1051"/>
              <a:gd name="T30" fmla="*/ 468 w 1051"/>
              <a:gd name="T31" fmla="*/ 350 h 1051"/>
              <a:gd name="T32" fmla="*/ 468 w 1051"/>
              <a:gd name="T33" fmla="*/ 262 h 1051"/>
              <a:gd name="T34" fmla="*/ 350 w 1051"/>
              <a:gd name="T35" fmla="*/ 262 h 1051"/>
              <a:gd name="T36" fmla="*/ 350 w 1051"/>
              <a:gd name="T37" fmla="*/ 145 h 1051"/>
              <a:gd name="T38" fmla="*/ 263 w 1051"/>
              <a:gd name="T39" fmla="*/ 145 h 1051"/>
              <a:gd name="T40" fmla="*/ 263 w 1051"/>
              <a:gd name="T41" fmla="*/ 262 h 1051"/>
              <a:gd name="T42" fmla="*/ 145 w 1051"/>
              <a:gd name="T43" fmla="*/ 262 h 1051"/>
              <a:gd name="T44" fmla="*/ 933 w 1051"/>
              <a:gd name="T45" fmla="*/ 0 h 1051"/>
              <a:gd name="T46" fmla="*/ 1050 w 1051"/>
              <a:gd name="T47" fmla="*/ 117 h 1051"/>
              <a:gd name="T48" fmla="*/ 1050 w 1051"/>
              <a:gd name="T49" fmla="*/ 932 h 1051"/>
              <a:gd name="T50" fmla="*/ 933 w 1051"/>
              <a:gd name="T51" fmla="*/ 1050 h 1051"/>
              <a:gd name="T52" fmla="*/ 118 w 1051"/>
              <a:gd name="T53" fmla="*/ 1050 h 1051"/>
              <a:gd name="T54" fmla="*/ 0 w 1051"/>
              <a:gd name="T55" fmla="*/ 932 h 1051"/>
              <a:gd name="T56" fmla="*/ 0 w 1051"/>
              <a:gd name="T57" fmla="*/ 117 h 1051"/>
              <a:gd name="T58" fmla="*/ 118 w 1051"/>
              <a:gd name="T59" fmla="*/ 0 h 1051"/>
              <a:gd name="T60" fmla="*/ 933 w 1051"/>
              <a:gd name="T6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051">
                <a:moveTo>
                  <a:pt x="818" y="817"/>
                </a:moveTo>
                <a:lnTo>
                  <a:pt x="525" y="817"/>
                </a:lnTo>
                <a:lnTo>
                  <a:pt x="525" y="730"/>
                </a:lnTo>
                <a:lnTo>
                  <a:pt x="818" y="730"/>
                </a:lnTo>
                <a:lnTo>
                  <a:pt x="818" y="817"/>
                </a:lnTo>
                <a:close/>
                <a:moveTo>
                  <a:pt x="933" y="932"/>
                </a:moveTo>
                <a:lnTo>
                  <a:pt x="933" y="117"/>
                </a:lnTo>
                <a:lnTo>
                  <a:pt x="118" y="932"/>
                </a:lnTo>
                <a:lnTo>
                  <a:pt x="933" y="932"/>
                </a:lnTo>
                <a:close/>
                <a:moveTo>
                  <a:pt x="145" y="262"/>
                </a:moveTo>
                <a:lnTo>
                  <a:pt x="145" y="350"/>
                </a:lnTo>
                <a:lnTo>
                  <a:pt x="263" y="350"/>
                </a:lnTo>
                <a:lnTo>
                  <a:pt x="263" y="467"/>
                </a:lnTo>
                <a:lnTo>
                  <a:pt x="350" y="467"/>
                </a:lnTo>
                <a:lnTo>
                  <a:pt x="350" y="350"/>
                </a:lnTo>
                <a:lnTo>
                  <a:pt x="468" y="350"/>
                </a:lnTo>
                <a:lnTo>
                  <a:pt x="468" y="262"/>
                </a:lnTo>
                <a:lnTo>
                  <a:pt x="350" y="262"/>
                </a:lnTo>
                <a:lnTo>
                  <a:pt x="350" y="145"/>
                </a:lnTo>
                <a:lnTo>
                  <a:pt x="263" y="145"/>
                </a:lnTo>
                <a:lnTo>
                  <a:pt x="263" y="262"/>
                </a:lnTo>
                <a:lnTo>
                  <a:pt x="145" y="262"/>
                </a:lnTo>
                <a:close/>
                <a:moveTo>
                  <a:pt x="933" y="0"/>
                </a:moveTo>
                <a:cubicBezTo>
                  <a:pt x="996" y="0"/>
                  <a:pt x="1050" y="54"/>
                  <a:pt x="1050" y="117"/>
                </a:cubicBezTo>
                <a:lnTo>
                  <a:pt x="1050" y="932"/>
                </a:lnTo>
                <a:cubicBezTo>
                  <a:pt x="1050" y="995"/>
                  <a:pt x="996" y="1050"/>
                  <a:pt x="933" y="1050"/>
                </a:cubicBezTo>
                <a:lnTo>
                  <a:pt x="118" y="1050"/>
                </a:lnTo>
                <a:cubicBezTo>
                  <a:pt x="55" y="1050"/>
                  <a:pt x="0" y="995"/>
                  <a:pt x="0" y="932"/>
                </a:cubicBezTo>
                <a:lnTo>
                  <a:pt x="0" y="117"/>
                </a:lnTo>
                <a:cubicBezTo>
                  <a:pt x="0" y="54"/>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83749" y="2343944"/>
            <a:ext cx="369888" cy="406400"/>
          </a:xfrm>
          <a:custGeom>
            <a:avLst/>
            <a:gdLst>
              <a:gd name="T0" fmla="*/ 514 w 1029"/>
              <a:gd name="T1" fmla="*/ 1012 h 1128"/>
              <a:gd name="T2" fmla="*/ 514 w 1029"/>
              <a:gd name="T3" fmla="*/ 167 h 1128"/>
              <a:gd name="T4" fmla="*/ 268 w 1029"/>
              <a:gd name="T5" fmla="*/ 413 h 1128"/>
              <a:gd name="T6" fmla="*/ 164 w 1029"/>
              <a:gd name="T7" fmla="*/ 662 h 1128"/>
              <a:gd name="T8" fmla="*/ 514 w 1029"/>
              <a:gd name="T9" fmla="*/ 1012 h 1128"/>
              <a:gd name="T10" fmla="*/ 845 w 1029"/>
              <a:gd name="T11" fmla="*/ 331 h 1128"/>
              <a:gd name="T12" fmla="*/ 845 w 1029"/>
              <a:gd name="T13" fmla="*/ 990 h 1128"/>
              <a:gd name="T14" fmla="*/ 514 w 1029"/>
              <a:gd name="T15" fmla="*/ 1127 h 1128"/>
              <a:gd name="T16" fmla="*/ 183 w 1029"/>
              <a:gd name="T17" fmla="*/ 990 h 1128"/>
              <a:gd name="T18" fmla="*/ 183 w 1029"/>
              <a:gd name="T19" fmla="*/ 331 h 1128"/>
              <a:gd name="T20" fmla="*/ 514 w 1029"/>
              <a:gd name="T21" fmla="*/ 0 h 1128"/>
              <a:gd name="T22" fmla="*/ 845 w 1029"/>
              <a:gd name="T23" fmla="*/ 331 h 1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29" h="1128">
                <a:moveTo>
                  <a:pt x="514" y="1012"/>
                </a:moveTo>
                <a:lnTo>
                  <a:pt x="514" y="167"/>
                </a:lnTo>
                <a:lnTo>
                  <a:pt x="268" y="413"/>
                </a:lnTo>
                <a:cubicBezTo>
                  <a:pt x="202" y="479"/>
                  <a:pt x="164" y="569"/>
                  <a:pt x="164" y="662"/>
                </a:cubicBezTo>
                <a:cubicBezTo>
                  <a:pt x="164" y="850"/>
                  <a:pt x="326" y="1012"/>
                  <a:pt x="514" y="1012"/>
                </a:cubicBezTo>
                <a:close/>
                <a:moveTo>
                  <a:pt x="845" y="331"/>
                </a:moveTo>
                <a:cubicBezTo>
                  <a:pt x="1028" y="514"/>
                  <a:pt x="1028" y="807"/>
                  <a:pt x="845" y="990"/>
                </a:cubicBezTo>
                <a:cubicBezTo>
                  <a:pt x="754" y="1080"/>
                  <a:pt x="635" y="1127"/>
                  <a:pt x="514" y="1127"/>
                </a:cubicBezTo>
                <a:cubicBezTo>
                  <a:pt x="394" y="1127"/>
                  <a:pt x="273" y="1080"/>
                  <a:pt x="183" y="990"/>
                </a:cubicBezTo>
                <a:cubicBezTo>
                  <a:pt x="0" y="807"/>
                  <a:pt x="0" y="514"/>
                  <a:pt x="183" y="331"/>
                </a:cubicBezTo>
                <a:lnTo>
                  <a:pt x="514" y="0"/>
                </a:lnTo>
                <a:lnTo>
                  <a:pt x="845" y="3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6901" y="2334419"/>
            <a:ext cx="377825" cy="425451"/>
          </a:xfrm>
          <a:custGeom>
            <a:avLst/>
            <a:gdLst>
              <a:gd name="T0" fmla="*/ 525 w 1051"/>
              <a:gd name="T1" fmla="*/ 167 h 1182"/>
              <a:gd name="T2" fmla="*/ 391 w 1051"/>
              <a:gd name="T3" fmla="*/ 298 h 1182"/>
              <a:gd name="T4" fmla="*/ 309 w 1051"/>
              <a:gd name="T5" fmla="*/ 216 h 1182"/>
              <a:gd name="T6" fmla="*/ 525 w 1051"/>
              <a:gd name="T7" fmla="*/ 0 h 1182"/>
              <a:gd name="T8" fmla="*/ 856 w 1051"/>
              <a:gd name="T9" fmla="*/ 331 h 1182"/>
              <a:gd name="T10" fmla="*/ 949 w 1051"/>
              <a:gd name="T11" fmla="*/ 856 h 1182"/>
              <a:gd name="T12" fmla="*/ 525 w 1051"/>
              <a:gd name="T13" fmla="*/ 435 h 1182"/>
              <a:gd name="T14" fmla="*/ 525 w 1051"/>
              <a:gd name="T15" fmla="*/ 167 h 1182"/>
              <a:gd name="T16" fmla="*/ 525 w 1051"/>
              <a:gd name="T17" fmla="*/ 1012 h 1182"/>
              <a:gd name="T18" fmla="*/ 525 w 1051"/>
              <a:gd name="T19" fmla="*/ 730 h 1182"/>
              <a:gd name="T20" fmla="*/ 246 w 1051"/>
              <a:gd name="T21" fmla="*/ 451 h 1182"/>
              <a:gd name="T22" fmla="*/ 175 w 1051"/>
              <a:gd name="T23" fmla="*/ 662 h 1182"/>
              <a:gd name="T24" fmla="*/ 525 w 1051"/>
              <a:gd name="T25" fmla="*/ 1012 h 1182"/>
              <a:gd name="T26" fmla="*/ 1031 w 1051"/>
              <a:gd name="T27" fmla="*/ 1085 h 1182"/>
              <a:gd name="T28" fmla="*/ 1050 w 1051"/>
              <a:gd name="T29" fmla="*/ 1107 h 1182"/>
              <a:gd name="T30" fmla="*/ 976 w 1051"/>
              <a:gd name="T31" fmla="*/ 1181 h 1182"/>
              <a:gd name="T32" fmla="*/ 818 w 1051"/>
              <a:gd name="T33" fmla="*/ 1023 h 1182"/>
              <a:gd name="T34" fmla="*/ 525 w 1051"/>
              <a:gd name="T35" fmla="*/ 1126 h 1182"/>
              <a:gd name="T36" fmla="*/ 194 w 1051"/>
              <a:gd name="T37" fmla="*/ 990 h 1182"/>
              <a:gd name="T38" fmla="*/ 161 w 1051"/>
              <a:gd name="T39" fmla="*/ 366 h 1182"/>
              <a:gd name="T40" fmla="*/ 0 w 1051"/>
              <a:gd name="T41" fmla="*/ 205 h 1182"/>
              <a:gd name="T42" fmla="*/ 74 w 1051"/>
              <a:gd name="T43" fmla="*/ 131 h 1182"/>
              <a:gd name="T44" fmla="*/ 1031 w 1051"/>
              <a:gd name="T45" fmla="*/ 1085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182">
                <a:moveTo>
                  <a:pt x="525" y="167"/>
                </a:moveTo>
                <a:lnTo>
                  <a:pt x="391" y="298"/>
                </a:lnTo>
                <a:lnTo>
                  <a:pt x="309" y="216"/>
                </a:lnTo>
                <a:lnTo>
                  <a:pt x="525" y="0"/>
                </a:lnTo>
                <a:lnTo>
                  <a:pt x="856" y="331"/>
                </a:lnTo>
                <a:cubicBezTo>
                  <a:pt x="998" y="473"/>
                  <a:pt x="1028" y="684"/>
                  <a:pt x="949" y="856"/>
                </a:cubicBezTo>
                <a:lnTo>
                  <a:pt x="525" y="435"/>
                </a:lnTo>
                <a:lnTo>
                  <a:pt x="525" y="167"/>
                </a:lnTo>
                <a:close/>
                <a:moveTo>
                  <a:pt x="525" y="1012"/>
                </a:moveTo>
                <a:lnTo>
                  <a:pt x="525" y="730"/>
                </a:lnTo>
                <a:lnTo>
                  <a:pt x="246" y="451"/>
                </a:lnTo>
                <a:cubicBezTo>
                  <a:pt x="200" y="511"/>
                  <a:pt x="175" y="585"/>
                  <a:pt x="175" y="662"/>
                </a:cubicBezTo>
                <a:cubicBezTo>
                  <a:pt x="175" y="850"/>
                  <a:pt x="337" y="1012"/>
                  <a:pt x="525" y="1012"/>
                </a:cubicBezTo>
                <a:close/>
                <a:moveTo>
                  <a:pt x="1031" y="1085"/>
                </a:moveTo>
                <a:lnTo>
                  <a:pt x="1050" y="1107"/>
                </a:lnTo>
                <a:lnTo>
                  <a:pt x="976" y="1181"/>
                </a:lnTo>
                <a:lnTo>
                  <a:pt x="818" y="1023"/>
                </a:lnTo>
                <a:cubicBezTo>
                  <a:pt x="733" y="1091"/>
                  <a:pt x="629" y="1126"/>
                  <a:pt x="525" y="1126"/>
                </a:cubicBezTo>
                <a:cubicBezTo>
                  <a:pt x="405" y="1126"/>
                  <a:pt x="284" y="1080"/>
                  <a:pt x="194" y="990"/>
                </a:cubicBezTo>
                <a:cubicBezTo>
                  <a:pt x="25" y="818"/>
                  <a:pt x="14" y="550"/>
                  <a:pt x="161" y="366"/>
                </a:cubicBezTo>
                <a:lnTo>
                  <a:pt x="0" y="205"/>
                </a:lnTo>
                <a:lnTo>
                  <a:pt x="74" y="131"/>
                </a:lnTo>
                <a:cubicBezTo>
                  <a:pt x="392" y="450"/>
                  <a:pt x="709" y="770"/>
                  <a:pt x="1031" y="108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07544"/>
            <a:ext cx="419100" cy="420689"/>
          </a:xfrm>
          <a:custGeom>
            <a:avLst/>
            <a:gdLst>
              <a:gd name="T0" fmla="*/ 350 w 1166"/>
              <a:gd name="T1" fmla="*/ 932 h 1168"/>
              <a:gd name="T2" fmla="*/ 582 w 1166"/>
              <a:gd name="T3" fmla="*/ 1167 h 1168"/>
              <a:gd name="T4" fmla="*/ 990 w 1166"/>
              <a:gd name="T5" fmla="*/ 175 h 1168"/>
              <a:gd name="T6" fmla="*/ 875 w 1166"/>
              <a:gd name="T7" fmla="*/ 293 h 1168"/>
              <a:gd name="T8" fmla="*/ 990 w 1166"/>
              <a:gd name="T9" fmla="*/ 468 h 1168"/>
              <a:gd name="T10" fmla="*/ 875 w 1166"/>
              <a:gd name="T11" fmla="*/ 350 h 1168"/>
              <a:gd name="T12" fmla="*/ 990 w 1166"/>
              <a:gd name="T13" fmla="*/ 468 h 1168"/>
              <a:gd name="T14" fmla="*/ 815 w 1166"/>
              <a:gd name="T15" fmla="*/ 175 h 1168"/>
              <a:gd name="T16" fmla="*/ 700 w 1166"/>
              <a:gd name="T17" fmla="*/ 293 h 1168"/>
              <a:gd name="T18" fmla="*/ 815 w 1166"/>
              <a:gd name="T19" fmla="*/ 468 h 1168"/>
              <a:gd name="T20" fmla="*/ 700 w 1166"/>
              <a:gd name="T21" fmla="*/ 350 h 1168"/>
              <a:gd name="T22" fmla="*/ 815 w 1166"/>
              <a:gd name="T23" fmla="*/ 468 h 1168"/>
              <a:gd name="T24" fmla="*/ 815 w 1166"/>
              <a:gd name="T25" fmla="*/ 583 h 1168"/>
              <a:gd name="T26" fmla="*/ 350 w 1166"/>
              <a:gd name="T27" fmla="*/ 699 h 1168"/>
              <a:gd name="T28" fmla="*/ 290 w 1166"/>
              <a:gd name="T29" fmla="*/ 293 h 1168"/>
              <a:gd name="T30" fmla="*/ 175 w 1166"/>
              <a:gd name="T31" fmla="*/ 175 h 1168"/>
              <a:gd name="T32" fmla="*/ 290 w 1166"/>
              <a:gd name="T33" fmla="*/ 293 h 1168"/>
              <a:gd name="T34" fmla="*/ 290 w 1166"/>
              <a:gd name="T35" fmla="*/ 350 h 1168"/>
              <a:gd name="T36" fmla="*/ 175 w 1166"/>
              <a:gd name="T37" fmla="*/ 468 h 1168"/>
              <a:gd name="T38" fmla="*/ 350 w 1166"/>
              <a:gd name="T39" fmla="*/ 350 h 1168"/>
              <a:gd name="T40" fmla="*/ 465 w 1166"/>
              <a:gd name="T41" fmla="*/ 468 h 1168"/>
              <a:gd name="T42" fmla="*/ 350 w 1166"/>
              <a:gd name="T43" fmla="*/ 350 h 1168"/>
              <a:gd name="T44" fmla="*/ 465 w 1166"/>
              <a:gd name="T45" fmla="*/ 293 h 1168"/>
              <a:gd name="T46" fmla="*/ 350 w 1166"/>
              <a:gd name="T47" fmla="*/ 175 h 1168"/>
              <a:gd name="T48" fmla="*/ 525 w 1166"/>
              <a:gd name="T49" fmla="*/ 350 h 1168"/>
              <a:gd name="T50" fmla="*/ 640 w 1166"/>
              <a:gd name="T51" fmla="*/ 468 h 1168"/>
              <a:gd name="T52" fmla="*/ 525 w 1166"/>
              <a:gd name="T53" fmla="*/ 350 h 1168"/>
              <a:gd name="T54" fmla="*/ 640 w 1166"/>
              <a:gd name="T55" fmla="*/ 293 h 1168"/>
              <a:gd name="T56" fmla="*/ 525 w 1166"/>
              <a:gd name="T57" fmla="*/ 175 h 1168"/>
              <a:gd name="T58" fmla="*/ 1165 w 1166"/>
              <a:gd name="T59" fmla="*/ 118 h 1168"/>
              <a:gd name="T60" fmla="*/ 1050 w 1166"/>
              <a:gd name="T61" fmla="*/ 817 h 1168"/>
              <a:gd name="T62" fmla="*/ 0 w 1166"/>
              <a:gd name="T63" fmla="*/ 699 h 1168"/>
              <a:gd name="T64" fmla="*/ 115 w 1166"/>
              <a:gd name="T65" fmla="*/ 0 h 1168"/>
              <a:gd name="T66" fmla="*/ 1165 w 1166"/>
              <a:gd name="T67" fmla="*/ 11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1168">
                <a:moveTo>
                  <a:pt x="582" y="1167"/>
                </a:moveTo>
                <a:lnTo>
                  <a:pt x="350" y="932"/>
                </a:lnTo>
                <a:lnTo>
                  <a:pt x="815" y="932"/>
                </a:lnTo>
                <a:lnTo>
                  <a:pt x="582" y="1167"/>
                </a:lnTo>
                <a:close/>
                <a:moveTo>
                  <a:pt x="990" y="293"/>
                </a:moveTo>
                <a:lnTo>
                  <a:pt x="990" y="175"/>
                </a:lnTo>
                <a:lnTo>
                  <a:pt x="875" y="175"/>
                </a:lnTo>
                <a:lnTo>
                  <a:pt x="875" y="293"/>
                </a:lnTo>
                <a:lnTo>
                  <a:pt x="990" y="293"/>
                </a:lnTo>
                <a:close/>
                <a:moveTo>
                  <a:pt x="990" y="468"/>
                </a:moveTo>
                <a:lnTo>
                  <a:pt x="990" y="350"/>
                </a:lnTo>
                <a:lnTo>
                  <a:pt x="875" y="350"/>
                </a:lnTo>
                <a:lnTo>
                  <a:pt x="875" y="468"/>
                </a:lnTo>
                <a:lnTo>
                  <a:pt x="990" y="468"/>
                </a:lnTo>
                <a:close/>
                <a:moveTo>
                  <a:pt x="815" y="293"/>
                </a:moveTo>
                <a:lnTo>
                  <a:pt x="815" y="175"/>
                </a:lnTo>
                <a:lnTo>
                  <a:pt x="700" y="175"/>
                </a:lnTo>
                <a:lnTo>
                  <a:pt x="700" y="293"/>
                </a:lnTo>
                <a:lnTo>
                  <a:pt x="815" y="293"/>
                </a:lnTo>
                <a:close/>
                <a:moveTo>
                  <a:pt x="815" y="468"/>
                </a:moveTo>
                <a:lnTo>
                  <a:pt x="815" y="350"/>
                </a:lnTo>
                <a:lnTo>
                  <a:pt x="700" y="350"/>
                </a:lnTo>
                <a:lnTo>
                  <a:pt x="700" y="468"/>
                </a:lnTo>
                <a:lnTo>
                  <a:pt x="815" y="468"/>
                </a:lnTo>
                <a:close/>
                <a:moveTo>
                  <a:pt x="815" y="699"/>
                </a:moveTo>
                <a:lnTo>
                  <a:pt x="815" y="583"/>
                </a:lnTo>
                <a:lnTo>
                  <a:pt x="350" y="583"/>
                </a:lnTo>
                <a:lnTo>
                  <a:pt x="350" y="699"/>
                </a:lnTo>
                <a:lnTo>
                  <a:pt x="815" y="699"/>
                </a:lnTo>
                <a:close/>
                <a:moveTo>
                  <a:pt x="290" y="293"/>
                </a:moveTo>
                <a:lnTo>
                  <a:pt x="290" y="175"/>
                </a:lnTo>
                <a:lnTo>
                  <a:pt x="175" y="175"/>
                </a:lnTo>
                <a:lnTo>
                  <a:pt x="175" y="293"/>
                </a:lnTo>
                <a:lnTo>
                  <a:pt x="290" y="293"/>
                </a:lnTo>
                <a:close/>
                <a:moveTo>
                  <a:pt x="290" y="468"/>
                </a:moveTo>
                <a:lnTo>
                  <a:pt x="290" y="350"/>
                </a:lnTo>
                <a:lnTo>
                  <a:pt x="175" y="350"/>
                </a:lnTo>
                <a:lnTo>
                  <a:pt x="175" y="468"/>
                </a:lnTo>
                <a:lnTo>
                  <a:pt x="290" y="468"/>
                </a:lnTo>
                <a:close/>
                <a:moveTo>
                  <a:pt x="350" y="350"/>
                </a:moveTo>
                <a:lnTo>
                  <a:pt x="350" y="468"/>
                </a:lnTo>
                <a:lnTo>
                  <a:pt x="465" y="468"/>
                </a:lnTo>
                <a:lnTo>
                  <a:pt x="465" y="350"/>
                </a:lnTo>
                <a:lnTo>
                  <a:pt x="350" y="350"/>
                </a:lnTo>
                <a:close/>
                <a:moveTo>
                  <a:pt x="350" y="293"/>
                </a:moveTo>
                <a:lnTo>
                  <a:pt x="465" y="293"/>
                </a:lnTo>
                <a:lnTo>
                  <a:pt x="465" y="175"/>
                </a:lnTo>
                <a:lnTo>
                  <a:pt x="350" y="175"/>
                </a:lnTo>
                <a:lnTo>
                  <a:pt x="350" y="293"/>
                </a:lnTo>
                <a:close/>
                <a:moveTo>
                  <a:pt x="525" y="350"/>
                </a:moveTo>
                <a:lnTo>
                  <a:pt x="525" y="468"/>
                </a:lnTo>
                <a:lnTo>
                  <a:pt x="640" y="468"/>
                </a:lnTo>
                <a:lnTo>
                  <a:pt x="640" y="350"/>
                </a:lnTo>
                <a:lnTo>
                  <a:pt x="525" y="350"/>
                </a:lnTo>
                <a:close/>
                <a:moveTo>
                  <a:pt x="525" y="293"/>
                </a:moveTo>
                <a:lnTo>
                  <a:pt x="640" y="293"/>
                </a:lnTo>
                <a:lnTo>
                  <a:pt x="640" y="175"/>
                </a:lnTo>
                <a:lnTo>
                  <a:pt x="525" y="175"/>
                </a:lnTo>
                <a:lnTo>
                  <a:pt x="525" y="293"/>
                </a:lnTo>
                <a:close/>
                <a:moveTo>
                  <a:pt x="1165" y="118"/>
                </a:moveTo>
                <a:lnTo>
                  <a:pt x="1165" y="699"/>
                </a:lnTo>
                <a:cubicBezTo>
                  <a:pt x="1165" y="762"/>
                  <a:pt x="1113" y="817"/>
                  <a:pt x="1050" y="817"/>
                </a:cubicBezTo>
                <a:lnTo>
                  <a:pt x="115" y="817"/>
                </a:lnTo>
                <a:cubicBezTo>
                  <a:pt x="52" y="817"/>
                  <a:pt x="0" y="762"/>
                  <a:pt x="0" y="699"/>
                </a:cubicBezTo>
                <a:lnTo>
                  <a:pt x="0" y="118"/>
                </a:lnTo>
                <a:cubicBezTo>
                  <a:pt x="0" y="55"/>
                  <a:pt x="52" y="0"/>
                  <a:pt x="115" y="0"/>
                </a:cubicBezTo>
                <a:lnTo>
                  <a:pt x="1050" y="0"/>
                </a:lnTo>
                <a:cubicBezTo>
                  <a:pt x="1113" y="0"/>
                  <a:pt x="1165" y="55"/>
                  <a:pt x="1165"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087564" y="3239294"/>
            <a:ext cx="504825" cy="357187"/>
          </a:xfrm>
          <a:custGeom>
            <a:avLst/>
            <a:gdLst>
              <a:gd name="T0" fmla="*/ 1168 w 1401"/>
              <a:gd name="T1" fmla="*/ 699 h 992"/>
              <a:gd name="T2" fmla="*/ 1168 w 1401"/>
              <a:gd name="T3" fmla="*/ 118 h 992"/>
              <a:gd name="T4" fmla="*/ 233 w 1401"/>
              <a:gd name="T5" fmla="*/ 118 h 992"/>
              <a:gd name="T6" fmla="*/ 233 w 1401"/>
              <a:gd name="T7" fmla="*/ 699 h 992"/>
              <a:gd name="T8" fmla="*/ 1168 w 1401"/>
              <a:gd name="T9" fmla="*/ 699 h 992"/>
              <a:gd name="T10" fmla="*/ 818 w 1401"/>
              <a:gd name="T11" fmla="*/ 874 h 992"/>
              <a:gd name="T12" fmla="*/ 818 w 1401"/>
              <a:gd name="T13" fmla="*/ 816 h 992"/>
              <a:gd name="T14" fmla="*/ 583 w 1401"/>
              <a:gd name="T15" fmla="*/ 816 h 992"/>
              <a:gd name="T16" fmla="*/ 583 w 1401"/>
              <a:gd name="T17" fmla="*/ 874 h 992"/>
              <a:gd name="T18" fmla="*/ 818 w 1401"/>
              <a:gd name="T19" fmla="*/ 874 h 992"/>
              <a:gd name="T20" fmla="*/ 1400 w 1401"/>
              <a:gd name="T21" fmla="*/ 874 h 992"/>
              <a:gd name="T22" fmla="*/ 1400 w 1401"/>
              <a:gd name="T23" fmla="*/ 991 h 992"/>
              <a:gd name="T24" fmla="*/ 0 w 1401"/>
              <a:gd name="T25" fmla="*/ 991 h 992"/>
              <a:gd name="T26" fmla="*/ 0 w 1401"/>
              <a:gd name="T27" fmla="*/ 874 h 992"/>
              <a:gd name="T28" fmla="*/ 118 w 1401"/>
              <a:gd name="T29" fmla="*/ 874 h 992"/>
              <a:gd name="T30" fmla="*/ 118 w 1401"/>
              <a:gd name="T31" fmla="*/ 0 h 992"/>
              <a:gd name="T32" fmla="*/ 1283 w 1401"/>
              <a:gd name="T33" fmla="*/ 0 h 992"/>
              <a:gd name="T34" fmla="*/ 1283 w 1401"/>
              <a:gd name="T35" fmla="*/ 874 h 992"/>
              <a:gd name="T36" fmla="*/ 1400 w 1401"/>
              <a:gd name="T37" fmla="*/ 874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01" h="992">
                <a:moveTo>
                  <a:pt x="1168" y="699"/>
                </a:moveTo>
                <a:lnTo>
                  <a:pt x="1168" y="118"/>
                </a:lnTo>
                <a:lnTo>
                  <a:pt x="233" y="118"/>
                </a:lnTo>
                <a:lnTo>
                  <a:pt x="233" y="699"/>
                </a:lnTo>
                <a:lnTo>
                  <a:pt x="1168" y="699"/>
                </a:lnTo>
                <a:close/>
                <a:moveTo>
                  <a:pt x="818" y="874"/>
                </a:moveTo>
                <a:lnTo>
                  <a:pt x="818" y="816"/>
                </a:lnTo>
                <a:lnTo>
                  <a:pt x="583" y="816"/>
                </a:lnTo>
                <a:lnTo>
                  <a:pt x="583" y="874"/>
                </a:lnTo>
                <a:lnTo>
                  <a:pt x="818" y="874"/>
                </a:lnTo>
                <a:close/>
                <a:moveTo>
                  <a:pt x="1400" y="874"/>
                </a:moveTo>
                <a:lnTo>
                  <a:pt x="1400" y="991"/>
                </a:lnTo>
                <a:lnTo>
                  <a:pt x="0" y="991"/>
                </a:lnTo>
                <a:lnTo>
                  <a:pt x="0" y="874"/>
                </a:lnTo>
                <a:lnTo>
                  <a:pt x="118" y="874"/>
                </a:lnTo>
                <a:lnTo>
                  <a:pt x="118" y="0"/>
                </a:lnTo>
                <a:lnTo>
                  <a:pt x="1283" y="0"/>
                </a:lnTo>
                <a:lnTo>
                  <a:pt x="1283" y="874"/>
                </a:lnTo>
                <a:lnTo>
                  <a:pt x="1400"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05162" y="3209131"/>
            <a:ext cx="419100" cy="419100"/>
          </a:xfrm>
          <a:custGeom>
            <a:avLst/>
            <a:gdLst>
              <a:gd name="T0" fmla="*/ 836 w 1165"/>
              <a:gd name="T1" fmla="*/ 699 h 1165"/>
              <a:gd name="T2" fmla="*/ 1033 w 1165"/>
              <a:gd name="T3" fmla="*/ 699 h 1165"/>
              <a:gd name="T4" fmla="*/ 1049 w 1165"/>
              <a:gd name="T5" fmla="*/ 582 h 1165"/>
              <a:gd name="T6" fmla="*/ 1033 w 1165"/>
              <a:gd name="T7" fmla="*/ 465 h 1165"/>
              <a:gd name="T8" fmla="*/ 836 w 1165"/>
              <a:gd name="T9" fmla="*/ 465 h 1165"/>
              <a:gd name="T10" fmla="*/ 844 w 1165"/>
              <a:gd name="T11" fmla="*/ 582 h 1165"/>
              <a:gd name="T12" fmla="*/ 836 w 1165"/>
              <a:gd name="T13" fmla="*/ 699 h 1165"/>
              <a:gd name="T14" fmla="*/ 732 w 1165"/>
              <a:gd name="T15" fmla="*/ 1021 h 1165"/>
              <a:gd name="T16" fmla="*/ 987 w 1165"/>
              <a:gd name="T17" fmla="*/ 814 h 1165"/>
              <a:gd name="T18" fmla="*/ 814 w 1165"/>
              <a:gd name="T19" fmla="*/ 814 h 1165"/>
              <a:gd name="T20" fmla="*/ 732 w 1165"/>
              <a:gd name="T21" fmla="*/ 1021 h 1165"/>
              <a:gd name="T22" fmla="*/ 719 w 1165"/>
              <a:gd name="T23" fmla="*/ 699 h 1165"/>
              <a:gd name="T24" fmla="*/ 727 w 1165"/>
              <a:gd name="T25" fmla="*/ 582 h 1165"/>
              <a:gd name="T26" fmla="*/ 719 w 1165"/>
              <a:gd name="T27" fmla="*/ 465 h 1165"/>
              <a:gd name="T28" fmla="*/ 445 w 1165"/>
              <a:gd name="T29" fmla="*/ 465 h 1165"/>
              <a:gd name="T30" fmla="*/ 437 w 1165"/>
              <a:gd name="T31" fmla="*/ 582 h 1165"/>
              <a:gd name="T32" fmla="*/ 445 w 1165"/>
              <a:gd name="T33" fmla="*/ 699 h 1165"/>
              <a:gd name="T34" fmla="*/ 719 w 1165"/>
              <a:gd name="T35" fmla="*/ 699 h 1165"/>
              <a:gd name="T36" fmla="*/ 582 w 1165"/>
              <a:gd name="T37" fmla="*/ 1046 h 1165"/>
              <a:gd name="T38" fmla="*/ 694 w 1165"/>
              <a:gd name="T39" fmla="*/ 814 h 1165"/>
              <a:gd name="T40" fmla="*/ 470 w 1165"/>
              <a:gd name="T41" fmla="*/ 814 h 1165"/>
              <a:gd name="T42" fmla="*/ 582 w 1165"/>
              <a:gd name="T43" fmla="*/ 1046 h 1165"/>
              <a:gd name="T44" fmla="*/ 350 w 1165"/>
              <a:gd name="T45" fmla="*/ 350 h 1165"/>
              <a:gd name="T46" fmla="*/ 432 w 1165"/>
              <a:gd name="T47" fmla="*/ 142 h 1165"/>
              <a:gd name="T48" fmla="*/ 177 w 1165"/>
              <a:gd name="T49" fmla="*/ 350 h 1165"/>
              <a:gd name="T50" fmla="*/ 350 w 1165"/>
              <a:gd name="T51" fmla="*/ 350 h 1165"/>
              <a:gd name="T52" fmla="*/ 177 w 1165"/>
              <a:gd name="T53" fmla="*/ 814 h 1165"/>
              <a:gd name="T54" fmla="*/ 432 w 1165"/>
              <a:gd name="T55" fmla="*/ 1021 h 1165"/>
              <a:gd name="T56" fmla="*/ 350 w 1165"/>
              <a:gd name="T57" fmla="*/ 814 h 1165"/>
              <a:gd name="T58" fmla="*/ 177 w 1165"/>
              <a:gd name="T59" fmla="*/ 814 h 1165"/>
              <a:gd name="T60" fmla="*/ 131 w 1165"/>
              <a:gd name="T61" fmla="*/ 699 h 1165"/>
              <a:gd name="T62" fmla="*/ 328 w 1165"/>
              <a:gd name="T63" fmla="*/ 699 h 1165"/>
              <a:gd name="T64" fmla="*/ 319 w 1165"/>
              <a:gd name="T65" fmla="*/ 582 h 1165"/>
              <a:gd name="T66" fmla="*/ 328 w 1165"/>
              <a:gd name="T67" fmla="*/ 465 h 1165"/>
              <a:gd name="T68" fmla="*/ 131 w 1165"/>
              <a:gd name="T69" fmla="*/ 465 h 1165"/>
              <a:gd name="T70" fmla="*/ 114 w 1165"/>
              <a:gd name="T71" fmla="*/ 582 h 1165"/>
              <a:gd name="T72" fmla="*/ 131 w 1165"/>
              <a:gd name="T73" fmla="*/ 699 h 1165"/>
              <a:gd name="T74" fmla="*/ 582 w 1165"/>
              <a:gd name="T75" fmla="*/ 117 h 1165"/>
              <a:gd name="T76" fmla="*/ 470 w 1165"/>
              <a:gd name="T77" fmla="*/ 350 h 1165"/>
              <a:gd name="T78" fmla="*/ 694 w 1165"/>
              <a:gd name="T79" fmla="*/ 350 h 1165"/>
              <a:gd name="T80" fmla="*/ 582 w 1165"/>
              <a:gd name="T81" fmla="*/ 117 h 1165"/>
              <a:gd name="T82" fmla="*/ 987 w 1165"/>
              <a:gd name="T83" fmla="*/ 350 h 1165"/>
              <a:gd name="T84" fmla="*/ 732 w 1165"/>
              <a:gd name="T85" fmla="*/ 142 h 1165"/>
              <a:gd name="T86" fmla="*/ 814 w 1165"/>
              <a:gd name="T87" fmla="*/ 350 h 1165"/>
              <a:gd name="T88" fmla="*/ 987 w 1165"/>
              <a:gd name="T89" fmla="*/ 350 h 1165"/>
              <a:gd name="T90" fmla="*/ 582 w 1165"/>
              <a:gd name="T91" fmla="*/ 0 h 1165"/>
              <a:gd name="T92" fmla="*/ 1164 w 1165"/>
              <a:gd name="T93" fmla="*/ 582 h 1165"/>
              <a:gd name="T94" fmla="*/ 582 w 1165"/>
              <a:gd name="T95" fmla="*/ 1164 h 1165"/>
              <a:gd name="T96" fmla="*/ 0 w 1165"/>
              <a:gd name="T97" fmla="*/ 582 h 1165"/>
              <a:gd name="T98" fmla="*/ 582 w 1165"/>
              <a:gd name="T9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65" h="1165">
                <a:moveTo>
                  <a:pt x="836" y="699"/>
                </a:moveTo>
                <a:lnTo>
                  <a:pt x="1033" y="699"/>
                </a:lnTo>
                <a:cubicBezTo>
                  <a:pt x="1041" y="660"/>
                  <a:pt x="1049" y="622"/>
                  <a:pt x="1049" y="582"/>
                </a:cubicBezTo>
                <a:cubicBezTo>
                  <a:pt x="1049" y="541"/>
                  <a:pt x="1041" y="503"/>
                  <a:pt x="1033" y="465"/>
                </a:cubicBezTo>
                <a:lnTo>
                  <a:pt x="836" y="465"/>
                </a:lnTo>
                <a:cubicBezTo>
                  <a:pt x="842" y="503"/>
                  <a:pt x="844" y="541"/>
                  <a:pt x="844" y="582"/>
                </a:cubicBezTo>
                <a:cubicBezTo>
                  <a:pt x="844" y="622"/>
                  <a:pt x="842" y="660"/>
                  <a:pt x="836" y="699"/>
                </a:cubicBezTo>
                <a:close/>
                <a:moveTo>
                  <a:pt x="732" y="1021"/>
                </a:moveTo>
                <a:cubicBezTo>
                  <a:pt x="839" y="986"/>
                  <a:pt x="932" y="909"/>
                  <a:pt x="987" y="814"/>
                </a:cubicBezTo>
                <a:lnTo>
                  <a:pt x="814" y="814"/>
                </a:lnTo>
                <a:cubicBezTo>
                  <a:pt x="795" y="887"/>
                  <a:pt x="768" y="956"/>
                  <a:pt x="732" y="1021"/>
                </a:cubicBezTo>
                <a:close/>
                <a:moveTo>
                  <a:pt x="719" y="699"/>
                </a:moveTo>
                <a:cubicBezTo>
                  <a:pt x="724" y="660"/>
                  <a:pt x="727" y="622"/>
                  <a:pt x="727" y="582"/>
                </a:cubicBezTo>
                <a:cubicBezTo>
                  <a:pt x="727" y="541"/>
                  <a:pt x="724" y="503"/>
                  <a:pt x="719" y="465"/>
                </a:cubicBezTo>
                <a:lnTo>
                  <a:pt x="445" y="465"/>
                </a:lnTo>
                <a:cubicBezTo>
                  <a:pt x="440" y="503"/>
                  <a:pt x="437" y="541"/>
                  <a:pt x="437" y="582"/>
                </a:cubicBezTo>
                <a:cubicBezTo>
                  <a:pt x="437" y="622"/>
                  <a:pt x="440" y="660"/>
                  <a:pt x="445" y="699"/>
                </a:cubicBezTo>
                <a:lnTo>
                  <a:pt x="719" y="699"/>
                </a:lnTo>
                <a:close/>
                <a:moveTo>
                  <a:pt x="582" y="1046"/>
                </a:moveTo>
                <a:cubicBezTo>
                  <a:pt x="631" y="975"/>
                  <a:pt x="669" y="898"/>
                  <a:pt x="694" y="814"/>
                </a:cubicBezTo>
                <a:lnTo>
                  <a:pt x="470" y="814"/>
                </a:lnTo>
                <a:cubicBezTo>
                  <a:pt x="494" y="898"/>
                  <a:pt x="533" y="975"/>
                  <a:pt x="582" y="1046"/>
                </a:cubicBezTo>
                <a:close/>
                <a:moveTo>
                  <a:pt x="350" y="350"/>
                </a:moveTo>
                <a:cubicBezTo>
                  <a:pt x="369" y="276"/>
                  <a:pt x="396" y="208"/>
                  <a:pt x="432" y="142"/>
                </a:cubicBezTo>
                <a:cubicBezTo>
                  <a:pt x="325" y="178"/>
                  <a:pt x="232" y="254"/>
                  <a:pt x="177" y="350"/>
                </a:cubicBezTo>
                <a:lnTo>
                  <a:pt x="350" y="350"/>
                </a:lnTo>
                <a:close/>
                <a:moveTo>
                  <a:pt x="177" y="814"/>
                </a:moveTo>
                <a:cubicBezTo>
                  <a:pt x="232" y="909"/>
                  <a:pt x="325" y="986"/>
                  <a:pt x="432" y="1021"/>
                </a:cubicBezTo>
                <a:cubicBezTo>
                  <a:pt x="396" y="956"/>
                  <a:pt x="369" y="887"/>
                  <a:pt x="350" y="814"/>
                </a:cubicBezTo>
                <a:lnTo>
                  <a:pt x="177" y="814"/>
                </a:lnTo>
                <a:close/>
                <a:moveTo>
                  <a:pt x="131" y="699"/>
                </a:moveTo>
                <a:lnTo>
                  <a:pt x="328" y="699"/>
                </a:lnTo>
                <a:cubicBezTo>
                  <a:pt x="322" y="660"/>
                  <a:pt x="319" y="622"/>
                  <a:pt x="319" y="582"/>
                </a:cubicBezTo>
                <a:cubicBezTo>
                  <a:pt x="319" y="541"/>
                  <a:pt x="322" y="503"/>
                  <a:pt x="328" y="465"/>
                </a:cubicBezTo>
                <a:lnTo>
                  <a:pt x="131" y="465"/>
                </a:lnTo>
                <a:cubicBezTo>
                  <a:pt x="123" y="503"/>
                  <a:pt x="114" y="541"/>
                  <a:pt x="114" y="582"/>
                </a:cubicBezTo>
                <a:cubicBezTo>
                  <a:pt x="114" y="622"/>
                  <a:pt x="123" y="660"/>
                  <a:pt x="131" y="699"/>
                </a:cubicBezTo>
                <a:close/>
                <a:moveTo>
                  <a:pt x="582" y="117"/>
                </a:moveTo>
                <a:cubicBezTo>
                  <a:pt x="533" y="188"/>
                  <a:pt x="494" y="265"/>
                  <a:pt x="470" y="350"/>
                </a:cubicBezTo>
                <a:lnTo>
                  <a:pt x="694" y="350"/>
                </a:lnTo>
                <a:cubicBezTo>
                  <a:pt x="669" y="265"/>
                  <a:pt x="631" y="188"/>
                  <a:pt x="582" y="117"/>
                </a:cubicBezTo>
                <a:close/>
                <a:moveTo>
                  <a:pt x="987" y="350"/>
                </a:moveTo>
                <a:cubicBezTo>
                  <a:pt x="932" y="254"/>
                  <a:pt x="839" y="178"/>
                  <a:pt x="732" y="142"/>
                </a:cubicBezTo>
                <a:cubicBezTo>
                  <a:pt x="768" y="208"/>
                  <a:pt x="795" y="276"/>
                  <a:pt x="814" y="350"/>
                </a:cubicBezTo>
                <a:lnTo>
                  <a:pt x="987" y="350"/>
                </a:lnTo>
                <a:close/>
                <a:moveTo>
                  <a:pt x="582" y="0"/>
                </a:moveTo>
                <a:cubicBezTo>
                  <a:pt x="905" y="0"/>
                  <a:pt x="1164" y="259"/>
                  <a:pt x="1164" y="582"/>
                </a:cubicBezTo>
                <a:cubicBezTo>
                  <a:pt x="1164" y="904"/>
                  <a:pt x="905" y="1164"/>
                  <a:pt x="582" y="1164"/>
                </a:cubicBezTo>
                <a:cubicBezTo>
                  <a:pt x="259" y="1164"/>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89426" y="3271043"/>
            <a:ext cx="398463" cy="293688"/>
          </a:xfrm>
          <a:custGeom>
            <a:avLst/>
            <a:gdLst>
              <a:gd name="T0" fmla="*/ 853 w 1108"/>
              <a:gd name="T1" fmla="*/ 49 h 815"/>
              <a:gd name="T2" fmla="*/ 1107 w 1108"/>
              <a:gd name="T3" fmla="*/ 407 h 815"/>
              <a:gd name="T4" fmla="*/ 853 w 1108"/>
              <a:gd name="T5" fmla="*/ 764 h 815"/>
              <a:gd name="T6" fmla="*/ 757 w 1108"/>
              <a:gd name="T7" fmla="*/ 814 h 815"/>
              <a:gd name="T8" fmla="*/ 118 w 1108"/>
              <a:gd name="T9" fmla="*/ 814 h 815"/>
              <a:gd name="T10" fmla="*/ 0 w 1108"/>
              <a:gd name="T11" fmla="*/ 699 h 815"/>
              <a:gd name="T12" fmla="*/ 0 w 1108"/>
              <a:gd name="T13" fmla="*/ 115 h 815"/>
              <a:gd name="T14" fmla="*/ 118 w 1108"/>
              <a:gd name="T15" fmla="*/ 0 h 815"/>
              <a:gd name="T16" fmla="*/ 757 w 1108"/>
              <a:gd name="T17" fmla="*/ 0 h 815"/>
              <a:gd name="T18" fmla="*/ 853 w 1108"/>
              <a:gd name="T19" fmla="*/ 4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8" h="815">
                <a:moveTo>
                  <a:pt x="853" y="49"/>
                </a:moveTo>
                <a:lnTo>
                  <a:pt x="1107" y="407"/>
                </a:lnTo>
                <a:lnTo>
                  <a:pt x="853" y="764"/>
                </a:lnTo>
                <a:cubicBezTo>
                  <a:pt x="831" y="794"/>
                  <a:pt x="796" y="814"/>
                  <a:pt x="757" y="814"/>
                </a:cubicBezTo>
                <a:lnTo>
                  <a:pt x="118" y="814"/>
                </a:lnTo>
                <a:cubicBezTo>
                  <a:pt x="55" y="814"/>
                  <a:pt x="0" y="762"/>
                  <a:pt x="0" y="699"/>
                </a:cubicBezTo>
                <a:lnTo>
                  <a:pt x="0" y="115"/>
                </a:lnTo>
                <a:cubicBezTo>
                  <a:pt x="0" y="52"/>
                  <a:pt x="55" y="0"/>
                  <a:pt x="118" y="0"/>
                </a:cubicBezTo>
                <a:lnTo>
                  <a:pt x="757" y="0"/>
                </a:lnTo>
                <a:cubicBezTo>
                  <a:pt x="796" y="0"/>
                  <a:pt x="831" y="19"/>
                  <a:pt x="853" y="49"/>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4162" y="3271043"/>
            <a:ext cx="398462" cy="293688"/>
          </a:xfrm>
          <a:custGeom>
            <a:avLst/>
            <a:gdLst>
              <a:gd name="T0" fmla="*/ 757 w 1108"/>
              <a:gd name="T1" fmla="*/ 699 h 815"/>
              <a:gd name="T2" fmla="*/ 965 w 1108"/>
              <a:gd name="T3" fmla="*/ 407 h 815"/>
              <a:gd name="T4" fmla="*/ 757 w 1108"/>
              <a:gd name="T5" fmla="*/ 115 h 815"/>
              <a:gd name="T6" fmla="*/ 117 w 1108"/>
              <a:gd name="T7" fmla="*/ 115 h 815"/>
              <a:gd name="T8" fmla="*/ 117 w 1108"/>
              <a:gd name="T9" fmla="*/ 699 h 815"/>
              <a:gd name="T10" fmla="*/ 757 w 1108"/>
              <a:gd name="T11" fmla="*/ 699 h 815"/>
              <a:gd name="T12" fmla="*/ 853 w 1108"/>
              <a:gd name="T13" fmla="*/ 49 h 815"/>
              <a:gd name="T14" fmla="*/ 1107 w 1108"/>
              <a:gd name="T15" fmla="*/ 407 h 815"/>
              <a:gd name="T16" fmla="*/ 853 w 1108"/>
              <a:gd name="T17" fmla="*/ 764 h 815"/>
              <a:gd name="T18" fmla="*/ 757 w 1108"/>
              <a:gd name="T19" fmla="*/ 814 h 815"/>
              <a:gd name="T20" fmla="*/ 117 w 1108"/>
              <a:gd name="T21" fmla="*/ 814 h 815"/>
              <a:gd name="T22" fmla="*/ 0 w 1108"/>
              <a:gd name="T23" fmla="*/ 699 h 815"/>
              <a:gd name="T24" fmla="*/ 0 w 1108"/>
              <a:gd name="T25" fmla="*/ 115 h 815"/>
              <a:gd name="T26" fmla="*/ 117 w 1108"/>
              <a:gd name="T27" fmla="*/ 0 h 815"/>
              <a:gd name="T28" fmla="*/ 757 w 1108"/>
              <a:gd name="T29" fmla="*/ 0 h 815"/>
              <a:gd name="T30" fmla="*/ 853 w 1108"/>
              <a:gd name="T31" fmla="*/ 4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08" h="815">
                <a:moveTo>
                  <a:pt x="757" y="699"/>
                </a:moveTo>
                <a:lnTo>
                  <a:pt x="965" y="407"/>
                </a:lnTo>
                <a:lnTo>
                  <a:pt x="757" y="115"/>
                </a:lnTo>
                <a:lnTo>
                  <a:pt x="117" y="115"/>
                </a:lnTo>
                <a:lnTo>
                  <a:pt x="117" y="699"/>
                </a:lnTo>
                <a:lnTo>
                  <a:pt x="757" y="699"/>
                </a:lnTo>
                <a:close/>
                <a:moveTo>
                  <a:pt x="853" y="49"/>
                </a:moveTo>
                <a:lnTo>
                  <a:pt x="1107" y="407"/>
                </a:lnTo>
                <a:lnTo>
                  <a:pt x="853" y="764"/>
                </a:lnTo>
                <a:cubicBezTo>
                  <a:pt x="831" y="794"/>
                  <a:pt x="795" y="814"/>
                  <a:pt x="757" y="814"/>
                </a:cubicBezTo>
                <a:lnTo>
                  <a:pt x="117" y="814"/>
                </a:lnTo>
                <a:cubicBezTo>
                  <a:pt x="54" y="814"/>
                  <a:pt x="0" y="762"/>
                  <a:pt x="0" y="699"/>
                </a:cubicBezTo>
                <a:lnTo>
                  <a:pt x="0" y="115"/>
                </a:lnTo>
                <a:cubicBezTo>
                  <a:pt x="0" y="52"/>
                  <a:pt x="54" y="0"/>
                  <a:pt x="117" y="0"/>
                </a:cubicBezTo>
                <a:lnTo>
                  <a:pt x="757" y="0"/>
                </a:lnTo>
                <a:cubicBezTo>
                  <a:pt x="795" y="0"/>
                  <a:pt x="831" y="19"/>
                  <a:pt x="853" y="4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9062" y="3209131"/>
            <a:ext cx="336550" cy="419100"/>
          </a:xfrm>
          <a:custGeom>
            <a:avLst/>
            <a:gdLst>
              <a:gd name="T0" fmla="*/ 235 w 936"/>
              <a:gd name="T1" fmla="*/ 582 h 1165"/>
              <a:gd name="T2" fmla="*/ 350 w 936"/>
              <a:gd name="T3" fmla="*/ 582 h 1165"/>
              <a:gd name="T4" fmla="*/ 350 w 936"/>
              <a:gd name="T5" fmla="*/ 874 h 1165"/>
              <a:gd name="T6" fmla="*/ 235 w 936"/>
              <a:gd name="T7" fmla="*/ 874 h 1165"/>
              <a:gd name="T8" fmla="*/ 235 w 936"/>
              <a:gd name="T9" fmla="*/ 582 h 1165"/>
              <a:gd name="T10" fmla="*/ 235 w 936"/>
              <a:gd name="T11" fmla="*/ 175 h 1165"/>
              <a:gd name="T12" fmla="*/ 350 w 936"/>
              <a:gd name="T13" fmla="*/ 175 h 1165"/>
              <a:gd name="T14" fmla="*/ 350 w 936"/>
              <a:gd name="T15" fmla="*/ 350 h 1165"/>
              <a:gd name="T16" fmla="*/ 235 w 936"/>
              <a:gd name="T17" fmla="*/ 350 h 1165"/>
              <a:gd name="T18" fmla="*/ 235 w 936"/>
              <a:gd name="T19" fmla="*/ 175 h 1165"/>
              <a:gd name="T20" fmla="*/ 817 w 936"/>
              <a:gd name="T21" fmla="*/ 407 h 1165"/>
              <a:gd name="T22" fmla="*/ 817 w 936"/>
              <a:gd name="T23" fmla="*/ 115 h 1165"/>
              <a:gd name="T24" fmla="*/ 117 w 936"/>
              <a:gd name="T25" fmla="*/ 115 h 1165"/>
              <a:gd name="T26" fmla="*/ 117 w 936"/>
              <a:gd name="T27" fmla="*/ 407 h 1165"/>
              <a:gd name="T28" fmla="*/ 817 w 936"/>
              <a:gd name="T29" fmla="*/ 407 h 1165"/>
              <a:gd name="T30" fmla="*/ 817 w 936"/>
              <a:gd name="T31" fmla="*/ 1049 h 1165"/>
              <a:gd name="T32" fmla="*/ 817 w 936"/>
              <a:gd name="T33" fmla="*/ 522 h 1165"/>
              <a:gd name="T34" fmla="*/ 117 w 936"/>
              <a:gd name="T35" fmla="*/ 522 h 1165"/>
              <a:gd name="T36" fmla="*/ 117 w 936"/>
              <a:gd name="T37" fmla="*/ 1049 h 1165"/>
              <a:gd name="T38" fmla="*/ 817 w 936"/>
              <a:gd name="T39" fmla="*/ 1049 h 1165"/>
              <a:gd name="T40" fmla="*/ 817 w 936"/>
              <a:gd name="T41" fmla="*/ 0 h 1165"/>
              <a:gd name="T42" fmla="*/ 935 w 936"/>
              <a:gd name="T43" fmla="*/ 115 h 1165"/>
              <a:gd name="T44" fmla="*/ 935 w 936"/>
              <a:gd name="T45" fmla="*/ 1049 h 1165"/>
              <a:gd name="T46" fmla="*/ 817 w 936"/>
              <a:gd name="T47" fmla="*/ 1164 h 1165"/>
              <a:gd name="T48" fmla="*/ 117 w 936"/>
              <a:gd name="T49" fmla="*/ 1164 h 1165"/>
              <a:gd name="T50" fmla="*/ 0 w 936"/>
              <a:gd name="T51" fmla="*/ 1049 h 1165"/>
              <a:gd name="T52" fmla="*/ 0 w 936"/>
              <a:gd name="T53" fmla="*/ 115 h 1165"/>
              <a:gd name="T54" fmla="*/ 117 w 936"/>
              <a:gd name="T55" fmla="*/ 0 h 1165"/>
              <a:gd name="T56" fmla="*/ 817 w 936"/>
              <a:gd name="T5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36" h="1165">
                <a:moveTo>
                  <a:pt x="235" y="582"/>
                </a:moveTo>
                <a:lnTo>
                  <a:pt x="350" y="582"/>
                </a:lnTo>
                <a:lnTo>
                  <a:pt x="350" y="874"/>
                </a:lnTo>
                <a:lnTo>
                  <a:pt x="235" y="874"/>
                </a:lnTo>
                <a:lnTo>
                  <a:pt x="235" y="582"/>
                </a:lnTo>
                <a:close/>
                <a:moveTo>
                  <a:pt x="235" y="175"/>
                </a:moveTo>
                <a:lnTo>
                  <a:pt x="350" y="175"/>
                </a:lnTo>
                <a:lnTo>
                  <a:pt x="350" y="350"/>
                </a:lnTo>
                <a:lnTo>
                  <a:pt x="235" y="350"/>
                </a:lnTo>
                <a:lnTo>
                  <a:pt x="235" y="175"/>
                </a:lnTo>
                <a:close/>
                <a:moveTo>
                  <a:pt x="817" y="407"/>
                </a:moveTo>
                <a:lnTo>
                  <a:pt x="817" y="115"/>
                </a:lnTo>
                <a:lnTo>
                  <a:pt x="117" y="115"/>
                </a:lnTo>
                <a:lnTo>
                  <a:pt x="117" y="407"/>
                </a:lnTo>
                <a:lnTo>
                  <a:pt x="817" y="407"/>
                </a:lnTo>
                <a:close/>
                <a:moveTo>
                  <a:pt x="817" y="1049"/>
                </a:moveTo>
                <a:lnTo>
                  <a:pt x="817" y="522"/>
                </a:lnTo>
                <a:lnTo>
                  <a:pt x="117" y="522"/>
                </a:lnTo>
                <a:lnTo>
                  <a:pt x="117" y="1049"/>
                </a:lnTo>
                <a:lnTo>
                  <a:pt x="817" y="1049"/>
                </a:lnTo>
                <a:close/>
                <a:moveTo>
                  <a:pt x="817" y="0"/>
                </a:moveTo>
                <a:cubicBezTo>
                  <a:pt x="880" y="0"/>
                  <a:pt x="935" y="49"/>
                  <a:pt x="935" y="115"/>
                </a:cubicBezTo>
                <a:lnTo>
                  <a:pt x="935" y="1049"/>
                </a:lnTo>
                <a:cubicBezTo>
                  <a:pt x="935" y="1112"/>
                  <a:pt x="880" y="1164"/>
                  <a:pt x="817" y="1164"/>
                </a:cubicBezTo>
                <a:lnTo>
                  <a:pt x="117" y="1164"/>
                </a:lnTo>
                <a:cubicBezTo>
                  <a:pt x="54" y="1164"/>
                  <a:pt x="0" y="1112"/>
                  <a:pt x="0" y="1049"/>
                </a:cubicBezTo>
                <a:lnTo>
                  <a:pt x="0" y="115"/>
                </a:lnTo>
                <a:cubicBezTo>
                  <a:pt x="0" y="49"/>
                  <a:pt x="54" y="0"/>
                  <a:pt x="117" y="0"/>
                </a:cubicBez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02524" y="3271043"/>
            <a:ext cx="419100" cy="293688"/>
          </a:xfrm>
          <a:custGeom>
            <a:avLst/>
            <a:gdLst>
              <a:gd name="T0" fmla="*/ 989 w 1165"/>
              <a:gd name="T1" fmla="*/ 175 h 815"/>
              <a:gd name="T2" fmla="*/ 875 w 1165"/>
              <a:gd name="T3" fmla="*/ 290 h 815"/>
              <a:gd name="T4" fmla="*/ 989 w 1165"/>
              <a:gd name="T5" fmla="*/ 464 h 815"/>
              <a:gd name="T6" fmla="*/ 875 w 1165"/>
              <a:gd name="T7" fmla="*/ 350 h 815"/>
              <a:gd name="T8" fmla="*/ 989 w 1165"/>
              <a:gd name="T9" fmla="*/ 464 h 815"/>
              <a:gd name="T10" fmla="*/ 814 w 1165"/>
              <a:gd name="T11" fmla="*/ 175 h 815"/>
              <a:gd name="T12" fmla="*/ 700 w 1165"/>
              <a:gd name="T13" fmla="*/ 290 h 815"/>
              <a:gd name="T14" fmla="*/ 814 w 1165"/>
              <a:gd name="T15" fmla="*/ 464 h 815"/>
              <a:gd name="T16" fmla="*/ 700 w 1165"/>
              <a:gd name="T17" fmla="*/ 350 h 815"/>
              <a:gd name="T18" fmla="*/ 814 w 1165"/>
              <a:gd name="T19" fmla="*/ 464 h 815"/>
              <a:gd name="T20" fmla="*/ 814 w 1165"/>
              <a:gd name="T21" fmla="*/ 581 h 815"/>
              <a:gd name="T22" fmla="*/ 350 w 1165"/>
              <a:gd name="T23" fmla="*/ 699 h 815"/>
              <a:gd name="T24" fmla="*/ 289 w 1165"/>
              <a:gd name="T25" fmla="*/ 290 h 815"/>
              <a:gd name="T26" fmla="*/ 175 w 1165"/>
              <a:gd name="T27" fmla="*/ 175 h 815"/>
              <a:gd name="T28" fmla="*/ 289 w 1165"/>
              <a:gd name="T29" fmla="*/ 290 h 815"/>
              <a:gd name="T30" fmla="*/ 289 w 1165"/>
              <a:gd name="T31" fmla="*/ 350 h 815"/>
              <a:gd name="T32" fmla="*/ 175 w 1165"/>
              <a:gd name="T33" fmla="*/ 464 h 815"/>
              <a:gd name="T34" fmla="*/ 350 w 1165"/>
              <a:gd name="T35" fmla="*/ 350 h 815"/>
              <a:gd name="T36" fmla="*/ 464 w 1165"/>
              <a:gd name="T37" fmla="*/ 464 h 815"/>
              <a:gd name="T38" fmla="*/ 350 w 1165"/>
              <a:gd name="T39" fmla="*/ 350 h 815"/>
              <a:gd name="T40" fmla="*/ 350 w 1165"/>
              <a:gd name="T41" fmla="*/ 290 h 815"/>
              <a:gd name="T42" fmla="*/ 464 w 1165"/>
              <a:gd name="T43" fmla="*/ 175 h 815"/>
              <a:gd name="T44" fmla="*/ 525 w 1165"/>
              <a:gd name="T45" fmla="*/ 350 h 815"/>
              <a:gd name="T46" fmla="*/ 639 w 1165"/>
              <a:gd name="T47" fmla="*/ 464 h 815"/>
              <a:gd name="T48" fmla="*/ 525 w 1165"/>
              <a:gd name="T49" fmla="*/ 350 h 815"/>
              <a:gd name="T50" fmla="*/ 525 w 1165"/>
              <a:gd name="T51" fmla="*/ 290 h 815"/>
              <a:gd name="T52" fmla="*/ 639 w 1165"/>
              <a:gd name="T53" fmla="*/ 175 h 815"/>
              <a:gd name="T54" fmla="*/ 1050 w 1165"/>
              <a:gd name="T55" fmla="*/ 0 h 815"/>
              <a:gd name="T56" fmla="*/ 1164 w 1165"/>
              <a:gd name="T57" fmla="*/ 699 h 815"/>
              <a:gd name="T58" fmla="*/ 114 w 1165"/>
              <a:gd name="T59" fmla="*/ 814 h 815"/>
              <a:gd name="T60" fmla="*/ 0 w 1165"/>
              <a:gd name="T61" fmla="*/ 115 h 815"/>
              <a:gd name="T62" fmla="*/ 1050 w 1165"/>
              <a:gd name="T63"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5" h="815">
                <a:moveTo>
                  <a:pt x="989" y="290"/>
                </a:moveTo>
                <a:lnTo>
                  <a:pt x="989" y="175"/>
                </a:lnTo>
                <a:lnTo>
                  <a:pt x="875" y="175"/>
                </a:lnTo>
                <a:lnTo>
                  <a:pt x="875" y="290"/>
                </a:lnTo>
                <a:lnTo>
                  <a:pt x="989" y="290"/>
                </a:lnTo>
                <a:close/>
                <a:moveTo>
                  <a:pt x="989" y="464"/>
                </a:moveTo>
                <a:lnTo>
                  <a:pt x="989" y="350"/>
                </a:lnTo>
                <a:lnTo>
                  <a:pt x="875" y="350"/>
                </a:lnTo>
                <a:lnTo>
                  <a:pt x="875" y="464"/>
                </a:lnTo>
                <a:lnTo>
                  <a:pt x="989" y="464"/>
                </a:lnTo>
                <a:close/>
                <a:moveTo>
                  <a:pt x="814" y="290"/>
                </a:moveTo>
                <a:lnTo>
                  <a:pt x="814" y="175"/>
                </a:lnTo>
                <a:lnTo>
                  <a:pt x="700" y="175"/>
                </a:lnTo>
                <a:lnTo>
                  <a:pt x="700" y="290"/>
                </a:lnTo>
                <a:lnTo>
                  <a:pt x="814" y="290"/>
                </a:lnTo>
                <a:close/>
                <a:moveTo>
                  <a:pt x="814" y="464"/>
                </a:moveTo>
                <a:lnTo>
                  <a:pt x="814" y="350"/>
                </a:lnTo>
                <a:lnTo>
                  <a:pt x="700" y="350"/>
                </a:lnTo>
                <a:lnTo>
                  <a:pt x="700" y="464"/>
                </a:lnTo>
                <a:lnTo>
                  <a:pt x="814" y="464"/>
                </a:lnTo>
                <a:close/>
                <a:moveTo>
                  <a:pt x="814" y="699"/>
                </a:moveTo>
                <a:lnTo>
                  <a:pt x="814" y="581"/>
                </a:lnTo>
                <a:lnTo>
                  <a:pt x="350" y="581"/>
                </a:lnTo>
                <a:lnTo>
                  <a:pt x="350" y="699"/>
                </a:lnTo>
                <a:lnTo>
                  <a:pt x="814" y="699"/>
                </a:lnTo>
                <a:close/>
                <a:moveTo>
                  <a:pt x="289" y="290"/>
                </a:moveTo>
                <a:lnTo>
                  <a:pt x="289" y="175"/>
                </a:lnTo>
                <a:lnTo>
                  <a:pt x="175" y="175"/>
                </a:lnTo>
                <a:lnTo>
                  <a:pt x="175" y="290"/>
                </a:lnTo>
                <a:lnTo>
                  <a:pt x="289" y="290"/>
                </a:lnTo>
                <a:close/>
                <a:moveTo>
                  <a:pt x="289" y="464"/>
                </a:moveTo>
                <a:lnTo>
                  <a:pt x="289" y="350"/>
                </a:lnTo>
                <a:lnTo>
                  <a:pt x="175" y="350"/>
                </a:lnTo>
                <a:lnTo>
                  <a:pt x="175" y="464"/>
                </a:lnTo>
                <a:lnTo>
                  <a:pt x="289" y="464"/>
                </a:lnTo>
                <a:close/>
                <a:moveTo>
                  <a:pt x="350" y="350"/>
                </a:moveTo>
                <a:lnTo>
                  <a:pt x="350" y="464"/>
                </a:lnTo>
                <a:lnTo>
                  <a:pt x="464" y="464"/>
                </a:lnTo>
                <a:lnTo>
                  <a:pt x="464" y="350"/>
                </a:lnTo>
                <a:lnTo>
                  <a:pt x="350" y="350"/>
                </a:lnTo>
                <a:close/>
                <a:moveTo>
                  <a:pt x="350" y="175"/>
                </a:moveTo>
                <a:lnTo>
                  <a:pt x="350" y="290"/>
                </a:lnTo>
                <a:lnTo>
                  <a:pt x="464" y="290"/>
                </a:lnTo>
                <a:lnTo>
                  <a:pt x="464" y="175"/>
                </a:lnTo>
                <a:lnTo>
                  <a:pt x="350" y="175"/>
                </a:lnTo>
                <a:close/>
                <a:moveTo>
                  <a:pt x="525" y="350"/>
                </a:moveTo>
                <a:lnTo>
                  <a:pt x="525" y="464"/>
                </a:lnTo>
                <a:lnTo>
                  <a:pt x="639" y="464"/>
                </a:lnTo>
                <a:lnTo>
                  <a:pt x="639" y="350"/>
                </a:lnTo>
                <a:lnTo>
                  <a:pt x="525" y="350"/>
                </a:lnTo>
                <a:close/>
                <a:moveTo>
                  <a:pt x="525" y="175"/>
                </a:moveTo>
                <a:lnTo>
                  <a:pt x="525" y="290"/>
                </a:lnTo>
                <a:lnTo>
                  <a:pt x="639" y="290"/>
                </a:lnTo>
                <a:lnTo>
                  <a:pt x="639" y="175"/>
                </a:lnTo>
                <a:lnTo>
                  <a:pt x="525" y="175"/>
                </a:lnTo>
                <a:close/>
                <a:moveTo>
                  <a:pt x="1050" y="0"/>
                </a:moveTo>
                <a:cubicBezTo>
                  <a:pt x="1112" y="0"/>
                  <a:pt x="1164" y="52"/>
                  <a:pt x="1164" y="115"/>
                </a:cubicBezTo>
                <a:lnTo>
                  <a:pt x="1164" y="699"/>
                </a:lnTo>
                <a:cubicBezTo>
                  <a:pt x="1164" y="762"/>
                  <a:pt x="1112" y="814"/>
                  <a:pt x="1050" y="814"/>
                </a:cubicBezTo>
                <a:lnTo>
                  <a:pt x="114" y="814"/>
                </a:lnTo>
                <a:cubicBezTo>
                  <a:pt x="52" y="814"/>
                  <a:pt x="0" y="762"/>
                  <a:pt x="0" y="699"/>
                </a:cubicBezTo>
                <a:lnTo>
                  <a:pt x="0" y="115"/>
                </a:lnTo>
                <a:cubicBezTo>
                  <a:pt x="0" y="52"/>
                  <a:pt x="52" y="0"/>
                  <a:pt x="114"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40764" y="3218658"/>
            <a:ext cx="293687" cy="398461"/>
          </a:xfrm>
          <a:custGeom>
            <a:avLst/>
            <a:gdLst>
              <a:gd name="T0" fmla="*/ 815 w 816"/>
              <a:gd name="T1" fmla="*/ 524 h 1107"/>
              <a:gd name="T2" fmla="*/ 465 w 816"/>
              <a:gd name="T3" fmla="*/ 914 h 1107"/>
              <a:gd name="T4" fmla="*/ 465 w 816"/>
              <a:gd name="T5" fmla="*/ 1106 h 1107"/>
              <a:gd name="T6" fmla="*/ 350 w 816"/>
              <a:gd name="T7" fmla="*/ 1106 h 1107"/>
              <a:gd name="T8" fmla="*/ 350 w 816"/>
              <a:gd name="T9" fmla="*/ 914 h 1107"/>
              <a:gd name="T10" fmla="*/ 0 w 816"/>
              <a:gd name="T11" fmla="*/ 524 h 1107"/>
              <a:gd name="T12" fmla="*/ 99 w 816"/>
              <a:gd name="T13" fmla="*/ 524 h 1107"/>
              <a:gd name="T14" fmla="*/ 408 w 816"/>
              <a:gd name="T15" fmla="*/ 821 h 1107"/>
              <a:gd name="T16" fmla="*/ 717 w 816"/>
              <a:gd name="T17" fmla="*/ 524 h 1107"/>
              <a:gd name="T18" fmla="*/ 815 w 816"/>
              <a:gd name="T19" fmla="*/ 524 h 1107"/>
              <a:gd name="T20" fmla="*/ 408 w 816"/>
              <a:gd name="T21" fmla="*/ 698 h 1107"/>
              <a:gd name="T22" fmla="*/ 233 w 816"/>
              <a:gd name="T23" fmla="*/ 524 h 1107"/>
              <a:gd name="T24" fmla="*/ 233 w 816"/>
              <a:gd name="T25" fmla="*/ 175 h 1107"/>
              <a:gd name="T26" fmla="*/ 408 w 816"/>
              <a:gd name="T27" fmla="*/ 0 h 1107"/>
              <a:gd name="T28" fmla="*/ 583 w 816"/>
              <a:gd name="T29" fmla="*/ 175 h 1107"/>
              <a:gd name="T30" fmla="*/ 583 w 816"/>
              <a:gd name="T31" fmla="*/ 524 h 1107"/>
              <a:gd name="T32" fmla="*/ 408 w 816"/>
              <a:gd name="T33" fmla="*/ 698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6" h="1107">
                <a:moveTo>
                  <a:pt x="815" y="524"/>
                </a:moveTo>
                <a:cubicBezTo>
                  <a:pt x="815" y="723"/>
                  <a:pt x="657" y="887"/>
                  <a:pt x="465" y="914"/>
                </a:cubicBezTo>
                <a:lnTo>
                  <a:pt x="465" y="1106"/>
                </a:lnTo>
                <a:lnTo>
                  <a:pt x="350" y="1106"/>
                </a:lnTo>
                <a:lnTo>
                  <a:pt x="350" y="914"/>
                </a:lnTo>
                <a:cubicBezTo>
                  <a:pt x="159" y="887"/>
                  <a:pt x="0" y="723"/>
                  <a:pt x="0" y="524"/>
                </a:cubicBezTo>
                <a:lnTo>
                  <a:pt x="99" y="524"/>
                </a:lnTo>
                <a:cubicBezTo>
                  <a:pt x="99" y="698"/>
                  <a:pt x="247" y="821"/>
                  <a:pt x="408" y="821"/>
                </a:cubicBezTo>
                <a:cubicBezTo>
                  <a:pt x="570" y="821"/>
                  <a:pt x="717" y="698"/>
                  <a:pt x="717" y="524"/>
                </a:cubicBezTo>
                <a:lnTo>
                  <a:pt x="815" y="524"/>
                </a:lnTo>
                <a:close/>
                <a:moveTo>
                  <a:pt x="408" y="698"/>
                </a:moveTo>
                <a:cubicBezTo>
                  <a:pt x="313" y="698"/>
                  <a:pt x="233" y="619"/>
                  <a:pt x="233" y="524"/>
                </a:cubicBezTo>
                <a:lnTo>
                  <a:pt x="233" y="175"/>
                </a:lnTo>
                <a:cubicBezTo>
                  <a:pt x="233" y="79"/>
                  <a:pt x="313" y="0"/>
                  <a:pt x="408" y="0"/>
                </a:cubicBezTo>
                <a:cubicBezTo>
                  <a:pt x="504" y="0"/>
                  <a:pt x="583" y="79"/>
                  <a:pt x="583" y="175"/>
                </a:cubicBezTo>
                <a:lnTo>
                  <a:pt x="583" y="524"/>
                </a:lnTo>
                <a:cubicBezTo>
                  <a:pt x="583" y="619"/>
                  <a:pt x="504" y="698"/>
                  <a:pt x="408" y="69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40889" y="3291681"/>
            <a:ext cx="441325" cy="252412"/>
          </a:xfrm>
          <a:custGeom>
            <a:avLst/>
            <a:gdLst>
              <a:gd name="T0" fmla="*/ 1110 w 1226"/>
              <a:gd name="T1" fmla="*/ 0 h 700"/>
              <a:gd name="T2" fmla="*/ 1225 w 1226"/>
              <a:gd name="T3" fmla="*/ 0 h 700"/>
              <a:gd name="T4" fmla="*/ 1225 w 1226"/>
              <a:gd name="T5" fmla="*/ 699 h 700"/>
              <a:gd name="T6" fmla="*/ 1110 w 1226"/>
              <a:gd name="T7" fmla="*/ 699 h 700"/>
              <a:gd name="T8" fmla="*/ 1110 w 1226"/>
              <a:gd name="T9" fmla="*/ 0 h 700"/>
              <a:gd name="T10" fmla="*/ 618 w 1226"/>
              <a:gd name="T11" fmla="*/ 82 h 700"/>
              <a:gd name="T12" fmla="*/ 700 w 1226"/>
              <a:gd name="T13" fmla="*/ 0 h 700"/>
              <a:gd name="T14" fmla="*/ 1050 w 1226"/>
              <a:gd name="T15" fmla="*/ 350 h 700"/>
              <a:gd name="T16" fmla="*/ 700 w 1226"/>
              <a:gd name="T17" fmla="*/ 699 h 700"/>
              <a:gd name="T18" fmla="*/ 618 w 1226"/>
              <a:gd name="T19" fmla="*/ 617 h 700"/>
              <a:gd name="T20" fmla="*/ 829 w 1226"/>
              <a:gd name="T21" fmla="*/ 407 h 700"/>
              <a:gd name="T22" fmla="*/ 0 w 1226"/>
              <a:gd name="T23" fmla="*/ 407 h 700"/>
              <a:gd name="T24" fmla="*/ 0 w 1226"/>
              <a:gd name="T25" fmla="*/ 293 h 700"/>
              <a:gd name="T26" fmla="*/ 829 w 1226"/>
              <a:gd name="T27" fmla="*/ 293 h 700"/>
              <a:gd name="T28" fmla="*/ 618 w 1226"/>
              <a:gd name="T29" fmla="*/ 82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6" h="700">
                <a:moveTo>
                  <a:pt x="1110" y="0"/>
                </a:moveTo>
                <a:lnTo>
                  <a:pt x="1225" y="0"/>
                </a:lnTo>
                <a:lnTo>
                  <a:pt x="1225" y="699"/>
                </a:lnTo>
                <a:lnTo>
                  <a:pt x="1110" y="699"/>
                </a:lnTo>
                <a:lnTo>
                  <a:pt x="1110" y="0"/>
                </a:lnTo>
                <a:close/>
                <a:moveTo>
                  <a:pt x="618" y="82"/>
                </a:moveTo>
                <a:lnTo>
                  <a:pt x="700" y="0"/>
                </a:lnTo>
                <a:lnTo>
                  <a:pt x="1050" y="350"/>
                </a:lnTo>
                <a:lnTo>
                  <a:pt x="700" y="699"/>
                </a:lnTo>
                <a:lnTo>
                  <a:pt x="618" y="617"/>
                </a:lnTo>
                <a:lnTo>
                  <a:pt x="829" y="407"/>
                </a:lnTo>
                <a:lnTo>
                  <a:pt x="0" y="407"/>
                </a:lnTo>
                <a:lnTo>
                  <a:pt x="0" y="293"/>
                </a:lnTo>
                <a:lnTo>
                  <a:pt x="829" y="293"/>
                </a:lnTo>
                <a:lnTo>
                  <a:pt x="618" y="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36262" y="3291681"/>
            <a:ext cx="398462" cy="252412"/>
          </a:xfrm>
          <a:custGeom>
            <a:avLst/>
            <a:gdLst>
              <a:gd name="T0" fmla="*/ 989 w 1108"/>
              <a:gd name="T1" fmla="*/ 58 h 700"/>
              <a:gd name="T2" fmla="*/ 1107 w 1108"/>
              <a:gd name="T3" fmla="*/ 58 h 700"/>
              <a:gd name="T4" fmla="*/ 1107 w 1108"/>
              <a:gd name="T5" fmla="*/ 407 h 700"/>
              <a:gd name="T6" fmla="*/ 221 w 1108"/>
              <a:gd name="T7" fmla="*/ 407 h 700"/>
              <a:gd name="T8" fmla="*/ 432 w 1108"/>
              <a:gd name="T9" fmla="*/ 617 h 700"/>
              <a:gd name="T10" fmla="*/ 350 w 1108"/>
              <a:gd name="T11" fmla="*/ 699 h 700"/>
              <a:gd name="T12" fmla="*/ 0 w 1108"/>
              <a:gd name="T13" fmla="*/ 350 h 700"/>
              <a:gd name="T14" fmla="*/ 350 w 1108"/>
              <a:gd name="T15" fmla="*/ 0 h 700"/>
              <a:gd name="T16" fmla="*/ 432 w 1108"/>
              <a:gd name="T17" fmla="*/ 82 h 700"/>
              <a:gd name="T18" fmla="*/ 221 w 1108"/>
              <a:gd name="T19" fmla="*/ 293 h 700"/>
              <a:gd name="T20" fmla="*/ 989 w 1108"/>
              <a:gd name="T21" fmla="*/ 293 h 700"/>
              <a:gd name="T22" fmla="*/ 989 w 1108"/>
              <a:gd name="T23" fmla="*/ 5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08" h="700">
                <a:moveTo>
                  <a:pt x="989" y="58"/>
                </a:moveTo>
                <a:lnTo>
                  <a:pt x="1107" y="58"/>
                </a:lnTo>
                <a:lnTo>
                  <a:pt x="1107" y="407"/>
                </a:lnTo>
                <a:lnTo>
                  <a:pt x="221" y="407"/>
                </a:lnTo>
                <a:lnTo>
                  <a:pt x="432" y="617"/>
                </a:lnTo>
                <a:lnTo>
                  <a:pt x="350" y="699"/>
                </a:lnTo>
                <a:lnTo>
                  <a:pt x="0" y="350"/>
                </a:lnTo>
                <a:lnTo>
                  <a:pt x="350" y="0"/>
                </a:lnTo>
                <a:lnTo>
                  <a:pt x="432" y="82"/>
                </a:lnTo>
                <a:lnTo>
                  <a:pt x="221" y="293"/>
                </a:lnTo>
                <a:lnTo>
                  <a:pt x="989" y="293"/>
                </a:lnTo>
                <a:lnTo>
                  <a:pt x="989" y="5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9" y="4110833"/>
            <a:ext cx="504825" cy="357187"/>
          </a:xfrm>
          <a:custGeom>
            <a:avLst/>
            <a:gdLst>
              <a:gd name="T0" fmla="*/ 700 w 1401"/>
              <a:gd name="T1" fmla="*/ 932 h 993"/>
              <a:gd name="T2" fmla="*/ 757 w 1401"/>
              <a:gd name="T3" fmla="*/ 874 h 993"/>
              <a:gd name="T4" fmla="*/ 700 w 1401"/>
              <a:gd name="T5" fmla="*/ 817 h 993"/>
              <a:gd name="T6" fmla="*/ 643 w 1401"/>
              <a:gd name="T7" fmla="*/ 874 h 993"/>
              <a:gd name="T8" fmla="*/ 700 w 1401"/>
              <a:gd name="T9" fmla="*/ 932 h 993"/>
              <a:gd name="T10" fmla="*/ 232 w 1401"/>
              <a:gd name="T11" fmla="*/ 117 h 993"/>
              <a:gd name="T12" fmla="*/ 232 w 1401"/>
              <a:gd name="T13" fmla="*/ 757 h 993"/>
              <a:gd name="T14" fmla="*/ 1168 w 1401"/>
              <a:gd name="T15" fmla="*/ 757 h 993"/>
              <a:gd name="T16" fmla="*/ 1168 w 1401"/>
              <a:gd name="T17" fmla="*/ 117 h 993"/>
              <a:gd name="T18" fmla="*/ 232 w 1401"/>
              <a:gd name="T19" fmla="*/ 117 h 993"/>
              <a:gd name="T20" fmla="*/ 1168 w 1401"/>
              <a:gd name="T21" fmla="*/ 874 h 993"/>
              <a:gd name="T22" fmla="*/ 1400 w 1401"/>
              <a:gd name="T23" fmla="*/ 874 h 993"/>
              <a:gd name="T24" fmla="*/ 1282 w 1401"/>
              <a:gd name="T25" fmla="*/ 992 h 993"/>
              <a:gd name="T26" fmla="*/ 118 w 1401"/>
              <a:gd name="T27" fmla="*/ 992 h 993"/>
              <a:gd name="T28" fmla="*/ 0 w 1401"/>
              <a:gd name="T29" fmla="*/ 874 h 993"/>
              <a:gd name="T30" fmla="*/ 232 w 1401"/>
              <a:gd name="T31" fmla="*/ 874 h 993"/>
              <a:gd name="T32" fmla="*/ 118 w 1401"/>
              <a:gd name="T33" fmla="*/ 757 h 993"/>
              <a:gd name="T34" fmla="*/ 118 w 1401"/>
              <a:gd name="T35" fmla="*/ 117 h 993"/>
              <a:gd name="T36" fmla="*/ 232 w 1401"/>
              <a:gd name="T37" fmla="*/ 0 h 993"/>
              <a:gd name="T38" fmla="*/ 1168 w 1401"/>
              <a:gd name="T39" fmla="*/ 0 h 993"/>
              <a:gd name="T40" fmla="*/ 1282 w 1401"/>
              <a:gd name="T41" fmla="*/ 117 h 993"/>
              <a:gd name="T42" fmla="*/ 1282 w 1401"/>
              <a:gd name="T43" fmla="*/ 757 h 993"/>
              <a:gd name="T44" fmla="*/ 1168 w 1401"/>
              <a:gd name="T45" fmla="*/ 874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01" h="993">
                <a:moveTo>
                  <a:pt x="700" y="932"/>
                </a:moveTo>
                <a:cubicBezTo>
                  <a:pt x="733" y="932"/>
                  <a:pt x="757" y="907"/>
                  <a:pt x="757" y="874"/>
                </a:cubicBezTo>
                <a:cubicBezTo>
                  <a:pt x="757" y="842"/>
                  <a:pt x="733" y="817"/>
                  <a:pt x="700" y="817"/>
                </a:cubicBezTo>
                <a:cubicBezTo>
                  <a:pt x="667" y="817"/>
                  <a:pt x="643" y="842"/>
                  <a:pt x="643" y="874"/>
                </a:cubicBezTo>
                <a:cubicBezTo>
                  <a:pt x="643" y="907"/>
                  <a:pt x="667" y="932"/>
                  <a:pt x="700" y="932"/>
                </a:cubicBezTo>
                <a:close/>
                <a:moveTo>
                  <a:pt x="232" y="117"/>
                </a:moveTo>
                <a:lnTo>
                  <a:pt x="232" y="757"/>
                </a:lnTo>
                <a:lnTo>
                  <a:pt x="1168" y="757"/>
                </a:lnTo>
                <a:lnTo>
                  <a:pt x="1168" y="117"/>
                </a:lnTo>
                <a:lnTo>
                  <a:pt x="232" y="117"/>
                </a:lnTo>
                <a:close/>
                <a:moveTo>
                  <a:pt x="1168" y="874"/>
                </a:moveTo>
                <a:lnTo>
                  <a:pt x="1400" y="874"/>
                </a:lnTo>
                <a:cubicBezTo>
                  <a:pt x="1400" y="937"/>
                  <a:pt x="1345" y="992"/>
                  <a:pt x="1282" y="992"/>
                </a:cubicBezTo>
                <a:lnTo>
                  <a:pt x="118" y="992"/>
                </a:lnTo>
                <a:cubicBezTo>
                  <a:pt x="55" y="992"/>
                  <a:pt x="0" y="937"/>
                  <a:pt x="0" y="874"/>
                </a:cubicBezTo>
                <a:lnTo>
                  <a:pt x="232" y="874"/>
                </a:lnTo>
                <a:cubicBezTo>
                  <a:pt x="170" y="874"/>
                  <a:pt x="118" y="820"/>
                  <a:pt x="118" y="757"/>
                </a:cubicBezTo>
                <a:lnTo>
                  <a:pt x="118" y="117"/>
                </a:lnTo>
                <a:cubicBezTo>
                  <a:pt x="118" y="54"/>
                  <a:pt x="170" y="0"/>
                  <a:pt x="232" y="0"/>
                </a:cubicBezTo>
                <a:lnTo>
                  <a:pt x="1168" y="0"/>
                </a:lnTo>
                <a:cubicBezTo>
                  <a:pt x="1230" y="0"/>
                  <a:pt x="1282" y="54"/>
                  <a:pt x="1282" y="117"/>
                </a:cubicBezTo>
                <a:lnTo>
                  <a:pt x="1282" y="757"/>
                </a:lnTo>
                <a:cubicBezTo>
                  <a:pt x="1282" y="820"/>
                  <a:pt x="1230" y="874"/>
                  <a:pt x="1168" y="87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62174" y="4079081"/>
            <a:ext cx="419100" cy="419100"/>
          </a:xfrm>
          <a:custGeom>
            <a:avLst/>
            <a:gdLst>
              <a:gd name="T0" fmla="*/ 990 w 1166"/>
              <a:gd name="T1" fmla="*/ 290 h 1166"/>
              <a:gd name="T2" fmla="*/ 990 w 1166"/>
              <a:gd name="T3" fmla="*/ 175 h 1166"/>
              <a:gd name="T4" fmla="*/ 407 w 1166"/>
              <a:gd name="T5" fmla="*/ 175 h 1166"/>
              <a:gd name="T6" fmla="*/ 407 w 1166"/>
              <a:gd name="T7" fmla="*/ 290 h 1166"/>
              <a:gd name="T8" fmla="*/ 990 w 1166"/>
              <a:gd name="T9" fmla="*/ 290 h 1166"/>
              <a:gd name="T10" fmla="*/ 757 w 1166"/>
              <a:gd name="T11" fmla="*/ 758 h 1166"/>
              <a:gd name="T12" fmla="*/ 757 w 1166"/>
              <a:gd name="T13" fmla="*/ 640 h 1166"/>
              <a:gd name="T14" fmla="*/ 407 w 1166"/>
              <a:gd name="T15" fmla="*/ 640 h 1166"/>
              <a:gd name="T16" fmla="*/ 407 w 1166"/>
              <a:gd name="T17" fmla="*/ 758 h 1166"/>
              <a:gd name="T18" fmla="*/ 757 w 1166"/>
              <a:gd name="T19" fmla="*/ 758 h 1166"/>
              <a:gd name="T20" fmla="*/ 990 w 1166"/>
              <a:gd name="T21" fmla="*/ 525 h 1166"/>
              <a:gd name="T22" fmla="*/ 990 w 1166"/>
              <a:gd name="T23" fmla="*/ 408 h 1166"/>
              <a:gd name="T24" fmla="*/ 407 w 1166"/>
              <a:gd name="T25" fmla="*/ 408 h 1166"/>
              <a:gd name="T26" fmla="*/ 407 w 1166"/>
              <a:gd name="T27" fmla="*/ 525 h 1166"/>
              <a:gd name="T28" fmla="*/ 990 w 1166"/>
              <a:gd name="T29" fmla="*/ 525 h 1166"/>
              <a:gd name="T30" fmla="*/ 1050 w 1166"/>
              <a:gd name="T31" fmla="*/ 0 h 1166"/>
              <a:gd name="T32" fmla="*/ 1165 w 1166"/>
              <a:gd name="T33" fmla="*/ 115 h 1166"/>
              <a:gd name="T34" fmla="*/ 1165 w 1166"/>
              <a:gd name="T35" fmla="*/ 815 h 1166"/>
              <a:gd name="T36" fmla="*/ 1050 w 1166"/>
              <a:gd name="T37" fmla="*/ 933 h 1166"/>
              <a:gd name="T38" fmla="*/ 350 w 1166"/>
              <a:gd name="T39" fmla="*/ 933 h 1166"/>
              <a:gd name="T40" fmla="*/ 232 w 1166"/>
              <a:gd name="T41" fmla="*/ 815 h 1166"/>
              <a:gd name="T42" fmla="*/ 232 w 1166"/>
              <a:gd name="T43" fmla="*/ 115 h 1166"/>
              <a:gd name="T44" fmla="*/ 350 w 1166"/>
              <a:gd name="T45" fmla="*/ 0 h 1166"/>
              <a:gd name="T46" fmla="*/ 1050 w 1166"/>
              <a:gd name="T47" fmla="*/ 0 h 1166"/>
              <a:gd name="T48" fmla="*/ 115 w 1166"/>
              <a:gd name="T49" fmla="*/ 233 h 1166"/>
              <a:gd name="T50" fmla="*/ 115 w 1166"/>
              <a:gd name="T51" fmla="*/ 1050 h 1166"/>
              <a:gd name="T52" fmla="*/ 932 w 1166"/>
              <a:gd name="T53" fmla="*/ 1050 h 1166"/>
              <a:gd name="T54" fmla="*/ 932 w 1166"/>
              <a:gd name="T55" fmla="*/ 1165 h 1166"/>
              <a:gd name="T56" fmla="*/ 115 w 1166"/>
              <a:gd name="T57" fmla="*/ 1165 h 1166"/>
              <a:gd name="T58" fmla="*/ 0 w 1166"/>
              <a:gd name="T59" fmla="*/ 1050 h 1166"/>
              <a:gd name="T60" fmla="*/ 0 w 1166"/>
              <a:gd name="T61" fmla="*/ 233 h 1166"/>
              <a:gd name="T62" fmla="*/ 115 w 1166"/>
              <a:gd name="T63" fmla="*/ 23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6" h="1166">
                <a:moveTo>
                  <a:pt x="990" y="290"/>
                </a:moveTo>
                <a:lnTo>
                  <a:pt x="990" y="175"/>
                </a:lnTo>
                <a:lnTo>
                  <a:pt x="407" y="175"/>
                </a:lnTo>
                <a:lnTo>
                  <a:pt x="407" y="290"/>
                </a:lnTo>
                <a:lnTo>
                  <a:pt x="990" y="290"/>
                </a:lnTo>
                <a:close/>
                <a:moveTo>
                  <a:pt x="757" y="758"/>
                </a:moveTo>
                <a:lnTo>
                  <a:pt x="757" y="640"/>
                </a:lnTo>
                <a:lnTo>
                  <a:pt x="407" y="640"/>
                </a:lnTo>
                <a:lnTo>
                  <a:pt x="407" y="758"/>
                </a:lnTo>
                <a:lnTo>
                  <a:pt x="757" y="758"/>
                </a:lnTo>
                <a:close/>
                <a:moveTo>
                  <a:pt x="990" y="525"/>
                </a:moveTo>
                <a:lnTo>
                  <a:pt x="990" y="408"/>
                </a:lnTo>
                <a:lnTo>
                  <a:pt x="407" y="408"/>
                </a:lnTo>
                <a:lnTo>
                  <a:pt x="407" y="525"/>
                </a:lnTo>
                <a:lnTo>
                  <a:pt x="990" y="525"/>
                </a:lnTo>
                <a:close/>
                <a:moveTo>
                  <a:pt x="1050" y="0"/>
                </a:moveTo>
                <a:cubicBezTo>
                  <a:pt x="1113" y="0"/>
                  <a:pt x="1165" y="52"/>
                  <a:pt x="1165" y="115"/>
                </a:cubicBezTo>
                <a:lnTo>
                  <a:pt x="1165" y="815"/>
                </a:lnTo>
                <a:cubicBezTo>
                  <a:pt x="1165" y="878"/>
                  <a:pt x="1113" y="933"/>
                  <a:pt x="1050" y="933"/>
                </a:cubicBezTo>
                <a:lnTo>
                  <a:pt x="350" y="933"/>
                </a:lnTo>
                <a:cubicBezTo>
                  <a:pt x="287" y="933"/>
                  <a:pt x="232" y="878"/>
                  <a:pt x="232" y="815"/>
                </a:cubicBezTo>
                <a:lnTo>
                  <a:pt x="232" y="115"/>
                </a:lnTo>
                <a:cubicBezTo>
                  <a:pt x="232" y="52"/>
                  <a:pt x="287" y="0"/>
                  <a:pt x="350" y="0"/>
                </a:cubicBezTo>
                <a:lnTo>
                  <a:pt x="1050" y="0"/>
                </a:lnTo>
                <a:close/>
                <a:moveTo>
                  <a:pt x="115" y="233"/>
                </a:moveTo>
                <a:lnTo>
                  <a:pt x="115" y="1050"/>
                </a:lnTo>
                <a:lnTo>
                  <a:pt x="932" y="1050"/>
                </a:lnTo>
                <a:lnTo>
                  <a:pt x="932" y="1165"/>
                </a:lnTo>
                <a:lnTo>
                  <a:pt x="115" y="1165"/>
                </a:lnTo>
                <a:cubicBezTo>
                  <a:pt x="52" y="1165"/>
                  <a:pt x="0" y="1113"/>
                  <a:pt x="0" y="1050"/>
                </a:cubicBezTo>
                <a:lnTo>
                  <a:pt x="0" y="233"/>
                </a:lnTo>
                <a:lnTo>
                  <a:pt x="115" y="2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25799" y="4079081"/>
            <a:ext cx="419100" cy="419100"/>
          </a:xfrm>
          <a:custGeom>
            <a:avLst/>
            <a:gdLst>
              <a:gd name="T0" fmla="*/ 583 w 1166"/>
              <a:gd name="T1" fmla="*/ 0 h 1166"/>
              <a:gd name="T2" fmla="*/ 1165 w 1166"/>
              <a:gd name="T3" fmla="*/ 583 h 1166"/>
              <a:gd name="T4" fmla="*/ 583 w 1166"/>
              <a:gd name="T5" fmla="*/ 1165 h 1166"/>
              <a:gd name="T6" fmla="*/ 0 w 1166"/>
              <a:gd name="T7" fmla="*/ 583 h 1166"/>
              <a:gd name="T8" fmla="*/ 583 w 1166"/>
              <a:gd name="T9" fmla="*/ 0 h 1166"/>
            </a:gdLst>
            <a:ahLst/>
            <a:cxnLst>
              <a:cxn ang="0">
                <a:pos x="T0" y="T1"/>
              </a:cxn>
              <a:cxn ang="0">
                <a:pos x="T2" y="T3"/>
              </a:cxn>
              <a:cxn ang="0">
                <a:pos x="T4" y="T5"/>
              </a:cxn>
              <a:cxn ang="0">
                <a:pos x="T6" y="T7"/>
              </a:cxn>
              <a:cxn ang="0">
                <a:pos x="T8" y="T9"/>
              </a:cxn>
            </a:cxnLst>
            <a:rect l="0" t="0" r="r" b="b"/>
            <a:pathLst>
              <a:path w="1166" h="1166">
                <a:moveTo>
                  <a:pt x="583" y="0"/>
                </a:moveTo>
                <a:cubicBezTo>
                  <a:pt x="906" y="0"/>
                  <a:pt x="1165" y="261"/>
                  <a:pt x="1165" y="583"/>
                </a:cubicBezTo>
                <a:cubicBezTo>
                  <a:pt x="1165" y="906"/>
                  <a:pt x="906" y="1165"/>
                  <a:pt x="583" y="1165"/>
                </a:cubicBezTo>
                <a:cubicBezTo>
                  <a:pt x="260" y="1165"/>
                  <a:pt x="0" y="906"/>
                  <a:pt x="0" y="583"/>
                </a:cubicBezTo>
                <a:cubicBezTo>
                  <a:pt x="0" y="261"/>
                  <a:pt x="260" y="0"/>
                  <a:pt x="583"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10064" y="4099719"/>
            <a:ext cx="377825" cy="377825"/>
          </a:xfrm>
          <a:custGeom>
            <a:avLst/>
            <a:gdLst>
              <a:gd name="T0" fmla="*/ 722 w 1051"/>
              <a:gd name="T1" fmla="*/ 500 h 1051"/>
              <a:gd name="T2" fmla="*/ 1050 w 1051"/>
              <a:gd name="T3" fmla="*/ 407 h 1051"/>
              <a:gd name="T4" fmla="*/ 1050 w 1051"/>
              <a:gd name="T5" fmla="*/ 525 h 1051"/>
              <a:gd name="T6" fmla="*/ 807 w 1051"/>
              <a:gd name="T7" fmla="*/ 585 h 1051"/>
              <a:gd name="T8" fmla="*/ 722 w 1051"/>
              <a:gd name="T9" fmla="*/ 500 h 1051"/>
              <a:gd name="T10" fmla="*/ 987 w 1051"/>
              <a:gd name="T11" fmla="*/ 765 h 1051"/>
              <a:gd name="T12" fmla="*/ 894 w 1051"/>
              <a:gd name="T13" fmla="*/ 672 h 1051"/>
              <a:gd name="T14" fmla="*/ 1050 w 1051"/>
              <a:gd name="T15" fmla="*/ 642 h 1051"/>
              <a:gd name="T16" fmla="*/ 1050 w 1051"/>
              <a:gd name="T17" fmla="*/ 757 h 1051"/>
              <a:gd name="T18" fmla="*/ 987 w 1051"/>
              <a:gd name="T19" fmla="*/ 765 h 1051"/>
              <a:gd name="T20" fmla="*/ 643 w 1051"/>
              <a:gd name="T21" fmla="*/ 0 h 1051"/>
              <a:gd name="T22" fmla="*/ 550 w 1051"/>
              <a:gd name="T23" fmla="*/ 328 h 1051"/>
              <a:gd name="T24" fmla="*/ 465 w 1051"/>
              <a:gd name="T25" fmla="*/ 243 h 1051"/>
              <a:gd name="T26" fmla="*/ 525 w 1051"/>
              <a:gd name="T27" fmla="*/ 0 h 1051"/>
              <a:gd name="T28" fmla="*/ 643 w 1051"/>
              <a:gd name="T29" fmla="*/ 0 h 1051"/>
              <a:gd name="T30" fmla="*/ 0 w 1051"/>
              <a:gd name="T31" fmla="*/ 74 h 1051"/>
              <a:gd name="T32" fmla="*/ 74 w 1051"/>
              <a:gd name="T33" fmla="*/ 0 h 1051"/>
              <a:gd name="T34" fmla="*/ 1050 w 1051"/>
              <a:gd name="T35" fmla="*/ 976 h 1051"/>
              <a:gd name="T36" fmla="*/ 977 w 1051"/>
              <a:gd name="T37" fmla="*/ 1050 h 1051"/>
              <a:gd name="T38" fmla="*/ 810 w 1051"/>
              <a:gd name="T39" fmla="*/ 883 h 1051"/>
              <a:gd name="T40" fmla="*/ 758 w 1051"/>
              <a:gd name="T41" fmla="*/ 1050 h 1051"/>
              <a:gd name="T42" fmla="*/ 643 w 1051"/>
              <a:gd name="T43" fmla="*/ 1050 h 1051"/>
              <a:gd name="T44" fmla="*/ 728 w 1051"/>
              <a:gd name="T45" fmla="*/ 801 h 1051"/>
              <a:gd name="T46" fmla="*/ 643 w 1051"/>
              <a:gd name="T47" fmla="*/ 719 h 1051"/>
              <a:gd name="T48" fmla="*/ 525 w 1051"/>
              <a:gd name="T49" fmla="*/ 1050 h 1051"/>
              <a:gd name="T50" fmla="*/ 408 w 1051"/>
              <a:gd name="T51" fmla="*/ 1050 h 1051"/>
              <a:gd name="T52" fmla="*/ 561 w 1051"/>
              <a:gd name="T53" fmla="*/ 634 h 1051"/>
              <a:gd name="T54" fmla="*/ 416 w 1051"/>
              <a:gd name="T55" fmla="*/ 489 h 1051"/>
              <a:gd name="T56" fmla="*/ 0 w 1051"/>
              <a:gd name="T57" fmla="*/ 642 h 1051"/>
              <a:gd name="T58" fmla="*/ 0 w 1051"/>
              <a:gd name="T59" fmla="*/ 525 h 1051"/>
              <a:gd name="T60" fmla="*/ 334 w 1051"/>
              <a:gd name="T61" fmla="*/ 407 h 1051"/>
              <a:gd name="T62" fmla="*/ 249 w 1051"/>
              <a:gd name="T63" fmla="*/ 322 h 1051"/>
              <a:gd name="T64" fmla="*/ 0 w 1051"/>
              <a:gd name="T65" fmla="*/ 407 h 1051"/>
              <a:gd name="T66" fmla="*/ 0 w 1051"/>
              <a:gd name="T67" fmla="*/ 292 h 1051"/>
              <a:gd name="T68" fmla="*/ 167 w 1051"/>
              <a:gd name="T69" fmla="*/ 240 h 1051"/>
              <a:gd name="T70" fmla="*/ 0 w 1051"/>
              <a:gd name="T71" fmla="*/ 74 h 1051"/>
              <a:gd name="T72" fmla="*/ 408 w 1051"/>
              <a:gd name="T73" fmla="*/ 0 h 1051"/>
              <a:gd name="T74" fmla="*/ 378 w 1051"/>
              <a:gd name="T75" fmla="*/ 156 h 1051"/>
              <a:gd name="T76" fmla="*/ 285 w 1051"/>
              <a:gd name="T77" fmla="*/ 63 h 1051"/>
              <a:gd name="T78" fmla="*/ 293 w 1051"/>
              <a:gd name="T79" fmla="*/ 0 h 1051"/>
              <a:gd name="T80" fmla="*/ 408 w 1051"/>
              <a:gd name="T8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1" h="1051">
                <a:moveTo>
                  <a:pt x="722" y="500"/>
                </a:moveTo>
                <a:cubicBezTo>
                  <a:pt x="818" y="443"/>
                  <a:pt x="930" y="407"/>
                  <a:pt x="1050" y="407"/>
                </a:cubicBezTo>
                <a:lnTo>
                  <a:pt x="1050" y="525"/>
                </a:lnTo>
                <a:cubicBezTo>
                  <a:pt x="963" y="525"/>
                  <a:pt x="881" y="547"/>
                  <a:pt x="807" y="585"/>
                </a:cubicBezTo>
                <a:lnTo>
                  <a:pt x="722" y="500"/>
                </a:lnTo>
                <a:close/>
                <a:moveTo>
                  <a:pt x="987" y="765"/>
                </a:moveTo>
                <a:lnTo>
                  <a:pt x="894" y="672"/>
                </a:lnTo>
                <a:cubicBezTo>
                  <a:pt x="941" y="653"/>
                  <a:pt x="996" y="642"/>
                  <a:pt x="1050" y="642"/>
                </a:cubicBezTo>
                <a:lnTo>
                  <a:pt x="1050" y="757"/>
                </a:lnTo>
                <a:cubicBezTo>
                  <a:pt x="1028" y="757"/>
                  <a:pt x="1007" y="760"/>
                  <a:pt x="987" y="765"/>
                </a:cubicBezTo>
                <a:close/>
                <a:moveTo>
                  <a:pt x="643" y="0"/>
                </a:moveTo>
                <a:cubicBezTo>
                  <a:pt x="643" y="120"/>
                  <a:pt x="607" y="232"/>
                  <a:pt x="550" y="328"/>
                </a:cubicBezTo>
                <a:lnTo>
                  <a:pt x="465" y="243"/>
                </a:lnTo>
                <a:cubicBezTo>
                  <a:pt x="503" y="169"/>
                  <a:pt x="525" y="87"/>
                  <a:pt x="525" y="0"/>
                </a:cubicBezTo>
                <a:lnTo>
                  <a:pt x="643" y="0"/>
                </a:lnTo>
                <a:close/>
                <a:moveTo>
                  <a:pt x="0" y="74"/>
                </a:moveTo>
                <a:lnTo>
                  <a:pt x="74" y="0"/>
                </a:lnTo>
                <a:lnTo>
                  <a:pt x="1050" y="976"/>
                </a:lnTo>
                <a:lnTo>
                  <a:pt x="977" y="1050"/>
                </a:lnTo>
                <a:lnTo>
                  <a:pt x="810" y="883"/>
                </a:lnTo>
                <a:cubicBezTo>
                  <a:pt x="777" y="929"/>
                  <a:pt x="758" y="987"/>
                  <a:pt x="758" y="1050"/>
                </a:cubicBezTo>
                <a:lnTo>
                  <a:pt x="643" y="1050"/>
                </a:lnTo>
                <a:cubicBezTo>
                  <a:pt x="643" y="957"/>
                  <a:pt x="676" y="869"/>
                  <a:pt x="728" y="801"/>
                </a:cubicBezTo>
                <a:lnTo>
                  <a:pt x="643" y="719"/>
                </a:lnTo>
                <a:cubicBezTo>
                  <a:pt x="569" y="809"/>
                  <a:pt x="525" y="924"/>
                  <a:pt x="525" y="1050"/>
                </a:cubicBezTo>
                <a:lnTo>
                  <a:pt x="408" y="1050"/>
                </a:lnTo>
                <a:cubicBezTo>
                  <a:pt x="408" y="891"/>
                  <a:pt x="465" y="746"/>
                  <a:pt x="561" y="634"/>
                </a:cubicBezTo>
                <a:lnTo>
                  <a:pt x="416" y="489"/>
                </a:lnTo>
                <a:cubicBezTo>
                  <a:pt x="304" y="585"/>
                  <a:pt x="159" y="642"/>
                  <a:pt x="0" y="642"/>
                </a:cubicBezTo>
                <a:lnTo>
                  <a:pt x="0" y="525"/>
                </a:lnTo>
                <a:cubicBezTo>
                  <a:pt x="126" y="525"/>
                  <a:pt x="244" y="481"/>
                  <a:pt x="334" y="407"/>
                </a:cubicBezTo>
                <a:lnTo>
                  <a:pt x="249" y="322"/>
                </a:lnTo>
                <a:cubicBezTo>
                  <a:pt x="181" y="374"/>
                  <a:pt x="93" y="407"/>
                  <a:pt x="0" y="407"/>
                </a:cubicBezTo>
                <a:lnTo>
                  <a:pt x="0" y="292"/>
                </a:lnTo>
                <a:cubicBezTo>
                  <a:pt x="63" y="292"/>
                  <a:pt x="121" y="273"/>
                  <a:pt x="167" y="240"/>
                </a:cubicBezTo>
                <a:lnTo>
                  <a:pt x="0" y="74"/>
                </a:lnTo>
                <a:close/>
                <a:moveTo>
                  <a:pt x="408" y="0"/>
                </a:moveTo>
                <a:cubicBezTo>
                  <a:pt x="408" y="55"/>
                  <a:pt x="397" y="109"/>
                  <a:pt x="378" y="156"/>
                </a:cubicBezTo>
                <a:lnTo>
                  <a:pt x="285" y="63"/>
                </a:lnTo>
                <a:cubicBezTo>
                  <a:pt x="290" y="44"/>
                  <a:pt x="293" y="22"/>
                  <a:pt x="293" y="0"/>
                </a:cubicBezTo>
                <a:lnTo>
                  <a:pt x="40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75276" y="4099719"/>
            <a:ext cx="377825" cy="377825"/>
          </a:xfrm>
          <a:custGeom>
            <a:avLst/>
            <a:gdLst>
              <a:gd name="T0" fmla="*/ 1050 w 1051"/>
              <a:gd name="T1" fmla="*/ 642 h 1051"/>
              <a:gd name="T2" fmla="*/ 1050 w 1051"/>
              <a:gd name="T3" fmla="*/ 757 h 1051"/>
              <a:gd name="T4" fmla="*/ 757 w 1051"/>
              <a:gd name="T5" fmla="*/ 1050 h 1051"/>
              <a:gd name="T6" fmla="*/ 642 w 1051"/>
              <a:gd name="T7" fmla="*/ 1050 h 1051"/>
              <a:gd name="T8" fmla="*/ 1050 w 1051"/>
              <a:gd name="T9" fmla="*/ 642 h 1051"/>
              <a:gd name="T10" fmla="*/ 875 w 1051"/>
              <a:gd name="T11" fmla="*/ 1050 h 1051"/>
              <a:gd name="T12" fmla="*/ 1050 w 1051"/>
              <a:gd name="T13" fmla="*/ 875 h 1051"/>
              <a:gd name="T14" fmla="*/ 1050 w 1051"/>
              <a:gd name="T15" fmla="*/ 1050 h 1051"/>
              <a:gd name="T16" fmla="*/ 875 w 1051"/>
              <a:gd name="T17" fmla="*/ 1050 h 1051"/>
              <a:gd name="T18" fmla="*/ 407 w 1051"/>
              <a:gd name="T19" fmla="*/ 1050 h 1051"/>
              <a:gd name="T20" fmla="*/ 1050 w 1051"/>
              <a:gd name="T21" fmla="*/ 407 h 1051"/>
              <a:gd name="T22" fmla="*/ 1050 w 1051"/>
              <a:gd name="T23" fmla="*/ 525 h 1051"/>
              <a:gd name="T24" fmla="*/ 525 w 1051"/>
              <a:gd name="T25" fmla="*/ 1050 h 1051"/>
              <a:gd name="T26" fmla="*/ 407 w 1051"/>
              <a:gd name="T27" fmla="*/ 1050 h 1051"/>
              <a:gd name="T28" fmla="*/ 0 w 1051"/>
              <a:gd name="T29" fmla="*/ 407 h 1051"/>
              <a:gd name="T30" fmla="*/ 0 w 1051"/>
              <a:gd name="T31" fmla="*/ 292 h 1051"/>
              <a:gd name="T32" fmla="*/ 292 w 1051"/>
              <a:gd name="T33" fmla="*/ 0 h 1051"/>
              <a:gd name="T34" fmla="*/ 407 w 1051"/>
              <a:gd name="T35" fmla="*/ 0 h 1051"/>
              <a:gd name="T36" fmla="*/ 0 w 1051"/>
              <a:gd name="T37" fmla="*/ 407 h 1051"/>
              <a:gd name="T38" fmla="*/ 642 w 1051"/>
              <a:gd name="T39" fmla="*/ 0 h 1051"/>
              <a:gd name="T40" fmla="*/ 0 w 1051"/>
              <a:gd name="T41" fmla="*/ 642 h 1051"/>
              <a:gd name="T42" fmla="*/ 0 w 1051"/>
              <a:gd name="T43" fmla="*/ 525 h 1051"/>
              <a:gd name="T44" fmla="*/ 525 w 1051"/>
              <a:gd name="T45" fmla="*/ 0 h 1051"/>
              <a:gd name="T46" fmla="*/ 642 w 1051"/>
              <a:gd name="T47" fmla="*/ 0 h 1051"/>
              <a:gd name="T48" fmla="*/ 175 w 1051"/>
              <a:gd name="T49" fmla="*/ 0 h 1051"/>
              <a:gd name="T50" fmla="*/ 0 w 1051"/>
              <a:gd name="T51" fmla="*/ 175 h 1051"/>
              <a:gd name="T52" fmla="*/ 0 w 1051"/>
              <a:gd name="T53" fmla="*/ 0 h 1051"/>
              <a:gd name="T54" fmla="*/ 175 w 1051"/>
              <a:gd name="T5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051">
                <a:moveTo>
                  <a:pt x="1050" y="642"/>
                </a:moveTo>
                <a:lnTo>
                  <a:pt x="1050" y="757"/>
                </a:lnTo>
                <a:cubicBezTo>
                  <a:pt x="888" y="757"/>
                  <a:pt x="757" y="888"/>
                  <a:pt x="757" y="1050"/>
                </a:cubicBezTo>
                <a:lnTo>
                  <a:pt x="642" y="1050"/>
                </a:lnTo>
                <a:cubicBezTo>
                  <a:pt x="642" y="823"/>
                  <a:pt x="823" y="642"/>
                  <a:pt x="1050" y="642"/>
                </a:cubicBezTo>
                <a:close/>
                <a:moveTo>
                  <a:pt x="875" y="1050"/>
                </a:moveTo>
                <a:cubicBezTo>
                  <a:pt x="875" y="954"/>
                  <a:pt x="954" y="875"/>
                  <a:pt x="1050" y="875"/>
                </a:cubicBezTo>
                <a:lnTo>
                  <a:pt x="1050" y="1050"/>
                </a:lnTo>
                <a:lnTo>
                  <a:pt x="875" y="1050"/>
                </a:lnTo>
                <a:close/>
                <a:moveTo>
                  <a:pt x="407" y="1050"/>
                </a:moveTo>
                <a:cubicBezTo>
                  <a:pt x="407" y="697"/>
                  <a:pt x="697" y="407"/>
                  <a:pt x="1050" y="407"/>
                </a:cubicBezTo>
                <a:lnTo>
                  <a:pt x="1050" y="525"/>
                </a:lnTo>
                <a:cubicBezTo>
                  <a:pt x="760" y="525"/>
                  <a:pt x="525" y="760"/>
                  <a:pt x="525" y="1050"/>
                </a:cubicBezTo>
                <a:lnTo>
                  <a:pt x="407" y="1050"/>
                </a:lnTo>
                <a:close/>
                <a:moveTo>
                  <a:pt x="0" y="407"/>
                </a:moveTo>
                <a:lnTo>
                  <a:pt x="0" y="292"/>
                </a:lnTo>
                <a:cubicBezTo>
                  <a:pt x="161" y="292"/>
                  <a:pt x="292" y="161"/>
                  <a:pt x="292" y="0"/>
                </a:cubicBezTo>
                <a:lnTo>
                  <a:pt x="407" y="0"/>
                </a:lnTo>
                <a:cubicBezTo>
                  <a:pt x="407" y="227"/>
                  <a:pt x="227" y="407"/>
                  <a:pt x="0" y="407"/>
                </a:cubicBezTo>
                <a:close/>
                <a:moveTo>
                  <a:pt x="642" y="0"/>
                </a:moveTo>
                <a:cubicBezTo>
                  <a:pt x="642" y="353"/>
                  <a:pt x="355" y="642"/>
                  <a:pt x="0" y="642"/>
                </a:cubicBezTo>
                <a:lnTo>
                  <a:pt x="0" y="525"/>
                </a:lnTo>
                <a:cubicBezTo>
                  <a:pt x="290" y="525"/>
                  <a:pt x="525" y="290"/>
                  <a:pt x="525" y="0"/>
                </a:cubicBezTo>
                <a:lnTo>
                  <a:pt x="642" y="0"/>
                </a:lnTo>
                <a:close/>
                <a:moveTo>
                  <a:pt x="175" y="0"/>
                </a:moveTo>
                <a:cubicBezTo>
                  <a:pt x="175" y="96"/>
                  <a:pt x="95" y="175"/>
                  <a:pt x="0" y="175"/>
                </a:cubicBezTo>
                <a:lnTo>
                  <a:pt x="0" y="0"/>
                </a:lnTo>
                <a:lnTo>
                  <a:pt x="17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38901" y="4088606"/>
            <a:ext cx="377825" cy="400050"/>
          </a:xfrm>
          <a:custGeom>
            <a:avLst/>
            <a:gdLst>
              <a:gd name="T0" fmla="*/ 525 w 1051"/>
              <a:gd name="T1" fmla="*/ 815 h 1111"/>
              <a:gd name="T2" fmla="*/ 0 w 1051"/>
              <a:gd name="T3" fmla="*/ 407 h 1111"/>
              <a:gd name="T4" fmla="*/ 525 w 1051"/>
              <a:gd name="T5" fmla="*/ 0 h 1111"/>
              <a:gd name="T6" fmla="*/ 1050 w 1051"/>
              <a:gd name="T7" fmla="*/ 407 h 1111"/>
              <a:gd name="T8" fmla="*/ 525 w 1051"/>
              <a:gd name="T9" fmla="*/ 815 h 1111"/>
              <a:gd name="T10" fmla="*/ 525 w 1051"/>
              <a:gd name="T11" fmla="*/ 965 h 1111"/>
              <a:gd name="T12" fmla="*/ 955 w 1051"/>
              <a:gd name="T13" fmla="*/ 629 h 1111"/>
              <a:gd name="T14" fmla="*/ 1050 w 1051"/>
              <a:gd name="T15" fmla="*/ 702 h 1111"/>
              <a:gd name="T16" fmla="*/ 525 w 1051"/>
              <a:gd name="T17" fmla="*/ 1110 h 1111"/>
              <a:gd name="T18" fmla="*/ 0 w 1051"/>
              <a:gd name="T19" fmla="*/ 702 h 1111"/>
              <a:gd name="T20" fmla="*/ 96 w 1051"/>
              <a:gd name="T21" fmla="*/ 629 h 1111"/>
              <a:gd name="T22" fmla="*/ 525 w 1051"/>
              <a:gd name="T23" fmla="*/ 965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1111">
                <a:moveTo>
                  <a:pt x="525" y="815"/>
                </a:moveTo>
                <a:cubicBezTo>
                  <a:pt x="350" y="679"/>
                  <a:pt x="176" y="542"/>
                  <a:pt x="0" y="407"/>
                </a:cubicBezTo>
                <a:lnTo>
                  <a:pt x="525" y="0"/>
                </a:lnTo>
                <a:lnTo>
                  <a:pt x="1050" y="407"/>
                </a:lnTo>
                <a:cubicBezTo>
                  <a:pt x="875" y="542"/>
                  <a:pt x="700" y="679"/>
                  <a:pt x="525" y="815"/>
                </a:cubicBezTo>
                <a:close/>
                <a:moveTo>
                  <a:pt x="525" y="965"/>
                </a:moveTo>
                <a:lnTo>
                  <a:pt x="955" y="629"/>
                </a:lnTo>
                <a:lnTo>
                  <a:pt x="1050" y="702"/>
                </a:lnTo>
                <a:lnTo>
                  <a:pt x="525" y="1110"/>
                </a:lnTo>
                <a:lnTo>
                  <a:pt x="0" y="702"/>
                </a:lnTo>
                <a:lnTo>
                  <a:pt x="96" y="629"/>
                </a:lnTo>
                <a:lnTo>
                  <a:pt x="525" y="96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1887" y="4077494"/>
            <a:ext cx="419100" cy="422275"/>
          </a:xfrm>
          <a:custGeom>
            <a:avLst/>
            <a:gdLst>
              <a:gd name="T0" fmla="*/ 74 w 1166"/>
              <a:gd name="T1" fmla="*/ 0 h 1171"/>
              <a:gd name="T2" fmla="*/ 1165 w 1166"/>
              <a:gd name="T3" fmla="*/ 1093 h 1171"/>
              <a:gd name="T4" fmla="*/ 1091 w 1166"/>
              <a:gd name="T5" fmla="*/ 1167 h 1171"/>
              <a:gd name="T6" fmla="*/ 872 w 1166"/>
              <a:gd name="T7" fmla="*/ 946 h 1171"/>
              <a:gd name="T8" fmla="*/ 583 w 1166"/>
              <a:gd name="T9" fmla="*/ 1170 h 1171"/>
              <a:gd name="T10" fmla="*/ 58 w 1166"/>
              <a:gd name="T11" fmla="*/ 763 h 1171"/>
              <a:gd name="T12" fmla="*/ 153 w 1166"/>
              <a:gd name="T13" fmla="*/ 689 h 1171"/>
              <a:gd name="T14" fmla="*/ 583 w 1166"/>
              <a:gd name="T15" fmla="*/ 1025 h 1171"/>
              <a:gd name="T16" fmla="*/ 788 w 1166"/>
              <a:gd name="T17" fmla="*/ 864 h 1171"/>
              <a:gd name="T18" fmla="*/ 706 w 1166"/>
              <a:gd name="T19" fmla="*/ 782 h 1171"/>
              <a:gd name="T20" fmla="*/ 583 w 1166"/>
              <a:gd name="T21" fmla="*/ 875 h 1171"/>
              <a:gd name="T22" fmla="*/ 58 w 1166"/>
              <a:gd name="T23" fmla="*/ 467 h 1171"/>
              <a:gd name="T24" fmla="*/ 246 w 1166"/>
              <a:gd name="T25" fmla="*/ 320 h 1171"/>
              <a:gd name="T26" fmla="*/ 0 w 1166"/>
              <a:gd name="T27" fmla="*/ 74 h 1171"/>
              <a:gd name="T28" fmla="*/ 74 w 1166"/>
              <a:gd name="T29" fmla="*/ 0 h 1171"/>
              <a:gd name="T30" fmla="*/ 1108 w 1166"/>
              <a:gd name="T31" fmla="*/ 467 h 1171"/>
              <a:gd name="T32" fmla="*/ 872 w 1166"/>
              <a:gd name="T33" fmla="*/ 650 h 1171"/>
              <a:gd name="T34" fmla="*/ 413 w 1166"/>
              <a:gd name="T35" fmla="*/ 191 h 1171"/>
              <a:gd name="T36" fmla="*/ 583 w 1166"/>
              <a:gd name="T37" fmla="*/ 60 h 1171"/>
              <a:gd name="T38" fmla="*/ 1108 w 1166"/>
              <a:gd name="T39" fmla="*/ 467 h 1171"/>
              <a:gd name="T40" fmla="*/ 1039 w 1166"/>
              <a:gd name="T41" fmla="*/ 817 h 1171"/>
              <a:gd name="T42" fmla="*/ 955 w 1166"/>
              <a:gd name="T43" fmla="*/ 732 h 1171"/>
              <a:gd name="T44" fmla="*/ 1023 w 1166"/>
              <a:gd name="T45" fmla="*/ 680 h 1171"/>
              <a:gd name="T46" fmla="*/ 1108 w 1166"/>
              <a:gd name="T47" fmla="*/ 763 h 1171"/>
              <a:gd name="T48" fmla="*/ 1039 w 1166"/>
              <a:gd name="T49" fmla="*/ 817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6" h="1171">
                <a:moveTo>
                  <a:pt x="74" y="0"/>
                </a:moveTo>
                <a:lnTo>
                  <a:pt x="1165" y="1093"/>
                </a:lnTo>
                <a:lnTo>
                  <a:pt x="1091" y="1167"/>
                </a:lnTo>
                <a:lnTo>
                  <a:pt x="872" y="946"/>
                </a:lnTo>
                <a:lnTo>
                  <a:pt x="583" y="1170"/>
                </a:lnTo>
                <a:lnTo>
                  <a:pt x="58" y="763"/>
                </a:lnTo>
                <a:lnTo>
                  <a:pt x="153" y="689"/>
                </a:lnTo>
                <a:lnTo>
                  <a:pt x="583" y="1025"/>
                </a:lnTo>
                <a:lnTo>
                  <a:pt x="788" y="864"/>
                </a:lnTo>
                <a:lnTo>
                  <a:pt x="706" y="782"/>
                </a:lnTo>
                <a:lnTo>
                  <a:pt x="583" y="875"/>
                </a:lnTo>
                <a:cubicBezTo>
                  <a:pt x="408" y="739"/>
                  <a:pt x="233" y="603"/>
                  <a:pt x="58" y="467"/>
                </a:cubicBezTo>
                <a:lnTo>
                  <a:pt x="246" y="320"/>
                </a:lnTo>
                <a:lnTo>
                  <a:pt x="0" y="74"/>
                </a:lnTo>
                <a:lnTo>
                  <a:pt x="74" y="0"/>
                </a:lnTo>
                <a:close/>
                <a:moveTo>
                  <a:pt x="1108" y="467"/>
                </a:moveTo>
                <a:cubicBezTo>
                  <a:pt x="1029" y="528"/>
                  <a:pt x="951" y="589"/>
                  <a:pt x="872" y="650"/>
                </a:cubicBezTo>
                <a:lnTo>
                  <a:pt x="413" y="191"/>
                </a:lnTo>
                <a:lnTo>
                  <a:pt x="583" y="60"/>
                </a:lnTo>
                <a:lnTo>
                  <a:pt x="1108" y="467"/>
                </a:lnTo>
                <a:close/>
                <a:moveTo>
                  <a:pt x="1039" y="817"/>
                </a:moveTo>
                <a:lnTo>
                  <a:pt x="955" y="732"/>
                </a:lnTo>
                <a:lnTo>
                  <a:pt x="1023" y="680"/>
                </a:lnTo>
                <a:lnTo>
                  <a:pt x="1108" y="763"/>
                </a:lnTo>
                <a:lnTo>
                  <a:pt x="1039" y="8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4887" y="4163219"/>
            <a:ext cx="260350" cy="252412"/>
          </a:xfrm>
          <a:custGeom>
            <a:avLst/>
            <a:gdLst>
              <a:gd name="T0" fmla="*/ 607 w 725"/>
              <a:gd name="T1" fmla="*/ 0 h 701"/>
              <a:gd name="T2" fmla="*/ 724 w 725"/>
              <a:gd name="T3" fmla="*/ 0 h 701"/>
              <a:gd name="T4" fmla="*/ 724 w 725"/>
              <a:gd name="T5" fmla="*/ 700 h 701"/>
              <a:gd name="T6" fmla="*/ 607 w 725"/>
              <a:gd name="T7" fmla="*/ 700 h 701"/>
              <a:gd name="T8" fmla="*/ 607 w 725"/>
              <a:gd name="T9" fmla="*/ 0 h 701"/>
              <a:gd name="T10" fmla="*/ 0 w 725"/>
              <a:gd name="T11" fmla="*/ 82 h 701"/>
              <a:gd name="T12" fmla="*/ 82 w 725"/>
              <a:gd name="T13" fmla="*/ 0 h 701"/>
              <a:gd name="T14" fmla="*/ 432 w 725"/>
              <a:gd name="T15" fmla="*/ 350 h 701"/>
              <a:gd name="T16" fmla="*/ 82 w 725"/>
              <a:gd name="T17" fmla="*/ 700 h 701"/>
              <a:gd name="T18" fmla="*/ 0 w 725"/>
              <a:gd name="T19" fmla="*/ 618 h 701"/>
              <a:gd name="T20" fmla="*/ 268 w 725"/>
              <a:gd name="T21" fmla="*/ 350 h 701"/>
              <a:gd name="T22" fmla="*/ 0 w 725"/>
              <a:gd name="T23" fmla="*/ 8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5" h="701">
                <a:moveTo>
                  <a:pt x="607" y="0"/>
                </a:moveTo>
                <a:lnTo>
                  <a:pt x="724" y="0"/>
                </a:lnTo>
                <a:lnTo>
                  <a:pt x="724" y="700"/>
                </a:lnTo>
                <a:lnTo>
                  <a:pt x="607" y="700"/>
                </a:lnTo>
                <a:lnTo>
                  <a:pt x="607" y="0"/>
                </a:lnTo>
                <a:close/>
                <a:moveTo>
                  <a:pt x="0" y="82"/>
                </a:moveTo>
                <a:lnTo>
                  <a:pt x="82" y="0"/>
                </a:lnTo>
                <a:lnTo>
                  <a:pt x="432" y="350"/>
                </a:lnTo>
                <a:lnTo>
                  <a:pt x="82" y="700"/>
                </a:lnTo>
                <a:lnTo>
                  <a:pt x="0" y="618"/>
                </a:lnTo>
                <a:lnTo>
                  <a:pt x="268" y="350"/>
                </a:lnTo>
                <a:lnTo>
                  <a:pt x="0" y="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567864" y="4120356"/>
            <a:ext cx="504825" cy="336550"/>
          </a:xfrm>
          <a:custGeom>
            <a:avLst/>
            <a:gdLst>
              <a:gd name="T0" fmla="*/ 232 w 1401"/>
              <a:gd name="T1" fmla="*/ 118 h 936"/>
              <a:gd name="T2" fmla="*/ 232 w 1401"/>
              <a:gd name="T3" fmla="*/ 700 h 936"/>
              <a:gd name="T4" fmla="*/ 1167 w 1401"/>
              <a:gd name="T5" fmla="*/ 700 h 936"/>
              <a:gd name="T6" fmla="*/ 1167 w 1401"/>
              <a:gd name="T7" fmla="*/ 118 h 936"/>
              <a:gd name="T8" fmla="*/ 232 w 1401"/>
              <a:gd name="T9" fmla="*/ 118 h 936"/>
              <a:gd name="T10" fmla="*/ 1400 w 1401"/>
              <a:gd name="T11" fmla="*/ 818 h 936"/>
              <a:gd name="T12" fmla="*/ 1400 w 1401"/>
              <a:gd name="T13" fmla="*/ 935 h 936"/>
              <a:gd name="T14" fmla="*/ 0 w 1401"/>
              <a:gd name="T15" fmla="*/ 935 h 936"/>
              <a:gd name="T16" fmla="*/ 0 w 1401"/>
              <a:gd name="T17" fmla="*/ 818 h 936"/>
              <a:gd name="T18" fmla="*/ 232 w 1401"/>
              <a:gd name="T19" fmla="*/ 818 h 936"/>
              <a:gd name="T20" fmla="*/ 117 w 1401"/>
              <a:gd name="T21" fmla="*/ 700 h 936"/>
              <a:gd name="T22" fmla="*/ 117 w 1401"/>
              <a:gd name="T23" fmla="*/ 118 h 936"/>
              <a:gd name="T24" fmla="*/ 232 w 1401"/>
              <a:gd name="T25" fmla="*/ 0 h 936"/>
              <a:gd name="T26" fmla="*/ 1167 w 1401"/>
              <a:gd name="T27" fmla="*/ 0 h 936"/>
              <a:gd name="T28" fmla="*/ 1282 w 1401"/>
              <a:gd name="T29" fmla="*/ 118 h 936"/>
              <a:gd name="T30" fmla="*/ 1282 w 1401"/>
              <a:gd name="T31" fmla="*/ 700 h 936"/>
              <a:gd name="T32" fmla="*/ 1167 w 1401"/>
              <a:gd name="T33" fmla="*/ 818 h 936"/>
              <a:gd name="T34" fmla="*/ 1400 w 1401"/>
              <a:gd name="T35" fmla="*/ 81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1" h="936">
                <a:moveTo>
                  <a:pt x="232" y="118"/>
                </a:moveTo>
                <a:lnTo>
                  <a:pt x="232" y="700"/>
                </a:lnTo>
                <a:lnTo>
                  <a:pt x="1167" y="700"/>
                </a:lnTo>
                <a:lnTo>
                  <a:pt x="1167" y="118"/>
                </a:lnTo>
                <a:lnTo>
                  <a:pt x="232" y="118"/>
                </a:lnTo>
                <a:close/>
                <a:moveTo>
                  <a:pt x="1400" y="818"/>
                </a:moveTo>
                <a:lnTo>
                  <a:pt x="1400" y="935"/>
                </a:lnTo>
                <a:lnTo>
                  <a:pt x="0" y="935"/>
                </a:lnTo>
                <a:lnTo>
                  <a:pt x="0" y="818"/>
                </a:lnTo>
                <a:lnTo>
                  <a:pt x="232" y="818"/>
                </a:lnTo>
                <a:cubicBezTo>
                  <a:pt x="169" y="818"/>
                  <a:pt x="117" y="763"/>
                  <a:pt x="117" y="700"/>
                </a:cubicBezTo>
                <a:lnTo>
                  <a:pt x="117" y="118"/>
                </a:lnTo>
                <a:cubicBezTo>
                  <a:pt x="117" y="55"/>
                  <a:pt x="169" y="0"/>
                  <a:pt x="232" y="0"/>
                </a:cubicBezTo>
                <a:lnTo>
                  <a:pt x="1167" y="0"/>
                </a:lnTo>
                <a:cubicBezTo>
                  <a:pt x="1230" y="0"/>
                  <a:pt x="1282" y="55"/>
                  <a:pt x="1282" y="118"/>
                </a:cubicBezTo>
                <a:lnTo>
                  <a:pt x="1282" y="700"/>
                </a:lnTo>
                <a:cubicBezTo>
                  <a:pt x="1282" y="763"/>
                  <a:pt x="1230" y="818"/>
                  <a:pt x="1167" y="818"/>
                </a:cubicBezTo>
                <a:lnTo>
                  <a:pt x="1400" y="8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31489" y="4110833"/>
            <a:ext cx="504825" cy="357187"/>
          </a:xfrm>
          <a:custGeom>
            <a:avLst/>
            <a:gdLst>
              <a:gd name="T0" fmla="*/ 232 w 1401"/>
              <a:gd name="T1" fmla="*/ 117 h 993"/>
              <a:gd name="T2" fmla="*/ 232 w 1401"/>
              <a:gd name="T3" fmla="*/ 700 h 993"/>
              <a:gd name="T4" fmla="*/ 1168 w 1401"/>
              <a:gd name="T5" fmla="*/ 700 h 993"/>
              <a:gd name="T6" fmla="*/ 1168 w 1401"/>
              <a:gd name="T7" fmla="*/ 117 h 993"/>
              <a:gd name="T8" fmla="*/ 232 w 1401"/>
              <a:gd name="T9" fmla="*/ 117 h 993"/>
              <a:gd name="T10" fmla="*/ 1400 w 1401"/>
              <a:gd name="T11" fmla="*/ 874 h 993"/>
              <a:gd name="T12" fmla="*/ 1400 w 1401"/>
              <a:gd name="T13" fmla="*/ 992 h 993"/>
              <a:gd name="T14" fmla="*/ 0 w 1401"/>
              <a:gd name="T15" fmla="*/ 992 h 993"/>
              <a:gd name="T16" fmla="*/ 0 w 1401"/>
              <a:gd name="T17" fmla="*/ 874 h 993"/>
              <a:gd name="T18" fmla="*/ 232 w 1401"/>
              <a:gd name="T19" fmla="*/ 874 h 993"/>
              <a:gd name="T20" fmla="*/ 232 w 1401"/>
              <a:gd name="T21" fmla="*/ 817 h 993"/>
              <a:gd name="T22" fmla="*/ 118 w 1401"/>
              <a:gd name="T23" fmla="*/ 699 h 993"/>
              <a:gd name="T24" fmla="*/ 118 w 1401"/>
              <a:gd name="T25" fmla="*/ 117 h 993"/>
              <a:gd name="T26" fmla="*/ 232 w 1401"/>
              <a:gd name="T27" fmla="*/ 0 h 993"/>
              <a:gd name="T28" fmla="*/ 1168 w 1401"/>
              <a:gd name="T29" fmla="*/ 0 h 993"/>
              <a:gd name="T30" fmla="*/ 1282 w 1401"/>
              <a:gd name="T31" fmla="*/ 117 h 993"/>
              <a:gd name="T32" fmla="*/ 1282 w 1401"/>
              <a:gd name="T33" fmla="*/ 699 h 993"/>
              <a:gd name="T34" fmla="*/ 1168 w 1401"/>
              <a:gd name="T35" fmla="*/ 817 h 993"/>
              <a:gd name="T36" fmla="*/ 1168 w 1401"/>
              <a:gd name="T37" fmla="*/ 874 h 993"/>
              <a:gd name="T38" fmla="*/ 1400 w 1401"/>
              <a:gd name="T39" fmla="*/ 874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01" h="993">
                <a:moveTo>
                  <a:pt x="232" y="117"/>
                </a:moveTo>
                <a:lnTo>
                  <a:pt x="232" y="700"/>
                </a:lnTo>
                <a:lnTo>
                  <a:pt x="1168" y="700"/>
                </a:lnTo>
                <a:lnTo>
                  <a:pt x="1168" y="117"/>
                </a:lnTo>
                <a:lnTo>
                  <a:pt x="232" y="117"/>
                </a:lnTo>
                <a:close/>
                <a:moveTo>
                  <a:pt x="1400" y="874"/>
                </a:moveTo>
                <a:lnTo>
                  <a:pt x="1400" y="992"/>
                </a:lnTo>
                <a:lnTo>
                  <a:pt x="0" y="992"/>
                </a:lnTo>
                <a:lnTo>
                  <a:pt x="0" y="874"/>
                </a:lnTo>
                <a:lnTo>
                  <a:pt x="232" y="874"/>
                </a:lnTo>
                <a:lnTo>
                  <a:pt x="232" y="817"/>
                </a:lnTo>
                <a:cubicBezTo>
                  <a:pt x="170" y="817"/>
                  <a:pt x="118" y="762"/>
                  <a:pt x="118" y="699"/>
                </a:cubicBezTo>
                <a:lnTo>
                  <a:pt x="118" y="117"/>
                </a:lnTo>
                <a:cubicBezTo>
                  <a:pt x="118" y="54"/>
                  <a:pt x="170" y="0"/>
                  <a:pt x="232" y="0"/>
                </a:cubicBezTo>
                <a:lnTo>
                  <a:pt x="1168" y="0"/>
                </a:lnTo>
                <a:cubicBezTo>
                  <a:pt x="1230" y="0"/>
                  <a:pt x="1282" y="54"/>
                  <a:pt x="1282" y="117"/>
                </a:cubicBezTo>
                <a:lnTo>
                  <a:pt x="1282" y="699"/>
                </a:lnTo>
                <a:cubicBezTo>
                  <a:pt x="1282" y="762"/>
                  <a:pt x="1230" y="817"/>
                  <a:pt x="1168" y="817"/>
                </a:cubicBezTo>
                <a:lnTo>
                  <a:pt x="1168" y="874"/>
                </a:lnTo>
                <a:lnTo>
                  <a:pt x="1400"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950618"/>
            <a:ext cx="419100" cy="419100"/>
          </a:xfrm>
          <a:custGeom>
            <a:avLst/>
            <a:gdLst>
              <a:gd name="T0" fmla="*/ 115 w 1166"/>
              <a:gd name="T1" fmla="*/ 1050 h 1166"/>
              <a:gd name="T2" fmla="*/ 932 w 1166"/>
              <a:gd name="T3" fmla="*/ 1050 h 1166"/>
              <a:gd name="T4" fmla="*/ 932 w 1166"/>
              <a:gd name="T5" fmla="*/ 1165 h 1166"/>
              <a:gd name="T6" fmla="*/ 115 w 1166"/>
              <a:gd name="T7" fmla="*/ 1165 h 1166"/>
              <a:gd name="T8" fmla="*/ 0 w 1166"/>
              <a:gd name="T9" fmla="*/ 1050 h 1166"/>
              <a:gd name="T10" fmla="*/ 0 w 1166"/>
              <a:gd name="T11" fmla="*/ 232 h 1166"/>
              <a:gd name="T12" fmla="*/ 115 w 1166"/>
              <a:gd name="T13" fmla="*/ 232 h 1166"/>
              <a:gd name="T14" fmla="*/ 115 w 1166"/>
              <a:gd name="T15" fmla="*/ 1050 h 1166"/>
              <a:gd name="T16" fmla="*/ 932 w 1166"/>
              <a:gd name="T17" fmla="*/ 290 h 1166"/>
              <a:gd name="T18" fmla="*/ 932 w 1166"/>
              <a:gd name="T19" fmla="*/ 175 h 1166"/>
              <a:gd name="T20" fmla="*/ 700 w 1166"/>
              <a:gd name="T21" fmla="*/ 175 h 1166"/>
              <a:gd name="T22" fmla="*/ 700 w 1166"/>
              <a:gd name="T23" fmla="*/ 495 h 1166"/>
              <a:gd name="T24" fmla="*/ 612 w 1166"/>
              <a:gd name="T25" fmla="*/ 465 h 1166"/>
              <a:gd name="T26" fmla="*/ 465 w 1166"/>
              <a:gd name="T27" fmla="*/ 612 h 1166"/>
              <a:gd name="T28" fmla="*/ 612 w 1166"/>
              <a:gd name="T29" fmla="*/ 757 h 1166"/>
              <a:gd name="T30" fmla="*/ 757 w 1166"/>
              <a:gd name="T31" fmla="*/ 612 h 1166"/>
              <a:gd name="T32" fmla="*/ 757 w 1166"/>
              <a:gd name="T33" fmla="*/ 290 h 1166"/>
              <a:gd name="T34" fmla="*/ 932 w 1166"/>
              <a:gd name="T35" fmla="*/ 290 h 1166"/>
              <a:gd name="T36" fmla="*/ 1050 w 1166"/>
              <a:gd name="T37" fmla="*/ 0 h 1166"/>
              <a:gd name="T38" fmla="*/ 1165 w 1166"/>
              <a:gd name="T39" fmla="*/ 115 h 1166"/>
              <a:gd name="T40" fmla="*/ 1165 w 1166"/>
              <a:gd name="T41" fmla="*/ 815 h 1166"/>
              <a:gd name="T42" fmla="*/ 1050 w 1166"/>
              <a:gd name="T43" fmla="*/ 932 h 1166"/>
              <a:gd name="T44" fmla="*/ 350 w 1166"/>
              <a:gd name="T45" fmla="*/ 932 h 1166"/>
              <a:gd name="T46" fmla="*/ 232 w 1166"/>
              <a:gd name="T47" fmla="*/ 815 h 1166"/>
              <a:gd name="T48" fmla="*/ 232 w 1166"/>
              <a:gd name="T49" fmla="*/ 115 h 1166"/>
              <a:gd name="T50" fmla="*/ 350 w 1166"/>
              <a:gd name="T51" fmla="*/ 0 h 1166"/>
              <a:gd name="T52" fmla="*/ 1050 w 1166"/>
              <a:gd name="T5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115" y="1050"/>
                </a:moveTo>
                <a:lnTo>
                  <a:pt x="932" y="1050"/>
                </a:lnTo>
                <a:lnTo>
                  <a:pt x="932" y="1165"/>
                </a:lnTo>
                <a:lnTo>
                  <a:pt x="115" y="1165"/>
                </a:lnTo>
                <a:cubicBezTo>
                  <a:pt x="52" y="1165"/>
                  <a:pt x="0" y="1113"/>
                  <a:pt x="0" y="1050"/>
                </a:cubicBezTo>
                <a:lnTo>
                  <a:pt x="0" y="232"/>
                </a:lnTo>
                <a:lnTo>
                  <a:pt x="115" y="232"/>
                </a:lnTo>
                <a:lnTo>
                  <a:pt x="115" y="1050"/>
                </a:lnTo>
                <a:close/>
                <a:moveTo>
                  <a:pt x="932" y="290"/>
                </a:moveTo>
                <a:lnTo>
                  <a:pt x="932" y="175"/>
                </a:lnTo>
                <a:lnTo>
                  <a:pt x="700" y="175"/>
                </a:lnTo>
                <a:lnTo>
                  <a:pt x="700" y="495"/>
                </a:lnTo>
                <a:cubicBezTo>
                  <a:pt x="675" y="476"/>
                  <a:pt x="645" y="465"/>
                  <a:pt x="612" y="465"/>
                </a:cubicBezTo>
                <a:cubicBezTo>
                  <a:pt x="533" y="465"/>
                  <a:pt x="465" y="533"/>
                  <a:pt x="465" y="612"/>
                </a:cubicBezTo>
                <a:cubicBezTo>
                  <a:pt x="465" y="692"/>
                  <a:pt x="532" y="757"/>
                  <a:pt x="612" y="757"/>
                </a:cubicBezTo>
                <a:cubicBezTo>
                  <a:pt x="691" y="757"/>
                  <a:pt x="757" y="692"/>
                  <a:pt x="757" y="612"/>
                </a:cubicBezTo>
                <a:lnTo>
                  <a:pt x="757" y="290"/>
                </a:lnTo>
                <a:lnTo>
                  <a:pt x="932" y="290"/>
                </a:lnTo>
                <a:close/>
                <a:moveTo>
                  <a:pt x="1050" y="0"/>
                </a:moveTo>
                <a:cubicBezTo>
                  <a:pt x="1113" y="0"/>
                  <a:pt x="1165" y="52"/>
                  <a:pt x="1165" y="115"/>
                </a:cubicBezTo>
                <a:lnTo>
                  <a:pt x="1165" y="815"/>
                </a:lnTo>
                <a:cubicBezTo>
                  <a:pt x="1165" y="878"/>
                  <a:pt x="1113" y="932"/>
                  <a:pt x="1050" y="932"/>
                </a:cubicBezTo>
                <a:lnTo>
                  <a:pt x="350" y="932"/>
                </a:lnTo>
                <a:cubicBezTo>
                  <a:pt x="287" y="932"/>
                  <a:pt x="232" y="878"/>
                  <a:pt x="232" y="815"/>
                </a:cubicBezTo>
                <a:lnTo>
                  <a:pt x="232" y="115"/>
                </a:lnTo>
                <a:cubicBezTo>
                  <a:pt x="232" y="52"/>
                  <a:pt x="287" y="0"/>
                  <a:pt x="350"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14549" y="4950618"/>
            <a:ext cx="463550" cy="419100"/>
          </a:xfrm>
          <a:custGeom>
            <a:avLst/>
            <a:gdLst>
              <a:gd name="T0" fmla="*/ 875 w 1286"/>
              <a:gd name="T1" fmla="*/ 700 h 1166"/>
              <a:gd name="T2" fmla="*/ 467 w 1286"/>
              <a:gd name="T3" fmla="*/ 932 h 1166"/>
              <a:gd name="T4" fmla="*/ 467 w 1286"/>
              <a:gd name="T5" fmla="*/ 465 h 1166"/>
              <a:gd name="T6" fmla="*/ 875 w 1286"/>
              <a:gd name="T7" fmla="*/ 700 h 1166"/>
              <a:gd name="T8" fmla="*/ 1167 w 1286"/>
              <a:gd name="T9" fmla="*/ 1050 h 1166"/>
              <a:gd name="T10" fmla="*/ 1167 w 1286"/>
              <a:gd name="T11" fmla="*/ 350 h 1166"/>
              <a:gd name="T12" fmla="*/ 117 w 1286"/>
              <a:gd name="T13" fmla="*/ 350 h 1166"/>
              <a:gd name="T14" fmla="*/ 117 w 1286"/>
              <a:gd name="T15" fmla="*/ 1050 h 1166"/>
              <a:gd name="T16" fmla="*/ 1167 w 1286"/>
              <a:gd name="T17" fmla="*/ 1050 h 1166"/>
              <a:gd name="T18" fmla="*/ 1285 w 1286"/>
              <a:gd name="T19" fmla="*/ 350 h 1166"/>
              <a:gd name="T20" fmla="*/ 1285 w 1286"/>
              <a:gd name="T21" fmla="*/ 1050 h 1166"/>
              <a:gd name="T22" fmla="*/ 1167 w 1286"/>
              <a:gd name="T23" fmla="*/ 1165 h 1166"/>
              <a:gd name="T24" fmla="*/ 117 w 1286"/>
              <a:gd name="T25" fmla="*/ 1165 h 1166"/>
              <a:gd name="T26" fmla="*/ 0 w 1286"/>
              <a:gd name="T27" fmla="*/ 1050 h 1166"/>
              <a:gd name="T28" fmla="*/ 0 w 1286"/>
              <a:gd name="T29" fmla="*/ 350 h 1166"/>
              <a:gd name="T30" fmla="*/ 117 w 1286"/>
              <a:gd name="T31" fmla="*/ 232 h 1166"/>
              <a:gd name="T32" fmla="*/ 560 w 1286"/>
              <a:gd name="T33" fmla="*/ 232 h 1166"/>
              <a:gd name="T34" fmla="*/ 369 w 1286"/>
              <a:gd name="T35" fmla="*/ 41 h 1166"/>
              <a:gd name="T36" fmla="*/ 410 w 1286"/>
              <a:gd name="T37" fmla="*/ 0 h 1166"/>
              <a:gd name="T38" fmla="*/ 642 w 1286"/>
              <a:gd name="T39" fmla="*/ 232 h 1166"/>
              <a:gd name="T40" fmla="*/ 875 w 1286"/>
              <a:gd name="T41" fmla="*/ 0 h 1166"/>
              <a:gd name="T42" fmla="*/ 916 w 1286"/>
              <a:gd name="T43" fmla="*/ 41 h 1166"/>
              <a:gd name="T44" fmla="*/ 724 w 1286"/>
              <a:gd name="T45" fmla="*/ 232 h 1166"/>
              <a:gd name="T46" fmla="*/ 1167 w 1286"/>
              <a:gd name="T47" fmla="*/ 232 h 1166"/>
              <a:gd name="T48" fmla="*/ 1285 w 1286"/>
              <a:gd name="T49"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166">
                <a:moveTo>
                  <a:pt x="875" y="700"/>
                </a:moveTo>
                <a:lnTo>
                  <a:pt x="467" y="932"/>
                </a:lnTo>
                <a:lnTo>
                  <a:pt x="467" y="465"/>
                </a:lnTo>
                <a:lnTo>
                  <a:pt x="875" y="700"/>
                </a:lnTo>
                <a:close/>
                <a:moveTo>
                  <a:pt x="1167" y="1050"/>
                </a:moveTo>
                <a:lnTo>
                  <a:pt x="1167" y="350"/>
                </a:lnTo>
                <a:lnTo>
                  <a:pt x="117" y="350"/>
                </a:lnTo>
                <a:lnTo>
                  <a:pt x="117" y="1050"/>
                </a:lnTo>
                <a:lnTo>
                  <a:pt x="1167" y="1050"/>
                </a:lnTo>
                <a:close/>
                <a:moveTo>
                  <a:pt x="1285" y="350"/>
                </a:moveTo>
                <a:lnTo>
                  <a:pt x="1285" y="1050"/>
                </a:lnTo>
                <a:cubicBezTo>
                  <a:pt x="1285" y="1113"/>
                  <a:pt x="1230" y="1165"/>
                  <a:pt x="1167" y="1165"/>
                </a:cubicBezTo>
                <a:lnTo>
                  <a:pt x="117" y="1165"/>
                </a:lnTo>
                <a:cubicBezTo>
                  <a:pt x="55" y="1165"/>
                  <a:pt x="0" y="1113"/>
                  <a:pt x="0" y="1050"/>
                </a:cubicBezTo>
                <a:lnTo>
                  <a:pt x="0" y="350"/>
                </a:lnTo>
                <a:cubicBezTo>
                  <a:pt x="0" y="284"/>
                  <a:pt x="55" y="232"/>
                  <a:pt x="117" y="232"/>
                </a:cubicBezTo>
                <a:lnTo>
                  <a:pt x="560" y="232"/>
                </a:lnTo>
                <a:lnTo>
                  <a:pt x="369" y="41"/>
                </a:lnTo>
                <a:lnTo>
                  <a:pt x="410" y="0"/>
                </a:lnTo>
                <a:lnTo>
                  <a:pt x="642" y="232"/>
                </a:lnTo>
                <a:lnTo>
                  <a:pt x="875" y="0"/>
                </a:lnTo>
                <a:lnTo>
                  <a:pt x="916" y="41"/>
                </a:lnTo>
                <a:lnTo>
                  <a:pt x="724" y="232"/>
                </a:lnTo>
                <a:lnTo>
                  <a:pt x="1167" y="232"/>
                </a:lnTo>
                <a:cubicBezTo>
                  <a:pt x="1230" y="232"/>
                  <a:pt x="1285" y="284"/>
                  <a:pt x="1285"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6914" y="4939508"/>
            <a:ext cx="377825" cy="441325"/>
          </a:xfrm>
          <a:custGeom>
            <a:avLst/>
            <a:gdLst>
              <a:gd name="T0" fmla="*/ 703 w 1051"/>
              <a:gd name="T1" fmla="*/ 481 h 1226"/>
              <a:gd name="T2" fmla="*/ 758 w 1051"/>
              <a:gd name="T3" fmla="*/ 350 h 1226"/>
              <a:gd name="T4" fmla="*/ 525 w 1051"/>
              <a:gd name="T5" fmla="*/ 115 h 1226"/>
              <a:gd name="T6" fmla="*/ 293 w 1051"/>
              <a:gd name="T7" fmla="*/ 350 h 1226"/>
              <a:gd name="T8" fmla="*/ 408 w 1051"/>
              <a:gd name="T9" fmla="*/ 350 h 1226"/>
              <a:gd name="T10" fmla="*/ 525 w 1051"/>
              <a:gd name="T11" fmla="*/ 232 h 1226"/>
              <a:gd name="T12" fmla="*/ 643 w 1051"/>
              <a:gd name="T13" fmla="*/ 350 h 1226"/>
              <a:gd name="T14" fmla="*/ 607 w 1051"/>
              <a:gd name="T15" fmla="*/ 432 h 1226"/>
              <a:gd name="T16" fmla="*/ 536 w 1051"/>
              <a:gd name="T17" fmla="*/ 506 h 1226"/>
              <a:gd name="T18" fmla="*/ 468 w 1051"/>
              <a:gd name="T19" fmla="*/ 670 h 1226"/>
              <a:gd name="T20" fmla="*/ 468 w 1051"/>
              <a:gd name="T21" fmla="*/ 700 h 1226"/>
              <a:gd name="T22" fmla="*/ 583 w 1051"/>
              <a:gd name="T23" fmla="*/ 700 h 1226"/>
              <a:gd name="T24" fmla="*/ 651 w 1051"/>
              <a:gd name="T25" fmla="*/ 533 h 1226"/>
              <a:gd name="T26" fmla="*/ 703 w 1051"/>
              <a:gd name="T27" fmla="*/ 481 h 1226"/>
              <a:gd name="T28" fmla="*/ 583 w 1051"/>
              <a:gd name="T29" fmla="*/ 932 h 1226"/>
              <a:gd name="T30" fmla="*/ 583 w 1051"/>
              <a:gd name="T31" fmla="*/ 815 h 1226"/>
              <a:gd name="T32" fmla="*/ 468 w 1051"/>
              <a:gd name="T33" fmla="*/ 815 h 1226"/>
              <a:gd name="T34" fmla="*/ 468 w 1051"/>
              <a:gd name="T35" fmla="*/ 932 h 1226"/>
              <a:gd name="T36" fmla="*/ 583 w 1051"/>
              <a:gd name="T37" fmla="*/ 932 h 1226"/>
              <a:gd name="T38" fmla="*/ 933 w 1051"/>
              <a:gd name="T39" fmla="*/ 0 h 1226"/>
              <a:gd name="T40" fmla="*/ 1050 w 1051"/>
              <a:gd name="T41" fmla="*/ 115 h 1226"/>
              <a:gd name="T42" fmla="*/ 1050 w 1051"/>
              <a:gd name="T43" fmla="*/ 932 h 1226"/>
              <a:gd name="T44" fmla="*/ 933 w 1051"/>
              <a:gd name="T45" fmla="*/ 1050 h 1226"/>
              <a:gd name="T46" fmla="*/ 700 w 1051"/>
              <a:gd name="T47" fmla="*/ 1050 h 1226"/>
              <a:gd name="T48" fmla="*/ 525 w 1051"/>
              <a:gd name="T49" fmla="*/ 1225 h 1226"/>
              <a:gd name="T50" fmla="*/ 350 w 1051"/>
              <a:gd name="T51" fmla="*/ 1050 h 1226"/>
              <a:gd name="T52" fmla="*/ 118 w 1051"/>
              <a:gd name="T53" fmla="*/ 1050 h 1226"/>
              <a:gd name="T54" fmla="*/ 0 w 1051"/>
              <a:gd name="T55" fmla="*/ 932 h 1226"/>
              <a:gd name="T56" fmla="*/ 0 w 1051"/>
              <a:gd name="T57" fmla="*/ 115 h 1226"/>
              <a:gd name="T58" fmla="*/ 118 w 1051"/>
              <a:gd name="T59" fmla="*/ 0 h 1226"/>
              <a:gd name="T60" fmla="*/ 933 w 1051"/>
              <a:gd name="T61"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226">
                <a:moveTo>
                  <a:pt x="703" y="481"/>
                </a:moveTo>
                <a:cubicBezTo>
                  <a:pt x="736" y="448"/>
                  <a:pt x="758" y="402"/>
                  <a:pt x="758" y="350"/>
                </a:cubicBezTo>
                <a:cubicBezTo>
                  <a:pt x="758" y="221"/>
                  <a:pt x="653" y="115"/>
                  <a:pt x="525" y="115"/>
                </a:cubicBezTo>
                <a:cubicBezTo>
                  <a:pt x="396" y="115"/>
                  <a:pt x="293" y="221"/>
                  <a:pt x="293" y="350"/>
                </a:cubicBezTo>
                <a:lnTo>
                  <a:pt x="408" y="350"/>
                </a:lnTo>
                <a:cubicBezTo>
                  <a:pt x="408" y="287"/>
                  <a:pt x="463" y="232"/>
                  <a:pt x="525" y="232"/>
                </a:cubicBezTo>
                <a:cubicBezTo>
                  <a:pt x="588" y="232"/>
                  <a:pt x="643" y="287"/>
                  <a:pt x="643" y="350"/>
                </a:cubicBezTo>
                <a:cubicBezTo>
                  <a:pt x="643" y="383"/>
                  <a:pt x="629" y="410"/>
                  <a:pt x="607" y="432"/>
                </a:cubicBezTo>
                <a:lnTo>
                  <a:pt x="536" y="506"/>
                </a:lnTo>
                <a:cubicBezTo>
                  <a:pt x="495" y="550"/>
                  <a:pt x="468" y="607"/>
                  <a:pt x="468" y="670"/>
                </a:cubicBezTo>
                <a:lnTo>
                  <a:pt x="468" y="700"/>
                </a:lnTo>
                <a:lnTo>
                  <a:pt x="583" y="700"/>
                </a:lnTo>
                <a:cubicBezTo>
                  <a:pt x="583" y="612"/>
                  <a:pt x="610" y="577"/>
                  <a:pt x="651" y="533"/>
                </a:cubicBezTo>
                <a:lnTo>
                  <a:pt x="703" y="481"/>
                </a:lnTo>
                <a:close/>
                <a:moveTo>
                  <a:pt x="583" y="932"/>
                </a:moveTo>
                <a:lnTo>
                  <a:pt x="583" y="815"/>
                </a:lnTo>
                <a:lnTo>
                  <a:pt x="468" y="815"/>
                </a:lnTo>
                <a:lnTo>
                  <a:pt x="468" y="932"/>
                </a:lnTo>
                <a:lnTo>
                  <a:pt x="583" y="932"/>
                </a:lnTo>
                <a:close/>
                <a:moveTo>
                  <a:pt x="933" y="0"/>
                </a:moveTo>
                <a:cubicBezTo>
                  <a:pt x="996" y="0"/>
                  <a:pt x="1050" y="52"/>
                  <a:pt x="1050" y="115"/>
                </a:cubicBezTo>
                <a:lnTo>
                  <a:pt x="1050" y="932"/>
                </a:lnTo>
                <a:cubicBezTo>
                  <a:pt x="1050" y="995"/>
                  <a:pt x="996" y="1050"/>
                  <a:pt x="933" y="1050"/>
                </a:cubicBezTo>
                <a:lnTo>
                  <a:pt x="700" y="1050"/>
                </a:lnTo>
                <a:lnTo>
                  <a:pt x="525" y="1225"/>
                </a:lnTo>
                <a:lnTo>
                  <a:pt x="350" y="1050"/>
                </a:lnTo>
                <a:lnTo>
                  <a:pt x="118" y="1050"/>
                </a:lnTo>
                <a:cubicBezTo>
                  <a:pt x="52" y="1050"/>
                  <a:pt x="0" y="995"/>
                  <a:pt x="0" y="932"/>
                </a:cubicBezTo>
                <a:lnTo>
                  <a:pt x="0" y="115"/>
                </a:lnTo>
                <a:cubicBezTo>
                  <a:pt x="0" y="52"/>
                  <a:pt x="52"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8001" y="5053808"/>
            <a:ext cx="377825" cy="211137"/>
          </a:xfrm>
          <a:custGeom>
            <a:avLst/>
            <a:gdLst>
              <a:gd name="T0" fmla="*/ 233 w 1051"/>
              <a:gd name="T1" fmla="*/ 0 h 586"/>
              <a:gd name="T2" fmla="*/ 1050 w 1051"/>
              <a:gd name="T3" fmla="*/ 0 h 586"/>
              <a:gd name="T4" fmla="*/ 1050 w 1051"/>
              <a:gd name="T5" fmla="*/ 117 h 586"/>
              <a:gd name="T6" fmla="*/ 233 w 1051"/>
              <a:gd name="T7" fmla="*/ 117 h 586"/>
              <a:gd name="T8" fmla="*/ 233 w 1051"/>
              <a:gd name="T9" fmla="*/ 0 h 586"/>
              <a:gd name="T10" fmla="*/ 233 w 1051"/>
              <a:gd name="T11" fmla="*/ 585 h 586"/>
              <a:gd name="T12" fmla="*/ 233 w 1051"/>
              <a:gd name="T13" fmla="*/ 467 h 586"/>
              <a:gd name="T14" fmla="*/ 1050 w 1051"/>
              <a:gd name="T15" fmla="*/ 467 h 586"/>
              <a:gd name="T16" fmla="*/ 1050 w 1051"/>
              <a:gd name="T17" fmla="*/ 585 h 586"/>
              <a:gd name="T18" fmla="*/ 233 w 1051"/>
              <a:gd name="T19" fmla="*/ 585 h 586"/>
              <a:gd name="T20" fmla="*/ 233 w 1051"/>
              <a:gd name="T21" fmla="*/ 350 h 586"/>
              <a:gd name="T22" fmla="*/ 233 w 1051"/>
              <a:gd name="T23" fmla="*/ 235 h 586"/>
              <a:gd name="T24" fmla="*/ 1050 w 1051"/>
              <a:gd name="T25" fmla="*/ 235 h 586"/>
              <a:gd name="T26" fmla="*/ 1050 w 1051"/>
              <a:gd name="T27" fmla="*/ 350 h 586"/>
              <a:gd name="T28" fmla="*/ 233 w 1051"/>
              <a:gd name="T29" fmla="*/ 350 h 586"/>
              <a:gd name="T30" fmla="*/ 0 w 1051"/>
              <a:gd name="T31" fmla="*/ 117 h 586"/>
              <a:gd name="T32" fmla="*/ 0 w 1051"/>
              <a:gd name="T33" fmla="*/ 0 h 586"/>
              <a:gd name="T34" fmla="*/ 118 w 1051"/>
              <a:gd name="T35" fmla="*/ 0 h 586"/>
              <a:gd name="T36" fmla="*/ 118 w 1051"/>
              <a:gd name="T37" fmla="*/ 117 h 586"/>
              <a:gd name="T38" fmla="*/ 0 w 1051"/>
              <a:gd name="T39" fmla="*/ 117 h 586"/>
              <a:gd name="T40" fmla="*/ 0 w 1051"/>
              <a:gd name="T41" fmla="*/ 585 h 586"/>
              <a:gd name="T42" fmla="*/ 0 w 1051"/>
              <a:gd name="T43" fmla="*/ 467 h 586"/>
              <a:gd name="T44" fmla="*/ 118 w 1051"/>
              <a:gd name="T45" fmla="*/ 467 h 586"/>
              <a:gd name="T46" fmla="*/ 118 w 1051"/>
              <a:gd name="T47" fmla="*/ 585 h 586"/>
              <a:gd name="T48" fmla="*/ 0 w 1051"/>
              <a:gd name="T49" fmla="*/ 585 h 586"/>
              <a:gd name="T50" fmla="*/ 0 w 1051"/>
              <a:gd name="T51" fmla="*/ 350 h 586"/>
              <a:gd name="T52" fmla="*/ 0 w 1051"/>
              <a:gd name="T53" fmla="*/ 235 h 586"/>
              <a:gd name="T54" fmla="*/ 118 w 1051"/>
              <a:gd name="T55" fmla="*/ 235 h 586"/>
              <a:gd name="T56" fmla="*/ 118 w 1051"/>
              <a:gd name="T57" fmla="*/ 350 h 586"/>
              <a:gd name="T58" fmla="*/ 0 w 1051"/>
              <a:gd name="T5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586">
                <a:moveTo>
                  <a:pt x="233" y="0"/>
                </a:moveTo>
                <a:lnTo>
                  <a:pt x="1050" y="0"/>
                </a:lnTo>
                <a:lnTo>
                  <a:pt x="1050" y="117"/>
                </a:lnTo>
                <a:lnTo>
                  <a:pt x="233" y="117"/>
                </a:lnTo>
                <a:lnTo>
                  <a:pt x="233" y="0"/>
                </a:lnTo>
                <a:close/>
                <a:moveTo>
                  <a:pt x="233" y="585"/>
                </a:moveTo>
                <a:lnTo>
                  <a:pt x="233" y="467"/>
                </a:lnTo>
                <a:lnTo>
                  <a:pt x="1050" y="467"/>
                </a:lnTo>
                <a:lnTo>
                  <a:pt x="1050" y="585"/>
                </a:lnTo>
                <a:lnTo>
                  <a:pt x="233" y="585"/>
                </a:lnTo>
                <a:close/>
                <a:moveTo>
                  <a:pt x="233" y="350"/>
                </a:moveTo>
                <a:lnTo>
                  <a:pt x="233" y="235"/>
                </a:lnTo>
                <a:lnTo>
                  <a:pt x="1050" y="235"/>
                </a:lnTo>
                <a:lnTo>
                  <a:pt x="1050" y="350"/>
                </a:lnTo>
                <a:lnTo>
                  <a:pt x="233" y="350"/>
                </a:lnTo>
                <a:close/>
                <a:moveTo>
                  <a:pt x="0" y="117"/>
                </a:moveTo>
                <a:lnTo>
                  <a:pt x="0" y="0"/>
                </a:lnTo>
                <a:lnTo>
                  <a:pt x="118" y="0"/>
                </a:lnTo>
                <a:lnTo>
                  <a:pt x="118" y="117"/>
                </a:lnTo>
                <a:lnTo>
                  <a:pt x="0" y="117"/>
                </a:lnTo>
                <a:close/>
                <a:moveTo>
                  <a:pt x="0" y="585"/>
                </a:moveTo>
                <a:lnTo>
                  <a:pt x="0" y="467"/>
                </a:lnTo>
                <a:lnTo>
                  <a:pt x="118" y="467"/>
                </a:lnTo>
                <a:lnTo>
                  <a:pt x="118" y="585"/>
                </a:lnTo>
                <a:lnTo>
                  <a:pt x="0" y="585"/>
                </a:lnTo>
                <a:close/>
                <a:moveTo>
                  <a:pt x="0" y="350"/>
                </a:moveTo>
                <a:lnTo>
                  <a:pt x="0" y="235"/>
                </a:lnTo>
                <a:lnTo>
                  <a:pt x="118" y="235"/>
                </a:lnTo>
                <a:lnTo>
                  <a:pt x="118" y="350"/>
                </a:lnTo>
                <a:lnTo>
                  <a:pt x="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76862" y="4950618"/>
            <a:ext cx="419100" cy="419100"/>
          </a:xfrm>
          <a:custGeom>
            <a:avLst/>
            <a:gdLst>
              <a:gd name="T0" fmla="*/ 815 w 1166"/>
              <a:gd name="T1" fmla="*/ 232 h 1166"/>
              <a:gd name="T2" fmla="*/ 815 w 1166"/>
              <a:gd name="T3" fmla="*/ 156 h 1166"/>
              <a:gd name="T4" fmla="*/ 1009 w 1166"/>
              <a:gd name="T5" fmla="*/ 350 h 1166"/>
              <a:gd name="T6" fmla="*/ 932 w 1166"/>
              <a:gd name="T7" fmla="*/ 350 h 1166"/>
              <a:gd name="T8" fmla="*/ 815 w 1166"/>
              <a:gd name="T9" fmla="*/ 232 h 1166"/>
              <a:gd name="T10" fmla="*/ 582 w 1166"/>
              <a:gd name="T11" fmla="*/ 990 h 1166"/>
              <a:gd name="T12" fmla="*/ 875 w 1166"/>
              <a:gd name="T13" fmla="*/ 700 h 1166"/>
              <a:gd name="T14" fmla="*/ 582 w 1166"/>
              <a:gd name="T15" fmla="*/ 407 h 1166"/>
              <a:gd name="T16" fmla="*/ 290 w 1166"/>
              <a:gd name="T17" fmla="*/ 700 h 1166"/>
              <a:gd name="T18" fmla="*/ 582 w 1166"/>
              <a:gd name="T19" fmla="*/ 990 h 1166"/>
              <a:gd name="T20" fmla="*/ 1165 w 1166"/>
              <a:gd name="T21" fmla="*/ 407 h 1166"/>
              <a:gd name="T22" fmla="*/ 1165 w 1166"/>
              <a:gd name="T23" fmla="*/ 1050 h 1166"/>
              <a:gd name="T24" fmla="*/ 1050 w 1166"/>
              <a:gd name="T25" fmla="*/ 1165 h 1166"/>
              <a:gd name="T26" fmla="*/ 115 w 1166"/>
              <a:gd name="T27" fmla="*/ 1165 h 1166"/>
              <a:gd name="T28" fmla="*/ 0 w 1166"/>
              <a:gd name="T29" fmla="*/ 1050 h 1166"/>
              <a:gd name="T30" fmla="*/ 0 w 1166"/>
              <a:gd name="T31" fmla="*/ 350 h 1166"/>
              <a:gd name="T32" fmla="*/ 115 w 1166"/>
              <a:gd name="T33" fmla="*/ 232 h 1166"/>
              <a:gd name="T34" fmla="*/ 301 w 1166"/>
              <a:gd name="T35" fmla="*/ 232 h 1166"/>
              <a:gd name="T36" fmla="*/ 407 w 1166"/>
              <a:gd name="T37" fmla="*/ 115 h 1166"/>
              <a:gd name="T38" fmla="*/ 757 w 1166"/>
              <a:gd name="T39" fmla="*/ 115 h 1166"/>
              <a:gd name="T40" fmla="*/ 757 w 1166"/>
              <a:gd name="T41" fmla="*/ 290 h 1166"/>
              <a:gd name="T42" fmla="*/ 875 w 1166"/>
              <a:gd name="T43" fmla="*/ 407 h 1166"/>
              <a:gd name="T44" fmla="*/ 1165 w 1166"/>
              <a:gd name="T45" fmla="*/ 407 h 1166"/>
              <a:gd name="T46" fmla="*/ 815 w 1166"/>
              <a:gd name="T47" fmla="*/ 77 h 1166"/>
              <a:gd name="T48" fmla="*/ 815 w 1166"/>
              <a:gd name="T49" fmla="*/ 0 h 1166"/>
              <a:gd name="T50" fmla="*/ 1165 w 1166"/>
              <a:gd name="T51" fmla="*/ 350 h 1166"/>
              <a:gd name="T52" fmla="*/ 1088 w 1166"/>
              <a:gd name="T53" fmla="*/ 350 h 1166"/>
              <a:gd name="T54" fmla="*/ 815 w 1166"/>
              <a:gd name="T55" fmla="*/ 77 h 1166"/>
              <a:gd name="T56" fmla="*/ 397 w 1166"/>
              <a:gd name="T57" fmla="*/ 700 h 1166"/>
              <a:gd name="T58" fmla="*/ 582 w 1166"/>
              <a:gd name="T59" fmla="*/ 511 h 1166"/>
              <a:gd name="T60" fmla="*/ 768 w 1166"/>
              <a:gd name="T61" fmla="*/ 700 h 1166"/>
              <a:gd name="T62" fmla="*/ 582 w 1166"/>
              <a:gd name="T63" fmla="*/ 886 h 1166"/>
              <a:gd name="T64" fmla="*/ 397 w 1166"/>
              <a:gd name="T65"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1166">
                <a:moveTo>
                  <a:pt x="815" y="232"/>
                </a:moveTo>
                <a:lnTo>
                  <a:pt x="815" y="156"/>
                </a:lnTo>
                <a:cubicBezTo>
                  <a:pt x="922" y="156"/>
                  <a:pt x="1009" y="243"/>
                  <a:pt x="1009" y="350"/>
                </a:cubicBezTo>
                <a:lnTo>
                  <a:pt x="932" y="350"/>
                </a:lnTo>
                <a:cubicBezTo>
                  <a:pt x="932" y="284"/>
                  <a:pt x="881" y="232"/>
                  <a:pt x="815" y="232"/>
                </a:cubicBezTo>
                <a:close/>
                <a:moveTo>
                  <a:pt x="582" y="990"/>
                </a:moveTo>
                <a:cubicBezTo>
                  <a:pt x="744" y="990"/>
                  <a:pt x="875" y="861"/>
                  <a:pt x="875" y="700"/>
                </a:cubicBezTo>
                <a:cubicBezTo>
                  <a:pt x="875" y="539"/>
                  <a:pt x="743" y="407"/>
                  <a:pt x="582" y="407"/>
                </a:cubicBezTo>
                <a:cubicBezTo>
                  <a:pt x="420" y="407"/>
                  <a:pt x="290" y="539"/>
                  <a:pt x="290" y="700"/>
                </a:cubicBezTo>
                <a:cubicBezTo>
                  <a:pt x="290" y="861"/>
                  <a:pt x="421" y="990"/>
                  <a:pt x="582" y="990"/>
                </a:cubicBezTo>
                <a:close/>
                <a:moveTo>
                  <a:pt x="1165" y="407"/>
                </a:moveTo>
                <a:lnTo>
                  <a:pt x="1165" y="1050"/>
                </a:lnTo>
                <a:cubicBezTo>
                  <a:pt x="1165" y="1113"/>
                  <a:pt x="1113" y="1165"/>
                  <a:pt x="1050" y="1165"/>
                </a:cubicBezTo>
                <a:lnTo>
                  <a:pt x="115" y="1165"/>
                </a:lnTo>
                <a:cubicBezTo>
                  <a:pt x="52" y="1165"/>
                  <a:pt x="0" y="1113"/>
                  <a:pt x="0" y="1050"/>
                </a:cubicBezTo>
                <a:lnTo>
                  <a:pt x="0" y="350"/>
                </a:lnTo>
                <a:cubicBezTo>
                  <a:pt x="0" y="287"/>
                  <a:pt x="52" y="232"/>
                  <a:pt x="115" y="232"/>
                </a:cubicBezTo>
                <a:lnTo>
                  <a:pt x="301" y="232"/>
                </a:lnTo>
                <a:lnTo>
                  <a:pt x="407" y="115"/>
                </a:lnTo>
                <a:lnTo>
                  <a:pt x="757" y="115"/>
                </a:lnTo>
                <a:lnTo>
                  <a:pt x="757" y="290"/>
                </a:lnTo>
                <a:cubicBezTo>
                  <a:pt x="823" y="290"/>
                  <a:pt x="875" y="342"/>
                  <a:pt x="875" y="407"/>
                </a:cubicBezTo>
                <a:lnTo>
                  <a:pt x="1165" y="407"/>
                </a:lnTo>
                <a:close/>
                <a:moveTo>
                  <a:pt x="815" y="77"/>
                </a:moveTo>
                <a:lnTo>
                  <a:pt x="815" y="0"/>
                </a:lnTo>
                <a:cubicBezTo>
                  <a:pt x="1009" y="0"/>
                  <a:pt x="1165" y="156"/>
                  <a:pt x="1165" y="350"/>
                </a:cubicBezTo>
                <a:lnTo>
                  <a:pt x="1088" y="350"/>
                </a:lnTo>
                <a:cubicBezTo>
                  <a:pt x="1088" y="200"/>
                  <a:pt x="965" y="77"/>
                  <a:pt x="815" y="77"/>
                </a:cubicBezTo>
                <a:close/>
                <a:moveTo>
                  <a:pt x="397" y="700"/>
                </a:moveTo>
                <a:cubicBezTo>
                  <a:pt x="397" y="596"/>
                  <a:pt x="478" y="511"/>
                  <a:pt x="582" y="511"/>
                </a:cubicBezTo>
                <a:cubicBezTo>
                  <a:pt x="685" y="511"/>
                  <a:pt x="768" y="596"/>
                  <a:pt x="768" y="700"/>
                </a:cubicBezTo>
                <a:cubicBezTo>
                  <a:pt x="768" y="804"/>
                  <a:pt x="685" y="886"/>
                  <a:pt x="582" y="886"/>
                </a:cubicBezTo>
                <a:cubicBezTo>
                  <a:pt x="478" y="886"/>
                  <a:pt x="397" y="804"/>
                  <a:pt x="397" y="70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57949" y="5053808"/>
            <a:ext cx="419100" cy="211137"/>
          </a:xfrm>
          <a:custGeom>
            <a:avLst/>
            <a:gdLst>
              <a:gd name="T0" fmla="*/ 875 w 1166"/>
              <a:gd name="T1" fmla="*/ 0 h 586"/>
              <a:gd name="T2" fmla="*/ 1165 w 1166"/>
              <a:gd name="T3" fmla="*/ 292 h 586"/>
              <a:gd name="T4" fmla="*/ 875 w 1166"/>
              <a:gd name="T5" fmla="*/ 585 h 586"/>
              <a:gd name="T6" fmla="*/ 640 w 1166"/>
              <a:gd name="T7" fmla="*/ 585 h 586"/>
              <a:gd name="T8" fmla="*/ 640 w 1166"/>
              <a:gd name="T9" fmla="*/ 473 h 586"/>
              <a:gd name="T10" fmla="*/ 875 w 1166"/>
              <a:gd name="T11" fmla="*/ 473 h 586"/>
              <a:gd name="T12" fmla="*/ 1056 w 1166"/>
              <a:gd name="T13" fmla="*/ 292 h 586"/>
              <a:gd name="T14" fmla="*/ 875 w 1166"/>
              <a:gd name="T15" fmla="*/ 112 h 586"/>
              <a:gd name="T16" fmla="*/ 640 w 1166"/>
              <a:gd name="T17" fmla="*/ 112 h 586"/>
              <a:gd name="T18" fmla="*/ 640 w 1166"/>
              <a:gd name="T19" fmla="*/ 0 h 586"/>
              <a:gd name="T20" fmla="*/ 875 w 1166"/>
              <a:gd name="T21" fmla="*/ 0 h 586"/>
              <a:gd name="T22" fmla="*/ 350 w 1166"/>
              <a:gd name="T23" fmla="*/ 350 h 586"/>
              <a:gd name="T24" fmla="*/ 350 w 1166"/>
              <a:gd name="T25" fmla="*/ 235 h 586"/>
              <a:gd name="T26" fmla="*/ 815 w 1166"/>
              <a:gd name="T27" fmla="*/ 235 h 586"/>
              <a:gd name="T28" fmla="*/ 815 w 1166"/>
              <a:gd name="T29" fmla="*/ 350 h 586"/>
              <a:gd name="T30" fmla="*/ 350 w 1166"/>
              <a:gd name="T31" fmla="*/ 350 h 586"/>
              <a:gd name="T32" fmla="*/ 109 w 1166"/>
              <a:gd name="T33" fmla="*/ 292 h 586"/>
              <a:gd name="T34" fmla="*/ 290 w 1166"/>
              <a:gd name="T35" fmla="*/ 473 h 586"/>
              <a:gd name="T36" fmla="*/ 525 w 1166"/>
              <a:gd name="T37" fmla="*/ 473 h 586"/>
              <a:gd name="T38" fmla="*/ 525 w 1166"/>
              <a:gd name="T39" fmla="*/ 585 h 586"/>
              <a:gd name="T40" fmla="*/ 290 w 1166"/>
              <a:gd name="T41" fmla="*/ 585 h 586"/>
              <a:gd name="T42" fmla="*/ 0 w 1166"/>
              <a:gd name="T43" fmla="*/ 292 h 586"/>
              <a:gd name="T44" fmla="*/ 290 w 1166"/>
              <a:gd name="T45" fmla="*/ 0 h 586"/>
              <a:gd name="T46" fmla="*/ 525 w 1166"/>
              <a:gd name="T47" fmla="*/ 0 h 586"/>
              <a:gd name="T48" fmla="*/ 525 w 1166"/>
              <a:gd name="T49" fmla="*/ 112 h 586"/>
              <a:gd name="T50" fmla="*/ 290 w 1166"/>
              <a:gd name="T51" fmla="*/ 112 h 586"/>
              <a:gd name="T52" fmla="*/ 109 w 1166"/>
              <a:gd name="T53" fmla="*/ 292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586">
                <a:moveTo>
                  <a:pt x="875" y="0"/>
                </a:moveTo>
                <a:cubicBezTo>
                  <a:pt x="1036" y="0"/>
                  <a:pt x="1165" y="131"/>
                  <a:pt x="1165" y="292"/>
                </a:cubicBezTo>
                <a:cubicBezTo>
                  <a:pt x="1165" y="454"/>
                  <a:pt x="1036" y="585"/>
                  <a:pt x="875" y="585"/>
                </a:cubicBezTo>
                <a:lnTo>
                  <a:pt x="640" y="585"/>
                </a:lnTo>
                <a:lnTo>
                  <a:pt x="640" y="473"/>
                </a:lnTo>
                <a:lnTo>
                  <a:pt x="875" y="473"/>
                </a:lnTo>
                <a:cubicBezTo>
                  <a:pt x="974" y="473"/>
                  <a:pt x="1056" y="391"/>
                  <a:pt x="1056" y="292"/>
                </a:cubicBezTo>
                <a:cubicBezTo>
                  <a:pt x="1056" y="194"/>
                  <a:pt x="974" y="112"/>
                  <a:pt x="875" y="112"/>
                </a:cubicBezTo>
                <a:lnTo>
                  <a:pt x="640" y="112"/>
                </a:lnTo>
                <a:lnTo>
                  <a:pt x="640" y="0"/>
                </a:lnTo>
                <a:lnTo>
                  <a:pt x="875" y="0"/>
                </a:lnTo>
                <a:close/>
                <a:moveTo>
                  <a:pt x="350" y="350"/>
                </a:moveTo>
                <a:lnTo>
                  <a:pt x="350" y="235"/>
                </a:lnTo>
                <a:lnTo>
                  <a:pt x="815" y="235"/>
                </a:lnTo>
                <a:lnTo>
                  <a:pt x="815" y="350"/>
                </a:lnTo>
                <a:lnTo>
                  <a:pt x="350" y="350"/>
                </a:lnTo>
                <a:close/>
                <a:moveTo>
                  <a:pt x="109" y="292"/>
                </a:moveTo>
                <a:cubicBezTo>
                  <a:pt x="109" y="391"/>
                  <a:pt x="192" y="473"/>
                  <a:pt x="290" y="473"/>
                </a:cubicBezTo>
                <a:lnTo>
                  <a:pt x="525" y="473"/>
                </a:lnTo>
                <a:lnTo>
                  <a:pt x="525" y="585"/>
                </a:lnTo>
                <a:lnTo>
                  <a:pt x="290" y="585"/>
                </a:lnTo>
                <a:cubicBezTo>
                  <a:pt x="129" y="585"/>
                  <a:pt x="0" y="454"/>
                  <a:pt x="0" y="292"/>
                </a:cubicBezTo>
                <a:cubicBezTo>
                  <a:pt x="0" y="131"/>
                  <a:pt x="129" y="0"/>
                  <a:pt x="290" y="0"/>
                </a:cubicBezTo>
                <a:lnTo>
                  <a:pt x="525" y="0"/>
                </a:lnTo>
                <a:lnTo>
                  <a:pt x="525" y="112"/>
                </a:lnTo>
                <a:lnTo>
                  <a:pt x="290" y="112"/>
                </a:lnTo>
                <a:cubicBezTo>
                  <a:pt x="192" y="112"/>
                  <a:pt x="109" y="194"/>
                  <a:pt x="109" y="29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7449" y="5107783"/>
            <a:ext cx="419100" cy="104775"/>
          </a:xfrm>
          <a:custGeom>
            <a:avLst/>
            <a:gdLst>
              <a:gd name="T0" fmla="*/ 1020 w 1166"/>
              <a:gd name="T1" fmla="*/ 0 h 290"/>
              <a:gd name="T2" fmla="*/ 1165 w 1166"/>
              <a:gd name="T3" fmla="*/ 144 h 290"/>
              <a:gd name="T4" fmla="*/ 1020 w 1166"/>
              <a:gd name="T5" fmla="*/ 289 h 290"/>
              <a:gd name="T6" fmla="*/ 886 w 1166"/>
              <a:gd name="T7" fmla="*/ 202 h 290"/>
              <a:gd name="T8" fmla="*/ 717 w 1166"/>
              <a:gd name="T9" fmla="*/ 202 h 290"/>
              <a:gd name="T10" fmla="*/ 583 w 1166"/>
              <a:gd name="T11" fmla="*/ 289 h 290"/>
              <a:gd name="T12" fmla="*/ 449 w 1166"/>
              <a:gd name="T13" fmla="*/ 202 h 290"/>
              <a:gd name="T14" fmla="*/ 279 w 1166"/>
              <a:gd name="T15" fmla="*/ 202 h 290"/>
              <a:gd name="T16" fmla="*/ 145 w 1166"/>
              <a:gd name="T17" fmla="*/ 289 h 290"/>
              <a:gd name="T18" fmla="*/ 0 w 1166"/>
              <a:gd name="T19" fmla="*/ 144 h 290"/>
              <a:gd name="T20" fmla="*/ 145 w 1166"/>
              <a:gd name="T21" fmla="*/ 0 h 290"/>
              <a:gd name="T22" fmla="*/ 279 w 1166"/>
              <a:gd name="T23" fmla="*/ 87 h 290"/>
              <a:gd name="T24" fmla="*/ 449 w 1166"/>
              <a:gd name="T25" fmla="*/ 87 h 290"/>
              <a:gd name="T26" fmla="*/ 583 w 1166"/>
              <a:gd name="T27" fmla="*/ 0 h 290"/>
              <a:gd name="T28" fmla="*/ 717 w 1166"/>
              <a:gd name="T29" fmla="*/ 87 h 290"/>
              <a:gd name="T30" fmla="*/ 886 w 1166"/>
              <a:gd name="T31" fmla="*/ 87 h 290"/>
              <a:gd name="T32" fmla="*/ 1020 w 1166"/>
              <a:gd name="T33" fmla="*/ 0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290">
                <a:moveTo>
                  <a:pt x="1020" y="0"/>
                </a:moveTo>
                <a:cubicBezTo>
                  <a:pt x="1099" y="0"/>
                  <a:pt x="1165" y="65"/>
                  <a:pt x="1165" y="144"/>
                </a:cubicBezTo>
                <a:cubicBezTo>
                  <a:pt x="1165" y="224"/>
                  <a:pt x="1099" y="289"/>
                  <a:pt x="1020" y="289"/>
                </a:cubicBezTo>
                <a:cubicBezTo>
                  <a:pt x="960" y="289"/>
                  <a:pt x="908" y="254"/>
                  <a:pt x="886" y="202"/>
                </a:cubicBezTo>
                <a:lnTo>
                  <a:pt x="717" y="202"/>
                </a:lnTo>
                <a:cubicBezTo>
                  <a:pt x="695" y="254"/>
                  <a:pt x="644" y="289"/>
                  <a:pt x="583" y="289"/>
                </a:cubicBezTo>
                <a:cubicBezTo>
                  <a:pt x="523" y="289"/>
                  <a:pt x="470" y="254"/>
                  <a:pt x="449" y="202"/>
                </a:cubicBezTo>
                <a:lnTo>
                  <a:pt x="279" y="202"/>
                </a:lnTo>
                <a:cubicBezTo>
                  <a:pt x="257" y="254"/>
                  <a:pt x="205" y="289"/>
                  <a:pt x="145" y="289"/>
                </a:cubicBezTo>
                <a:cubicBezTo>
                  <a:pt x="66" y="289"/>
                  <a:pt x="0" y="224"/>
                  <a:pt x="0" y="144"/>
                </a:cubicBezTo>
                <a:cubicBezTo>
                  <a:pt x="0" y="65"/>
                  <a:pt x="66" y="0"/>
                  <a:pt x="145" y="0"/>
                </a:cubicBezTo>
                <a:cubicBezTo>
                  <a:pt x="205" y="0"/>
                  <a:pt x="257" y="35"/>
                  <a:pt x="279" y="87"/>
                </a:cubicBezTo>
                <a:lnTo>
                  <a:pt x="449" y="87"/>
                </a:lnTo>
                <a:cubicBezTo>
                  <a:pt x="470" y="35"/>
                  <a:pt x="523" y="0"/>
                  <a:pt x="583" y="0"/>
                </a:cubicBezTo>
                <a:cubicBezTo>
                  <a:pt x="644" y="0"/>
                  <a:pt x="695" y="35"/>
                  <a:pt x="717" y="87"/>
                </a:cubicBezTo>
                <a:lnTo>
                  <a:pt x="886" y="87"/>
                </a:lnTo>
                <a:cubicBezTo>
                  <a:pt x="908" y="35"/>
                  <a:pt x="960" y="0"/>
                  <a:pt x="1020" y="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639176" y="4991893"/>
            <a:ext cx="377825" cy="336550"/>
          </a:xfrm>
          <a:custGeom>
            <a:avLst/>
            <a:gdLst>
              <a:gd name="T0" fmla="*/ 0 w 1051"/>
              <a:gd name="T1" fmla="*/ 0 h 936"/>
              <a:gd name="T2" fmla="*/ 1050 w 1051"/>
              <a:gd name="T3" fmla="*/ 0 h 936"/>
              <a:gd name="T4" fmla="*/ 1050 w 1051"/>
              <a:gd name="T5" fmla="*/ 235 h 936"/>
              <a:gd name="T6" fmla="*/ 0 w 1051"/>
              <a:gd name="T7" fmla="*/ 235 h 936"/>
              <a:gd name="T8" fmla="*/ 0 w 1051"/>
              <a:gd name="T9" fmla="*/ 0 h 936"/>
              <a:gd name="T10" fmla="*/ 0 w 1051"/>
              <a:gd name="T11" fmla="*/ 525 h 936"/>
              <a:gd name="T12" fmla="*/ 0 w 1051"/>
              <a:gd name="T13" fmla="*/ 350 h 936"/>
              <a:gd name="T14" fmla="*/ 1050 w 1051"/>
              <a:gd name="T15" fmla="*/ 350 h 936"/>
              <a:gd name="T16" fmla="*/ 1050 w 1051"/>
              <a:gd name="T17" fmla="*/ 525 h 936"/>
              <a:gd name="T18" fmla="*/ 0 w 1051"/>
              <a:gd name="T19" fmla="*/ 525 h 936"/>
              <a:gd name="T20" fmla="*/ 0 w 1051"/>
              <a:gd name="T21" fmla="*/ 935 h 936"/>
              <a:gd name="T22" fmla="*/ 0 w 1051"/>
              <a:gd name="T23" fmla="*/ 875 h 936"/>
              <a:gd name="T24" fmla="*/ 1050 w 1051"/>
              <a:gd name="T25" fmla="*/ 875 h 936"/>
              <a:gd name="T26" fmla="*/ 1050 w 1051"/>
              <a:gd name="T27" fmla="*/ 935 h 936"/>
              <a:gd name="T28" fmla="*/ 0 w 1051"/>
              <a:gd name="T29" fmla="*/ 935 h 936"/>
              <a:gd name="T30" fmla="*/ 0 w 1051"/>
              <a:gd name="T31" fmla="*/ 760 h 936"/>
              <a:gd name="T32" fmla="*/ 0 w 1051"/>
              <a:gd name="T33" fmla="*/ 642 h 936"/>
              <a:gd name="T34" fmla="*/ 1050 w 1051"/>
              <a:gd name="T35" fmla="*/ 642 h 936"/>
              <a:gd name="T36" fmla="*/ 1050 w 1051"/>
              <a:gd name="T37" fmla="*/ 760 h 936"/>
              <a:gd name="T38" fmla="*/ 0 w 1051"/>
              <a:gd name="T39" fmla="*/ 76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936">
                <a:moveTo>
                  <a:pt x="0" y="0"/>
                </a:moveTo>
                <a:lnTo>
                  <a:pt x="1050" y="0"/>
                </a:lnTo>
                <a:lnTo>
                  <a:pt x="1050" y="235"/>
                </a:lnTo>
                <a:lnTo>
                  <a:pt x="0" y="235"/>
                </a:lnTo>
                <a:lnTo>
                  <a:pt x="0" y="0"/>
                </a:lnTo>
                <a:close/>
                <a:moveTo>
                  <a:pt x="0" y="525"/>
                </a:moveTo>
                <a:lnTo>
                  <a:pt x="0" y="350"/>
                </a:lnTo>
                <a:lnTo>
                  <a:pt x="1050" y="350"/>
                </a:lnTo>
                <a:lnTo>
                  <a:pt x="1050" y="525"/>
                </a:lnTo>
                <a:lnTo>
                  <a:pt x="0" y="525"/>
                </a:lnTo>
                <a:close/>
                <a:moveTo>
                  <a:pt x="0" y="935"/>
                </a:moveTo>
                <a:lnTo>
                  <a:pt x="0" y="875"/>
                </a:lnTo>
                <a:lnTo>
                  <a:pt x="1050" y="875"/>
                </a:lnTo>
                <a:lnTo>
                  <a:pt x="1050" y="935"/>
                </a:lnTo>
                <a:lnTo>
                  <a:pt x="0" y="935"/>
                </a:lnTo>
                <a:close/>
                <a:moveTo>
                  <a:pt x="0" y="760"/>
                </a:moveTo>
                <a:lnTo>
                  <a:pt x="0" y="642"/>
                </a:lnTo>
                <a:lnTo>
                  <a:pt x="1050" y="642"/>
                </a:lnTo>
                <a:lnTo>
                  <a:pt x="1050" y="760"/>
                </a:lnTo>
                <a:lnTo>
                  <a:pt x="0" y="76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718676" y="4991893"/>
            <a:ext cx="377825" cy="336550"/>
          </a:xfrm>
          <a:custGeom>
            <a:avLst/>
            <a:gdLst>
              <a:gd name="T0" fmla="*/ 0 w 1051"/>
              <a:gd name="T1" fmla="*/ 0 h 936"/>
              <a:gd name="T2" fmla="*/ 1050 w 1051"/>
              <a:gd name="T3" fmla="*/ 0 h 936"/>
              <a:gd name="T4" fmla="*/ 1050 w 1051"/>
              <a:gd name="T5" fmla="*/ 235 h 936"/>
              <a:gd name="T6" fmla="*/ 0 w 1051"/>
              <a:gd name="T7" fmla="*/ 235 h 936"/>
              <a:gd name="T8" fmla="*/ 0 w 1051"/>
              <a:gd name="T9" fmla="*/ 0 h 936"/>
              <a:gd name="T10" fmla="*/ 582 w 1051"/>
              <a:gd name="T11" fmla="*/ 467 h 936"/>
              <a:gd name="T12" fmla="*/ 582 w 1051"/>
              <a:gd name="T13" fmla="*/ 350 h 936"/>
              <a:gd name="T14" fmla="*/ 1050 w 1051"/>
              <a:gd name="T15" fmla="*/ 350 h 936"/>
              <a:gd name="T16" fmla="*/ 1050 w 1051"/>
              <a:gd name="T17" fmla="*/ 467 h 936"/>
              <a:gd name="T18" fmla="*/ 582 w 1051"/>
              <a:gd name="T19" fmla="*/ 467 h 936"/>
              <a:gd name="T20" fmla="*/ 0 w 1051"/>
              <a:gd name="T21" fmla="*/ 467 h 936"/>
              <a:gd name="T22" fmla="*/ 0 w 1051"/>
              <a:gd name="T23" fmla="*/ 350 h 936"/>
              <a:gd name="T24" fmla="*/ 467 w 1051"/>
              <a:gd name="T25" fmla="*/ 350 h 936"/>
              <a:gd name="T26" fmla="*/ 467 w 1051"/>
              <a:gd name="T27" fmla="*/ 467 h 936"/>
              <a:gd name="T28" fmla="*/ 0 w 1051"/>
              <a:gd name="T29" fmla="*/ 467 h 936"/>
              <a:gd name="T30" fmla="*/ 932 w 1051"/>
              <a:gd name="T31" fmla="*/ 935 h 936"/>
              <a:gd name="T32" fmla="*/ 932 w 1051"/>
              <a:gd name="T33" fmla="*/ 817 h 936"/>
              <a:gd name="T34" fmla="*/ 1050 w 1051"/>
              <a:gd name="T35" fmla="*/ 817 h 936"/>
              <a:gd name="T36" fmla="*/ 1050 w 1051"/>
              <a:gd name="T37" fmla="*/ 935 h 936"/>
              <a:gd name="T38" fmla="*/ 932 w 1051"/>
              <a:gd name="T39" fmla="*/ 935 h 936"/>
              <a:gd name="T40" fmla="*/ 700 w 1051"/>
              <a:gd name="T41" fmla="*/ 935 h 936"/>
              <a:gd name="T42" fmla="*/ 700 w 1051"/>
              <a:gd name="T43" fmla="*/ 817 h 936"/>
              <a:gd name="T44" fmla="*/ 817 w 1051"/>
              <a:gd name="T45" fmla="*/ 817 h 936"/>
              <a:gd name="T46" fmla="*/ 817 w 1051"/>
              <a:gd name="T47" fmla="*/ 935 h 936"/>
              <a:gd name="T48" fmla="*/ 700 w 1051"/>
              <a:gd name="T49" fmla="*/ 935 h 936"/>
              <a:gd name="T50" fmla="*/ 467 w 1051"/>
              <a:gd name="T51" fmla="*/ 935 h 936"/>
              <a:gd name="T52" fmla="*/ 467 w 1051"/>
              <a:gd name="T53" fmla="*/ 817 h 936"/>
              <a:gd name="T54" fmla="*/ 582 w 1051"/>
              <a:gd name="T55" fmla="*/ 817 h 936"/>
              <a:gd name="T56" fmla="*/ 582 w 1051"/>
              <a:gd name="T57" fmla="*/ 935 h 936"/>
              <a:gd name="T58" fmla="*/ 467 w 1051"/>
              <a:gd name="T59" fmla="*/ 935 h 936"/>
              <a:gd name="T60" fmla="*/ 232 w 1051"/>
              <a:gd name="T61" fmla="*/ 935 h 936"/>
              <a:gd name="T62" fmla="*/ 232 w 1051"/>
              <a:gd name="T63" fmla="*/ 817 h 936"/>
              <a:gd name="T64" fmla="*/ 350 w 1051"/>
              <a:gd name="T65" fmla="*/ 817 h 936"/>
              <a:gd name="T66" fmla="*/ 350 w 1051"/>
              <a:gd name="T67" fmla="*/ 935 h 936"/>
              <a:gd name="T68" fmla="*/ 232 w 1051"/>
              <a:gd name="T69" fmla="*/ 935 h 936"/>
              <a:gd name="T70" fmla="*/ 0 w 1051"/>
              <a:gd name="T71" fmla="*/ 935 h 936"/>
              <a:gd name="T72" fmla="*/ 0 w 1051"/>
              <a:gd name="T73" fmla="*/ 817 h 936"/>
              <a:gd name="T74" fmla="*/ 117 w 1051"/>
              <a:gd name="T75" fmla="*/ 817 h 936"/>
              <a:gd name="T76" fmla="*/ 117 w 1051"/>
              <a:gd name="T77" fmla="*/ 935 h 936"/>
              <a:gd name="T78" fmla="*/ 0 w 1051"/>
              <a:gd name="T79" fmla="*/ 935 h 936"/>
              <a:gd name="T80" fmla="*/ 757 w 1051"/>
              <a:gd name="T81" fmla="*/ 700 h 936"/>
              <a:gd name="T82" fmla="*/ 757 w 1051"/>
              <a:gd name="T83" fmla="*/ 585 h 936"/>
              <a:gd name="T84" fmla="*/ 1050 w 1051"/>
              <a:gd name="T85" fmla="*/ 585 h 936"/>
              <a:gd name="T86" fmla="*/ 1050 w 1051"/>
              <a:gd name="T87" fmla="*/ 700 h 936"/>
              <a:gd name="T88" fmla="*/ 757 w 1051"/>
              <a:gd name="T89" fmla="*/ 700 h 936"/>
              <a:gd name="T90" fmla="*/ 380 w 1051"/>
              <a:gd name="T91" fmla="*/ 700 h 936"/>
              <a:gd name="T92" fmla="*/ 380 w 1051"/>
              <a:gd name="T93" fmla="*/ 585 h 936"/>
              <a:gd name="T94" fmla="*/ 669 w 1051"/>
              <a:gd name="T95" fmla="*/ 585 h 936"/>
              <a:gd name="T96" fmla="*/ 669 w 1051"/>
              <a:gd name="T97" fmla="*/ 700 h 936"/>
              <a:gd name="T98" fmla="*/ 380 w 1051"/>
              <a:gd name="T99" fmla="*/ 700 h 936"/>
              <a:gd name="T100" fmla="*/ 0 w 1051"/>
              <a:gd name="T101" fmla="*/ 700 h 936"/>
              <a:gd name="T102" fmla="*/ 0 w 1051"/>
              <a:gd name="T103" fmla="*/ 585 h 936"/>
              <a:gd name="T104" fmla="*/ 292 w 1051"/>
              <a:gd name="T105" fmla="*/ 585 h 936"/>
              <a:gd name="T106" fmla="*/ 292 w 1051"/>
              <a:gd name="T107" fmla="*/ 700 h 936"/>
              <a:gd name="T108" fmla="*/ 0 w 1051"/>
              <a:gd name="T109"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1" h="936">
                <a:moveTo>
                  <a:pt x="0" y="0"/>
                </a:moveTo>
                <a:lnTo>
                  <a:pt x="1050" y="0"/>
                </a:lnTo>
                <a:lnTo>
                  <a:pt x="1050" y="235"/>
                </a:lnTo>
                <a:lnTo>
                  <a:pt x="0" y="235"/>
                </a:lnTo>
                <a:lnTo>
                  <a:pt x="0" y="0"/>
                </a:lnTo>
                <a:close/>
                <a:moveTo>
                  <a:pt x="582" y="467"/>
                </a:moveTo>
                <a:lnTo>
                  <a:pt x="582" y="350"/>
                </a:lnTo>
                <a:lnTo>
                  <a:pt x="1050" y="350"/>
                </a:lnTo>
                <a:lnTo>
                  <a:pt x="1050" y="467"/>
                </a:lnTo>
                <a:lnTo>
                  <a:pt x="582" y="467"/>
                </a:lnTo>
                <a:close/>
                <a:moveTo>
                  <a:pt x="0" y="467"/>
                </a:moveTo>
                <a:lnTo>
                  <a:pt x="0" y="350"/>
                </a:lnTo>
                <a:lnTo>
                  <a:pt x="467" y="350"/>
                </a:lnTo>
                <a:lnTo>
                  <a:pt x="467" y="467"/>
                </a:lnTo>
                <a:lnTo>
                  <a:pt x="0" y="467"/>
                </a:lnTo>
                <a:close/>
                <a:moveTo>
                  <a:pt x="932" y="935"/>
                </a:moveTo>
                <a:lnTo>
                  <a:pt x="932" y="817"/>
                </a:lnTo>
                <a:lnTo>
                  <a:pt x="1050" y="817"/>
                </a:lnTo>
                <a:lnTo>
                  <a:pt x="1050" y="935"/>
                </a:lnTo>
                <a:lnTo>
                  <a:pt x="932" y="935"/>
                </a:lnTo>
                <a:close/>
                <a:moveTo>
                  <a:pt x="700" y="935"/>
                </a:moveTo>
                <a:lnTo>
                  <a:pt x="700" y="817"/>
                </a:lnTo>
                <a:lnTo>
                  <a:pt x="817" y="817"/>
                </a:lnTo>
                <a:lnTo>
                  <a:pt x="817" y="935"/>
                </a:lnTo>
                <a:lnTo>
                  <a:pt x="700" y="935"/>
                </a:lnTo>
                <a:close/>
                <a:moveTo>
                  <a:pt x="467" y="935"/>
                </a:moveTo>
                <a:lnTo>
                  <a:pt x="467" y="817"/>
                </a:lnTo>
                <a:lnTo>
                  <a:pt x="582" y="817"/>
                </a:lnTo>
                <a:lnTo>
                  <a:pt x="582" y="935"/>
                </a:lnTo>
                <a:lnTo>
                  <a:pt x="467" y="935"/>
                </a:lnTo>
                <a:close/>
                <a:moveTo>
                  <a:pt x="232" y="935"/>
                </a:moveTo>
                <a:lnTo>
                  <a:pt x="232" y="817"/>
                </a:lnTo>
                <a:lnTo>
                  <a:pt x="350" y="817"/>
                </a:lnTo>
                <a:lnTo>
                  <a:pt x="350" y="935"/>
                </a:lnTo>
                <a:lnTo>
                  <a:pt x="232" y="935"/>
                </a:lnTo>
                <a:close/>
                <a:moveTo>
                  <a:pt x="0" y="935"/>
                </a:moveTo>
                <a:lnTo>
                  <a:pt x="0" y="817"/>
                </a:lnTo>
                <a:lnTo>
                  <a:pt x="117" y="817"/>
                </a:lnTo>
                <a:lnTo>
                  <a:pt x="117" y="935"/>
                </a:lnTo>
                <a:lnTo>
                  <a:pt x="0" y="935"/>
                </a:lnTo>
                <a:close/>
                <a:moveTo>
                  <a:pt x="757" y="700"/>
                </a:moveTo>
                <a:lnTo>
                  <a:pt x="757" y="585"/>
                </a:lnTo>
                <a:lnTo>
                  <a:pt x="1050" y="585"/>
                </a:lnTo>
                <a:lnTo>
                  <a:pt x="1050" y="700"/>
                </a:lnTo>
                <a:lnTo>
                  <a:pt x="757" y="700"/>
                </a:lnTo>
                <a:close/>
                <a:moveTo>
                  <a:pt x="380" y="700"/>
                </a:moveTo>
                <a:lnTo>
                  <a:pt x="380" y="585"/>
                </a:lnTo>
                <a:lnTo>
                  <a:pt x="669" y="585"/>
                </a:lnTo>
                <a:lnTo>
                  <a:pt x="669" y="700"/>
                </a:lnTo>
                <a:lnTo>
                  <a:pt x="380" y="700"/>
                </a:lnTo>
                <a:close/>
                <a:moveTo>
                  <a:pt x="0" y="700"/>
                </a:moveTo>
                <a:lnTo>
                  <a:pt x="0" y="585"/>
                </a:lnTo>
                <a:lnTo>
                  <a:pt x="292" y="585"/>
                </a:lnTo>
                <a:lnTo>
                  <a:pt x="292" y="700"/>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841039" y="4950618"/>
            <a:ext cx="293687" cy="419100"/>
          </a:xfrm>
          <a:custGeom>
            <a:avLst/>
            <a:gdLst>
              <a:gd name="T0" fmla="*/ 574 w 816"/>
              <a:gd name="T1" fmla="*/ 645 h 1166"/>
              <a:gd name="T2" fmla="*/ 700 w 816"/>
              <a:gd name="T3" fmla="*/ 407 h 1166"/>
              <a:gd name="T4" fmla="*/ 408 w 816"/>
              <a:gd name="T5" fmla="*/ 115 h 1166"/>
              <a:gd name="T6" fmla="*/ 115 w 816"/>
              <a:gd name="T7" fmla="*/ 407 h 1166"/>
              <a:gd name="T8" fmla="*/ 241 w 816"/>
              <a:gd name="T9" fmla="*/ 645 h 1166"/>
              <a:gd name="T10" fmla="*/ 290 w 816"/>
              <a:gd name="T11" fmla="*/ 681 h 1166"/>
              <a:gd name="T12" fmla="*/ 290 w 816"/>
              <a:gd name="T13" fmla="*/ 815 h 1166"/>
              <a:gd name="T14" fmla="*/ 525 w 816"/>
              <a:gd name="T15" fmla="*/ 815 h 1166"/>
              <a:gd name="T16" fmla="*/ 525 w 816"/>
              <a:gd name="T17" fmla="*/ 681 h 1166"/>
              <a:gd name="T18" fmla="*/ 574 w 816"/>
              <a:gd name="T19" fmla="*/ 645 h 1166"/>
              <a:gd name="T20" fmla="*/ 408 w 816"/>
              <a:gd name="T21" fmla="*/ 0 h 1166"/>
              <a:gd name="T22" fmla="*/ 815 w 816"/>
              <a:gd name="T23" fmla="*/ 407 h 1166"/>
              <a:gd name="T24" fmla="*/ 640 w 816"/>
              <a:gd name="T25" fmla="*/ 741 h 1166"/>
              <a:gd name="T26" fmla="*/ 640 w 816"/>
              <a:gd name="T27" fmla="*/ 875 h 1166"/>
              <a:gd name="T28" fmla="*/ 583 w 816"/>
              <a:gd name="T29" fmla="*/ 932 h 1166"/>
              <a:gd name="T30" fmla="*/ 233 w 816"/>
              <a:gd name="T31" fmla="*/ 932 h 1166"/>
              <a:gd name="T32" fmla="*/ 175 w 816"/>
              <a:gd name="T33" fmla="*/ 875 h 1166"/>
              <a:gd name="T34" fmla="*/ 175 w 816"/>
              <a:gd name="T35" fmla="*/ 741 h 1166"/>
              <a:gd name="T36" fmla="*/ 0 w 816"/>
              <a:gd name="T37" fmla="*/ 407 h 1166"/>
              <a:gd name="T38" fmla="*/ 408 w 816"/>
              <a:gd name="T39" fmla="*/ 0 h 1166"/>
              <a:gd name="T40" fmla="*/ 233 w 816"/>
              <a:gd name="T41" fmla="*/ 1107 h 1166"/>
              <a:gd name="T42" fmla="*/ 233 w 816"/>
              <a:gd name="T43" fmla="*/ 1050 h 1166"/>
              <a:gd name="T44" fmla="*/ 583 w 816"/>
              <a:gd name="T45" fmla="*/ 1050 h 1166"/>
              <a:gd name="T46" fmla="*/ 583 w 816"/>
              <a:gd name="T47" fmla="*/ 1107 h 1166"/>
              <a:gd name="T48" fmla="*/ 525 w 816"/>
              <a:gd name="T49" fmla="*/ 1165 h 1166"/>
              <a:gd name="T50" fmla="*/ 290 w 816"/>
              <a:gd name="T51" fmla="*/ 1165 h 1166"/>
              <a:gd name="T52" fmla="*/ 233 w 816"/>
              <a:gd name="T53" fmla="*/ 1107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16" h="1166">
                <a:moveTo>
                  <a:pt x="574" y="645"/>
                </a:moveTo>
                <a:cubicBezTo>
                  <a:pt x="654" y="591"/>
                  <a:pt x="700" y="503"/>
                  <a:pt x="700" y="407"/>
                </a:cubicBezTo>
                <a:cubicBezTo>
                  <a:pt x="700" y="246"/>
                  <a:pt x="570" y="115"/>
                  <a:pt x="408" y="115"/>
                </a:cubicBezTo>
                <a:cubicBezTo>
                  <a:pt x="247" y="115"/>
                  <a:pt x="115" y="246"/>
                  <a:pt x="115" y="407"/>
                </a:cubicBezTo>
                <a:cubicBezTo>
                  <a:pt x="115" y="503"/>
                  <a:pt x="162" y="591"/>
                  <a:pt x="241" y="645"/>
                </a:cubicBezTo>
                <a:lnTo>
                  <a:pt x="290" y="681"/>
                </a:lnTo>
                <a:lnTo>
                  <a:pt x="290" y="815"/>
                </a:lnTo>
                <a:lnTo>
                  <a:pt x="525" y="815"/>
                </a:lnTo>
                <a:lnTo>
                  <a:pt x="525" y="681"/>
                </a:lnTo>
                <a:lnTo>
                  <a:pt x="574" y="645"/>
                </a:lnTo>
                <a:close/>
                <a:moveTo>
                  <a:pt x="408" y="0"/>
                </a:moveTo>
                <a:cubicBezTo>
                  <a:pt x="632" y="0"/>
                  <a:pt x="815" y="183"/>
                  <a:pt x="815" y="407"/>
                </a:cubicBezTo>
                <a:cubicBezTo>
                  <a:pt x="815" y="547"/>
                  <a:pt x="747" y="667"/>
                  <a:pt x="640" y="741"/>
                </a:cubicBezTo>
                <a:lnTo>
                  <a:pt x="640" y="875"/>
                </a:lnTo>
                <a:cubicBezTo>
                  <a:pt x="640" y="908"/>
                  <a:pt x="615" y="932"/>
                  <a:pt x="583" y="932"/>
                </a:cubicBezTo>
                <a:lnTo>
                  <a:pt x="233" y="932"/>
                </a:lnTo>
                <a:cubicBezTo>
                  <a:pt x="200" y="932"/>
                  <a:pt x="175" y="908"/>
                  <a:pt x="175" y="875"/>
                </a:cubicBezTo>
                <a:lnTo>
                  <a:pt x="175" y="741"/>
                </a:lnTo>
                <a:cubicBezTo>
                  <a:pt x="69" y="667"/>
                  <a:pt x="0" y="547"/>
                  <a:pt x="0" y="407"/>
                </a:cubicBezTo>
                <a:cubicBezTo>
                  <a:pt x="0" y="183"/>
                  <a:pt x="183" y="0"/>
                  <a:pt x="408" y="0"/>
                </a:cubicBezTo>
                <a:close/>
                <a:moveTo>
                  <a:pt x="233" y="1107"/>
                </a:moveTo>
                <a:lnTo>
                  <a:pt x="233" y="1050"/>
                </a:lnTo>
                <a:lnTo>
                  <a:pt x="583" y="1050"/>
                </a:lnTo>
                <a:lnTo>
                  <a:pt x="583" y="1107"/>
                </a:lnTo>
                <a:cubicBezTo>
                  <a:pt x="583" y="1140"/>
                  <a:pt x="558" y="1165"/>
                  <a:pt x="525" y="1165"/>
                </a:cubicBezTo>
                <a:lnTo>
                  <a:pt x="290" y="1165"/>
                </a:lnTo>
                <a:cubicBezTo>
                  <a:pt x="257" y="1165"/>
                  <a:pt x="233" y="1140"/>
                  <a:pt x="233" y="110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20568"/>
            <a:ext cx="398462" cy="419100"/>
          </a:xfrm>
          <a:custGeom>
            <a:avLst/>
            <a:gdLst>
              <a:gd name="T0" fmla="*/ 640 w 1108"/>
              <a:gd name="T1" fmla="*/ 670 h 1165"/>
              <a:gd name="T2" fmla="*/ 640 w 1108"/>
              <a:gd name="T3" fmla="*/ 989 h 1165"/>
              <a:gd name="T4" fmla="*/ 757 w 1108"/>
              <a:gd name="T5" fmla="*/ 1077 h 1165"/>
              <a:gd name="T6" fmla="*/ 757 w 1108"/>
              <a:gd name="T7" fmla="*/ 1164 h 1165"/>
              <a:gd name="T8" fmla="*/ 552 w 1108"/>
              <a:gd name="T9" fmla="*/ 1107 h 1165"/>
              <a:gd name="T10" fmla="*/ 350 w 1108"/>
              <a:gd name="T11" fmla="*/ 1164 h 1165"/>
              <a:gd name="T12" fmla="*/ 350 w 1108"/>
              <a:gd name="T13" fmla="*/ 1077 h 1165"/>
              <a:gd name="T14" fmla="*/ 465 w 1108"/>
              <a:gd name="T15" fmla="*/ 989 h 1165"/>
              <a:gd name="T16" fmla="*/ 465 w 1108"/>
              <a:gd name="T17" fmla="*/ 670 h 1165"/>
              <a:gd name="T18" fmla="*/ 0 w 1108"/>
              <a:gd name="T19" fmla="*/ 814 h 1165"/>
              <a:gd name="T20" fmla="*/ 0 w 1108"/>
              <a:gd name="T21" fmla="*/ 700 h 1165"/>
              <a:gd name="T22" fmla="*/ 465 w 1108"/>
              <a:gd name="T23" fmla="*/ 407 h 1165"/>
              <a:gd name="T24" fmla="*/ 465 w 1108"/>
              <a:gd name="T25" fmla="*/ 87 h 1165"/>
              <a:gd name="T26" fmla="*/ 552 w 1108"/>
              <a:gd name="T27" fmla="*/ 0 h 1165"/>
              <a:gd name="T28" fmla="*/ 640 w 1108"/>
              <a:gd name="T29" fmla="*/ 87 h 1165"/>
              <a:gd name="T30" fmla="*/ 640 w 1108"/>
              <a:gd name="T31" fmla="*/ 407 h 1165"/>
              <a:gd name="T32" fmla="*/ 1107 w 1108"/>
              <a:gd name="T33" fmla="*/ 700 h 1165"/>
              <a:gd name="T34" fmla="*/ 1107 w 1108"/>
              <a:gd name="T35" fmla="*/ 814 h 1165"/>
              <a:gd name="T36" fmla="*/ 640 w 1108"/>
              <a:gd name="T37" fmla="*/ 67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65">
                <a:moveTo>
                  <a:pt x="640" y="670"/>
                </a:moveTo>
                <a:lnTo>
                  <a:pt x="640" y="989"/>
                </a:lnTo>
                <a:lnTo>
                  <a:pt x="757" y="1077"/>
                </a:lnTo>
                <a:lnTo>
                  <a:pt x="757" y="1164"/>
                </a:lnTo>
                <a:lnTo>
                  <a:pt x="552" y="1107"/>
                </a:lnTo>
                <a:lnTo>
                  <a:pt x="350" y="1164"/>
                </a:lnTo>
                <a:lnTo>
                  <a:pt x="350" y="1077"/>
                </a:lnTo>
                <a:lnTo>
                  <a:pt x="465" y="989"/>
                </a:lnTo>
                <a:lnTo>
                  <a:pt x="465" y="670"/>
                </a:lnTo>
                <a:lnTo>
                  <a:pt x="0" y="814"/>
                </a:lnTo>
                <a:lnTo>
                  <a:pt x="0" y="700"/>
                </a:lnTo>
                <a:lnTo>
                  <a:pt x="465" y="407"/>
                </a:lnTo>
                <a:lnTo>
                  <a:pt x="465" y="87"/>
                </a:lnTo>
                <a:cubicBezTo>
                  <a:pt x="465" y="38"/>
                  <a:pt x="502" y="0"/>
                  <a:pt x="552" y="0"/>
                </a:cubicBezTo>
                <a:cubicBezTo>
                  <a:pt x="601" y="0"/>
                  <a:pt x="640" y="38"/>
                  <a:pt x="640" y="87"/>
                </a:cubicBezTo>
                <a:lnTo>
                  <a:pt x="640" y="407"/>
                </a:lnTo>
                <a:lnTo>
                  <a:pt x="1107" y="700"/>
                </a:lnTo>
                <a:lnTo>
                  <a:pt x="1107" y="814"/>
                </a:lnTo>
                <a:lnTo>
                  <a:pt x="640" y="67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39951" y="5841208"/>
            <a:ext cx="377825" cy="377825"/>
          </a:xfrm>
          <a:custGeom>
            <a:avLst/>
            <a:gdLst>
              <a:gd name="T0" fmla="*/ 875 w 1051"/>
              <a:gd name="T1" fmla="*/ 643 h 1051"/>
              <a:gd name="T2" fmla="*/ 875 w 1051"/>
              <a:gd name="T3" fmla="*/ 407 h 1051"/>
              <a:gd name="T4" fmla="*/ 643 w 1051"/>
              <a:gd name="T5" fmla="*/ 407 h 1051"/>
              <a:gd name="T6" fmla="*/ 643 w 1051"/>
              <a:gd name="T7" fmla="*/ 175 h 1051"/>
              <a:gd name="T8" fmla="*/ 408 w 1051"/>
              <a:gd name="T9" fmla="*/ 175 h 1051"/>
              <a:gd name="T10" fmla="*/ 408 w 1051"/>
              <a:gd name="T11" fmla="*/ 407 h 1051"/>
              <a:gd name="T12" fmla="*/ 175 w 1051"/>
              <a:gd name="T13" fmla="*/ 407 h 1051"/>
              <a:gd name="T14" fmla="*/ 175 w 1051"/>
              <a:gd name="T15" fmla="*/ 643 h 1051"/>
              <a:gd name="T16" fmla="*/ 408 w 1051"/>
              <a:gd name="T17" fmla="*/ 643 h 1051"/>
              <a:gd name="T18" fmla="*/ 408 w 1051"/>
              <a:gd name="T19" fmla="*/ 875 h 1051"/>
              <a:gd name="T20" fmla="*/ 643 w 1051"/>
              <a:gd name="T21" fmla="*/ 875 h 1051"/>
              <a:gd name="T22" fmla="*/ 643 w 1051"/>
              <a:gd name="T23" fmla="*/ 643 h 1051"/>
              <a:gd name="T24" fmla="*/ 875 w 1051"/>
              <a:gd name="T25" fmla="*/ 643 h 1051"/>
              <a:gd name="T26" fmla="*/ 933 w 1051"/>
              <a:gd name="T27" fmla="*/ 0 h 1051"/>
              <a:gd name="T28" fmla="*/ 1050 w 1051"/>
              <a:gd name="T29" fmla="*/ 118 h 1051"/>
              <a:gd name="T30" fmla="*/ 1050 w 1051"/>
              <a:gd name="T31" fmla="*/ 932 h 1051"/>
              <a:gd name="T32" fmla="*/ 933 w 1051"/>
              <a:gd name="T33" fmla="*/ 1050 h 1051"/>
              <a:gd name="T34" fmla="*/ 118 w 1051"/>
              <a:gd name="T35" fmla="*/ 1050 h 1051"/>
              <a:gd name="T36" fmla="*/ 0 w 1051"/>
              <a:gd name="T37" fmla="*/ 932 h 1051"/>
              <a:gd name="T38" fmla="*/ 0 w 1051"/>
              <a:gd name="T39" fmla="*/ 118 h 1051"/>
              <a:gd name="T40" fmla="*/ 118 w 1051"/>
              <a:gd name="T41" fmla="*/ 0 h 1051"/>
              <a:gd name="T42" fmla="*/ 933 w 1051"/>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875" y="643"/>
                </a:moveTo>
                <a:lnTo>
                  <a:pt x="875" y="407"/>
                </a:lnTo>
                <a:lnTo>
                  <a:pt x="643" y="407"/>
                </a:lnTo>
                <a:lnTo>
                  <a:pt x="643" y="175"/>
                </a:lnTo>
                <a:lnTo>
                  <a:pt x="408" y="175"/>
                </a:lnTo>
                <a:lnTo>
                  <a:pt x="408" y="407"/>
                </a:lnTo>
                <a:lnTo>
                  <a:pt x="175" y="407"/>
                </a:lnTo>
                <a:lnTo>
                  <a:pt x="175" y="643"/>
                </a:lnTo>
                <a:lnTo>
                  <a:pt x="408" y="643"/>
                </a:lnTo>
                <a:lnTo>
                  <a:pt x="408" y="875"/>
                </a:lnTo>
                <a:lnTo>
                  <a:pt x="643" y="875"/>
                </a:lnTo>
                <a:lnTo>
                  <a:pt x="643" y="643"/>
                </a:lnTo>
                <a:lnTo>
                  <a:pt x="875" y="643"/>
                </a:lnTo>
                <a:close/>
                <a:moveTo>
                  <a:pt x="933" y="0"/>
                </a:moveTo>
                <a:cubicBezTo>
                  <a:pt x="996" y="0"/>
                  <a:pt x="1050" y="55"/>
                  <a:pt x="1050" y="118"/>
                </a:cubicBezTo>
                <a:lnTo>
                  <a:pt x="1050" y="932"/>
                </a:lnTo>
                <a:cubicBezTo>
                  <a:pt x="1050" y="995"/>
                  <a:pt x="996" y="1050"/>
                  <a:pt x="933" y="1050"/>
                </a:cubicBezTo>
                <a:lnTo>
                  <a:pt x="118" y="1050"/>
                </a:lnTo>
                <a:cubicBezTo>
                  <a:pt x="55" y="1050"/>
                  <a:pt x="0" y="995"/>
                  <a:pt x="0" y="932"/>
                </a:cubicBezTo>
                <a:lnTo>
                  <a:pt x="0" y="118"/>
                </a:lnTo>
                <a:cubicBezTo>
                  <a:pt x="0" y="55"/>
                  <a:pt x="55" y="0"/>
                  <a:pt x="118" y="0"/>
                </a:cubicBezTo>
                <a:lnTo>
                  <a:pt x="93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30564" y="5841208"/>
            <a:ext cx="346075" cy="377825"/>
          </a:xfrm>
          <a:custGeom>
            <a:avLst/>
            <a:gdLst>
              <a:gd name="T0" fmla="*/ 818 w 963"/>
              <a:gd name="T1" fmla="*/ 407 h 1051"/>
              <a:gd name="T2" fmla="*/ 875 w 963"/>
              <a:gd name="T3" fmla="*/ 350 h 1051"/>
              <a:gd name="T4" fmla="*/ 818 w 963"/>
              <a:gd name="T5" fmla="*/ 293 h 1051"/>
              <a:gd name="T6" fmla="*/ 760 w 963"/>
              <a:gd name="T7" fmla="*/ 350 h 1051"/>
              <a:gd name="T8" fmla="*/ 818 w 963"/>
              <a:gd name="T9" fmla="*/ 407 h 1051"/>
              <a:gd name="T10" fmla="*/ 468 w 963"/>
              <a:gd name="T11" fmla="*/ 407 h 1051"/>
              <a:gd name="T12" fmla="*/ 468 w 963"/>
              <a:gd name="T13" fmla="*/ 118 h 1051"/>
              <a:gd name="T14" fmla="*/ 118 w 963"/>
              <a:gd name="T15" fmla="*/ 118 h 1051"/>
              <a:gd name="T16" fmla="*/ 118 w 963"/>
              <a:gd name="T17" fmla="*/ 407 h 1051"/>
              <a:gd name="T18" fmla="*/ 468 w 963"/>
              <a:gd name="T19" fmla="*/ 407 h 1051"/>
              <a:gd name="T20" fmla="*/ 921 w 963"/>
              <a:gd name="T21" fmla="*/ 246 h 1051"/>
              <a:gd name="T22" fmla="*/ 962 w 963"/>
              <a:gd name="T23" fmla="*/ 350 h 1051"/>
              <a:gd name="T24" fmla="*/ 962 w 963"/>
              <a:gd name="T25" fmla="*/ 905 h 1051"/>
              <a:gd name="T26" fmla="*/ 818 w 963"/>
              <a:gd name="T27" fmla="*/ 1050 h 1051"/>
              <a:gd name="T28" fmla="*/ 673 w 963"/>
              <a:gd name="T29" fmla="*/ 905 h 1051"/>
              <a:gd name="T30" fmla="*/ 673 w 963"/>
              <a:gd name="T31" fmla="*/ 613 h 1051"/>
              <a:gd name="T32" fmla="*/ 585 w 963"/>
              <a:gd name="T33" fmla="*/ 613 h 1051"/>
              <a:gd name="T34" fmla="*/ 585 w 963"/>
              <a:gd name="T35" fmla="*/ 1050 h 1051"/>
              <a:gd name="T36" fmla="*/ 0 w 963"/>
              <a:gd name="T37" fmla="*/ 1050 h 1051"/>
              <a:gd name="T38" fmla="*/ 0 w 963"/>
              <a:gd name="T39" fmla="*/ 118 h 1051"/>
              <a:gd name="T40" fmla="*/ 118 w 963"/>
              <a:gd name="T41" fmla="*/ 0 h 1051"/>
              <a:gd name="T42" fmla="*/ 468 w 963"/>
              <a:gd name="T43" fmla="*/ 0 h 1051"/>
              <a:gd name="T44" fmla="*/ 585 w 963"/>
              <a:gd name="T45" fmla="*/ 118 h 1051"/>
              <a:gd name="T46" fmla="*/ 585 w 963"/>
              <a:gd name="T47" fmla="*/ 525 h 1051"/>
              <a:gd name="T48" fmla="*/ 643 w 963"/>
              <a:gd name="T49" fmla="*/ 525 h 1051"/>
              <a:gd name="T50" fmla="*/ 760 w 963"/>
              <a:gd name="T51" fmla="*/ 643 h 1051"/>
              <a:gd name="T52" fmla="*/ 760 w 963"/>
              <a:gd name="T53" fmla="*/ 905 h 1051"/>
              <a:gd name="T54" fmla="*/ 818 w 963"/>
              <a:gd name="T55" fmla="*/ 962 h 1051"/>
              <a:gd name="T56" fmla="*/ 875 w 963"/>
              <a:gd name="T57" fmla="*/ 905 h 1051"/>
              <a:gd name="T58" fmla="*/ 875 w 963"/>
              <a:gd name="T59" fmla="*/ 484 h 1051"/>
              <a:gd name="T60" fmla="*/ 818 w 963"/>
              <a:gd name="T61" fmla="*/ 495 h 1051"/>
              <a:gd name="T62" fmla="*/ 673 w 963"/>
              <a:gd name="T63" fmla="*/ 350 h 1051"/>
              <a:gd name="T64" fmla="*/ 766 w 963"/>
              <a:gd name="T65" fmla="*/ 213 h 1051"/>
              <a:gd name="T66" fmla="*/ 643 w 963"/>
              <a:gd name="T67" fmla="*/ 90 h 1051"/>
              <a:gd name="T68" fmla="*/ 705 w 963"/>
              <a:gd name="T69" fmla="*/ 30 h 1051"/>
              <a:gd name="T70" fmla="*/ 921 w 963"/>
              <a:gd name="T71" fmla="*/ 2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3" h="1051">
                <a:moveTo>
                  <a:pt x="818" y="407"/>
                </a:moveTo>
                <a:cubicBezTo>
                  <a:pt x="850" y="407"/>
                  <a:pt x="875" y="383"/>
                  <a:pt x="875" y="350"/>
                </a:cubicBezTo>
                <a:cubicBezTo>
                  <a:pt x="875" y="317"/>
                  <a:pt x="850" y="293"/>
                  <a:pt x="818" y="293"/>
                </a:cubicBezTo>
                <a:cubicBezTo>
                  <a:pt x="785" y="293"/>
                  <a:pt x="760" y="317"/>
                  <a:pt x="760" y="350"/>
                </a:cubicBezTo>
                <a:cubicBezTo>
                  <a:pt x="760" y="383"/>
                  <a:pt x="785" y="407"/>
                  <a:pt x="818" y="407"/>
                </a:cubicBezTo>
                <a:close/>
                <a:moveTo>
                  <a:pt x="468" y="407"/>
                </a:moveTo>
                <a:lnTo>
                  <a:pt x="468" y="118"/>
                </a:lnTo>
                <a:lnTo>
                  <a:pt x="118" y="118"/>
                </a:lnTo>
                <a:lnTo>
                  <a:pt x="118" y="407"/>
                </a:lnTo>
                <a:lnTo>
                  <a:pt x="468" y="407"/>
                </a:lnTo>
                <a:close/>
                <a:moveTo>
                  <a:pt x="921" y="246"/>
                </a:moveTo>
                <a:cubicBezTo>
                  <a:pt x="949" y="274"/>
                  <a:pt x="962" y="309"/>
                  <a:pt x="962" y="350"/>
                </a:cubicBezTo>
                <a:lnTo>
                  <a:pt x="962" y="905"/>
                </a:lnTo>
                <a:cubicBezTo>
                  <a:pt x="962" y="984"/>
                  <a:pt x="897" y="1050"/>
                  <a:pt x="818" y="1050"/>
                </a:cubicBezTo>
                <a:cubicBezTo>
                  <a:pt x="738" y="1050"/>
                  <a:pt x="673" y="984"/>
                  <a:pt x="673" y="905"/>
                </a:cubicBezTo>
                <a:lnTo>
                  <a:pt x="673" y="613"/>
                </a:lnTo>
                <a:lnTo>
                  <a:pt x="585" y="613"/>
                </a:lnTo>
                <a:lnTo>
                  <a:pt x="585" y="1050"/>
                </a:lnTo>
                <a:lnTo>
                  <a:pt x="0" y="1050"/>
                </a:lnTo>
                <a:lnTo>
                  <a:pt x="0" y="118"/>
                </a:lnTo>
                <a:cubicBezTo>
                  <a:pt x="0" y="55"/>
                  <a:pt x="55" y="0"/>
                  <a:pt x="118" y="0"/>
                </a:cubicBezTo>
                <a:lnTo>
                  <a:pt x="468" y="0"/>
                </a:lnTo>
                <a:cubicBezTo>
                  <a:pt x="530" y="0"/>
                  <a:pt x="585" y="55"/>
                  <a:pt x="585" y="118"/>
                </a:cubicBezTo>
                <a:lnTo>
                  <a:pt x="585" y="525"/>
                </a:lnTo>
                <a:lnTo>
                  <a:pt x="643" y="525"/>
                </a:lnTo>
                <a:cubicBezTo>
                  <a:pt x="705" y="525"/>
                  <a:pt x="760" y="580"/>
                  <a:pt x="760" y="643"/>
                </a:cubicBezTo>
                <a:lnTo>
                  <a:pt x="760" y="905"/>
                </a:lnTo>
                <a:cubicBezTo>
                  <a:pt x="760" y="938"/>
                  <a:pt x="785" y="962"/>
                  <a:pt x="818" y="962"/>
                </a:cubicBezTo>
                <a:cubicBezTo>
                  <a:pt x="850" y="962"/>
                  <a:pt x="875" y="938"/>
                  <a:pt x="875" y="905"/>
                </a:cubicBezTo>
                <a:lnTo>
                  <a:pt x="875" y="484"/>
                </a:lnTo>
                <a:cubicBezTo>
                  <a:pt x="856" y="492"/>
                  <a:pt x="839" y="495"/>
                  <a:pt x="818" y="495"/>
                </a:cubicBezTo>
                <a:cubicBezTo>
                  <a:pt x="738" y="495"/>
                  <a:pt x="673" y="429"/>
                  <a:pt x="673" y="350"/>
                </a:cubicBezTo>
                <a:cubicBezTo>
                  <a:pt x="673" y="287"/>
                  <a:pt x="711" y="235"/>
                  <a:pt x="766" y="213"/>
                </a:cubicBezTo>
                <a:lnTo>
                  <a:pt x="643" y="90"/>
                </a:lnTo>
                <a:lnTo>
                  <a:pt x="705" y="30"/>
                </a:lnTo>
                <a:lnTo>
                  <a:pt x="921" y="24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9426" y="5811044"/>
            <a:ext cx="377825" cy="441325"/>
          </a:xfrm>
          <a:custGeom>
            <a:avLst/>
            <a:gdLst>
              <a:gd name="T0" fmla="*/ 525 w 1051"/>
              <a:gd name="T1" fmla="*/ 262 h 1225"/>
              <a:gd name="T2" fmla="*/ 380 w 1051"/>
              <a:gd name="T3" fmla="*/ 410 h 1225"/>
              <a:gd name="T4" fmla="*/ 525 w 1051"/>
              <a:gd name="T5" fmla="*/ 555 h 1225"/>
              <a:gd name="T6" fmla="*/ 670 w 1051"/>
              <a:gd name="T7" fmla="*/ 410 h 1225"/>
              <a:gd name="T8" fmla="*/ 525 w 1051"/>
              <a:gd name="T9" fmla="*/ 262 h 1225"/>
              <a:gd name="T10" fmla="*/ 150 w 1051"/>
              <a:gd name="T11" fmla="*/ 541 h 1225"/>
              <a:gd name="T12" fmla="*/ 235 w 1051"/>
              <a:gd name="T13" fmla="*/ 410 h 1225"/>
              <a:gd name="T14" fmla="*/ 150 w 1051"/>
              <a:gd name="T15" fmla="*/ 278 h 1225"/>
              <a:gd name="T16" fmla="*/ 298 w 1051"/>
              <a:gd name="T17" fmla="*/ 131 h 1225"/>
              <a:gd name="T18" fmla="*/ 380 w 1051"/>
              <a:gd name="T19" fmla="*/ 158 h 1225"/>
              <a:gd name="T20" fmla="*/ 380 w 1051"/>
              <a:gd name="T21" fmla="*/ 147 h 1225"/>
              <a:gd name="T22" fmla="*/ 525 w 1051"/>
              <a:gd name="T23" fmla="*/ 0 h 1225"/>
              <a:gd name="T24" fmla="*/ 670 w 1051"/>
              <a:gd name="T25" fmla="*/ 147 h 1225"/>
              <a:gd name="T26" fmla="*/ 670 w 1051"/>
              <a:gd name="T27" fmla="*/ 158 h 1225"/>
              <a:gd name="T28" fmla="*/ 752 w 1051"/>
              <a:gd name="T29" fmla="*/ 131 h 1225"/>
              <a:gd name="T30" fmla="*/ 900 w 1051"/>
              <a:gd name="T31" fmla="*/ 278 h 1225"/>
              <a:gd name="T32" fmla="*/ 815 w 1051"/>
              <a:gd name="T33" fmla="*/ 410 h 1225"/>
              <a:gd name="T34" fmla="*/ 900 w 1051"/>
              <a:gd name="T35" fmla="*/ 541 h 1225"/>
              <a:gd name="T36" fmla="*/ 752 w 1051"/>
              <a:gd name="T37" fmla="*/ 686 h 1225"/>
              <a:gd name="T38" fmla="*/ 670 w 1051"/>
              <a:gd name="T39" fmla="*/ 661 h 1225"/>
              <a:gd name="T40" fmla="*/ 670 w 1051"/>
              <a:gd name="T41" fmla="*/ 672 h 1225"/>
              <a:gd name="T42" fmla="*/ 525 w 1051"/>
              <a:gd name="T43" fmla="*/ 817 h 1225"/>
              <a:gd name="T44" fmla="*/ 380 w 1051"/>
              <a:gd name="T45" fmla="*/ 672 h 1225"/>
              <a:gd name="T46" fmla="*/ 380 w 1051"/>
              <a:gd name="T47" fmla="*/ 661 h 1225"/>
              <a:gd name="T48" fmla="*/ 298 w 1051"/>
              <a:gd name="T49" fmla="*/ 686 h 1225"/>
              <a:gd name="T50" fmla="*/ 150 w 1051"/>
              <a:gd name="T51" fmla="*/ 541 h 1225"/>
              <a:gd name="T52" fmla="*/ 525 w 1051"/>
              <a:gd name="T53" fmla="*/ 1224 h 1225"/>
              <a:gd name="T54" fmla="*/ 0 w 1051"/>
              <a:gd name="T55" fmla="*/ 700 h 1225"/>
              <a:gd name="T56" fmla="*/ 525 w 1051"/>
              <a:gd name="T57" fmla="*/ 1224 h 1225"/>
              <a:gd name="T58" fmla="*/ 525 w 1051"/>
              <a:gd name="T59" fmla="*/ 1224 h 1225"/>
              <a:gd name="T60" fmla="*/ 1050 w 1051"/>
              <a:gd name="T61" fmla="*/ 700 h 1225"/>
              <a:gd name="T62" fmla="*/ 525 w 1051"/>
              <a:gd name="T63" fmla="*/ 12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225">
                <a:moveTo>
                  <a:pt x="525" y="262"/>
                </a:moveTo>
                <a:cubicBezTo>
                  <a:pt x="446" y="262"/>
                  <a:pt x="380" y="330"/>
                  <a:pt x="380" y="410"/>
                </a:cubicBezTo>
                <a:cubicBezTo>
                  <a:pt x="380" y="489"/>
                  <a:pt x="446" y="555"/>
                  <a:pt x="525" y="555"/>
                </a:cubicBezTo>
                <a:cubicBezTo>
                  <a:pt x="604" y="555"/>
                  <a:pt x="670" y="489"/>
                  <a:pt x="670" y="410"/>
                </a:cubicBezTo>
                <a:cubicBezTo>
                  <a:pt x="670" y="330"/>
                  <a:pt x="604" y="262"/>
                  <a:pt x="525" y="262"/>
                </a:cubicBezTo>
                <a:close/>
                <a:moveTo>
                  <a:pt x="150" y="541"/>
                </a:moveTo>
                <a:cubicBezTo>
                  <a:pt x="150" y="484"/>
                  <a:pt x="186" y="434"/>
                  <a:pt x="235" y="410"/>
                </a:cubicBezTo>
                <a:cubicBezTo>
                  <a:pt x="186" y="385"/>
                  <a:pt x="150" y="336"/>
                  <a:pt x="150" y="278"/>
                </a:cubicBezTo>
                <a:cubicBezTo>
                  <a:pt x="150" y="199"/>
                  <a:pt x="219" y="131"/>
                  <a:pt x="298" y="131"/>
                </a:cubicBezTo>
                <a:cubicBezTo>
                  <a:pt x="328" y="131"/>
                  <a:pt x="355" y="142"/>
                  <a:pt x="380" y="158"/>
                </a:cubicBezTo>
                <a:lnTo>
                  <a:pt x="380" y="147"/>
                </a:lnTo>
                <a:cubicBezTo>
                  <a:pt x="380" y="68"/>
                  <a:pt x="446" y="0"/>
                  <a:pt x="525" y="0"/>
                </a:cubicBezTo>
                <a:cubicBezTo>
                  <a:pt x="604" y="0"/>
                  <a:pt x="670" y="68"/>
                  <a:pt x="670" y="147"/>
                </a:cubicBezTo>
                <a:lnTo>
                  <a:pt x="670" y="158"/>
                </a:lnTo>
                <a:cubicBezTo>
                  <a:pt x="695" y="142"/>
                  <a:pt x="722" y="131"/>
                  <a:pt x="752" y="131"/>
                </a:cubicBezTo>
                <a:cubicBezTo>
                  <a:pt x="831" y="131"/>
                  <a:pt x="900" y="199"/>
                  <a:pt x="900" y="278"/>
                </a:cubicBezTo>
                <a:cubicBezTo>
                  <a:pt x="900" y="336"/>
                  <a:pt x="864" y="385"/>
                  <a:pt x="815" y="410"/>
                </a:cubicBezTo>
                <a:cubicBezTo>
                  <a:pt x="864" y="434"/>
                  <a:pt x="900" y="484"/>
                  <a:pt x="900" y="541"/>
                </a:cubicBezTo>
                <a:cubicBezTo>
                  <a:pt x="900" y="620"/>
                  <a:pt x="831" y="686"/>
                  <a:pt x="752" y="686"/>
                </a:cubicBezTo>
                <a:cubicBezTo>
                  <a:pt x="722" y="686"/>
                  <a:pt x="695" y="678"/>
                  <a:pt x="670" y="661"/>
                </a:cubicBezTo>
                <a:lnTo>
                  <a:pt x="670" y="672"/>
                </a:lnTo>
                <a:cubicBezTo>
                  <a:pt x="670" y="751"/>
                  <a:pt x="604" y="817"/>
                  <a:pt x="525" y="817"/>
                </a:cubicBezTo>
                <a:cubicBezTo>
                  <a:pt x="446" y="817"/>
                  <a:pt x="380" y="751"/>
                  <a:pt x="380" y="672"/>
                </a:cubicBezTo>
                <a:lnTo>
                  <a:pt x="380" y="661"/>
                </a:lnTo>
                <a:cubicBezTo>
                  <a:pt x="355" y="678"/>
                  <a:pt x="328" y="686"/>
                  <a:pt x="298" y="686"/>
                </a:cubicBezTo>
                <a:cubicBezTo>
                  <a:pt x="219" y="686"/>
                  <a:pt x="150" y="620"/>
                  <a:pt x="150" y="541"/>
                </a:cubicBezTo>
                <a:close/>
                <a:moveTo>
                  <a:pt x="525" y="1224"/>
                </a:moveTo>
                <a:cubicBezTo>
                  <a:pt x="235" y="1224"/>
                  <a:pt x="0" y="989"/>
                  <a:pt x="0" y="700"/>
                </a:cubicBezTo>
                <a:cubicBezTo>
                  <a:pt x="290" y="700"/>
                  <a:pt x="525" y="935"/>
                  <a:pt x="525" y="1224"/>
                </a:cubicBezTo>
                <a:close/>
                <a:moveTo>
                  <a:pt x="525" y="1224"/>
                </a:moveTo>
                <a:cubicBezTo>
                  <a:pt x="525" y="935"/>
                  <a:pt x="760" y="700"/>
                  <a:pt x="1050" y="700"/>
                </a:cubicBezTo>
                <a:cubicBezTo>
                  <a:pt x="1050" y="989"/>
                  <a:pt x="815" y="1224"/>
                  <a:pt x="525" y="122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64164" y="5820568"/>
            <a:ext cx="377825" cy="419100"/>
          </a:xfrm>
          <a:custGeom>
            <a:avLst/>
            <a:gdLst>
              <a:gd name="T0" fmla="*/ 919 w 1051"/>
              <a:gd name="T1" fmla="*/ 115 h 1165"/>
              <a:gd name="T2" fmla="*/ 131 w 1051"/>
              <a:gd name="T3" fmla="*/ 115 h 1165"/>
              <a:gd name="T4" fmla="*/ 156 w 1051"/>
              <a:gd name="T5" fmla="*/ 350 h 1165"/>
              <a:gd name="T6" fmla="*/ 894 w 1051"/>
              <a:gd name="T7" fmla="*/ 350 h 1165"/>
              <a:gd name="T8" fmla="*/ 919 w 1051"/>
              <a:gd name="T9" fmla="*/ 115 h 1165"/>
              <a:gd name="T10" fmla="*/ 525 w 1051"/>
              <a:gd name="T11" fmla="*/ 989 h 1165"/>
              <a:gd name="T12" fmla="*/ 700 w 1051"/>
              <a:gd name="T13" fmla="*/ 814 h 1165"/>
              <a:gd name="T14" fmla="*/ 525 w 1051"/>
              <a:gd name="T15" fmla="*/ 500 h 1165"/>
              <a:gd name="T16" fmla="*/ 350 w 1051"/>
              <a:gd name="T17" fmla="*/ 814 h 1165"/>
              <a:gd name="T18" fmla="*/ 525 w 1051"/>
              <a:gd name="T19" fmla="*/ 989 h 1165"/>
              <a:gd name="T20" fmla="*/ 0 w 1051"/>
              <a:gd name="T21" fmla="*/ 0 h 1165"/>
              <a:gd name="T22" fmla="*/ 1050 w 1051"/>
              <a:gd name="T23" fmla="*/ 0 h 1165"/>
              <a:gd name="T24" fmla="*/ 932 w 1051"/>
              <a:gd name="T25" fmla="*/ 1063 h 1165"/>
              <a:gd name="T26" fmla="*/ 817 w 1051"/>
              <a:gd name="T27" fmla="*/ 1164 h 1165"/>
              <a:gd name="T28" fmla="*/ 232 w 1051"/>
              <a:gd name="T29" fmla="*/ 1164 h 1165"/>
              <a:gd name="T30" fmla="*/ 117 w 1051"/>
              <a:gd name="T31" fmla="*/ 1063 h 1165"/>
              <a:gd name="T32" fmla="*/ 0 w 1051"/>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165">
                <a:moveTo>
                  <a:pt x="919" y="115"/>
                </a:moveTo>
                <a:lnTo>
                  <a:pt x="131" y="115"/>
                </a:lnTo>
                <a:lnTo>
                  <a:pt x="156" y="350"/>
                </a:lnTo>
                <a:lnTo>
                  <a:pt x="894" y="350"/>
                </a:lnTo>
                <a:lnTo>
                  <a:pt x="919" y="115"/>
                </a:lnTo>
                <a:close/>
                <a:moveTo>
                  <a:pt x="525" y="989"/>
                </a:moveTo>
                <a:cubicBezTo>
                  <a:pt x="620" y="989"/>
                  <a:pt x="700" y="910"/>
                  <a:pt x="700" y="814"/>
                </a:cubicBezTo>
                <a:cubicBezTo>
                  <a:pt x="700" y="697"/>
                  <a:pt x="525" y="500"/>
                  <a:pt x="525" y="500"/>
                </a:cubicBezTo>
                <a:cubicBezTo>
                  <a:pt x="525" y="500"/>
                  <a:pt x="350" y="697"/>
                  <a:pt x="350" y="814"/>
                </a:cubicBezTo>
                <a:cubicBezTo>
                  <a:pt x="350" y="910"/>
                  <a:pt x="429" y="989"/>
                  <a:pt x="525" y="989"/>
                </a:cubicBezTo>
                <a:close/>
                <a:moveTo>
                  <a:pt x="0" y="0"/>
                </a:moveTo>
                <a:lnTo>
                  <a:pt x="1050" y="0"/>
                </a:lnTo>
                <a:lnTo>
                  <a:pt x="932" y="1063"/>
                </a:lnTo>
                <a:cubicBezTo>
                  <a:pt x="924" y="1121"/>
                  <a:pt x="877" y="1164"/>
                  <a:pt x="817" y="1164"/>
                </a:cubicBezTo>
                <a:lnTo>
                  <a:pt x="232" y="1164"/>
                </a:lnTo>
                <a:cubicBezTo>
                  <a:pt x="172" y="1164"/>
                  <a:pt x="126" y="1121"/>
                  <a:pt x="117" y="1063"/>
                </a:cubicBez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8262" y="5861843"/>
            <a:ext cx="419100" cy="336550"/>
          </a:xfrm>
          <a:custGeom>
            <a:avLst/>
            <a:gdLst>
              <a:gd name="T0" fmla="*/ 815 w 1166"/>
              <a:gd name="T1" fmla="*/ 467 h 936"/>
              <a:gd name="T2" fmla="*/ 815 w 1166"/>
              <a:gd name="T3" fmla="*/ 174 h 936"/>
              <a:gd name="T4" fmla="*/ 758 w 1166"/>
              <a:gd name="T5" fmla="*/ 174 h 936"/>
              <a:gd name="T6" fmla="*/ 758 w 1166"/>
              <a:gd name="T7" fmla="*/ 292 h 936"/>
              <a:gd name="T8" fmla="*/ 700 w 1166"/>
              <a:gd name="T9" fmla="*/ 292 h 936"/>
              <a:gd name="T10" fmla="*/ 700 w 1166"/>
              <a:gd name="T11" fmla="*/ 174 h 936"/>
              <a:gd name="T12" fmla="*/ 640 w 1166"/>
              <a:gd name="T13" fmla="*/ 174 h 936"/>
              <a:gd name="T14" fmla="*/ 640 w 1166"/>
              <a:gd name="T15" fmla="*/ 349 h 936"/>
              <a:gd name="T16" fmla="*/ 758 w 1166"/>
              <a:gd name="T17" fmla="*/ 349 h 936"/>
              <a:gd name="T18" fmla="*/ 758 w 1166"/>
              <a:gd name="T19" fmla="*/ 467 h 936"/>
              <a:gd name="T20" fmla="*/ 815 w 1166"/>
              <a:gd name="T21" fmla="*/ 467 h 936"/>
              <a:gd name="T22" fmla="*/ 525 w 1166"/>
              <a:gd name="T23" fmla="*/ 349 h 936"/>
              <a:gd name="T24" fmla="*/ 525 w 1166"/>
              <a:gd name="T25" fmla="*/ 174 h 936"/>
              <a:gd name="T26" fmla="*/ 350 w 1166"/>
              <a:gd name="T27" fmla="*/ 174 h 936"/>
              <a:gd name="T28" fmla="*/ 350 w 1166"/>
              <a:gd name="T29" fmla="*/ 235 h 936"/>
              <a:gd name="T30" fmla="*/ 465 w 1166"/>
              <a:gd name="T31" fmla="*/ 235 h 936"/>
              <a:gd name="T32" fmla="*/ 465 w 1166"/>
              <a:gd name="T33" fmla="*/ 292 h 936"/>
              <a:gd name="T34" fmla="*/ 350 w 1166"/>
              <a:gd name="T35" fmla="*/ 292 h 936"/>
              <a:gd name="T36" fmla="*/ 350 w 1166"/>
              <a:gd name="T37" fmla="*/ 467 h 936"/>
              <a:gd name="T38" fmla="*/ 525 w 1166"/>
              <a:gd name="T39" fmla="*/ 467 h 936"/>
              <a:gd name="T40" fmla="*/ 525 w 1166"/>
              <a:gd name="T41" fmla="*/ 410 h 936"/>
              <a:gd name="T42" fmla="*/ 408 w 1166"/>
              <a:gd name="T43" fmla="*/ 410 h 936"/>
              <a:gd name="T44" fmla="*/ 408 w 1166"/>
              <a:gd name="T45" fmla="*/ 349 h 936"/>
              <a:gd name="T46" fmla="*/ 525 w 1166"/>
              <a:gd name="T47" fmla="*/ 349 h 936"/>
              <a:gd name="T48" fmla="*/ 990 w 1166"/>
              <a:gd name="T49" fmla="*/ 174 h 936"/>
              <a:gd name="T50" fmla="*/ 1165 w 1166"/>
              <a:gd name="T51" fmla="*/ 174 h 936"/>
              <a:gd name="T52" fmla="*/ 1165 w 1166"/>
              <a:gd name="T53" fmla="*/ 935 h 936"/>
              <a:gd name="T54" fmla="*/ 700 w 1166"/>
              <a:gd name="T55" fmla="*/ 935 h 936"/>
              <a:gd name="T56" fmla="*/ 700 w 1166"/>
              <a:gd name="T57" fmla="*/ 699 h 936"/>
              <a:gd name="T58" fmla="*/ 465 w 1166"/>
              <a:gd name="T59" fmla="*/ 699 h 936"/>
              <a:gd name="T60" fmla="*/ 465 w 1166"/>
              <a:gd name="T61" fmla="*/ 935 h 936"/>
              <a:gd name="T62" fmla="*/ 0 w 1166"/>
              <a:gd name="T63" fmla="*/ 935 h 936"/>
              <a:gd name="T64" fmla="*/ 0 w 1166"/>
              <a:gd name="T65" fmla="*/ 174 h 936"/>
              <a:gd name="T66" fmla="*/ 175 w 1166"/>
              <a:gd name="T67" fmla="*/ 174 h 936"/>
              <a:gd name="T68" fmla="*/ 175 w 1166"/>
              <a:gd name="T69" fmla="*/ 0 h 936"/>
              <a:gd name="T70" fmla="*/ 990 w 1166"/>
              <a:gd name="T71" fmla="*/ 0 h 936"/>
              <a:gd name="T72" fmla="*/ 990 w 1166"/>
              <a:gd name="T73" fmla="*/ 174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936">
                <a:moveTo>
                  <a:pt x="815" y="467"/>
                </a:moveTo>
                <a:lnTo>
                  <a:pt x="815" y="174"/>
                </a:lnTo>
                <a:lnTo>
                  <a:pt x="758" y="174"/>
                </a:lnTo>
                <a:lnTo>
                  <a:pt x="758" y="292"/>
                </a:lnTo>
                <a:lnTo>
                  <a:pt x="700" y="292"/>
                </a:lnTo>
                <a:lnTo>
                  <a:pt x="700" y="174"/>
                </a:lnTo>
                <a:lnTo>
                  <a:pt x="640" y="174"/>
                </a:lnTo>
                <a:lnTo>
                  <a:pt x="640" y="349"/>
                </a:lnTo>
                <a:lnTo>
                  <a:pt x="758" y="349"/>
                </a:lnTo>
                <a:lnTo>
                  <a:pt x="758" y="467"/>
                </a:lnTo>
                <a:lnTo>
                  <a:pt x="815" y="467"/>
                </a:lnTo>
                <a:close/>
                <a:moveTo>
                  <a:pt x="525" y="349"/>
                </a:moveTo>
                <a:lnTo>
                  <a:pt x="525" y="174"/>
                </a:lnTo>
                <a:lnTo>
                  <a:pt x="350" y="174"/>
                </a:lnTo>
                <a:lnTo>
                  <a:pt x="350" y="235"/>
                </a:lnTo>
                <a:lnTo>
                  <a:pt x="465" y="235"/>
                </a:lnTo>
                <a:lnTo>
                  <a:pt x="465" y="292"/>
                </a:lnTo>
                <a:lnTo>
                  <a:pt x="350" y="292"/>
                </a:lnTo>
                <a:lnTo>
                  <a:pt x="350" y="467"/>
                </a:lnTo>
                <a:lnTo>
                  <a:pt x="525" y="467"/>
                </a:lnTo>
                <a:lnTo>
                  <a:pt x="525" y="410"/>
                </a:lnTo>
                <a:lnTo>
                  <a:pt x="408" y="410"/>
                </a:lnTo>
                <a:lnTo>
                  <a:pt x="408" y="349"/>
                </a:lnTo>
                <a:lnTo>
                  <a:pt x="525" y="349"/>
                </a:lnTo>
                <a:close/>
                <a:moveTo>
                  <a:pt x="990" y="174"/>
                </a:moveTo>
                <a:lnTo>
                  <a:pt x="1165" y="174"/>
                </a:lnTo>
                <a:lnTo>
                  <a:pt x="1165" y="935"/>
                </a:lnTo>
                <a:lnTo>
                  <a:pt x="700" y="935"/>
                </a:lnTo>
                <a:lnTo>
                  <a:pt x="700" y="699"/>
                </a:lnTo>
                <a:lnTo>
                  <a:pt x="465" y="699"/>
                </a:lnTo>
                <a:lnTo>
                  <a:pt x="465" y="935"/>
                </a:lnTo>
                <a:lnTo>
                  <a:pt x="0" y="935"/>
                </a:lnTo>
                <a:lnTo>
                  <a:pt x="0" y="174"/>
                </a:lnTo>
                <a:lnTo>
                  <a:pt x="175" y="174"/>
                </a:lnTo>
                <a:lnTo>
                  <a:pt x="175" y="0"/>
                </a:lnTo>
                <a:lnTo>
                  <a:pt x="990" y="0"/>
                </a:lnTo>
                <a:lnTo>
                  <a:pt x="990" y="1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12051" y="5796758"/>
            <a:ext cx="377825" cy="466725"/>
          </a:xfrm>
          <a:custGeom>
            <a:avLst/>
            <a:gdLst>
              <a:gd name="T0" fmla="*/ 933 w 1051"/>
              <a:gd name="T1" fmla="*/ 1296 h 1297"/>
              <a:gd name="T2" fmla="*/ 875 w 1051"/>
              <a:gd name="T3" fmla="*/ 1236 h 1297"/>
              <a:gd name="T4" fmla="*/ 875 w 1051"/>
              <a:gd name="T5" fmla="*/ 1178 h 1297"/>
              <a:gd name="T6" fmla="*/ 175 w 1051"/>
              <a:gd name="T7" fmla="*/ 1178 h 1297"/>
              <a:gd name="T8" fmla="*/ 175 w 1051"/>
              <a:gd name="T9" fmla="*/ 1236 h 1297"/>
              <a:gd name="T10" fmla="*/ 118 w 1051"/>
              <a:gd name="T11" fmla="*/ 1296 h 1297"/>
              <a:gd name="T12" fmla="*/ 58 w 1051"/>
              <a:gd name="T13" fmla="*/ 1296 h 1297"/>
              <a:gd name="T14" fmla="*/ 0 w 1051"/>
              <a:gd name="T15" fmla="*/ 1236 h 1297"/>
              <a:gd name="T16" fmla="*/ 0 w 1051"/>
              <a:gd name="T17" fmla="*/ 771 h 1297"/>
              <a:gd name="T18" fmla="*/ 121 w 1051"/>
              <a:gd name="T19" fmla="*/ 421 h 1297"/>
              <a:gd name="T20" fmla="*/ 205 w 1051"/>
              <a:gd name="T21" fmla="*/ 361 h 1297"/>
              <a:gd name="T22" fmla="*/ 845 w 1051"/>
              <a:gd name="T23" fmla="*/ 361 h 1297"/>
              <a:gd name="T24" fmla="*/ 930 w 1051"/>
              <a:gd name="T25" fmla="*/ 421 h 1297"/>
              <a:gd name="T26" fmla="*/ 1050 w 1051"/>
              <a:gd name="T27" fmla="*/ 771 h 1297"/>
              <a:gd name="T28" fmla="*/ 1050 w 1051"/>
              <a:gd name="T29" fmla="*/ 1236 h 1297"/>
              <a:gd name="T30" fmla="*/ 993 w 1051"/>
              <a:gd name="T31" fmla="*/ 1296 h 1297"/>
              <a:gd name="T32" fmla="*/ 933 w 1051"/>
              <a:gd name="T33" fmla="*/ 1296 h 1297"/>
              <a:gd name="T34" fmla="*/ 118 w 1051"/>
              <a:gd name="T35" fmla="*/ 711 h 1297"/>
              <a:gd name="T36" fmla="*/ 933 w 1051"/>
              <a:gd name="T37" fmla="*/ 711 h 1297"/>
              <a:gd name="T38" fmla="*/ 845 w 1051"/>
              <a:gd name="T39" fmla="*/ 448 h 1297"/>
              <a:gd name="T40" fmla="*/ 205 w 1051"/>
              <a:gd name="T41" fmla="*/ 448 h 1297"/>
              <a:gd name="T42" fmla="*/ 118 w 1051"/>
              <a:gd name="T43" fmla="*/ 711 h 1297"/>
              <a:gd name="T44" fmla="*/ 845 w 1051"/>
              <a:gd name="T45" fmla="*/ 1003 h 1297"/>
              <a:gd name="T46" fmla="*/ 933 w 1051"/>
              <a:gd name="T47" fmla="*/ 916 h 1297"/>
              <a:gd name="T48" fmla="*/ 845 w 1051"/>
              <a:gd name="T49" fmla="*/ 828 h 1297"/>
              <a:gd name="T50" fmla="*/ 758 w 1051"/>
              <a:gd name="T51" fmla="*/ 916 h 1297"/>
              <a:gd name="T52" fmla="*/ 845 w 1051"/>
              <a:gd name="T53" fmla="*/ 1003 h 1297"/>
              <a:gd name="T54" fmla="*/ 205 w 1051"/>
              <a:gd name="T55" fmla="*/ 1003 h 1297"/>
              <a:gd name="T56" fmla="*/ 293 w 1051"/>
              <a:gd name="T57" fmla="*/ 916 h 1297"/>
              <a:gd name="T58" fmla="*/ 205 w 1051"/>
              <a:gd name="T59" fmla="*/ 828 h 1297"/>
              <a:gd name="T60" fmla="*/ 118 w 1051"/>
              <a:gd name="T61" fmla="*/ 916 h 1297"/>
              <a:gd name="T62" fmla="*/ 205 w 1051"/>
              <a:gd name="T63" fmla="*/ 1003 h 1297"/>
              <a:gd name="T64" fmla="*/ 233 w 1051"/>
              <a:gd name="T65" fmla="*/ 246 h 1297"/>
              <a:gd name="T66" fmla="*/ 145 w 1051"/>
              <a:gd name="T67" fmla="*/ 159 h 1297"/>
              <a:gd name="T68" fmla="*/ 233 w 1051"/>
              <a:gd name="T69" fmla="*/ 0 h 1297"/>
              <a:gd name="T70" fmla="*/ 320 w 1051"/>
              <a:gd name="T71" fmla="*/ 159 h 1297"/>
              <a:gd name="T72" fmla="*/ 233 w 1051"/>
              <a:gd name="T73" fmla="*/ 246 h 1297"/>
              <a:gd name="T74" fmla="*/ 525 w 1051"/>
              <a:gd name="T75" fmla="*/ 246 h 1297"/>
              <a:gd name="T76" fmla="*/ 438 w 1051"/>
              <a:gd name="T77" fmla="*/ 159 h 1297"/>
              <a:gd name="T78" fmla="*/ 525 w 1051"/>
              <a:gd name="T79" fmla="*/ 0 h 1297"/>
              <a:gd name="T80" fmla="*/ 613 w 1051"/>
              <a:gd name="T81" fmla="*/ 159 h 1297"/>
              <a:gd name="T82" fmla="*/ 525 w 1051"/>
              <a:gd name="T83" fmla="*/ 246 h 1297"/>
              <a:gd name="T84" fmla="*/ 818 w 1051"/>
              <a:gd name="T85" fmla="*/ 246 h 1297"/>
              <a:gd name="T86" fmla="*/ 730 w 1051"/>
              <a:gd name="T87" fmla="*/ 159 h 1297"/>
              <a:gd name="T88" fmla="*/ 818 w 1051"/>
              <a:gd name="T89" fmla="*/ 0 h 1297"/>
              <a:gd name="T90" fmla="*/ 905 w 1051"/>
              <a:gd name="T91" fmla="*/ 159 h 1297"/>
              <a:gd name="T92" fmla="*/ 818 w 1051"/>
              <a:gd name="T93" fmla="*/ 246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51" h="1297">
                <a:moveTo>
                  <a:pt x="933" y="1296"/>
                </a:moveTo>
                <a:cubicBezTo>
                  <a:pt x="900" y="1296"/>
                  <a:pt x="875" y="1269"/>
                  <a:pt x="875" y="1236"/>
                </a:cubicBezTo>
                <a:lnTo>
                  <a:pt x="875" y="1178"/>
                </a:lnTo>
                <a:lnTo>
                  <a:pt x="175" y="1178"/>
                </a:lnTo>
                <a:lnTo>
                  <a:pt x="175" y="1236"/>
                </a:lnTo>
                <a:cubicBezTo>
                  <a:pt x="175" y="1269"/>
                  <a:pt x="151" y="1296"/>
                  <a:pt x="118" y="1296"/>
                </a:cubicBezTo>
                <a:lnTo>
                  <a:pt x="58" y="1296"/>
                </a:lnTo>
                <a:cubicBezTo>
                  <a:pt x="25" y="1296"/>
                  <a:pt x="0" y="1269"/>
                  <a:pt x="0" y="1236"/>
                </a:cubicBezTo>
                <a:lnTo>
                  <a:pt x="0" y="771"/>
                </a:lnTo>
                <a:lnTo>
                  <a:pt x="121" y="421"/>
                </a:lnTo>
                <a:cubicBezTo>
                  <a:pt x="132" y="386"/>
                  <a:pt x="167" y="361"/>
                  <a:pt x="205" y="361"/>
                </a:cubicBezTo>
                <a:lnTo>
                  <a:pt x="845" y="361"/>
                </a:lnTo>
                <a:cubicBezTo>
                  <a:pt x="883" y="361"/>
                  <a:pt x="919" y="386"/>
                  <a:pt x="930" y="421"/>
                </a:cubicBezTo>
                <a:lnTo>
                  <a:pt x="1050" y="771"/>
                </a:lnTo>
                <a:lnTo>
                  <a:pt x="1050" y="1236"/>
                </a:lnTo>
                <a:cubicBezTo>
                  <a:pt x="1050" y="1269"/>
                  <a:pt x="1026" y="1296"/>
                  <a:pt x="993" y="1296"/>
                </a:cubicBezTo>
                <a:lnTo>
                  <a:pt x="933" y="1296"/>
                </a:lnTo>
                <a:close/>
                <a:moveTo>
                  <a:pt x="118" y="711"/>
                </a:moveTo>
                <a:lnTo>
                  <a:pt x="933" y="711"/>
                </a:lnTo>
                <a:lnTo>
                  <a:pt x="845" y="448"/>
                </a:lnTo>
                <a:lnTo>
                  <a:pt x="205" y="448"/>
                </a:lnTo>
                <a:lnTo>
                  <a:pt x="118" y="711"/>
                </a:lnTo>
                <a:close/>
                <a:moveTo>
                  <a:pt x="845" y="1003"/>
                </a:moveTo>
                <a:cubicBezTo>
                  <a:pt x="894" y="1003"/>
                  <a:pt x="933" y="965"/>
                  <a:pt x="933" y="916"/>
                </a:cubicBezTo>
                <a:cubicBezTo>
                  <a:pt x="933" y="867"/>
                  <a:pt x="894" y="828"/>
                  <a:pt x="845" y="828"/>
                </a:cubicBezTo>
                <a:cubicBezTo>
                  <a:pt x="796" y="828"/>
                  <a:pt x="758" y="867"/>
                  <a:pt x="758" y="916"/>
                </a:cubicBezTo>
                <a:cubicBezTo>
                  <a:pt x="758" y="965"/>
                  <a:pt x="796" y="1003"/>
                  <a:pt x="845" y="1003"/>
                </a:cubicBezTo>
                <a:close/>
                <a:moveTo>
                  <a:pt x="205" y="1003"/>
                </a:moveTo>
                <a:cubicBezTo>
                  <a:pt x="255" y="1003"/>
                  <a:pt x="293" y="965"/>
                  <a:pt x="293" y="916"/>
                </a:cubicBezTo>
                <a:cubicBezTo>
                  <a:pt x="293" y="867"/>
                  <a:pt x="255" y="828"/>
                  <a:pt x="205" y="828"/>
                </a:cubicBezTo>
                <a:cubicBezTo>
                  <a:pt x="156" y="828"/>
                  <a:pt x="118" y="867"/>
                  <a:pt x="118" y="916"/>
                </a:cubicBezTo>
                <a:cubicBezTo>
                  <a:pt x="118" y="965"/>
                  <a:pt x="156" y="1003"/>
                  <a:pt x="205" y="1003"/>
                </a:cubicBezTo>
                <a:close/>
                <a:moveTo>
                  <a:pt x="233" y="246"/>
                </a:moveTo>
                <a:cubicBezTo>
                  <a:pt x="184" y="246"/>
                  <a:pt x="145" y="208"/>
                  <a:pt x="145" y="159"/>
                </a:cubicBezTo>
                <a:cubicBezTo>
                  <a:pt x="145" y="101"/>
                  <a:pt x="233" y="0"/>
                  <a:pt x="233" y="0"/>
                </a:cubicBezTo>
                <a:cubicBezTo>
                  <a:pt x="233" y="0"/>
                  <a:pt x="320" y="101"/>
                  <a:pt x="320" y="159"/>
                </a:cubicBezTo>
                <a:cubicBezTo>
                  <a:pt x="320" y="208"/>
                  <a:pt x="282" y="246"/>
                  <a:pt x="233" y="246"/>
                </a:cubicBezTo>
                <a:close/>
                <a:moveTo>
                  <a:pt x="525" y="246"/>
                </a:moveTo>
                <a:cubicBezTo>
                  <a:pt x="476" y="246"/>
                  <a:pt x="438" y="208"/>
                  <a:pt x="438" y="159"/>
                </a:cubicBezTo>
                <a:cubicBezTo>
                  <a:pt x="438" y="101"/>
                  <a:pt x="525" y="0"/>
                  <a:pt x="525" y="0"/>
                </a:cubicBezTo>
                <a:cubicBezTo>
                  <a:pt x="525" y="0"/>
                  <a:pt x="613" y="101"/>
                  <a:pt x="613" y="159"/>
                </a:cubicBezTo>
                <a:cubicBezTo>
                  <a:pt x="613" y="208"/>
                  <a:pt x="575" y="246"/>
                  <a:pt x="525" y="246"/>
                </a:cubicBezTo>
                <a:close/>
                <a:moveTo>
                  <a:pt x="818" y="246"/>
                </a:moveTo>
                <a:cubicBezTo>
                  <a:pt x="769" y="246"/>
                  <a:pt x="730" y="208"/>
                  <a:pt x="730" y="159"/>
                </a:cubicBezTo>
                <a:cubicBezTo>
                  <a:pt x="730" y="101"/>
                  <a:pt x="818" y="0"/>
                  <a:pt x="818" y="0"/>
                </a:cubicBezTo>
                <a:cubicBezTo>
                  <a:pt x="818" y="0"/>
                  <a:pt x="905" y="101"/>
                  <a:pt x="905" y="159"/>
                </a:cubicBezTo>
                <a:cubicBezTo>
                  <a:pt x="905" y="208"/>
                  <a:pt x="867" y="246"/>
                  <a:pt x="818" y="24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6149" y="5841208"/>
            <a:ext cx="419100" cy="377825"/>
          </a:xfrm>
          <a:custGeom>
            <a:avLst/>
            <a:gdLst>
              <a:gd name="T0" fmla="*/ 0 w 1165"/>
              <a:gd name="T1" fmla="*/ 1050 h 1051"/>
              <a:gd name="T2" fmla="*/ 0 w 1165"/>
              <a:gd name="T3" fmla="*/ 932 h 1051"/>
              <a:gd name="T4" fmla="*/ 1050 w 1165"/>
              <a:gd name="T5" fmla="*/ 932 h 1051"/>
              <a:gd name="T6" fmla="*/ 1050 w 1165"/>
              <a:gd name="T7" fmla="*/ 1050 h 1051"/>
              <a:gd name="T8" fmla="*/ 0 w 1165"/>
              <a:gd name="T9" fmla="*/ 1050 h 1051"/>
              <a:gd name="T10" fmla="*/ 1050 w 1165"/>
              <a:gd name="T11" fmla="*/ 293 h 1051"/>
              <a:gd name="T12" fmla="*/ 1050 w 1165"/>
              <a:gd name="T13" fmla="*/ 118 h 1051"/>
              <a:gd name="T14" fmla="*/ 932 w 1165"/>
              <a:gd name="T15" fmla="*/ 118 h 1051"/>
              <a:gd name="T16" fmla="*/ 932 w 1165"/>
              <a:gd name="T17" fmla="*/ 293 h 1051"/>
              <a:gd name="T18" fmla="*/ 1050 w 1165"/>
              <a:gd name="T19" fmla="*/ 293 h 1051"/>
              <a:gd name="T20" fmla="*/ 1050 w 1165"/>
              <a:gd name="T21" fmla="*/ 0 h 1051"/>
              <a:gd name="T22" fmla="*/ 1164 w 1165"/>
              <a:gd name="T23" fmla="*/ 118 h 1051"/>
              <a:gd name="T24" fmla="*/ 1164 w 1165"/>
              <a:gd name="T25" fmla="*/ 293 h 1051"/>
              <a:gd name="T26" fmla="*/ 1050 w 1165"/>
              <a:gd name="T27" fmla="*/ 407 h 1051"/>
              <a:gd name="T28" fmla="*/ 932 w 1165"/>
              <a:gd name="T29" fmla="*/ 407 h 1051"/>
              <a:gd name="T30" fmla="*/ 932 w 1165"/>
              <a:gd name="T31" fmla="*/ 582 h 1051"/>
              <a:gd name="T32" fmla="*/ 700 w 1165"/>
              <a:gd name="T33" fmla="*/ 818 h 1051"/>
              <a:gd name="T34" fmla="*/ 350 w 1165"/>
              <a:gd name="T35" fmla="*/ 818 h 1051"/>
              <a:gd name="T36" fmla="*/ 115 w 1165"/>
              <a:gd name="T37" fmla="*/ 582 h 1051"/>
              <a:gd name="T38" fmla="*/ 115 w 1165"/>
              <a:gd name="T39" fmla="*/ 0 h 1051"/>
              <a:gd name="T40" fmla="*/ 1050 w 1165"/>
              <a:gd name="T4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5" h="1051">
                <a:moveTo>
                  <a:pt x="0" y="1050"/>
                </a:moveTo>
                <a:lnTo>
                  <a:pt x="0" y="932"/>
                </a:lnTo>
                <a:lnTo>
                  <a:pt x="1050" y="932"/>
                </a:lnTo>
                <a:lnTo>
                  <a:pt x="1050" y="1050"/>
                </a:lnTo>
                <a:lnTo>
                  <a:pt x="0" y="1050"/>
                </a:lnTo>
                <a:close/>
                <a:moveTo>
                  <a:pt x="1050" y="293"/>
                </a:moveTo>
                <a:lnTo>
                  <a:pt x="1050" y="118"/>
                </a:lnTo>
                <a:lnTo>
                  <a:pt x="932" y="118"/>
                </a:lnTo>
                <a:lnTo>
                  <a:pt x="932" y="293"/>
                </a:lnTo>
                <a:lnTo>
                  <a:pt x="1050" y="293"/>
                </a:lnTo>
                <a:close/>
                <a:moveTo>
                  <a:pt x="1050" y="0"/>
                </a:moveTo>
                <a:cubicBezTo>
                  <a:pt x="1115" y="0"/>
                  <a:pt x="1164" y="52"/>
                  <a:pt x="1164" y="118"/>
                </a:cubicBezTo>
                <a:lnTo>
                  <a:pt x="1164" y="293"/>
                </a:lnTo>
                <a:cubicBezTo>
                  <a:pt x="1164" y="358"/>
                  <a:pt x="1115" y="407"/>
                  <a:pt x="1050" y="407"/>
                </a:cubicBezTo>
                <a:lnTo>
                  <a:pt x="932" y="407"/>
                </a:lnTo>
                <a:lnTo>
                  <a:pt x="932" y="582"/>
                </a:lnTo>
                <a:cubicBezTo>
                  <a:pt x="932" y="711"/>
                  <a:pt x="828" y="818"/>
                  <a:pt x="700" y="818"/>
                </a:cubicBezTo>
                <a:lnTo>
                  <a:pt x="350" y="818"/>
                </a:lnTo>
                <a:cubicBezTo>
                  <a:pt x="221" y="818"/>
                  <a:pt x="115" y="711"/>
                  <a:pt x="115" y="582"/>
                </a:cubicBezTo>
                <a:lnTo>
                  <a:pt x="115" y="0"/>
                </a:ln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1526" y="5841208"/>
            <a:ext cx="377825" cy="377825"/>
          </a:xfrm>
          <a:custGeom>
            <a:avLst/>
            <a:gdLst>
              <a:gd name="T0" fmla="*/ 260 w 1051"/>
              <a:gd name="T1" fmla="*/ 232 h 1051"/>
              <a:gd name="T2" fmla="*/ 790 w 1051"/>
              <a:gd name="T3" fmla="*/ 232 h 1051"/>
              <a:gd name="T4" fmla="*/ 894 w 1051"/>
              <a:gd name="T5" fmla="*/ 118 h 1051"/>
              <a:gd name="T6" fmla="*/ 156 w 1051"/>
              <a:gd name="T7" fmla="*/ 118 h 1051"/>
              <a:gd name="T8" fmla="*/ 260 w 1051"/>
              <a:gd name="T9" fmla="*/ 232 h 1051"/>
              <a:gd name="T10" fmla="*/ 1050 w 1051"/>
              <a:gd name="T11" fmla="*/ 118 h 1051"/>
              <a:gd name="T12" fmla="*/ 582 w 1051"/>
              <a:gd name="T13" fmla="*/ 643 h 1051"/>
              <a:gd name="T14" fmla="*/ 582 w 1051"/>
              <a:gd name="T15" fmla="*/ 932 h 1051"/>
              <a:gd name="T16" fmla="*/ 875 w 1051"/>
              <a:gd name="T17" fmla="*/ 932 h 1051"/>
              <a:gd name="T18" fmla="*/ 875 w 1051"/>
              <a:gd name="T19" fmla="*/ 1050 h 1051"/>
              <a:gd name="T20" fmla="*/ 175 w 1051"/>
              <a:gd name="T21" fmla="*/ 1050 h 1051"/>
              <a:gd name="T22" fmla="*/ 175 w 1051"/>
              <a:gd name="T23" fmla="*/ 932 h 1051"/>
              <a:gd name="T24" fmla="*/ 467 w 1051"/>
              <a:gd name="T25" fmla="*/ 932 h 1051"/>
              <a:gd name="T26" fmla="*/ 467 w 1051"/>
              <a:gd name="T27" fmla="*/ 643 h 1051"/>
              <a:gd name="T28" fmla="*/ 0 w 1051"/>
              <a:gd name="T29" fmla="*/ 118 h 1051"/>
              <a:gd name="T30" fmla="*/ 0 w 1051"/>
              <a:gd name="T31" fmla="*/ 0 h 1051"/>
              <a:gd name="T32" fmla="*/ 1050 w 1051"/>
              <a:gd name="T33" fmla="*/ 0 h 1051"/>
              <a:gd name="T34" fmla="*/ 1050 w 1051"/>
              <a:gd name="T35"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51">
                <a:moveTo>
                  <a:pt x="260" y="232"/>
                </a:moveTo>
                <a:lnTo>
                  <a:pt x="790" y="232"/>
                </a:lnTo>
                <a:lnTo>
                  <a:pt x="894" y="118"/>
                </a:lnTo>
                <a:lnTo>
                  <a:pt x="156" y="118"/>
                </a:lnTo>
                <a:lnTo>
                  <a:pt x="260" y="232"/>
                </a:lnTo>
                <a:close/>
                <a:moveTo>
                  <a:pt x="1050" y="118"/>
                </a:moveTo>
                <a:lnTo>
                  <a:pt x="582" y="643"/>
                </a:lnTo>
                <a:lnTo>
                  <a:pt x="582" y="932"/>
                </a:lnTo>
                <a:lnTo>
                  <a:pt x="875" y="932"/>
                </a:lnTo>
                <a:lnTo>
                  <a:pt x="875" y="1050"/>
                </a:lnTo>
                <a:lnTo>
                  <a:pt x="175" y="1050"/>
                </a:lnTo>
                <a:lnTo>
                  <a:pt x="175" y="932"/>
                </a:lnTo>
                <a:lnTo>
                  <a:pt x="467" y="932"/>
                </a:lnTo>
                <a:lnTo>
                  <a:pt x="467" y="643"/>
                </a:lnTo>
                <a:lnTo>
                  <a:pt x="0" y="118"/>
                </a:lnTo>
                <a:lnTo>
                  <a:pt x="0" y="0"/>
                </a:lnTo>
                <a:lnTo>
                  <a:pt x="1050" y="0"/>
                </a:lnTo>
                <a:lnTo>
                  <a:pt x="1050"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15624" y="5861843"/>
            <a:ext cx="419100" cy="336550"/>
          </a:xfrm>
          <a:custGeom>
            <a:avLst/>
            <a:gdLst>
              <a:gd name="T0" fmla="*/ 1050 w 1166"/>
              <a:gd name="T1" fmla="*/ 817 h 936"/>
              <a:gd name="T2" fmla="*/ 1050 w 1166"/>
              <a:gd name="T3" fmla="*/ 117 h 936"/>
              <a:gd name="T4" fmla="*/ 115 w 1166"/>
              <a:gd name="T5" fmla="*/ 117 h 936"/>
              <a:gd name="T6" fmla="*/ 115 w 1166"/>
              <a:gd name="T7" fmla="*/ 817 h 936"/>
              <a:gd name="T8" fmla="*/ 1050 w 1166"/>
              <a:gd name="T9" fmla="*/ 817 h 936"/>
              <a:gd name="T10" fmla="*/ 1165 w 1166"/>
              <a:gd name="T11" fmla="*/ 117 h 936"/>
              <a:gd name="T12" fmla="*/ 1165 w 1166"/>
              <a:gd name="T13" fmla="*/ 817 h 936"/>
              <a:gd name="T14" fmla="*/ 1050 w 1166"/>
              <a:gd name="T15" fmla="*/ 935 h 936"/>
              <a:gd name="T16" fmla="*/ 115 w 1166"/>
              <a:gd name="T17" fmla="*/ 935 h 936"/>
              <a:gd name="T18" fmla="*/ 0 w 1166"/>
              <a:gd name="T19" fmla="*/ 817 h 936"/>
              <a:gd name="T20" fmla="*/ 0 w 1166"/>
              <a:gd name="T21" fmla="*/ 117 h 936"/>
              <a:gd name="T22" fmla="*/ 115 w 1166"/>
              <a:gd name="T23" fmla="*/ 0 h 936"/>
              <a:gd name="T24" fmla="*/ 1050 w 1166"/>
              <a:gd name="T25" fmla="*/ 0 h 936"/>
              <a:gd name="T26" fmla="*/ 1165 w 1166"/>
              <a:gd name="T27" fmla="*/ 117 h 936"/>
              <a:gd name="T28" fmla="*/ 525 w 1166"/>
              <a:gd name="T29" fmla="*/ 699 h 936"/>
              <a:gd name="T30" fmla="*/ 408 w 1166"/>
              <a:gd name="T31" fmla="*/ 699 h 936"/>
              <a:gd name="T32" fmla="*/ 408 w 1166"/>
              <a:gd name="T33" fmla="*/ 585 h 936"/>
              <a:gd name="T34" fmla="*/ 640 w 1166"/>
              <a:gd name="T35" fmla="*/ 585 h 936"/>
              <a:gd name="T36" fmla="*/ 640 w 1166"/>
              <a:gd name="T37" fmla="*/ 524 h 936"/>
              <a:gd name="T38" fmla="*/ 465 w 1166"/>
              <a:gd name="T39" fmla="*/ 524 h 936"/>
              <a:gd name="T40" fmla="*/ 408 w 1166"/>
              <a:gd name="T41" fmla="*/ 467 h 936"/>
              <a:gd name="T42" fmla="*/ 408 w 1166"/>
              <a:gd name="T43" fmla="*/ 292 h 936"/>
              <a:gd name="T44" fmla="*/ 465 w 1166"/>
              <a:gd name="T45" fmla="*/ 235 h 936"/>
              <a:gd name="T46" fmla="*/ 525 w 1166"/>
              <a:gd name="T47" fmla="*/ 235 h 936"/>
              <a:gd name="T48" fmla="*/ 525 w 1166"/>
              <a:gd name="T49" fmla="*/ 174 h 936"/>
              <a:gd name="T50" fmla="*/ 640 w 1166"/>
              <a:gd name="T51" fmla="*/ 174 h 936"/>
              <a:gd name="T52" fmla="*/ 640 w 1166"/>
              <a:gd name="T53" fmla="*/ 235 h 936"/>
              <a:gd name="T54" fmla="*/ 758 w 1166"/>
              <a:gd name="T55" fmla="*/ 235 h 936"/>
              <a:gd name="T56" fmla="*/ 758 w 1166"/>
              <a:gd name="T57" fmla="*/ 349 h 936"/>
              <a:gd name="T58" fmla="*/ 525 w 1166"/>
              <a:gd name="T59" fmla="*/ 349 h 936"/>
              <a:gd name="T60" fmla="*/ 525 w 1166"/>
              <a:gd name="T61" fmla="*/ 410 h 936"/>
              <a:gd name="T62" fmla="*/ 700 w 1166"/>
              <a:gd name="T63" fmla="*/ 410 h 936"/>
              <a:gd name="T64" fmla="*/ 758 w 1166"/>
              <a:gd name="T65" fmla="*/ 467 h 936"/>
              <a:gd name="T66" fmla="*/ 758 w 1166"/>
              <a:gd name="T67" fmla="*/ 642 h 936"/>
              <a:gd name="T68" fmla="*/ 700 w 1166"/>
              <a:gd name="T69" fmla="*/ 699 h 936"/>
              <a:gd name="T70" fmla="*/ 640 w 1166"/>
              <a:gd name="T71" fmla="*/ 699 h 936"/>
              <a:gd name="T72" fmla="*/ 640 w 1166"/>
              <a:gd name="T73" fmla="*/ 760 h 936"/>
              <a:gd name="T74" fmla="*/ 525 w 1166"/>
              <a:gd name="T75" fmla="*/ 760 h 936"/>
              <a:gd name="T76" fmla="*/ 525 w 1166"/>
              <a:gd name="T77" fmla="*/ 69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936">
                <a:moveTo>
                  <a:pt x="1050" y="817"/>
                </a:moveTo>
                <a:lnTo>
                  <a:pt x="1050" y="117"/>
                </a:lnTo>
                <a:lnTo>
                  <a:pt x="115" y="117"/>
                </a:lnTo>
                <a:lnTo>
                  <a:pt x="115" y="817"/>
                </a:lnTo>
                <a:lnTo>
                  <a:pt x="1050" y="817"/>
                </a:lnTo>
                <a:close/>
                <a:moveTo>
                  <a:pt x="1165" y="117"/>
                </a:moveTo>
                <a:lnTo>
                  <a:pt x="1165" y="817"/>
                </a:lnTo>
                <a:cubicBezTo>
                  <a:pt x="1165" y="883"/>
                  <a:pt x="1116" y="935"/>
                  <a:pt x="1050" y="935"/>
                </a:cubicBezTo>
                <a:lnTo>
                  <a:pt x="115" y="935"/>
                </a:lnTo>
                <a:cubicBezTo>
                  <a:pt x="49" y="935"/>
                  <a:pt x="0" y="883"/>
                  <a:pt x="0" y="817"/>
                </a:cubicBezTo>
                <a:lnTo>
                  <a:pt x="0" y="117"/>
                </a:lnTo>
                <a:cubicBezTo>
                  <a:pt x="0" y="51"/>
                  <a:pt x="49" y="0"/>
                  <a:pt x="115" y="0"/>
                </a:cubicBezTo>
                <a:lnTo>
                  <a:pt x="1050" y="0"/>
                </a:lnTo>
                <a:cubicBezTo>
                  <a:pt x="1116" y="0"/>
                  <a:pt x="1165" y="51"/>
                  <a:pt x="1165" y="117"/>
                </a:cubicBezTo>
                <a:close/>
                <a:moveTo>
                  <a:pt x="525" y="699"/>
                </a:moveTo>
                <a:lnTo>
                  <a:pt x="408" y="699"/>
                </a:lnTo>
                <a:lnTo>
                  <a:pt x="408" y="585"/>
                </a:lnTo>
                <a:lnTo>
                  <a:pt x="640" y="585"/>
                </a:lnTo>
                <a:lnTo>
                  <a:pt x="640" y="524"/>
                </a:lnTo>
                <a:lnTo>
                  <a:pt x="465" y="524"/>
                </a:lnTo>
                <a:cubicBezTo>
                  <a:pt x="432" y="524"/>
                  <a:pt x="408" y="500"/>
                  <a:pt x="408" y="467"/>
                </a:cubicBezTo>
                <a:lnTo>
                  <a:pt x="408" y="292"/>
                </a:lnTo>
                <a:cubicBezTo>
                  <a:pt x="408" y="259"/>
                  <a:pt x="432" y="235"/>
                  <a:pt x="465" y="235"/>
                </a:cubicBezTo>
                <a:lnTo>
                  <a:pt x="525" y="235"/>
                </a:lnTo>
                <a:lnTo>
                  <a:pt x="525" y="174"/>
                </a:lnTo>
                <a:lnTo>
                  <a:pt x="640" y="174"/>
                </a:lnTo>
                <a:lnTo>
                  <a:pt x="640" y="235"/>
                </a:lnTo>
                <a:lnTo>
                  <a:pt x="758" y="235"/>
                </a:lnTo>
                <a:lnTo>
                  <a:pt x="758" y="349"/>
                </a:lnTo>
                <a:lnTo>
                  <a:pt x="525" y="349"/>
                </a:lnTo>
                <a:lnTo>
                  <a:pt x="525" y="410"/>
                </a:lnTo>
                <a:lnTo>
                  <a:pt x="700" y="410"/>
                </a:lnTo>
                <a:cubicBezTo>
                  <a:pt x="733" y="410"/>
                  <a:pt x="758" y="434"/>
                  <a:pt x="758" y="467"/>
                </a:cubicBezTo>
                <a:lnTo>
                  <a:pt x="758" y="642"/>
                </a:lnTo>
                <a:cubicBezTo>
                  <a:pt x="758" y="675"/>
                  <a:pt x="733" y="699"/>
                  <a:pt x="700" y="699"/>
                </a:cubicBezTo>
                <a:lnTo>
                  <a:pt x="640" y="699"/>
                </a:lnTo>
                <a:lnTo>
                  <a:pt x="640" y="760"/>
                </a:lnTo>
                <a:lnTo>
                  <a:pt x="525" y="760"/>
                </a:lnTo>
                <a:lnTo>
                  <a:pt x="525" y="69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7023692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069" y="658813"/>
            <a:ext cx="463550" cy="315914"/>
          </a:xfrm>
          <a:custGeom>
            <a:avLst/>
            <a:gdLst>
              <a:gd name="T0" fmla="*/ 1050 w 1286"/>
              <a:gd name="T1" fmla="*/ 115 h 876"/>
              <a:gd name="T2" fmla="*/ 1285 w 1286"/>
              <a:gd name="T3" fmla="*/ 350 h 876"/>
              <a:gd name="T4" fmla="*/ 1285 w 1286"/>
              <a:gd name="T5" fmla="*/ 875 h 876"/>
              <a:gd name="T6" fmla="*/ 1167 w 1286"/>
              <a:gd name="T7" fmla="*/ 875 h 876"/>
              <a:gd name="T8" fmla="*/ 1167 w 1286"/>
              <a:gd name="T9" fmla="*/ 700 h 876"/>
              <a:gd name="T10" fmla="*/ 118 w 1286"/>
              <a:gd name="T11" fmla="*/ 700 h 876"/>
              <a:gd name="T12" fmla="*/ 118 w 1286"/>
              <a:gd name="T13" fmla="*/ 875 h 876"/>
              <a:gd name="T14" fmla="*/ 0 w 1286"/>
              <a:gd name="T15" fmla="*/ 875 h 876"/>
              <a:gd name="T16" fmla="*/ 0 w 1286"/>
              <a:gd name="T17" fmla="*/ 0 h 876"/>
              <a:gd name="T18" fmla="*/ 118 w 1286"/>
              <a:gd name="T19" fmla="*/ 0 h 876"/>
              <a:gd name="T20" fmla="*/ 118 w 1286"/>
              <a:gd name="T21" fmla="*/ 525 h 876"/>
              <a:gd name="T22" fmla="*/ 585 w 1286"/>
              <a:gd name="T23" fmla="*/ 525 h 876"/>
              <a:gd name="T24" fmla="*/ 585 w 1286"/>
              <a:gd name="T25" fmla="*/ 115 h 876"/>
              <a:gd name="T26" fmla="*/ 1050 w 1286"/>
              <a:gd name="T27" fmla="*/ 115 h 876"/>
              <a:gd name="T28" fmla="*/ 350 w 1286"/>
              <a:gd name="T29" fmla="*/ 465 h 876"/>
              <a:gd name="T30" fmla="*/ 175 w 1286"/>
              <a:gd name="T31" fmla="*/ 290 h 876"/>
              <a:gd name="T32" fmla="*/ 350 w 1286"/>
              <a:gd name="T33" fmla="*/ 115 h 876"/>
              <a:gd name="T34" fmla="*/ 525 w 1286"/>
              <a:gd name="T35" fmla="*/ 290 h 876"/>
              <a:gd name="T36" fmla="*/ 350 w 1286"/>
              <a:gd name="T37" fmla="*/ 46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876">
                <a:moveTo>
                  <a:pt x="1050" y="115"/>
                </a:moveTo>
                <a:cubicBezTo>
                  <a:pt x="1178" y="115"/>
                  <a:pt x="1285" y="222"/>
                  <a:pt x="1285" y="350"/>
                </a:cubicBezTo>
                <a:lnTo>
                  <a:pt x="1285" y="875"/>
                </a:lnTo>
                <a:lnTo>
                  <a:pt x="1167" y="875"/>
                </a:lnTo>
                <a:lnTo>
                  <a:pt x="1167" y="700"/>
                </a:lnTo>
                <a:lnTo>
                  <a:pt x="118" y="700"/>
                </a:lnTo>
                <a:lnTo>
                  <a:pt x="118" y="875"/>
                </a:lnTo>
                <a:lnTo>
                  <a:pt x="0" y="875"/>
                </a:lnTo>
                <a:lnTo>
                  <a:pt x="0" y="0"/>
                </a:lnTo>
                <a:lnTo>
                  <a:pt x="118" y="0"/>
                </a:lnTo>
                <a:lnTo>
                  <a:pt x="118" y="525"/>
                </a:lnTo>
                <a:lnTo>
                  <a:pt x="585" y="525"/>
                </a:lnTo>
                <a:lnTo>
                  <a:pt x="585" y="115"/>
                </a:lnTo>
                <a:lnTo>
                  <a:pt x="1050" y="115"/>
                </a:lnTo>
                <a:close/>
                <a:moveTo>
                  <a:pt x="350" y="465"/>
                </a:moveTo>
                <a:cubicBezTo>
                  <a:pt x="254" y="465"/>
                  <a:pt x="175" y="385"/>
                  <a:pt x="175" y="290"/>
                </a:cubicBezTo>
                <a:cubicBezTo>
                  <a:pt x="175" y="194"/>
                  <a:pt x="254" y="115"/>
                  <a:pt x="350" y="115"/>
                </a:cubicBezTo>
                <a:cubicBezTo>
                  <a:pt x="446" y="115"/>
                  <a:pt x="525" y="194"/>
                  <a:pt x="525" y="290"/>
                </a:cubicBezTo>
                <a:cubicBezTo>
                  <a:pt x="525" y="386"/>
                  <a:pt x="446" y="465"/>
                  <a:pt x="350" y="46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2806" y="647701"/>
            <a:ext cx="463550" cy="336550"/>
          </a:xfrm>
          <a:custGeom>
            <a:avLst/>
            <a:gdLst>
              <a:gd name="T0" fmla="*/ 992 w 1286"/>
              <a:gd name="T1" fmla="*/ 847 h 936"/>
              <a:gd name="T2" fmla="*/ 1080 w 1286"/>
              <a:gd name="T3" fmla="*/ 760 h 936"/>
              <a:gd name="T4" fmla="*/ 992 w 1286"/>
              <a:gd name="T5" fmla="*/ 672 h 936"/>
              <a:gd name="T6" fmla="*/ 905 w 1286"/>
              <a:gd name="T7" fmla="*/ 760 h 936"/>
              <a:gd name="T8" fmla="*/ 992 w 1286"/>
              <a:gd name="T9" fmla="*/ 847 h 936"/>
              <a:gd name="T10" fmla="*/ 1080 w 1286"/>
              <a:gd name="T11" fmla="*/ 323 h 936"/>
              <a:gd name="T12" fmla="*/ 935 w 1286"/>
              <a:gd name="T13" fmla="*/ 323 h 936"/>
              <a:gd name="T14" fmla="*/ 935 w 1286"/>
              <a:gd name="T15" fmla="*/ 467 h 936"/>
              <a:gd name="T16" fmla="*/ 1195 w 1286"/>
              <a:gd name="T17" fmla="*/ 467 h 936"/>
              <a:gd name="T18" fmla="*/ 1080 w 1286"/>
              <a:gd name="T19" fmla="*/ 323 h 936"/>
              <a:gd name="T20" fmla="*/ 293 w 1286"/>
              <a:gd name="T21" fmla="*/ 847 h 936"/>
              <a:gd name="T22" fmla="*/ 380 w 1286"/>
              <a:gd name="T23" fmla="*/ 760 h 936"/>
              <a:gd name="T24" fmla="*/ 293 w 1286"/>
              <a:gd name="T25" fmla="*/ 672 h 936"/>
              <a:gd name="T26" fmla="*/ 205 w 1286"/>
              <a:gd name="T27" fmla="*/ 760 h 936"/>
              <a:gd name="T28" fmla="*/ 293 w 1286"/>
              <a:gd name="T29" fmla="*/ 847 h 936"/>
              <a:gd name="T30" fmla="*/ 1285 w 1286"/>
              <a:gd name="T31" fmla="*/ 467 h 936"/>
              <a:gd name="T32" fmla="*/ 1285 w 1286"/>
              <a:gd name="T33" fmla="*/ 760 h 936"/>
              <a:gd name="T34" fmla="*/ 1167 w 1286"/>
              <a:gd name="T35" fmla="*/ 760 h 936"/>
              <a:gd name="T36" fmla="*/ 992 w 1286"/>
              <a:gd name="T37" fmla="*/ 935 h 936"/>
              <a:gd name="T38" fmla="*/ 818 w 1286"/>
              <a:gd name="T39" fmla="*/ 760 h 936"/>
              <a:gd name="T40" fmla="*/ 468 w 1286"/>
              <a:gd name="T41" fmla="*/ 760 h 936"/>
              <a:gd name="T42" fmla="*/ 293 w 1286"/>
              <a:gd name="T43" fmla="*/ 935 h 936"/>
              <a:gd name="T44" fmla="*/ 118 w 1286"/>
              <a:gd name="T45" fmla="*/ 760 h 936"/>
              <a:gd name="T46" fmla="*/ 0 w 1286"/>
              <a:gd name="T47" fmla="*/ 760 h 936"/>
              <a:gd name="T48" fmla="*/ 0 w 1286"/>
              <a:gd name="T49" fmla="*/ 118 h 936"/>
              <a:gd name="T50" fmla="*/ 118 w 1286"/>
              <a:gd name="T51" fmla="*/ 0 h 936"/>
              <a:gd name="T52" fmla="*/ 935 w 1286"/>
              <a:gd name="T53" fmla="*/ 0 h 936"/>
              <a:gd name="T54" fmla="*/ 935 w 1286"/>
              <a:gd name="T55" fmla="*/ 235 h 936"/>
              <a:gd name="T56" fmla="*/ 1110 w 1286"/>
              <a:gd name="T57" fmla="*/ 235 h 936"/>
              <a:gd name="T58" fmla="*/ 1285 w 1286"/>
              <a:gd name="T5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936">
                <a:moveTo>
                  <a:pt x="992" y="847"/>
                </a:moveTo>
                <a:cubicBezTo>
                  <a:pt x="1041" y="847"/>
                  <a:pt x="1080" y="809"/>
                  <a:pt x="1080" y="760"/>
                </a:cubicBezTo>
                <a:cubicBezTo>
                  <a:pt x="1080" y="711"/>
                  <a:pt x="1041" y="672"/>
                  <a:pt x="992" y="672"/>
                </a:cubicBezTo>
                <a:cubicBezTo>
                  <a:pt x="942" y="672"/>
                  <a:pt x="905" y="711"/>
                  <a:pt x="905" y="760"/>
                </a:cubicBezTo>
                <a:cubicBezTo>
                  <a:pt x="905" y="809"/>
                  <a:pt x="942" y="847"/>
                  <a:pt x="992" y="847"/>
                </a:cubicBezTo>
                <a:close/>
                <a:moveTo>
                  <a:pt x="1080" y="323"/>
                </a:moveTo>
                <a:lnTo>
                  <a:pt x="935" y="323"/>
                </a:lnTo>
                <a:lnTo>
                  <a:pt x="935" y="467"/>
                </a:lnTo>
                <a:lnTo>
                  <a:pt x="1195" y="467"/>
                </a:lnTo>
                <a:lnTo>
                  <a:pt x="1080" y="323"/>
                </a:lnTo>
                <a:close/>
                <a:moveTo>
                  <a:pt x="293" y="847"/>
                </a:moveTo>
                <a:cubicBezTo>
                  <a:pt x="342" y="847"/>
                  <a:pt x="380" y="809"/>
                  <a:pt x="380" y="760"/>
                </a:cubicBezTo>
                <a:cubicBezTo>
                  <a:pt x="380" y="711"/>
                  <a:pt x="342" y="672"/>
                  <a:pt x="293" y="672"/>
                </a:cubicBezTo>
                <a:cubicBezTo>
                  <a:pt x="244" y="672"/>
                  <a:pt x="205" y="711"/>
                  <a:pt x="205" y="760"/>
                </a:cubicBezTo>
                <a:cubicBezTo>
                  <a:pt x="205" y="809"/>
                  <a:pt x="244" y="847"/>
                  <a:pt x="293" y="847"/>
                </a:cubicBezTo>
                <a:close/>
                <a:moveTo>
                  <a:pt x="1285" y="467"/>
                </a:moveTo>
                <a:lnTo>
                  <a:pt x="1285" y="760"/>
                </a:lnTo>
                <a:lnTo>
                  <a:pt x="1167" y="760"/>
                </a:lnTo>
                <a:cubicBezTo>
                  <a:pt x="1167" y="855"/>
                  <a:pt x="1087" y="935"/>
                  <a:pt x="992" y="935"/>
                </a:cubicBezTo>
                <a:cubicBezTo>
                  <a:pt x="896" y="935"/>
                  <a:pt x="818" y="855"/>
                  <a:pt x="818" y="760"/>
                </a:cubicBezTo>
                <a:lnTo>
                  <a:pt x="468" y="760"/>
                </a:lnTo>
                <a:cubicBezTo>
                  <a:pt x="468" y="855"/>
                  <a:pt x="388" y="935"/>
                  <a:pt x="293" y="935"/>
                </a:cubicBezTo>
                <a:cubicBezTo>
                  <a:pt x="197" y="935"/>
                  <a:pt x="118" y="855"/>
                  <a:pt x="118" y="760"/>
                </a:cubicBezTo>
                <a:lnTo>
                  <a:pt x="0" y="760"/>
                </a:lnTo>
                <a:lnTo>
                  <a:pt x="0" y="118"/>
                </a:lnTo>
                <a:cubicBezTo>
                  <a:pt x="0" y="55"/>
                  <a:pt x="55" y="0"/>
                  <a:pt x="118" y="0"/>
                </a:cubicBezTo>
                <a:lnTo>
                  <a:pt x="935" y="0"/>
                </a:lnTo>
                <a:lnTo>
                  <a:pt x="935" y="235"/>
                </a:lnTo>
                <a:lnTo>
                  <a:pt x="1110" y="235"/>
                </a:lnTo>
                <a:lnTo>
                  <a:pt x="1285" y="4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29769" y="647701"/>
            <a:ext cx="419100" cy="336550"/>
          </a:xfrm>
          <a:custGeom>
            <a:avLst/>
            <a:gdLst>
              <a:gd name="T0" fmla="*/ 789 w 1165"/>
              <a:gd name="T1" fmla="*/ 746 h 936"/>
              <a:gd name="T2" fmla="*/ 727 w 1165"/>
              <a:gd name="T3" fmla="*/ 508 h 936"/>
              <a:gd name="T4" fmla="*/ 918 w 1165"/>
              <a:gd name="T5" fmla="*/ 350 h 936"/>
              <a:gd name="T6" fmla="*/ 672 w 1165"/>
              <a:gd name="T7" fmla="*/ 336 h 936"/>
              <a:gd name="T8" fmla="*/ 582 w 1165"/>
              <a:gd name="T9" fmla="*/ 107 h 936"/>
              <a:gd name="T10" fmla="*/ 492 w 1165"/>
              <a:gd name="T11" fmla="*/ 336 h 936"/>
              <a:gd name="T12" fmla="*/ 243 w 1165"/>
              <a:gd name="T13" fmla="*/ 350 h 936"/>
              <a:gd name="T14" fmla="*/ 437 w 1165"/>
              <a:gd name="T15" fmla="*/ 508 h 936"/>
              <a:gd name="T16" fmla="*/ 374 w 1165"/>
              <a:gd name="T17" fmla="*/ 746 h 936"/>
              <a:gd name="T18" fmla="*/ 582 w 1165"/>
              <a:gd name="T19" fmla="*/ 612 h 936"/>
              <a:gd name="T20" fmla="*/ 789 w 1165"/>
              <a:gd name="T21" fmla="*/ 746 h 936"/>
              <a:gd name="T22" fmla="*/ 1049 w 1165"/>
              <a:gd name="T23" fmla="*/ 467 h 936"/>
              <a:gd name="T24" fmla="*/ 1164 w 1165"/>
              <a:gd name="T25" fmla="*/ 585 h 936"/>
              <a:gd name="T26" fmla="*/ 1164 w 1165"/>
              <a:gd name="T27" fmla="*/ 817 h 936"/>
              <a:gd name="T28" fmla="*/ 1049 w 1165"/>
              <a:gd name="T29" fmla="*/ 935 h 936"/>
              <a:gd name="T30" fmla="*/ 114 w 1165"/>
              <a:gd name="T31" fmla="*/ 935 h 936"/>
              <a:gd name="T32" fmla="*/ 0 w 1165"/>
              <a:gd name="T33" fmla="*/ 817 h 936"/>
              <a:gd name="T34" fmla="*/ 0 w 1165"/>
              <a:gd name="T35" fmla="*/ 585 h 936"/>
              <a:gd name="T36" fmla="*/ 114 w 1165"/>
              <a:gd name="T37" fmla="*/ 467 h 936"/>
              <a:gd name="T38" fmla="*/ 0 w 1165"/>
              <a:gd name="T39" fmla="*/ 350 h 936"/>
              <a:gd name="T40" fmla="*/ 0 w 1165"/>
              <a:gd name="T41" fmla="*/ 118 h 936"/>
              <a:gd name="T42" fmla="*/ 114 w 1165"/>
              <a:gd name="T43" fmla="*/ 0 h 936"/>
              <a:gd name="T44" fmla="*/ 1049 w 1165"/>
              <a:gd name="T45" fmla="*/ 0 h 936"/>
              <a:gd name="T46" fmla="*/ 1164 w 1165"/>
              <a:gd name="T47" fmla="*/ 118 h 936"/>
              <a:gd name="T48" fmla="*/ 1164 w 1165"/>
              <a:gd name="T49" fmla="*/ 350 h 936"/>
              <a:gd name="T50" fmla="*/ 1049 w 1165"/>
              <a:gd name="T51"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936">
                <a:moveTo>
                  <a:pt x="789" y="746"/>
                </a:moveTo>
                <a:lnTo>
                  <a:pt x="727" y="508"/>
                </a:lnTo>
                <a:lnTo>
                  <a:pt x="918" y="350"/>
                </a:lnTo>
                <a:lnTo>
                  <a:pt x="672" y="336"/>
                </a:lnTo>
                <a:lnTo>
                  <a:pt x="582" y="107"/>
                </a:lnTo>
                <a:lnTo>
                  <a:pt x="492" y="336"/>
                </a:lnTo>
                <a:lnTo>
                  <a:pt x="243" y="350"/>
                </a:lnTo>
                <a:lnTo>
                  <a:pt x="437" y="508"/>
                </a:lnTo>
                <a:lnTo>
                  <a:pt x="374" y="746"/>
                </a:lnTo>
                <a:lnTo>
                  <a:pt x="582" y="612"/>
                </a:lnTo>
                <a:lnTo>
                  <a:pt x="789" y="746"/>
                </a:lnTo>
                <a:close/>
                <a:moveTo>
                  <a:pt x="1049" y="467"/>
                </a:moveTo>
                <a:cubicBezTo>
                  <a:pt x="1049" y="530"/>
                  <a:pt x="1101" y="585"/>
                  <a:pt x="1164" y="585"/>
                </a:cubicBezTo>
                <a:lnTo>
                  <a:pt x="1164" y="817"/>
                </a:lnTo>
                <a:cubicBezTo>
                  <a:pt x="1164" y="880"/>
                  <a:pt x="1112" y="935"/>
                  <a:pt x="1049" y="935"/>
                </a:cubicBezTo>
                <a:lnTo>
                  <a:pt x="114" y="935"/>
                </a:lnTo>
                <a:cubicBezTo>
                  <a:pt x="52" y="935"/>
                  <a:pt x="0" y="880"/>
                  <a:pt x="0" y="817"/>
                </a:cubicBezTo>
                <a:lnTo>
                  <a:pt x="0" y="585"/>
                </a:lnTo>
                <a:cubicBezTo>
                  <a:pt x="65" y="585"/>
                  <a:pt x="114" y="530"/>
                  <a:pt x="114" y="467"/>
                </a:cubicBezTo>
                <a:cubicBezTo>
                  <a:pt x="114" y="405"/>
                  <a:pt x="62" y="350"/>
                  <a:pt x="0" y="350"/>
                </a:cubicBezTo>
                <a:lnTo>
                  <a:pt x="0" y="118"/>
                </a:lnTo>
                <a:cubicBezTo>
                  <a:pt x="0" y="55"/>
                  <a:pt x="52" y="0"/>
                  <a:pt x="114" y="0"/>
                </a:cubicBezTo>
                <a:lnTo>
                  <a:pt x="1049" y="0"/>
                </a:lnTo>
                <a:cubicBezTo>
                  <a:pt x="1112" y="0"/>
                  <a:pt x="1164" y="55"/>
                  <a:pt x="1164" y="118"/>
                </a:cubicBezTo>
                <a:lnTo>
                  <a:pt x="1164" y="350"/>
                </a:lnTo>
                <a:cubicBezTo>
                  <a:pt x="1101" y="350"/>
                  <a:pt x="1049" y="405"/>
                  <a:pt x="1049"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25146" y="606426"/>
            <a:ext cx="377825" cy="419100"/>
          </a:xfrm>
          <a:custGeom>
            <a:avLst/>
            <a:gdLst>
              <a:gd name="T0" fmla="*/ 525 w 1051"/>
              <a:gd name="T1" fmla="*/ 757 h 1165"/>
              <a:gd name="T2" fmla="*/ 642 w 1051"/>
              <a:gd name="T3" fmla="*/ 640 h 1165"/>
              <a:gd name="T4" fmla="*/ 525 w 1051"/>
              <a:gd name="T5" fmla="*/ 525 h 1165"/>
              <a:gd name="T6" fmla="*/ 407 w 1051"/>
              <a:gd name="T7" fmla="*/ 640 h 1165"/>
              <a:gd name="T8" fmla="*/ 525 w 1051"/>
              <a:gd name="T9" fmla="*/ 757 h 1165"/>
              <a:gd name="T10" fmla="*/ 232 w 1051"/>
              <a:gd name="T11" fmla="*/ 290 h 1165"/>
              <a:gd name="T12" fmla="*/ 350 w 1051"/>
              <a:gd name="T13" fmla="*/ 408 h 1165"/>
              <a:gd name="T14" fmla="*/ 467 w 1051"/>
              <a:gd name="T15" fmla="*/ 290 h 1165"/>
              <a:gd name="T16" fmla="*/ 350 w 1051"/>
              <a:gd name="T17" fmla="*/ 175 h 1165"/>
              <a:gd name="T18" fmla="*/ 232 w 1051"/>
              <a:gd name="T19" fmla="*/ 290 h 1165"/>
              <a:gd name="T20" fmla="*/ 525 w 1051"/>
              <a:gd name="T21" fmla="*/ 0 h 1165"/>
              <a:gd name="T22" fmla="*/ 1050 w 1051"/>
              <a:gd name="T23" fmla="*/ 233 h 1165"/>
              <a:gd name="T24" fmla="*/ 525 w 1051"/>
              <a:gd name="T25" fmla="*/ 1164 h 1165"/>
              <a:gd name="T26" fmla="*/ 0 w 1051"/>
              <a:gd name="T27" fmla="*/ 233 h 1165"/>
              <a:gd name="T28" fmla="*/ 525 w 1051"/>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1165">
                <a:moveTo>
                  <a:pt x="525" y="757"/>
                </a:moveTo>
                <a:cubicBezTo>
                  <a:pt x="588" y="757"/>
                  <a:pt x="642" y="703"/>
                  <a:pt x="642" y="640"/>
                </a:cubicBezTo>
                <a:cubicBezTo>
                  <a:pt x="642" y="577"/>
                  <a:pt x="588" y="525"/>
                  <a:pt x="525" y="525"/>
                </a:cubicBezTo>
                <a:cubicBezTo>
                  <a:pt x="462" y="525"/>
                  <a:pt x="407" y="577"/>
                  <a:pt x="407" y="640"/>
                </a:cubicBezTo>
                <a:cubicBezTo>
                  <a:pt x="407" y="703"/>
                  <a:pt x="462" y="757"/>
                  <a:pt x="525" y="757"/>
                </a:cubicBezTo>
                <a:close/>
                <a:moveTo>
                  <a:pt x="232" y="290"/>
                </a:moveTo>
                <a:cubicBezTo>
                  <a:pt x="232" y="353"/>
                  <a:pt x="287" y="408"/>
                  <a:pt x="350" y="408"/>
                </a:cubicBezTo>
                <a:cubicBezTo>
                  <a:pt x="413" y="408"/>
                  <a:pt x="467" y="353"/>
                  <a:pt x="467" y="290"/>
                </a:cubicBezTo>
                <a:cubicBezTo>
                  <a:pt x="467" y="227"/>
                  <a:pt x="413" y="175"/>
                  <a:pt x="350" y="175"/>
                </a:cubicBezTo>
                <a:cubicBezTo>
                  <a:pt x="287" y="175"/>
                  <a:pt x="232" y="227"/>
                  <a:pt x="232" y="290"/>
                </a:cubicBezTo>
                <a:close/>
                <a:moveTo>
                  <a:pt x="525" y="0"/>
                </a:moveTo>
                <a:cubicBezTo>
                  <a:pt x="733" y="0"/>
                  <a:pt x="921" y="91"/>
                  <a:pt x="1050" y="233"/>
                </a:cubicBezTo>
                <a:lnTo>
                  <a:pt x="525" y="1164"/>
                </a:lnTo>
                <a:lnTo>
                  <a:pt x="0" y="233"/>
                </a:lnTo>
                <a:cubicBezTo>
                  <a:pt x="129" y="91"/>
                  <a:pt x="317" y="0"/>
                  <a:pt x="525"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99883" y="606428"/>
            <a:ext cx="377825" cy="420687"/>
          </a:xfrm>
          <a:custGeom>
            <a:avLst/>
            <a:gdLst>
              <a:gd name="T0" fmla="*/ 757 w 1051"/>
              <a:gd name="T1" fmla="*/ 642 h 1168"/>
              <a:gd name="T2" fmla="*/ 582 w 1051"/>
              <a:gd name="T3" fmla="*/ 642 h 1168"/>
              <a:gd name="T4" fmla="*/ 582 w 1051"/>
              <a:gd name="T5" fmla="*/ 467 h 1168"/>
              <a:gd name="T6" fmla="*/ 468 w 1051"/>
              <a:gd name="T7" fmla="*/ 467 h 1168"/>
              <a:gd name="T8" fmla="*/ 468 w 1051"/>
              <a:gd name="T9" fmla="*/ 642 h 1168"/>
              <a:gd name="T10" fmla="*/ 293 w 1051"/>
              <a:gd name="T11" fmla="*/ 642 h 1168"/>
              <a:gd name="T12" fmla="*/ 293 w 1051"/>
              <a:gd name="T13" fmla="*/ 760 h 1168"/>
              <a:gd name="T14" fmla="*/ 468 w 1051"/>
              <a:gd name="T15" fmla="*/ 760 h 1168"/>
              <a:gd name="T16" fmla="*/ 468 w 1051"/>
              <a:gd name="T17" fmla="*/ 935 h 1168"/>
              <a:gd name="T18" fmla="*/ 582 w 1051"/>
              <a:gd name="T19" fmla="*/ 935 h 1168"/>
              <a:gd name="T20" fmla="*/ 582 w 1051"/>
              <a:gd name="T21" fmla="*/ 760 h 1168"/>
              <a:gd name="T22" fmla="*/ 757 w 1051"/>
              <a:gd name="T23" fmla="*/ 760 h 1168"/>
              <a:gd name="T24" fmla="*/ 757 w 1051"/>
              <a:gd name="T25" fmla="*/ 642 h 1168"/>
              <a:gd name="T26" fmla="*/ 1050 w 1051"/>
              <a:gd name="T27" fmla="*/ 235 h 1168"/>
              <a:gd name="T28" fmla="*/ 1050 w 1051"/>
              <a:gd name="T29" fmla="*/ 350 h 1168"/>
              <a:gd name="T30" fmla="*/ 932 w 1051"/>
              <a:gd name="T31" fmla="*/ 700 h 1168"/>
              <a:gd name="T32" fmla="*/ 1050 w 1051"/>
              <a:gd name="T33" fmla="*/ 1049 h 1168"/>
              <a:gd name="T34" fmla="*/ 1050 w 1051"/>
              <a:gd name="T35" fmla="*/ 1167 h 1168"/>
              <a:gd name="T36" fmla="*/ 0 w 1051"/>
              <a:gd name="T37" fmla="*/ 1167 h 1168"/>
              <a:gd name="T38" fmla="*/ 0 w 1051"/>
              <a:gd name="T39" fmla="*/ 1049 h 1168"/>
              <a:gd name="T40" fmla="*/ 118 w 1051"/>
              <a:gd name="T41" fmla="*/ 700 h 1168"/>
              <a:gd name="T42" fmla="*/ 0 w 1051"/>
              <a:gd name="T43" fmla="*/ 350 h 1168"/>
              <a:gd name="T44" fmla="*/ 0 w 1051"/>
              <a:gd name="T45" fmla="*/ 235 h 1168"/>
              <a:gd name="T46" fmla="*/ 741 w 1051"/>
              <a:gd name="T47" fmla="*/ 235 h 1168"/>
              <a:gd name="T48" fmla="*/ 826 w 1051"/>
              <a:gd name="T49" fmla="*/ 0 h 1168"/>
              <a:gd name="T50" fmla="*/ 962 w 1051"/>
              <a:gd name="T51" fmla="*/ 52 h 1168"/>
              <a:gd name="T52" fmla="*/ 897 w 1051"/>
              <a:gd name="T53" fmla="*/ 235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757" y="642"/>
                </a:moveTo>
                <a:lnTo>
                  <a:pt x="582" y="642"/>
                </a:lnTo>
                <a:lnTo>
                  <a:pt x="582" y="467"/>
                </a:lnTo>
                <a:lnTo>
                  <a:pt x="468" y="467"/>
                </a:lnTo>
                <a:lnTo>
                  <a:pt x="468" y="642"/>
                </a:lnTo>
                <a:lnTo>
                  <a:pt x="293" y="642"/>
                </a:lnTo>
                <a:lnTo>
                  <a:pt x="293" y="760"/>
                </a:lnTo>
                <a:lnTo>
                  <a:pt x="468" y="760"/>
                </a:lnTo>
                <a:lnTo>
                  <a:pt x="468" y="935"/>
                </a:lnTo>
                <a:lnTo>
                  <a:pt x="582" y="935"/>
                </a:lnTo>
                <a:lnTo>
                  <a:pt x="582" y="760"/>
                </a:lnTo>
                <a:lnTo>
                  <a:pt x="757" y="760"/>
                </a:lnTo>
                <a:lnTo>
                  <a:pt x="757" y="642"/>
                </a:lnTo>
                <a:close/>
                <a:moveTo>
                  <a:pt x="1050" y="235"/>
                </a:moveTo>
                <a:lnTo>
                  <a:pt x="1050" y="350"/>
                </a:lnTo>
                <a:lnTo>
                  <a:pt x="932" y="700"/>
                </a:lnTo>
                <a:lnTo>
                  <a:pt x="1050" y="1049"/>
                </a:lnTo>
                <a:lnTo>
                  <a:pt x="1050" y="1167"/>
                </a:lnTo>
                <a:lnTo>
                  <a:pt x="0" y="1167"/>
                </a:lnTo>
                <a:lnTo>
                  <a:pt x="0" y="1049"/>
                </a:lnTo>
                <a:lnTo>
                  <a:pt x="118" y="700"/>
                </a:lnTo>
                <a:lnTo>
                  <a:pt x="0" y="350"/>
                </a:lnTo>
                <a:lnTo>
                  <a:pt x="0" y="235"/>
                </a:lnTo>
                <a:lnTo>
                  <a:pt x="741" y="235"/>
                </a:lnTo>
                <a:lnTo>
                  <a:pt x="826" y="0"/>
                </a:lnTo>
                <a:lnTo>
                  <a:pt x="962" y="52"/>
                </a:lnTo>
                <a:lnTo>
                  <a:pt x="897" y="235"/>
                </a:lnTo>
                <a:lnTo>
                  <a:pt x="1050"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527006" y="627064"/>
            <a:ext cx="273050" cy="377825"/>
          </a:xfrm>
          <a:custGeom>
            <a:avLst/>
            <a:gdLst>
              <a:gd name="T0" fmla="*/ 420 w 757"/>
              <a:gd name="T1" fmla="*/ 467 h 1050"/>
              <a:gd name="T2" fmla="*/ 535 w 757"/>
              <a:gd name="T3" fmla="*/ 350 h 1050"/>
              <a:gd name="T4" fmla="*/ 420 w 757"/>
              <a:gd name="T5" fmla="*/ 232 h 1050"/>
              <a:gd name="T6" fmla="*/ 232 w 757"/>
              <a:gd name="T7" fmla="*/ 232 h 1050"/>
              <a:gd name="T8" fmla="*/ 232 w 757"/>
              <a:gd name="T9" fmla="*/ 467 h 1050"/>
              <a:gd name="T10" fmla="*/ 420 w 757"/>
              <a:gd name="T11" fmla="*/ 467 h 1050"/>
              <a:gd name="T12" fmla="*/ 407 w 757"/>
              <a:gd name="T13" fmla="*/ 0 h 1050"/>
              <a:gd name="T14" fmla="*/ 756 w 757"/>
              <a:gd name="T15" fmla="*/ 350 h 1050"/>
              <a:gd name="T16" fmla="*/ 407 w 757"/>
              <a:gd name="T17" fmla="*/ 699 h 1050"/>
              <a:gd name="T18" fmla="*/ 232 w 757"/>
              <a:gd name="T19" fmla="*/ 699 h 1050"/>
              <a:gd name="T20" fmla="*/ 232 w 757"/>
              <a:gd name="T21" fmla="*/ 1049 h 1050"/>
              <a:gd name="T22" fmla="*/ 0 w 757"/>
              <a:gd name="T23" fmla="*/ 1049 h 1050"/>
              <a:gd name="T24" fmla="*/ 0 w 757"/>
              <a:gd name="T25" fmla="*/ 0 h 1050"/>
              <a:gd name="T26" fmla="*/ 407 w 757"/>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7" h="1050">
                <a:moveTo>
                  <a:pt x="420" y="467"/>
                </a:moveTo>
                <a:cubicBezTo>
                  <a:pt x="483" y="467"/>
                  <a:pt x="535" y="412"/>
                  <a:pt x="535" y="350"/>
                </a:cubicBezTo>
                <a:cubicBezTo>
                  <a:pt x="535" y="287"/>
                  <a:pt x="483" y="232"/>
                  <a:pt x="420" y="232"/>
                </a:cubicBezTo>
                <a:lnTo>
                  <a:pt x="232" y="232"/>
                </a:lnTo>
                <a:lnTo>
                  <a:pt x="232" y="467"/>
                </a:lnTo>
                <a:lnTo>
                  <a:pt x="420" y="467"/>
                </a:lnTo>
                <a:close/>
                <a:moveTo>
                  <a:pt x="407" y="0"/>
                </a:moveTo>
                <a:cubicBezTo>
                  <a:pt x="601" y="0"/>
                  <a:pt x="756" y="156"/>
                  <a:pt x="756" y="350"/>
                </a:cubicBezTo>
                <a:cubicBezTo>
                  <a:pt x="756" y="544"/>
                  <a:pt x="601" y="699"/>
                  <a:pt x="407" y="699"/>
                </a:cubicBezTo>
                <a:lnTo>
                  <a:pt x="232" y="699"/>
                </a:lnTo>
                <a:lnTo>
                  <a:pt x="232" y="1049"/>
                </a:lnTo>
                <a:lnTo>
                  <a:pt x="0" y="1049"/>
                </a:lnTo>
                <a:lnTo>
                  <a:pt x="0" y="0"/>
                </a:lnTo>
                <a:lnTo>
                  <a:pt x="40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28719" y="606426"/>
            <a:ext cx="419100" cy="419100"/>
          </a:xfrm>
          <a:custGeom>
            <a:avLst/>
            <a:gdLst>
              <a:gd name="T0" fmla="*/ 202 w 1165"/>
              <a:gd name="T1" fmla="*/ 290 h 1165"/>
              <a:gd name="T2" fmla="*/ 290 w 1165"/>
              <a:gd name="T3" fmla="*/ 203 h 1165"/>
              <a:gd name="T4" fmla="*/ 202 w 1165"/>
              <a:gd name="T5" fmla="*/ 115 h 1165"/>
              <a:gd name="T6" fmla="*/ 115 w 1165"/>
              <a:gd name="T7" fmla="*/ 203 h 1165"/>
              <a:gd name="T8" fmla="*/ 202 w 1165"/>
              <a:gd name="T9" fmla="*/ 290 h 1165"/>
              <a:gd name="T10" fmla="*/ 1131 w 1165"/>
              <a:gd name="T11" fmla="*/ 558 h 1165"/>
              <a:gd name="T12" fmla="*/ 1164 w 1165"/>
              <a:gd name="T13" fmla="*/ 640 h 1165"/>
              <a:gd name="T14" fmla="*/ 1131 w 1165"/>
              <a:gd name="T15" fmla="*/ 722 h 1165"/>
              <a:gd name="T16" fmla="*/ 721 w 1165"/>
              <a:gd name="T17" fmla="*/ 1132 h 1165"/>
              <a:gd name="T18" fmla="*/ 639 w 1165"/>
              <a:gd name="T19" fmla="*/ 1164 h 1165"/>
              <a:gd name="T20" fmla="*/ 558 w 1165"/>
              <a:gd name="T21" fmla="*/ 1132 h 1165"/>
              <a:gd name="T22" fmla="*/ 33 w 1165"/>
              <a:gd name="T23" fmla="*/ 607 h 1165"/>
              <a:gd name="T24" fmla="*/ 0 w 1165"/>
              <a:gd name="T25" fmla="*/ 525 h 1165"/>
              <a:gd name="T26" fmla="*/ 0 w 1165"/>
              <a:gd name="T27" fmla="*/ 115 h 1165"/>
              <a:gd name="T28" fmla="*/ 115 w 1165"/>
              <a:gd name="T29" fmla="*/ 0 h 1165"/>
              <a:gd name="T30" fmla="*/ 525 w 1165"/>
              <a:gd name="T31" fmla="*/ 0 h 1165"/>
              <a:gd name="T32" fmla="*/ 607 w 1165"/>
              <a:gd name="T33" fmla="*/ 33 h 1165"/>
              <a:gd name="T34" fmla="*/ 1131 w 1165"/>
              <a:gd name="T35" fmla="*/ 558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202" y="290"/>
                </a:moveTo>
                <a:cubicBezTo>
                  <a:pt x="251" y="290"/>
                  <a:pt x="290" y="252"/>
                  <a:pt x="290" y="203"/>
                </a:cubicBezTo>
                <a:cubicBezTo>
                  <a:pt x="290" y="153"/>
                  <a:pt x="251" y="115"/>
                  <a:pt x="202" y="115"/>
                </a:cubicBezTo>
                <a:cubicBezTo>
                  <a:pt x="153" y="115"/>
                  <a:pt x="115" y="153"/>
                  <a:pt x="115" y="203"/>
                </a:cubicBezTo>
                <a:cubicBezTo>
                  <a:pt x="115" y="252"/>
                  <a:pt x="153" y="290"/>
                  <a:pt x="202" y="290"/>
                </a:cubicBezTo>
                <a:close/>
                <a:moveTo>
                  <a:pt x="1131" y="558"/>
                </a:moveTo>
                <a:cubicBezTo>
                  <a:pt x="1153" y="580"/>
                  <a:pt x="1164" y="607"/>
                  <a:pt x="1164" y="640"/>
                </a:cubicBezTo>
                <a:cubicBezTo>
                  <a:pt x="1164" y="673"/>
                  <a:pt x="1153" y="700"/>
                  <a:pt x="1131" y="722"/>
                </a:cubicBezTo>
                <a:lnTo>
                  <a:pt x="721" y="1132"/>
                </a:lnTo>
                <a:cubicBezTo>
                  <a:pt x="700" y="1154"/>
                  <a:pt x="672" y="1164"/>
                  <a:pt x="639" y="1164"/>
                </a:cubicBezTo>
                <a:cubicBezTo>
                  <a:pt x="607" y="1164"/>
                  <a:pt x="579" y="1154"/>
                  <a:pt x="558" y="1132"/>
                </a:cubicBezTo>
                <a:lnTo>
                  <a:pt x="33" y="607"/>
                </a:lnTo>
                <a:cubicBezTo>
                  <a:pt x="11" y="585"/>
                  <a:pt x="0" y="558"/>
                  <a:pt x="0" y="525"/>
                </a:cubicBezTo>
                <a:lnTo>
                  <a:pt x="0" y="115"/>
                </a:lnTo>
                <a:cubicBezTo>
                  <a:pt x="0" y="52"/>
                  <a:pt x="52" y="0"/>
                  <a:pt x="115" y="0"/>
                </a:cubicBezTo>
                <a:lnTo>
                  <a:pt x="525" y="0"/>
                </a:lnTo>
                <a:cubicBezTo>
                  <a:pt x="558" y="0"/>
                  <a:pt x="585" y="11"/>
                  <a:pt x="607" y="33"/>
                </a:cubicBezTo>
                <a:lnTo>
                  <a:pt x="1131" y="55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24096" y="595314"/>
            <a:ext cx="377825" cy="441325"/>
          </a:xfrm>
          <a:custGeom>
            <a:avLst/>
            <a:gdLst>
              <a:gd name="T0" fmla="*/ 525 w 1051"/>
              <a:gd name="T1" fmla="*/ 700 h 1226"/>
              <a:gd name="T2" fmla="*/ 818 w 1051"/>
              <a:gd name="T3" fmla="*/ 410 h 1226"/>
              <a:gd name="T4" fmla="*/ 700 w 1051"/>
              <a:gd name="T5" fmla="*/ 410 h 1226"/>
              <a:gd name="T6" fmla="*/ 525 w 1051"/>
              <a:gd name="T7" fmla="*/ 585 h 1226"/>
              <a:gd name="T8" fmla="*/ 350 w 1051"/>
              <a:gd name="T9" fmla="*/ 410 h 1226"/>
              <a:gd name="T10" fmla="*/ 233 w 1051"/>
              <a:gd name="T11" fmla="*/ 410 h 1226"/>
              <a:gd name="T12" fmla="*/ 525 w 1051"/>
              <a:gd name="T13" fmla="*/ 700 h 1226"/>
              <a:gd name="T14" fmla="*/ 525 w 1051"/>
              <a:gd name="T15" fmla="*/ 118 h 1226"/>
              <a:gd name="T16" fmla="*/ 350 w 1051"/>
              <a:gd name="T17" fmla="*/ 293 h 1226"/>
              <a:gd name="T18" fmla="*/ 700 w 1051"/>
              <a:gd name="T19" fmla="*/ 293 h 1226"/>
              <a:gd name="T20" fmla="*/ 525 w 1051"/>
              <a:gd name="T21" fmla="*/ 118 h 1226"/>
              <a:gd name="T22" fmla="*/ 932 w 1051"/>
              <a:gd name="T23" fmla="*/ 293 h 1226"/>
              <a:gd name="T24" fmla="*/ 1050 w 1051"/>
              <a:gd name="T25" fmla="*/ 410 h 1226"/>
              <a:gd name="T26" fmla="*/ 1050 w 1051"/>
              <a:gd name="T27" fmla="*/ 1110 h 1226"/>
              <a:gd name="T28" fmla="*/ 932 w 1051"/>
              <a:gd name="T29" fmla="*/ 1225 h 1226"/>
              <a:gd name="T30" fmla="*/ 118 w 1051"/>
              <a:gd name="T31" fmla="*/ 1225 h 1226"/>
              <a:gd name="T32" fmla="*/ 0 w 1051"/>
              <a:gd name="T33" fmla="*/ 1110 h 1226"/>
              <a:gd name="T34" fmla="*/ 0 w 1051"/>
              <a:gd name="T35" fmla="*/ 410 h 1226"/>
              <a:gd name="T36" fmla="*/ 118 w 1051"/>
              <a:gd name="T37" fmla="*/ 293 h 1226"/>
              <a:gd name="T38" fmla="*/ 233 w 1051"/>
              <a:gd name="T39" fmla="*/ 293 h 1226"/>
              <a:gd name="T40" fmla="*/ 525 w 1051"/>
              <a:gd name="T41" fmla="*/ 0 h 1226"/>
              <a:gd name="T42" fmla="*/ 818 w 1051"/>
              <a:gd name="T43" fmla="*/ 293 h 1226"/>
              <a:gd name="T44" fmla="*/ 932 w 1051"/>
              <a:gd name="T45" fmla="*/ 293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226">
                <a:moveTo>
                  <a:pt x="525" y="700"/>
                </a:moveTo>
                <a:cubicBezTo>
                  <a:pt x="686" y="700"/>
                  <a:pt x="818" y="571"/>
                  <a:pt x="818" y="410"/>
                </a:cubicBezTo>
                <a:lnTo>
                  <a:pt x="700" y="410"/>
                </a:lnTo>
                <a:cubicBezTo>
                  <a:pt x="700" y="506"/>
                  <a:pt x="621" y="585"/>
                  <a:pt x="525" y="585"/>
                </a:cubicBezTo>
                <a:cubicBezTo>
                  <a:pt x="430" y="585"/>
                  <a:pt x="350" y="506"/>
                  <a:pt x="350" y="410"/>
                </a:cubicBezTo>
                <a:lnTo>
                  <a:pt x="233" y="410"/>
                </a:lnTo>
                <a:cubicBezTo>
                  <a:pt x="233" y="571"/>
                  <a:pt x="364" y="700"/>
                  <a:pt x="525" y="700"/>
                </a:cubicBezTo>
                <a:close/>
                <a:moveTo>
                  <a:pt x="525" y="118"/>
                </a:moveTo>
                <a:cubicBezTo>
                  <a:pt x="430" y="118"/>
                  <a:pt x="350" y="197"/>
                  <a:pt x="350" y="293"/>
                </a:cubicBezTo>
                <a:lnTo>
                  <a:pt x="700" y="293"/>
                </a:lnTo>
                <a:cubicBezTo>
                  <a:pt x="700" y="197"/>
                  <a:pt x="621" y="118"/>
                  <a:pt x="525" y="118"/>
                </a:cubicBezTo>
                <a:close/>
                <a:moveTo>
                  <a:pt x="932" y="293"/>
                </a:moveTo>
                <a:cubicBezTo>
                  <a:pt x="995" y="293"/>
                  <a:pt x="1050" y="347"/>
                  <a:pt x="1050" y="410"/>
                </a:cubicBezTo>
                <a:lnTo>
                  <a:pt x="1050" y="1110"/>
                </a:lnTo>
                <a:cubicBezTo>
                  <a:pt x="1050" y="1173"/>
                  <a:pt x="995" y="1225"/>
                  <a:pt x="932" y="1225"/>
                </a:cubicBezTo>
                <a:lnTo>
                  <a:pt x="118" y="1225"/>
                </a:lnTo>
                <a:cubicBezTo>
                  <a:pt x="55" y="1225"/>
                  <a:pt x="0" y="1173"/>
                  <a:pt x="0" y="1110"/>
                </a:cubicBezTo>
                <a:lnTo>
                  <a:pt x="0" y="410"/>
                </a:lnTo>
                <a:cubicBezTo>
                  <a:pt x="0" y="347"/>
                  <a:pt x="55" y="293"/>
                  <a:pt x="118" y="293"/>
                </a:cubicBezTo>
                <a:lnTo>
                  <a:pt x="233" y="293"/>
                </a:lnTo>
                <a:cubicBezTo>
                  <a:pt x="233" y="131"/>
                  <a:pt x="364" y="0"/>
                  <a:pt x="525" y="0"/>
                </a:cubicBezTo>
                <a:cubicBezTo>
                  <a:pt x="686" y="0"/>
                  <a:pt x="818" y="131"/>
                  <a:pt x="818" y="293"/>
                </a:cubicBezTo>
                <a:lnTo>
                  <a:pt x="932" y="2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00421" y="600077"/>
            <a:ext cx="377825" cy="431800"/>
          </a:xfrm>
          <a:custGeom>
            <a:avLst/>
            <a:gdLst>
              <a:gd name="T0" fmla="*/ 524 w 1050"/>
              <a:gd name="T1" fmla="*/ 350 h 1198"/>
              <a:gd name="T2" fmla="*/ 349 w 1050"/>
              <a:gd name="T3" fmla="*/ 175 h 1198"/>
              <a:gd name="T4" fmla="*/ 524 w 1050"/>
              <a:gd name="T5" fmla="*/ 0 h 1198"/>
              <a:gd name="T6" fmla="*/ 699 w 1050"/>
              <a:gd name="T7" fmla="*/ 175 h 1198"/>
              <a:gd name="T8" fmla="*/ 524 w 1050"/>
              <a:gd name="T9" fmla="*/ 350 h 1198"/>
              <a:gd name="T10" fmla="*/ 524 w 1050"/>
              <a:gd name="T11" fmla="*/ 555 h 1198"/>
              <a:gd name="T12" fmla="*/ 1049 w 1050"/>
              <a:gd name="T13" fmla="*/ 350 h 1198"/>
              <a:gd name="T14" fmla="*/ 1049 w 1050"/>
              <a:gd name="T15" fmla="*/ 989 h 1198"/>
              <a:gd name="T16" fmla="*/ 524 w 1050"/>
              <a:gd name="T17" fmla="*/ 1197 h 1198"/>
              <a:gd name="T18" fmla="*/ 0 w 1050"/>
              <a:gd name="T19" fmla="*/ 989 h 1198"/>
              <a:gd name="T20" fmla="*/ 0 w 1050"/>
              <a:gd name="T21" fmla="*/ 350 h 1198"/>
              <a:gd name="T22" fmla="*/ 524 w 1050"/>
              <a:gd name="T23" fmla="*/ 555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0" h="1198">
                <a:moveTo>
                  <a:pt x="524" y="350"/>
                </a:moveTo>
                <a:cubicBezTo>
                  <a:pt x="429" y="350"/>
                  <a:pt x="349" y="270"/>
                  <a:pt x="349" y="175"/>
                </a:cubicBezTo>
                <a:cubicBezTo>
                  <a:pt x="349" y="79"/>
                  <a:pt x="429" y="0"/>
                  <a:pt x="524" y="0"/>
                </a:cubicBezTo>
                <a:cubicBezTo>
                  <a:pt x="620" y="0"/>
                  <a:pt x="699" y="79"/>
                  <a:pt x="699" y="175"/>
                </a:cubicBezTo>
                <a:cubicBezTo>
                  <a:pt x="699" y="270"/>
                  <a:pt x="620" y="350"/>
                  <a:pt x="524" y="350"/>
                </a:cubicBezTo>
                <a:close/>
                <a:moveTo>
                  <a:pt x="524" y="555"/>
                </a:moveTo>
                <a:cubicBezTo>
                  <a:pt x="661" y="426"/>
                  <a:pt x="847" y="350"/>
                  <a:pt x="1049" y="350"/>
                </a:cubicBezTo>
                <a:lnTo>
                  <a:pt x="1049" y="989"/>
                </a:lnTo>
                <a:cubicBezTo>
                  <a:pt x="847" y="989"/>
                  <a:pt x="661" y="1068"/>
                  <a:pt x="524" y="1197"/>
                </a:cubicBezTo>
                <a:cubicBezTo>
                  <a:pt x="388" y="1068"/>
                  <a:pt x="202" y="989"/>
                  <a:pt x="0" y="989"/>
                </a:cubicBezTo>
                <a:lnTo>
                  <a:pt x="0" y="350"/>
                </a:lnTo>
                <a:cubicBezTo>
                  <a:pt x="202" y="350"/>
                  <a:pt x="388" y="426"/>
                  <a:pt x="524" y="55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95794" y="606426"/>
            <a:ext cx="336550" cy="419100"/>
          </a:xfrm>
          <a:custGeom>
            <a:avLst/>
            <a:gdLst>
              <a:gd name="T0" fmla="*/ 467 w 936"/>
              <a:gd name="T1" fmla="*/ 1050 h 1165"/>
              <a:gd name="T2" fmla="*/ 817 w 936"/>
              <a:gd name="T3" fmla="*/ 700 h 1165"/>
              <a:gd name="T4" fmla="*/ 467 w 936"/>
              <a:gd name="T5" fmla="*/ 350 h 1165"/>
              <a:gd name="T6" fmla="*/ 118 w 936"/>
              <a:gd name="T7" fmla="*/ 700 h 1165"/>
              <a:gd name="T8" fmla="*/ 467 w 936"/>
              <a:gd name="T9" fmla="*/ 1050 h 1165"/>
              <a:gd name="T10" fmla="*/ 175 w 936"/>
              <a:gd name="T11" fmla="*/ 115 h 1165"/>
              <a:gd name="T12" fmla="*/ 118 w 936"/>
              <a:gd name="T13" fmla="*/ 175 h 1165"/>
              <a:gd name="T14" fmla="*/ 175 w 936"/>
              <a:gd name="T15" fmla="*/ 233 h 1165"/>
              <a:gd name="T16" fmla="*/ 235 w 936"/>
              <a:gd name="T17" fmla="*/ 175 h 1165"/>
              <a:gd name="T18" fmla="*/ 175 w 936"/>
              <a:gd name="T19" fmla="*/ 115 h 1165"/>
              <a:gd name="T20" fmla="*/ 350 w 936"/>
              <a:gd name="T21" fmla="*/ 115 h 1165"/>
              <a:gd name="T22" fmla="*/ 292 w 936"/>
              <a:gd name="T23" fmla="*/ 175 h 1165"/>
              <a:gd name="T24" fmla="*/ 350 w 936"/>
              <a:gd name="T25" fmla="*/ 233 h 1165"/>
              <a:gd name="T26" fmla="*/ 410 w 936"/>
              <a:gd name="T27" fmla="*/ 175 h 1165"/>
              <a:gd name="T28" fmla="*/ 350 w 936"/>
              <a:gd name="T29" fmla="*/ 115 h 1165"/>
              <a:gd name="T30" fmla="*/ 817 w 936"/>
              <a:gd name="T31" fmla="*/ 0 h 1165"/>
              <a:gd name="T32" fmla="*/ 935 w 936"/>
              <a:gd name="T33" fmla="*/ 115 h 1165"/>
              <a:gd name="T34" fmla="*/ 935 w 936"/>
              <a:gd name="T35" fmla="*/ 1050 h 1165"/>
              <a:gd name="T36" fmla="*/ 817 w 936"/>
              <a:gd name="T37" fmla="*/ 1164 h 1165"/>
              <a:gd name="T38" fmla="*/ 118 w 936"/>
              <a:gd name="T39" fmla="*/ 1164 h 1165"/>
              <a:gd name="T40" fmla="*/ 0 w 936"/>
              <a:gd name="T41" fmla="*/ 1050 h 1165"/>
              <a:gd name="T42" fmla="*/ 0 w 936"/>
              <a:gd name="T43" fmla="*/ 115 h 1165"/>
              <a:gd name="T44" fmla="*/ 118 w 936"/>
              <a:gd name="T45" fmla="*/ 0 h 1165"/>
              <a:gd name="T46" fmla="*/ 817 w 936"/>
              <a:gd name="T47" fmla="*/ 0 h 1165"/>
              <a:gd name="T48" fmla="*/ 303 w 936"/>
              <a:gd name="T49" fmla="*/ 864 h 1165"/>
              <a:gd name="T50" fmla="*/ 631 w 936"/>
              <a:gd name="T51" fmla="*/ 533 h 1165"/>
              <a:gd name="T52" fmla="*/ 631 w 936"/>
              <a:gd name="T53" fmla="*/ 864 h 1165"/>
              <a:gd name="T54" fmla="*/ 303 w 936"/>
              <a:gd name="T55" fmla="*/ 86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36" h="1165">
                <a:moveTo>
                  <a:pt x="467" y="1050"/>
                </a:moveTo>
                <a:cubicBezTo>
                  <a:pt x="661" y="1050"/>
                  <a:pt x="817" y="894"/>
                  <a:pt x="817" y="700"/>
                </a:cubicBezTo>
                <a:cubicBezTo>
                  <a:pt x="817" y="506"/>
                  <a:pt x="661" y="350"/>
                  <a:pt x="467" y="350"/>
                </a:cubicBezTo>
                <a:cubicBezTo>
                  <a:pt x="273" y="350"/>
                  <a:pt x="118" y="506"/>
                  <a:pt x="118" y="700"/>
                </a:cubicBezTo>
                <a:cubicBezTo>
                  <a:pt x="118" y="894"/>
                  <a:pt x="273" y="1050"/>
                  <a:pt x="467" y="1050"/>
                </a:cubicBezTo>
                <a:close/>
                <a:moveTo>
                  <a:pt x="175" y="115"/>
                </a:moveTo>
                <a:cubicBezTo>
                  <a:pt x="142" y="115"/>
                  <a:pt x="118" y="142"/>
                  <a:pt x="118" y="175"/>
                </a:cubicBezTo>
                <a:cubicBezTo>
                  <a:pt x="118" y="208"/>
                  <a:pt x="142" y="233"/>
                  <a:pt x="175" y="233"/>
                </a:cubicBezTo>
                <a:cubicBezTo>
                  <a:pt x="208" y="233"/>
                  <a:pt x="235" y="208"/>
                  <a:pt x="235" y="175"/>
                </a:cubicBezTo>
                <a:cubicBezTo>
                  <a:pt x="235" y="142"/>
                  <a:pt x="208" y="115"/>
                  <a:pt x="175" y="115"/>
                </a:cubicBezTo>
                <a:close/>
                <a:moveTo>
                  <a:pt x="350" y="115"/>
                </a:moveTo>
                <a:cubicBezTo>
                  <a:pt x="317" y="115"/>
                  <a:pt x="292" y="142"/>
                  <a:pt x="292" y="175"/>
                </a:cubicBezTo>
                <a:cubicBezTo>
                  <a:pt x="292" y="208"/>
                  <a:pt x="317" y="233"/>
                  <a:pt x="350" y="233"/>
                </a:cubicBezTo>
                <a:cubicBezTo>
                  <a:pt x="383" y="233"/>
                  <a:pt x="410" y="208"/>
                  <a:pt x="410" y="175"/>
                </a:cubicBezTo>
                <a:cubicBezTo>
                  <a:pt x="410" y="142"/>
                  <a:pt x="383" y="115"/>
                  <a:pt x="350" y="115"/>
                </a:cubicBezTo>
                <a:close/>
                <a:moveTo>
                  <a:pt x="817" y="0"/>
                </a:moveTo>
                <a:cubicBezTo>
                  <a:pt x="883" y="0"/>
                  <a:pt x="935" y="50"/>
                  <a:pt x="935" y="115"/>
                </a:cubicBezTo>
                <a:lnTo>
                  <a:pt x="935" y="1050"/>
                </a:lnTo>
                <a:cubicBezTo>
                  <a:pt x="935" y="1115"/>
                  <a:pt x="883" y="1164"/>
                  <a:pt x="817" y="1164"/>
                </a:cubicBezTo>
                <a:lnTo>
                  <a:pt x="118" y="1164"/>
                </a:lnTo>
                <a:cubicBezTo>
                  <a:pt x="52" y="1164"/>
                  <a:pt x="0" y="1115"/>
                  <a:pt x="0" y="1050"/>
                </a:cubicBezTo>
                <a:lnTo>
                  <a:pt x="0" y="115"/>
                </a:lnTo>
                <a:cubicBezTo>
                  <a:pt x="0" y="50"/>
                  <a:pt x="52" y="0"/>
                  <a:pt x="118" y="0"/>
                </a:cubicBezTo>
                <a:lnTo>
                  <a:pt x="817" y="0"/>
                </a:lnTo>
                <a:close/>
                <a:moveTo>
                  <a:pt x="303" y="864"/>
                </a:moveTo>
                <a:lnTo>
                  <a:pt x="631" y="533"/>
                </a:lnTo>
                <a:cubicBezTo>
                  <a:pt x="722" y="623"/>
                  <a:pt x="722" y="774"/>
                  <a:pt x="631" y="864"/>
                </a:cubicBezTo>
                <a:cubicBezTo>
                  <a:pt x="541" y="954"/>
                  <a:pt x="394" y="954"/>
                  <a:pt x="303" y="86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071" y="1497014"/>
            <a:ext cx="377825" cy="377825"/>
          </a:xfrm>
          <a:custGeom>
            <a:avLst/>
            <a:gdLst>
              <a:gd name="T0" fmla="*/ 118 w 1051"/>
              <a:gd name="T1" fmla="*/ 467 h 1050"/>
              <a:gd name="T2" fmla="*/ 932 w 1051"/>
              <a:gd name="T3" fmla="*/ 467 h 1050"/>
              <a:gd name="T4" fmla="*/ 845 w 1051"/>
              <a:gd name="T5" fmla="*/ 205 h 1050"/>
              <a:gd name="T6" fmla="*/ 205 w 1051"/>
              <a:gd name="T7" fmla="*/ 205 h 1050"/>
              <a:gd name="T8" fmla="*/ 118 w 1051"/>
              <a:gd name="T9" fmla="*/ 467 h 1050"/>
              <a:gd name="T10" fmla="*/ 845 w 1051"/>
              <a:gd name="T11" fmla="*/ 757 h 1050"/>
              <a:gd name="T12" fmla="*/ 932 w 1051"/>
              <a:gd name="T13" fmla="*/ 670 h 1050"/>
              <a:gd name="T14" fmla="*/ 845 w 1051"/>
              <a:gd name="T15" fmla="*/ 582 h 1050"/>
              <a:gd name="T16" fmla="*/ 757 w 1051"/>
              <a:gd name="T17" fmla="*/ 670 h 1050"/>
              <a:gd name="T18" fmla="*/ 845 w 1051"/>
              <a:gd name="T19" fmla="*/ 757 h 1050"/>
              <a:gd name="T20" fmla="*/ 205 w 1051"/>
              <a:gd name="T21" fmla="*/ 757 h 1050"/>
              <a:gd name="T22" fmla="*/ 293 w 1051"/>
              <a:gd name="T23" fmla="*/ 670 h 1050"/>
              <a:gd name="T24" fmla="*/ 205 w 1051"/>
              <a:gd name="T25" fmla="*/ 582 h 1050"/>
              <a:gd name="T26" fmla="*/ 118 w 1051"/>
              <a:gd name="T27" fmla="*/ 670 h 1050"/>
              <a:gd name="T28" fmla="*/ 205 w 1051"/>
              <a:gd name="T29" fmla="*/ 757 h 1050"/>
              <a:gd name="T30" fmla="*/ 929 w 1051"/>
              <a:gd name="T31" fmla="*/ 175 h 1050"/>
              <a:gd name="T32" fmla="*/ 1050 w 1051"/>
              <a:gd name="T33" fmla="*/ 525 h 1050"/>
              <a:gd name="T34" fmla="*/ 1050 w 1051"/>
              <a:gd name="T35" fmla="*/ 992 h 1050"/>
              <a:gd name="T36" fmla="*/ 992 w 1051"/>
              <a:gd name="T37" fmla="*/ 1049 h 1050"/>
              <a:gd name="T38" fmla="*/ 932 w 1051"/>
              <a:gd name="T39" fmla="*/ 1049 h 1050"/>
              <a:gd name="T40" fmla="*/ 875 w 1051"/>
              <a:gd name="T41" fmla="*/ 992 h 1050"/>
              <a:gd name="T42" fmla="*/ 875 w 1051"/>
              <a:gd name="T43" fmla="*/ 932 h 1050"/>
              <a:gd name="T44" fmla="*/ 175 w 1051"/>
              <a:gd name="T45" fmla="*/ 932 h 1050"/>
              <a:gd name="T46" fmla="*/ 175 w 1051"/>
              <a:gd name="T47" fmla="*/ 992 h 1050"/>
              <a:gd name="T48" fmla="*/ 118 w 1051"/>
              <a:gd name="T49" fmla="*/ 1049 h 1050"/>
              <a:gd name="T50" fmla="*/ 58 w 1051"/>
              <a:gd name="T51" fmla="*/ 1049 h 1050"/>
              <a:gd name="T52" fmla="*/ 0 w 1051"/>
              <a:gd name="T53" fmla="*/ 992 h 1050"/>
              <a:gd name="T54" fmla="*/ 0 w 1051"/>
              <a:gd name="T55" fmla="*/ 525 h 1050"/>
              <a:gd name="T56" fmla="*/ 121 w 1051"/>
              <a:gd name="T57" fmla="*/ 175 h 1050"/>
              <a:gd name="T58" fmla="*/ 205 w 1051"/>
              <a:gd name="T59" fmla="*/ 118 h 1050"/>
              <a:gd name="T60" fmla="*/ 350 w 1051"/>
              <a:gd name="T61" fmla="*/ 118 h 1050"/>
              <a:gd name="T62" fmla="*/ 350 w 1051"/>
              <a:gd name="T63" fmla="*/ 0 h 1050"/>
              <a:gd name="T64" fmla="*/ 700 w 1051"/>
              <a:gd name="T65" fmla="*/ 0 h 1050"/>
              <a:gd name="T66" fmla="*/ 700 w 1051"/>
              <a:gd name="T67" fmla="*/ 118 h 1050"/>
              <a:gd name="T68" fmla="*/ 845 w 1051"/>
              <a:gd name="T69" fmla="*/ 118 h 1050"/>
              <a:gd name="T70" fmla="*/ 929 w 1051"/>
              <a:gd name="T71" fmla="*/ 17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1" h="1050">
                <a:moveTo>
                  <a:pt x="118" y="467"/>
                </a:moveTo>
                <a:lnTo>
                  <a:pt x="932" y="467"/>
                </a:lnTo>
                <a:lnTo>
                  <a:pt x="845" y="205"/>
                </a:lnTo>
                <a:lnTo>
                  <a:pt x="205" y="205"/>
                </a:lnTo>
                <a:lnTo>
                  <a:pt x="118" y="467"/>
                </a:lnTo>
                <a:close/>
                <a:moveTo>
                  <a:pt x="845" y="757"/>
                </a:moveTo>
                <a:cubicBezTo>
                  <a:pt x="894" y="757"/>
                  <a:pt x="932" y="719"/>
                  <a:pt x="932" y="670"/>
                </a:cubicBezTo>
                <a:cubicBezTo>
                  <a:pt x="932" y="620"/>
                  <a:pt x="894" y="582"/>
                  <a:pt x="845" y="582"/>
                </a:cubicBezTo>
                <a:cubicBezTo>
                  <a:pt x="796" y="582"/>
                  <a:pt x="757" y="620"/>
                  <a:pt x="757" y="670"/>
                </a:cubicBezTo>
                <a:cubicBezTo>
                  <a:pt x="757" y="719"/>
                  <a:pt x="796" y="757"/>
                  <a:pt x="845" y="757"/>
                </a:cubicBezTo>
                <a:close/>
                <a:moveTo>
                  <a:pt x="205" y="757"/>
                </a:moveTo>
                <a:cubicBezTo>
                  <a:pt x="254" y="757"/>
                  <a:pt x="293" y="719"/>
                  <a:pt x="293" y="670"/>
                </a:cubicBezTo>
                <a:cubicBezTo>
                  <a:pt x="293" y="620"/>
                  <a:pt x="254" y="582"/>
                  <a:pt x="205" y="582"/>
                </a:cubicBezTo>
                <a:cubicBezTo>
                  <a:pt x="156" y="582"/>
                  <a:pt x="118" y="620"/>
                  <a:pt x="118" y="670"/>
                </a:cubicBezTo>
                <a:cubicBezTo>
                  <a:pt x="118" y="719"/>
                  <a:pt x="156" y="757"/>
                  <a:pt x="205" y="757"/>
                </a:cubicBezTo>
                <a:close/>
                <a:moveTo>
                  <a:pt x="929" y="175"/>
                </a:moveTo>
                <a:lnTo>
                  <a:pt x="1050" y="525"/>
                </a:lnTo>
                <a:lnTo>
                  <a:pt x="1050" y="992"/>
                </a:lnTo>
                <a:cubicBezTo>
                  <a:pt x="1050" y="1025"/>
                  <a:pt x="1025" y="1049"/>
                  <a:pt x="992" y="1049"/>
                </a:cubicBezTo>
                <a:lnTo>
                  <a:pt x="932" y="1049"/>
                </a:lnTo>
                <a:cubicBezTo>
                  <a:pt x="899" y="1049"/>
                  <a:pt x="875" y="1025"/>
                  <a:pt x="875" y="992"/>
                </a:cubicBezTo>
                <a:lnTo>
                  <a:pt x="875" y="932"/>
                </a:lnTo>
                <a:lnTo>
                  <a:pt x="175" y="932"/>
                </a:lnTo>
                <a:lnTo>
                  <a:pt x="175" y="992"/>
                </a:lnTo>
                <a:cubicBezTo>
                  <a:pt x="175" y="1025"/>
                  <a:pt x="151" y="1049"/>
                  <a:pt x="118" y="1049"/>
                </a:cubicBezTo>
                <a:lnTo>
                  <a:pt x="58" y="1049"/>
                </a:lnTo>
                <a:cubicBezTo>
                  <a:pt x="25" y="1049"/>
                  <a:pt x="0" y="1025"/>
                  <a:pt x="0" y="992"/>
                </a:cubicBezTo>
                <a:lnTo>
                  <a:pt x="0" y="525"/>
                </a:lnTo>
                <a:lnTo>
                  <a:pt x="121" y="175"/>
                </a:lnTo>
                <a:cubicBezTo>
                  <a:pt x="131" y="139"/>
                  <a:pt x="167" y="118"/>
                  <a:pt x="205" y="118"/>
                </a:cubicBezTo>
                <a:lnTo>
                  <a:pt x="350" y="118"/>
                </a:lnTo>
                <a:lnTo>
                  <a:pt x="350" y="0"/>
                </a:lnTo>
                <a:lnTo>
                  <a:pt x="700" y="0"/>
                </a:lnTo>
                <a:lnTo>
                  <a:pt x="700" y="118"/>
                </a:lnTo>
                <a:lnTo>
                  <a:pt x="845" y="118"/>
                </a:lnTo>
                <a:cubicBezTo>
                  <a:pt x="883" y="118"/>
                  <a:pt x="919" y="139"/>
                  <a:pt x="929" y="17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34396" y="1497014"/>
            <a:ext cx="377825" cy="377825"/>
          </a:xfrm>
          <a:custGeom>
            <a:avLst/>
            <a:gdLst>
              <a:gd name="T0" fmla="*/ 700 w 1050"/>
              <a:gd name="T1" fmla="*/ 817 h 1050"/>
              <a:gd name="T2" fmla="*/ 700 w 1050"/>
              <a:gd name="T3" fmla="*/ 232 h 1050"/>
              <a:gd name="T4" fmla="*/ 582 w 1050"/>
              <a:gd name="T5" fmla="*/ 232 h 1050"/>
              <a:gd name="T6" fmla="*/ 582 w 1050"/>
              <a:gd name="T7" fmla="*/ 467 h 1050"/>
              <a:gd name="T8" fmla="*/ 467 w 1050"/>
              <a:gd name="T9" fmla="*/ 467 h 1050"/>
              <a:gd name="T10" fmla="*/ 467 w 1050"/>
              <a:gd name="T11" fmla="*/ 232 h 1050"/>
              <a:gd name="T12" fmla="*/ 350 w 1050"/>
              <a:gd name="T13" fmla="*/ 232 h 1050"/>
              <a:gd name="T14" fmla="*/ 350 w 1050"/>
              <a:gd name="T15" fmla="*/ 582 h 1050"/>
              <a:gd name="T16" fmla="*/ 582 w 1050"/>
              <a:gd name="T17" fmla="*/ 582 h 1050"/>
              <a:gd name="T18" fmla="*/ 582 w 1050"/>
              <a:gd name="T19" fmla="*/ 817 h 1050"/>
              <a:gd name="T20" fmla="*/ 700 w 1050"/>
              <a:gd name="T21" fmla="*/ 817 h 1050"/>
              <a:gd name="T22" fmla="*/ 932 w 1050"/>
              <a:gd name="T23" fmla="*/ 0 h 1050"/>
              <a:gd name="T24" fmla="*/ 1049 w 1050"/>
              <a:gd name="T25" fmla="*/ 118 h 1050"/>
              <a:gd name="T26" fmla="*/ 1049 w 1050"/>
              <a:gd name="T27" fmla="*/ 932 h 1050"/>
              <a:gd name="T28" fmla="*/ 932 w 1050"/>
              <a:gd name="T29" fmla="*/ 1049 h 1050"/>
              <a:gd name="T30" fmla="*/ 118 w 1050"/>
              <a:gd name="T31" fmla="*/ 1049 h 1050"/>
              <a:gd name="T32" fmla="*/ 0 w 1050"/>
              <a:gd name="T33" fmla="*/ 932 h 1050"/>
              <a:gd name="T34" fmla="*/ 0 w 1050"/>
              <a:gd name="T35" fmla="*/ 118 h 1050"/>
              <a:gd name="T36" fmla="*/ 118 w 1050"/>
              <a:gd name="T37" fmla="*/ 0 h 1050"/>
              <a:gd name="T38" fmla="*/ 932 w 1050"/>
              <a:gd name="T3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0">
                <a:moveTo>
                  <a:pt x="700" y="817"/>
                </a:moveTo>
                <a:lnTo>
                  <a:pt x="700" y="232"/>
                </a:lnTo>
                <a:lnTo>
                  <a:pt x="582" y="232"/>
                </a:lnTo>
                <a:lnTo>
                  <a:pt x="582" y="467"/>
                </a:lnTo>
                <a:lnTo>
                  <a:pt x="467" y="467"/>
                </a:lnTo>
                <a:lnTo>
                  <a:pt x="467" y="232"/>
                </a:lnTo>
                <a:lnTo>
                  <a:pt x="350" y="232"/>
                </a:lnTo>
                <a:lnTo>
                  <a:pt x="350" y="582"/>
                </a:lnTo>
                <a:lnTo>
                  <a:pt x="582" y="582"/>
                </a:lnTo>
                <a:lnTo>
                  <a:pt x="582" y="817"/>
                </a:lnTo>
                <a:lnTo>
                  <a:pt x="700" y="817"/>
                </a:lnTo>
                <a:close/>
                <a:moveTo>
                  <a:pt x="932" y="0"/>
                </a:moveTo>
                <a:cubicBezTo>
                  <a:pt x="995" y="0"/>
                  <a:pt x="1049" y="55"/>
                  <a:pt x="1049" y="118"/>
                </a:cubicBezTo>
                <a:lnTo>
                  <a:pt x="1049" y="932"/>
                </a:lnTo>
                <a:cubicBezTo>
                  <a:pt x="1049" y="995"/>
                  <a:pt x="995" y="1049"/>
                  <a:pt x="932" y="1049"/>
                </a:cubicBezTo>
                <a:lnTo>
                  <a:pt x="118" y="1049"/>
                </a:lnTo>
                <a:cubicBezTo>
                  <a:pt x="55" y="1049"/>
                  <a:pt x="0" y="995"/>
                  <a:pt x="0" y="932"/>
                </a:cubicBezTo>
                <a:lnTo>
                  <a:pt x="0" y="118"/>
                </a:lnTo>
                <a:cubicBezTo>
                  <a:pt x="0" y="55"/>
                  <a:pt x="55"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12308" y="1497014"/>
            <a:ext cx="377825" cy="377825"/>
          </a:xfrm>
          <a:custGeom>
            <a:avLst/>
            <a:gdLst>
              <a:gd name="T0" fmla="*/ 699 w 1050"/>
              <a:gd name="T1" fmla="*/ 437 h 1050"/>
              <a:gd name="T2" fmla="*/ 699 w 1050"/>
              <a:gd name="T3" fmla="*/ 350 h 1050"/>
              <a:gd name="T4" fmla="*/ 585 w 1050"/>
              <a:gd name="T5" fmla="*/ 232 h 1050"/>
              <a:gd name="T6" fmla="*/ 350 w 1050"/>
              <a:gd name="T7" fmla="*/ 232 h 1050"/>
              <a:gd name="T8" fmla="*/ 350 w 1050"/>
              <a:gd name="T9" fmla="*/ 350 h 1050"/>
              <a:gd name="T10" fmla="*/ 585 w 1050"/>
              <a:gd name="T11" fmla="*/ 350 h 1050"/>
              <a:gd name="T12" fmla="*/ 585 w 1050"/>
              <a:gd name="T13" fmla="*/ 467 h 1050"/>
              <a:gd name="T14" fmla="*/ 467 w 1050"/>
              <a:gd name="T15" fmla="*/ 467 h 1050"/>
              <a:gd name="T16" fmla="*/ 467 w 1050"/>
              <a:gd name="T17" fmla="*/ 582 h 1050"/>
              <a:gd name="T18" fmla="*/ 585 w 1050"/>
              <a:gd name="T19" fmla="*/ 582 h 1050"/>
              <a:gd name="T20" fmla="*/ 585 w 1050"/>
              <a:gd name="T21" fmla="*/ 700 h 1050"/>
              <a:gd name="T22" fmla="*/ 350 w 1050"/>
              <a:gd name="T23" fmla="*/ 700 h 1050"/>
              <a:gd name="T24" fmla="*/ 350 w 1050"/>
              <a:gd name="T25" fmla="*/ 817 h 1050"/>
              <a:gd name="T26" fmla="*/ 585 w 1050"/>
              <a:gd name="T27" fmla="*/ 817 h 1050"/>
              <a:gd name="T28" fmla="*/ 699 w 1050"/>
              <a:gd name="T29" fmla="*/ 700 h 1050"/>
              <a:gd name="T30" fmla="*/ 699 w 1050"/>
              <a:gd name="T31" fmla="*/ 612 h 1050"/>
              <a:gd name="T32" fmla="*/ 612 w 1050"/>
              <a:gd name="T33" fmla="*/ 525 h 1050"/>
              <a:gd name="T34" fmla="*/ 699 w 1050"/>
              <a:gd name="T35" fmla="*/ 437 h 1050"/>
              <a:gd name="T36" fmla="*/ 935 w 1050"/>
              <a:gd name="T37" fmla="*/ 0 h 1050"/>
              <a:gd name="T38" fmla="*/ 1049 w 1050"/>
              <a:gd name="T39" fmla="*/ 118 h 1050"/>
              <a:gd name="T40" fmla="*/ 1049 w 1050"/>
              <a:gd name="T41" fmla="*/ 932 h 1050"/>
              <a:gd name="T42" fmla="*/ 935 w 1050"/>
              <a:gd name="T43" fmla="*/ 1049 h 1050"/>
              <a:gd name="T44" fmla="*/ 117 w 1050"/>
              <a:gd name="T45" fmla="*/ 1049 h 1050"/>
              <a:gd name="T46" fmla="*/ 0 w 1050"/>
              <a:gd name="T47" fmla="*/ 932 h 1050"/>
              <a:gd name="T48" fmla="*/ 0 w 1050"/>
              <a:gd name="T49" fmla="*/ 118 h 1050"/>
              <a:gd name="T50" fmla="*/ 117 w 1050"/>
              <a:gd name="T51" fmla="*/ 0 h 1050"/>
              <a:gd name="T52" fmla="*/ 935 w 1050"/>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0" h="1050">
                <a:moveTo>
                  <a:pt x="699" y="437"/>
                </a:moveTo>
                <a:lnTo>
                  <a:pt x="699" y="350"/>
                </a:lnTo>
                <a:cubicBezTo>
                  <a:pt x="699" y="284"/>
                  <a:pt x="648" y="232"/>
                  <a:pt x="585" y="232"/>
                </a:cubicBezTo>
                <a:lnTo>
                  <a:pt x="350" y="232"/>
                </a:lnTo>
                <a:lnTo>
                  <a:pt x="350" y="350"/>
                </a:lnTo>
                <a:lnTo>
                  <a:pt x="585" y="350"/>
                </a:lnTo>
                <a:lnTo>
                  <a:pt x="585" y="467"/>
                </a:lnTo>
                <a:lnTo>
                  <a:pt x="467" y="467"/>
                </a:lnTo>
                <a:lnTo>
                  <a:pt x="467" y="582"/>
                </a:lnTo>
                <a:lnTo>
                  <a:pt x="585" y="582"/>
                </a:lnTo>
                <a:lnTo>
                  <a:pt x="585" y="700"/>
                </a:lnTo>
                <a:lnTo>
                  <a:pt x="350" y="700"/>
                </a:lnTo>
                <a:lnTo>
                  <a:pt x="350" y="817"/>
                </a:lnTo>
                <a:lnTo>
                  <a:pt x="585" y="817"/>
                </a:lnTo>
                <a:cubicBezTo>
                  <a:pt x="648" y="817"/>
                  <a:pt x="699" y="765"/>
                  <a:pt x="699" y="700"/>
                </a:cubicBezTo>
                <a:lnTo>
                  <a:pt x="699" y="612"/>
                </a:lnTo>
                <a:cubicBezTo>
                  <a:pt x="699" y="563"/>
                  <a:pt x="661" y="525"/>
                  <a:pt x="612" y="525"/>
                </a:cubicBezTo>
                <a:cubicBezTo>
                  <a:pt x="661" y="525"/>
                  <a:pt x="699" y="487"/>
                  <a:pt x="699" y="437"/>
                </a:cubicBezTo>
                <a:close/>
                <a:moveTo>
                  <a:pt x="935" y="0"/>
                </a:moveTo>
                <a:cubicBezTo>
                  <a:pt x="997" y="0"/>
                  <a:pt x="1049" y="55"/>
                  <a:pt x="1049" y="118"/>
                </a:cubicBezTo>
                <a:lnTo>
                  <a:pt x="1049" y="932"/>
                </a:lnTo>
                <a:cubicBezTo>
                  <a:pt x="1049" y="995"/>
                  <a:pt x="997" y="1049"/>
                  <a:pt x="935" y="1049"/>
                </a:cubicBezTo>
                <a:lnTo>
                  <a:pt x="117" y="1049"/>
                </a:lnTo>
                <a:cubicBezTo>
                  <a:pt x="55" y="1049"/>
                  <a:pt x="0" y="995"/>
                  <a:pt x="0" y="932"/>
                </a:cubicBezTo>
                <a:lnTo>
                  <a:pt x="0" y="118"/>
                </a:lnTo>
                <a:cubicBezTo>
                  <a:pt x="0" y="55"/>
                  <a:pt x="55" y="0"/>
                  <a:pt x="117" y="0"/>
                </a:cubicBezTo>
                <a:lnTo>
                  <a:pt x="93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10856" y="1466853"/>
            <a:ext cx="336550" cy="441325"/>
          </a:xfrm>
          <a:custGeom>
            <a:avLst/>
            <a:gdLst>
              <a:gd name="T0" fmla="*/ 648 w 936"/>
              <a:gd name="T1" fmla="*/ 410 h 1225"/>
              <a:gd name="T2" fmla="*/ 648 w 936"/>
              <a:gd name="T3" fmla="*/ 292 h 1225"/>
              <a:gd name="T4" fmla="*/ 467 w 936"/>
              <a:gd name="T5" fmla="*/ 112 h 1225"/>
              <a:gd name="T6" fmla="*/ 287 w 936"/>
              <a:gd name="T7" fmla="*/ 292 h 1225"/>
              <a:gd name="T8" fmla="*/ 287 w 936"/>
              <a:gd name="T9" fmla="*/ 410 h 1225"/>
              <a:gd name="T10" fmla="*/ 648 w 936"/>
              <a:gd name="T11" fmla="*/ 410 h 1225"/>
              <a:gd name="T12" fmla="*/ 467 w 936"/>
              <a:gd name="T13" fmla="*/ 934 h 1225"/>
              <a:gd name="T14" fmla="*/ 585 w 936"/>
              <a:gd name="T15" fmla="*/ 817 h 1225"/>
              <a:gd name="T16" fmla="*/ 467 w 936"/>
              <a:gd name="T17" fmla="*/ 699 h 1225"/>
              <a:gd name="T18" fmla="*/ 350 w 936"/>
              <a:gd name="T19" fmla="*/ 817 h 1225"/>
              <a:gd name="T20" fmla="*/ 467 w 936"/>
              <a:gd name="T21" fmla="*/ 934 h 1225"/>
              <a:gd name="T22" fmla="*/ 935 w 936"/>
              <a:gd name="T23" fmla="*/ 524 h 1225"/>
              <a:gd name="T24" fmla="*/ 935 w 936"/>
              <a:gd name="T25" fmla="*/ 1109 h 1225"/>
              <a:gd name="T26" fmla="*/ 817 w 936"/>
              <a:gd name="T27" fmla="*/ 1224 h 1225"/>
              <a:gd name="T28" fmla="*/ 118 w 936"/>
              <a:gd name="T29" fmla="*/ 1224 h 1225"/>
              <a:gd name="T30" fmla="*/ 0 w 936"/>
              <a:gd name="T31" fmla="*/ 1109 h 1225"/>
              <a:gd name="T32" fmla="*/ 0 w 936"/>
              <a:gd name="T33" fmla="*/ 524 h 1225"/>
              <a:gd name="T34" fmla="*/ 118 w 936"/>
              <a:gd name="T35" fmla="*/ 410 h 1225"/>
              <a:gd name="T36" fmla="*/ 175 w 936"/>
              <a:gd name="T37" fmla="*/ 410 h 1225"/>
              <a:gd name="T38" fmla="*/ 175 w 936"/>
              <a:gd name="T39" fmla="*/ 292 h 1225"/>
              <a:gd name="T40" fmla="*/ 467 w 936"/>
              <a:gd name="T41" fmla="*/ 0 h 1225"/>
              <a:gd name="T42" fmla="*/ 760 w 936"/>
              <a:gd name="T43" fmla="*/ 292 h 1225"/>
              <a:gd name="T44" fmla="*/ 760 w 936"/>
              <a:gd name="T45" fmla="*/ 410 h 1225"/>
              <a:gd name="T46" fmla="*/ 817 w 936"/>
              <a:gd name="T47" fmla="*/ 410 h 1225"/>
              <a:gd name="T48" fmla="*/ 935 w 936"/>
              <a:gd name="T49"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6" h="1225">
                <a:moveTo>
                  <a:pt x="648" y="410"/>
                </a:moveTo>
                <a:lnTo>
                  <a:pt x="648" y="292"/>
                </a:lnTo>
                <a:cubicBezTo>
                  <a:pt x="648" y="194"/>
                  <a:pt x="565" y="112"/>
                  <a:pt x="467" y="112"/>
                </a:cubicBezTo>
                <a:cubicBezTo>
                  <a:pt x="368" y="112"/>
                  <a:pt x="287" y="194"/>
                  <a:pt x="287" y="292"/>
                </a:cubicBezTo>
                <a:lnTo>
                  <a:pt x="287" y="410"/>
                </a:lnTo>
                <a:lnTo>
                  <a:pt x="648" y="410"/>
                </a:lnTo>
                <a:close/>
                <a:moveTo>
                  <a:pt x="467" y="934"/>
                </a:moveTo>
                <a:cubicBezTo>
                  <a:pt x="530" y="934"/>
                  <a:pt x="585" y="880"/>
                  <a:pt x="585" y="817"/>
                </a:cubicBezTo>
                <a:cubicBezTo>
                  <a:pt x="585" y="754"/>
                  <a:pt x="530" y="699"/>
                  <a:pt x="467" y="699"/>
                </a:cubicBezTo>
                <a:cubicBezTo>
                  <a:pt x="404" y="699"/>
                  <a:pt x="350" y="754"/>
                  <a:pt x="350" y="817"/>
                </a:cubicBezTo>
                <a:cubicBezTo>
                  <a:pt x="350" y="880"/>
                  <a:pt x="404" y="934"/>
                  <a:pt x="467" y="934"/>
                </a:cubicBezTo>
                <a:close/>
                <a:moveTo>
                  <a:pt x="935" y="524"/>
                </a:moveTo>
                <a:lnTo>
                  <a:pt x="935" y="1109"/>
                </a:lnTo>
                <a:cubicBezTo>
                  <a:pt x="935" y="1172"/>
                  <a:pt x="880" y="1224"/>
                  <a:pt x="817" y="1224"/>
                </a:cubicBezTo>
                <a:lnTo>
                  <a:pt x="118" y="1224"/>
                </a:lnTo>
                <a:cubicBezTo>
                  <a:pt x="55" y="1224"/>
                  <a:pt x="0" y="1172"/>
                  <a:pt x="0" y="1109"/>
                </a:cubicBezTo>
                <a:lnTo>
                  <a:pt x="0" y="524"/>
                </a:lnTo>
                <a:cubicBezTo>
                  <a:pt x="0" y="461"/>
                  <a:pt x="55" y="410"/>
                  <a:pt x="118" y="410"/>
                </a:cubicBezTo>
                <a:lnTo>
                  <a:pt x="175" y="410"/>
                </a:lnTo>
                <a:lnTo>
                  <a:pt x="175" y="292"/>
                </a:lnTo>
                <a:cubicBezTo>
                  <a:pt x="175" y="131"/>
                  <a:pt x="305" y="0"/>
                  <a:pt x="467" y="0"/>
                </a:cubicBezTo>
                <a:cubicBezTo>
                  <a:pt x="628" y="0"/>
                  <a:pt x="760" y="131"/>
                  <a:pt x="760" y="292"/>
                </a:cubicBezTo>
                <a:lnTo>
                  <a:pt x="760" y="410"/>
                </a:lnTo>
                <a:lnTo>
                  <a:pt x="817" y="410"/>
                </a:lnTo>
                <a:cubicBezTo>
                  <a:pt x="880" y="410"/>
                  <a:pt x="935" y="461"/>
                  <a:pt x="935" y="52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88769" y="1466853"/>
            <a:ext cx="336550" cy="441325"/>
          </a:xfrm>
          <a:custGeom>
            <a:avLst/>
            <a:gdLst>
              <a:gd name="T0" fmla="*/ 817 w 935"/>
              <a:gd name="T1" fmla="*/ 1109 h 1225"/>
              <a:gd name="T2" fmla="*/ 817 w 935"/>
              <a:gd name="T3" fmla="*/ 524 h 1225"/>
              <a:gd name="T4" fmla="*/ 117 w 935"/>
              <a:gd name="T5" fmla="*/ 524 h 1225"/>
              <a:gd name="T6" fmla="*/ 117 w 935"/>
              <a:gd name="T7" fmla="*/ 1109 h 1225"/>
              <a:gd name="T8" fmla="*/ 817 w 935"/>
              <a:gd name="T9" fmla="*/ 1109 h 1225"/>
              <a:gd name="T10" fmla="*/ 287 w 935"/>
              <a:gd name="T11" fmla="*/ 292 h 1225"/>
              <a:gd name="T12" fmla="*/ 287 w 935"/>
              <a:gd name="T13" fmla="*/ 410 h 1225"/>
              <a:gd name="T14" fmla="*/ 647 w 935"/>
              <a:gd name="T15" fmla="*/ 410 h 1225"/>
              <a:gd name="T16" fmla="*/ 647 w 935"/>
              <a:gd name="T17" fmla="*/ 292 h 1225"/>
              <a:gd name="T18" fmla="*/ 467 w 935"/>
              <a:gd name="T19" fmla="*/ 112 h 1225"/>
              <a:gd name="T20" fmla="*/ 287 w 935"/>
              <a:gd name="T21" fmla="*/ 292 h 1225"/>
              <a:gd name="T22" fmla="*/ 934 w 935"/>
              <a:gd name="T23" fmla="*/ 524 h 1225"/>
              <a:gd name="T24" fmla="*/ 934 w 935"/>
              <a:gd name="T25" fmla="*/ 1109 h 1225"/>
              <a:gd name="T26" fmla="*/ 817 w 935"/>
              <a:gd name="T27" fmla="*/ 1224 h 1225"/>
              <a:gd name="T28" fmla="*/ 117 w 935"/>
              <a:gd name="T29" fmla="*/ 1224 h 1225"/>
              <a:gd name="T30" fmla="*/ 0 w 935"/>
              <a:gd name="T31" fmla="*/ 1109 h 1225"/>
              <a:gd name="T32" fmla="*/ 0 w 935"/>
              <a:gd name="T33" fmla="*/ 524 h 1225"/>
              <a:gd name="T34" fmla="*/ 117 w 935"/>
              <a:gd name="T35" fmla="*/ 410 h 1225"/>
              <a:gd name="T36" fmla="*/ 175 w 935"/>
              <a:gd name="T37" fmla="*/ 410 h 1225"/>
              <a:gd name="T38" fmla="*/ 175 w 935"/>
              <a:gd name="T39" fmla="*/ 292 h 1225"/>
              <a:gd name="T40" fmla="*/ 467 w 935"/>
              <a:gd name="T41" fmla="*/ 0 h 1225"/>
              <a:gd name="T42" fmla="*/ 760 w 935"/>
              <a:gd name="T43" fmla="*/ 292 h 1225"/>
              <a:gd name="T44" fmla="*/ 760 w 935"/>
              <a:gd name="T45" fmla="*/ 410 h 1225"/>
              <a:gd name="T46" fmla="*/ 817 w 935"/>
              <a:gd name="T47" fmla="*/ 410 h 1225"/>
              <a:gd name="T48" fmla="*/ 934 w 935"/>
              <a:gd name="T49" fmla="*/ 524 h 1225"/>
              <a:gd name="T50" fmla="*/ 467 w 935"/>
              <a:gd name="T51" fmla="*/ 934 h 1225"/>
              <a:gd name="T52" fmla="*/ 350 w 935"/>
              <a:gd name="T53" fmla="*/ 817 h 1225"/>
              <a:gd name="T54" fmla="*/ 467 w 935"/>
              <a:gd name="T55" fmla="*/ 699 h 1225"/>
              <a:gd name="T56" fmla="*/ 585 w 935"/>
              <a:gd name="T57" fmla="*/ 817 h 1225"/>
              <a:gd name="T58" fmla="*/ 467 w 935"/>
              <a:gd name="T59" fmla="*/ 93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35" h="1225">
                <a:moveTo>
                  <a:pt x="817" y="1109"/>
                </a:moveTo>
                <a:lnTo>
                  <a:pt x="817" y="524"/>
                </a:lnTo>
                <a:lnTo>
                  <a:pt x="117" y="524"/>
                </a:lnTo>
                <a:lnTo>
                  <a:pt x="117" y="1109"/>
                </a:lnTo>
                <a:lnTo>
                  <a:pt x="817" y="1109"/>
                </a:lnTo>
                <a:close/>
                <a:moveTo>
                  <a:pt x="287" y="292"/>
                </a:moveTo>
                <a:lnTo>
                  <a:pt x="287" y="410"/>
                </a:lnTo>
                <a:lnTo>
                  <a:pt x="647" y="410"/>
                </a:lnTo>
                <a:lnTo>
                  <a:pt x="647" y="292"/>
                </a:lnTo>
                <a:cubicBezTo>
                  <a:pt x="647" y="194"/>
                  <a:pt x="565" y="112"/>
                  <a:pt x="467" y="112"/>
                </a:cubicBezTo>
                <a:cubicBezTo>
                  <a:pt x="368" y="112"/>
                  <a:pt x="287" y="194"/>
                  <a:pt x="287" y="292"/>
                </a:cubicBezTo>
                <a:close/>
                <a:moveTo>
                  <a:pt x="934" y="524"/>
                </a:moveTo>
                <a:lnTo>
                  <a:pt x="934" y="1109"/>
                </a:lnTo>
                <a:cubicBezTo>
                  <a:pt x="934" y="1172"/>
                  <a:pt x="880" y="1224"/>
                  <a:pt x="817" y="1224"/>
                </a:cubicBezTo>
                <a:lnTo>
                  <a:pt x="117" y="1224"/>
                </a:lnTo>
                <a:cubicBezTo>
                  <a:pt x="54" y="1224"/>
                  <a:pt x="0" y="1172"/>
                  <a:pt x="0" y="1109"/>
                </a:cubicBezTo>
                <a:lnTo>
                  <a:pt x="0" y="524"/>
                </a:lnTo>
                <a:cubicBezTo>
                  <a:pt x="0" y="461"/>
                  <a:pt x="54" y="410"/>
                  <a:pt x="117" y="410"/>
                </a:cubicBezTo>
                <a:lnTo>
                  <a:pt x="175" y="410"/>
                </a:lnTo>
                <a:lnTo>
                  <a:pt x="175" y="292"/>
                </a:lnTo>
                <a:cubicBezTo>
                  <a:pt x="175" y="131"/>
                  <a:pt x="306" y="0"/>
                  <a:pt x="467" y="0"/>
                </a:cubicBezTo>
                <a:cubicBezTo>
                  <a:pt x="628" y="0"/>
                  <a:pt x="760" y="131"/>
                  <a:pt x="760" y="292"/>
                </a:cubicBezTo>
                <a:lnTo>
                  <a:pt x="760" y="410"/>
                </a:lnTo>
                <a:lnTo>
                  <a:pt x="817" y="410"/>
                </a:lnTo>
                <a:cubicBezTo>
                  <a:pt x="880" y="410"/>
                  <a:pt x="934" y="461"/>
                  <a:pt x="934" y="524"/>
                </a:cubicBezTo>
                <a:close/>
                <a:moveTo>
                  <a:pt x="467" y="934"/>
                </a:moveTo>
                <a:cubicBezTo>
                  <a:pt x="404" y="934"/>
                  <a:pt x="350" y="880"/>
                  <a:pt x="350" y="817"/>
                </a:cubicBezTo>
                <a:cubicBezTo>
                  <a:pt x="350" y="754"/>
                  <a:pt x="404" y="699"/>
                  <a:pt x="467" y="699"/>
                </a:cubicBezTo>
                <a:cubicBezTo>
                  <a:pt x="530" y="699"/>
                  <a:pt x="585" y="754"/>
                  <a:pt x="585" y="817"/>
                </a:cubicBezTo>
                <a:cubicBezTo>
                  <a:pt x="585" y="880"/>
                  <a:pt x="530" y="934"/>
                  <a:pt x="467" y="93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65094" y="1466853"/>
            <a:ext cx="336550" cy="441325"/>
          </a:xfrm>
          <a:custGeom>
            <a:avLst/>
            <a:gdLst>
              <a:gd name="T0" fmla="*/ 817 w 935"/>
              <a:gd name="T1" fmla="*/ 1109 h 1225"/>
              <a:gd name="T2" fmla="*/ 817 w 935"/>
              <a:gd name="T3" fmla="*/ 524 h 1225"/>
              <a:gd name="T4" fmla="*/ 117 w 935"/>
              <a:gd name="T5" fmla="*/ 524 h 1225"/>
              <a:gd name="T6" fmla="*/ 117 w 935"/>
              <a:gd name="T7" fmla="*/ 1109 h 1225"/>
              <a:gd name="T8" fmla="*/ 817 w 935"/>
              <a:gd name="T9" fmla="*/ 1109 h 1225"/>
              <a:gd name="T10" fmla="*/ 817 w 935"/>
              <a:gd name="T11" fmla="*/ 410 h 1225"/>
              <a:gd name="T12" fmla="*/ 934 w 935"/>
              <a:gd name="T13" fmla="*/ 524 h 1225"/>
              <a:gd name="T14" fmla="*/ 934 w 935"/>
              <a:gd name="T15" fmla="*/ 1109 h 1225"/>
              <a:gd name="T16" fmla="*/ 817 w 935"/>
              <a:gd name="T17" fmla="*/ 1224 h 1225"/>
              <a:gd name="T18" fmla="*/ 117 w 935"/>
              <a:gd name="T19" fmla="*/ 1224 h 1225"/>
              <a:gd name="T20" fmla="*/ 0 w 935"/>
              <a:gd name="T21" fmla="*/ 1109 h 1225"/>
              <a:gd name="T22" fmla="*/ 0 w 935"/>
              <a:gd name="T23" fmla="*/ 524 h 1225"/>
              <a:gd name="T24" fmla="*/ 117 w 935"/>
              <a:gd name="T25" fmla="*/ 410 h 1225"/>
              <a:gd name="T26" fmla="*/ 647 w 935"/>
              <a:gd name="T27" fmla="*/ 410 h 1225"/>
              <a:gd name="T28" fmla="*/ 647 w 935"/>
              <a:gd name="T29" fmla="*/ 292 h 1225"/>
              <a:gd name="T30" fmla="*/ 467 w 935"/>
              <a:gd name="T31" fmla="*/ 112 h 1225"/>
              <a:gd name="T32" fmla="*/ 287 w 935"/>
              <a:gd name="T33" fmla="*/ 292 h 1225"/>
              <a:gd name="T34" fmla="*/ 174 w 935"/>
              <a:gd name="T35" fmla="*/ 292 h 1225"/>
              <a:gd name="T36" fmla="*/ 467 w 935"/>
              <a:gd name="T37" fmla="*/ 0 h 1225"/>
              <a:gd name="T38" fmla="*/ 759 w 935"/>
              <a:gd name="T39" fmla="*/ 292 h 1225"/>
              <a:gd name="T40" fmla="*/ 759 w 935"/>
              <a:gd name="T41" fmla="*/ 410 h 1225"/>
              <a:gd name="T42" fmla="*/ 817 w 935"/>
              <a:gd name="T43" fmla="*/ 410 h 1225"/>
              <a:gd name="T44" fmla="*/ 467 w 935"/>
              <a:gd name="T45" fmla="*/ 934 h 1225"/>
              <a:gd name="T46" fmla="*/ 349 w 935"/>
              <a:gd name="T47" fmla="*/ 817 h 1225"/>
              <a:gd name="T48" fmla="*/ 467 w 935"/>
              <a:gd name="T49" fmla="*/ 699 h 1225"/>
              <a:gd name="T50" fmla="*/ 584 w 935"/>
              <a:gd name="T51" fmla="*/ 817 h 1225"/>
              <a:gd name="T52" fmla="*/ 467 w 935"/>
              <a:gd name="T53" fmla="*/ 93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5" h="1225">
                <a:moveTo>
                  <a:pt x="817" y="1109"/>
                </a:moveTo>
                <a:lnTo>
                  <a:pt x="817" y="524"/>
                </a:lnTo>
                <a:lnTo>
                  <a:pt x="117" y="524"/>
                </a:lnTo>
                <a:lnTo>
                  <a:pt x="117" y="1109"/>
                </a:lnTo>
                <a:lnTo>
                  <a:pt x="817" y="1109"/>
                </a:lnTo>
                <a:close/>
                <a:moveTo>
                  <a:pt x="817" y="410"/>
                </a:moveTo>
                <a:cubicBezTo>
                  <a:pt x="880" y="410"/>
                  <a:pt x="934" y="461"/>
                  <a:pt x="934" y="524"/>
                </a:cubicBezTo>
                <a:lnTo>
                  <a:pt x="934" y="1109"/>
                </a:lnTo>
                <a:cubicBezTo>
                  <a:pt x="934" y="1172"/>
                  <a:pt x="880" y="1224"/>
                  <a:pt x="817" y="1224"/>
                </a:cubicBezTo>
                <a:lnTo>
                  <a:pt x="117" y="1224"/>
                </a:lnTo>
                <a:cubicBezTo>
                  <a:pt x="54" y="1224"/>
                  <a:pt x="0" y="1172"/>
                  <a:pt x="0" y="1109"/>
                </a:cubicBezTo>
                <a:lnTo>
                  <a:pt x="0" y="524"/>
                </a:lnTo>
                <a:cubicBezTo>
                  <a:pt x="0" y="461"/>
                  <a:pt x="54" y="410"/>
                  <a:pt x="117" y="410"/>
                </a:cubicBezTo>
                <a:lnTo>
                  <a:pt x="647" y="410"/>
                </a:lnTo>
                <a:lnTo>
                  <a:pt x="647" y="292"/>
                </a:lnTo>
                <a:cubicBezTo>
                  <a:pt x="647" y="194"/>
                  <a:pt x="565" y="112"/>
                  <a:pt x="467" y="112"/>
                </a:cubicBezTo>
                <a:cubicBezTo>
                  <a:pt x="369" y="112"/>
                  <a:pt x="287" y="194"/>
                  <a:pt x="287" y="292"/>
                </a:cubicBezTo>
                <a:lnTo>
                  <a:pt x="174" y="292"/>
                </a:lnTo>
                <a:cubicBezTo>
                  <a:pt x="174" y="131"/>
                  <a:pt x="306" y="0"/>
                  <a:pt x="467" y="0"/>
                </a:cubicBezTo>
                <a:cubicBezTo>
                  <a:pt x="628" y="0"/>
                  <a:pt x="759" y="131"/>
                  <a:pt x="759" y="292"/>
                </a:cubicBezTo>
                <a:lnTo>
                  <a:pt x="759" y="410"/>
                </a:lnTo>
                <a:lnTo>
                  <a:pt x="817" y="410"/>
                </a:lnTo>
                <a:close/>
                <a:moveTo>
                  <a:pt x="467" y="934"/>
                </a:moveTo>
                <a:cubicBezTo>
                  <a:pt x="404" y="934"/>
                  <a:pt x="349" y="880"/>
                  <a:pt x="349" y="817"/>
                </a:cubicBezTo>
                <a:cubicBezTo>
                  <a:pt x="349" y="754"/>
                  <a:pt x="404" y="699"/>
                  <a:pt x="467" y="699"/>
                </a:cubicBezTo>
                <a:cubicBezTo>
                  <a:pt x="530" y="699"/>
                  <a:pt x="584" y="754"/>
                  <a:pt x="584" y="817"/>
                </a:cubicBezTo>
                <a:cubicBezTo>
                  <a:pt x="584" y="880"/>
                  <a:pt x="530" y="934"/>
                  <a:pt x="467" y="93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79506" y="1455739"/>
            <a:ext cx="463550" cy="461963"/>
          </a:xfrm>
          <a:custGeom>
            <a:avLst/>
            <a:gdLst>
              <a:gd name="T0" fmla="*/ 643 w 1286"/>
              <a:gd name="T1" fmla="*/ 1049 h 1285"/>
              <a:gd name="T2" fmla="*/ 1050 w 1286"/>
              <a:gd name="T3" fmla="*/ 642 h 1285"/>
              <a:gd name="T4" fmla="*/ 643 w 1286"/>
              <a:gd name="T5" fmla="*/ 235 h 1285"/>
              <a:gd name="T6" fmla="*/ 235 w 1286"/>
              <a:gd name="T7" fmla="*/ 642 h 1285"/>
              <a:gd name="T8" fmla="*/ 643 w 1286"/>
              <a:gd name="T9" fmla="*/ 1049 h 1285"/>
              <a:gd name="T10" fmla="*/ 1165 w 1286"/>
              <a:gd name="T11" fmla="*/ 584 h 1285"/>
              <a:gd name="T12" fmla="*/ 1285 w 1286"/>
              <a:gd name="T13" fmla="*/ 584 h 1285"/>
              <a:gd name="T14" fmla="*/ 1285 w 1286"/>
              <a:gd name="T15" fmla="*/ 699 h 1285"/>
              <a:gd name="T16" fmla="*/ 1165 w 1286"/>
              <a:gd name="T17" fmla="*/ 699 h 1285"/>
              <a:gd name="T18" fmla="*/ 700 w 1286"/>
              <a:gd name="T19" fmla="*/ 1164 h 1285"/>
              <a:gd name="T20" fmla="*/ 700 w 1286"/>
              <a:gd name="T21" fmla="*/ 1284 h 1285"/>
              <a:gd name="T22" fmla="*/ 585 w 1286"/>
              <a:gd name="T23" fmla="*/ 1284 h 1285"/>
              <a:gd name="T24" fmla="*/ 585 w 1286"/>
              <a:gd name="T25" fmla="*/ 1164 h 1285"/>
              <a:gd name="T26" fmla="*/ 121 w 1286"/>
              <a:gd name="T27" fmla="*/ 699 h 1285"/>
              <a:gd name="T28" fmla="*/ 0 w 1286"/>
              <a:gd name="T29" fmla="*/ 699 h 1285"/>
              <a:gd name="T30" fmla="*/ 0 w 1286"/>
              <a:gd name="T31" fmla="*/ 584 h 1285"/>
              <a:gd name="T32" fmla="*/ 121 w 1286"/>
              <a:gd name="T33" fmla="*/ 584 h 1285"/>
              <a:gd name="T34" fmla="*/ 585 w 1286"/>
              <a:gd name="T35" fmla="*/ 120 h 1285"/>
              <a:gd name="T36" fmla="*/ 585 w 1286"/>
              <a:gd name="T37" fmla="*/ 0 h 1285"/>
              <a:gd name="T38" fmla="*/ 700 w 1286"/>
              <a:gd name="T39" fmla="*/ 0 h 1285"/>
              <a:gd name="T40" fmla="*/ 700 w 1286"/>
              <a:gd name="T41" fmla="*/ 120 h 1285"/>
              <a:gd name="T42" fmla="*/ 1165 w 1286"/>
              <a:gd name="T43" fmla="*/ 58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285">
                <a:moveTo>
                  <a:pt x="643" y="1049"/>
                </a:moveTo>
                <a:cubicBezTo>
                  <a:pt x="869" y="1049"/>
                  <a:pt x="1050" y="869"/>
                  <a:pt x="1050" y="642"/>
                </a:cubicBezTo>
                <a:cubicBezTo>
                  <a:pt x="1050" y="415"/>
                  <a:pt x="870" y="235"/>
                  <a:pt x="643" y="235"/>
                </a:cubicBezTo>
                <a:cubicBezTo>
                  <a:pt x="416" y="235"/>
                  <a:pt x="235" y="415"/>
                  <a:pt x="235" y="642"/>
                </a:cubicBezTo>
                <a:cubicBezTo>
                  <a:pt x="235" y="869"/>
                  <a:pt x="416" y="1049"/>
                  <a:pt x="643" y="1049"/>
                </a:cubicBezTo>
                <a:close/>
                <a:moveTo>
                  <a:pt x="1165" y="584"/>
                </a:moveTo>
                <a:lnTo>
                  <a:pt x="1285" y="584"/>
                </a:lnTo>
                <a:lnTo>
                  <a:pt x="1285" y="699"/>
                </a:lnTo>
                <a:lnTo>
                  <a:pt x="1165" y="699"/>
                </a:lnTo>
                <a:cubicBezTo>
                  <a:pt x="1137" y="942"/>
                  <a:pt x="943" y="1136"/>
                  <a:pt x="700" y="1164"/>
                </a:cubicBezTo>
                <a:lnTo>
                  <a:pt x="700" y="1284"/>
                </a:lnTo>
                <a:lnTo>
                  <a:pt x="585" y="1284"/>
                </a:lnTo>
                <a:lnTo>
                  <a:pt x="585" y="1164"/>
                </a:lnTo>
                <a:cubicBezTo>
                  <a:pt x="342" y="1136"/>
                  <a:pt x="148" y="942"/>
                  <a:pt x="121" y="699"/>
                </a:cubicBezTo>
                <a:lnTo>
                  <a:pt x="0" y="699"/>
                </a:lnTo>
                <a:lnTo>
                  <a:pt x="0" y="584"/>
                </a:lnTo>
                <a:lnTo>
                  <a:pt x="121" y="584"/>
                </a:lnTo>
                <a:cubicBezTo>
                  <a:pt x="148" y="341"/>
                  <a:pt x="342" y="147"/>
                  <a:pt x="585" y="120"/>
                </a:cubicBezTo>
                <a:lnTo>
                  <a:pt x="585" y="0"/>
                </a:lnTo>
                <a:lnTo>
                  <a:pt x="700" y="0"/>
                </a:lnTo>
                <a:lnTo>
                  <a:pt x="700" y="120"/>
                </a:lnTo>
                <a:cubicBezTo>
                  <a:pt x="943" y="147"/>
                  <a:pt x="1137" y="341"/>
                  <a:pt x="1165" y="58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98696" y="1477963"/>
            <a:ext cx="377825" cy="419100"/>
          </a:xfrm>
          <a:custGeom>
            <a:avLst/>
            <a:gdLst>
              <a:gd name="T0" fmla="*/ 565 w 1050"/>
              <a:gd name="T1" fmla="*/ 552 h 1165"/>
              <a:gd name="T2" fmla="*/ 1049 w 1050"/>
              <a:gd name="T3" fmla="*/ 1033 h 1165"/>
              <a:gd name="T4" fmla="*/ 975 w 1050"/>
              <a:gd name="T5" fmla="*/ 1106 h 1165"/>
              <a:gd name="T6" fmla="*/ 779 w 1050"/>
              <a:gd name="T7" fmla="*/ 912 h 1165"/>
              <a:gd name="T8" fmla="*/ 582 w 1050"/>
              <a:gd name="T9" fmla="*/ 1164 h 1165"/>
              <a:gd name="T10" fmla="*/ 175 w 1050"/>
              <a:gd name="T11" fmla="*/ 407 h 1165"/>
              <a:gd name="T12" fmla="*/ 186 w 1050"/>
              <a:gd name="T13" fmla="*/ 317 h 1165"/>
              <a:gd name="T14" fmla="*/ 0 w 1050"/>
              <a:gd name="T15" fmla="*/ 131 h 1165"/>
              <a:gd name="T16" fmla="*/ 74 w 1050"/>
              <a:gd name="T17" fmla="*/ 57 h 1165"/>
              <a:gd name="T18" fmla="*/ 560 w 1050"/>
              <a:gd name="T19" fmla="*/ 544 h 1165"/>
              <a:gd name="T20" fmla="*/ 565 w 1050"/>
              <a:gd name="T21" fmla="*/ 552 h 1165"/>
              <a:gd name="T22" fmla="*/ 475 w 1050"/>
              <a:gd name="T23" fmla="*/ 311 h 1165"/>
              <a:gd name="T24" fmla="*/ 287 w 1050"/>
              <a:gd name="T25" fmla="*/ 125 h 1165"/>
              <a:gd name="T26" fmla="*/ 582 w 1050"/>
              <a:gd name="T27" fmla="*/ 0 h 1165"/>
              <a:gd name="T28" fmla="*/ 989 w 1050"/>
              <a:gd name="T29" fmla="*/ 407 h 1165"/>
              <a:gd name="T30" fmla="*/ 891 w 1050"/>
              <a:gd name="T31" fmla="*/ 727 h 1165"/>
              <a:gd name="T32" fmla="*/ 680 w 1050"/>
              <a:gd name="T33" fmla="*/ 513 h 1165"/>
              <a:gd name="T34" fmla="*/ 727 w 1050"/>
              <a:gd name="T35" fmla="*/ 407 h 1165"/>
              <a:gd name="T36" fmla="*/ 582 w 1050"/>
              <a:gd name="T37" fmla="*/ 262 h 1165"/>
              <a:gd name="T38" fmla="*/ 475 w 1050"/>
              <a:gd name="T39" fmla="*/ 31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165">
                <a:moveTo>
                  <a:pt x="565" y="552"/>
                </a:moveTo>
                <a:cubicBezTo>
                  <a:pt x="727" y="712"/>
                  <a:pt x="889" y="872"/>
                  <a:pt x="1049" y="1033"/>
                </a:cubicBezTo>
                <a:lnTo>
                  <a:pt x="975" y="1106"/>
                </a:lnTo>
                <a:lnTo>
                  <a:pt x="779" y="912"/>
                </a:lnTo>
                <a:cubicBezTo>
                  <a:pt x="680" y="1057"/>
                  <a:pt x="582" y="1164"/>
                  <a:pt x="582" y="1164"/>
                </a:cubicBezTo>
                <a:cubicBezTo>
                  <a:pt x="582" y="1164"/>
                  <a:pt x="175" y="713"/>
                  <a:pt x="175" y="407"/>
                </a:cubicBezTo>
                <a:cubicBezTo>
                  <a:pt x="175" y="377"/>
                  <a:pt x="180" y="347"/>
                  <a:pt x="186" y="317"/>
                </a:cubicBezTo>
                <a:lnTo>
                  <a:pt x="0" y="131"/>
                </a:lnTo>
                <a:lnTo>
                  <a:pt x="74" y="57"/>
                </a:lnTo>
                <a:lnTo>
                  <a:pt x="560" y="544"/>
                </a:lnTo>
                <a:lnTo>
                  <a:pt x="565" y="552"/>
                </a:lnTo>
                <a:close/>
                <a:moveTo>
                  <a:pt x="475" y="311"/>
                </a:moveTo>
                <a:lnTo>
                  <a:pt x="287" y="125"/>
                </a:lnTo>
                <a:cubicBezTo>
                  <a:pt x="360" y="49"/>
                  <a:pt x="467" y="0"/>
                  <a:pt x="582" y="0"/>
                </a:cubicBezTo>
                <a:cubicBezTo>
                  <a:pt x="809" y="0"/>
                  <a:pt x="989" y="180"/>
                  <a:pt x="989" y="407"/>
                </a:cubicBezTo>
                <a:cubicBezTo>
                  <a:pt x="989" y="505"/>
                  <a:pt x="948" y="617"/>
                  <a:pt x="891" y="727"/>
                </a:cubicBezTo>
                <a:lnTo>
                  <a:pt x="680" y="513"/>
                </a:lnTo>
                <a:cubicBezTo>
                  <a:pt x="710" y="486"/>
                  <a:pt x="727" y="451"/>
                  <a:pt x="727" y="407"/>
                </a:cubicBezTo>
                <a:cubicBezTo>
                  <a:pt x="727" y="328"/>
                  <a:pt x="661" y="262"/>
                  <a:pt x="582" y="262"/>
                </a:cubicBezTo>
                <a:cubicBezTo>
                  <a:pt x="538" y="262"/>
                  <a:pt x="503" y="281"/>
                  <a:pt x="475" y="31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33744" y="1455739"/>
            <a:ext cx="461962" cy="461963"/>
          </a:xfrm>
          <a:custGeom>
            <a:avLst/>
            <a:gdLst>
              <a:gd name="T0" fmla="*/ 891 w 1285"/>
              <a:gd name="T1" fmla="*/ 964 h 1285"/>
              <a:gd name="T2" fmla="*/ 320 w 1285"/>
              <a:gd name="T3" fmla="*/ 393 h 1285"/>
              <a:gd name="T4" fmla="*/ 235 w 1285"/>
              <a:gd name="T5" fmla="*/ 642 h 1285"/>
              <a:gd name="T6" fmla="*/ 642 w 1285"/>
              <a:gd name="T7" fmla="*/ 1049 h 1285"/>
              <a:gd name="T8" fmla="*/ 891 w 1285"/>
              <a:gd name="T9" fmla="*/ 964 h 1285"/>
              <a:gd name="T10" fmla="*/ 118 w 1285"/>
              <a:gd name="T11" fmla="*/ 191 h 1285"/>
              <a:gd name="T12" fmla="*/ 191 w 1285"/>
              <a:gd name="T13" fmla="*/ 117 h 1285"/>
              <a:gd name="T14" fmla="*/ 1167 w 1285"/>
              <a:gd name="T15" fmla="*/ 1093 h 1285"/>
              <a:gd name="T16" fmla="*/ 1093 w 1285"/>
              <a:gd name="T17" fmla="*/ 1166 h 1285"/>
              <a:gd name="T18" fmla="*/ 973 w 1285"/>
              <a:gd name="T19" fmla="*/ 1046 h 1285"/>
              <a:gd name="T20" fmla="*/ 700 w 1285"/>
              <a:gd name="T21" fmla="*/ 1164 h 1285"/>
              <a:gd name="T22" fmla="*/ 700 w 1285"/>
              <a:gd name="T23" fmla="*/ 1284 h 1285"/>
              <a:gd name="T24" fmla="*/ 585 w 1285"/>
              <a:gd name="T25" fmla="*/ 1284 h 1285"/>
              <a:gd name="T26" fmla="*/ 585 w 1285"/>
              <a:gd name="T27" fmla="*/ 1164 h 1285"/>
              <a:gd name="T28" fmla="*/ 120 w 1285"/>
              <a:gd name="T29" fmla="*/ 699 h 1285"/>
              <a:gd name="T30" fmla="*/ 0 w 1285"/>
              <a:gd name="T31" fmla="*/ 699 h 1285"/>
              <a:gd name="T32" fmla="*/ 0 w 1285"/>
              <a:gd name="T33" fmla="*/ 584 h 1285"/>
              <a:gd name="T34" fmla="*/ 120 w 1285"/>
              <a:gd name="T35" fmla="*/ 584 h 1285"/>
              <a:gd name="T36" fmla="*/ 238 w 1285"/>
              <a:gd name="T37" fmla="*/ 311 h 1285"/>
              <a:gd name="T38" fmla="*/ 118 w 1285"/>
              <a:gd name="T39" fmla="*/ 191 h 1285"/>
              <a:gd name="T40" fmla="*/ 1164 w 1285"/>
              <a:gd name="T41" fmla="*/ 584 h 1285"/>
              <a:gd name="T42" fmla="*/ 1284 w 1285"/>
              <a:gd name="T43" fmla="*/ 584 h 1285"/>
              <a:gd name="T44" fmla="*/ 1284 w 1285"/>
              <a:gd name="T45" fmla="*/ 699 h 1285"/>
              <a:gd name="T46" fmla="*/ 1164 w 1285"/>
              <a:gd name="T47" fmla="*/ 699 h 1285"/>
              <a:gd name="T48" fmla="*/ 1107 w 1285"/>
              <a:gd name="T49" fmla="*/ 885 h 1285"/>
              <a:gd name="T50" fmla="*/ 1019 w 1285"/>
              <a:gd name="T51" fmla="*/ 798 h 1285"/>
              <a:gd name="T52" fmla="*/ 1049 w 1285"/>
              <a:gd name="T53" fmla="*/ 642 h 1285"/>
              <a:gd name="T54" fmla="*/ 642 w 1285"/>
              <a:gd name="T55" fmla="*/ 235 h 1285"/>
              <a:gd name="T56" fmla="*/ 486 w 1285"/>
              <a:gd name="T57" fmla="*/ 265 h 1285"/>
              <a:gd name="T58" fmla="*/ 399 w 1285"/>
              <a:gd name="T59" fmla="*/ 177 h 1285"/>
              <a:gd name="T60" fmla="*/ 585 w 1285"/>
              <a:gd name="T61" fmla="*/ 120 h 1285"/>
              <a:gd name="T62" fmla="*/ 585 w 1285"/>
              <a:gd name="T63" fmla="*/ 0 h 1285"/>
              <a:gd name="T64" fmla="*/ 700 w 1285"/>
              <a:gd name="T65" fmla="*/ 0 h 1285"/>
              <a:gd name="T66" fmla="*/ 700 w 1285"/>
              <a:gd name="T67" fmla="*/ 120 h 1285"/>
              <a:gd name="T68" fmla="*/ 1164 w 1285"/>
              <a:gd name="T69" fmla="*/ 58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5" h="1285">
                <a:moveTo>
                  <a:pt x="891" y="964"/>
                </a:moveTo>
                <a:lnTo>
                  <a:pt x="320" y="393"/>
                </a:lnTo>
                <a:cubicBezTo>
                  <a:pt x="268" y="461"/>
                  <a:pt x="235" y="549"/>
                  <a:pt x="235" y="642"/>
                </a:cubicBezTo>
                <a:cubicBezTo>
                  <a:pt x="235" y="869"/>
                  <a:pt x="415" y="1049"/>
                  <a:pt x="642" y="1049"/>
                </a:cubicBezTo>
                <a:cubicBezTo>
                  <a:pt x="735" y="1049"/>
                  <a:pt x="823" y="1016"/>
                  <a:pt x="891" y="964"/>
                </a:cubicBezTo>
                <a:close/>
                <a:moveTo>
                  <a:pt x="118" y="191"/>
                </a:moveTo>
                <a:lnTo>
                  <a:pt x="191" y="117"/>
                </a:lnTo>
                <a:lnTo>
                  <a:pt x="1167" y="1093"/>
                </a:lnTo>
                <a:lnTo>
                  <a:pt x="1093" y="1166"/>
                </a:lnTo>
                <a:lnTo>
                  <a:pt x="973" y="1046"/>
                </a:lnTo>
                <a:cubicBezTo>
                  <a:pt x="896" y="1109"/>
                  <a:pt x="803" y="1153"/>
                  <a:pt x="700" y="1164"/>
                </a:cubicBezTo>
                <a:lnTo>
                  <a:pt x="700" y="1284"/>
                </a:lnTo>
                <a:lnTo>
                  <a:pt x="585" y="1284"/>
                </a:lnTo>
                <a:lnTo>
                  <a:pt x="585" y="1164"/>
                </a:lnTo>
                <a:cubicBezTo>
                  <a:pt x="342" y="1136"/>
                  <a:pt x="148" y="942"/>
                  <a:pt x="120" y="699"/>
                </a:cubicBezTo>
                <a:lnTo>
                  <a:pt x="0" y="699"/>
                </a:lnTo>
                <a:lnTo>
                  <a:pt x="0" y="584"/>
                </a:lnTo>
                <a:lnTo>
                  <a:pt x="120" y="584"/>
                </a:lnTo>
                <a:cubicBezTo>
                  <a:pt x="131" y="481"/>
                  <a:pt x="175" y="388"/>
                  <a:pt x="238" y="311"/>
                </a:cubicBezTo>
                <a:lnTo>
                  <a:pt x="118" y="191"/>
                </a:lnTo>
                <a:close/>
                <a:moveTo>
                  <a:pt x="1164" y="584"/>
                </a:moveTo>
                <a:lnTo>
                  <a:pt x="1284" y="584"/>
                </a:lnTo>
                <a:lnTo>
                  <a:pt x="1284" y="699"/>
                </a:lnTo>
                <a:lnTo>
                  <a:pt x="1164" y="699"/>
                </a:lnTo>
                <a:cubicBezTo>
                  <a:pt x="1156" y="765"/>
                  <a:pt x="1137" y="830"/>
                  <a:pt x="1107" y="885"/>
                </a:cubicBezTo>
                <a:lnTo>
                  <a:pt x="1019" y="798"/>
                </a:lnTo>
                <a:cubicBezTo>
                  <a:pt x="1038" y="751"/>
                  <a:pt x="1049" y="696"/>
                  <a:pt x="1049" y="642"/>
                </a:cubicBezTo>
                <a:cubicBezTo>
                  <a:pt x="1049" y="415"/>
                  <a:pt x="869" y="235"/>
                  <a:pt x="642" y="235"/>
                </a:cubicBezTo>
                <a:cubicBezTo>
                  <a:pt x="588" y="235"/>
                  <a:pt x="533" y="245"/>
                  <a:pt x="486" y="265"/>
                </a:cubicBezTo>
                <a:lnTo>
                  <a:pt x="399" y="177"/>
                </a:lnTo>
                <a:cubicBezTo>
                  <a:pt x="456" y="147"/>
                  <a:pt x="519" y="128"/>
                  <a:pt x="585" y="120"/>
                </a:cubicBezTo>
                <a:lnTo>
                  <a:pt x="585" y="0"/>
                </a:lnTo>
                <a:lnTo>
                  <a:pt x="700" y="0"/>
                </a:lnTo>
                <a:lnTo>
                  <a:pt x="700" y="120"/>
                </a:lnTo>
                <a:cubicBezTo>
                  <a:pt x="943" y="147"/>
                  <a:pt x="1137" y="341"/>
                  <a:pt x="1164" y="58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4521" y="1487489"/>
            <a:ext cx="377825" cy="398463"/>
          </a:xfrm>
          <a:custGeom>
            <a:avLst/>
            <a:gdLst>
              <a:gd name="T0" fmla="*/ 932 w 1051"/>
              <a:gd name="T1" fmla="*/ 757 h 1108"/>
              <a:gd name="T2" fmla="*/ 932 w 1051"/>
              <a:gd name="T3" fmla="*/ 640 h 1108"/>
              <a:gd name="T4" fmla="*/ 817 w 1051"/>
              <a:gd name="T5" fmla="*/ 640 h 1108"/>
              <a:gd name="T6" fmla="*/ 817 w 1051"/>
              <a:gd name="T7" fmla="*/ 757 h 1108"/>
              <a:gd name="T8" fmla="*/ 932 w 1051"/>
              <a:gd name="T9" fmla="*/ 757 h 1108"/>
              <a:gd name="T10" fmla="*/ 932 w 1051"/>
              <a:gd name="T11" fmla="*/ 990 h 1108"/>
              <a:gd name="T12" fmla="*/ 932 w 1051"/>
              <a:gd name="T13" fmla="*/ 875 h 1108"/>
              <a:gd name="T14" fmla="*/ 817 w 1051"/>
              <a:gd name="T15" fmla="*/ 875 h 1108"/>
              <a:gd name="T16" fmla="*/ 817 w 1051"/>
              <a:gd name="T17" fmla="*/ 990 h 1108"/>
              <a:gd name="T18" fmla="*/ 932 w 1051"/>
              <a:gd name="T19" fmla="*/ 990 h 1108"/>
              <a:gd name="T20" fmla="*/ 582 w 1051"/>
              <a:gd name="T21" fmla="*/ 290 h 1108"/>
              <a:gd name="T22" fmla="*/ 582 w 1051"/>
              <a:gd name="T23" fmla="*/ 175 h 1108"/>
              <a:gd name="T24" fmla="*/ 468 w 1051"/>
              <a:gd name="T25" fmla="*/ 175 h 1108"/>
              <a:gd name="T26" fmla="*/ 468 w 1051"/>
              <a:gd name="T27" fmla="*/ 290 h 1108"/>
              <a:gd name="T28" fmla="*/ 582 w 1051"/>
              <a:gd name="T29" fmla="*/ 290 h 1108"/>
              <a:gd name="T30" fmla="*/ 582 w 1051"/>
              <a:gd name="T31" fmla="*/ 525 h 1108"/>
              <a:gd name="T32" fmla="*/ 582 w 1051"/>
              <a:gd name="T33" fmla="*/ 408 h 1108"/>
              <a:gd name="T34" fmla="*/ 468 w 1051"/>
              <a:gd name="T35" fmla="*/ 408 h 1108"/>
              <a:gd name="T36" fmla="*/ 468 w 1051"/>
              <a:gd name="T37" fmla="*/ 525 h 1108"/>
              <a:gd name="T38" fmla="*/ 582 w 1051"/>
              <a:gd name="T39" fmla="*/ 525 h 1108"/>
              <a:gd name="T40" fmla="*/ 582 w 1051"/>
              <a:gd name="T41" fmla="*/ 757 h 1108"/>
              <a:gd name="T42" fmla="*/ 582 w 1051"/>
              <a:gd name="T43" fmla="*/ 640 h 1108"/>
              <a:gd name="T44" fmla="*/ 468 w 1051"/>
              <a:gd name="T45" fmla="*/ 640 h 1108"/>
              <a:gd name="T46" fmla="*/ 468 w 1051"/>
              <a:gd name="T47" fmla="*/ 757 h 1108"/>
              <a:gd name="T48" fmla="*/ 582 w 1051"/>
              <a:gd name="T49" fmla="*/ 757 h 1108"/>
              <a:gd name="T50" fmla="*/ 582 w 1051"/>
              <a:gd name="T51" fmla="*/ 990 h 1108"/>
              <a:gd name="T52" fmla="*/ 582 w 1051"/>
              <a:gd name="T53" fmla="*/ 875 h 1108"/>
              <a:gd name="T54" fmla="*/ 468 w 1051"/>
              <a:gd name="T55" fmla="*/ 875 h 1108"/>
              <a:gd name="T56" fmla="*/ 468 w 1051"/>
              <a:gd name="T57" fmla="*/ 990 h 1108"/>
              <a:gd name="T58" fmla="*/ 582 w 1051"/>
              <a:gd name="T59" fmla="*/ 990 h 1108"/>
              <a:gd name="T60" fmla="*/ 233 w 1051"/>
              <a:gd name="T61" fmla="*/ 525 h 1108"/>
              <a:gd name="T62" fmla="*/ 233 w 1051"/>
              <a:gd name="T63" fmla="*/ 408 h 1108"/>
              <a:gd name="T64" fmla="*/ 118 w 1051"/>
              <a:gd name="T65" fmla="*/ 408 h 1108"/>
              <a:gd name="T66" fmla="*/ 118 w 1051"/>
              <a:gd name="T67" fmla="*/ 525 h 1108"/>
              <a:gd name="T68" fmla="*/ 233 w 1051"/>
              <a:gd name="T69" fmla="*/ 525 h 1108"/>
              <a:gd name="T70" fmla="*/ 233 w 1051"/>
              <a:gd name="T71" fmla="*/ 757 h 1108"/>
              <a:gd name="T72" fmla="*/ 233 w 1051"/>
              <a:gd name="T73" fmla="*/ 640 h 1108"/>
              <a:gd name="T74" fmla="*/ 118 w 1051"/>
              <a:gd name="T75" fmla="*/ 640 h 1108"/>
              <a:gd name="T76" fmla="*/ 118 w 1051"/>
              <a:gd name="T77" fmla="*/ 757 h 1108"/>
              <a:gd name="T78" fmla="*/ 233 w 1051"/>
              <a:gd name="T79" fmla="*/ 757 h 1108"/>
              <a:gd name="T80" fmla="*/ 233 w 1051"/>
              <a:gd name="T81" fmla="*/ 990 h 1108"/>
              <a:gd name="T82" fmla="*/ 233 w 1051"/>
              <a:gd name="T83" fmla="*/ 875 h 1108"/>
              <a:gd name="T84" fmla="*/ 118 w 1051"/>
              <a:gd name="T85" fmla="*/ 875 h 1108"/>
              <a:gd name="T86" fmla="*/ 118 w 1051"/>
              <a:gd name="T87" fmla="*/ 990 h 1108"/>
              <a:gd name="T88" fmla="*/ 233 w 1051"/>
              <a:gd name="T89" fmla="*/ 990 h 1108"/>
              <a:gd name="T90" fmla="*/ 700 w 1051"/>
              <a:gd name="T91" fmla="*/ 525 h 1108"/>
              <a:gd name="T92" fmla="*/ 1050 w 1051"/>
              <a:gd name="T93" fmla="*/ 525 h 1108"/>
              <a:gd name="T94" fmla="*/ 1050 w 1051"/>
              <a:gd name="T95" fmla="*/ 1107 h 1108"/>
              <a:gd name="T96" fmla="*/ 0 w 1051"/>
              <a:gd name="T97" fmla="*/ 1107 h 1108"/>
              <a:gd name="T98" fmla="*/ 0 w 1051"/>
              <a:gd name="T99" fmla="*/ 290 h 1108"/>
              <a:gd name="T100" fmla="*/ 350 w 1051"/>
              <a:gd name="T101" fmla="*/ 290 h 1108"/>
              <a:gd name="T102" fmla="*/ 350 w 1051"/>
              <a:gd name="T103" fmla="*/ 175 h 1108"/>
              <a:gd name="T104" fmla="*/ 525 w 1051"/>
              <a:gd name="T105" fmla="*/ 0 h 1108"/>
              <a:gd name="T106" fmla="*/ 700 w 1051"/>
              <a:gd name="T107" fmla="*/ 175 h 1108"/>
              <a:gd name="T108" fmla="*/ 700 w 1051"/>
              <a:gd name="T109" fmla="*/ 525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1" h="1108">
                <a:moveTo>
                  <a:pt x="932" y="757"/>
                </a:moveTo>
                <a:lnTo>
                  <a:pt x="932" y="640"/>
                </a:lnTo>
                <a:lnTo>
                  <a:pt x="817" y="640"/>
                </a:lnTo>
                <a:lnTo>
                  <a:pt x="817" y="757"/>
                </a:lnTo>
                <a:lnTo>
                  <a:pt x="932" y="757"/>
                </a:lnTo>
                <a:close/>
                <a:moveTo>
                  <a:pt x="932" y="990"/>
                </a:moveTo>
                <a:lnTo>
                  <a:pt x="932" y="875"/>
                </a:lnTo>
                <a:lnTo>
                  <a:pt x="817" y="875"/>
                </a:lnTo>
                <a:lnTo>
                  <a:pt x="817" y="990"/>
                </a:lnTo>
                <a:lnTo>
                  <a:pt x="932" y="990"/>
                </a:lnTo>
                <a:close/>
                <a:moveTo>
                  <a:pt x="582" y="290"/>
                </a:moveTo>
                <a:lnTo>
                  <a:pt x="582" y="175"/>
                </a:lnTo>
                <a:lnTo>
                  <a:pt x="468" y="175"/>
                </a:lnTo>
                <a:lnTo>
                  <a:pt x="468" y="290"/>
                </a:lnTo>
                <a:lnTo>
                  <a:pt x="582" y="290"/>
                </a:lnTo>
                <a:close/>
                <a:moveTo>
                  <a:pt x="582" y="525"/>
                </a:moveTo>
                <a:lnTo>
                  <a:pt x="582" y="408"/>
                </a:lnTo>
                <a:lnTo>
                  <a:pt x="468" y="408"/>
                </a:lnTo>
                <a:lnTo>
                  <a:pt x="468" y="525"/>
                </a:lnTo>
                <a:lnTo>
                  <a:pt x="582" y="525"/>
                </a:lnTo>
                <a:close/>
                <a:moveTo>
                  <a:pt x="582" y="757"/>
                </a:moveTo>
                <a:lnTo>
                  <a:pt x="582" y="640"/>
                </a:lnTo>
                <a:lnTo>
                  <a:pt x="468" y="640"/>
                </a:lnTo>
                <a:lnTo>
                  <a:pt x="468" y="757"/>
                </a:lnTo>
                <a:lnTo>
                  <a:pt x="582" y="757"/>
                </a:lnTo>
                <a:close/>
                <a:moveTo>
                  <a:pt x="582" y="990"/>
                </a:moveTo>
                <a:lnTo>
                  <a:pt x="582" y="875"/>
                </a:lnTo>
                <a:lnTo>
                  <a:pt x="468" y="875"/>
                </a:lnTo>
                <a:lnTo>
                  <a:pt x="468" y="990"/>
                </a:lnTo>
                <a:lnTo>
                  <a:pt x="582" y="990"/>
                </a:lnTo>
                <a:close/>
                <a:moveTo>
                  <a:pt x="233" y="525"/>
                </a:moveTo>
                <a:lnTo>
                  <a:pt x="233" y="408"/>
                </a:lnTo>
                <a:lnTo>
                  <a:pt x="118" y="408"/>
                </a:lnTo>
                <a:lnTo>
                  <a:pt x="118" y="525"/>
                </a:lnTo>
                <a:lnTo>
                  <a:pt x="233" y="525"/>
                </a:lnTo>
                <a:close/>
                <a:moveTo>
                  <a:pt x="233" y="757"/>
                </a:moveTo>
                <a:lnTo>
                  <a:pt x="233" y="640"/>
                </a:lnTo>
                <a:lnTo>
                  <a:pt x="118" y="640"/>
                </a:lnTo>
                <a:lnTo>
                  <a:pt x="118" y="757"/>
                </a:lnTo>
                <a:lnTo>
                  <a:pt x="233" y="757"/>
                </a:lnTo>
                <a:close/>
                <a:moveTo>
                  <a:pt x="233" y="990"/>
                </a:moveTo>
                <a:lnTo>
                  <a:pt x="233" y="875"/>
                </a:lnTo>
                <a:lnTo>
                  <a:pt x="118" y="875"/>
                </a:lnTo>
                <a:lnTo>
                  <a:pt x="118" y="990"/>
                </a:lnTo>
                <a:lnTo>
                  <a:pt x="233" y="990"/>
                </a:lnTo>
                <a:close/>
                <a:moveTo>
                  <a:pt x="700" y="525"/>
                </a:moveTo>
                <a:lnTo>
                  <a:pt x="1050" y="525"/>
                </a:lnTo>
                <a:lnTo>
                  <a:pt x="1050" y="1107"/>
                </a:lnTo>
                <a:lnTo>
                  <a:pt x="0" y="1107"/>
                </a:lnTo>
                <a:lnTo>
                  <a:pt x="0" y="290"/>
                </a:lnTo>
                <a:lnTo>
                  <a:pt x="350" y="290"/>
                </a:lnTo>
                <a:lnTo>
                  <a:pt x="350" y="175"/>
                </a:lnTo>
                <a:lnTo>
                  <a:pt x="525" y="0"/>
                </a:lnTo>
                <a:lnTo>
                  <a:pt x="700" y="175"/>
                </a:lnTo>
                <a:lnTo>
                  <a:pt x="700"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071" y="2368553"/>
            <a:ext cx="377825" cy="377825"/>
          </a:xfrm>
          <a:custGeom>
            <a:avLst/>
            <a:gdLst>
              <a:gd name="T0" fmla="*/ 700 w 1051"/>
              <a:gd name="T1" fmla="*/ 350 h 1051"/>
              <a:gd name="T2" fmla="*/ 700 w 1051"/>
              <a:gd name="T3" fmla="*/ 233 h 1051"/>
              <a:gd name="T4" fmla="*/ 350 w 1051"/>
              <a:gd name="T5" fmla="*/ 233 h 1051"/>
              <a:gd name="T6" fmla="*/ 350 w 1051"/>
              <a:gd name="T7" fmla="*/ 583 h 1051"/>
              <a:gd name="T8" fmla="*/ 582 w 1051"/>
              <a:gd name="T9" fmla="*/ 583 h 1051"/>
              <a:gd name="T10" fmla="*/ 582 w 1051"/>
              <a:gd name="T11" fmla="*/ 700 h 1051"/>
              <a:gd name="T12" fmla="*/ 350 w 1051"/>
              <a:gd name="T13" fmla="*/ 700 h 1051"/>
              <a:gd name="T14" fmla="*/ 350 w 1051"/>
              <a:gd name="T15" fmla="*/ 818 h 1051"/>
              <a:gd name="T16" fmla="*/ 582 w 1051"/>
              <a:gd name="T17" fmla="*/ 818 h 1051"/>
              <a:gd name="T18" fmla="*/ 700 w 1051"/>
              <a:gd name="T19" fmla="*/ 700 h 1051"/>
              <a:gd name="T20" fmla="*/ 700 w 1051"/>
              <a:gd name="T21" fmla="*/ 583 h 1051"/>
              <a:gd name="T22" fmla="*/ 582 w 1051"/>
              <a:gd name="T23" fmla="*/ 468 h 1051"/>
              <a:gd name="T24" fmla="*/ 468 w 1051"/>
              <a:gd name="T25" fmla="*/ 468 h 1051"/>
              <a:gd name="T26" fmla="*/ 468 w 1051"/>
              <a:gd name="T27" fmla="*/ 350 h 1051"/>
              <a:gd name="T28" fmla="*/ 700 w 1051"/>
              <a:gd name="T29" fmla="*/ 350 h 1051"/>
              <a:gd name="T30" fmla="*/ 932 w 1051"/>
              <a:gd name="T31" fmla="*/ 0 h 1051"/>
              <a:gd name="T32" fmla="*/ 1050 w 1051"/>
              <a:gd name="T33" fmla="*/ 118 h 1051"/>
              <a:gd name="T34" fmla="*/ 1050 w 1051"/>
              <a:gd name="T35" fmla="*/ 932 h 1051"/>
              <a:gd name="T36" fmla="*/ 932 w 1051"/>
              <a:gd name="T37" fmla="*/ 1050 h 1051"/>
              <a:gd name="T38" fmla="*/ 118 w 1051"/>
              <a:gd name="T39" fmla="*/ 1050 h 1051"/>
              <a:gd name="T40" fmla="*/ 0 w 1051"/>
              <a:gd name="T41" fmla="*/ 932 h 1051"/>
              <a:gd name="T42" fmla="*/ 0 w 1051"/>
              <a:gd name="T43" fmla="*/ 118 h 1051"/>
              <a:gd name="T44" fmla="*/ 118 w 1051"/>
              <a:gd name="T45" fmla="*/ 0 h 1051"/>
              <a:gd name="T46" fmla="*/ 932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700" y="350"/>
                </a:moveTo>
                <a:lnTo>
                  <a:pt x="700" y="233"/>
                </a:lnTo>
                <a:lnTo>
                  <a:pt x="350" y="233"/>
                </a:lnTo>
                <a:lnTo>
                  <a:pt x="350" y="583"/>
                </a:lnTo>
                <a:lnTo>
                  <a:pt x="582" y="583"/>
                </a:lnTo>
                <a:lnTo>
                  <a:pt x="582" y="700"/>
                </a:lnTo>
                <a:lnTo>
                  <a:pt x="350" y="700"/>
                </a:lnTo>
                <a:lnTo>
                  <a:pt x="350" y="818"/>
                </a:lnTo>
                <a:lnTo>
                  <a:pt x="582" y="818"/>
                </a:lnTo>
                <a:cubicBezTo>
                  <a:pt x="645" y="818"/>
                  <a:pt x="700" y="766"/>
                  <a:pt x="700" y="700"/>
                </a:cubicBezTo>
                <a:lnTo>
                  <a:pt x="700" y="583"/>
                </a:lnTo>
                <a:cubicBezTo>
                  <a:pt x="700" y="517"/>
                  <a:pt x="645" y="468"/>
                  <a:pt x="582" y="468"/>
                </a:cubicBezTo>
                <a:lnTo>
                  <a:pt x="468" y="468"/>
                </a:lnTo>
                <a:lnTo>
                  <a:pt x="468" y="350"/>
                </a:lnTo>
                <a:lnTo>
                  <a:pt x="700" y="350"/>
                </a:lnTo>
                <a:close/>
                <a:moveTo>
                  <a:pt x="932" y="0"/>
                </a:moveTo>
                <a:cubicBezTo>
                  <a:pt x="995" y="0"/>
                  <a:pt x="1050" y="55"/>
                  <a:pt x="1050" y="118"/>
                </a:cubicBez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34396" y="2368553"/>
            <a:ext cx="377825" cy="377825"/>
          </a:xfrm>
          <a:custGeom>
            <a:avLst/>
            <a:gdLst>
              <a:gd name="T0" fmla="*/ 700 w 1050"/>
              <a:gd name="T1" fmla="*/ 932 h 1051"/>
              <a:gd name="T2" fmla="*/ 700 w 1050"/>
              <a:gd name="T3" fmla="*/ 241 h 1051"/>
              <a:gd name="T4" fmla="*/ 350 w 1050"/>
              <a:gd name="T5" fmla="*/ 118 h 1051"/>
              <a:gd name="T6" fmla="*/ 350 w 1050"/>
              <a:gd name="T7" fmla="*/ 809 h 1051"/>
              <a:gd name="T8" fmla="*/ 700 w 1050"/>
              <a:gd name="T9" fmla="*/ 932 h 1051"/>
              <a:gd name="T10" fmla="*/ 1019 w 1050"/>
              <a:gd name="T11" fmla="*/ 0 h 1051"/>
              <a:gd name="T12" fmla="*/ 1049 w 1050"/>
              <a:gd name="T13" fmla="*/ 31 h 1051"/>
              <a:gd name="T14" fmla="*/ 1049 w 1050"/>
              <a:gd name="T15" fmla="*/ 910 h 1051"/>
              <a:gd name="T16" fmla="*/ 1028 w 1050"/>
              <a:gd name="T17" fmla="*/ 938 h 1051"/>
              <a:gd name="T18" fmla="*/ 700 w 1050"/>
              <a:gd name="T19" fmla="*/ 1050 h 1051"/>
              <a:gd name="T20" fmla="*/ 350 w 1050"/>
              <a:gd name="T21" fmla="*/ 927 h 1051"/>
              <a:gd name="T22" fmla="*/ 38 w 1050"/>
              <a:gd name="T23" fmla="*/ 1047 h 1051"/>
              <a:gd name="T24" fmla="*/ 30 w 1050"/>
              <a:gd name="T25" fmla="*/ 1050 h 1051"/>
              <a:gd name="T26" fmla="*/ 0 w 1050"/>
              <a:gd name="T27" fmla="*/ 1020 h 1051"/>
              <a:gd name="T28" fmla="*/ 0 w 1050"/>
              <a:gd name="T29" fmla="*/ 140 h 1051"/>
              <a:gd name="T30" fmla="*/ 22 w 1050"/>
              <a:gd name="T31" fmla="*/ 113 h 1051"/>
              <a:gd name="T32" fmla="*/ 350 w 1050"/>
              <a:gd name="T33" fmla="*/ 0 h 1051"/>
              <a:gd name="T34" fmla="*/ 700 w 1050"/>
              <a:gd name="T35" fmla="*/ 123 h 1051"/>
              <a:gd name="T36" fmla="*/ 1011 w 1050"/>
              <a:gd name="T37" fmla="*/ 3 h 1051"/>
              <a:gd name="T38" fmla="*/ 1019 w 1050"/>
              <a:gd name="T3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1">
                <a:moveTo>
                  <a:pt x="700" y="932"/>
                </a:moveTo>
                <a:lnTo>
                  <a:pt x="700" y="241"/>
                </a:lnTo>
                <a:lnTo>
                  <a:pt x="350" y="118"/>
                </a:lnTo>
                <a:lnTo>
                  <a:pt x="350" y="809"/>
                </a:lnTo>
                <a:lnTo>
                  <a:pt x="700" y="932"/>
                </a:lnTo>
                <a:close/>
                <a:moveTo>
                  <a:pt x="1019" y="0"/>
                </a:moveTo>
                <a:cubicBezTo>
                  <a:pt x="1036" y="0"/>
                  <a:pt x="1049" y="14"/>
                  <a:pt x="1049" y="31"/>
                </a:cubicBezTo>
                <a:lnTo>
                  <a:pt x="1049" y="910"/>
                </a:lnTo>
                <a:cubicBezTo>
                  <a:pt x="1049" y="924"/>
                  <a:pt x="1039" y="935"/>
                  <a:pt x="1028" y="938"/>
                </a:cubicBezTo>
                <a:lnTo>
                  <a:pt x="700" y="1050"/>
                </a:lnTo>
                <a:lnTo>
                  <a:pt x="350" y="927"/>
                </a:lnTo>
                <a:lnTo>
                  <a:pt x="38" y="1047"/>
                </a:lnTo>
                <a:lnTo>
                  <a:pt x="30" y="1050"/>
                </a:lnTo>
                <a:cubicBezTo>
                  <a:pt x="14" y="1050"/>
                  <a:pt x="0" y="1036"/>
                  <a:pt x="0" y="1020"/>
                </a:cubicBezTo>
                <a:lnTo>
                  <a:pt x="0" y="140"/>
                </a:lnTo>
                <a:cubicBezTo>
                  <a:pt x="0" y="126"/>
                  <a:pt x="11" y="115"/>
                  <a:pt x="22" y="113"/>
                </a:cubicBezTo>
                <a:lnTo>
                  <a:pt x="350" y="0"/>
                </a:lnTo>
                <a:lnTo>
                  <a:pt x="700" y="123"/>
                </a:lnTo>
                <a:lnTo>
                  <a:pt x="1011" y="3"/>
                </a:lnTo>
                <a:lnTo>
                  <a:pt x="1019"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191669" y="2389188"/>
            <a:ext cx="419100" cy="336550"/>
          </a:xfrm>
          <a:custGeom>
            <a:avLst/>
            <a:gdLst>
              <a:gd name="T0" fmla="*/ 583 w 1166"/>
              <a:gd name="T1" fmla="*/ 410 h 935"/>
              <a:gd name="T2" fmla="*/ 1050 w 1166"/>
              <a:gd name="T3" fmla="*/ 117 h 935"/>
              <a:gd name="T4" fmla="*/ 115 w 1166"/>
              <a:gd name="T5" fmla="*/ 117 h 935"/>
              <a:gd name="T6" fmla="*/ 583 w 1166"/>
              <a:gd name="T7" fmla="*/ 410 h 935"/>
              <a:gd name="T8" fmla="*/ 1050 w 1166"/>
              <a:gd name="T9" fmla="*/ 235 h 935"/>
              <a:gd name="T10" fmla="*/ 583 w 1166"/>
              <a:gd name="T11" fmla="*/ 525 h 935"/>
              <a:gd name="T12" fmla="*/ 115 w 1166"/>
              <a:gd name="T13" fmla="*/ 235 h 935"/>
              <a:gd name="T14" fmla="*/ 115 w 1166"/>
              <a:gd name="T15" fmla="*/ 817 h 935"/>
              <a:gd name="T16" fmla="*/ 1050 w 1166"/>
              <a:gd name="T17" fmla="*/ 817 h 935"/>
              <a:gd name="T18" fmla="*/ 1050 w 1166"/>
              <a:gd name="T19" fmla="*/ 235 h 935"/>
              <a:gd name="T20" fmla="*/ 1050 w 1166"/>
              <a:gd name="T21" fmla="*/ 0 h 935"/>
              <a:gd name="T22" fmla="*/ 1165 w 1166"/>
              <a:gd name="T23" fmla="*/ 117 h 935"/>
              <a:gd name="T24" fmla="*/ 1165 w 1166"/>
              <a:gd name="T25" fmla="*/ 817 h 935"/>
              <a:gd name="T26" fmla="*/ 1050 w 1166"/>
              <a:gd name="T27" fmla="*/ 934 h 935"/>
              <a:gd name="T28" fmla="*/ 115 w 1166"/>
              <a:gd name="T29" fmla="*/ 934 h 935"/>
              <a:gd name="T30" fmla="*/ 0 w 1166"/>
              <a:gd name="T31" fmla="*/ 817 h 935"/>
              <a:gd name="T32" fmla="*/ 0 w 1166"/>
              <a:gd name="T33" fmla="*/ 117 h 935"/>
              <a:gd name="T34" fmla="*/ 115 w 1166"/>
              <a:gd name="T35" fmla="*/ 0 h 935"/>
              <a:gd name="T36" fmla="*/ 1050 w 1166"/>
              <a:gd name="T3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935">
                <a:moveTo>
                  <a:pt x="583" y="410"/>
                </a:moveTo>
                <a:lnTo>
                  <a:pt x="1050" y="117"/>
                </a:lnTo>
                <a:lnTo>
                  <a:pt x="115" y="117"/>
                </a:lnTo>
                <a:lnTo>
                  <a:pt x="583" y="410"/>
                </a:lnTo>
                <a:close/>
                <a:moveTo>
                  <a:pt x="1050" y="235"/>
                </a:moveTo>
                <a:lnTo>
                  <a:pt x="583" y="525"/>
                </a:lnTo>
                <a:lnTo>
                  <a:pt x="115" y="235"/>
                </a:lnTo>
                <a:lnTo>
                  <a:pt x="115" y="817"/>
                </a:lnTo>
                <a:lnTo>
                  <a:pt x="1050" y="817"/>
                </a:lnTo>
                <a:lnTo>
                  <a:pt x="1050" y="235"/>
                </a:lnTo>
                <a:close/>
                <a:moveTo>
                  <a:pt x="1050" y="0"/>
                </a:moveTo>
                <a:cubicBezTo>
                  <a:pt x="1113" y="0"/>
                  <a:pt x="1165" y="54"/>
                  <a:pt x="1165" y="117"/>
                </a:cubicBezTo>
                <a:lnTo>
                  <a:pt x="1165" y="817"/>
                </a:lnTo>
                <a:cubicBezTo>
                  <a:pt x="1165" y="880"/>
                  <a:pt x="1113" y="934"/>
                  <a:pt x="1050" y="934"/>
                </a:cubicBezTo>
                <a:lnTo>
                  <a:pt x="115" y="934"/>
                </a:lnTo>
                <a:cubicBezTo>
                  <a:pt x="52" y="934"/>
                  <a:pt x="0" y="880"/>
                  <a:pt x="0" y="817"/>
                </a:cubicBezTo>
                <a:lnTo>
                  <a:pt x="0" y="117"/>
                </a:lnTo>
                <a:cubicBezTo>
                  <a:pt x="0" y="54"/>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9581" y="2347913"/>
            <a:ext cx="419100" cy="419100"/>
          </a:xfrm>
          <a:custGeom>
            <a:avLst/>
            <a:gdLst>
              <a:gd name="T0" fmla="*/ 888 w 1165"/>
              <a:gd name="T1" fmla="*/ 773 h 1165"/>
              <a:gd name="T2" fmla="*/ 932 w 1165"/>
              <a:gd name="T3" fmla="*/ 670 h 1165"/>
              <a:gd name="T4" fmla="*/ 787 w 1165"/>
              <a:gd name="T5" fmla="*/ 525 h 1165"/>
              <a:gd name="T6" fmla="*/ 683 w 1165"/>
              <a:gd name="T7" fmla="*/ 566 h 1165"/>
              <a:gd name="T8" fmla="*/ 640 w 1165"/>
              <a:gd name="T9" fmla="*/ 609 h 1165"/>
              <a:gd name="T10" fmla="*/ 599 w 1165"/>
              <a:gd name="T11" fmla="*/ 566 h 1165"/>
              <a:gd name="T12" fmla="*/ 495 w 1165"/>
              <a:gd name="T13" fmla="*/ 525 h 1165"/>
              <a:gd name="T14" fmla="*/ 350 w 1165"/>
              <a:gd name="T15" fmla="*/ 670 h 1165"/>
              <a:gd name="T16" fmla="*/ 391 w 1165"/>
              <a:gd name="T17" fmla="*/ 773 h 1165"/>
              <a:gd name="T18" fmla="*/ 640 w 1165"/>
              <a:gd name="T19" fmla="*/ 1022 h 1165"/>
              <a:gd name="T20" fmla="*/ 888 w 1165"/>
              <a:gd name="T21" fmla="*/ 773 h 1165"/>
              <a:gd name="T22" fmla="*/ 202 w 1165"/>
              <a:gd name="T23" fmla="*/ 290 h 1165"/>
              <a:gd name="T24" fmla="*/ 290 w 1165"/>
              <a:gd name="T25" fmla="*/ 202 h 1165"/>
              <a:gd name="T26" fmla="*/ 202 w 1165"/>
              <a:gd name="T27" fmla="*/ 115 h 1165"/>
              <a:gd name="T28" fmla="*/ 115 w 1165"/>
              <a:gd name="T29" fmla="*/ 202 h 1165"/>
              <a:gd name="T30" fmla="*/ 202 w 1165"/>
              <a:gd name="T31" fmla="*/ 290 h 1165"/>
              <a:gd name="T32" fmla="*/ 1132 w 1165"/>
              <a:gd name="T33" fmla="*/ 558 h 1165"/>
              <a:gd name="T34" fmla="*/ 1164 w 1165"/>
              <a:gd name="T35" fmla="*/ 640 h 1165"/>
              <a:gd name="T36" fmla="*/ 1132 w 1165"/>
              <a:gd name="T37" fmla="*/ 721 h 1165"/>
              <a:gd name="T38" fmla="*/ 722 w 1165"/>
              <a:gd name="T39" fmla="*/ 1131 h 1165"/>
              <a:gd name="T40" fmla="*/ 640 w 1165"/>
              <a:gd name="T41" fmla="*/ 1164 h 1165"/>
              <a:gd name="T42" fmla="*/ 558 w 1165"/>
              <a:gd name="T43" fmla="*/ 1131 h 1165"/>
              <a:gd name="T44" fmla="*/ 33 w 1165"/>
              <a:gd name="T45" fmla="*/ 607 h 1165"/>
              <a:gd name="T46" fmla="*/ 0 w 1165"/>
              <a:gd name="T47" fmla="*/ 525 h 1165"/>
              <a:gd name="T48" fmla="*/ 0 w 1165"/>
              <a:gd name="T49" fmla="*/ 115 h 1165"/>
              <a:gd name="T50" fmla="*/ 115 w 1165"/>
              <a:gd name="T51" fmla="*/ 0 h 1165"/>
              <a:gd name="T52" fmla="*/ 525 w 1165"/>
              <a:gd name="T53" fmla="*/ 0 h 1165"/>
              <a:gd name="T54" fmla="*/ 607 w 1165"/>
              <a:gd name="T55" fmla="*/ 33 h 1165"/>
              <a:gd name="T56" fmla="*/ 1132 w 1165"/>
              <a:gd name="T57" fmla="*/ 558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165">
                <a:moveTo>
                  <a:pt x="888" y="773"/>
                </a:moveTo>
                <a:cubicBezTo>
                  <a:pt x="916" y="746"/>
                  <a:pt x="932" y="711"/>
                  <a:pt x="932" y="670"/>
                </a:cubicBezTo>
                <a:cubicBezTo>
                  <a:pt x="932" y="590"/>
                  <a:pt x="867" y="525"/>
                  <a:pt x="787" y="525"/>
                </a:cubicBezTo>
                <a:cubicBezTo>
                  <a:pt x="746" y="525"/>
                  <a:pt x="711" y="538"/>
                  <a:pt x="683" y="566"/>
                </a:cubicBezTo>
                <a:lnTo>
                  <a:pt x="640" y="609"/>
                </a:lnTo>
                <a:lnTo>
                  <a:pt x="599" y="566"/>
                </a:lnTo>
                <a:cubicBezTo>
                  <a:pt x="571" y="538"/>
                  <a:pt x="536" y="525"/>
                  <a:pt x="495" y="525"/>
                </a:cubicBezTo>
                <a:cubicBezTo>
                  <a:pt x="416" y="525"/>
                  <a:pt x="350" y="590"/>
                  <a:pt x="350" y="670"/>
                </a:cubicBezTo>
                <a:cubicBezTo>
                  <a:pt x="350" y="711"/>
                  <a:pt x="364" y="746"/>
                  <a:pt x="391" y="773"/>
                </a:cubicBezTo>
                <a:lnTo>
                  <a:pt x="640" y="1022"/>
                </a:lnTo>
                <a:lnTo>
                  <a:pt x="888" y="773"/>
                </a:lnTo>
                <a:close/>
                <a:moveTo>
                  <a:pt x="202" y="290"/>
                </a:moveTo>
                <a:cubicBezTo>
                  <a:pt x="252" y="290"/>
                  <a:pt x="290" y="251"/>
                  <a:pt x="290" y="202"/>
                </a:cubicBezTo>
                <a:cubicBezTo>
                  <a:pt x="290" y="153"/>
                  <a:pt x="251" y="115"/>
                  <a:pt x="202" y="115"/>
                </a:cubicBezTo>
                <a:cubicBezTo>
                  <a:pt x="152" y="115"/>
                  <a:pt x="115" y="153"/>
                  <a:pt x="115" y="202"/>
                </a:cubicBezTo>
                <a:cubicBezTo>
                  <a:pt x="115" y="251"/>
                  <a:pt x="153" y="290"/>
                  <a:pt x="202" y="290"/>
                </a:cubicBezTo>
                <a:close/>
                <a:moveTo>
                  <a:pt x="1132" y="558"/>
                </a:moveTo>
                <a:cubicBezTo>
                  <a:pt x="1154" y="579"/>
                  <a:pt x="1164" y="607"/>
                  <a:pt x="1164" y="640"/>
                </a:cubicBezTo>
                <a:cubicBezTo>
                  <a:pt x="1164" y="672"/>
                  <a:pt x="1154" y="700"/>
                  <a:pt x="1132" y="721"/>
                </a:cubicBezTo>
                <a:lnTo>
                  <a:pt x="722" y="1131"/>
                </a:lnTo>
                <a:cubicBezTo>
                  <a:pt x="700" y="1153"/>
                  <a:pt x="673" y="1164"/>
                  <a:pt x="640" y="1164"/>
                </a:cubicBezTo>
                <a:cubicBezTo>
                  <a:pt x="607" y="1164"/>
                  <a:pt x="580" y="1153"/>
                  <a:pt x="558" y="1131"/>
                </a:cubicBezTo>
                <a:lnTo>
                  <a:pt x="33" y="607"/>
                </a:lnTo>
                <a:cubicBezTo>
                  <a:pt x="11" y="585"/>
                  <a:pt x="0" y="558"/>
                  <a:pt x="0" y="525"/>
                </a:cubicBezTo>
                <a:lnTo>
                  <a:pt x="0" y="115"/>
                </a:lnTo>
                <a:cubicBezTo>
                  <a:pt x="0" y="52"/>
                  <a:pt x="52" y="0"/>
                  <a:pt x="115" y="0"/>
                </a:cubicBezTo>
                <a:lnTo>
                  <a:pt x="525" y="0"/>
                </a:lnTo>
                <a:cubicBezTo>
                  <a:pt x="558" y="0"/>
                  <a:pt x="585" y="11"/>
                  <a:pt x="607" y="33"/>
                </a:cubicBezTo>
                <a:lnTo>
                  <a:pt x="1132" y="55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45906" y="2400303"/>
            <a:ext cx="419100" cy="314325"/>
          </a:xfrm>
          <a:custGeom>
            <a:avLst/>
            <a:gdLst>
              <a:gd name="T0" fmla="*/ 0 w 1165"/>
              <a:gd name="T1" fmla="*/ 377 h 875"/>
              <a:gd name="T2" fmla="*/ 377 w 1165"/>
              <a:gd name="T3" fmla="*/ 0 h 875"/>
              <a:gd name="T4" fmla="*/ 582 w 1165"/>
              <a:gd name="T5" fmla="*/ 0 h 875"/>
              <a:gd name="T6" fmla="*/ 582 w 1165"/>
              <a:gd name="T7" fmla="*/ 115 h 875"/>
              <a:gd name="T8" fmla="*/ 377 w 1165"/>
              <a:gd name="T9" fmla="*/ 115 h 875"/>
              <a:gd name="T10" fmla="*/ 115 w 1165"/>
              <a:gd name="T11" fmla="*/ 377 h 875"/>
              <a:gd name="T12" fmla="*/ 377 w 1165"/>
              <a:gd name="T13" fmla="*/ 639 h 875"/>
              <a:gd name="T14" fmla="*/ 407 w 1165"/>
              <a:gd name="T15" fmla="*/ 639 h 875"/>
              <a:gd name="T16" fmla="*/ 407 w 1165"/>
              <a:gd name="T17" fmla="*/ 525 h 875"/>
              <a:gd name="T18" fmla="*/ 582 w 1165"/>
              <a:gd name="T19" fmla="*/ 699 h 875"/>
              <a:gd name="T20" fmla="*/ 407 w 1165"/>
              <a:gd name="T21" fmla="*/ 874 h 875"/>
              <a:gd name="T22" fmla="*/ 407 w 1165"/>
              <a:gd name="T23" fmla="*/ 757 h 875"/>
              <a:gd name="T24" fmla="*/ 377 w 1165"/>
              <a:gd name="T25" fmla="*/ 757 h 875"/>
              <a:gd name="T26" fmla="*/ 0 w 1165"/>
              <a:gd name="T27" fmla="*/ 377 h 875"/>
              <a:gd name="T28" fmla="*/ 700 w 1165"/>
              <a:gd name="T29" fmla="*/ 639 h 875"/>
              <a:gd name="T30" fmla="*/ 1164 w 1165"/>
              <a:gd name="T31" fmla="*/ 639 h 875"/>
              <a:gd name="T32" fmla="*/ 1164 w 1165"/>
              <a:gd name="T33" fmla="*/ 757 h 875"/>
              <a:gd name="T34" fmla="*/ 700 w 1165"/>
              <a:gd name="T35" fmla="*/ 757 h 875"/>
              <a:gd name="T36" fmla="*/ 700 w 1165"/>
              <a:gd name="T37" fmla="*/ 639 h 875"/>
              <a:gd name="T38" fmla="*/ 700 w 1165"/>
              <a:gd name="T39" fmla="*/ 320 h 875"/>
              <a:gd name="T40" fmla="*/ 1164 w 1165"/>
              <a:gd name="T41" fmla="*/ 320 h 875"/>
              <a:gd name="T42" fmla="*/ 1164 w 1165"/>
              <a:gd name="T43" fmla="*/ 437 h 875"/>
              <a:gd name="T44" fmla="*/ 700 w 1165"/>
              <a:gd name="T45" fmla="*/ 437 h 875"/>
              <a:gd name="T46" fmla="*/ 700 w 1165"/>
              <a:gd name="T47" fmla="*/ 320 h 875"/>
              <a:gd name="T48" fmla="*/ 700 w 1165"/>
              <a:gd name="T49" fmla="*/ 0 h 875"/>
              <a:gd name="T50" fmla="*/ 1164 w 1165"/>
              <a:gd name="T51" fmla="*/ 0 h 875"/>
              <a:gd name="T52" fmla="*/ 1164 w 1165"/>
              <a:gd name="T53" fmla="*/ 115 h 875"/>
              <a:gd name="T54" fmla="*/ 700 w 1165"/>
              <a:gd name="T55" fmla="*/ 115 h 875"/>
              <a:gd name="T56" fmla="*/ 700 w 1165"/>
              <a:gd name="T57"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875">
                <a:moveTo>
                  <a:pt x="0" y="377"/>
                </a:moveTo>
                <a:cubicBezTo>
                  <a:pt x="0" y="169"/>
                  <a:pt x="169" y="0"/>
                  <a:pt x="377" y="0"/>
                </a:cubicBezTo>
                <a:lnTo>
                  <a:pt x="582" y="0"/>
                </a:lnTo>
                <a:lnTo>
                  <a:pt x="582" y="115"/>
                </a:lnTo>
                <a:lnTo>
                  <a:pt x="377" y="115"/>
                </a:lnTo>
                <a:cubicBezTo>
                  <a:pt x="232" y="115"/>
                  <a:pt x="115" y="232"/>
                  <a:pt x="115" y="377"/>
                </a:cubicBezTo>
                <a:cubicBezTo>
                  <a:pt x="115" y="522"/>
                  <a:pt x="232" y="639"/>
                  <a:pt x="377" y="639"/>
                </a:cubicBezTo>
                <a:lnTo>
                  <a:pt x="407" y="639"/>
                </a:lnTo>
                <a:lnTo>
                  <a:pt x="407" y="525"/>
                </a:lnTo>
                <a:lnTo>
                  <a:pt x="582" y="699"/>
                </a:lnTo>
                <a:lnTo>
                  <a:pt x="407" y="874"/>
                </a:lnTo>
                <a:lnTo>
                  <a:pt x="407" y="757"/>
                </a:lnTo>
                <a:lnTo>
                  <a:pt x="377" y="757"/>
                </a:lnTo>
                <a:cubicBezTo>
                  <a:pt x="169" y="757"/>
                  <a:pt x="0" y="585"/>
                  <a:pt x="0" y="377"/>
                </a:cubicBezTo>
                <a:close/>
                <a:moveTo>
                  <a:pt x="700" y="639"/>
                </a:moveTo>
                <a:lnTo>
                  <a:pt x="1164" y="639"/>
                </a:lnTo>
                <a:lnTo>
                  <a:pt x="1164" y="757"/>
                </a:lnTo>
                <a:lnTo>
                  <a:pt x="700" y="757"/>
                </a:lnTo>
                <a:lnTo>
                  <a:pt x="700" y="639"/>
                </a:lnTo>
                <a:close/>
                <a:moveTo>
                  <a:pt x="700" y="320"/>
                </a:moveTo>
                <a:lnTo>
                  <a:pt x="1164" y="320"/>
                </a:lnTo>
                <a:lnTo>
                  <a:pt x="1164" y="437"/>
                </a:lnTo>
                <a:lnTo>
                  <a:pt x="700" y="437"/>
                </a:lnTo>
                <a:lnTo>
                  <a:pt x="700" y="320"/>
                </a:lnTo>
                <a:close/>
                <a:moveTo>
                  <a:pt x="700" y="0"/>
                </a:moveTo>
                <a:lnTo>
                  <a:pt x="1164" y="0"/>
                </a:lnTo>
                <a:lnTo>
                  <a:pt x="1164" y="115"/>
                </a:lnTo>
                <a:lnTo>
                  <a:pt x="700" y="115"/>
                </a:ln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23819" y="2347913"/>
            <a:ext cx="419100" cy="419100"/>
          </a:xfrm>
          <a:custGeom>
            <a:avLst/>
            <a:gdLst>
              <a:gd name="T0" fmla="*/ 582 w 1165"/>
              <a:gd name="T1" fmla="*/ 1049 h 1165"/>
              <a:gd name="T2" fmla="*/ 1049 w 1165"/>
              <a:gd name="T3" fmla="*/ 582 h 1165"/>
              <a:gd name="T4" fmla="*/ 582 w 1165"/>
              <a:gd name="T5" fmla="*/ 115 h 1165"/>
              <a:gd name="T6" fmla="*/ 115 w 1165"/>
              <a:gd name="T7" fmla="*/ 582 h 1165"/>
              <a:gd name="T8" fmla="*/ 582 w 1165"/>
              <a:gd name="T9" fmla="*/ 1049 h 1165"/>
              <a:gd name="T10" fmla="*/ 582 w 1165"/>
              <a:gd name="T11" fmla="*/ 0 h 1165"/>
              <a:gd name="T12" fmla="*/ 1164 w 1165"/>
              <a:gd name="T13" fmla="*/ 582 h 1165"/>
              <a:gd name="T14" fmla="*/ 1164 w 1165"/>
              <a:gd name="T15" fmla="*/ 1049 h 1165"/>
              <a:gd name="T16" fmla="*/ 1049 w 1165"/>
              <a:gd name="T17" fmla="*/ 1164 h 1165"/>
              <a:gd name="T18" fmla="*/ 582 w 1165"/>
              <a:gd name="T19" fmla="*/ 1164 h 1165"/>
              <a:gd name="T20" fmla="*/ 0 w 1165"/>
              <a:gd name="T21" fmla="*/ 582 h 1165"/>
              <a:gd name="T22" fmla="*/ 582 w 1165"/>
              <a:gd name="T23" fmla="*/ 0 h 1165"/>
              <a:gd name="T24" fmla="*/ 639 w 1165"/>
              <a:gd name="T25" fmla="*/ 290 h 1165"/>
              <a:gd name="T26" fmla="*/ 639 w 1165"/>
              <a:gd name="T27" fmla="*/ 525 h 1165"/>
              <a:gd name="T28" fmla="*/ 874 w 1165"/>
              <a:gd name="T29" fmla="*/ 525 h 1165"/>
              <a:gd name="T30" fmla="*/ 874 w 1165"/>
              <a:gd name="T31" fmla="*/ 640 h 1165"/>
              <a:gd name="T32" fmla="*/ 639 w 1165"/>
              <a:gd name="T33" fmla="*/ 640 h 1165"/>
              <a:gd name="T34" fmla="*/ 639 w 1165"/>
              <a:gd name="T35" fmla="*/ 875 h 1165"/>
              <a:gd name="T36" fmla="*/ 524 w 1165"/>
              <a:gd name="T37" fmla="*/ 875 h 1165"/>
              <a:gd name="T38" fmla="*/ 524 w 1165"/>
              <a:gd name="T39" fmla="*/ 640 h 1165"/>
              <a:gd name="T40" fmla="*/ 289 w 1165"/>
              <a:gd name="T41" fmla="*/ 640 h 1165"/>
              <a:gd name="T42" fmla="*/ 289 w 1165"/>
              <a:gd name="T43" fmla="*/ 525 h 1165"/>
              <a:gd name="T44" fmla="*/ 524 w 1165"/>
              <a:gd name="T45" fmla="*/ 525 h 1165"/>
              <a:gd name="T46" fmla="*/ 524 w 1165"/>
              <a:gd name="T47" fmla="*/ 290 h 1165"/>
              <a:gd name="T48" fmla="*/ 639 w 1165"/>
              <a:gd name="T49" fmla="*/ 29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5" h="1165">
                <a:moveTo>
                  <a:pt x="582" y="1049"/>
                </a:moveTo>
                <a:cubicBezTo>
                  <a:pt x="839" y="1049"/>
                  <a:pt x="1049" y="839"/>
                  <a:pt x="1049" y="582"/>
                </a:cubicBezTo>
                <a:cubicBezTo>
                  <a:pt x="1049" y="325"/>
                  <a:pt x="839" y="115"/>
                  <a:pt x="582" y="115"/>
                </a:cubicBezTo>
                <a:cubicBezTo>
                  <a:pt x="325" y="115"/>
                  <a:pt x="115" y="325"/>
                  <a:pt x="115" y="582"/>
                </a:cubicBezTo>
                <a:cubicBezTo>
                  <a:pt x="115" y="839"/>
                  <a:pt x="325" y="1049"/>
                  <a:pt x="582" y="1049"/>
                </a:cubicBezTo>
                <a:close/>
                <a:moveTo>
                  <a:pt x="582" y="0"/>
                </a:moveTo>
                <a:cubicBezTo>
                  <a:pt x="904" y="0"/>
                  <a:pt x="1164" y="260"/>
                  <a:pt x="1164" y="582"/>
                </a:cubicBezTo>
                <a:lnTo>
                  <a:pt x="1164" y="1049"/>
                </a:lnTo>
                <a:cubicBezTo>
                  <a:pt x="1164" y="1112"/>
                  <a:pt x="1112" y="1164"/>
                  <a:pt x="1049" y="1164"/>
                </a:cubicBezTo>
                <a:lnTo>
                  <a:pt x="582" y="1164"/>
                </a:lnTo>
                <a:cubicBezTo>
                  <a:pt x="259" y="1164"/>
                  <a:pt x="0" y="904"/>
                  <a:pt x="0" y="582"/>
                </a:cubicBezTo>
                <a:cubicBezTo>
                  <a:pt x="0" y="259"/>
                  <a:pt x="259" y="0"/>
                  <a:pt x="582" y="0"/>
                </a:cubicBezTo>
                <a:close/>
                <a:moveTo>
                  <a:pt x="639" y="290"/>
                </a:moveTo>
                <a:lnTo>
                  <a:pt x="639" y="525"/>
                </a:lnTo>
                <a:lnTo>
                  <a:pt x="874" y="525"/>
                </a:lnTo>
                <a:lnTo>
                  <a:pt x="874" y="640"/>
                </a:lnTo>
                <a:lnTo>
                  <a:pt x="639" y="640"/>
                </a:lnTo>
                <a:lnTo>
                  <a:pt x="639" y="875"/>
                </a:lnTo>
                <a:lnTo>
                  <a:pt x="524" y="875"/>
                </a:lnTo>
                <a:lnTo>
                  <a:pt x="524" y="640"/>
                </a:lnTo>
                <a:lnTo>
                  <a:pt x="289" y="640"/>
                </a:lnTo>
                <a:lnTo>
                  <a:pt x="289" y="525"/>
                </a:lnTo>
                <a:lnTo>
                  <a:pt x="524" y="525"/>
                </a:lnTo>
                <a:lnTo>
                  <a:pt x="524" y="290"/>
                </a:lnTo>
                <a:lnTo>
                  <a:pt x="639" y="29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79506" y="2441578"/>
            <a:ext cx="463550" cy="231775"/>
          </a:xfrm>
          <a:custGeom>
            <a:avLst/>
            <a:gdLst>
              <a:gd name="T0" fmla="*/ 643 w 1286"/>
              <a:gd name="T1" fmla="*/ 0 h 643"/>
              <a:gd name="T2" fmla="*/ 1285 w 1286"/>
              <a:gd name="T3" fmla="*/ 642 h 643"/>
              <a:gd name="T4" fmla="*/ 1167 w 1286"/>
              <a:gd name="T5" fmla="*/ 642 h 643"/>
              <a:gd name="T6" fmla="*/ 643 w 1286"/>
              <a:gd name="T7" fmla="*/ 118 h 643"/>
              <a:gd name="T8" fmla="*/ 118 w 1286"/>
              <a:gd name="T9" fmla="*/ 642 h 643"/>
              <a:gd name="T10" fmla="*/ 0 w 1286"/>
              <a:gd name="T11" fmla="*/ 642 h 643"/>
              <a:gd name="T12" fmla="*/ 643 w 1286"/>
              <a:gd name="T13" fmla="*/ 0 h 643"/>
              <a:gd name="T14" fmla="*/ 643 w 1286"/>
              <a:gd name="T15" fmla="*/ 232 h 643"/>
              <a:gd name="T16" fmla="*/ 1050 w 1286"/>
              <a:gd name="T17" fmla="*/ 642 h 643"/>
              <a:gd name="T18" fmla="*/ 935 w 1286"/>
              <a:gd name="T19" fmla="*/ 642 h 643"/>
              <a:gd name="T20" fmla="*/ 643 w 1286"/>
              <a:gd name="T21" fmla="*/ 350 h 643"/>
              <a:gd name="T22" fmla="*/ 350 w 1286"/>
              <a:gd name="T23" fmla="*/ 642 h 643"/>
              <a:gd name="T24" fmla="*/ 235 w 1286"/>
              <a:gd name="T25" fmla="*/ 642 h 643"/>
              <a:gd name="T26" fmla="*/ 643 w 1286"/>
              <a:gd name="T27" fmla="*/ 232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643">
                <a:moveTo>
                  <a:pt x="643" y="0"/>
                </a:moveTo>
                <a:cubicBezTo>
                  <a:pt x="995" y="0"/>
                  <a:pt x="1285" y="290"/>
                  <a:pt x="1285" y="642"/>
                </a:cubicBezTo>
                <a:lnTo>
                  <a:pt x="1167" y="642"/>
                </a:lnTo>
                <a:cubicBezTo>
                  <a:pt x="1167" y="353"/>
                  <a:pt x="933" y="118"/>
                  <a:pt x="643" y="118"/>
                </a:cubicBezTo>
                <a:cubicBezTo>
                  <a:pt x="354" y="118"/>
                  <a:pt x="118" y="353"/>
                  <a:pt x="118" y="642"/>
                </a:cubicBezTo>
                <a:lnTo>
                  <a:pt x="0" y="642"/>
                </a:lnTo>
                <a:cubicBezTo>
                  <a:pt x="0" y="290"/>
                  <a:pt x="290" y="0"/>
                  <a:pt x="643" y="0"/>
                </a:cubicBezTo>
                <a:close/>
                <a:moveTo>
                  <a:pt x="643" y="232"/>
                </a:moveTo>
                <a:cubicBezTo>
                  <a:pt x="867" y="232"/>
                  <a:pt x="1050" y="418"/>
                  <a:pt x="1050" y="642"/>
                </a:cubicBezTo>
                <a:lnTo>
                  <a:pt x="935" y="642"/>
                </a:lnTo>
                <a:cubicBezTo>
                  <a:pt x="935" y="481"/>
                  <a:pt x="805" y="350"/>
                  <a:pt x="643" y="350"/>
                </a:cubicBezTo>
                <a:cubicBezTo>
                  <a:pt x="482" y="350"/>
                  <a:pt x="350" y="481"/>
                  <a:pt x="350" y="642"/>
                </a:cubicBezTo>
                <a:lnTo>
                  <a:pt x="235" y="642"/>
                </a:lnTo>
                <a:cubicBezTo>
                  <a:pt x="235" y="418"/>
                  <a:pt x="419" y="232"/>
                  <a:pt x="643"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98696" y="2368553"/>
            <a:ext cx="377825" cy="377825"/>
          </a:xfrm>
          <a:custGeom>
            <a:avLst/>
            <a:gdLst>
              <a:gd name="T0" fmla="*/ 699 w 1050"/>
              <a:gd name="T1" fmla="*/ 468 h 1051"/>
              <a:gd name="T2" fmla="*/ 699 w 1050"/>
              <a:gd name="T3" fmla="*/ 350 h 1051"/>
              <a:gd name="T4" fmla="*/ 582 w 1050"/>
              <a:gd name="T5" fmla="*/ 233 h 1051"/>
              <a:gd name="T6" fmla="*/ 350 w 1050"/>
              <a:gd name="T7" fmla="*/ 233 h 1051"/>
              <a:gd name="T8" fmla="*/ 350 w 1050"/>
              <a:gd name="T9" fmla="*/ 350 h 1051"/>
              <a:gd name="T10" fmla="*/ 582 w 1050"/>
              <a:gd name="T11" fmla="*/ 350 h 1051"/>
              <a:gd name="T12" fmla="*/ 582 w 1050"/>
              <a:gd name="T13" fmla="*/ 468 h 1051"/>
              <a:gd name="T14" fmla="*/ 467 w 1050"/>
              <a:gd name="T15" fmla="*/ 468 h 1051"/>
              <a:gd name="T16" fmla="*/ 350 w 1050"/>
              <a:gd name="T17" fmla="*/ 583 h 1051"/>
              <a:gd name="T18" fmla="*/ 350 w 1050"/>
              <a:gd name="T19" fmla="*/ 818 h 1051"/>
              <a:gd name="T20" fmla="*/ 699 w 1050"/>
              <a:gd name="T21" fmla="*/ 818 h 1051"/>
              <a:gd name="T22" fmla="*/ 699 w 1050"/>
              <a:gd name="T23" fmla="*/ 700 h 1051"/>
              <a:gd name="T24" fmla="*/ 467 w 1050"/>
              <a:gd name="T25" fmla="*/ 700 h 1051"/>
              <a:gd name="T26" fmla="*/ 467 w 1050"/>
              <a:gd name="T27" fmla="*/ 583 h 1051"/>
              <a:gd name="T28" fmla="*/ 582 w 1050"/>
              <a:gd name="T29" fmla="*/ 583 h 1051"/>
              <a:gd name="T30" fmla="*/ 699 w 1050"/>
              <a:gd name="T31" fmla="*/ 468 h 1051"/>
              <a:gd name="T32" fmla="*/ 932 w 1050"/>
              <a:gd name="T33" fmla="*/ 0 h 1051"/>
              <a:gd name="T34" fmla="*/ 1049 w 1050"/>
              <a:gd name="T35" fmla="*/ 118 h 1051"/>
              <a:gd name="T36" fmla="*/ 1049 w 1050"/>
              <a:gd name="T37" fmla="*/ 932 h 1051"/>
              <a:gd name="T38" fmla="*/ 932 w 1050"/>
              <a:gd name="T39" fmla="*/ 1050 h 1051"/>
              <a:gd name="T40" fmla="*/ 117 w 1050"/>
              <a:gd name="T41" fmla="*/ 1050 h 1051"/>
              <a:gd name="T42" fmla="*/ 0 w 1050"/>
              <a:gd name="T43" fmla="*/ 932 h 1051"/>
              <a:gd name="T44" fmla="*/ 0 w 1050"/>
              <a:gd name="T45" fmla="*/ 118 h 1051"/>
              <a:gd name="T46" fmla="*/ 117 w 1050"/>
              <a:gd name="T47" fmla="*/ 0 h 1051"/>
              <a:gd name="T48" fmla="*/ 932 w 105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1">
                <a:moveTo>
                  <a:pt x="699" y="468"/>
                </a:moveTo>
                <a:lnTo>
                  <a:pt x="699" y="350"/>
                </a:lnTo>
                <a:cubicBezTo>
                  <a:pt x="699" y="285"/>
                  <a:pt x="645" y="233"/>
                  <a:pt x="582" y="233"/>
                </a:cubicBezTo>
                <a:lnTo>
                  <a:pt x="350" y="233"/>
                </a:lnTo>
                <a:lnTo>
                  <a:pt x="350" y="350"/>
                </a:lnTo>
                <a:lnTo>
                  <a:pt x="582" y="350"/>
                </a:lnTo>
                <a:lnTo>
                  <a:pt x="582" y="468"/>
                </a:lnTo>
                <a:lnTo>
                  <a:pt x="467" y="468"/>
                </a:lnTo>
                <a:cubicBezTo>
                  <a:pt x="404" y="468"/>
                  <a:pt x="350" y="517"/>
                  <a:pt x="350" y="583"/>
                </a:cubicBezTo>
                <a:lnTo>
                  <a:pt x="350" y="818"/>
                </a:lnTo>
                <a:lnTo>
                  <a:pt x="699" y="818"/>
                </a:lnTo>
                <a:lnTo>
                  <a:pt x="699" y="700"/>
                </a:lnTo>
                <a:lnTo>
                  <a:pt x="467" y="700"/>
                </a:lnTo>
                <a:lnTo>
                  <a:pt x="467" y="583"/>
                </a:lnTo>
                <a:lnTo>
                  <a:pt x="582" y="583"/>
                </a:lnTo>
                <a:cubicBezTo>
                  <a:pt x="645" y="583"/>
                  <a:pt x="699" y="533"/>
                  <a:pt x="699" y="468"/>
                </a:cubicBezTo>
                <a:close/>
                <a:moveTo>
                  <a:pt x="932" y="0"/>
                </a:moveTo>
                <a:cubicBezTo>
                  <a:pt x="995" y="0"/>
                  <a:pt x="1049" y="55"/>
                  <a:pt x="1049" y="118"/>
                </a:cubicBezTo>
                <a:lnTo>
                  <a:pt x="1049" y="932"/>
                </a:lnTo>
                <a:cubicBezTo>
                  <a:pt x="1049"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76608" y="2368553"/>
            <a:ext cx="377825" cy="377825"/>
          </a:xfrm>
          <a:custGeom>
            <a:avLst/>
            <a:gdLst>
              <a:gd name="T0" fmla="*/ 642 w 1050"/>
              <a:gd name="T1" fmla="*/ 818 h 1051"/>
              <a:gd name="T2" fmla="*/ 642 w 1050"/>
              <a:gd name="T3" fmla="*/ 233 h 1051"/>
              <a:gd name="T4" fmla="*/ 407 w 1050"/>
              <a:gd name="T5" fmla="*/ 233 h 1051"/>
              <a:gd name="T6" fmla="*/ 407 w 1050"/>
              <a:gd name="T7" fmla="*/ 350 h 1051"/>
              <a:gd name="T8" fmla="*/ 524 w 1050"/>
              <a:gd name="T9" fmla="*/ 350 h 1051"/>
              <a:gd name="T10" fmla="*/ 524 w 1050"/>
              <a:gd name="T11" fmla="*/ 818 h 1051"/>
              <a:gd name="T12" fmla="*/ 642 w 1050"/>
              <a:gd name="T13" fmla="*/ 818 h 1051"/>
              <a:gd name="T14" fmla="*/ 931 w 1050"/>
              <a:gd name="T15" fmla="*/ 0 h 1051"/>
              <a:gd name="T16" fmla="*/ 1049 w 1050"/>
              <a:gd name="T17" fmla="*/ 118 h 1051"/>
              <a:gd name="T18" fmla="*/ 1049 w 1050"/>
              <a:gd name="T19" fmla="*/ 932 h 1051"/>
              <a:gd name="T20" fmla="*/ 931 w 1050"/>
              <a:gd name="T21" fmla="*/ 1050 h 1051"/>
              <a:gd name="T22" fmla="*/ 117 w 1050"/>
              <a:gd name="T23" fmla="*/ 1050 h 1051"/>
              <a:gd name="T24" fmla="*/ 0 w 1050"/>
              <a:gd name="T25" fmla="*/ 932 h 1051"/>
              <a:gd name="T26" fmla="*/ 0 w 1050"/>
              <a:gd name="T27" fmla="*/ 118 h 1051"/>
              <a:gd name="T28" fmla="*/ 117 w 1050"/>
              <a:gd name="T29" fmla="*/ 0 h 1051"/>
              <a:gd name="T30" fmla="*/ 931 w 1050"/>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051">
                <a:moveTo>
                  <a:pt x="642" y="818"/>
                </a:moveTo>
                <a:lnTo>
                  <a:pt x="642" y="233"/>
                </a:lnTo>
                <a:lnTo>
                  <a:pt x="407" y="233"/>
                </a:lnTo>
                <a:lnTo>
                  <a:pt x="407" y="350"/>
                </a:lnTo>
                <a:lnTo>
                  <a:pt x="524" y="350"/>
                </a:lnTo>
                <a:lnTo>
                  <a:pt x="524" y="818"/>
                </a:lnTo>
                <a:lnTo>
                  <a:pt x="642" y="818"/>
                </a:lnTo>
                <a:close/>
                <a:moveTo>
                  <a:pt x="931" y="0"/>
                </a:moveTo>
                <a:cubicBezTo>
                  <a:pt x="994" y="0"/>
                  <a:pt x="1049" y="55"/>
                  <a:pt x="1049" y="118"/>
                </a:cubicBezTo>
                <a:lnTo>
                  <a:pt x="1049" y="932"/>
                </a:lnTo>
                <a:cubicBezTo>
                  <a:pt x="1049" y="995"/>
                  <a:pt x="994" y="1050"/>
                  <a:pt x="931" y="1050"/>
                </a:cubicBezTo>
                <a:lnTo>
                  <a:pt x="117" y="1050"/>
                </a:lnTo>
                <a:cubicBezTo>
                  <a:pt x="54" y="1050"/>
                  <a:pt x="0" y="995"/>
                  <a:pt x="0" y="932"/>
                </a:cubicBezTo>
                <a:lnTo>
                  <a:pt x="0" y="118"/>
                </a:lnTo>
                <a:cubicBezTo>
                  <a:pt x="0" y="55"/>
                  <a:pt x="54" y="0"/>
                  <a:pt x="117" y="0"/>
                </a:cubicBezTo>
                <a:lnTo>
                  <a:pt x="931"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4521" y="2368553"/>
            <a:ext cx="377825" cy="377825"/>
          </a:xfrm>
          <a:custGeom>
            <a:avLst/>
            <a:gdLst>
              <a:gd name="T0" fmla="*/ 700 w 1051"/>
              <a:gd name="T1" fmla="*/ 350 h 1051"/>
              <a:gd name="T2" fmla="*/ 700 w 1051"/>
              <a:gd name="T3" fmla="*/ 233 h 1051"/>
              <a:gd name="T4" fmla="*/ 468 w 1051"/>
              <a:gd name="T5" fmla="*/ 233 h 1051"/>
              <a:gd name="T6" fmla="*/ 350 w 1051"/>
              <a:gd name="T7" fmla="*/ 350 h 1051"/>
              <a:gd name="T8" fmla="*/ 350 w 1051"/>
              <a:gd name="T9" fmla="*/ 700 h 1051"/>
              <a:gd name="T10" fmla="*/ 468 w 1051"/>
              <a:gd name="T11" fmla="*/ 818 h 1051"/>
              <a:gd name="T12" fmla="*/ 582 w 1051"/>
              <a:gd name="T13" fmla="*/ 818 h 1051"/>
              <a:gd name="T14" fmla="*/ 700 w 1051"/>
              <a:gd name="T15" fmla="*/ 700 h 1051"/>
              <a:gd name="T16" fmla="*/ 700 w 1051"/>
              <a:gd name="T17" fmla="*/ 583 h 1051"/>
              <a:gd name="T18" fmla="*/ 582 w 1051"/>
              <a:gd name="T19" fmla="*/ 468 h 1051"/>
              <a:gd name="T20" fmla="*/ 468 w 1051"/>
              <a:gd name="T21" fmla="*/ 468 h 1051"/>
              <a:gd name="T22" fmla="*/ 468 w 1051"/>
              <a:gd name="T23" fmla="*/ 350 h 1051"/>
              <a:gd name="T24" fmla="*/ 700 w 1051"/>
              <a:gd name="T25" fmla="*/ 350 h 1051"/>
              <a:gd name="T26" fmla="*/ 932 w 1051"/>
              <a:gd name="T27" fmla="*/ 0 h 1051"/>
              <a:gd name="T28" fmla="*/ 1050 w 1051"/>
              <a:gd name="T29" fmla="*/ 118 h 1051"/>
              <a:gd name="T30" fmla="*/ 1050 w 1051"/>
              <a:gd name="T31" fmla="*/ 932 h 1051"/>
              <a:gd name="T32" fmla="*/ 932 w 1051"/>
              <a:gd name="T33" fmla="*/ 1050 h 1051"/>
              <a:gd name="T34" fmla="*/ 118 w 1051"/>
              <a:gd name="T35" fmla="*/ 1050 h 1051"/>
              <a:gd name="T36" fmla="*/ 0 w 1051"/>
              <a:gd name="T37" fmla="*/ 932 h 1051"/>
              <a:gd name="T38" fmla="*/ 0 w 1051"/>
              <a:gd name="T39" fmla="*/ 118 h 1051"/>
              <a:gd name="T40" fmla="*/ 118 w 1051"/>
              <a:gd name="T41" fmla="*/ 0 h 1051"/>
              <a:gd name="T42" fmla="*/ 932 w 1051"/>
              <a:gd name="T43" fmla="*/ 0 h 1051"/>
              <a:gd name="T44" fmla="*/ 468 w 1051"/>
              <a:gd name="T45" fmla="*/ 700 h 1051"/>
              <a:gd name="T46" fmla="*/ 468 w 1051"/>
              <a:gd name="T47" fmla="*/ 583 h 1051"/>
              <a:gd name="T48" fmla="*/ 582 w 1051"/>
              <a:gd name="T49" fmla="*/ 583 h 1051"/>
              <a:gd name="T50" fmla="*/ 582 w 1051"/>
              <a:gd name="T51" fmla="*/ 700 h 1051"/>
              <a:gd name="T52" fmla="*/ 468 w 1051"/>
              <a:gd name="T5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700" y="350"/>
                </a:moveTo>
                <a:lnTo>
                  <a:pt x="700" y="233"/>
                </a:lnTo>
                <a:lnTo>
                  <a:pt x="468" y="233"/>
                </a:lnTo>
                <a:cubicBezTo>
                  <a:pt x="405" y="233"/>
                  <a:pt x="350" y="285"/>
                  <a:pt x="350" y="350"/>
                </a:cubicBezTo>
                <a:lnTo>
                  <a:pt x="350" y="700"/>
                </a:lnTo>
                <a:cubicBezTo>
                  <a:pt x="350" y="766"/>
                  <a:pt x="405" y="818"/>
                  <a:pt x="468" y="818"/>
                </a:cubicBezTo>
                <a:lnTo>
                  <a:pt x="582" y="818"/>
                </a:lnTo>
                <a:cubicBezTo>
                  <a:pt x="645" y="818"/>
                  <a:pt x="700" y="766"/>
                  <a:pt x="700" y="700"/>
                </a:cubicBezTo>
                <a:lnTo>
                  <a:pt x="700" y="583"/>
                </a:lnTo>
                <a:cubicBezTo>
                  <a:pt x="700" y="517"/>
                  <a:pt x="645" y="468"/>
                  <a:pt x="582" y="468"/>
                </a:cubicBezTo>
                <a:lnTo>
                  <a:pt x="468" y="468"/>
                </a:lnTo>
                <a:lnTo>
                  <a:pt x="468" y="350"/>
                </a:lnTo>
                <a:lnTo>
                  <a:pt x="700" y="350"/>
                </a:lnTo>
                <a:close/>
                <a:moveTo>
                  <a:pt x="932" y="0"/>
                </a:moveTo>
                <a:cubicBezTo>
                  <a:pt x="995" y="0"/>
                  <a:pt x="1050" y="55"/>
                  <a:pt x="1050" y="118"/>
                </a:cubicBez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lose/>
                <a:moveTo>
                  <a:pt x="468" y="700"/>
                </a:moveTo>
                <a:lnTo>
                  <a:pt x="468" y="583"/>
                </a:lnTo>
                <a:lnTo>
                  <a:pt x="582" y="583"/>
                </a:lnTo>
                <a:lnTo>
                  <a:pt x="582" y="700"/>
                </a:lnTo>
                <a:lnTo>
                  <a:pt x="468"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069" y="3198814"/>
            <a:ext cx="419100" cy="460375"/>
          </a:xfrm>
          <a:custGeom>
            <a:avLst/>
            <a:gdLst>
              <a:gd name="T0" fmla="*/ 1164 w 1165"/>
              <a:gd name="T1" fmla="*/ 467 h 1281"/>
              <a:gd name="T2" fmla="*/ 1164 w 1165"/>
              <a:gd name="T3" fmla="*/ 1166 h 1281"/>
              <a:gd name="T4" fmla="*/ 1050 w 1165"/>
              <a:gd name="T5" fmla="*/ 1280 h 1281"/>
              <a:gd name="T6" fmla="*/ 115 w 1165"/>
              <a:gd name="T7" fmla="*/ 1280 h 1281"/>
              <a:gd name="T8" fmla="*/ 0 w 1165"/>
              <a:gd name="T9" fmla="*/ 1166 h 1281"/>
              <a:gd name="T10" fmla="*/ 0 w 1165"/>
              <a:gd name="T11" fmla="*/ 467 h 1281"/>
              <a:gd name="T12" fmla="*/ 115 w 1165"/>
              <a:gd name="T13" fmla="*/ 349 h 1281"/>
              <a:gd name="T14" fmla="*/ 233 w 1165"/>
              <a:gd name="T15" fmla="*/ 349 h 1281"/>
              <a:gd name="T16" fmla="*/ 233 w 1165"/>
              <a:gd name="T17" fmla="*/ 0 h 1281"/>
              <a:gd name="T18" fmla="*/ 700 w 1165"/>
              <a:gd name="T19" fmla="*/ 0 h 1281"/>
              <a:gd name="T20" fmla="*/ 700 w 1165"/>
              <a:gd name="T21" fmla="*/ 232 h 1281"/>
              <a:gd name="T22" fmla="*/ 350 w 1165"/>
              <a:gd name="T23" fmla="*/ 232 h 1281"/>
              <a:gd name="T24" fmla="*/ 350 w 1165"/>
              <a:gd name="T25" fmla="*/ 698 h 1281"/>
              <a:gd name="T26" fmla="*/ 465 w 1165"/>
              <a:gd name="T27" fmla="*/ 698 h 1281"/>
              <a:gd name="T28" fmla="*/ 465 w 1165"/>
              <a:gd name="T29" fmla="*/ 349 h 1281"/>
              <a:gd name="T30" fmla="*/ 1050 w 1165"/>
              <a:gd name="T31" fmla="*/ 349 h 1281"/>
              <a:gd name="T32" fmla="*/ 1164 w 1165"/>
              <a:gd name="T33" fmla="*/ 467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281">
                <a:moveTo>
                  <a:pt x="1164" y="467"/>
                </a:moveTo>
                <a:lnTo>
                  <a:pt x="1164" y="1166"/>
                </a:lnTo>
                <a:cubicBezTo>
                  <a:pt x="1164" y="1228"/>
                  <a:pt x="1113" y="1280"/>
                  <a:pt x="1050" y="1280"/>
                </a:cubicBezTo>
                <a:lnTo>
                  <a:pt x="115" y="1280"/>
                </a:lnTo>
                <a:cubicBezTo>
                  <a:pt x="52" y="1280"/>
                  <a:pt x="0" y="1228"/>
                  <a:pt x="0" y="1166"/>
                </a:cubicBezTo>
                <a:lnTo>
                  <a:pt x="0" y="467"/>
                </a:lnTo>
                <a:cubicBezTo>
                  <a:pt x="0" y="404"/>
                  <a:pt x="52" y="349"/>
                  <a:pt x="115" y="349"/>
                </a:cubicBezTo>
                <a:lnTo>
                  <a:pt x="233" y="349"/>
                </a:lnTo>
                <a:lnTo>
                  <a:pt x="233" y="0"/>
                </a:lnTo>
                <a:lnTo>
                  <a:pt x="700" y="0"/>
                </a:lnTo>
                <a:lnTo>
                  <a:pt x="700" y="232"/>
                </a:lnTo>
                <a:lnTo>
                  <a:pt x="350" y="232"/>
                </a:lnTo>
                <a:lnTo>
                  <a:pt x="350" y="698"/>
                </a:lnTo>
                <a:lnTo>
                  <a:pt x="465" y="698"/>
                </a:lnTo>
                <a:lnTo>
                  <a:pt x="465" y="349"/>
                </a:lnTo>
                <a:lnTo>
                  <a:pt x="1050" y="349"/>
                </a:lnTo>
                <a:cubicBezTo>
                  <a:pt x="1113" y="349"/>
                  <a:pt x="1164" y="404"/>
                  <a:pt x="1164" y="467"/>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9631" y="3219451"/>
            <a:ext cx="419100" cy="419100"/>
          </a:xfrm>
          <a:custGeom>
            <a:avLst/>
            <a:gdLst>
              <a:gd name="T0" fmla="*/ 175 w 1166"/>
              <a:gd name="T1" fmla="*/ 699 h 1165"/>
              <a:gd name="T2" fmla="*/ 990 w 1166"/>
              <a:gd name="T3" fmla="*/ 699 h 1165"/>
              <a:gd name="T4" fmla="*/ 727 w 1166"/>
              <a:gd name="T5" fmla="*/ 350 h 1165"/>
              <a:gd name="T6" fmla="*/ 525 w 1166"/>
              <a:gd name="T7" fmla="*/ 612 h 1165"/>
              <a:gd name="T8" fmla="*/ 377 w 1166"/>
              <a:gd name="T9" fmla="*/ 438 h 1165"/>
              <a:gd name="T10" fmla="*/ 175 w 1166"/>
              <a:gd name="T11" fmla="*/ 699 h 1165"/>
              <a:gd name="T12" fmla="*/ 1050 w 1166"/>
              <a:gd name="T13" fmla="*/ 0 h 1165"/>
              <a:gd name="T14" fmla="*/ 1165 w 1166"/>
              <a:gd name="T15" fmla="*/ 115 h 1165"/>
              <a:gd name="T16" fmla="*/ 1165 w 1166"/>
              <a:gd name="T17" fmla="*/ 814 h 1165"/>
              <a:gd name="T18" fmla="*/ 1050 w 1166"/>
              <a:gd name="T19" fmla="*/ 931 h 1165"/>
              <a:gd name="T20" fmla="*/ 233 w 1166"/>
              <a:gd name="T21" fmla="*/ 931 h 1165"/>
              <a:gd name="T22" fmla="*/ 0 w 1166"/>
              <a:gd name="T23" fmla="*/ 1164 h 1165"/>
              <a:gd name="T24" fmla="*/ 0 w 1166"/>
              <a:gd name="T25" fmla="*/ 115 h 1165"/>
              <a:gd name="T26" fmla="*/ 115 w 1166"/>
              <a:gd name="T27" fmla="*/ 0 h 1165"/>
              <a:gd name="T28" fmla="*/ 1050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175" y="699"/>
                </a:moveTo>
                <a:lnTo>
                  <a:pt x="990" y="699"/>
                </a:lnTo>
                <a:lnTo>
                  <a:pt x="727" y="350"/>
                </a:lnTo>
                <a:lnTo>
                  <a:pt x="525" y="612"/>
                </a:lnTo>
                <a:lnTo>
                  <a:pt x="377" y="438"/>
                </a:lnTo>
                <a:lnTo>
                  <a:pt x="175" y="699"/>
                </a:lnTo>
                <a:close/>
                <a:moveTo>
                  <a:pt x="1050" y="0"/>
                </a:moveTo>
                <a:cubicBezTo>
                  <a:pt x="1113" y="0"/>
                  <a:pt x="1165" y="52"/>
                  <a:pt x="1165" y="115"/>
                </a:cubicBezTo>
                <a:lnTo>
                  <a:pt x="1165" y="814"/>
                </a:lnTo>
                <a:cubicBezTo>
                  <a:pt x="1165" y="877"/>
                  <a:pt x="1113" y="931"/>
                  <a:pt x="1050" y="931"/>
                </a:cubicBezTo>
                <a:lnTo>
                  <a:pt x="233" y="931"/>
                </a:lnTo>
                <a:lnTo>
                  <a:pt x="0" y="1164"/>
                </a:ln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6281" y="3228978"/>
            <a:ext cx="293688" cy="398461"/>
          </a:xfrm>
          <a:custGeom>
            <a:avLst/>
            <a:gdLst>
              <a:gd name="T0" fmla="*/ 815 w 816"/>
              <a:gd name="T1" fmla="*/ 525 h 1107"/>
              <a:gd name="T2" fmla="*/ 465 w 816"/>
              <a:gd name="T3" fmla="*/ 915 h 1107"/>
              <a:gd name="T4" fmla="*/ 465 w 816"/>
              <a:gd name="T5" fmla="*/ 1106 h 1107"/>
              <a:gd name="T6" fmla="*/ 350 w 816"/>
              <a:gd name="T7" fmla="*/ 1106 h 1107"/>
              <a:gd name="T8" fmla="*/ 350 w 816"/>
              <a:gd name="T9" fmla="*/ 915 h 1107"/>
              <a:gd name="T10" fmla="*/ 0 w 816"/>
              <a:gd name="T11" fmla="*/ 525 h 1107"/>
              <a:gd name="T12" fmla="*/ 99 w 816"/>
              <a:gd name="T13" fmla="*/ 525 h 1107"/>
              <a:gd name="T14" fmla="*/ 407 w 816"/>
              <a:gd name="T15" fmla="*/ 819 h 1107"/>
              <a:gd name="T16" fmla="*/ 716 w 816"/>
              <a:gd name="T17" fmla="*/ 525 h 1107"/>
              <a:gd name="T18" fmla="*/ 815 w 816"/>
              <a:gd name="T19" fmla="*/ 525 h 1107"/>
              <a:gd name="T20" fmla="*/ 407 w 816"/>
              <a:gd name="T21" fmla="*/ 699 h 1107"/>
              <a:gd name="T22" fmla="*/ 233 w 816"/>
              <a:gd name="T23" fmla="*/ 525 h 1107"/>
              <a:gd name="T24" fmla="*/ 233 w 816"/>
              <a:gd name="T25" fmla="*/ 175 h 1107"/>
              <a:gd name="T26" fmla="*/ 407 w 816"/>
              <a:gd name="T27" fmla="*/ 0 h 1107"/>
              <a:gd name="T28" fmla="*/ 582 w 816"/>
              <a:gd name="T29" fmla="*/ 175 h 1107"/>
              <a:gd name="T30" fmla="*/ 582 w 816"/>
              <a:gd name="T31" fmla="*/ 525 h 1107"/>
              <a:gd name="T32" fmla="*/ 407 w 816"/>
              <a:gd name="T33" fmla="*/ 699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6" h="1107">
                <a:moveTo>
                  <a:pt x="815" y="525"/>
                </a:moveTo>
                <a:cubicBezTo>
                  <a:pt x="815" y="723"/>
                  <a:pt x="656" y="887"/>
                  <a:pt x="465" y="915"/>
                </a:cubicBezTo>
                <a:lnTo>
                  <a:pt x="465" y="1106"/>
                </a:lnTo>
                <a:lnTo>
                  <a:pt x="350" y="1106"/>
                </a:lnTo>
                <a:lnTo>
                  <a:pt x="350" y="915"/>
                </a:lnTo>
                <a:cubicBezTo>
                  <a:pt x="159" y="887"/>
                  <a:pt x="0" y="723"/>
                  <a:pt x="0" y="525"/>
                </a:cubicBezTo>
                <a:lnTo>
                  <a:pt x="99" y="525"/>
                </a:lnTo>
                <a:cubicBezTo>
                  <a:pt x="99" y="699"/>
                  <a:pt x="245" y="819"/>
                  <a:pt x="407" y="819"/>
                </a:cubicBezTo>
                <a:cubicBezTo>
                  <a:pt x="568" y="819"/>
                  <a:pt x="716" y="699"/>
                  <a:pt x="716" y="525"/>
                </a:cubicBezTo>
                <a:lnTo>
                  <a:pt x="815" y="525"/>
                </a:lnTo>
                <a:close/>
                <a:moveTo>
                  <a:pt x="407" y="699"/>
                </a:moveTo>
                <a:cubicBezTo>
                  <a:pt x="312" y="699"/>
                  <a:pt x="233" y="619"/>
                  <a:pt x="233" y="525"/>
                </a:cubicBezTo>
                <a:lnTo>
                  <a:pt x="233" y="175"/>
                </a:lnTo>
                <a:cubicBezTo>
                  <a:pt x="233" y="79"/>
                  <a:pt x="311" y="0"/>
                  <a:pt x="407" y="0"/>
                </a:cubicBezTo>
                <a:cubicBezTo>
                  <a:pt x="502" y="0"/>
                  <a:pt x="582" y="79"/>
                  <a:pt x="582" y="175"/>
                </a:cubicBezTo>
                <a:lnTo>
                  <a:pt x="582" y="525"/>
                </a:lnTo>
                <a:cubicBezTo>
                  <a:pt x="582" y="619"/>
                  <a:pt x="503" y="699"/>
                  <a:pt x="407" y="69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96571" y="3228978"/>
            <a:ext cx="377825" cy="398461"/>
          </a:xfrm>
          <a:custGeom>
            <a:avLst/>
            <a:gdLst>
              <a:gd name="T0" fmla="*/ 74 w 1050"/>
              <a:gd name="T1" fmla="*/ 58 h 1107"/>
              <a:gd name="T2" fmla="*/ 1049 w 1050"/>
              <a:gd name="T3" fmla="*/ 1032 h 1107"/>
              <a:gd name="T4" fmla="*/ 975 w 1050"/>
              <a:gd name="T5" fmla="*/ 1106 h 1107"/>
              <a:gd name="T6" fmla="*/ 732 w 1050"/>
              <a:gd name="T7" fmla="*/ 863 h 1107"/>
              <a:gd name="T8" fmla="*/ 582 w 1050"/>
              <a:gd name="T9" fmla="*/ 915 h 1107"/>
              <a:gd name="T10" fmla="*/ 582 w 1050"/>
              <a:gd name="T11" fmla="*/ 1106 h 1107"/>
              <a:gd name="T12" fmla="*/ 467 w 1050"/>
              <a:gd name="T13" fmla="*/ 1106 h 1107"/>
              <a:gd name="T14" fmla="*/ 467 w 1050"/>
              <a:gd name="T15" fmla="*/ 915 h 1107"/>
              <a:gd name="T16" fmla="*/ 117 w 1050"/>
              <a:gd name="T17" fmla="*/ 525 h 1107"/>
              <a:gd name="T18" fmla="*/ 216 w 1050"/>
              <a:gd name="T19" fmla="*/ 525 h 1107"/>
              <a:gd name="T20" fmla="*/ 524 w 1050"/>
              <a:gd name="T21" fmla="*/ 819 h 1107"/>
              <a:gd name="T22" fmla="*/ 658 w 1050"/>
              <a:gd name="T23" fmla="*/ 789 h 1107"/>
              <a:gd name="T24" fmla="*/ 563 w 1050"/>
              <a:gd name="T25" fmla="*/ 693 h 1107"/>
              <a:gd name="T26" fmla="*/ 524 w 1050"/>
              <a:gd name="T27" fmla="*/ 699 h 1107"/>
              <a:gd name="T28" fmla="*/ 350 w 1050"/>
              <a:gd name="T29" fmla="*/ 525 h 1107"/>
              <a:gd name="T30" fmla="*/ 350 w 1050"/>
              <a:gd name="T31" fmla="*/ 481 h 1107"/>
              <a:gd name="T32" fmla="*/ 0 w 1050"/>
              <a:gd name="T33" fmla="*/ 131 h 1107"/>
              <a:gd name="T34" fmla="*/ 74 w 1050"/>
              <a:gd name="T35" fmla="*/ 58 h 1107"/>
              <a:gd name="T36" fmla="*/ 699 w 1050"/>
              <a:gd name="T37" fmla="*/ 533 h 1107"/>
              <a:gd name="T38" fmla="*/ 350 w 1050"/>
              <a:gd name="T39" fmla="*/ 186 h 1107"/>
              <a:gd name="T40" fmla="*/ 350 w 1050"/>
              <a:gd name="T41" fmla="*/ 175 h 1107"/>
              <a:gd name="T42" fmla="*/ 524 w 1050"/>
              <a:gd name="T43" fmla="*/ 0 h 1107"/>
              <a:gd name="T44" fmla="*/ 699 w 1050"/>
              <a:gd name="T45" fmla="*/ 175 h 1107"/>
              <a:gd name="T46" fmla="*/ 699 w 1050"/>
              <a:gd name="T47" fmla="*/ 533 h 1107"/>
              <a:gd name="T48" fmla="*/ 932 w 1050"/>
              <a:gd name="T49" fmla="*/ 525 h 1107"/>
              <a:gd name="T50" fmla="*/ 880 w 1050"/>
              <a:gd name="T51" fmla="*/ 715 h 1107"/>
              <a:gd name="T52" fmla="*/ 809 w 1050"/>
              <a:gd name="T53" fmla="*/ 641 h 1107"/>
              <a:gd name="T54" fmla="*/ 833 w 1050"/>
              <a:gd name="T55" fmla="*/ 525 h 1107"/>
              <a:gd name="T56" fmla="*/ 932 w 1050"/>
              <a:gd name="T57" fmla="*/ 525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0" h="1107">
                <a:moveTo>
                  <a:pt x="74" y="58"/>
                </a:moveTo>
                <a:lnTo>
                  <a:pt x="1049" y="1032"/>
                </a:lnTo>
                <a:lnTo>
                  <a:pt x="975" y="1106"/>
                </a:lnTo>
                <a:lnTo>
                  <a:pt x="732" y="863"/>
                </a:lnTo>
                <a:cubicBezTo>
                  <a:pt x="688" y="890"/>
                  <a:pt x="634" y="906"/>
                  <a:pt x="582" y="915"/>
                </a:cubicBezTo>
                <a:lnTo>
                  <a:pt x="582" y="1106"/>
                </a:lnTo>
                <a:lnTo>
                  <a:pt x="467" y="1106"/>
                </a:lnTo>
                <a:lnTo>
                  <a:pt x="467" y="915"/>
                </a:lnTo>
                <a:cubicBezTo>
                  <a:pt x="276" y="887"/>
                  <a:pt x="117" y="723"/>
                  <a:pt x="117" y="525"/>
                </a:cubicBezTo>
                <a:lnTo>
                  <a:pt x="216" y="525"/>
                </a:lnTo>
                <a:cubicBezTo>
                  <a:pt x="216" y="699"/>
                  <a:pt x="363" y="819"/>
                  <a:pt x="524" y="819"/>
                </a:cubicBezTo>
                <a:cubicBezTo>
                  <a:pt x="571" y="819"/>
                  <a:pt x="617" y="808"/>
                  <a:pt x="658" y="789"/>
                </a:cubicBezTo>
                <a:lnTo>
                  <a:pt x="563" y="693"/>
                </a:lnTo>
                <a:cubicBezTo>
                  <a:pt x="552" y="696"/>
                  <a:pt x="538" y="699"/>
                  <a:pt x="524" y="699"/>
                </a:cubicBezTo>
                <a:cubicBezTo>
                  <a:pt x="429" y="699"/>
                  <a:pt x="350" y="619"/>
                  <a:pt x="350" y="525"/>
                </a:cubicBezTo>
                <a:lnTo>
                  <a:pt x="350" y="481"/>
                </a:lnTo>
                <a:lnTo>
                  <a:pt x="0" y="131"/>
                </a:lnTo>
                <a:lnTo>
                  <a:pt x="74" y="58"/>
                </a:lnTo>
                <a:close/>
                <a:moveTo>
                  <a:pt x="699" y="533"/>
                </a:moveTo>
                <a:lnTo>
                  <a:pt x="350" y="186"/>
                </a:lnTo>
                <a:lnTo>
                  <a:pt x="350" y="175"/>
                </a:lnTo>
                <a:cubicBezTo>
                  <a:pt x="350" y="79"/>
                  <a:pt x="428" y="0"/>
                  <a:pt x="524" y="0"/>
                </a:cubicBezTo>
                <a:cubicBezTo>
                  <a:pt x="619" y="0"/>
                  <a:pt x="699" y="79"/>
                  <a:pt x="699" y="175"/>
                </a:cubicBezTo>
                <a:lnTo>
                  <a:pt x="699" y="533"/>
                </a:lnTo>
                <a:close/>
                <a:moveTo>
                  <a:pt x="932" y="525"/>
                </a:moveTo>
                <a:cubicBezTo>
                  <a:pt x="932" y="592"/>
                  <a:pt x="913" y="658"/>
                  <a:pt x="880" y="715"/>
                </a:cubicBezTo>
                <a:lnTo>
                  <a:pt x="809" y="641"/>
                </a:lnTo>
                <a:cubicBezTo>
                  <a:pt x="825" y="606"/>
                  <a:pt x="833" y="568"/>
                  <a:pt x="833" y="525"/>
                </a:cubicBezTo>
                <a:lnTo>
                  <a:pt x="932"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410996" y="3228978"/>
            <a:ext cx="293687" cy="398461"/>
          </a:xfrm>
          <a:custGeom>
            <a:avLst/>
            <a:gdLst>
              <a:gd name="T0" fmla="*/ 815 w 816"/>
              <a:gd name="T1" fmla="*/ 525 h 1107"/>
              <a:gd name="T2" fmla="*/ 465 w 816"/>
              <a:gd name="T3" fmla="*/ 915 h 1107"/>
              <a:gd name="T4" fmla="*/ 465 w 816"/>
              <a:gd name="T5" fmla="*/ 1106 h 1107"/>
              <a:gd name="T6" fmla="*/ 350 w 816"/>
              <a:gd name="T7" fmla="*/ 1106 h 1107"/>
              <a:gd name="T8" fmla="*/ 350 w 816"/>
              <a:gd name="T9" fmla="*/ 915 h 1107"/>
              <a:gd name="T10" fmla="*/ 0 w 816"/>
              <a:gd name="T11" fmla="*/ 525 h 1107"/>
              <a:gd name="T12" fmla="*/ 99 w 816"/>
              <a:gd name="T13" fmla="*/ 525 h 1107"/>
              <a:gd name="T14" fmla="*/ 407 w 816"/>
              <a:gd name="T15" fmla="*/ 819 h 1107"/>
              <a:gd name="T16" fmla="*/ 716 w 816"/>
              <a:gd name="T17" fmla="*/ 525 h 1107"/>
              <a:gd name="T18" fmla="*/ 815 w 816"/>
              <a:gd name="T19" fmla="*/ 525 h 1107"/>
              <a:gd name="T20" fmla="*/ 336 w 816"/>
              <a:gd name="T21" fmla="*/ 170 h 1107"/>
              <a:gd name="T22" fmla="*/ 336 w 816"/>
              <a:gd name="T23" fmla="*/ 530 h 1107"/>
              <a:gd name="T24" fmla="*/ 407 w 816"/>
              <a:gd name="T25" fmla="*/ 598 h 1107"/>
              <a:gd name="T26" fmla="*/ 476 w 816"/>
              <a:gd name="T27" fmla="*/ 530 h 1107"/>
              <a:gd name="T28" fmla="*/ 479 w 816"/>
              <a:gd name="T29" fmla="*/ 170 h 1107"/>
              <a:gd name="T30" fmla="*/ 408 w 816"/>
              <a:gd name="T31" fmla="*/ 98 h 1107"/>
              <a:gd name="T32" fmla="*/ 336 w 816"/>
              <a:gd name="T33" fmla="*/ 170 h 1107"/>
              <a:gd name="T34" fmla="*/ 407 w 816"/>
              <a:gd name="T35" fmla="*/ 699 h 1107"/>
              <a:gd name="T36" fmla="*/ 233 w 816"/>
              <a:gd name="T37" fmla="*/ 525 h 1107"/>
              <a:gd name="T38" fmla="*/ 233 w 816"/>
              <a:gd name="T39" fmla="*/ 175 h 1107"/>
              <a:gd name="T40" fmla="*/ 407 w 816"/>
              <a:gd name="T41" fmla="*/ 0 h 1107"/>
              <a:gd name="T42" fmla="*/ 582 w 816"/>
              <a:gd name="T43" fmla="*/ 175 h 1107"/>
              <a:gd name="T44" fmla="*/ 582 w 816"/>
              <a:gd name="T45" fmla="*/ 525 h 1107"/>
              <a:gd name="T46" fmla="*/ 407 w 816"/>
              <a:gd name="T47" fmla="*/ 699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107">
                <a:moveTo>
                  <a:pt x="815" y="525"/>
                </a:moveTo>
                <a:cubicBezTo>
                  <a:pt x="815" y="723"/>
                  <a:pt x="656" y="887"/>
                  <a:pt x="465" y="915"/>
                </a:cubicBezTo>
                <a:lnTo>
                  <a:pt x="465" y="1106"/>
                </a:lnTo>
                <a:lnTo>
                  <a:pt x="350" y="1106"/>
                </a:lnTo>
                <a:lnTo>
                  <a:pt x="350" y="915"/>
                </a:lnTo>
                <a:cubicBezTo>
                  <a:pt x="159" y="887"/>
                  <a:pt x="0" y="723"/>
                  <a:pt x="0" y="525"/>
                </a:cubicBezTo>
                <a:lnTo>
                  <a:pt x="99" y="525"/>
                </a:lnTo>
                <a:cubicBezTo>
                  <a:pt x="99" y="699"/>
                  <a:pt x="245" y="819"/>
                  <a:pt x="407" y="819"/>
                </a:cubicBezTo>
                <a:cubicBezTo>
                  <a:pt x="568" y="819"/>
                  <a:pt x="716" y="699"/>
                  <a:pt x="716" y="525"/>
                </a:cubicBezTo>
                <a:lnTo>
                  <a:pt x="815" y="525"/>
                </a:lnTo>
                <a:close/>
                <a:moveTo>
                  <a:pt x="336" y="170"/>
                </a:moveTo>
                <a:lnTo>
                  <a:pt x="336" y="530"/>
                </a:lnTo>
                <a:cubicBezTo>
                  <a:pt x="336" y="568"/>
                  <a:pt x="368" y="598"/>
                  <a:pt x="407" y="598"/>
                </a:cubicBezTo>
                <a:cubicBezTo>
                  <a:pt x="445" y="598"/>
                  <a:pt x="476" y="568"/>
                  <a:pt x="476" y="530"/>
                </a:cubicBezTo>
                <a:lnTo>
                  <a:pt x="479" y="170"/>
                </a:lnTo>
                <a:cubicBezTo>
                  <a:pt x="479" y="131"/>
                  <a:pt x="446" y="98"/>
                  <a:pt x="408" y="98"/>
                </a:cubicBezTo>
                <a:cubicBezTo>
                  <a:pt x="369" y="98"/>
                  <a:pt x="336" y="131"/>
                  <a:pt x="336" y="170"/>
                </a:cubicBezTo>
                <a:close/>
                <a:moveTo>
                  <a:pt x="407" y="699"/>
                </a:moveTo>
                <a:cubicBezTo>
                  <a:pt x="312" y="699"/>
                  <a:pt x="233" y="619"/>
                  <a:pt x="233" y="525"/>
                </a:cubicBezTo>
                <a:lnTo>
                  <a:pt x="233" y="175"/>
                </a:lnTo>
                <a:cubicBezTo>
                  <a:pt x="233" y="79"/>
                  <a:pt x="311" y="0"/>
                  <a:pt x="407" y="0"/>
                </a:cubicBezTo>
                <a:cubicBezTo>
                  <a:pt x="502" y="0"/>
                  <a:pt x="582" y="79"/>
                  <a:pt x="582" y="175"/>
                </a:cubicBezTo>
                <a:lnTo>
                  <a:pt x="582" y="525"/>
                </a:lnTo>
                <a:cubicBezTo>
                  <a:pt x="582" y="619"/>
                  <a:pt x="503" y="699"/>
                  <a:pt x="407" y="69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20644" y="3219451"/>
            <a:ext cx="419100" cy="419100"/>
          </a:xfrm>
          <a:custGeom>
            <a:avLst/>
            <a:gdLst>
              <a:gd name="T0" fmla="*/ 932 w 1166"/>
              <a:gd name="T1" fmla="*/ 350 h 1165"/>
              <a:gd name="T2" fmla="*/ 932 w 1166"/>
              <a:gd name="T3" fmla="*/ 233 h 1165"/>
              <a:gd name="T4" fmla="*/ 233 w 1166"/>
              <a:gd name="T5" fmla="*/ 233 h 1165"/>
              <a:gd name="T6" fmla="*/ 233 w 1166"/>
              <a:gd name="T7" fmla="*/ 350 h 1165"/>
              <a:gd name="T8" fmla="*/ 932 w 1166"/>
              <a:gd name="T9" fmla="*/ 350 h 1165"/>
              <a:gd name="T10" fmla="*/ 932 w 1166"/>
              <a:gd name="T11" fmla="*/ 525 h 1165"/>
              <a:gd name="T12" fmla="*/ 932 w 1166"/>
              <a:gd name="T13" fmla="*/ 408 h 1165"/>
              <a:gd name="T14" fmla="*/ 233 w 1166"/>
              <a:gd name="T15" fmla="*/ 408 h 1165"/>
              <a:gd name="T16" fmla="*/ 233 w 1166"/>
              <a:gd name="T17" fmla="*/ 525 h 1165"/>
              <a:gd name="T18" fmla="*/ 932 w 1166"/>
              <a:gd name="T19" fmla="*/ 525 h 1165"/>
              <a:gd name="T20" fmla="*/ 932 w 1166"/>
              <a:gd name="T21" fmla="*/ 699 h 1165"/>
              <a:gd name="T22" fmla="*/ 932 w 1166"/>
              <a:gd name="T23" fmla="*/ 582 h 1165"/>
              <a:gd name="T24" fmla="*/ 233 w 1166"/>
              <a:gd name="T25" fmla="*/ 582 h 1165"/>
              <a:gd name="T26" fmla="*/ 233 w 1166"/>
              <a:gd name="T27" fmla="*/ 699 h 1165"/>
              <a:gd name="T28" fmla="*/ 932 w 1166"/>
              <a:gd name="T29" fmla="*/ 699 h 1165"/>
              <a:gd name="T30" fmla="*/ 1050 w 1166"/>
              <a:gd name="T31" fmla="*/ 0 h 1165"/>
              <a:gd name="T32" fmla="*/ 1165 w 1166"/>
              <a:gd name="T33" fmla="*/ 115 h 1165"/>
              <a:gd name="T34" fmla="*/ 1165 w 1166"/>
              <a:gd name="T35" fmla="*/ 814 h 1165"/>
              <a:gd name="T36" fmla="*/ 1050 w 1166"/>
              <a:gd name="T37" fmla="*/ 931 h 1165"/>
              <a:gd name="T38" fmla="*/ 233 w 1166"/>
              <a:gd name="T39" fmla="*/ 931 h 1165"/>
              <a:gd name="T40" fmla="*/ 0 w 1166"/>
              <a:gd name="T41" fmla="*/ 1164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2" y="350"/>
                </a:moveTo>
                <a:lnTo>
                  <a:pt x="932" y="233"/>
                </a:lnTo>
                <a:lnTo>
                  <a:pt x="233" y="233"/>
                </a:lnTo>
                <a:lnTo>
                  <a:pt x="233" y="350"/>
                </a:lnTo>
                <a:lnTo>
                  <a:pt x="932" y="350"/>
                </a:lnTo>
                <a:close/>
                <a:moveTo>
                  <a:pt x="932" y="525"/>
                </a:moveTo>
                <a:lnTo>
                  <a:pt x="932" y="408"/>
                </a:lnTo>
                <a:lnTo>
                  <a:pt x="233" y="408"/>
                </a:lnTo>
                <a:lnTo>
                  <a:pt x="233" y="525"/>
                </a:lnTo>
                <a:lnTo>
                  <a:pt x="932" y="525"/>
                </a:lnTo>
                <a:close/>
                <a:moveTo>
                  <a:pt x="932" y="699"/>
                </a:moveTo>
                <a:lnTo>
                  <a:pt x="932" y="582"/>
                </a:lnTo>
                <a:lnTo>
                  <a:pt x="233" y="582"/>
                </a:lnTo>
                <a:lnTo>
                  <a:pt x="233" y="699"/>
                </a:lnTo>
                <a:lnTo>
                  <a:pt x="932" y="699"/>
                </a:lnTo>
                <a:close/>
                <a:moveTo>
                  <a:pt x="1050" y="0"/>
                </a:moveTo>
                <a:cubicBezTo>
                  <a:pt x="1113" y="0"/>
                  <a:pt x="1165" y="52"/>
                  <a:pt x="1165" y="115"/>
                </a:cubicBezTo>
                <a:lnTo>
                  <a:pt x="1165" y="814"/>
                </a:lnTo>
                <a:cubicBezTo>
                  <a:pt x="1165" y="877"/>
                  <a:pt x="1113" y="931"/>
                  <a:pt x="1050" y="931"/>
                </a:cubicBezTo>
                <a:lnTo>
                  <a:pt x="233" y="931"/>
                </a:lnTo>
                <a:lnTo>
                  <a:pt x="0" y="1164"/>
                </a:ln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68408" y="3251201"/>
            <a:ext cx="269875" cy="354012"/>
          </a:xfrm>
          <a:custGeom>
            <a:avLst/>
            <a:gdLst>
              <a:gd name="T0" fmla="*/ 112 w 750"/>
              <a:gd name="T1" fmla="*/ 262 h 983"/>
              <a:gd name="T2" fmla="*/ 375 w 750"/>
              <a:gd name="T3" fmla="*/ 0 h 983"/>
              <a:gd name="T4" fmla="*/ 637 w 750"/>
              <a:gd name="T5" fmla="*/ 262 h 983"/>
              <a:gd name="T6" fmla="*/ 432 w 750"/>
              <a:gd name="T7" fmla="*/ 262 h 983"/>
              <a:gd name="T8" fmla="*/ 432 w 750"/>
              <a:gd name="T9" fmla="*/ 633 h 983"/>
              <a:gd name="T10" fmla="*/ 82 w 750"/>
              <a:gd name="T11" fmla="*/ 982 h 983"/>
              <a:gd name="T12" fmla="*/ 0 w 750"/>
              <a:gd name="T13" fmla="*/ 900 h 983"/>
              <a:gd name="T14" fmla="*/ 317 w 750"/>
              <a:gd name="T15" fmla="*/ 586 h 983"/>
              <a:gd name="T16" fmla="*/ 317 w 750"/>
              <a:gd name="T17" fmla="*/ 262 h 983"/>
              <a:gd name="T18" fmla="*/ 112 w 750"/>
              <a:gd name="T19" fmla="*/ 262 h 983"/>
              <a:gd name="T20" fmla="*/ 667 w 750"/>
              <a:gd name="T21" fmla="*/ 982 h 983"/>
              <a:gd name="T22" fmla="*/ 467 w 750"/>
              <a:gd name="T23" fmla="*/ 786 h 983"/>
              <a:gd name="T24" fmla="*/ 549 w 750"/>
              <a:gd name="T25" fmla="*/ 704 h 983"/>
              <a:gd name="T26" fmla="*/ 749 w 750"/>
              <a:gd name="T27" fmla="*/ 900 h 983"/>
              <a:gd name="T28" fmla="*/ 667 w 750"/>
              <a:gd name="T29" fmla="*/ 982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0" h="983">
                <a:moveTo>
                  <a:pt x="112" y="262"/>
                </a:moveTo>
                <a:lnTo>
                  <a:pt x="375" y="0"/>
                </a:lnTo>
                <a:lnTo>
                  <a:pt x="637" y="262"/>
                </a:lnTo>
                <a:lnTo>
                  <a:pt x="432" y="262"/>
                </a:lnTo>
                <a:lnTo>
                  <a:pt x="432" y="633"/>
                </a:lnTo>
                <a:lnTo>
                  <a:pt x="82" y="982"/>
                </a:lnTo>
                <a:lnTo>
                  <a:pt x="0" y="900"/>
                </a:lnTo>
                <a:lnTo>
                  <a:pt x="317" y="586"/>
                </a:lnTo>
                <a:lnTo>
                  <a:pt x="317" y="262"/>
                </a:lnTo>
                <a:lnTo>
                  <a:pt x="112" y="262"/>
                </a:lnTo>
                <a:close/>
                <a:moveTo>
                  <a:pt x="667" y="982"/>
                </a:moveTo>
                <a:lnTo>
                  <a:pt x="467" y="786"/>
                </a:lnTo>
                <a:lnTo>
                  <a:pt x="549" y="704"/>
                </a:lnTo>
                <a:lnTo>
                  <a:pt x="749" y="900"/>
                </a:lnTo>
                <a:lnTo>
                  <a:pt x="667" y="9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87583" y="3303588"/>
            <a:ext cx="377825" cy="252412"/>
          </a:xfrm>
          <a:custGeom>
            <a:avLst/>
            <a:gdLst>
              <a:gd name="T0" fmla="*/ 0 w 1050"/>
              <a:gd name="T1" fmla="*/ 0 h 699"/>
              <a:gd name="T2" fmla="*/ 1049 w 1050"/>
              <a:gd name="T3" fmla="*/ 0 h 699"/>
              <a:gd name="T4" fmla="*/ 1049 w 1050"/>
              <a:gd name="T5" fmla="*/ 117 h 699"/>
              <a:gd name="T6" fmla="*/ 0 w 1050"/>
              <a:gd name="T7" fmla="*/ 117 h 699"/>
              <a:gd name="T8" fmla="*/ 0 w 1050"/>
              <a:gd name="T9" fmla="*/ 0 h 699"/>
              <a:gd name="T10" fmla="*/ 0 w 1050"/>
              <a:gd name="T11" fmla="*/ 406 h 699"/>
              <a:gd name="T12" fmla="*/ 0 w 1050"/>
              <a:gd name="T13" fmla="*/ 292 h 699"/>
              <a:gd name="T14" fmla="*/ 1049 w 1050"/>
              <a:gd name="T15" fmla="*/ 292 h 699"/>
              <a:gd name="T16" fmla="*/ 1049 w 1050"/>
              <a:gd name="T17" fmla="*/ 406 h 699"/>
              <a:gd name="T18" fmla="*/ 0 w 1050"/>
              <a:gd name="T19" fmla="*/ 406 h 699"/>
              <a:gd name="T20" fmla="*/ 0 w 1050"/>
              <a:gd name="T21" fmla="*/ 698 h 699"/>
              <a:gd name="T22" fmla="*/ 0 w 1050"/>
              <a:gd name="T23" fmla="*/ 581 h 699"/>
              <a:gd name="T24" fmla="*/ 1049 w 1050"/>
              <a:gd name="T25" fmla="*/ 581 h 699"/>
              <a:gd name="T26" fmla="*/ 1049 w 1050"/>
              <a:gd name="T27" fmla="*/ 698 h 699"/>
              <a:gd name="T28" fmla="*/ 0 w 1050"/>
              <a:gd name="T29" fmla="*/ 698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699">
                <a:moveTo>
                  <a:pt x="0" y="0"/>
                </a:moveTo>
                <a:lnTo>
                  <a:pt x="1049" y="0"/>
                </a:lnTo>
                <a:lnTo>
                  <a:pt x="1049" y="117"/>
                </a:lnTo>
                <a:lnTo>
                  <a:pt x="0" y="117"/>
                </a:lnTo>
                <a:lnTo>
                  <a:pt x="0" y="0"/>
                </a:lnTo>
                <a:close/>
                <a:moveTo>
                  <a:pt x="0" y="406"/>
                </a:moveTo>
                <a:lnTo>
                  <a:pt x="0" y="292"/>
                </a:lnTo>
                <a:lnTo>
                  <a:pt x="1049" y="292"/>
                </a:lnTo>
                <a:lnTo>
                  <a:pt x="1049" y="406"/>
                </a:lnTo>
                <a:lnTo>
                  <a:pt x="0" y="406"/>
                </a:lnTo>
                <a:close/>
                <a:moveTo>
                  <a:pt x="0" y="698"/>
                </a:moveTo>
                <a:lnTo>
                  <a:pt x="0" y="581"/>
                </a:lnTo>
                <a:lnTo>
                  <a:pt x="1049" y="581"/>
                </a:lnTo>
                <a:lnTo>
                  <a:pt x="1049" y="698"/>
                </a:lnTo>
                <a:lnTo>
                  <a:pt x="0" y="69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60733" y="3240089"/>
            <a:ext cx="377825" cy="377825"/>
          </a:xfrm>
          <a:custGeom>
            <a:avLst/>
            <a:gdLst>
              <a:gd name="T0" fmla="*/ 817 w 1050"/>
              <a:gd name="T1" fmla="*/ 816 h 1049"/>
              <a:gd name="T2" fmla="*/ 817 w 1050"/>
              <a:gd name="T3" fmla="*/ 232 h 1049"/>
              <a:gd name="T4" fmla="*/ 232 w 1050"/>
              <a:gd name="T5" fmla="*/ 232 h 1049"/>
              <a:gd name="T6" fmla="*/ 232 w 1050"/>
              <a:gd name="T7" fmla="*/ 816 h 1049"/>
              <a:gd name="T8" fmla="*/ 817 w 1050"/>
              <a:gd name="T9" fmla="*/ 816 h 1049"/>
              <a:gd name="T10" fmla="*/ 1049 w 1050"/>
              <a:gd name="T11" fmla="*/ 467 h 1049"/>
              <a:gd name="T12" fmla="*/ 932 w 1050"/>
              <a:gd name="T13" fmla="*/ 467 h 1049"/>
              <a:gd name="T14" fmla="*/ 932 w 1050"/>
              <a:gd name="T15" fmla="*/ 581 h 1049"/>
              <a:gd name="T16" fmla="*/ 1049 w 1050"/>
              <a:gd name="T17" fmla="*/ 581 h 1049"/>
              <a:gd name="T18" fmla="*/ 1049 w 1050"/>
              <a:gd name="T19" fmla="*/ 698 h 1049"/>
              <a:gd name="T20" fmla="*/ 932 w 1050"/>
              <a:gd name="T21" fmla="*/ 698 h 1049"/>
              <a:gd name="T22" fmla="*/ 932 w 1050"/>
              <a:gd name="T23" fmla="*/ 816 h 1049"/>
              <a:gd name="T24" fmla="*/ 817 w 1050"/>
              <a:gd name="T25" fmla="*/ 931 h 1049"/>
              <a:gd name="T26" fmla="*/ 700 w 1050"/>
              <a:gd name="T27" fmla="*/ 931 h 1049"/>
              <a:gd name="T28" fmla="*/ 700 w 1050"/>
              <a:gd name="T29" fmla="*/ 1048 h 1049"/>
              <a:gd name="T30" fmla="*/ 582 w 1050"/>
              <a:gd name="T31" fmla="*/ 1048 h 1049"/>
              <a:gd name="T32" fmla="*/ 582 w 1050"/>
              <a:gd name="T33" fmla="*/ 931 h 1049"/>
              <a:gd name="T34" fmla="*/ 467 w 1050"/>
              <a:gd name="T35" fmla="*/ 931 h 1049"/>
              <a:gd name="T36" fmla="*/ 467 w 1050"/>
              <a:gd name="T37" fmla="*/ 1048 h 1049"/>
              <a:gd name="T38" fmla="*/ 350 w 1050"/>
              <a:gd name="T39" fmla="*/ 1048 h 1049"/>
              <a:gd name="T40" fmla="*/ 350 w 1050"/>
              <a:gd name="T41" fmla="*/ 931 h 1049"/>
              <a:gd name="T42" fmla="*/ 232 w 1050"/>
              <a:gd name="T43" fmla="*/ 931 h 1049"/>
              <a:gd name="T44" fmla="*/ 117 w 1050"/>
              <a:gd name="T45" fmla="*/ 816 h 1049"/>
              <a:gd name="T46" fmla="*/ 117 w 1050"/>
              <a:gd name="T47" fmla="*/ 698 h 1049"/>
              <a:gd name="T48" fmla="*/ 0 w 1050"/>
              <a:gd name="T49" fmla="*/ 698 h 1049"/>
              <a:gd name="T50" fmla="*/ 0 w 1050"/>
              <a:gd name="T51" fmla="*/ 581 h 1049"/>
              <a:gd name="T52" fmla="*/ 117 w 1050"/>
              <a:gd name="T53" fmla="*/ 581 h 1049"/>
              <a:gd name="T54" fmla="*/ 117 w 1050"/>
              <a:gd name="T55" fmla="*/ 467 h 1049"/>
              <a:gd name="T56" fmla="*/ 0 w 1050"/>
              <a:gd name="T57" fmla="*/ 467 h 1049"/>
              <a:gd name="T58" fmla="*/ 0 w 1050"/>
              <a:gd name="T59" fmla="*/ 350 h 1049"/>
              <a:gd name="T60" fmla="*/ 117 w 1050"/>
              <a:gd name="T61" fmla="*/ 350 h 1049"/>
              <a:gd name="T62" fmla="*/ 117 w 1050"/>
              <a:gd name="T63" fmla="*/ 232 h 1049"/>
              <a:gd name="T64" fmla="*/ 232 w 1050"/>
              <a:gd name="T65" fmla="*/ 117 h 1049"/>
              <a:gd name="T66" fmla="*/ 350 w 1050"/>
              <a:gd name="T67" fmla="*/ 117 h 1049"/>
              <a:gd name="T68" fmla="*/ 350 w 1050"/>
              <a:gd name="T69" fmla="*/ 0 h 1049"/>
              <a:gd name="T70" fmla="*/ 467 w 1050"/>
              <a:gd name="T71" fmla="*/ 0 h 1049"/>
              <a:gd name="T72" fmla="*/ 467 w 1050"/>
              <a:gd name="T73" fmla="*/ 117 h 1049"/>
              <a:gd name="T74" fmla="*/ 582 w 1050"/>
              <a:gd name="T75" fmla="*/ 117 h 1049"/>
              <a:gd name="T76" fmla="*/ 582 w 1050"/>
              <a:gd name="T77" fmla="*/ 0 h 1049"/>
              <a:gd name="T78" fmla="*/ 700 w 1050"/>
              <a:gd name="T79" fmla="*/ 0 h 1049"/>
              <a:gd name="T80" fmla="*/ 700 w 1050"/>
              <a:gd name="T81" fmla="*/ 117 h 1049"/>
              <a:gd name="T82" fmla="*/ 817 w 1050"/>
              <a:gd name="T83" fmla="*/ 117 h 1049"/>
              <a:gd name="T84" fmla="*/ 932 w 1050"/>
              <a:gd name="T85" fmla="*/ 232 h 1049"/>
              <a:gd name="T86" fmla="*/ 932 w 1050"/>
              <a:gd name="T87" fmla="*/ 350 h 1049"/>
              <a:gd name="T88" fmla="*/ 1049 w 1050"/>
              <a:gd name="T89" fmla="*/ 350 h 1049"/>
              <a:gd name="T90" fmla="*/ 1049 w 1050"/>
              <a:gd name="T91" fmla="*/ 467 h 1049"/>
              <a:gd name="T92" fmla="*/ 582 w 1050"/>
              <a:gd name="T93" fmla="*/ 581 h 1049"/>
              <a:gd name="T94" fmla="*/ 582 w 1050"/>
              <a:gd name="T95" fmla="*/ 467 h 1049"/>
              <a:gd name="T96" fmla="*/ 467 w 1050"/>
              <a:gd name="T97" fmla="*/ 467 h 1049"/>
              <a:gd name="T98" fmla="*/ 467 w 1050"/>
              <a:gd name="T99" fmla="*/ 581 h 1049"/>
              <a:gd name="T100" fmla="*/ 582 w 1050"/>
              <a:gd name="T101" fmla="*/ 581 h 1049"/>
              <a:gd name="T102" fmla="*/ 700 w 1050"/>
              <a:gd name="T103" fmla="*/ 350 h 1049"/>
              <a:gd name="T104" fmla="*/ 700 w 1050"/>
              <a:gd name="T105" fmla="*/ 698 h 1049"/>
              <a:gd name="T106" fmla="*/ 350 w 1050"/>
              <a:gd name="T107" fmla="*/ 698 h 1049"/>
              <a:gd name="T108" fmla="*/ 350 w 1050"/>
              <a:gd name="T109" fmla="*/ 350 h 1049"/>
              <a:gd name="T110" fmla="*/ 700 w 1050"/>
              <a:gd name="T111" fmla="*/ 35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50" h="1049">
                <a:moveTo>
                  <a:pt x="817" y="816"/>
                </a:moveTo>
                <a:lnTo>
                  <a:pt x="817" y="232"/>
                </a:lnTo>
                <a:lnTo>
                  <a:pt x="232" y="232"/>
                </a:lnTo>
                <a:lnTo>
                  <a:pt x="232" y="816"/>
                </a:lnTo>
                <a:lnTo>
                  <a:pt x="817" y="816"/>
                </a:lnTo>
                <a:close/>
                <a:moveTo>
                  <a:pt x="1049" y="467"/>
                </a:moveTo>
                <a:lnTo>
                  <a:pt x="932" y="467"/>
                </a:lnTo>
                <a:lnTo>
                  <a:pt x="932" y="581"/>
                </a:lnTo>
                <a:lnTo>
                  <a:pt x="1049" y="581"/>
                </a:lnTo>
                <a:lnTo>
                  <a:pt x="1049" y="698"/>
                </a:lnTo>
                <a:lnTo>
                  <a:pt x="932" y="698"/>
                </a:lnTo>
                <a:lnTo>
                  <a:pt x="932" y="816"/>
                </a:lnTo>
                <a:cubicBezTo>
                  <a:pt x="932" y="879"/>
                  <a:pt x="880" y="931"/>
                  <a:pt x="817" y="931"/>
                </a:cubicBezTo>
                <a:lnTo>
                  <a:pt x="700" y="931"/>
                </a:lnTo>
                <a:lnTo>
                  <a:pt x="700" y="1048"/>
                </a:lnTo>
                <a:lnTo>
                  <a:pt x="582" y="1048"/>
                </a:lnTo>
                <a:lnTo>
                  <a:pt x="582" y="931"/>
                </a:lnTo>
                <a:lnTo>
                  <a:pt x="467" y="931"/>
                </a:lnTo>
                <a:lnTo>
                  <a:pt x="467" y="1048"/>
                </a:lnTo>
                <a:lnTo>
                  <a:pt x="350" y="1048"/>
                </a:lnTo>
                <a:lnTo>
                  <a:pt x="350" y="931"/>
                </a:lnTo>
                <a:lnTo>
                  <a:pt x="232" y="931"/>
                </a:lnTo>
                <a:cubicBezTo>
                  <a:pt x="169" y="931"/>
                  <a:pt x="117" y="879"/>
                  <a:pt x="117" y="816"/>
                </a:cubicBezTo>
                <a:lnTo>
                  <a:pt x="117" y="698"/>
                </a:lnTo>
                <a:lnTo>
                  <a:pt x="0" y="698"/>
                </a:lnTo>
                <a:lnTo>
                  <a:pt x="0" y="581"/>
                </a:lnTo>
                <a:lnTo>
                  <a:pt x="117" y="581"/>
                </a:lnTo>
                <a:lnTo>
                  <a:pt x="117" y="467"/>
                </a:lnTo>
                <a:lnTo>
                  <a:pt x="0" y="467"/>
                </a:lnTo>
                <a:lnTo>
                  <a:pt x="0" y="350"/>
                </a:lnTo>
                <a:lnTo>
                  <a:pt x="117" y="350"/>
                </a:lnTo>
                <a:lnTo>
                  <a:pt x="117" y="232"/>
                </a:lnTo>
                <a:cubicBezTo>
                  <a:pt x="117" y="169"/>
                  <a:pt x="169" y="117"/>
                  <a:pt x="232" y="117"/>
                </a:cubicBezTo>
                <a:lnTo>
                  <a:pt x="350" y="117"/>
                </a:lnTo>
                <a:lnTo>
                  <a:pt x="350" y="0"/>
                </a:lnTo>
                <a:lnTo>
                  <a:pt x="467" y="0"/>
                </a:lnTo>
                <a:lnTo>
                  <a:pt x="467" y="117"/>
                </a:lnTo>
                <a:lnTo>
                  <a:pt x="582" y="117"/>
                </a:lnTo>
                <a:lnTo>
                  <a:pt x="582" y="0"/>
                </a:lnTo>
                <a:lnTo>
                  <a:pt x="700" y="0"/>
                </a:lnTo>
                <a:lnTo>
                  <a:pt x="700" y="117"/>
                </a:lnTo>
                <a:lnTo>
                  <a:pt x="817" y="117"/>
                </a:lnTo>
                <a:cubicBezTo>
                  <a:pt x="880" y="117"/>
                  <a:pt x="932" y="169"/>
                  <a:pt x="932" y="232"/>
                </a:cubicBezTo>
                <a:lnTo>
                  <a:pt x="932" y="350"/>
                </a:lnTo>
                <a:lnTo>
                  <a:pt x="1049" y="350"/>
                </a:lnTo>
                <a:lnTo>
                  <a:pt x="1049" y="467"/>
                </a:lnTo>
                <a:close/>
                <a:moveTo>
                  <a:pt x="582" y="581"/>
                </a:moveTo>
                <a:lnTo>
                  <a:pt x="582" y="467"/>
                </a:lnTo>
                <a:lnTo>
                  <a:pt x="467" y="467"/>
                </a:lnTo>
                <a:lnTo>
                  <a:pt x="467" y="581"/>
                </a:lnTo>
                <a:lnTo>
                  <a:pt x="582" y="581"/>
                </a:lnTo>
                <a:close/>
                <a:moveTo>
                  <a:pt x="700" y="350"/>
                </a:moveTo>
                <a:lnTo>
                  <a:pt x="700" y="698"/>
                </a:lnTo>
                <a:lnTo>
                  <a:pt x="350" y="698"/>
                </a:lnTo>
                <a:lnTo>
                  <a:pt x="350" y="350"/>
                </a:lnTo>
                <a:lnTo>
                  <a:pt x="70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3244" y="3260726"/>
            <a:ext cx="419100" cy="336550"/>
          </a:xfrm>
          <a:custGeom>
            <a:avLst/>
            <a:gdLst>
              <a:gd name="T0" fmla="*/ 1049 w 1165"/>
              <a:gd name="T1" fmla="*/ 235 h 935"/>
              <a:gd name="T2" fmla="*/ 1049 w 1165"/>
              <a:gd name="T3" fmla="*/ 118 h 935"/>
              <a:gd name="T4" fmla="*/ 582 w 1165"/>
              <a:gd name="T5" fmla="*/ 410 h 935"/>
              <a:gd name="T6" fmla="*/ 114 w 1165"/>
              <a:gd name="T7" fmla="*/ 118 h 935"/>
              <a:gd name="T8" fmla="*/ 114 w 1165"/>
              <a:gd name="T9" fmla="*/ 235 h 935"/>
              <a:gd name="T10" fmla="*/ 582 w 1165"/>
              <a:gd name="T11" fmla="*/ 524 h 935"/>
              <a:gd name="T12" fmla="*/ 1049 w 1165"/>
              <a:gd name="T13" fmla="*/ 235 h 935"/>
              <a:gd name="T14" fmla="*/ 1164 w 1165"/>
              <a:gd name="T15" fmla="*/ 118 h 935"/>
              <a:gd name="T16" fmla="*/ 1164 w 1165"/>
              <a:gd name="T17" fmla="*/ 816 h 935"/>
              <a:gd name="T18" fmla="*/ 1049 w 1165"/>
              <a:gd name="T19" fmla="*/ 934 h 935"/>
              <a:gd name="T20" fmla="*/ 114 w 1165"/>
              <a:gd name="T21" fmla="*/ 934 h 935"/>
              <a:gd name="T22" fmla="*/ 0 w 1165"/>
              <a:gd name="T23" fmla="*/ 816 h 935"/>
              <a:gd name="T24" fmla="*/ 0 w 1165"/>
              <a:gd name="T25" fmla="*/ 118 h 935"/>
              <a:gd name="T26" fmla="*/ 114 w 1165"/>
              <a:gd name="T27" fmla="*/ 0 h 935"/>
              <a:gd name="T28" fmla="*/ 1049 w 1165"/>
              <a:gd name="T29" fmla="*/ 0 h 935"/>
              <a:gd name="T30" fmla="*/ 1164 w 1165"/>
              <a:gd name="T31" fmla="*/ 118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935">
                <a:moveTo>
                  <a:pt x="1049" y="235"/>
                </a:moveTo>
                <a:lnTo>
                  <a:pt x="1049" y="118"/>
                </a:lnTo>
                <a:lnTo>
                  <a:pt x="582" y="410"/>
                </a:lnTo>
                <a:lnTo>
                  <a:pt x="114" y="118"/>
                </a:lnTo>
                <a:lnTo>
                  <a:pt x="114" y="235"/>
                </a:lnTo>
                <a:lnTo>
                  <a:pt x="582" y="524"/>
                </a:lnTo>
                <a:lnTo>
                  <a:pt x="1049" y="235"/>
                </a:lnTo>
                <a:close/>
                <a:moveTo>
                  <a:pt x="1164" y="118"/>
                </a:moveTo>
                <a:lnTo>
                  <a:pt x="1164" y="816"/>
                </a:lnTo>
                <a:cubicBezTo>
                  <a:pt x="1164" y="879"/>
                  <a:pt x="1112" y="934"/>
                  <a:pt x="1049" y="934"/>
                </a:cubicBezTo>
                <a:lnTo>
                  <a:pt x="114" y="934"/>
                </a:lnTo>
                <a:cubicBezTo>
                  <a:pt x="51" y="934"/>
                  <a:pt x="0" y="879"/>
                  <a:pt x="0" y="816"/>
                </a:cubicBezTo>
                <a:lnTo>
                  <a:pt x="0" y="118"/>
                </a:lnTo>
                <a:cubicBezTo>
                  <a:pt x="0" y="55"/>
                  <a:pt x="51" y="0"/>
                  <a:pt x="114" y="0"/>
                </a:cubicBezTo>
                <a:lnTo>
                  <a:pt x="1049" y="0"/>
                </a:lnTo>
                <a:cubicBezTo>
                  <a:pt x="1112" y="0"/>
                  <a:pt x="1164" y="55"/>
                  <a:pt x="1164"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069" y="4089401"/>
            <a:ext cx="419100" cy="419100"/>
          </a:xfrm>
          <a:custGeom>
            <a:avLst/>
            <a:gdLst>
              <a:gd name="T0" fmla="*/ 1164 w 1165"/>
              <a:gd name="T1" fmla="*/ 115 h 1165"/>
              <a:gd name="T2" fmla="*/ 1164 w 1165"/>
              <a:gd name="T3" fmla="*/ 1164 h 1165"/>
              <a:gd name="T4" fmla="*/ 932 w 1165"/>
              <a:gd name="T5" fmla="*/ 932 h 1165"/>
              <a:gd name="T6" fmla="*/ 115 w 1165"/>
              <a:gd name="T7" fmla="*/ 932 h 1165"/>
              <a:gd name="T8" fmla="*/ 0 w 1165"/>
              <a:gd name="T9" fmla="*/ 814 h 1165"/>
              <a:gd name="T10" fmla="*/ 0 w 1165"/>
              <a:gd name="T11" fmla="*/ 115 h 1165"/>
              <a:gd name="T12" fmla="*/ 115 w 1165"/>
              <a:gd name="T13" fmla="*/ 0 h 1165"/>
              <a:gd name="T14" fmla="*/ 1050 w 1165"/>
              <a:gd name="T15" fmla="*/ 0 h 1165"/>
              <a:gd name="T16" fmla="*/ 1164 w 1165"/>
              <a:gd name="T17"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5">
                <a:moveTo>
                  <a:pt x="1164" y="115"/>
                </a:moveTo>
                <a:lnTo>
                  <a:pt x="1164" y="1164"/>
                </a:lnTo>
                <a:lnTo>
                  <a:pt x="932" y="932"/>
                </a:lnTo>
                <a:lnTo>
                  <a:pt x="115" y="932"/>
                </a:lnTo>
                <a:cubicBezTo>
                  <a:pt x="52" y="932"/>
                  <a:pt x="0" y="877"/>
                  <a:pt x="0" y="814"/>
                </a:cubicBezTo>
                <a:lnTo>
                  <a:pt x="0" y="115"/>
                </a:lnTo>
                <a:cubicBezTo>
                  <a:pt x="0" y="52"/>
                  <a:pt x="52" y="0"/>
                  <a:pt x="115" y="0"/>
                </a:cubicBezTo>
                <a:lnTo>
                  <a:pt x="1050" y="0"/>
                </a:lnTo>
                <a:cubicBezTo>
                  <a:pt x="1113" y="0"/>
                  <a:pt x="1164" y="52"/>
                  <a:pt x="1164" y="115"/>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089946" y="4152901"/>
            <a:ext cx="503237" cy="293688"/>
          </a:xfrm>
          <a:custGeom>
            <a:avLst/>
            <a:gdLst>
              <a:gd name="T0" fmla="*/ 1107 w 1400"/>
              <a:gd name="T1" fmla="*/ 699 h 815"/>
              <a:gd name="T2" fmla="*/ 1282 w 1400"/>
              <a:gd name="T3" fmla="*/ 524 h 815"/>
              <a:gd name="T4" fmla="*/ 1107 w 1400"/>
              <a:gd name="T5" fmla="*/ 349 h 815"/>
              <a:gd name="T6" fmla="*/ 932 w 1400"/>
              <a:gd name="T7" fmla="*/ 524 h 815"/>
              <a:gd name="T8" fmla="*/ 1107 w 1400"/>
              <a:gd name="T9" fmla="*/ 699 h 815"/>
              <a:gd name="T10" fmla="*/ 457 w 1400"/>
              <a:gd name="T11" fmla="*/ 582 h 815"/>
              <a:gd name="T12" fmla="*/ 293 w 1400"/>
              <a:gd name="T13" fmla="*/ 582 h 815"/>
              <a:gd name="T14" fmla="*/ 293 w 1400"/>
              <a:gd name="T15" fmla="*/ 464 h 815"/>
              <a:gd name="T16" fmla="*/ 457 w 1400"/>
              <a:gd name="T17" fmla="*/ 464 h 815"/>
              <a:gd name="T18" fmla="*/ 293 w 1400"/>
              <a:gd name="T19" fmla="*/ 349 h 815"/>
              <a:gd name="T20" fmla="*/ 118 w 1400"/>
              <a:gd name="T21" fmla="*/ 524 h 815"/>
              <a:gd name="T22" fmla="*/ 293 w 1400"/>
              <a:gd name="T23" fmla="*/ 699 h 815"/>
              <a:gd name="T24" fmla="*/ 457 w 1400"/>
              <a:gd name="T25" fmla="*/ 582 h 815"/>
              <a:gd name="T26" fmla="*/ 1134 w 1400"/>
              <a:gd name="T27" fmla="*/ 235 h 815"/>
              <a:gd name="T28" fmla="*/ 1399 w 1400"/>
              <a:gd name="T29" fmla="*/ 524 h 815"/>
              <a:gd name="T30" fmla="*/ 1107 w 1400"/>
              <a:gd name="T31" fmla="*/ 814 h 815"/>
              <a:gd name="T32" fmla="*/ 817 w 1400"/>
              <a:gd name="T33" fmla="*/ 524 h 815"/>
              <a:gd name="T34" fmla="*/ 834 w 1400"/>
              <a:gd name="T35" fmla="*/ 421 h 815"/>
              <a:gd name="T36" fmla="*/ 672 w 1400"/>
              <a:gd name="T37" fmla="*/ 582 h 815"/>
              <a:gd name="T38" fmla="*/ 577 w 1400"/>
              <a:gd name="T39" fmla="*/ 582 h 815"/>
              <a:gd name="T40" fmla="*/ 293 w 1400"/>
              <a:gd name="T41" fmla="*/ 814 h 815"/>
              <a:gd name="T42" fmla="*/ 0 w 1400"/>
              <a:gd name="T43" fmla="*/ 524 h 815"/>
              <a:gd name="T44" fmla="*/ 293 w 1400"/>
              <a:gd name="T45" fmla="*/ 232 h 815"/>
              <a:gd name="T46" fmla="*/ 968 w 1400"/>
              <a:gd name="T47" fmla="*/ 232 h 815"/>
              <a:gd name="T48" fmla="*/ 850 w 1400"/>
              <a:gd name="T49" fmla="*/ 114 h 815"/>
              <a:gd name="T50" fmla="*/ 642 w 1400"/>
              <a:gd name="T51" fmla="*/ 114 h 815"/>
              <a:gd name="T52" fmla="*/ 642 w 1400"/>
              <a:gd name="T53" fmla="*/ 0 h 815"/>
              <a:gd name="T54" fmla="*/ 899 w 1400"/>
              <a:gd name="T55" fmla="*/ 0 h 815"/>
              <a:gd name="T56" fmla="*/ 1134 w 1400"/>
              <a:gd name="T57" fmla="*/ 23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00" h="815">
                <a:moveTo>
                  <a:pt x="1107" y="699"/>
                </a:moveTo>
                <a:cubicBezTo>
                  <a:pt x="1203" y="699"/>
                  <a:pt x="1282" y="620"/>
                  <a:pt x="1282" y="524"/>
                </a:cubicBezTo>
                <a:cubicBezTo>
                  <a:pt x="1282" y="429"/>
                  <a:pt x="1203" y="349"/>
                  <a:pt x="1107" y="349"/>
                </a:cubicBezTo>
                <a:cubicBezTo>
                  <a:pt x="1011" y="349"/>
                  <a:pt x="932" y="429"/>
                  <a:pt x="932" y="524"/>
                </a:cubicBezTo>
                <a:cubicBezTo>
                  <a:pt x="932" y="620"/>
                  <a:pt x="1011" y="699"/>
                  <a:pt x="1107" y="699"/>
                </a:cubicBezTo>
                <a:close/>
                <a:moveTo>
                  <a:pt x="457" y="582"/>
                </a:moveTo>
                <a:lnTo>
                  <a:pt x="293" y="582"/>
                </a:lnTo>
                <a:lnTo>
                  <a:pt x="293" y="464"/>
                </a:lnTo>
                <a:lnTo>
                  <a:pt x="457" y="464"/>
                </a:lnTo>
                <a:cubicBezTo>
                  <a:pt x="432" y="396"/>
                  <a:pt x="366" y="349"/>
                  <a:pt x="293" y="349"/>
                </a:cubicBezTo>
                <a:cubicBezTo>
                  <a:pt x="197" y="349"/>
                  <a:pt x="118" y="429"/>
                  <a:pt x="118" y="524"/>
                </a:cubicBezTo>
                <a:cubicBezTo>
                  <a:pt x="118" y="620"/>
                  <a:pt x="197" y="699"/>
                  <a:pt x="293" y="699"/>
                </a:cubicBezTo>
                <a:cubicBezTo>
                  <a:pt x="366" y="699"/>
                  <a:pt x="432" y="650"/>
                  <a:pt x="457" y="582"/>
                </a:cubicBezTo>
                <a:close/>
                <a:moveTo>
                  <a:pt x="1134" y="235"/>
                </a:moveTo>
                <a:cubicBezTo>
                  <a:pt x="1285" y="246"/>
                  <a:pt x="1399" y="369"/>
                  <a:pt x="1399" y="524"/>
                </a:cubicBezTo>
                <a:cubicBezTo>
                  <a:pt x="1399" y="688"/>
                  <a:pt x="1271" y="814"/>
                  <a:pt x="1107" y="814"/>
                </a:cubicBezTo>
                <a:cubicBezTo>
                  <a:pt x="943" y="814"/>
                  <a:pt x="817" y="688"/>
                  <a:pt x="817" y="524"/>
                </a:cubicBezTo>
                <a:cubicBezTo>
                  <a:pt x="817" y="489"/>
                  <a:pt x="823" y="453"/>
                  <a:pt x="834" y="421"/>
                </a:cubicBezTo>
                <a:lnTo>
                  <a:pt x="672" y="582"/>
                </a:lnTo>
                <a:lnTo>
                  <a:pt x="577" y="582"/>
                </a:lnTo>
                <a:cubicBezTo>
                  <a:pt x="549" y="716"/>
                  <a:pt x="435" y="814"/>
                  <a:pt x="293" y="814"/>
                </a:cubicBezTo>
                <a:cubicBezTo>
                  <a:pt x="129" y="814"/>
                  <a:pt x="0" y="688"/>
                  <a:pt x="0" y="524"/>
                </a:cubicBezTo>
                <a:cubicBezTo>
                  <a:pt x="0" y="360"/>
                  <a:pt x="129" y="232"/>
                  <a:pt x="293" y="232"/>
                </a:cubicBezTo>
                <a:lnTo>
                  <a:pt x="968" y="232"/>
                </a:lnTo>
                <a:lnTo>
                  <a:pt x="850" y="114"/>
                </a:lnTo>
                <a:lnTo>
                  <a:pt x="642" y="114"/>
                </a:lnTo>
                <a:lnTo>
                  <a:pt x="642" y="0"/>
                </a:lnTo>
                <a:lnTo>
                  <a:pt x="899" y="0"/>
                </a:lnTo>
                <a:lnTo>
                  <a:pt x="1134"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66271" y="4110039"/>
            <a:ext cx="503237" cy="377825"/>
          </a:xfrm>
          <a:custGeom>
            <a:avLst/>
            <a:gdLst>
              <a:gd name="T0" fmla="*/ 1106 w 1400"/>
              <a:gd name="T1" fmla="*/ 612 h 1051"/>
              <a:gd name="T2" fmla="*/ 1194 w 1400"/>
              <a:gd name="T3" fmla="*/ 525 h 1051"/>
              <a:gd name="T4" fmla="*/ 1106 w 1400"/>
              <a:gd name="T5" fmla="*/ 437 h 1051"/>
              <a:gd name="T6" fmla="*/ 1019 w 1400"/>
              <a:gd name="T7" fmla="*/ 525 h 1051"/>
              <a:gd name="T8" fmla="*/ 1106 w 1400"/>
              <a:gd name="T9" fmla="*/ 612 h 1051"/>
              <a:gd name="T10" fmla="*/ 817 w 1400"/>
              <a:gd name="T11" fmla="*/ 612 h 1051"/>
              <a:gd name="T12" fmla="*/ 904 w 1400"/>
              <a:gd name="T13" fmla="*/ 525 h 1051"/>
              <a:gd name="T14" fmla="*/ 817 w 1400"/>
              <a:gd name="T15" fmla="*/ 437 h 1051"/>
              <a:gd name="T16" fmla="*/ 729 w 1400"/>
              <a:gd name="T17" fmla="*/ 525 h 1051"/>
              <a:gd name="T18" fmla="*/ 817 w 1400"/>
              <a:gd name="T19" fmla="*/ 612 h 1051"/>
              <a:gd name="T20" fmla="*/ 524 w 1400"/>
              <a:gd name="T21" fmla="*/ 612 h 1051"/>
              <a:gd name="T22" fmla="*/ 612 w 1400"/>
              <a:gd name="T23" fmla="*/ 525 h 1051"/>
              <a:gd name="T24" fmla="*/ 524 w 1400"/>
              <a:gd name="T25" fmla="*/ 437 h 1051"/>
              <a:gd name="T26" fmla="*/ 437 w 1400"/>
              <a:gd name="T27" fmla="*/ 525 h 1051"/>
              <a:gd name="T28" fmla="*/ 524 w 1400"/>
              <a:gd name="T29" fmla="*/ 612 h 1051"/>
              <a:gd name="T30" fmla="*/ 1281 w 1400"/>
              <a:gd name="T31" fmla="*/ 0 h 1051"/>
              <a:gd name="T32" fmla="*/ 1399 w 1400"/>
              <a:gd name="T33" fmla="*/ 118 h 1051"/>
              <a:gd name="T34" fmla="*/ 1399 w 1400"/>
              <a:gd name="T35" fmla="*/ 932 h 1051"/>
              <a:gd name="T36" fmla="*/ 1281 w 1400"/>
              <a:gd name="T37" fmla="*/ 1050 h 1051"/>
              <a:gd name="T38" fmla="*/ 412 w 1400"/>
              <a:gd name="T39" fmla="*/ 1050 h 1051"/>
              <a:gd name="T40" fmla="*/ 314 w 1400"/>
              <a:gd name="T41" fmla="*/ 998 h 1051"/>
              <a:gd name="T42" fmla="*/ 0 w 1400"/>
              <a:gd name="T43" fmla="*/ 525 h 1051"/>
              <a:gd name="T44" fmla="*/ 314 w 1400"/>
              <a:gd name="T45" fmla="*/ 52 h 1051"/>
              <a:gd name="T46" fmla="*/ 407 w 1400"/>
              <a:gd name="T47" fmla="*/ 0 h 1051"/>
              <a:gd name="T48" fmla="*/ 1281 w 140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0" h="1051">
                <a:moveTo>
                  <a:pt x="1106" y="612"/>
                </a:moveTo>
                <a:cubicBezTo>
                  <a:pt x="1156" y="612"/>
                  <a:pt x="1194" y="574"/>
                  <a:pt x="1194" y="525"/>
                </a:cubicBezTo>
                <a:cubicBezTo>
                  <a:pt x="1194" y="476"/>
                  <a:pt x="1155" y="437"/>
                  <a:pt x="1106" y="437"/>
                </a:cubicBezTo>
                <a:cubicBezTo>
                  <a:pt x="1056" y="437"/>
                  <a:pt x="1019" y="476"/>
                  <a:pt x="1019" y="525"/>
                </a:cubicBezTo>
                <a:cubicBezTo>
                  <a:pt x="1019" y="574"/>
                  <a:pt x="1057" y="612"/>
                  <a:pt x="1106" y="612"/>
                </a:cubicBezTo>
                <a:close/>
                <a:moveTo>
                  <a:pt x="817" y="612"/>
                </a:moveTo>
                <a:cubicBezTo>
                  <a:pt x="866" y="612"/>
                  <a:pt x="904" y="574"/>
                  <a:pt x="904" y="525"/>
                </a:cubicBezTo>
                <a:cubicBezTo>
                  <a:pt x="904" y="476"/>
                  <a:pt x="866" y="437"/>
                  <a:pt x="817" y="437"/>
                </a:cubicBezTo>
                <a:cubicBezTo>
                  <a:pt x="768" y="437"/>
                  <a:pt x="729" y="476"/>
                  <a:pt x="729" y="525"/>
                </a:cubicBezTo>
                <a:cubicBezTo>
                  <a:pt x="729" y="574"/>
                  <a:pt x="768" y="612"/>
                  <a:pt x="817" y="612"/>
                </a:cubicBezTo>
                <a:close/>
                <a:moveTo>
                  <a:pt x="524" y="612"/>
                </a:moveTo>
                <a:cubicBezTo>
                  <a:pt x="573" y="612"/>
                  <a:pt x="612" y="574"/>
                  <a:pt x="612" y="525"/>
                </a:cubicBezTo>
                <a:cubicBezTo>
                  <a:pt x="612" y="476"/>
                  <a:pt x="573" y="437"/>
                  <a:pt x="524" y="437"/>
                </a:cubicBezTo>
                <a:cubicBezTo>
                  <a:pt x="475" y="437"/>
                  <a:pt x="437" y="476"/>
                  <a:pt x="437" y="525"/>
                </a:cubicBezTo>
                <a:cubicBezTo>
                  <a:pt x="437" y="574"/>
                  <a:pt x="475" y="612"/>
                  <a:pt x="524" y="612"/>
                </a:cubicBezTo>
                <a:close/>
                <a:moveTo>
                  <a:pt x="1281" y="0"/>
                </a:moveTo>
                <a:cubicBezTo>
                  <a:pt x="1344" y="0"/>
                  <a:pt x="1399" y="55"/>
                  <a:pt x="1399" y="118"/>
                </a:cubicBezTo>
                <a:lnTo>
                  <a:pt x="1399" y="932"/>
                </a:lnTo>
                <a:cubicBezTo>
                  <a:pt x="1399" y="995"/>
                  <a:pt x="1344" y="1050"/>
                  <a:pt x="1281" y="1050"/>
                </a:cubicBezTo>
                <a:lnTo>
                  <a:pt x="412" y="1050"/>
                </a:lnTo>
                <a:cubicBezTo>
                  <a:pt x="371" y="1050"/>
                  <a:pt x="336" y="1028"/>
                  <a:pt x="314" y="998"/>
                </a:cubicBezTo>
                <a:lnTo>
                  <a:pt x="0" y="525"/>
                </a:lnTo>
                <a:lnTo>
                  <a:pt x="314" y="52"/>
                </a:lnTo>
                <a:cubicBezTo>
                  <a:pt x="336" y="22"/>
                  <a:pt x="366" y="0"/>
                  <a:pt x="407" y="0"/>
                </a:cubicBezTo>
                <a:lnTo>
                  <a:pt x="1281"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450558" y="4130676"/>
            <a:ext cx="85725" cy="336550"/>
          </a:xfrm>
          <a:custGeom>
            <a:avLst/>
            <a:gdLst>
              <a:gd name="T0" fmla="*/ 118 w 236"/>
              <a:gd name="T1" fmla="*/ 699 h 935"/>
              <a:gd name="T2" fmla="*/ 235 w 236"/>
              <a:gd name="T3" fmla="*/ 817 h 935"/>
              <a:gd name="T4" fmla="*/ 118 w 236"/>
              <a:gd name="T5" fmla="*/ 934 h 935"/>
              <a:gd name="T6" fmla="*/ 0 w 236"/>
              <a:gd name="T7" fmla="*/ 817 h 935"/>
              <a:gd name="T8" fmla="*/ 118 w 236"/>
              <a:gd name="T9" fmla="*/ 699 h 935"/>
              <a:gd name="T10" fmla="*/ 118 w 236"/>
              <a:gd name="T11" fmla="*/ 349 h 935"/>
              <a:gd name="T12" fmla="*/ 235 w 236"/>
              <a:gd name="T13" fmla="*/ 467 h 935"/>
              <a:gd name="T14" fmla="*/ 118 w 236"/>
              <a:gd name="T15" fmla="*/ 584 h 935"/>
              <a:gd name="T16" fmla="*/ 0 w 236"/>
              <a:gd name="T17" fmla="*/ 467 h 935"/>
              <a:gd name="T18" fmla="*/ 118 w 236"/>
              <a:gd name="T19" fmla="*/ 349 h 935"/>
              <a:gd name="T20" fmla="*/ 118 w 236"/>
              <a:gd name="T21" fmla="*/ 235 h 935"/>
              <a:gd name="T22" fmla="*/ 0 w 236"/>
              <a:gd name="T23" fmla="*/ 117 h 935"/>
              <a:gd name="T24" fmla="*/ 118 w 236"/>
              <a:gd name="T25" fmla="*/ 0 h 935"/>
              <a:gd name="T26" fmla="*/ 235 w 236"/>
              <a:gd name="T27" fmla="*/ 117 h 935"/>
              <a:gd name="T28" fmla="*/ 118 w 236"/>
              <a:gd name="T29"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935">
                <a:moveTo>
                  <a:pt x="118" y="699"/>
                </a:moveTo>
                <a:cubicBezTo>
                  <a:pt x="180" y="699"/>
                  <a:pt x="235" y="755"/>
                  <a:pt x="235" y="817"/>
                </a:cubicBezTo>
                <a:cubicBezTo>
                  <a:pt x="235" y="880"/>
                  <a:pt x="180" y="934"/>
                  <a:pt x="118" y="934"/>
                </a:cubicBezTo>
                <a:cubicBezTo>
                  <a:pt x="55" y="934"/>
                  <a:pt x="0" y="880"/>
                  <a:pt x="0" y="817"/>
                </a:cubicBezTo>
                <a:cubicBezTo>
                  <a:pt x="0" y="755"/>
                  <a:pt x="55" y="699"/>
                  <a:pt x="118" y="699"/>
                </a:cubicBezTo>
                <a:close/>
                <a:moveTo>
                  <a:pt x="118" y="349"/>
                </a:moveTo>
                <a:cubicBezTo>
                  <a:pt x="180" y="349"/>
                  <a:pt x="235" y="404"/>
                  <a:pt x="235" y="467"/>
                </a:cubicBezTo>
                <a:cubicBezTo>
                  <a:pt x="235" y="530"/>
                  <a:pt x="180" y="584"/>
                  <a:pt x="118" y="584"/>
                </a:cubicBezTo>
                <a:cubicBezTo>
                  <a:pt x="55" y="584"/>
                  <a:pt x="0" y="530"/>
                  <a:pt x="0" y="467"/>
                </a:cubicBezTo>
                <a:cubicBezTo>
                  <a:pt x="0" y="404"/>
                  <a:pt x="55" y="349"/>
                  <a:pt x="118" y="349"/>
                </a:cubicBezTo>
                <a:close/>
                <a:moveTo>
                  <a:pt x="118" y="235"/>
                </a:moveTo>
                <a:cubicBezTo>
                  <a:pt x="55" y="235"/>
                  <a:pt x="0" y="180"/>
                  <a:pt x="0" y="117"/>
                </a:cubicBezTo>
                <a:cubicBezTo>
                  <a:pt x="0" y="54"/>
                  <a:pt x="55" y="0"/>
                  <a:pt x="118" y="0"/>
                </a:cubicBezTo>
                <a:cubicBezTo>
                  <a:pt x="180" y="0"/>
                  <a:pt x="235" y="54"/>
                  <a:pt x="235" y="117"/>
                </a:cubicBezTo>
                <a:cubicBezTo>
                  <a:pt x="235" y="180"/>
                  <a:pt x="180" y="235"/>
                  <a:pt x="118"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99881" y="4256089"/>
            <a:ext cx="336550" cy="85725"/>
          </a:xfrm>
          <a:custGeom>
            <a:avLst/>
            <a:gdLst>
              <a:gd name="T0" fmla="*/ 467 w 935"/>
              <a:gd name="T1" fmla="*/ 0 h 236"/>
              <a:gd name="T2" fmla="*/ 585 w 935"/>
              <a:gd name="T3" fmla="*/ 118 h 236"/>
              <a:gd name="T4" fmla="*/ 467 w 935"/>
              <a:gd name="T5" fmla="*/ 235 h 236"/>
              <a:gd name="T6" fmla="*/ 349 w 935"/>
              <a:gd name="T7" fmla="*/ 118 h 236"/>
              <a:gd name="T8" fmla="*/ 467 w 935"/>
              <a:gd name="T9" fmla="*/ 0 h 236"/>
              <a:gd name="T10" fmla="*/ 817 w 935"/>
              <a:gd name="T11" fmla="*/ 0 h 236"/>
              <a:gd name="T12" fmla="*/ 934 w 935"/>
              <a:gd name="T13" fmla="*/ 118 h 236"/>
              <a:gd name="T14" fmla="*/ 817 w 935"/>
              <a:gd name="T15" fmla="*/ 235 h 236"/>
              <a:gd name="T16" fmla="*/ 699 w 935"/>
              <a:gd name="T17" fmla="*/ 118 h 236"/>
              <a:gd name="T18" fmla="*/ 817 w 935"/>
              <a:gd name="T19" fmla="*/ 0 h 236"/>
              <a:gd name="T20" fmla="*/ 117 w 935"/>
              <a:gd name="T21" fmla="*/ 0 h 236"/>
              <a:gd name="T22" fmla="*/ 235 w 935"/>
              <a:gd name="T23" fmla="*/ 118 h 236"/>
              <a:gd name="T24" fmla="*/ 117 w 935"/>
              <a:gd name="T25" fmla="*/ 235 h 236"/>
              <a:gd name="T26" fmla="*/ 0 w 935"/>
              <a:gd name="T27" fmla="*/ 118 h 236"/>
              <a:gd name="T28" fmla="*/ 117 w 935"/>
              <a:gd name="T29" fmla="*/ 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5" h="236">
                <a:moveTo>
                  <a:pt x="467" y="0"/>
                </a:moveTo>
                <a:cubicBezTo>
                  <a:pt x="530" y="0"/>
                  <a:pt x="585" y="55"/>
                  <a:pt x="585" y="118"/>
                </a:cubicBezTo>
                <a:cubicBezTo>
                  <a:pt x="585" y="181"/>
                  <a:pt x="530" y="235"/>
                  <a:pt x="467" y="235"/>
                </a:cubicBezTo>
                <a:cubicBezTo>
                  <a:pt x="404" y="235"/>
                  <a:pt x="349" y="181"/>
                  <a:pt x="349" y="118"/>
                </a:cubicBezTo>
                <a:cubicBezTo>
                  <a:pt x="349" y="55"/>
                  <a:pt x="404" y="0"/>
                  <a:pt x="467" y="0"/>
                </a:cubicBezTo>
                <a:close/>
                <a:moveTo>
                  <a:pt x="817" y="0"/>
                </a:moveTo>
                <a:cubicBezTo>
                  <a:pt x="880" y="0"/>
                  <a:pt x="934" y="55"/>
                  <a:pt x="934" y="118"/>
                </a:cubicBezTo>
                <a:cubicBezTo>
                  <a:pt x="934" y="181"/>
                  <a:pt x="880" y="235"/>
                  <a:pt x="817" y="235"/>
                </a:cubicBezTo>
                <a:cubicBezTo>
                  <a:pt x="754" y="235"/>
                  <a:pt x="699" y="181"/>
                  <a:pt x="699" y="118"/>
                </a:cubicBezTo>
                <a:cubicBezTo>
                  <a:pt x="699" y="55"/>
                  <a:pt x="754" y="0"/>
                  <a:pt x="817" y="0"/>
                </a:cubicBezTo>
                <a:close/>
                <a:moveTo>
                  <a:pt x="117" y="0"/>
                </a:moveTo>
                <a:cubicBezTo>
                  <a:pt x="180" y="0"/>
                  <a:pt x="235" y="55"/>
                  <a:pt x="235" y="118"/>
                </a:cubicBezTo>
                <a:cubicBezTo>
                  <a:pt x="235" y="181"/>
                  <a:pt x="180" y="235"/>
                  <a:pt x="117" y="235"/>
                </a:cubicBezTo>
                <a:cubicBezTo>
                  <a:pt x="54" y="235"/>
                  <a:pt x="0" y="181"/>
                  <a:pt x="0" y="118"/>
                </a:cubicBezTo>
                <a:cubicBezTo>
                  <a:pt x="0" y="55"/>
                  <a:pt x="54" y="0"/>
                  <a:pt x="117"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33344" y="4089401"/>
            <a:ext cx="419100" cy="419100"/>
          </a:xfrm>
          <a:custGeom>
            <a:avLst/>
            <a:gdLst>
              <a:gd name="T0" fmla="*/ 582 w 1166"/>
              <a:gd name="T1" fmla="*/ 699 h 1165"/>
              <a:gd name="T2" fmla="*/ 880 w 1166"/>
              <a:gd name="T3" fmla="*/ 902 h 1165"/>
              <a:gd name="T4" fmla="*/ 285 w 1166"/>
              <a:gd name="T5" fmla="*/ 902 h 1165"/>
              <a:gd name="T6" fmla="*/ 582 w 1166"/>
              <a:gd name="T7" fmla="*/ 699 h 1165"/>
              <a:gd name="T8" fmla="*/ 377 w 1166"/>
              <a:gd name="T9" fmla="*/ 524 h 1165"/>
              <a:gd name="T10" fmla="*/ 290 w 1166"/>
              <a:gd name="T11" fmla="*/ 437 h 1165"/>
              <a:gd name="T12" fmla="*/ 377 w 1166"/>
              <a:gd name="T13" fmla="*/ 350 h 1165"/>
              <a:gd name="T14" fmla="*/ 465 w 1166"/>
              <a:gd name="T15" fmla="*/ 437 h 1165"/>
              <a:gd name="T16" fmla="*/ 377 w 1166"/>
              <a:gd name="T17" fmla="*/ 524 h 1165"/>
              <a:gd name="T18" fmla="*/ 787 w 1166"/>
              <a:gd name="T19" fmla="*/ 524 h 1165"/>
              <a:gd name="T20" fmla="*/ 700 w 1166"/>
              <a:gd name="T21" fmla="*/ 437 h 1165"/>
              <a:gd name="T22" fmla="*/ 787 w 1166"/>
              <a:gd name="T23" fmla="*/ 350 h 1165"/>
              <a:gd name="T24" fmla="*/ 875 w 1166"/>
              <a:gd name="T25" fmla="*/ 437 h 1165"/>
              <a:gd name="T26" fmla="*/ 787 w 1166"/>
              <a:gd name="T27" fmla="*/ 524 h 1165"/>
              <a:gd name="T28" fmla="*/ 582 w 1166"/>
              <a:gd name="T29" fmla="*/ 1049 h 1165"/>
              <a:gd name="T30" fmla="*/ 1050 w 1166"/>
              <a:gd name="T31" fmla="*/ 582 h 1165"/>
              <a:gd name="T32" fmla="*/ 582 w 1166"/>
              <a:gd name="T33" fmla="*/ 115 h 1165"/>
              <a:gd name="T34" fmla="*/ 115 w 1166"/>
              <a:gd name="T35" fmla="*/ 582 h 1165"/>
              <a:gd name="T36" fmla="*/ 582 w 1166"/>
              <a:gd name="T37" fmla="*/ 1049 h 1165"/>
              <a:gd name="T38" fmla="*/ 582 w 1166"/>
              <a:gd name="T39" fmla="*/ 0 h 1165"/>
              <a:gd name="T40" fmla="*/ 1165 w 1166"/>
              <a:gd name="T41" fmla="*/ 582 h 1165"/>
              <a:gd name="T42" fmla="*/ 582 w 1166"/>
              <a:gd name="T43" fmla="*/ 1164 h 1165"/>
              <a:gd name="T44" fmla="*/ 0 w 1166"/>
              <a:gd name="T45" fmla="*/ 582 h 1165"/>
              <a:gd name="T46" fmla="*/ 582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582" y="699"/>
                </a:moveTo>
                <a:cubicBezTo>
                  <a:pt x="719" y="699"/>
                  <a:pt x="834" y="781"/>
                  <a:pt x="880" y="902"/>
                </a:cubicBezTo>
                <a:lnTo>
                  <a:pt x="285" y="902"/>
                </a:lnTo>
                <a:cubicBezTo>
                  <a:pt x="331" y="781"/>
                  <a:pt x="446" y="699"/>
                  <a:pt x="582" y="699"/>
                </a:cubicBezTo>
                <a:close/>
                <a:moveTo>
                  <a:pt x="377" y="524"/>
                </a:moveTo>
                <a:cubicBezTo>
                  <a:pt x="328" y="524"/>
                  <a:pt x="290" y="486"/>
                  <a:pt x="290" y="437"/>
                </a:cubicBezTo>
                <a:cubicBezTo>
                  <a:pt x="290" y="388"/>
                  <a:pt x="328" y="350"/>
                  <a:pt x="377" y="350"/>
                </a:cubicBezTo>
                <a:cubicBezTo>
                  <a:pt x="427" y="350"/>
                  <a:pt x="465" y="388"/>
                  <a:pt x="465" y="437"/>
                </a:cubicBezTo>
                <a:cubicBezTo>
                  <a:pt x="465" y="486"/>
                  <a:pt x="427" y="524"/>
                  <a:pt x="377" y="524"/>
                </a:cubicBezTo>
                <a:close/>
                <a:moveTo>
                  <a:pt x="787" y="524"/>
                </a:moveTo>
                <a:cubicBezTo>
                  <a:pt x="738" y="524"/>
                  <a:pt x="700" y="486"/>
                  <a:pt x="700" y="437"/>
                </a:cubicBezTo>
                <a:cubicBezTo>
                  <a:pt x="700" y="388"/>
                  <a:pt x="738" y="350"/>
                  <a:pt x="787" y="350"/>
                </a:cubicBezTo>
                <a:cubicBezTo>
                  <a:pt x="837" y="350"/>
                  <a:pt x="875" y="388"/>
                  <a:pt x="875" y="437"/>
                </a:cubicBezTo>
                <a:cubicBezTo>
                  <a:pt x="875" y="486"/>
                  <a:pt x="837" y="524"/>
                  <a:pt x="787" y="524"/>
                </a:cubicBezTo>
                <a:close/>
                <a:moveTo>
                  <a:pt x="582" y="1049"/>
                </a:moveTo>
                <a:cubicBezTo>
                  <a:pt x="839" y="1049"/>
                  <a:pt x="1050" y="839"/>
                  <a:pt x="1050" y="582"/>
                </a:cubicBezTo>
                <a:cubicBezTo>
                  <a:pt x="1050" y="325"/>
                  <a:pt x="839" y="115"/>
                  <a:pt x="582" y="115"/>
                </a:cubicBezTo>
                <a:cubicBezTo>
                  <a:pt x="326" y="115"/>
                  <a:pt x="115" y="325"/>
                  <a:pt x="115" y="582"/>
                </a:cubicBezTo>
                <a:cubicBezTo>
                  <a:pt x="115" y="839"/>
                  <a:pt x="326" y="1049"/>
                  <a:pt x="582" y="1049"/>
                </a:cubicBezTo>
                <a:close/>
                <a:moveTo>
                  <a:pt x="582" y="0"/>
                </a:moveTo>
                <a:cubicBezTo>
                  <a:pt x="905" y="0"/>
                  <a:pt x="1165" y="260"/>
                  <a:pt x="1165" y="582"/>
                </a:cubicBezTo>
                <a:cubicBezTo>
                  <a:pt x="1165" y="905"/>
                  <a:pt x="905" y="1164"/>
                  <a:pt x="582" y="1164"/>
                </a:cubicBezTo>
                <a:cubicBezTo>
                  <a:pt x="260" y="1164"/>
                  <a:pt x="0" y="905"/>
                  <a:pt x="0" y="582"/>
                </a:cubicBezTo>
                <a:cubicBezTo>
                  <a:pt x="0" y="260"/>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08081" y="4110039"/>
            <a:ext cx="419100" cy="377825"/>
          </a:xfrm>
          <a:custGeom>
            <a:avLst/>
            <a:gdLst>
              <a:gd name="T0" fmla="*/ 1049 w 1165"/>
              <a:gd name="T1" fmla="*/ 232 h 1051"/>
              <a:gd name="T2" fmla="*/ 582 w 1165"/>
              <a:gd name="T3" fmla="*/ 232 h 1051"/>
              <a:gd name="T4" fmla="*/ 582 w 1165"/>
              <a:gd name="T5" fmla="*/ 293 h 1051"/>
              <a:gd name="T6" fmla="*/ 289 w 1165"/>
              <a:gd name="T7" fmla="*/ 582 h 1051"/>
              <a:gd name="T8" fmla="*/ 582 w 1165"/>
              <a:gd name="T9" fmla="*/ 875 h 1051"/>
              <a:gd name="T10" fmla="*/ 582 w 1165"/>
              <a:gd name="T11" fmla="*/ 771 h 1051"/>
              <a:gd name="T12" fmla="*/ 396 w 1165"/>
              <a:gd name="T13" fmla="*/ 582 h 1051"/>
              <a:gd name="T14" fmla="*/ 582 w 1165"/>
              <a:gd name="T15" fmla="*/ 396 h 1051"/>
              <a:gd name="T16" fmla="*/ 582 w 1165"/>
              <a:gd name="T17" fmla="*/ 771 h 1051"/>
              <a:gd name="T18" fmla="*/ 768 w 1165"/>
              <a:gd name="T19" fmla="*/ 582 h 1051"/>
              <a:gd name="T20" fmla="*/ 582 w 1165"/>
              <a:gd name="T21" fmla="*/ 396 h 1051"/>
              <a:gd name="T22" fmla="*/ 582 w 1165"/>
              <a:gd name="T23" fmla="*/ 293 h 1051"/>
              <a:gd name="T24" fmla="*/ 874 w 1165"/>
              <a:gd name="T25" fmla="*/ 582 h 1051"/>
              <a:gd name="T26" fmla="*/ 582 w 1165"/>
              <a:gd name="T27" fmla="*/ 875 h 1051"/>
              <a:gd name="T28" fmla="*/ 582 w 1165"/>
              <a:gd name="T29" fmla="*/ 932 h 1051"/>
              <a:gd name="T30" fmla="*/ 1049 w 1165"/>
              <a:gd name="T31" fmla="*/ 932 h 1051"/>
              <a:gd name="T32" fmla="*/ 1049 w 1165"/>
              <a:gd name="T33" fmla="*/ 232 h 1051"/>
              <a:gd name="T34" fmla="*/ 1164 w 1165"/>
              <a:gd name="T35" fmla="*/ 232 h 1051"/>
              <a:gd name="T36" fmla="*/ 1164 w 1165"/>
              <a:gd name="T37" fmla="*/ 932 h 1051"/>
              <a:gd name="T38" fmla="*/ 1049 w 1165"/>
              <a:gd name="T39" fmla="*/ 1050 h 1051"/>
              <a:gd name="T40" fmla="*/ 114 w 1165"/>
              <a:gd name="T41" fmla="*/ 1050 h 1051"/>
              <a:gd name="T42" fmla="*/ 0 w 1165"/>
              <a:gd name="T43" fmla="*/ 932 h 1051"/>
              <a:gd name="T44" fmla="*/ 0 w 1165"/>
              <a:gd name="T45" fmla="*/ 232 h 1051"/>
              <a:gd name="T46" fmla="*/ 114 w 1165"/>
              <a:gd name="T47" fmla="*/ 118 h 1051"/>
              <a:gd name="T48" fmla="*/ 303 w 1165"/>
              <a:gd name="T49" fmla="*/ 118 h 1051"/>
              <a:gd name="T50" fmla="*/ 407 w 1165"/>
              <a:gd name="T51" fmla="*/ 0 h 1051"/>
              <a:gd name="T52" fmla="*/ 757 w 1165"/>
              <a:gd name="T53" fmla="*/ 0 h 1051"/>
              <a:gd name="T54" fmla="*/ 861 w 1165"/>
              <a:gd name="T55" fmla="*/ 118 h 1051"/>
              <a:gd name="T56" fmla="*/ 1049 w 1165"/>
              <a:gd name="T57" fmla="*/ 118 h 1051"/>
              <a:gd name="T58" fmla="*/ 1164 w 1165"/>
              <a:gd name="T59"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1051">
                <a:moveTo>
                  <a:pt x="1049" y="232"/>
                </a:moveTo>
                <a:lnTo>
                  <a:pt x="582" y="232"/>
                </a:lnTo>
                <a:lnTo>
                  <a:pt x="582" y="293"/>
                </a:lnTo>
                <a:cubicBezTo>
                  <a:pt x="418" y="293"/>
                  <a:pt x="289" y="418"/>
                  <a:pt x="289" y="582"/>
                </a:cubicBezTo>
                <a:cubicBezTo>
                  <a:pt x="289" y="746"/>
                  <a:pt x="418" y="875"/>
                  <a:pt x="582" y="875"/>
                </a:cubicBezTo>
                <a:lnTo>
                  <a:pt x="582" y="771"/>
                </a:lnTo>
                <a:cubicBezTo>
                  <a:pt x="478" y="771"/>
                  <a:pt x="396" y="686"/>
                  <a:pt x="396" y="582"/>
                </a:cubicBezTo>
                <a:cubicBezTo>
                  <a:pt x="396" y="478"/>
                  <a:pt x="478" y="396"/>
                  <a:pt x="582" y="396"/>
                </a:cubicBezTo>
                <a:lnTo>
                  <a:pt x="582" y="771"/>
                </a:lnTo>
                <a:cubicBezTo>
                  <a:pt x="686" y="771"/>
                  <a:pt x="768" y="686"/>
                  <a:pt x="768" y="582"/>
                </a:cubicBezTo>
                <a:cubicBezTo>
                  <a:pt x="768" y="478"/>
                  <a:pt x="686" y="396"/>
                  <a:pt x="582" y="396"/>
                </a:cubicBezTo>
                <a:lnTo>
                  <a:pt x="582" y="293"/>
                </a:lnTo>
                <a:cubicBezTo>
                  <a:pt x="746" y="293"/>
                  <a:pt x="874" y="418"/>
                  <a:pt x="874" y="582"/>
                </a:cubicBezTo>
                <a:cubicBezTo>
                  <a:pt x="874" y="746"/>
                  <a:pt x="746" y="875"/>
                  <a:pt x="582" y="875"/>
                </a:cubicBezTo>
                <a:lnTo>
                  <a:pt x="582" y="932"/>
                </a:lnTo>
                <a:lnTo>
                  <a:pt x="1049" y="932"/>
                </a:lnTo>
                <a:lnTo>
                  <a:pt x="1049" y="232"/>
                </a:lnTo>
                <a:close/>
                <a:moveTo>
                  <a:pt x="1164" y="232"/>
                </a:moveTo>
                <a:lnTo>
                  <a:pt x="1164" y="932"/>
                </a:lnTo>
                <a:cubicBezTo>
                  <a:pt x="1164" y="995"/>
                  <a:pt x="1112" y="1050"/>
                  <a:pt x="1049" y="1050"/>
                </a:cubicBezTo>
                <a:lnTo>
                  <a:pt x="114" y="1050"/>
                </a:lnTo>
                <a:cubicBezTo>
                  <a:pt x="52" y="1050"/>
                  <a:pt x="0" y="995"/>
                  <a:pt x="0" y="932"/>
                </a:cubicBezTo>
                <a:lnTo>
                  <a:pt x="0" y="232"/>
                </a:lnTo>
                <a:cubicBezTo>
                  <a:pt x="0" y="170"/>
                  <a:pt x="52" y="118"/>
                  <a:pt x="114" y="118"/>
                </a:cubicBezTo>
                <a:lnTo>
                  <a:pt x="303" y="118"/>
                </a:lnTo>
                <a:lnTo>
                  <a:pt x="407" y="0"/>
                </a:lnTo>
                <a:lnTo>
                  <a:pt x="757" y="0"/>
                </a:lnTo>
                <a:lnTo>
                  <a:pt x="861" y="118"/>
                </a:lnTo>
                <a:lnTo>
                  <a:pt x="1049" y="118"/>
                </a:lnTo>
                <a:cubicBezTo>
                  <a:pt x="1112" y="118"/>
                  <a:pt x="1164" y="170"/>
                  <a:pt x="1164"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5683" y="4110039"/>
            <a:ext cx="333375" cy="377825"/>
          </a:xfrm>
          <a:custGeom>
            <a:avLst/>
            <a:gdLst>
              <a:gd name="T0" fmla="*/ 74 w 925"/>
              <a:gd name="T1" fmla="*/ 63 h 1051"/>
              <a:gd name="T2" fmla="*/ 924 w 925"/>
              <a:gd name="T3" fmla="*/ 916 h 1051"/>
              <a:gd name="T4" fmla="*/ 850 w 925"/>
              <a:gd name="T5" fmla="*/ 989 h 1051"/>
              <a:gd name="T6" fmla="*/ 722 w 925"/>
              <a:gd name="T7" fmla="*/ 858 h 1051"/>
              <a:gd name="T8" fmla="*/ 580 w 925"/>
              <a:gd name="T9" fmla="*/ 924 h 1051"/>
              <a:gd name="T10" fmla="*/ 580 w 925"/>
              <a:gd name="T11" fmla="*/ 1050 h 1051"/>
              <a:gd name="T12" fmla="*/ 405 w 925"/>
              <a:gd name="T13" fmla="*/ 1050 h 1051"/>
              <a:gd name="T14" fmla="*/ 405 w 925"/>
              <a:gd name="T15" fmla="*/ 924 h 1051"/>
              <a:gd name="T16" fmla="*/ 189 w 925"/>
              <a:gd name="T17" fmla="*/ 700 h 1051"/>
              <a:gd name="T18" fmla="*/ 317 w 925"/>
              <a:gd name="T19" fmla="*/ 700 h 1051"/>
              <a:gd name="T20" fmla="*/ 492 w 925"/>
              <a:gd name="T21" fmla="*/ 823 h 1051"/>
              <a:gd name="T22" fmla="*/ 632 w 925"/>
              <a:gd name="T23" fmla="*/ 768 h 1051"/>
              <a:gd name="T24" fmla="*/ 427 w 925"/>
              <a:gd name="T25" fmla="*/ 566 h 1051"/>
              <a:gd name="T26" fmla="*/ 200 w 925"/>
              <a:gd name="T27" fmla="*/ 336 h 1051"/>
              <a:gd name="T28" fmla="*/ 0 w 925"/>
              <a:gd name="T29" fmla="*/ 137 h 1051"/>
              <a:gd name="T30" fmla="*/ 74 w 925"/>
              <a:gd name="T31" fmla="*/ 63 h 1051"/>
              <a:gd name="T32" fmla="*/ 402 w 925"/>
              <a:gd name="T33" fmla="*/ 243 h 1051"/>
              <a:gd name="T34" fmla="*/ 317 w 925"/>
              <a:gd name="T35" fmla="*/ 159 h 1051"/>
              <a:gd name="T36" fmla="*/ 405 w 925"/>
              <a:gd name="T37" fmla="*/ 126 h 1051"/>
              <a:gd name="T38" fmla="*/ 405 w 925"/>
              <a:gd name="T39" fmla="*/ 0 h 1051"/>
              <a:gd name="T40" fmla="*/ 580 w 925"/>
              <a:gd name="T41" fmla="*/ 0 h 1051"/>
              <a:gd name="T42" fmla="*/ 580 w 925"/>
              <a:gd name="T43" fmla="*/ 129 h 1051"/>
              <a:gd name="T44" fmla="*/ 766 w 925"/>
              <a:gd name="T45" fmla="*/ 350 h 1051"/>
              <a:gd name="T46" fmla="*/ 637 w 925"/>
              <a:gd name="T47" fmla="*/ 350 h 1051"/>
              <a:gd name="T48" fmla="*/ 492 w 925"/>
              <a:gd name="T49" fmla="*/ 227 h 1051"/>
              <a:gd name="T50" fmla="*/ 402 w 925"/>
              <a:gd name="T51" fmla="*/ 24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25" h="1051">
                <a:moveTo>
                  <a:pt x="74" y="63"/>
                </a:moveTo>
                <a:lnTo>
                  <a:pt x="924" y="916"/>
                </a:lnTo>
                <a:lnTo>
                  <a:pt x="850" y="989"/>
                </a:lnTo>
                <a:lnTo>
                  <a:pt x="722" y="858"/>
                </a:lnTo>
                <a:cubicBezTo>
                  <a:pt x="686" y="891"/>
                  <a:pt x="634" y="913"/>
                  <a:pt x="580" y="924"/>
                </a:cubicBezTo>
                <a:lnTo>
                  <a:pt x="580" y="1050"/>
                </a:lnTo>
                <a:lnTo>
                  <a:pt x="405" y="1050"/>
                </a:lnTo>
                <a:lnTo>
                  <a:pt x="405" y="924"/>
                </a:lnTo>
                <a:cubicBezTo>
                  <a:pt x="293" y="899"/>
                  <a:pt x="197" y="828"/>
                  <a:pt x="189" y="700"/>
                </a:cubicBezTo>
                <a:lnTo>
                  <a:pt x="317" y="700"/>
                </a:lnTo>
                <a:cubicBezTo>
                  <a:pt x="323" y="768"/>
                  <a:pt x="372" y="823"/>
                  <a:pt x="492" y="823"/>
                </a:cubicBezTo>
                <a:cubicBezTo>
                  <a:pt x="572" y="823"/>
                  <a:pt x="613" y="795"/>
                  <a:pt x="632" y="768"/>
                </a:cubicBezTo>
                <a:lnTo>
                  <a:pt x="427" y="566"/>
                </a:lnTo>
                <a:cubicBezTo>
                  <a:pt x="290" y="525"/>
                  <a:pt x="200" y="457"/>
                  <a:pt x="200" y="336"/>
                </a:cubicBezTo>
                <a:lnTo>
                  <a:pt x="0" y="137"/>
                </a:lnTo>
                <a:lnTo>
                  <a:pt x="74" y="63"/>
                </a:lnTo>
                <a:close/>
                <a:moveTo>
                  <a:pt x="402" y="243"/>
                </a:moveTo>
                <a:lnTo>
                  <a:pt x="317" y="159"/>
                </a:lnTo>
                <a:cubicBezTo>
                  <a:pt x="345" y="145"/>
                  <a:pt x="375" y="134"/>
                  <a:pt x="405" y="126"/>
                </a:cubicBezTo>
                <a:lnTo>
                  <a:pt x="405" y="0"/>
                </a:lnTo>
                <a:lnTo>
                  <a:pt x="580" y="0"/>
                </a:lnTo>
                <a:lnTo>
                  <a:pt x="580" y="129"/>
                </a:lnTo>
                <a:cubicBezTo>
                  <a:pt x="703" y="159"/>
                  <a:pt x="763" y="249"/>
                  <a:pt x="766" y="350"/>
                </a:cubicBezTo>
                <a:lnTo>
                  <a:pt x="637" y="350"/>
                </a:lnTo>
                <a:cubicBezTo>
                  <a:pt x="634" y="276"/>
                  <a:pt x="596" y="227"/>
                  <a:pt x="492" y="227"/>
                </a:cubicBezTo>
                <a:cubicBezTo>
                  <a:pt x="457" y="227"/>
                  <a:pt x="427" y="232"/>
                  <a:pt x="402" y="24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57556" y="4089401"/>
            <a:ext cx="419100" cy="419100"/>
          </a:xfrm>
          <a:custGeom>
            <a:avLst/>
            <a:gdLst>
              <a:gd name="T0" fmla="*/ 848 w 1166"/>
              <a:gd name="T1" fmla="*/ 754 h 1165"/>
              <a:gd name="T2" fmla="*/ 602 w 1166"/>
              <a:gd name="T3" fmla="*/ 524 h 1165"/>
              <a:gd name="T4" fmla="*/ 449 w 1166"/>
              <a:gd name="T5" fmla="*/ 412 h 1165"/>
              <a:gd name="T6" fmla="*/ 588 w 1166"/>
              <a:gd name="T7" fmla="*/ 317 h 1165"/>
              <a:gd name="T8" fmla="*/ 717 w 1166"/>
              <a:gd name="T9" fmla="*/ 426 h 1165"/>
              <a:gd name="T10" fmla="*/ 831 w 1166"/>
              <a:gd name="T11" fmla="*/ 426 h 1165"/>
              <a:gd name="T12" fmla="*/ 665 w 1166"/>
              <a:gd name="T13" fmla="*/ 229 h 1165"/>
              <a:gd name="T14" fmla="*/ 665 w 1166"/>
              <a:gd name="T15" fmla="*/ 115 h 1165"/>
              <a:gd name="T16" fmla="*/ 509 w 1166"/>
              <a:gd name="T17" fmla="*/ 115 h 1165"/>
              <a:gd name="T18" fmla="*/ 509 w 1166"/>
              <a:gd name="T19" fmla="*/ 229 h 1165"/>
              <a:gd name="T20" fmla="*/ 328 w 1166"/>
              <a:gd name="T21" fmla="*/ 415 h 1165"/>
              <a:gd name="T22" fmla="*/ 572 w 1166"/>
              <a:gd name="T23" fmla="*/ 628 h 1165"/>
              <a:gd name="T24" fmla="*/ 727 w 1166"/>
              <a:gd name="T25" fmla="*/ 754 h 1165"/>
              <a:gd name="T26" fmla="*/ 588 w 1166"/>
              <a:gd name="T27" fmla="*/ 847 h 1165"/>
              <a:gd name="T28" fmla="*/ 432 w 1166"/>
              <a:gd name="T29" fmla="*/ 738 h 1165"/>
              <a:gd name="T30" fmla="*/ 318 w 1166"/>
              <a:gd name="T31" fmla="*/ 738 h 1165"/>
              <a:gd name="T32" fmla="*/ 509 w 1166"/>
              <a:gd name="T33" fmla="*/ 934 h 1165"/>
              <a:gd name="T34" fmla="*/ 509 w 1166"/>
              <a:gd name="T35" fmla="*/ 1049 h 1165"/>
              <a:gd name="T36" fmla="*/ 665 w 1166"/>
              <a:gd name="T37" fmla="*/ 1049 h 1165"/>
              <a:gd name="T38" fmla="*/ 665 w 1166"/>
              <a:gd name="T39" fmla="*/ 937 h 1165"/>
              <a:gd name="T40" fmla="*/ 848 w 1166"/>
              <a:gd name="T41" fmla="*/ 754 h 1165"/>
              <a:gd name="T42" fmla="*/ 583 w 1166"/>
              <a:gd name="T43" fmla="*/ 0 h 1165"/>
              <a:gd name="T44" fmla="*/ 1165 w 1166"/>
              <a:gd name="T45" fmla="*/ 582 h 1165"/>
              <a:gd name="T46" fmla="*/ 583 w 1166"/>
              <a:gd name="T47" fmla="*/ 1164 h 1165"/>
              <a:gd name="T48" fmla="*/ 0 w 1166"/>
              <a:gd name="T49" fmla="*/ 582 h 1165"/>
              <a:gd name="T50" fmla="*/ 583 w 1166"/>
              <a:gd name="T5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165">
                <a:moveTo>
                  <a:pt x="848" y="754"/>
                </a:moveTo>
                <a:cubicBezTo>
                  <a:pt x="848" y="606"/>
                  <a:pt x="719" y="555"/>
                  <a:pt x="602" y="524"/>
                </a:cubicBezTo>
                <a:cubicBezTo>
                  <a:pt x="484" y="494"/>
                  <a:pt x="449" y="462"/>
                  <a:pt x="449" y="412"/>
                </a:cubicBezTo>
                <a:cubicBezTo>
                  <a:pt x="449" y="358"/>
                  <a:pt x="501" y="317"/>
                  <a:pt x="588" y="317"/>
                </a:cubicBezTo>
                <a:cubicBezTo>
                  <a:pt x="681" y="317"/>
                  <a:pt x="714" y="360"/>
                  <a:pt x="717" y="426"/>
                </a:cubicBezTo>
                <a:lnTo>
                  <a:pt x="831" y="426"/>
                </a:lnTo>
                <a:cubicBezTo>
                  <a:pt x="829" y="336"/>
                  <a:pt x="774" y="257"/>
                  <a:pt x="665" y="229"/>
                </a:cubicBezTo>
                <a:lnTo>
                  <a:pt x="665" y="115"/>
                </a:lnTo>
                <a:lnTo>
                  <a:pt x="509" y="115"/>
                </a:lnTo>
                <a:lnTo>
                  <a:pt x="509" y="229"/>
                </a:lnTo>
                <a:cubicBezTo>
                  <a:pt x="408" y="251"/>
                  <a:pt x="328" y="314"/>
                  <a:pt x="328" y="415"/>
                </a:cubicBezTo>
                <a:cubicBezTo>
                  <a:pt x="328" y="535"/>
                  <a:pt x="427" y="593"/>
                  <a:pt x="572" y="628"/>
                </a:cubicBezTo>
                <a:cubicBezTo>
                  <a:pt x="703" y="658"/>
                  <a:pt x="727" y="705"/>
                  <a:pt x="727" y="754"/>
                </a:cubicBezTo>
                <a:cubicBezTo>
                  <a:pt x="727" y="790"/>
                  <a:pt x="703" y="847"/>
                  <a:pt x="588" y="847"/>
                </a:cubicBezTo>
                <a:cubicBezTo>
                  <a:pt x="481" y="847"/>
                  <a:pt x="438" y="798"/>
                  <a:pt x="432" y="738"/>
                </a:cubicBezTo>
                <a:lnTo>
                  <a:pt x="318" y="738"/>
                </a:lnTo>
                <a:cubicBezTo>
                  <a:pt x="323" y="850"/>
                  <a:pt x="410" y="912"/>
                  <a:pt x="509" y="934"/>
                </a:cubicBezTo>
                <a:lnTo>
                  <a:pt x="509" y="1049"/>
                </a:lnTo>
                <a:lnTo>
                  <a:pt x="665" y="1049"/>
                </a:lnTo>
                <a:lnTo>
                  <a:pt x="665" y="937"/>
                </a:lnTo>
                <a:cubicBezTo>
                  <a:pt x="766" y="918"/>
                  <a:pt x="848" y="861"/>
                  <a:pt x="848" y="754"/>
                </a:cubicBezTo>
                <a:close/>
                <a:moveTo>
                  <a:pt x="583" y="0"/>
                </a:moveTo>
                <a:cubicBezTo>
                  <a:pt x="906" y="0"/>
                  <a:pt x="1165" y="260"/>
                  <a:pt x="1165" y="582"/>
                </a:cubicBezTo>
                <a:cubicBezTo>
                  <a:pt x="1165" y="905"/>
                  <a:pt x="906" y="1164"/>
                  <a:pt x="583" y="1164"/>
                </a:cubicBezTo>
                <a:cubicBezTo>
                  <a:pt x="261" y="1164"/>
                  <a:pt x="0" y="905"/>
                  <a:pt x="0" y="582"/>
                </a:cubicBezTo>
                <a:cubicBezTo>
                  <a:pt x="0" y="260"/>
                  <a:pt x="261"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4519" y="4108451"/>
            <a:ext cx="379412" cy="379412"/>
          </a:xfrm>
          <a:custGeom>
            <a:avLst/>
            <a:gdLst>
              <a:gd name="T0" fmla="*/ 1033 w 1056"/>
              <a:gd name="T1" fmla="*/ 240 h 1056"/>
              <a:gd name="T2" fmla="*/ 927 w 1056"/>
              <a:gd name="T3" fmla="*/ 347 h 1056"/>
              <a:gd name="T4" fmla="*/ 708 w 1056"/>
              <a:gd name="T5" fmla="*/ 128 h 1056"/>
              <a:gd name="T6" fmla="*/ 815 w 1056"/>
              <a:gd name="T7" fmla="*/ 22 h 1056"/>
              <a:gd name="T8" fmla="*/ 897 w 1056"/>
              <a:gd name="T9" fmla="*/ 22 h 1056"/>
              <a:gd name="T10" fmla="*/ 1033 w 1056"/>
              <a:gd name="T11" fmla="*/ 158 h 1056"/>
              <a:gd name="T12" fmla="*/ 1033 w 1056"/>
              <a:gd name="T13" fmla="*/ 240 h 1056"/>
              <a:gd name="T14" fmla="*/ 0 w 1056"/>
              <a:gd name="T15" fmla="*/ 836 h 1056"/>
              <a:gd name="T16" fmla="*/ 645 w 1056"/>
              <a:gd name="T17" fmla="*/ 191 h 1056"/>
              <a:gd name="T18" fmla="*/ 864 w 1056"/>
              <a:gd name="T19" fmla="*/ 410 h 1056"/>
              <a:gd name="T20" fmla="*/ 219 w 1056"/>
              <a:gd name="T21" fmla="*/ 1055 h 1056"/>
              <a:gd name="T22" fmla="*/ 0 w 1056"/>
              <a:gd name="T23" fmla="*/ 1055 h 1056"/>
              <a:gd name="T24" fmla="*/ 0 w 1056"/>
              <a:gd name="T25" fmla="*/ 836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6" h="1056">
                <a:moveTo>
                  <a:pt x="1033" y="240"/>
                </a:moveTo>
                <a:lnTo>
                  <a:pt x="927" y="347"/>
                </a:lnTo>
                <a:lnTo>
                  <a:pt x="708" y="128"/>
                </a:lnTo>
                <a:lnTo>
                  <a:pt x="815" y="22"/>
                </a:lnTo>
                <a:cubicBezTo>
                  <a:pt x="837" y="0"/>
                  <a:pt x="875" y="0"/>
                  <a:pt x="897" y="22"/>
                </a:cubicBezTo>
                <a:lnTo>
                  <a:pt x="1033" y="158"/>
                </a:lnTo>
                <a:cubicBezTo>
                  <a:pt x="1055" y="180"/>
                  <a:pt x="1055" y="218"/>
                  <a:pt x="1033" y="240"/>
                </a:cubicBezTo>
                <a:close/>
                <a:moveTo>
                  <a:pt x="0" y="836"/>
                </a:moveTo>
                <a:lnTo>
                  <a:pt x="645" y="191"/>
                </a:lnTo>
                <a:lnTo>
                  <a:pt x="864" y="410"/>
                </a:lnTo>
                <a:lnTo>
                  <a:pt x="219" y="1055"/>
                </a:lnTo>
                <a:lnTo>
                  <a:pt x="0" y="1055"/>
                </a:lnTo>
                <a:lnTo>
                  <a:pt x="0" y="83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069" y="4940302"/>
            <a:ext cx="336550" cy="460375"/>
          </a:xfrm>
          <a:custGeom>
            <a:avLst/>
            <a:gdLst>
              <a:gd name="T0" fmla="*/ 410 w 936"/>
              <a:gd name="T1" fmla="*/ 0 h 1280"/>
              <a:gd name="T2" fmla="*/ 410 w 936"/>
              <a:gd name="T3" fmla="*/ 462 h 1280"/>
              <a:gd name="T4" fmla="*/ 0 w 936"/>
              <a:gd name="T5" fmla="*/ 462 h 1280"/>
              <a:gd name="T6" fmla="*/ 410 w 936"/>
              <a:gd name="T7" fmla="*/ 0 h 1280"/>
              <a:gd name="T8" fmla="*/ 0 w 936"/>
              <a:gd name="T9" fmla="*/ 811 h 1280"/>
              <a:gd name="T10" fmla="*/ 0 w 936"/>
              <a:gd name="T11" fmla="*/ 579 h 1280"/>
              <a:gd name="T12" fmla="*/ 935 w 936"/>
              <a:gd name="T13" fmla="*/ 579 h 1280"/>
              <a:gd name="T14" fmla="*/ 935 w 936"/>
              <a:gd name="T15" fmla="*/ 811 h 1280"/>
              <a:gd name="T16" fmla="*/ 468 w 936"/>
              <a:gd name="T17" fmla="*/ 1279 h 1280"/>
              <a:gd name="T18" fmla="*/ 0 w 936"/>
              <a:gd name="T19" fmla="*/ 811 h 1280"/>
              <a:gd name="T20" fmla="*/ 525 w 936"/>
              <a:gd name="T21" fmla="*/ 0 h 1280"/>
              <a:gd name="T22" fmla="*/ 935 w 936"/>
              <a:gd name="T23" fmla="*/ 462 h 1280"/>
              <a:gd name="T24" fmla="*/ 525 w 936"/>
              <a:gd name="T25" fmla="*/ 462 h 1280"/>
              <a:gd name="T26" fmla="*/ 525 w 936"/>
              <a:gd name="T27" fmla="*/ 0 h 1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6" h="1280">
                <a:moveTo>
                  <a:pt x="410" y="0"/>
                </a:moveTo>
                <a:lnTo>
                  <a:pt x="410" y="462"/>
                </a:lnTo>
                <a:lnTo>
                  <a:pt x="0" y="462"/>
                </a:lnTo>
                <a:cubicBezTo>
                  <a:pt x="0" y="224"/>
                  <a:pt x="181" y="27"/>
                  <a:pt x="410" y="0"/>
                </a:cubicBezTo>
                <a:close/>
                <a:moveTo>
                  <a:pt x="0" y="811"/>
                </a:moveTo>
                <a:lnTo>
                  <a:pt x="0" y="579"/>
                </a:lnTo>
                <a:lnTo>
                  <a:pt x="935" y="579"/>
                </a:lnTo>
                <a:lnTo>
                  <a:pt x="935" y="811"/>
                </a:lnTo>
                <a:cubicBezTo>
                  <a:pt x="935" y="1068"/>
                  <a:pt x="725" y="1279"/>
                  <a:pt x="468" y="1279"/>
                </a:cubicBezTo>
                <a:cubicBezTo>
                  <a:pt x="211" y="1279"/>
                  <a:pt x="0" y="1068"/>
                  <a:pt x="0" y="811"/>
                </a:cubicBezTo>
                <a:close/>
                <a:moveTo>
                  <a:pt x="525" y="0"/>
                </a:moveTo>
                <a:cubicBezTo>
                  <a:pt x="755" y="27"/>
                  <a:pt x="935" y="224"/>
                  <a:pt x="935" y="462"/>
                </a:cubicBezTo>
                <a:lnTo>
                  <a:pt x="525" y="462"/>
                </a:lnTo>
                <a:lnTo>
                  <a:pt x="52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56619" y="4962527"/>
            <a:ext cx="296862" cy="415925"/>
          </a:xfrm>
          <a:custGeom>
            <a:avLst/>
            <a:gdLst>
              <a:gd name="T0" fmla="*/ 465 w 826"/>
              <a:gd name="T1" fmla="*/ 815 h 1157"/>
              <a:gd name="T2" fmla="*/ 465 w 826"/>
              <a:gd name="T3" fmla="*/ 1041 h 1157"/>
              <a:gd name="T4" fmla="*/ 814 w 826"/>
              <a:gd name="T5" fmla="*/ 1041 h 1157"/>
              <a:gd name="T6" fmla="*/ 814 w 826"/>
              <a:gd name="T7" fmla="*/ 1156 h 1157"/>
              <a:gd name="T8" fmla="*/ 0 w 826"/>
              <a:gd name="T9" fmla="*/ 1156 h 1157"/>
              <a:gd name="T10" fmla="*/ 0 w 826"/>
              <a:gd name="T11" fmla="*/ 1041 h 1157"/>
              <a:gd name="T12" fmla="*/ 350 w 826"/>
              <a:gd name="T13" fmla="*/ 1041 h 1157"/>
              <a:gd name="T14" fmla="*/ 350 w 826"/>
              <a:gd name="T15" fmla="*/ 812 h 1157"/>
              <a:gd name="T16" fmla="*/ 8 w 826"/>
              <a:gd name="T17" fmla="*/ 410 h 1157"/>
              <a:gd name="T18" fmla="*/ 418 w 826"/>
              <a:gd name="T19" fmla="*/ 0 h 1157"/>
              <a:gd name="T20" fmla="*/ 825 w 826"/>
              <a:gd name="T21" fmla="*/ 410 h 1157"/>
              <a:gd name="T22" fmla="*/ 465 w 826"/>
              <a:gd name="T23" fmla="*/ 815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6" h="1157">
                <a:moveTo>
                  <a:pt x="465" y="815"/>
                </a:moveTo>
                <a:lnTo>
                  <a:pt x="465" y="1041"/>
                </a:lnTo>
                <a:lnTo>
                  <a:pt x="814" y="1041"/>
                </a:lnTo>
                <a:lnTo>
                  <a:pt x="814" y="1156"/>
                </a:lnTo>
                <a:lnTo>
                  <a:pt x="0" y="1156"/>
                </a:lnTo>
                <a:lnTo>
                  <a:pt x="0" y="1041"/>
                </a:lnTo>
                <a:lnTo>
                  <a:pt x="350" y="1041"/>
                </a:lnTo>
                <a:lnTo>
                  <a:pt x="350" y="812"/>
                </a:lnTo>
                <a:cubicBezTo>
                  <a:pt x="156" y="779"/>
                  <a:pt x="8" y="612"/>
                  <a:pt x="8" y="410"/>
                </a:cubicBezTo>
                <a:cubicBezTo>
                  <a:pt x="8" y="183"/>
                  <a:pt x="191" y="0"/>
                  <a:pt x="418" y="0"/>
                </a:cubicBezTo>
                <a:cubicBezTo>
                  <a:pt x="645" y="0"/>
                  <a:pt x="825" y="183"/>
                  <a:pt x="825" y="410"/>
                </a:cubicBezTo>
                <a:cubicBezTo>
                  <a:pt x="825" y="621"/>
                  <a:pt x="667" y="790"/>
                  <a:pt x="465" y="815"/>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74208" y="4962527"/>
            <a:ext cx="423863" cy="415925"/>
          </a:xfrm>
          <a:custGeom>
            <a:avLst/>
            <a:gdLst>
              <a:gd name="T0" fmla="*/ 145 w 1176"/>
              <a:gd name="T1" fmla="*/ 517 h 1157"/>
              <a:gd name="T2" fmla="*/ 58 w 1176"/>
              <a:gd name="T3" fmla="*/ 429 h 1157"/>
              <a:gd name="T4" fmla="*/ 145 w 1176"/>
              <a:gd name="T5" fmla="*/ 342 h 1157"/>
              <a:gd name="T6" fmla="*/ 233 w 1176"/>
              <a:gd name="T7" fmla="*/ 429 h 1157"/>
              <a:gd name="T8" fmla="*/ 145 w 1176"/>
              <a:gd name="T9" fmla="*/ 517 h 1157"/>
              <a:gd name="T10" fmla="*/ 1175 w 1176"/>
              <a:gd name="T11" fmla="*/ 410 h 1157"/>
              <a:gd name="T12" fmla="*/ 815 w 1176"/>
              <a:gd name="T13" fmla="*/ 815 h 1157"/>
              <a:gd name="T14" fmla="*/ 815 w 1176"/>
              <a:gd name="T15" fmla="*/ 1041 h 1157"/>
              <a:gd name="T16" fmla="*/ 990 w 1176"/>
              <a:gd name="T17" fmla="*/ 1041 h 1157"/>
              <a:gd name="T18" fmla="*/ 990 w 1176"/>
              <a:gd name="T19" fmla="*/ 1156 h 1157"/>
              <a:gd name="T20" fmla="*/ 58 w 1176"/>
              <a:gd name="T21" fmla="*/ 1156 h 1157"/>
              <a:gd name="T22" fmla="*/ 58 w 1176"/>
              <a:gd name="T23" fmla="*/ 867 h 1157"/>
              <a:gd name="T24" fmla="*/ 0 w 1176"/>
              <a:gd name="T25" fmla="*/ 867 h 1157"/>
              <a:gd name="T26" fmla="*/ 0 w 1176"/>
              <a:gd name="T27" fmla="*/ 632 h 1157"/>
              <a:gd name="T28" fmla="*/ 58 w 1176"/>
              <a:gd name="T29" fmla="*/ 574 h 1157"/>
              <a:gd name="T30" fmla="*/ 233 w 1176"/>
              <a:gd name="T31" fmla="*/ 574 h 1157"/>
              <a:gd name="T32" fmla="*/ 290 w 1176"/>
              <a:gd name="T33" fmla="*/ 632 h 1157"/>
              <a:gd name="T34" fmla="*/ 290 w 1176"/>
              <a:gd name="T35" fmla="*/ 867 h 1157"/>
              <a:gd name="T36" fmla="*/ 233 w 1176"/>
              <a:gd name="T37" fmla="*/ 867 h 1157"/>
              <a:gd name="T38" fmla="*/ 233 w 1176"/>
              <a:gd name="T39" fmla="*/ 1041 h 1157"/>
              <a:gd name="T40" fmla="*/ 700 w 1176"/>
              <a:gd name="T41" fmla="*/ 1041 h 1157"/>
              <a:gd name="T42" fmla="*/ 700 w 1176"/>
              <a:gd name="T43" fmla="*/ 812 h 1157"/>
              <a:gd name="T44" fmla="*/ 358 w 1176"/>
              <a:gd name="T45" fmla="*/ 410 h 1157"/>
              <a:gd name="T46" fmla="*/ 768 w 1176"/>
              <a:gd name="T47" fmla="*/ 0 h 1157"/>
              <a:gd name="T48" fmla="*/ 1175 w 1176"/>
              <a:gd name="T49" fmla="*/ 410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6" h="1157">
                <a:moveTo>
                  <a:pt x="145" y="517"/>
                </a:moveTo>
                <a:cubicBezTo>
                  <a:pt x="96" y="517"/>
                  <a:pt x="58" y="478"/>
                  <a:pt x="58" y="429"/>
                </a:cubicBezTo>
                <a:cubicBezTo>
                  <a:pt x="58" y="380"/>
                  <a:pt x="96" y="342"/>
                  <a:pt x="145" y="342"/>
                </a:cubicBezTo>
                <a:cubicBezTo>
                  <a:pt x="194" y="342"/>
                  <a:pt x="233" y="380"/>
                  <a:pt x="233" y="429"/>
                </a:cubicBezTo>
                <a:cubicBezTo>
                  <a:pt x="233" y="478"/>
                  <a:pt x="194" y="517"/>
                  <a:pt x="145" y="517"/>
                </a:cubicBezTo>
                <a:close/>
                <a:moveTo>
                  <a:pt x="1175" y="410"/>
                </a:moveTo>
                <a:cubicBezTo>
                  <a:pt x="1175" y="621"/>
                  <a:pt x="1017" y="790"/>
                  <a:pt x="815" y="815"/>
                </a:cubicBezTo>
                <a:lnTo>
                  <a:pt x="815" y="1041"/>
                </a:lnTo>
                <a:lnTo>
                  <a:pt x="990" y="1041"/>
                </a:lnTo>
                <a:lnTo>
                  <a:pt x="990" y="1156"/>
                </a:lnTo>
                <a:lnTo>
                  <a:pt x="58" y="1156"/>
                </a:lnTo>
                <a:lnTo>
                  <a:pt x="58" y="867"/>
                </a:lnTo>
                <a:lnTo>
                  <a:pt x="0" y="867"/>
                </a:lnTo>
                <a:lnTo>
                  <a:pt x="0" y="632"/>
                </a:lnTo>
                <a:cubicBezTo>
                  <a:pt x="0" y="599"/>
                  <a:pt x="25" y="574"/>
                  <a:pt x="58" y="574"/>
                </a:cubicBezTo>
                <a:lnTo>
                  <a:pt x="233" y="574"/>
                </a:lnTo>
                <a:cubicBezTo>
                  <a:pt x="265" y="574"/>
                  <a:pt x="290" y="599"/>
                  <a:pt x="290" y="632"/>
                </a:cubicBezTo>
                <a:lnTo>
                  <a:pt x="290" y="867"/>
                </a:lnTo>
                <a:lnTo>
                  <a:pt x="233" y="867"/>
                </a:lnTo>
                <a:lnTo>
                  <a:pt x="233" y="1041"/>
                </a:lnTo>
                <a:lnTo>
                  <a:pt x="700" y="1041"/>
                </a:lnTo>
                <a:lnTo>
                  <a:pt x="700" y="812"/>
                </a:lnTo>
                <a:cubicBezTo>
                  <a:pt x="506" y="779"/>
                  <a:pt x="358" y="612"/>
                  <a:pt x="358" y="410"/>
                </a:cubicBezTo>
                <a:cubicBezTo>
                  <a:pt x="358" y="183"/>
                  <a:pt x="541" y="0"/>
                  <a:pt x="768" y="0"/>
                </a:cubicBezTo>
                <a:cubicBezTo>
                  <a:pt x="995" y="0"/>
                  <a:pt x="1175" y="183"/>
                  <a:pt x="1175" y="41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34658" y="4938714"/>
            <a:ext cx="461963" cy="461963"/>
          </a:xfrm>
          <a:custGeom>
            <a:avLst/>
            <a:gdLst>
              <a:gd name="T0" fmla="*/ 642 w 1285"/>
              <a:gd name="T1" fmla="*/ 1049 h 1285"/>
              <a:gd name="T2" fmla="*/ 1049 w 1285"/>
              <a:gd name="T3" fmla="*/ 642 h 1285"/>
              <a:gd name="T4" fmla="*/ 642 w 1285"/>
              <a:gd name="T5" fmla="*/ 235 h 1285"/>
              <a:gd name="T6" fmla="*/ 235 w 1285"/>
              <a:gd name="T7" fmla="*/ 642 h 1285"/>
              <a:gd name="T8" fmla="*/ 642 w 1285"/>
              <a:gd name="T9" fmla="*/ 1049 h 1285"/>
              <a:gd name="T10" fmla="*/ 1164 w 1285"/>
              <a:gd name="T11" fmla="*/ 585 h 1285"/>
              <a:gd name="T12" fmla="*/ 1284 w 1285"/>
              <a:gd name="T13" fmla="*/ 585 h 1285"/>
              <a:gd name="T14" fmla="*/ 1284 w 1285"/>
              <a:gd name="T15" fmla="*/ 700 h 1285"/>
              <a:gd name="T16" fmla="*/ 1164 w 1285"/>
              <a:gd name="T17" fmla="*/ 700 h 1285"/>
              <a:gd name="T18" fmla="*/ 699 w 1285"/>
              <a:gd name="T19" fmla="*/ 1164 h 1285"/>
              <a:gd name="T20" fmla="*/ 699 w 1285"/>
              <a:gd name="T21" fmla="*/ 1284 h 1285"/>
              <a:gd name="T22" fmla="*/ 585 w 1285"/>
              <a:gd name="T23" fmla="*/ 1284 h 1285"/>
              <a:gd name="T24" fmla="*/ 585 w 1285"/>
              <a:gd name="T25" fmla="*/ 1164 h 1285"/>
              <a:gd name="T26" fmla="*/ 120 w 1285"/>
              <a:gd name="T27" fmla="*/ 700 h 1285"/>
              <a:gd name="T28" fmla="*/ 0 w 1285"/>
              <a:gd name="T29" fmla="*/ 700 h 1285"/>
              <a:gd name="T30" fmla="*/ 0 w 1285"/>
              <a:gd name="T31" fmla="*/ 585 h 1285"/>
              <a:gd name="T32" fmla="*/ 120 w 1285"/>
              <a:gd name="T33" fmla="*/ 585 h 1285"/>
              <a:gd name="T34" fmla="*/ 585 w 1285"/>
              <a:gd name="T35" fmla="*/ 120 h 1285"/>
              <a:gd name="T36" fmla="*/ 585 w 1285"/>
              <a:gd name="T37" fmla="*/ 0 h 1285"/>
              <a:gd name="T38" fmla="*/ 699 w 1285"/>
              <a:gd name="T39" fmla="*/ 0 h 1285"/>
              <a:gd name="T40" fmla="*/ 699 w 1285"/>
              <a:gd name="T41" fmla="*/ 120 h 1285"/>
              <a:gd name="T42" fmla="*/ 1164 w 1285"/>
              <a:gd name="T43" fmla="*/ 585 h 1285"/>
              <a:gd name="T44" fmla="*/ 642 w 1285"/>
              <a:gd name="T45" fmla="*/ 410 h 1285"/>
              <a:gd name="T46" fmla="*/ 874 w 1285"/>
              <a:gd name="T47" fmla="*/ 642 h 1285"/>
              <a:gd name="T48" fmla="*/ 642 w 1285"/>
              <a:gd name="T49" fmla="*/ 875 h 1285"/>
              <a:gd name="T50" fmla="*/ 410 w 1285"/>
              <a:gd name="T51" fmla="*/ 642 h 1285"/>
              <a:gd name="T52" fmla="*/ 642 w 1285"/>
              <a:gd name="T53" fmla="*/ 41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5" h="1285">
                <a:moveTo>
                  <a:pt x="642" y="1049"/>
                </a:moveTo>
                <a:cubicBezTo>
                  <a:pt x="869" y="1049"/>
                  <a:pt x="1049" y="869"/>
                  <a:pt x="1049" y="642"/>
                </a:cubicBezTo>
                <a:cubicBezTo>
                  <a:pt x="1049" y="415"/>
                  <a:pt x="869" y="235"/>
                  <a:pt x="642" y="235"/>
                </a:cubicBezTo>
                <a:cubicBezTo>
                  <a:pt x="415" y="235"/>
                  <a:pt x="235" y="415"/>
                  <a:pt x="235" y="642"/>
                </a:cubicBezTo>
                <a:cubicBezTo>
                  <a:pt x="235" y="869"/>
                  <a:pt x="415" y="1049"/>
                  <a:pt x="642" y="1049"/>
                </a:cubicBezTo>
                <a:close/>
                <a:moveTo>
                  <a:pt x="1164" y="585"/>
                </a:moveTo>
                <a:lnTo>
                  <a:pt x="1284" y="585"/>
                </a:lnTo>
                <a:lnTo>
                  <a:pt x="1284" y="700"/>
                </a:lnTo>
                <a:lnTo>
                  <a:pt x="1164" y="700"/>
                </a:lnTo>
                <a:cubicBezTo>
                  <a:pt x="1137" y="943"/>
                  <a:pt x="943" y="1137"/>
                  <a:pt x="699" y="1164"/>
                </a:cubicBezTo>
                <a:lnTo>
                  <a:pt x="699" y="1284"/>
                </a:lnTo>
                <a:lnTo>
                  <a:pt x="585" y="1284"/>
                </a:lnTo>
                <a:lnTo>
                  <a:pt x="585" y="1164"/>
                </a:lnTo>
                <a:cubicBezTo>
                  <a:pt x="341" y="1137"/>
                  <a:pt x="147" y="943"/>
                  <a:pt x="120" y="700"/>
                </a:cubicBezTo>
                <a:lnTo>
                  <a:pt x="0" y="700"/>
                </a:lnTo>
                <a:lnTo>
                  <a:pt x="0" y="585"/>
                </a:lnTo>
                <a:lnTo>
                  <a:pt x="120" y="585"/>
                </a:lnTo>
                <a:cubicBezTo>
                  <a:pt x="147" y="342"/>
                  <a:pt x="341" y="148"/>
                  <a:pt x="585" y="120"/>
                </a:cubicBezTo>
                <a:lnTo>
                  <a:pt x="585" y="0"/>
                </a:lnTo>
                <a:lnTo>
                  <a:pt x="699" y="0"/>
                </a:lnTo>
                <a:lnTo>
                  <a:pt x="699" y="120"/>
                </a:lnTo>
                <a:cubicBezTo>
                  <a:pt x="943" y="148"/>
                  <a:pt x="1137" y="342"/>
                  <a:pt x="1164" y="585"/>
                </a:cubicBezTo>
                <a:close/>
                <a:moveTo>
                  <a:pt x="642" y="410"/>
                </a:moveTo>
                <a:cubicBezTo>
                  <a:pt x="771" y="410"/>
                  <a:pt x="874" y="514"/>
                  <a:pt x="874" y="642"/>
                </a:cubicBezTo>
                <a:cubicBezTo>
                  <a:pt x="874" y="771"/>
                  <a:pt x="770" y="875"/>
                  <a:pt x="642" y="875"/>
                </a:cubicBezTo>
                <a:cubicBezTo>
                  <a:pt x="513" y="875"/>
                  <a:pt x="410" y="771"/>
                  <a:pt x="410" y="642"/>
                </a:cubicBezTo>
                <a:cubicBezTo>
                  <a:pt x="410" y="514"/>
                  <a:pt x="514" y="410"/>
                  <a:pt x="642" y="41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14158" y="4981577"/>
            <a:ext cx="461963" cy="377825"/>
          </a:xfrm>
          <a:custGeom>
            <a:avLst/>
            <a:gdLst>
              <a:gd name="T0" fmla="*/ 410 w 1285"/>
              <a:gd name="T1" fmla="*/ 699 h 1050"/>
              <a:gd name="T2" fmla="*/ 585 w 1285"/>
              <a:gd name="T3" fmla="*/ 524 h 1050"/>
              <a:gd name="T4" fmla="*/ 642 w 1285"/>
              <a:gd name="T5" fmla="*/ 535 h 1050"/>
              <a:gd name="T6" fmla="*/ 642 w 1285"/>
              <a:gd name="T7" fmla="*/ 174 h 1050"/>
              <a:gd name="T8" fmla="*/ 935 w 1285"/>
              <a:gd name="T9" fmla="*/ 174 h 1050"/>
              <a:gd name="T10" fmla="*/ 935 w 1285"/>
              <a:gd name="T11" fmla="*/ 292 h 1050"/>
              <a:gd name="T12" fmla="*/ 760 w 1285"/>
              <a:gd name="T13" fmla="*/ 292 h 1050"/>
              <a:gd name="T14" fmla="*/ 760 w 1285"/>
              <a:gd name="T15" fmla="*/ 702 h 1050"/>
              <a:gd name="T16" fmla="*/ 585 w 1285"/>
              <a:gd name="T17" fmla="*/ 874 h 1050"/>
              <a:gd name="T18" fmla="*/ 410 w 1285"/>
              <a:gd name="T19" fmla="*/ 699 h 1050"/>
              <a:gd name="T20" fmla="*/ 1167 w 1285"/>
              <a:gd name="T21" fmla="*/ 931 h 1050"/>
              <a:gd name="T22" fmla="*/ 1167 w 1285"/>
              <a:gd name="T23" fmla="*/ 117 h 1050"/>
              <a:gd name="T24" fmla="*/ 118 w 1285"/>
              <a:gd name="T25" fmla="*/ 117 h 1050"/>
              <a:gd name="T26" fmla="*/ 118 w 1285"/>
              <a:gd name="T27" fmla="*/ 931 h 1050"/>
              <a:gd name="T28" fmla="*/ 1167 w 1285"/>
              <a:gd name="T29" fmla="*/ 931 h 1050"/>
              <a:gd name="T30" fmla="*/ 1167 w 1285"/>
              <a:gd name="T31" fmla="*/ 0 h 1050"/>
              <a:gd name="T32" fmla="*/ 1284 w 1285"/>
              <a:gd name="T33" fmla="*/ 117 h 1050"/>
              <a:gd name="T34" fmla="*/ 1284 w 1285"/>
              <a:gd name="T35" fmla="*/ 931 h 1050"/>
              <a:gd name="T36" fmla="*/ 1167 w 1285"/>
              <a:gd name="T37" fmla="*/ 1049 h 1050"/>
              <a:gd name="T38" fmla="*/ 118 w 1285"/>
              <a:gd name="T39" fmla="*/ 1049 h 1050"/>
              <a:gd name="T40" fmla="*/ 0 w 1285"/>
              <a:gd name="T41" fmla="*/ 931 h 1050"/>
              <a:gd name="T42" fmla="*/ 0 w 1285"/>
              <a:gd name="T43" fmla="*/ 117 h 1050"/>
              <a:gd name="T44" fmla="*/ 118 w 1285"/>
              <a:gd name="T45" fmla="*/ 0 h 1050"/>
              <a:gd name="T46" fmla="*/ 1167 w 1285"/>
              <a:gd name="T4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5" h="1050">
                <a:moveTo>
                  <a:pt x="410" y="699"/>
                </a:moveTo>
                <a:cubicBezTo>
                  <a:pt x="410" y="603"/>
                  <a:pt x="489" y="524"/>
                  <a:pt x="585" y="524"/>
                </a:cubicBezTo>
                <a:cubicBezTo>
                  <a:pt x="604" y="524"/>
                  <a:pt x="623" y="530"/>
                  <a:pt x="642" y="535"/>
                </a:cubicBezTo>
                <a:lnTo>
                  <a:pt x="642" y="174"/>
                </a:lnTo>
                <a:lnTo>
                  <a:pt x="935" y="174"/>
                </a:lnTo>
                <a:lnTo>
                  <a:pt x="935" y="292"/>
                </a:lnTo>
                <a:lnTo>
                  <a:pt x="760" y="292"/>
                </a:lnTo>
                <a:lnTo>
                  <a:pt x="760" y="702"/>
                </a:lnTo>
                <a:cubicBezTo>
                  <a:pt x="760" y="797"/>
                  <a:pt x="681" y="874"/>
                  <a:pt x="585" y="874"/>
                </a:cubicBezTo>
                <a:cubicBezTo>
                  <a:pt x="489" y="874"/>
                  <a:pt x="410" y="795"/>
                  <a:pt x="410" y="699"/>
                </a:cubicBezTo>
                <a:close/>
                <a:moveTo>
                  <a:pt x="1167" y="931"/>
                </a:moveTo>
                <a:lnTo>
                  <a:pt x="1167" y="117"/>
                </a:lnTo>
                <a:lnTo>
                  <a:pt x="118" y="117"/>
                </a:lnTo>
                <a:lnTo>
                  <a:pt x="118" y="931"/>
                </a:lnTo>
                <a:lnTo>
                  <a:pt x="1167" y="931"/>
                </a:lnTo>
                <a:close/>
                <a:moveTo>
                  <a:pt x="1167" y="0"/>
                </a:moveTo>
                <a:cubicBezTo>
                  <a:pt x="1230" y="0"/>
                  <a:pt x="1284" y="54"/>
                  <a:pt x="1284" y="117"/>
                </a:cubicBezTo>
                <a:lnTo>
                  <a:pt x="1284" y="931"/>
                </a:lnTo>
                <a:cubicBezTo>
                  <a:pt x="1284" y="994"/>
                  <a:pt x="1230" y="1049"/>
                  <a:pt x="1167" y="1049"/>
                </a:cubicBezTo>
                <a:lnTo>
                  <a:pt x="118" y="1049"/>
                </a:lnTo>
                <a:cubicBezTo>
                  <a:pt x="55" y="1049"/>
                  <a:pt x="0" y="994"/>
                  <a:pt x="0" y="931"/>
                </a:cubicBezTo>
                <a:lnTo>
                  <a:pt x="0" y="117"/>
                </a:lnTo>
                <a:cubicBezTo>
                  <a:pt x="0" y="54"/>
                  <a:pt x="55" y="0"/>
                  <a:pt x="118"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98433" y="4981577"/>
            <a:ext cx="252413" cy="377825"/>
          </a:xfrm>
          <a:custGeom>
            <a:avLst/>
            <a:gdLst>
              <a:gd name="T0" fmla="*/ 349 w 700"/>
              <a:gd name="T1" fmla="*/ 0 h 1050"/>
              <a:gd name="T2" fmla="*/ 699 w 700"/>
              <a:gd name="T3" fmla="*/ 0 h 1050"/>
              <a:gd name="T4" fmla="*/ 699 w 700"/>
              <a:gd name="T5" fmla="*/ 232 h 1050"/>
              <a:gd name="T6" fmla="*/ 467 w 700"/>
              <a:gd name="T7" fmla="*/ 232 h 1050"/>
              <a:gd name="T8" fmla="*/ 467 w 700"/>
              <a:gd name="T9" fmla="*/ 817 h 1050"/>
              <a:gd name="T10" fmla="*/ 232 w 700"/>
              <a:gd name="T11" fmla="*/ 1049 h 1050"/>
              <a:gd name="T12" fmla="*/ 0 w 700"/>
              <a:gd name="T13" fmla="*/ 817 h 1050"/>
              <a:gd name="T14" fmla="*/ 232 w 700"/>
              <a:gd name="T15" fmla="*/ 582 h 1050"/>
              <a:gd name="T16" fmla="*/ 349 w 700"/>
              <a:gd name="T17" fmla="*/ 614 h 1050"/>
              <a:gd name="T18" fmla="*/ 349 w 700"/>
              <a:gd name="T1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0" h="1050">
                <a:moveTo>
                  <a:pt x="349" y="0"/>
                </a:moveTo>
                <a:lnTo>
                  <a:pt x="699" y="0"/>
                </a:lnTo>
                <a:lnTo>
                  <a:pt x="699" y="232"/>
                </a:lnTo>
                <a:lnTo>
                  <a:pt x="467" y="232"/>
                </a:lnTo>
                <a:lnTo>
                  <a:pt x="467" y="817"/>
                </a:lnTo>
                <a:cubicBezTo>
                  <a:pt x="467" y="945"/>
                  <a:pt x="360" y="1049"/>
                  <a:pt x="232" y="1049"/>
                </a:cubicBezTo>
                <a:cubicBezTo>
                  <a:pt x="103" y="1049"/>
                  <a:pt x="0" y="946"/>
                  <a:pt x="0" y="817"/>
                </a:cubicBezTo>
                <a:cubicBezTo>
                  <a:pt x="0" y="689"/>
                  <a:pt x="103" y="582"/>
                  <a:pt x="232" y="582"/>
                </a:cubicBezTo>
                <a:cubicBezTo>
                  <a:pt x="276" y="582"/>
                  <a:pt x="314" y="595"/>
                  <a:pt x="349" y="614"/>
                </a:cubicBezTo>
                <a:lnTo>
                  <a:pt x="349"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93794" y="5029203"/>
            <a:ext cx="419100" cy="282575"/>
          </a:xfrm>
          <a:custGeom>
            <a:avLst/>
            <a:gdLst>
              <a:gd name="T0" fmla="*/ 1165 w 1166"/>
              <a:gd name="T1" fmla="*/ 112 h 785"/>
              <a:gd name="T2" fmla="*/ 987 w 1166"/>
              <a:gd name="T3" fmla="*/ 312 h 785"/>
              <a:gd name="T4" fmla="*/ 1107 w 1166"/>
              <a:gd name="T5" fmla="*/ 670 h 785"/>
              <a:gd name="T6" fmla="*/ 990 w 1166"/>
              <a:gd name="T7" fmla="*/ 670 h 785"/>
              <a:gd name="T8" fmla="*/ 905 w 1166"/>
              <a:gd name="T9" fmla="*/ 404 h 785"/>
              <a:gd name="T10" fmla="*/ 670 w 1166"/>
              <a:gd name="T11" fmla="*/ 670 h 785"/>
              <a:gd name="T12" fmla="*/ 438 w 1166"/>
              <a:gd name="T13" fmla="*/ 435 h 785"/>
              <a:gd name="T14" fmla="*/ 88 w 1166"/>
              <a:gd name="T15" fmla="*/ 784 h 785"/>
              <a:gd name="T16" fmla="*/ 0 w 1166"/>
              <a:gd name="T17" fmla="*/ 697 h 785"/>
              <a:gd name="T18" fmla="*/ 438 w 1166"/>
              <a:gd name="T19" fmla="*/ 260 h 785"/>
              <a:gd name="T20" fmla="*/ 670 w 1166"/>
              <a:gd name="T21" fmla="*/ 495 h 785"/>
              <a:gd name="T22" fmla="*/ 837 w 1166"/>
              <a:gd name="T23" fmla="*/ 303 h 785"/>
              <a:gd name="T24" fmla="*/ 443 w 1166"/>
              <a:gd name="T25" fmla="*/ 115 h 785"/>
              <a:gd name="T26" fmla="*/ 82 w 1166"/>
              <a:gd name="T27" fmla="*/ 257 h 785"/>
              <a:gd name="T28" fmla="*/ 0 w 1166"/>
              <a:gd name="T29" fmla="*/ 175 h 785"/>
              <a:gd name="T30" fmla="*/ 443 w 1166"/>
              <a:gd name="T31" fmla="*/ 0 h 785"/>
              <a:gd name="T32" fmla="*/ 916 w 1166"/>
              <a:gd name="T33" fmla="*/ 216 h 785"/>
              <a:gd name="T34" fmla="*/ 1083 w 1166"/>
              <a:gd name="T35" fmla="*/ 30 h 785"/>
              <a:gd name="T36" fmla="*/ 1165 w 1166"/>
              <a:gd name="T37" fmla="*/ 112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785">
                <a:moveTo>
                  <a:pt x="1165" y="112"/>
                </a:moveTo>
                <a:lnTo>
                  <a:pt x="987" y="312"/>
                </a:lnTo>
                <a:cubicBezTo>
                  <a:pt x="1050" y="413"/>
                  <a:pt x="1094" y="536"/>
                  <a:pt x="1107" y="670"/>
                </a:cubicBezTo>
                <a:lnTo>
                  <a:pt x="990" y="670"/>
                </a:lnTo>
                <a:cubicBezTo>
                  <a:pt x="979" y="574"/>
                  <a:pt x="949" y="484"/>
                  <a:pt x="905" y="404"/>
                </a:cubicBezTo>
                <a:lnTo>
                  <a:pt x="670" y="670"/>
                </a:lnTo>
                <a:lnTo>
                  <a:pt x="438" y="435"/>
                </a:lnTo>
                <a:lnTo>
                  <a:pt x="88" y="784"/>
                </a:lnTo>
                <a:lnTo>
                  <a:pt x="0" y="697"/>
                </a:lnTo>
                <a:lnTo>
                  <a:pt x="438" y="260"/>
                </a:lnTo>
                <a:lnTo>
                  <a:pt x="670" y="495"/>
                </a:lnTo>
                <a:lnTo>
                  <a:pt x="837" y="303"/>
                </a:lnTo>
                <a:cubicBezTo>
                  <a:pt x="738" y="189"/>
                  <a:pt x="602" y="115"/>
                  <a:pt x="443" y="115"/>
                </a:cubicBezTo>
                <a:cubicBezTo>
                  <a:pt x="307" y="115"/>
                  <a:pt x="181" y="169"/>
                  <a:pt x="82" y="257"/>
                </a:cubicBezTo>
                <a:lnTo>
                  <a:pt x="0" y="175"/>
                </a:lnTo>
                <a:cubicBezTo>
                  <a:pt x="121" y="68"/>
                  <a:pt x="274" y="0"/>
                  <a:pt x="443" y="0"/>
                </a:cubicBezTo>
                <a:cubicBezTo>
                  <a:pt x="632" y="0"/>
                  <a:pt x="796" y="82"/>
                  <a:pt x="916" y="216"/>
                </a:cubicBezTo>
                <a:lnTo>
                  <a:pt x="1083" y="30"/>
                </a:lnTo>
                <a:lnTo>
                  <a:pt x="1165" y="11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73294" y="5002213"/>
            <a:ext cx="419100" cy="336550"/>
          </a:xfrm>
          <a:custGeom>
            <a:avLst/>
            <a:gdLst>
              <a:gd name="T0" fmla="*/ 869 w 1165"/>
              <a:gd name="T1" fmla="*/ 464 h 936"/>
              <a:gd name="T2" fmla="*/ 989 w 1165"/>
              <a:gd name="T3" fmla="*/ 410 h 936"/>
              <a:gd name="T4" fmla="*/ 869 w 1165"/>
              <a:gd name="T5" fmla="*/ 355 h 936"/>
              <a:gd name="T6" fmla="*/ 814 w 1165"/>
              <a:gd name="T7" fmla="*/ 235 h 936"/>
              <a:gd name="T8" fmla="*/ 759 w 1165"/>
              <a:gd name="T9" fmla="*/ 355 h 936"/>
              <a:gd name="T10" fmla="*/ 639 w 1165"/>
              <a:gd name="T11" fmla="*/ 410 h 936"/>
              <a:gd name="T12" fmla="*/ 759 w 1165"/>
              <a:gd name="T13" fmla="*/ 464 h 936"/>
              <a:gd name="T14" fmla="*/ 814 w 1165"/>
              <a:gd name="T15" fmla="*/ 585 h 936"/>
              <a:gd name="T16" fmla="*/ 869 w 1165"/>
              <a:gd name="T17" fmla="*/ 464 h 936"/>
              <a:gd name="T18" fmla="*/ 538 w 1165"/>
              <a:gd name="T19" fmla="*/ 656 h 936"/>
              <a:gd name="T20" fmla="*/ 699 w 1165"/>
              <a:gd name="T21" fmla="*/ 585 h 936"/>
              <a:gd name="T22" fmla="*/ 538 w 1165"/>
              <a:gd name="T23" fmla="*/ 511 h 936"/>
              <a:gd name="T24" fmla="*/ 464 w 1165"/>
              <a:gd name="T25" fmla="*/ 350 h 936"/>
              <a:gd name="T26" fmla="*/ 393 w 1165"/>
              <a:gd name="T27" fmla="*/ 511 h 936"/>
              <a:gd name="T28" fmla="*/ 232 w 1165"/>
              <a:gd name="T29" fmla="*/ 585 h 936"/>
              <a:gd name="T30" fmla="*/ 393 w 1165"/>
              <a:gd name="T31" fmla="*/ 656 h 936"/>
              <a:gd name="T32" fmla="*/ 464 w 1165"/>
              <a:gd name="T33" fmla="*/ 817 h 936"/>
              <a:gd name="T34" fmla="*/ 538 w 1165"/>
              <a:gd name="T35" fmla="*/ 656 h 936"/>
              <a:gd name="T36" fmla="*/ 931 w 1165"/>
              <a:gd name="T37" fmla="*/ 0 h 936"/>
              <a:gd name="T38" fmla="*/ 1164 w 1165"/>
              <a:gd name="T39" fmla="*/ 0 h 936"/>
              <a:gd name="T40" fmla="*/ 1164 w 1165"/>
              <a:gd name="T41" fmla="*/ 817 h 936"/>
              <a:gd name="T42" fmla="*/ 1049 w 1165"/>
              <a:gd name="T43" fmla="*/ 935 h 936"/>
              <a:gd name="T44" fmla="*/ 114 w 1165"/>
              <a:gd name="T45" fmla="*/ 935 h 936"/>
              <a:gd name="T46" fmla="*/ 0 w 1165"/>
              <a:gd name="T47" fmla="*/ 817 h 936"/>
              <a:gd name="T48" fmla="*/ 0 w 1165"/>
              <a:gd name="T49" fmla="*/ 117 h 936"/>
              <a:gd name="T50" fmla="*/ 114 w 1165"/>
              <a:gd name="T51" fmla="*/ 0 h 936"/>
              <a:gd name="T52" fmla="*/ 175 w 1165"/>
              <a:gd name="T53" fmla="*/ 0 h 936"/>
              <a:gd name="T54" fmla="*/ 289 w 1165"/>
              <a:gd name="T55" fmla="*/ 175 h 936"/>
              <a:gd name="T56" fmla="*/ 464 w 1165"/>
              <a:gd name="T57" fmla="*/ 175 h 936"/>
              <a:gd name="T58" fmla="*/ 349 w 1165"/>
              <a:gd name="T59" fmla="*/ 0 h 936"/>
              <a:gd name="T60" fmla="*/ 464 w 1165"/>
              <a:gd name="T61" fmla="*/ 0 h 936"/>
              <a:gd name="T62" fmla="*/ 582 w 1165"/>
              <a:gd name="T63" fmla="*/ 175 h 936"/>
              <a:gd name="T64" fmla="*/ 757 w 1165"/>
              <a:gd name="T65" fmla="*/ 175 h 936"/>
              <a:gd name="T66" fmla="*/ 639 w 1165"/>
              <a:gd name="T67" fmla="*/ 0 h 936"/>
              <a:gd name="T68" fmla="*/ 757 w 1165"/>
              <a:gd name="T69" fmla="*/ 0 h 936"/>
              <a:gd name="T70" fmla="*/ 874 w 1165"/>
              <a:gd name="T71" fmla="*/ 175 h 936"/>
              <a:gd name="T72" fmla="*/ 1049 w 1165"/>
              <a:gd name="T73" fmla="*/ 175 h 936"/>
              <a:gd name="T74" fmla="*/ 931 w 1165"/>
              <a:gd name="T7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65" h="936">
                <a:moveTo>
                  <a:pt x="869" y="464"/>
                </a:moveTo>
                <a:lnTo>
                  <a:pt x="989" y="410"/>
                </a:lnTo>
                <a:lnTo>
                  <a:pt x="869" y="355"/>
                </a:lnTo>
                <a:lnTo>
                  <a:pt x="814" y="235"/>
                </a:lnTo>
                <a:lnTo>
                  <a:pt x="759" y="355"/>
                </a:lnTo>
                <a:lnTo>
                  <a:pt x="639" y="410"/>
                </a:lnTo>
                <a:lnTo>
                  <a:pt x="759" y="464"/>
                </a:lnTo>
                <a:lnTo>
                  <a:pt x="814" y="585"/>
                </a:lnTo>
                <a:lnTo>
                  <a:pt x="869" y="464"/>
                </a:lnTo>
                <a:close/>
                <a:moveTo>
                  <a:pt x="538" y="656"/>
                </a:moveTo>
                <a:lnTo>
                  <a:pt x="699" y="585"/>
                </a:lnTo>
                <a:lnTo>
                  <a:pt x="538" y="511"/>
                </a:lnTo>
                <a:lnTo>
                  <a:pt x="464" y="350"/>
                </a:lnTo>
                <a:lnTo>
                  <a:pt x="393" y="511"/>
                </a:lnTo>
                <a:lnTo>
                  <a:pt x="232" y="585"/>
                </a:lnTo>
                <a:lnTo>
                  <a:pt x="393" y="656"/>
                </a:lnTo>
                <a:lnTo>
                  <a:pt x="464" y="817"/>
                </a:lnTo>
                <a:lnTo>
                  <a:pt x="538" y="656"/>
                </a:lnTo>
                <a:close/>
                <a:moveTo>
                  <a:pt x="931" y="0"/>
                </a:moveTo>
                <a:lnTo>
                  <a:pt x="1164" y="0"/>
                </a:lnTo>
                <a:lnTo>
                  <a:pt x="1164" y="817"/>
                </a:lnTo>
                <a:cubicBezTo>
                  <a:pt x="1164" y="880"/>
                  <a:pt x="1112" y="935"/>
                  <a:pt x="1049" y="935"/>
                </a:cubicBezTo>
                <a:lnTo>
                  <a:pt x="114" y="935"/>
                </a:lnTo>
                <a:cubicBezTo>
                  <a:pt x="52" y="935"/>
                  <a:pt x="0" y="880"/>
                  <a:pt x="0" y="817"/>
                </a:cubicBezTo>
                <a:lnTo>
                  <a:pt x="0" y="117"/>
                </a:lnTo>
                <a:cubicBezTo>
                  <a:pt x="0" y="55"/>
                  <a:pt x="52" y="0"/>
                  <a:pt x="114" y="0"/>
                </a:cubicBezTo>
                <a:lnTo>
                  <a:pt x="175" y="0"/>
                </a:lnTo>
                <a:lnTo>
                  <a:pt x="289" y="175"/>
                </a:lnTo>
                <a:lnTo>
                  <a:pt x="464" y="175"/>
                </a:lnTo>
                <a:lnTo>
                  <a:pt x="349" y="0"/>
                </a:lnTo>
                <a:lnTo>
                  <a:pt x="464" y="0"/>
                </a:lnTo>
                <a:lnTo>
                  <a:pt x="582" y="175"/>
                </a:lnTo>
                <a:lnTo>
                  <a:pt x="757" y="175"/>
                </a:lnTo>
                <a:lnTo>
                  <a:pt x="639" y="0"/>
                </a:lnTo>
                <a:lnTo>
                  <a:pt x="757" y="0"/>
                </a:lnTo>
                <a:lnTo>
                  <a:pt x="874" y="175"/>
                </a:lnTo>
                <a:lnTo>
                  <a:pt x="1049" y="175"/>
                </a:lnTo>
                <a:lnTo>
                  <a:pt x="931"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54381" y="5002213"/>
            <a:ext cx="419100" cy="336550"/>
          </a:xfrm>
          <a:custGeom>
            <a:avLst/>
            <a:gdLst>
              <a:gd name="T0" fmla="*/ 932 w 1165"/>
              <a:gd name="T1" fmla="*/ 0 h 936"/>
              <a:gd name="T2" fmla="*/ 1164 w 1165"/>
              <a:gd name="T3" fmla="*/ 0 h 936"/>
              <a:gd name="T4" fmla="*/ 1164 w 1165"/>
              <a:gd name="T5" fmla="*/ 817 h 936"/>
              <a:gd name="T6" fmla="*/ 1049 w 1165"/>
              <a:gd name="T7" fmla="*/ 935 h 936"/>
              <a:gd name="T8" fmla="*/ 115 w 1165"/>
              <a:gd name="T9" fmla="*/ 935 h 936"/>
              <a:gd name="T10" fmla="*/ 0 w 1165"/>
              <a:gd name="T11" fmla="*/ 817 h 936"/>
              <a:gd name="T12" fmla="*/ 0 w 1165"/>
              <a:gd name="T13" fmla="*/ 117 h 936"/>
              <a:gd name="T14" fmla="*/ 115 w 1165"/>
              <a:gd name="T15" fmla="*/ 0 h 936"/>
              <a:gd name="T16" fmla="*/ 175 w 1165"/>
              <a:gd name="T17" fmla="*/ 0 h 936"/>
              <a:gd name="T18" fmla="*/ 289 w 1165"/>
              <a:gd name="T19" fmla="*/ 235 h 936"/>
              <a:gd name="T20" fmla="*/ 464 w 1165"/>
              <a:gd name="T21" fmla="*/ 235 h 936"/>
              <a:gd name="T22" fmla="*/ 350 w 1165"/>
              <a:gd name="T23" fmla="*/ 0 h 936"/>
              <a:gd name="T24" fmla="*/ 464 w 1165"/>
              <a:gd name="T25" fmla="*/ 0 h 936"/>
              <a:gd name="T26" fmla="*/ 582 w 1165"/>
              <a:gd name="T27" fmla="*/ 235 h 936"/>
              <a:gd name="T28" fmla="*/ 757 w 1165"/>
              <a:gd name="T29" fmla="*/ 235 h 936"/>
              <a:gd name="T30" fmla="*/ 639 w 1165"/>
              <a:gd name="T31" fmla="*/ 0 h 936"/>
              <a:gd name="T32" fmla="*/ 757 w 1165"/>
              <a:gd name="T33" fmla="*/ 0 h 936"/>
              <a:gd name="T34" fmla="*/ 874 w 1165"/>
              <a:gd name="T35" fmla="*/ 235 h 936"/>
              <a:gd name="T36" fmla="*/ 1049 w 1165"/>
              <a:gd name="T37" fmla="*/ 235 h 936"/>
              <a:gd name="T38" fmla="*/ 932 w 1165"/>
              <a:gd name="T3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936">
                <a:moveTo>
                  <a:pt x="932" y="0"/>
                </a:moveTo>
                <a:lnTo>
                  <a:pt x="1164" y="0"/>
                </a:lnTo>
                <a:lnTo>
                  <a:pt x="1164" y="817"/>
                </a:lnTo>
                <a:cubicBezTo>
                  <a:pt x="1164" y="880"/>
                  <a:pt x="1112" y="935"/>
                  <a:pt x="1049" y="935"/>
                </a:cubicBezTo>
                <a:lnTo>
                  <a:pt x="115" y="935"/>
                </a:lnTo>
                <a:cubicBezTo>
                  <a:pt x="52" y="935"/>
                  <a:pt x="0" y="880"/>
                  <a:pt x="0" y="817"/>
                </a:cubicBezTo>
                <a:lnTo>
                  <a:pt x="0" y="117"/>
                </a:lnTo>
                <a:cubicBezTo>
                  <a:pt x="0" y="55"/>
                  <a:pt x="52" y="0"/>
                  <a:pt x="115" y="0"/>
                </a:cubicBezTo>
                <a:lnTo>
                  <a:pt x="175" y="0"/>
                </a:lnTo>
                <a:lnTo>
                  <a:pt x="289" y="235"/>
                </a:lnTo>
                <a:lnTo>
                  <a:pt x="464" y="235"/>
                </a:lnTo>
                <a:lnTo>
                  <a:pt x="350" y="0"/>
                </a:lnTo>
                <a:lnTo>
                  <a:pt x="464" y="0"/>
                </a:lnTo>
                <a:lnTo>
                  <a:pt x="582" y="235"/>
                </a:lnTo>
                <a:lnTo>
                  <a:pt x="757" y="235"/>
                </a:lnTo>
                <a:lnTo>
                  <a:pt x="639" y="0"/>
                </a:lnTo>
                <a:lnTo>
                  <a:pt x="757" y="0"/>
                </a:lnTo>
                <a:lnTo>
                  <a:pt x="874" y="235"/>
                </a:lnTo>
                <a:lnTo>
                  <a:pt x="1049" y="235"/>
                </a:lnTo>
                <a:lnTo>
                  <a:pt x="93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4521" y="4981577"/>
            <a:ext cx="377825" cy="377825"/>
          </a:xfrm>
          <a:custGeom>
            <a:avLst/>
            <a:gdLst>
              <a:gd name="T0" fmla="*/ 757 w 1051"/>
              <a:gd name="T1" fmla="*/ 407 h 1050"/>
              <a:gd name="T2" fmla="*/ 525 w 1051"/>
              <a:gd name="T3" fmla="*/ 642 h 1050"/>
              <a:gd name="T4" fmla="*/ 293 w 1051"/>
              <a:gd name="T5" fmla="*/ 407 h 1050"/>
              <a:gd name="T6" fmla="*/ 407 w 1051"/>
              <a:gd name="T7" fmla="*/ 407 h 1050"/>
              <a:gd name="T8" fmla="*/ 407 w 1051"/>
              <a:gd name="T9" fmla="*/ 232 h 1050"/>
              <a:gd name="T10" fmla="*/ 642 w 1051"/>
              <a:gd name="T11" fmla="*/ 232 h 1050"/>
              <a:gd name="T12" fmla="*/ 642 w 1051"/>
              <a:gd name="T13" fmla="*/ 407 h 1050"/>
              <a:gd name="T14" fmla="*/ 757 w 1051"/>
              <a:gd name="T15" fmla="*/ 407 h 1050"/>
              <a:gd name="T16" fmla="*/ 932 w 1051"/>
              <a:gd name="T17" fmla="*/ 699 h 1050"/>
              <a:gd name="T18" fmla="*/ 932 w 1051"/>
              <a:gd name="T19" fmla="*/ 117 h 1050"/>
              <a:gd name="T20" fmla="*/ 115 w 1051"/>
              <a:gd name="T21" fmla="*/ 117 h 1050"/>
              <a:gd name="T22" fmla="*/ 115 w 1051"/>
              <a:gd name="T23" fmla="*/ 699 h 1050"/>
              <a:gd name="T24" fmla="*/ 350 w 1051"/>
              <a:gd name="T25" fmla="*/ 699 h 1050"/>
              <a:gd name="T26" fmla="*/ 525 w 1051"/>
              <a:gd name="T27" fmla="*/ 874 h 1050"/>
              <a:gd name="T28" fmla="*/ 700 w 1051"/>
              <a:gd name="T29" fmla="*/ 699 h 1050"/>
              <a:gd name="T30" fmla="*/ 932 w 1051"/>
              <a:gd name="T31" fmla="*/ 699 h 1050"/>
              <a:gd name="T32" fmla="*/ 932 w 1051"/>
              <a:gd name="T33" fmla="*/ 0 h 1050"/>
              <a:gd name="T34" fmla="*/ 1050 w 1051"/>
              <a:gd name="T35" fmla="*/ 117 h 1050"/>
              <a:gd name="T36" fmla="*/ 1050 w 1051"/>
              <a:gd name="T37" fmla="*/ 931 h 1050"/>
              <a:gd name="T38" fmla="*/ 932 w 1051"/>
              <a:gd name="T39" fmla="*/ 1049 h 1050"/>
              <a:gd name="T40" fmla="*/ 115 w 1051"/>
              <a:gd name="T41" fmla="*/ 1049 h 1050"/>
              <a:gd name="T42" fmla="*/ 0 w 1051"/>
              <a:gd name="T43" fmla="*/ 931 h 1050"/>
              <a:gd name="T44" fmla="*/ 0 w 1051"/>
              <a:gd name="T45" fmla="*/ 117 h 1050"/>
              <a:gd name="T46" fmla="*/ 115 w 1051"/>
              <a:gd name="T47" fmla="*/ 0 h 1050"/>
              <a:gd name="T48" fmla="*/ 932 w 1051"/>
              <a:gd name="T4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0">
                <a:moveTo>
                  <a:pt x="757" y="407"/>
                </a:moveTo>
                <a:lnTo>
                  <a:pt x="525" y="642"/>
                </a:lnTo>
                <a:lnTo>
                  <a:pt x="293" y="407"/>
                </a:lnTo>
                <a:lnTo>
                  <a:pt x="407" y="407"/>
                </a:lnTo>
                <a:lnTo>
                  <a:pt x="407" y="232"/>
                </a:lnTo>
                <a:lnTo>
                  <a:pt x="642" y="232"/>
                </a:lnTo>
                <a:lnTo>
                  <a:pt x="642" y="407"/>
                </a:lnTo>
                <a:lnTo>
                  <a:pt x="757" y="407"/>
                </a:lnTo>
                <a:close/>
                <a:moveTo>
                  <a:pt x="932" y="699"/>
                </a:moveTo>
                <a:lnTo>
                  <a:pt x="932" y="117"/>
                </a:lnTo>
                <a:lnTo>
                  <a:pt x="115" y="117"/>
                </a:lnTo>
                <a:lnTo>
                  <a:pt x="115" y="699"/>
                </a:lnTo>
                <a:lnTo>
                  <a:pt x="350" y="699"/>
                </a:lnTo>
                <a:cubicBezTo>
                  <a:pt x="350" y="795"/>
                  <a:pt x="429" y="874"/>
                  <a:pt x="525" y="874"/>
                </a:cubicBezTo>
                <a:cubicBezTo>
                  <a:pt x="621" y="874"/>
                  <a:pt x="700" y="795"/>
                  <a:pt x="700" y="699"/>
                </a:cubicBezTo>
                <a:lnTo>
                  <a:pt x="932" y="699"/>
                </a:lnTo>
                <a:close/>
                <a:moveTo>
                  <a:pt x="932" y="0"/>
                </a:moveTo>
                <a:cubicBezTo>
                  <a:pt x="995" y="0"/>
                  <a:pt x="1050" y="54"/>
                  <a:pt x="1050" y="117"/>
                </a:cubicBezTo>
                <a:lnTo>
                  <a:pt x="1050" y="931"/>
                </a:lnTo>
                <a:cubicBezTo>
                  <a:pt x="1050" y="994"/>
                  <a:pt x="995" y="1049"/>
                  <a:pt x="932" y="1049"/>
                </a:cubicBezTo>
                <a:lnTo>
                  <a:pt x="115" y="1049"/>
                </a:lnTo>
                <a:cubicBezTo>
                  <a:pt x="49" y="1049"/>
                  <a:pt x="0" y="994"/>
                  <a:pt x="0" y="931"/>
                </a:cubicBezTo>
                <a:lnTo>
                  <a:pt x="0" y="117"/>
                </a:lnTo>
                <a:cubicBezTo>
                  <a:pt x="0" y="54"/>
                  <a:pt x="49" y="0"/>
                  <a:pt x="115"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071" y="5915026"/>
            <a:ext cx="155575" cy="252412"/>
          </a:xfrm>
          <a:custGeom>
            <a:avLst/>
            <a:gdLst>
              <a:gd name="T0" fmla="*/ 432 w 433"/>
              <a:gd name="T1" fmla="*/ 82 h 700"/>
              <a:gd name="T2" fmla="*/ 164 w 433"/>
              <a:gd name="T3" fmla="*/ 350 h 700"/>
              <a:gd name="T4" fmla="*/ 432 w 433"/>
              <a:gd name="T5" fmla="*/ 617 h 700"/>
              <a:gd name="T6" fmla="*/ 350 w 433"/>
              <a:gd name="T7" fmla="*/ 699 h 700"/>
              <a:gd name="T8" fmla="*/ 0 w 433"/>
              <a:gd name="T9" fmla="*/ 350 h 700"/>
              <a:gd name="T10" fmla="*/ 350 w 433"/>
              <a:gd name="T11" fmla="*/ 0 h 700"/>
              <a:gd name="T12" fmla="*/ 432 w 433"/>
              <a:gd name="T13" fmla="*/ 82 h 700"/>
            </a:gdLst>
            <a:ahLst/>
            <a:cxnLst>
              <a:cxn ang="0">
                <a:pos x="T0" y="T1"/>
              </a:cxn>
              <a:cxn ang="0">
                <a:pos x="T2" y="T3"/>
              </a:cxn>
              <a:cxn ang="0">
                <a:pos x="T4" y="T5"/>
              </a:cxn>
              <a:cxn ang="0">
                <a:pos x="T6" y="T7"/>
              </a:cxn>
              <a:cxn ang="0">
                <a:pos x="T8" y="T9"/>
              </a:cxn>
              <a:cxn ang="0">
                <a:pos x="T10" y="T11"/>
              </a:cxn>
              <a:cxn ang="0">
                <a:pos x="T12" y="T13"/>
              </a:cxn>
            </a:cxnLst>
            <a:rect l="0" t="0" r="r" b="b"/>
            <a:pathLst>
              <a:path w="433" h="700">
                <a:moveTo>
                  <a:pt x="432" y="82"/>
                </a:moveTo>
                <a:lnTo>
                  <a:pt x="164" y="350"/>
                </a:lnTo>
                <a:lnTo>
                  <a:pt x="432" y="617"/>
                </a:lnTo>
                <a:lnTo>
                  <a:pt x="350" y="699"/>
                </a:lnTo>
                <a:lnTo>
                  <a:pt x="0" y="350"/>
                </a:lnTo>
                <a:lnTo>
                  <a:pt x="350" y="0"/>
                </a:lnTo>
                <a:lnTo>
                  <a:pt x="432" y="8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28031" y="5842003"/>
            <a:ext cx="419100" cy="398461"/>
          </a:xfrm>
          <a:custGeom>
            <a:avLst/>
            <a:gdLst>
              <a:gd name="T0" fmla="*/ 525 w 1166"/>
              <a:gd name="T1" fmla="*/ 905 h 1108"/>
              <a:gd name="T2" fmla="*/ 758 w 1166"/>
              <a:gd name="T3" fmla="*/ 670 h 1108"/>
              <a:gd name="T4" fmla="*/ 525 w 1166"/>
              <a:gd name="T5" fmla="*/ 437 h 1108"/>
              <a:gd name="T6" fmla="*/ 465 w 1166"/>
              <a:gd name="T7" fmla="*/ 495 h 1108"/>
              <a:gd name="T8" fmla="*/ 640 w 1166"/>
              <a:gd name="T9" fmla="*/ 670 h 1108"/>
              <a:gd name="T10" fmla="*/ 465 w 1166"/>
              <a:gd name="T11" fmla="*/ 845 h 1108"/>
              <a:gd name="T12" fmla="*/ 525 w 1166"/>
              <a:gd name="T13" fmla="*/ 905 h 1108"/>
              <a:gd name="T14" fmla="*/ 465 w 1166"/>
              <a:gd name="T15" fmla="*/ 118 h 1108"/>
              <a:gd name="T16" fmla="*/ 465 w 1166"/>
              <a:gd name="T17" fmla="*/ 232 h 1108"/>
              <a:gd name="T18" fmla="*/ 700 w 1166"/>
              <a:gd name="T19" fmla="*/ 232 h 1108"/>
              <a:gd name="T20" fmla="*/ 700 w 1166"/>
              <a:gd name="T21" fmla="*/ 118 h 1108"/>
              <a:gd name="T22" fmla="*/ 465 w 1166"/>
              <a:gd name="T23" fmla="*/ 118 h 1108"/>
              <a:gd name="T24" fmla="*/ 700 w 1166"/>
              <a:gd name="T25" fmla="*/ 0 h 1108"/>
              <a:gd name="T26" fmla="*/ 815 w 1166"/>
              <a:gd name="T27" fmla="*/ 118 h 1108"/>
              <a:gd name="T28" fmla="*/ 815 w 1166"/>
              <a:gd name="T29" fmla="*/ 232 h 1108"/>
              <a:gd name="T30" fmla="*/ 1050 w 1166"/>
              <a:gd name="T31" fmla="*/ 232 h 1108"/>
              <a:gd name="T32" fmla="*/ 1165 w 1166"/>
              <a:gd name="T33" fmla="*/ 350 h 1108"/>
              <a:gd name="T34" fmla="*/ 1165 w 1166"/>
              <a:gd name="T35" fmla="*/ 992 h 1108"/>
              <a:gd name="T36" fmla="*/ 1050 w 1166"/>
              <a:gd name="T37" fmla="*/ 1107 h 1108"/>
              <a:gd name="T38" fmla="*/ 115 w 1166"/>
              <a:gd name="T39" fmla="*/ 1107 h 1108"/>
              <a:gd name="T40" fmla="*/ 0 w 1166"/>
              <a:gd name="T41" fmla="*/ 992 h 1108"/>
              <a:gd name="T42" fmla="*/ 0 w 1166"/>
              <a:gd name="T43" fmla="*/ 350 h 1108"/>
              <a:gd name="T44" fmla="*/ 115 w 1166"/>
              <a:gd name="T45" fmla="*/ 232 h 1108"/>
              <a:gd name="T46" fmla="*/ 350 w 1166"/>
              <a:gd name="T47" fmla="*/ 232 h 1108"/>
              <a:gd name="T48" fmla="*/ 350 w 1166"/>
              <a:gd name="T49" fmla="*/ 118 h 1108"/>
              <a:gd name="T50" fmla="*/ 465 w 1166"/>
              <a:gd name="T51" fmla="*/ 0 h 1108"/>
              <a:gd name="T52" fmla="*/ 700 w 1166"/>
              <a:gd name="T53"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08">
                <a:moveTo>
                  <a:pt x="525" y="905"/>
                </a:moveTo>
                <a:lnTo>
                  <a:pt x="758" y="670"/>
                </a:lnTo>
                <a:lnTo>
                  <a:pt x="525" y="437"/>
                </a:lnTo>
                <a:lnTo>
                  <a:pt x="465" y="495"/>
                </a:lnTo>
                <a:lnTo>
                  <a:pt x="640" y="670"/>
                </a:lnTo>
                <a:lnTo>
                  <a:pt x="465" y="845"/>
                </a:lnTo>
                <a:lnTo>
                  <a:pt x="525" y="905"/>
                </a:lnTo>
                <a:close/>
                <a:moveTo>
                  <a:pt x="465" y="118"/>
                </a:moveTo>
                <a:lnTo>
                  <a:pt x="465" y="232"/>
                </a:lnTo>
                <a:lnTo>
                  <a:pt x="700" y="232"/>
                </a:lnTo>
                <a:lnTo>
                  <a:pt x="700" y="118"/>
                </a:lnTo>
                <a:lnTo>
                  <a:pt x="465" y="118"/>
                </a:lnTo>
                <a:close/>
                <a:moveTo>
                  <a:pt x="700" y="0"/>
                </a:moveTo>
                <a:cubicBezTo>
                  <a:pt x="764" y="0"/>
                  <a:pt x="815" y="53"/>
                  <a:pt x="815" y="118"/>
                </a:cubicBezTo>
                <a:lnTo>
                  <a:pt x="815" y="232"/>
                </a:lnTo>
                <a:lnTo>
                  <a:pt x="1050" y="232"/>
                </a:lnTo>
                <a:cubicBezTo>
                  <a:pt x="1113" y="232"/>
                  <a:pt x="1165" y="287"/>
                  <a:pt x="1165" y="350"/>
                </a:cubicBezTo>
                <a:lnTo>
                  <a:pt x="1165" y="992"/>
                </a:lnTo>
                <a:cubicBezTo>
                  <a:pt x="1165" y="1055"/>
                  <a:pt x="1113" y="1107"/>
                  <a:pt x="1050" y="1107"/>
                </a:cubicBezTo>
                <a:lnTo>
                  <a:pt x="115" y="1107"/>
                </a:lnTo>
                <a:cubicBezTo>
                  <a:pt x="52" y="1107"/>
                  <a:pt x="0" y="1055"/>
                  <a:pt x="0" y="992"/>
                </a:cubicBezTo>
                <a:lnTo>
                  <a:pt x="0" y="350"/>
                </a:lnTo>
                <a:cubicBezTo>
                  <a:pt x="0" y="287"/>
                  <a:pt x="52" y="232"/>
                  <a:pt x="115" y="232"/>
                </a:cubicBezTo>
                <a:lnTo>
                  <a:pt x="350" y="232"/>
                </a:lnTo>
                <a:lnTo>
                  <a:pt x="350" y="118"/>
                </a:lnTo>
                <a:cubicBezTo>
                  <a:pt x="350" y="55"/>
                  <a:pt x="402" y="0"/>
                  <a:pt x="465" y="0"/>
                </a:cubicBez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09119" y="5821363"/>
            <a:ext cx="461962" cy="439738"/>
          </a:xfrm>
          <a:custGeom>
            <a:avLst/>
            <a:gdLst>
              <a:gd name="T0" fmla="*/ 699 w 1285"/>
              <a:gd name="T1" fmla="*/ 667 h 1220"/>
              <a:gd name="T2" fmla="*/ 699 w 1285"/>
              <a:gd name="T3" fmla="*/ 317 h 1220"/>
              <a:gd name="T4" fmla="*/ 585 w 1285"/>
              <a:gd name="T5" fmla="*/ 317 h 1220"/>
              <a:gd name="T6" fmla="*/ 585 w 1285"/>
              <a:gd name="T7" fmla="*/ 667 h 1220"/>
              <a:gd name="T8" fmla="*/ 699 w 1285"/>
              <a:gd name="T9" fmla="*/ 667 h 1220"/>
              <a:gd name="T10" fmla="*/ 699 w 1285"/>
              <a:gd name="T11" fmla="*/ 902 h 1220"/>
              <a:gd name="T12" fmla="*/ 699 w 1285"/>
              <a:gd name="T13" fmla="*/ 784 h 1220"/>
              <a:gd name="T14" fmla="*/ 585 w 1285"/>
              <a:gd name="T15" fmla="*/ 784 h 1220"/>
              <a:gd name="T16" fmla="*/ 585 w 1285"/>
              <a:gd name="T17" fmla="*/ 902 h 1220"/>
              <a:gd name="T18" fmla="*/ 699 w 1285"/>
              <a:gd name="T19" fmla="*/ 902 h 1220"/>
              <a:gd name="T20" fmla="*/ 1284 w 1285"/>
              <a:gd name="T21" fmla="*/ 610 h 1220"/>
              <a:gd name="T22" fmla="*/ 1142 w 1285"/>
              <a:gd name="T23" fmla="*/ 771 h 1220"/>
              <a:gd name="T24" fmla="*/ 1161 w 1285"/>
              <a:gd name="T25" fmla="*/ 987 h 1220"/>
              <a:gd name="T26" fmla="*/ 951 w 1285"/>
              <a:gd name="T27" fmla="*/ 1033 h 1220"/>
              <a:gd name="T28" fmla="*/ 841 w 1285"/>
              <a:gd name="T29" fmla="*/ 1219 h 1220"/>
              <a:gd name="T30" fmla="*/ 642 w 1285"/>
              <a:gd name="T31" fmla="*/ 1134 h 1220"/>
              <a:gd name="T32" fmla="*/ 442 w 1285"/>
              <a:gd name="T33" fmla="*/ 1219 h 1220"/>
              <a:gd name="T34" fmla="*/ 333 w 1285"/>
              <a:gd name="T35" fmla="*/ 1036 h 1220"/>
              <a:gd name="T36" fmla="*/ 123 w 1285"/>
              <a:gd name="T37" fmla="*/ 987 h 1220"/>
              <a:gd name="T38" fmla="*/ 142 w 1285"/>
              <a:gd name="T39" fmla="*/ 771 h 1220"/>
              <a:gd name="T40" fmla="*/ 0 w 1285"/>
              <a:gd name="T41" fmla="*/ 610 h 1220"/>
              <a:gd name="T42" fmla="*/ 142 w 1285"/>
              <a:gd name="T43" fmla="*/ 446 h 1220"/>
              <a:gd name="T44" fmla="*/ 123 w 1285"/>
              <a:gd name="T45" fmla="*/ 232 h 1220"/>
              <a:gd name="T46" fmla="*/ 333 w 1285"/>
              <a:gd name="T47" fmla="*/ 186 h 1220"/>
              <a:gd name="T48" fmla="*/ 442 w 1285"/>
              <a:gd name="T49" fmla="*/ 0 h 1220"/>
              <a:gd name="T50" fmla="*/ 642 w 1285"/>
              <a:gd name="T51" fmla="*/ 85 h 1220"/>
              <a:gd name="T52" fmla="*/ 841 w 1285"/>
              <a:gd name="T53" fmla="*/ 0 h 1220"/>
              <a:gd name="T54" fmla="*/ 951 w 1285"/>
              <a:gd name="T55" fmla="*/ 186 h 1220"/>
              <a:gd name="T56" fmla="*/ 1161 w 1285"/>
              <a:gd name="T57" fmla="*/ 232 h 1220"/>
              <a:gd name="T58" fmla="*/ 1142 w 1285"/>
              <a:gd name="T59" fmla="*/ 448 h 1220"/>
              <a:gd name="T60" fmla="*/ 1284 w 1285"/>
              <a:gd name="T61" fmla="*/ 610 h 1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5" h="1220">
                <a:moveTo>
                  <a:pt x="699" y="667"/>
                </a:moveTo>
                <a:lnTo>
                  <a:pt x="699" y="317"/>
                </a:lnTo>
                <a:lnTo>
                  <a:pt x="585" y="317"/>
                </a:lnTo>
                <a:lnTo>
                  <a:pt x="585" y="667"/>
                </a:lnTo>
                <a:lnTo>
                  <a:pt x="699" y="667"/>
                </a:lnTo>
                <a:close/>
                <a:moveTo>
                  <a:pt x="699" y="902"/>
                </a:moveTo>
                <a:lnTo>
                  <a:pt x="699" y="784"/>
                </a:lnTo>
                <a:lnTo>
                  <a:pt x="585" y="784"/>
                </a:lnTo>
                <a:lnTo>
                  <a:pt x="585" y="902"/>
                </a:lnTo>
                <a:lnTo>
                  <a:pt x="699" y="902"/>
                </a:lnTo>
                <a:close/>
                <a:moveTo>
                  <a:pt x="1284" y="610"/>
                </a:moveTo>
                <a:lnTo>
                  <a:pt x="1142" y="771"/>
                </a:lnTo>
                <a:lnTo>
                  <a:pt x="1161" y="987"/>
                </a:lnTo>
                <a:lnTo>
                  <a:pt x="951" y="1033"/>
                </a:lnTo>
                <a:lnTo>
                  <a:pt x="841" y="1219"/>
                </a:lnTo>
                <a:lnTo>
                  <a:pt x="642" y="1134"/>
                </a:lnTo>
                <a:lnTo>
                  <a:pt x="442" y="1219"/>
                </a:lnTo>
                <a:lnTo>
                  <a:pt x="333" y="1036"/>
                </a:lnTo>
                <a:lnTo>
                  <a:pt x="123" y="987"/>
                </a:lnTo>
                <a:lnTo>
                  <a:pt x="142" y="771"/>
                </a:lnTo>
                <a:lnTo>
                  <a:pt x="0" y="610"/>
                </a:lnTo>
                <a:lnTo>
                  <a:pt x="142" y="446"/>
                </a:lnTo>
                <a:lnTo>
                  <a:pt x="123" y="232"/>
                </a:lnTo>
                <a:lnTo>
                  <a:pt x="333" y="186"/>
                </a:lnTo>
                <a:lnTo>
                  <a:pt x="442" y="0"/>
                </a:lnTo>
                <a:lnTo>
                  <a:pt x="642" y="85"/>
                </a:lnTo>
                <a:lnTo>
                  <a:pt x="841" y="0"/>
                </a:lnTo>
                <a:lnTo>
                  <a:pt x="951" y="186"/>
                </a:lnTo>
                <a:lnTo>
                  <a:pt x="1161" y="232"/>
                </a:lnTo>
                <a:lnTo>
                  <a:pt x="1142" y="448"/>
                </a:lnTo>
                <a:lnTo>
                  <a:pt x="1284" y="61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198144" y="5846764"/>
            <a:ext cx="488950" cy="387350"/>
          </a:xfrm>
          <a:custGeom>
            <a:avLst/>
            <a:gdLst>
              <a:gd name="T0" fmla="*/ 1170 w 1356"/>
              <a:gd name="T1" fmla="*/ 463 h 1078"/>
              <a:gd name="T2" fmla="*/ 1172 w 1356"/>
              <a:gd name="T3" fmla="*/ 465 h 1078"/>
              <a:gd name="T4" fmla="*/ 677 w 1356"/>
              <a:gd name="T5" fmla="*/ 1077 h 1078"/>
              <a:gd name="T6" fmla="*/ 183 w 1356"/>
              <a:gd name="T7" fmla="*/ 465 h 1078"/>
              <a:gd name="T8" fmla="*/ 185 w 1356"/>
              <a:gd name="T9" fmla="*/ 463 h 1078"/>
              <a:gd name="T10" fmla="*/ 0 w 1356"/>
              <a:gd name="T11" fmla="*/ 233 h 1078"/>
              <a:gd name="T12" fmla="*/ 677 w 1356"/>
              <a:gd name="T13" fmla="*/ 0 h 1078"/>
              <a:gd name="T14" fmla="*/ 1355 w 1356"/>
              <a:gd name="T15" fmla="*/ 233 h 1078"/>
              <a:gd name="T16" fmla="*/ 1170 w 1356"/>
              <a:gd name="T17" fmla="*/ 463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6" h="1078">
                <a:moveTo>
                  <a:pt x="1170" y="463"/>
                </a:moveTo>
                <a:cubicBezTo>
                  <a:pt x="1171" y="464"/>
                  <a:pt x="1171" y="464"/>
                  <a:pt x="1172" y="465"/>
                </a:cubicBezTo>
                <a:lnTo>
                  <a:pt x="677" y="1077"/>
                </a:lnTo>
                <a:lnTo>
                  <a:pt x="183" y="465"/>
                </a:lnTo>
                <a:cubicBezTo>
                  <a:pt x="183" y="464"/>
                  <a:pt x="184" y="464"/>
                  <a:pt x="185" y="463"/>
                </a:cubicBezTo>
                <a:lnTo>
                  <a:pt x="0" y="233"/>
                </a:lnTo>
                <a:cubicBezTo>
                  <a:pt x="27" y="213"/>
                  <a:pt x="286" y="0"/>
                  <a:pt x="677" y="0"/>
                </a:cubicBezTo>
                <a:cubicBezTo>
                  <a:pt x="1067" y="0"/>
                  <a:pt x="1328" y="213"/>
                  <a:pt x="1355" y="233"/>
                </a:cubicBezTo>
                <a:lnTo>
                  <a:pt x="1170" y="46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12569" y="5821364"/>
            <a:ext cx="461962" cy="441325"/>
          </a:xfrm>
          <a:custGeom>
            <a:avLst/>
            <a:gdLst>
              <a:gd name="T0" fmla="*/ 1167 w 1285"/>
              <a:gd name="T1" fmla="*/ 875 h 1226"/>
              <a:gd name="T2" fmla="*/ 1167 w 1285"/>
              <a:gd name="T3" fmla="*/ 787 h 1226"/>
              <a:gd name="T4" fmla="*/ 1079 w 1285"/>
              <a:gd name="T5" fmla="*/ 700 h 1226"/>
              <a:gd name="T6" fmla="*/ 992 w 1285"/>
              <a:gd name="T7" fmla="*/ 787 h 1226"/>
              <a:gd name="T8" fmla="*/ 992 w 1285"/>
              <a:gd name="T9" fmla="*/ 875 h 1226"/>
              <a:gd name="T10" fmla="*/ 1167 w 1285"/>
              <a:gd name="T11" fmla="*/ 875 h 1226"/>
              <a:gd name="T12" fmla="*/ 1224 w 1285"/>
              <a:gd name="T13" fmla="*/ 875 h 1226"/>
              <a:gd name="T14" fmla="*/ 1284 w 1285"/>
              <a:gd name="T15" fmla="*/ 935 h 1226"/>
              <a:gd name="T16" fmla="*/ 1284 w 1285"/>
              <a:gd name="T17" fmla="*/ 1167 h 1226"/>
              <a:gd name="T18" fmla="*/ 1224 w 1285"/>
              <a:gd name="T19" fmla="*/ 1225 h 1226"/>
              <a:gd name="T20" fmla="*/ 934 w 1285"/>
              <a:gd name="T21" fmla="*/ 1225 h 1226"/>
              <a:gd name="T22" fmla="*/ 874 w 1285"/>
              <a:gd name="T23" fmla="*/ 1167 h 1226"/>
              <a:gd name="T24" fmla="*/ 874 w 1285"/>
              <a:gd name="T25" fmla="*/ 935 h 1226"/>
              <a:gd name="T26" fmla="*/ 934 w 1285"/>
              <a:gd name="T27" fmla="*/ 875 h 1226"/>
              <a:gd name="T28" fmla="*/ 934 w 1285"/>
              <a:gd name="T29" fmla="*/ 787 h 1226"/>
              <a:gd name="T30" fmla="*/ 1079 w 1285"/>
              <a:gd name="T31" fmla="*/ 643 h 1226"/>
              <a:gd name="T32" fmla="*/ 1224 w 1285"/>
              <a:gd name="T33" fmla="*/ 787 h 1226"/>
              <a:gd name="T34" fmla="*/ 1224 w 1285"/>
              <a:gd name="T35" fmla="*/ 875 h 1226"/>
              <a:gd name="T36" fmla="*/ 1079 w 1285"/>
              <a:gd name="T37" fmla="*/ 525 h 1226"/>
              <a:gd name="T38" fmla="*/ 817 w 1285"/>
              <a:gd name="T39" fmla="*/ 787 h 1226"/>
              <a:gd name="T40" fmla="*/ 817 w 1285"/>
              <a:gd name="T41" fmla="*/ 804 h 1226"/>
              <a:gd name="T42" fmla="*/ 759 w 1285"/>
              <a:gd name="T43" fmla="*/ 935 h 1226"/>
              <a:gd name="T44" fmla="*/ 759 w 1285"/>
              <a:gd name="T45" fmla="*/ 1110 h 1226"/>
              <a:gd name="T46" fmla="*/ 0 w 1285"/>
              <a:gd name="T47" fmla="*/ 1110 h 1226"/>
              <a:gd name="T48" fmla="*/ 1109 w 1285"/>
              <a:gd name="T49" fmla="*/ 0 h 1226"/>
              <a:gd name="T50" fmla="*/ 1109 w 1285"/>
              <a:gd name="T51" fmla="*/ 528 h 1226"/>
              <a:gd name="T52" fmla="*/ 1079 w 1285"/>
              <a:gd name="T53" fmla="*/ 52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5" h="1226">
                <a:moveTo>
                  <a:pt x="1167" y="875"/>
                </a:moveTo>
                <a:lnTo>
                  <a:pt x="1167" y="787"/>
                </a:lnTo>
                <a:cubicBezTo>
                  <a:pt x="1167" y="738"/>
                  <a:pt x="1128" y="700"/>
                  <a:pt x="1079" y="700"/>
                </a:cubicBezTo>
                <a:cubicBezTo>
                  <a:pt x="1030" y="700"/>
                  <a:pt x="992" y="738"/>
                  <a:pt x="992" y="787"/>
                </a:cubicBezTo>
                <a:lnTo>
                  <a:pt x="992" y="875"/>
                </a:lnTo>
                <a:lnTo>
                  <a:pt x="1167" y="875"/>
                </a:lnTo>
                <a:close/>
                <a:moveTo>
                  <a:pt x="1224" y="875"/>
                </a:moveTo>
                <a:cubicBezTo>
                  <a:pt x="1257" y="875"/>
                  <a:pt x="1284" y="902"/>
                  <a:pt x="1284" y="935"/>
                </a:cubicBezTo>
                <a:lnTo>
                  <a:pt x="1284" y="1167"/>
                </a:lnTo>
                <a:cubicBezTo>
                  <a:pt x="1284" y="1200"/>
                  <a:pt x="1257" y="1225"/>
                  <a:pt x="1224" y="1225"/>
                </a:cubicBezTo>
                <a:lnTo>
                  <a:pt x="934" y="1225"/>
                </a:lnTo>
                <a:cubicBezTo>
                  <a:pt x="901" y="1225"/>
                  <a:pt x="874" y="1200"/>
                  <a:pt x="874" y="1167"/>
                </a:cubicBezTo>
                <a:lnTo>
                  <a:pt x="874" y="935"/>
                </a:lnTo>
                <a:cubicBezTo>
                  <a:pt x="874" y="902"/>
                  <a:pt x="901" y="875"/>
                  <a:pt x="934" y="875"/>
                </a:cubicBezTo>
                <a:lnTo>
                  <a:pt x="934" y="787"/>
                </a:lnTo>
                <a:cubicBezTo>
                  <a:pt x="934" y="708"/>
                  <a:pt x="1000" y="643"/>
                  <a:pt x="1079" y="643"/>
                </a:cubicBezTo>
                <a:cubicBezTo>
                  <a:pt x="1158" y="643"/>
                  <a:pt x="1224" y="708"/>
                  <a:pt x="1224" y="787"/>
                </a:cubicBezTo>
                <a:lnTo>
                  <a:pt x="1224" y="875"/>
                </a:lnTo>
                <a:close/>
                <a:moveTo>
                  <a:pt x="1079" y="525"/>
                </a:moveTo>
                <a:cubicBezTo>
                  <a:pt x="934" y="525"/>
                  <a:pt x="817" y="643"/>
                  <a:pt x="817" y="787"/>
                </a:cubicBezTo>
                <a:lnTo>
                  <a:pt x="817" y="804"/>
                </a:lnTo>
                <a:cubicBezTo>
                  <a:pt x="781" y="837"/>
                  <a:pt x="759" y="883"/>
                  <a:pt x="759" y="935"/>
                </a:cubicBezTo>
                <a:lnTo>
                  <a:pt x="759" y="1110"/>
                </a:lnTo>
                <a:lnTo>
                  <a:pt x="0" y="1110"/>
                </a:lnTo>
                <a:lnTo>
                  <a:pt x="1109" y="0"/>
                </a:lnTo>
                <a:lnTo>
                  <a:pt x="1109" y="528"/>
                </a:lnTo>
                <a:cubicBezTo>
                  <a:pt x="1098" y="528"/>
                  <a:pt x="1090" y="525"/>
                  <a:pt x="1079" y="52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4294" y="5864228"/>
            <a:ext cx="461962" cy="339725"/>
          </a:xfrm>
          <a:custGeom>
            <a:avLst/>
            <a:gdLst>
              <a:gd name="T0" fmla="*/ 235 w 1285"/>
              <a:gd name="T1" fmla="*/ 533 h 944"/>
              <a:gd name="T2" fmla="*/ 661 w 1285"/>
              <a:gd name="T3" fmla="*/ 367 h 944"/>
              <a:gd name="T4" fmla="*/ 585 w 1285"/>
              <a:gd name="T5" fmla="*/ 533 h 944"/>
              <a:gd name="T6" fmla="*/ 350 w 1285"/>
              <a:gd name="T7" fmla="*/ 651 h 944"/>
              <a:gd name="T8" fmla="*/ 235 w 1285"/>
              <a:gd name="T9" fmla="*/ 533 h 944"/>
              <a:gd name="T10" fmla="*/ 935 w 1285"/>
              <a:gd name="T11" fmla="*/ 651 h 944"/>
              <a:gd name="T12" fmla="*/ 864 w 1285"/>
              <a:gd name="T13" fmla="*/ 593 h 944"/>
              <a:gd name="T14" fmla="*/ 896 w 1285"/>
              <a:gd name="T15" fmla="*/ 424 h 944"/>
              <a:gd name="T16" fmla="*/ 1049 w 1285"/>
              <a:gd name="T17" fmla="*/ 533 h 944"/>
              <a:gd name="T18" fmla="*/ 935 w 1285"/>
              <a:gd name="T19" fmla="*/ 651 h 944"/>
              <a:gd name="T20" fmla="*/ 1167 w 1285"/>
              <a:gd name="T21" fmla="*/ 419 h 944"/>
              <a:gd name="T22" fmla="*/ 926 w 1285"/>
              <a:gd name="T23" fmla="*/ 257 h 944"/>
              <a:gd name="T24" fmla="*/ 956 w 1285"/>
              <a:gd name="T25" fmla="*/ 93 h 944"/>
              <a:gd name="T26" fmla="*/ 1284 w 1285"/>
              <a:gd name="T27" fmla="*/ 301 h 944"/>
              <a:gd name="T28" fmla="*/ 1167 w 1285"/>
              <a:gd name="T29" fmla="*/ 419 h 944"/>
              <a:gd name="T30" fmla="*/ 0 w 1285"/>
              <a:gd name="T31" fmla="*/ 301 h 944"/>
              <a:gd name="T32" fmla="*/ 801 w 1285"/>
              <a:gd name="T33" fmla="*/ 50 h 944"/>
              <a:gd name="T34" fmla="*/ 732 w 1285"/>
              <a:gd name="T35" fmla="*/ 205 h 944"/>
              <a:gd name="T36" fmla="*/ 117 w 1285"/>
              <a:gd name="T37" fmla="*/ 419 h 944"/>
              <a:gd name="T38" fmla="*/ 0 w 1285"/>
              <a:gd name="T39" fmla="*/ 301 h 944"/>
              <a:gd name="T40" fmla="*/ 899 w 1285"/>
              <a:gd name="T41" fmla="*/ 96 h 944"/>
              <a:gd name="T42" fmla="*/ 757 w 1285"/>
              <a:gd name="T43" fmla="*/ 848 h 944"/>
              <a:gd name="T44" fmla="*/ 757 w 1285"/>
              <a:gd name="T45" fmla="*/ 850 h 944"/>
              <a:gd name="T46" fmla="*/ 642 w 1285"/>
              <a:gd name="T47" fmla="*/ 943 h 944"/>
              <a:gd name="T48" fmla="*/ 525 w 1285"/>
              <a:gd name="T49" fmla="*/ 826 h 944"/>
              <a:gd name="T50" fmla="*/ 538 w 1285"/>
              <a:gd name="T51" fmla="*/ 768 h 944"/>
              <a:gd name="T52" fmla="*/ 842 w 1285"/>
              <a:gd name="T53" fmla="*/ 91 h 944"/>
              <a:gd name="T54" fmla="*/ 869 w 1285"/>
              <a:gd name="T55" fmla="*/ 69 h 944"/>
              <a:gd name="T56" fmla="*/ 899 w 1285"/>
              <a:gd name="T57" fmla="*/ 96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5" h="944">
                <a:moveTo>
                  <a:pt x="235" y="533"/>
                </a:moveTo>
                <a:cubicBezTo>
                  <a:pt x="353" y="416"/>
                  <a:pt x="508" y="361"/>
                  <a:pt x="661" y="367"/>
                </a:cubicBezTo>
                <a:lnTo>
                  <a:pt x="585" y="533"/>
                </a:lnTo>
                <a:cubicBezTo>
                  <a:pt x="500" y="544"/>
                  <a:pt x="415" y="585"/>
                  <a:pt x="350" y="651"/>
                </a:cubicBezTo>
                <a:lnTo>
                  <a:pt x="235" y="533"/>
                </a:lnTo>
                <a:close/>
                <a:moveTo>
                  <a:pt x="935" y="651"/>
                </a:moveTo>
                <a:cubicBezTo>
                  <a:pt x="913" y="629"/>
                  <a:pt x="888" y="610"/>
                  <a:pt x="864" y="593"/>
                </a:cubicBezTo>
                <a:lnTo>
                  <a:pt x="896" y="424"/>
                </a:lnTo>
                <a:cubicBezTo>
                  <a:pt x="951" y="451"/>
                  <a:pt x="1003" y="487"/>
                  <a:pt x="1049" y="533"/>
                </a:cubicBezTo>
                <a:lnTo>
                  <a:pt x="935" y="651"/>
                </a:lnTo>
                <a:close/>
                <a:moveTo>
                  <a:pt x="1167" y="419"/>
                </a:moveTo>
                <a:cubicBezTo>
                  <a:pt x="1096" y="348"/>
                  <a:pt x="1014" y="293"/>
                  <a:pt x="926" y="257"/>
                </a:cubicBezTo>
                <a:lnTo>
                  <a:pt x="956" y="93"/>
                </a:lnTo>
                <a:cubicBezTo>
                  <a:pt x="1077" y="137"/>
                  <a:pt x="1189" y="205"/>
                  <a:pt x="1284" y="301"/>
                </a:cubicBezTo>
                <a:lnTo>
                  <a:pt x="1167" y="419"/>
                </a:lnTo>
                <a:close/>
                <a:moveTo>
                  <a:pt x="0" y="301"/>
                </a:moveTo>
                <a:cubicBezTo>
                  <a:pt x="219" y="82"/>
                  <a:pt x="519" y="0"/>
                  <a:pt x="801" y="50"/>
                </a:cubicBezTo>
                <a:lnTo>
                  <a:pt x="732" y="205"/>
                </a:lnTo>
                <a:cubicBezTo>
                  <a:pt x="514" y="178"/>
                  <a:pt x="284" y="252"/>
                  <a:pt x="117" y="419"/>
                </a:cubicBezTo>
                <a:lnTo>
                  <a:pt x="0" y="301"/>
                </a:lnTo>
                <a:close/>
                <a:moveTo>
                  <a:pt x="899" y="96"/>
                </a:moveTo>
                <a:lnTo>
                  <a:pt x="757" y="848"/>
                </a:lnTo>
                <a:lnTo>
                  <a:pt x="757" y="850"/>
                </a:lnTo>
                <a:cubicBezTo>
                  <a:pt x="746" y="902"/>
                  <a:pt x="697" y="943"/>
                  <a:pt x="642" y="943"/>
                </a:cubicBezTo>
                <a:cubicBezTo>
                  <a:pt x="577" y="943"/>
                  <a:pt x="525" y="891"/>
                  <a:pt x="525" y="826"/>
                </a:cubicBezTo>
                <a:cubicBezTo>
                  <a:pt x="525" y="807"/>
                  <a:pt x="530" y="785"/>
                  <a:pt x="538" y="768"/>
                </a:cubicBezTo>
                <a:lnTo>
                  <a:pt x="842" y="91"/>
                </a:lnTo>
                <a:cubicBezTo>
                  <a:pt x="846" y="78"/>
                  <a:pt x="854" y="69"/>
                  <a:pt x="869" y="69"/>
                </a:cubicBezTo>
                <a:cubicBezTo>
                  <a:pt x="885" y="69"/>
                  <a:pt x="899" y="80"/>
                  <a:pt x="899" y="9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38244" y="5832476"/>
            <a:ext cx="419100" cy="419100"/>
          </a:xfrm>
          <a:custGeom>
            <a:avLst/>
            <a:gdLst>
              <a:gd name="T0" fmla="*/ 1164 w 1165"/>
              <a:gd name="T1" fmla="*/ 1164 h 1165"/>
              <a:gd name="T2" fmla="*/ 0 w 1165"/>
              <a:gd name="T3" fmla="*/ 1164 h 1165"/>
              <a:gd name="T4" fmla="*/ 1164 w 1165"/>
              <a:gd name="T5" fmla="*/ 0 h 1165"/>
              <a:gd name="T6" fmla="*/ 1164 w 1165"/>
              <a:gd name="T7" fmla="*/ 1164 h 1165"/>
            </a:gdLst>
            <a:ahLst/>
            <a:cxnLst>
              <a:cxn ang="0">
                <a:pos x="T0" y="T1"/>
              </a:cxn>
              <a:cxn ang="0">
                <a:pos x="T2" y="T3"/>
              </a:cxn>
              <a:cxn ang="0">
                <a:pos x="T4" y="T5"/>
              </a:cxn>
              <a:cxn ang="0">
                <a:pos x="T6" y="T7"/>
              </a:cxn>
            </a:cxnLst>
            <a:rect l="0" t="0" r="r" b="b"/>
            <a:pathLst>
              <a:path w="1165" h="1165">
                <a:moveTo>
                  <a:pt x="1164" y="1164"/>
                </a:moveTo>
                <a:lnTo>
                  <a:pt x="0" y="1164"/>
                </a:lnTo>
                <a:lnTo>
                  <a:pt x="1164" y="0"/>
                </a:lnTo>
                <a:lnTo>
                  <a:pt x="1164" y="1164"/>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60608" y="5853114"/>
            <a:ext cx="377825" cy="377825"/>
          </a:xfrm>
          <a:custGeom>
            <a:avLst/>
            <a:gdLst>
              <a:gd name="T0" fmla="*/ 1050 w 1051"/>
              <a:gd name="T1" fmla="*/ 0 h 1050"/>
              <a:gd name="T2" fmla="*/ 610 w 1051"/>
              <a:gd name="T3" fmla="*/ 1049 h 1050"/>
              <a:gd name="T4" fmla="*/ 552 w 1051"/>
              <a:gd name="T5" fmla="*/ 1049 h 1050"/>
              <a:gd name="T6" fmla="*/ 399 w 1051"/>
              <a:gd name="T7" fmla="*/ 650 h 1050"/>
              <a:gd name="T8" fmla="*/ 0 w 1051"/>
              <a:gd name="T9" fmla="*/ 497 h 1050"/>
              <a:gd name="T10" fmla="*/ 0 w 1051"/>
              <a:gd name="T11" fmla="*/ 440 h 1050"/>
              <a:gd name="T12" fmla="*/ 1050 w 1051"/>
              <a:gd name="T13" fmla="*/ 0 h 1050"/>
            </a:gdLst>
            <a:ahLst/>
            <a:cxnLst>
              <a:cxn ang="0">
                <a:pos x="T0" y="T1"/>
              </a:cxn>
              <a:cxn ang="0">
                <a:pos x="T2" y="T3"/>
              </a:cxn>
              <a:cxn ang="0">
                <a:pos x="T4" y="T5"/>
              </a:cxn>
              <a:cxn ang="0">
                <a:pos x="T6" y="T7"/>
              </a:cxn>
              <a:cxn ang="0">
                <a:pos x="T8" y="T9"/>
              </a:cxn>
              <a:cxn ang="0">
                <a:pos x="T10" y="T11"/>
              </a:cxn>
              <a:cxn ang="0">
                <a:pos x="T12" y="T13"/>
              </a:cxn>
            </a:cxnLst>
            <a:rect l="0" t="0" r="r" b="b"/>
            <a:pathLst>
              <a:path w="1051" h="1050">
                <a:moveTo>
                  <a:pt x="1050" y="0"/>
                </a:moveTo>
                <a:lnTo>
                  <a:pt x="610" y="1049"/>
                </a:lnTo>
                <a:lnTo>
                  <a:pt x="552" y="1049"/>
                </a:lnTo>
                <a:lnTo>
                  <a:pt x="399" y="650"/>
                </a:lnTo>
                <a:lnTo>
                  <a:pt x="0" y="497"/>
                </a:lnTo>
                <a:lnTo>
                  <a:pt x="0" y="440"/>
                </a:lnTo>
                <a:lnTo>
                  <a:pt x="105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794083" y="5842003"/>
            <a:ext cx="315913" cy="398461"/>
          </a:xfrm>
          <a:custGeom>
            <a:avLst/>
            <a:gdLst>
              <a:gd name="T0" fmla="*/ 437 w 876"/>
              <a:gd name="T1" fmla="*/ 0 h 1108"/>
              <a:gd name="T2" fmla="*/ 875 w 876"/>
              <a:gd name="T3" fmla="*/ 1066 h 1108"/>
              <a:gd name="T4" fmla="*/ 834 w 876"/>
              <a:gd name="T5" fmla="*/ 1107 h 1108"/>
              <a:gd name="T6" fmla="*/ 437 w 876"/>
              <a:gd name="T7" fmla="*/ 932 h 1108"/>
              <a:gd name="T8" fmla="*/ 41 w 876"/>
              <a:gd name="T9" fmla="*/ 1107 h 1108"/>
              <a:gd name="T10" fmla="*/ 0 w 876"/>
              <a:gd name="T11" fmla="*/ 1066 h 1108"/>
              <a:gd name="T12" fmla="*/ 437 w 876"/>
              <a:gd name="T13" fmla="*/ 0 h 1108"/>
            </a:gdLst>
            <a:ahLst/>
            <a:cxnLst>
              <a:cxn ang="0">
                <a:pos x="T0" y="T1"/>
              </a:cxn>
              <a:cxn ang="0">
                <a:pos x="T2" y="T3"/>
              </a:cxn>
              <a:cxn ang="0">
                <a:pos x="T4" y="T5"/>
              </a:cxn>
              <a:cxn ang="0">
                <a:pos x="T6" y="T7"/>
              </a:cxn>
              <a:cxn ang="0">
                <a:pos x="T8" y="T9"/>
              </a:cxn>
              <a:cxn ang="0">
                <a:pos x="T10" y="T11"/>
              </a:cxn>
              <a:cxn ang="0">
                <a:pos x="T12" y="T13"/>
              </a:cxn>
            </a:cxnLst>
            <a:rect l="0" t="0" r="r" b="b"/>
            <a:pathLst>
              <a:path w="876" h="1108">
                <a:moveTo>
                  <a:pt x="437" y="0"/>
                </a:moveTo>
                <a:lnTo>
                  <a:pt x="875" y="1066"/>
                </a:lnTo>
                <a:lnTo>
                  <a:pt x="834" y="1107"/>
                </a:lnTo>
                <a:lnTo>
                  <a:pt x="437" y="932"/>
                </a:lnTo>
                <a:lnTo>
                  <a:pt x="41" y="1107"/>
                </a:lnTo>
                <a:lnTo>
                  <a:pt x="0" y="1066"/>
                </a:lnTo>
                <a:lnTo>
                  <a:pt x="437"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976771" y="5915026"/>
            <a:ext cx="155575" cy="252412"/>
          </a:xfrm>
          <a:custGeom>
            <a:avLst/>
            <a:gdLst>
              <a:gd name="T0" fmla="*/ 82 w 433"/>
              <a:gd name="T1" fmla="*/ 0 h 700"/>
              <a:gd name="T2" fmla="*/ 432 w 433"/>
              <a:gd name="T3" fmla="*/ 350 h 700"/>
              <a:gd name="T4" fmla="*/ 82 w 433"/>
              <a:gd name="T5" fmla="*/ 699 h 700"/>
              <a:gd name="T6" fmla="*/ 0 w 433"/>
              <a:gd name="T7" fmla="*/ 617 h 700"/>
              <a:gd name="T8" fmla="*/ 268 w 433"/>
              <a:gd name="T9" fmla="*/ 350 h 700"/>
              <a:gd name="T10" fmla="*/ 0 w 433"/>
              <a:gd name="T11" fmla="*/ 82 h 700"/>
              <a:gd name="T12" fmla="*/ 82 w 433"/>
              <a:gd name="T13" fmla="*/ 0 h 700"/>
            </a:gdLst>
            <a:ahLst/>
            <a:cxnLst>
              <a:cxn ang="0">
                <a:pos x="T0" y="T1"/>
              </a:cxn>
              <a:cxn ang="0">
                <a:pos x="T2" y="T3"/>
              </a:cxn>
              <a:cxn ang="0">
                <a:pos x="T4" y="T5"/>
              </a:cxn>
              <a:cxn ang="0">
                <a:pos x="T6" y="T7"/>
              </a:cxn>
              <a:cxn ang="0">
                <a:pos x="T8" y="T9"/>
              </a:cxn>
              <a:cxn ang="0">
                <a:pos x="T10" y="T11"/>
              </a:cxn>
              <a:cxn ang="0">
                <a:pos x="T12" y="T13"/>
              </a:cxn>
            </a:cxnLst>
            <a:rect l="0" t="0" r="r" b="b"/>
            <a:pathLst>
              <a:path w="433" h="700">
                <a:moveTo>
                  <a:pt x="82" y="0"/>
                </a:moveTo>
                <a:lnTo>
                  <a:pt x="432" y="350"/>
                </a:lnTo>
                <a:lnTo>
                  <a:pt x="82" y="699"/>
                </a:lnTo>
                <a:lnTo>
                  <a:pt x="0" y="617"/>
                </a:lnTo>
                <a:lnTo>
                  <a:pt x="268" y="350"/>
                </a:lnTo>
                <a:lnTo>
                  <a:pt x="0" y="82"/>
                </a:lnTo>
                <a:lnTo>
                  <a:pt x="8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936792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862" y="618332"/>
            <a:ext cx="419100" cy="419100"/>
          </a:xfrm>
          <a:custGeom>
            <a:avLst/>
            <a:gdLst>
              <a:gd name="T0" fmla="*/ 932 w 1165"/>
              <a:gd name="T1" fmla="*/ 932 h 1166"/>
              <a:gd name="T2" fmla="*/ 233 w 1165"/>
              <a:gd name="T3" fmla="*/ 932 h 1166"/>
              <a:gd name="T4" fmla="*/ 233 w 1165"/>
              <a:gd name="T5" fmla="*/ 233 h 1166"/>
              <a:gd name="T6" fmla="*/ 465 w 1165"/>
              <a:gd name="T7" fmla="*/ 233 h 1166"/>
              <a:gd name="T8" fmla="*/ 465 w 1165"/>
              <a:gd name="T9" fmla="*/ 350 h 1166"/>
              <a:gd name="T10" fmla="*/ 350 w 1165"/>
              <a:gd name="T11" fmla="*/ 350 h 1166"/>
              <a:gd name="T12" fmla="*/ 350 w 1165"/>
              <a:gd name="T13" fmla="*/ 815 h 1166"/>
              <a:gd name="T14" fmla="*/ 815 w 1165"/>
              <a:gd name="T15" fmla="*/ 815 h 1166"/>
              <a:gd name="T16" fmla="*/ 815 w 1165"/>
              <a:gd name="T17" fmla="*/ 350 h 1166"/>
              <a:gd name="T18" fmla="*/ 640 w 1165"/>
              <a:gd name="T19" fmla="*/ 350 h 1166"/>
              <a:gd name="T20" fmla="*/ 640 w 1165"/>
              <a:gd name="T21" fmla="*/ 481 h 1166"/>
              <a:gd name="T22" fmla="*/ 700 w 1165"/>
              <a:gd name="T23" fmla="*/ 582 h 1166"/>
              <a:gd name="T24" fmla="*/ 582 w 1165"/>
              <a:gd name="T25" fmla="*/ 700 h 1166"/>
              <a:gd name="T26" fmla="*/ 465 w 1165"/>
              <a:gd name="T27" fmla="*/ 582 h 1166"/>
              <a:gd name="T28" fmla="*/ 525 w 1165"/>
              <a:gd name="T29" fmla="*/ 481 h 1166"/>
              <a:gd name="T30" fmla="*/ 525 w 1165"/>
              <a:gd name="T31" fmla="*/ 350 h 1166"/>
              <a:gd name="T32" fmla="*/ 640 w 1165"/>
              <a:gd name="T33" fmla="*/ 233 h 1166"/>
              <a:gd name="T34" fmla="*/ 932 w 1165"/>
              <a:gd name="T35" fmla="*/ 233 h 1166"/>
              <a:gd name="T36" fmla="*/ 932 w 1165"/>
              <a:gd name="T37" fmla="*/ 932 h 1166"/>
              <a:gd name="T38" fmla="*/ 1050 w 1165"/>
              <a:gd name="T39" fmla="*/ 1050 h 1166"/>
              <a:gd name="T40" fmla="*/ 1050 w 1165"/>
              <a:gd name="T41" fmla="*/ 115 h 1166"/>
              <a:gd name="T42" fmla="*/ 115 w 1165"/>
              <a:gd name="T43" fmla="*/ 115 h 1166"/>
              <a:gd name="T44" fmla="*/ 115 w 1165"/>
              <a:gd name="T45" fmla="*/ 1050 h 1166"/>
              <a:gd name="T46" fmla="*/ 1050 w 1165"/>
              <a:gd name="T47" fmla="*/ 1050 h 1166"/>
              <a:gd name="T48" fmla="*/ 1050 w 1165"/>
              <a:gd name="T49" fmla="*/ 0 h 1166"/>
              <a:gd name="T50" fmla="*/ 1164 w 1165"/>
              <a:gd name="T51" fmla="*/ 115 h 1166"/>
              <a:gd name="T52" fmla="*/ 1164 w 1165"/>
              <a:gd name="T53" fmla="*/ 1050 h 1166"/>
              <a:gd name="T54" fmla="*/ 1050 w 1165"/>
              <a:gd name="T55" fmla="*/ 1165 h 1166"/>
              <a:gd name="T56" fmla="*/ 115 w 1165"/>
              <a:gd name="T57" fmla="*/ 1165 h 1166"/>
              <a:gd name="T58" fmla="*/ 0 w 1165"/>
              <a:gd name="T59" fmla="*/ 1050 h 1166"/>
              <a:gd name="T60" fmla="*/ 0 w 1165"/>
              <a:gd name="T61" fmla="*/ 115 h 1166"/>
              <a:gd name="T62" fmla="*/ 115 w 1165"/>
              <a:gd name="T63" fmla="*/ 0 h 1166"/>
              <a:gd name="T64" fmla="*/ 1050 w 1165"/>
              <a:gd name="T6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5" h="1166">
                <a:moveTo>
                  <a:pt x="932" y="932"/>
                </a:moveTo>
                <a:lnTo>
                  <a:pt x="233" y="932"/>
                </a:lnTo>
                <a:lnTo>
                  <a:pt x="233" y="233"/>
                </a:lnTo>
                <a:lnTo>
                  <a:pt x="465" y="233"/>
                </a:lnTo>
                <a:lnTo>
                  <a:pt x="465" y="350"/>
                </a:lnTo>
                <a:lnTo>
                  <a:pt x="350" y="350"/>
                </a:lnTo>
                <a:lnTo>
                  <a:pt x="350" y="815"/>
                </a:lnTo>
                <a:lnTo>
                  <a:pt x="815" y="815"/>
                </a:lnTo>
                <a:lnTo>
                  <a:pt x="815" y="350"/>
                </a:lnTo>
                <a:lnTo>
                  <a:pt x="640" y="350"/>
                </a:lnTo>
                <a:lnTo>
                  <a:pt x="640" y="481"/>
                </a:lnTo>
                <a:cubicBezTo>
                  <a:pt x="675" y="501"/>
                  <a:pt x="700" y="539"/>
                  <a:pt x="700" y="582"/>
                </a:cubicBezTo>
                <a:cubicBezTo>
                  <a:pt x="700" y="645"/>
                  <a:pt x="645" y="700"/>
                  <a:pt x="582" y="700"/>
                </a:cubicBezTo>
                <a:cubicBezTo>
                  <a:pt x="520" y="700"/>
                  <a:pt x="465" y="645"/>
                  <a:pt x="465" y="582"/>
                </a:cubicBezTo>
                <a:cubicBezTo>
                  <a:pt x="465" y="539"/>
                  <a:pt x="489" y="501"/>
                  <a:pt x="525" y="481"/>
                </a:cubicBezTo>
                <a:lnTo>
                  <a:pt x="525" y="350"/>
                </a:lnTo>
                <a:cubicBezTo>
                  <a:pt x="525" y="287"/>
                  <a:pt x="577" y="233"/>
                  <a:pt x="640" y="233"/>
                </a:cubicBezTo>
                <a:lnTo>
                  <a:pt x="932" y="233"/>
                </a:lnTo>
                <a:lnTo>
                  <a:pt x="932" y="932"/>
                </a:lnTo>
                <a:close/>
                <a:moveTo>
                  <a:pt x="1050" y="1050"/>
                </a:moveTo>
                <a:lnTo>
                  <a:pt x="1050" y="115"/>
                </a:lnTo>
                <a:lnTo>
                  <a:pt x="115" y="115"/>
                </a:lnTo>
                <a:lnTo>
                  <a:pt x="115" y="1050"/>
                </a:lnTo>
                <a:lnTo>
                  <a:pt x="1050" y="1050"/>
                </a:lnTo>
                <a:close/>
                <a:moveTo>
                  <a:pt x="1050" y="0"/>
                </a:moveTo>
                <a:cubicBezTo>
                  <a:pt x="1113" y="0"/>
                  <a:pt x="1164" y="52"/>
                  <a:pt x="1164" y="115"/>
                </a:cubicBezTo>
                <a:lnTo>
                  <a:pt x="1164" y="1050"/>
                </a:lnTo>
                <a:cubicBezTo>
                  <a:pt x="1164" y="1113"/>
                  <a:pt x="1113" y="1165"/>
                  <a:pt x="1050" y="1165"/>
                </a:cubicBezTo>
                <a:lnTo>
                  <a:pt x="115" y="1165"/>
                </a:lnTo>
                <a:cubicBezTo>
                  <a:pt x="52" y="1165"/>
                  <a:pt x="0" y="1113"/>
                  <a:pt x="0" y="1050"/>
                </a:cubicBez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74874" y="623096"/>
            <a:ext cx="336550" cy="409575"/>
          </a:xfrm>
          <a:custGeom>
            <a:avLst/>
            <a:gdLst>
              <a:gd name="T0" fmla="*/ 818 w 936"/>
              <a:gd name="T1" fmla="*/ 787 h 1138"/>
              <a:gd name="T2" fmla="*/ 935 w 936"/>
              <a:gd name="T3" fmla="*/ 905 h 1138"/>
              <a:gd name="T4" fmla="*/ 935 w 936"/>
              <a:gd name="T5" fmla="*/ 962 h 1138"/>
              <a:gd name="T6" fmla="*/ 0 w 936"/>
              <a:gd name="T7" fmla="*/ 962 h 1138"/>
              <a:gd name="T8" fmla="*/ 0 w 936"/>
              <a:gd name="T9" fmla="*/ 905 h 1138"/>
              <a:gd name="T10" fmla="*/ 118 w 936"/>
              <a:gd name="T11" fmla="*/ 787 h 1138"/>
              <a:gd name="T12" fmla="*/ 118 w 936"/>
              <a:gd name="T13" fmla="*/ 497 h 1138"/>
              <a:gd name="T14" fmla="*/ 380 w 936"/>
              <a:gd name="T15" fmla="*/ 129 h 1138"/>
              <a:gd name="T16" fmla="*/ 380 w 936"/>
              <a:gd name="T17" fmla="*/ 88 h 1138"/>
              <a:gd name="T18" fmla="*/ 468 w 936"/>
              <a:gd name="T19" fmla="*/ 0 h 1138"/>
              <a:gd name="T20" fmla="*/ 555 w 936"/>
              <a:gd name="T21" fmla="*/ 88 h 1138"/>
              <a:gd name="T22" fmla="*/ 555 w 936"/>
              <a:gd name="T23" fmla="*/ 129 h 1138"/>
              <a:gd name="T24" fmla="*/ 818 w 936"/>
              <a:gd name="T25" fmla="*/ 497 h 1138"/>
              <a:gd name="T26" fmla="*/ 818 w 936"/>
              <a:gd name="T27" fmla="*/ 787 h 1138"/>
              <a:gd name="T28" fmla="*/ 468 w 936"/>
              <a:gd name="T29" fmla="*/ 1137 h 1138"/>
              <a:gd name="T30" fmla="*/ 350 w 936"/>
              <a:gd name="T31" fmla="*/ 1022 h 1138"/>
              <a:gd name="T32" fmla="*/ 585 w 936"/>
              <a:gd name="T33" fmla="*/ 1022 h 1138"/>
              <a:gd name="T34" fmla="*/ 468 w 936"/>
              <a:gd name="T35"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6" h="1138">
                <a:moveTo>
                  <a:pt x="818" y="787"/>
                </a:moveTo>
                <a:lnTo>
                  <a:pt x="935" y="905"/>
                </a:lnTo>
                <a:lnTo>
                  <a:pt x="935" y="962"/>
                </a:lnTo>
                <a:lnTo>
                  <a:pt x="0" y="962"/>
                </a:lnTo>
                <a:lnTo>
                  <a:pt x="0" y="905"/>
                </a:lnTo>
                <a:lnTo>
                  <a:pt x="118" y="787"/>
                </a:lnTo>
                <a:lnTo>
                  <a:pt x="118" y="497"/>
                </a:lnTo>
                <a:cubicBezTo>
                  <a:pt x="118" y="317"/>
                  <a:pt x="214" y="170"/>
                  <a:pt x="380" y="129"/>
                </a:cubicBezTo>
                <a:lnTo>
                  <a:pt x="380" y="88"/>
                </a:lnTo>
                <a:cubicBezTo>
                  <a:pt x="380" y="38"/>
                  <a:pt x="419" y="0"/>
                  <a:pt x="468" y="0"/>
                </a:cubicBezTo>
                <a:cubicBezTo>
                  <a:pt x="517" y="0"/>
                  <a:pt x="555" y="38"/>
                  <a:pt x="555" y="88"/>
                </a:cubicBezTo>
                <a:lnTo>
                  <a:pt x="555" y="129"/>
                </a:lnTo>
                <a:cubicBezTo>
                  <a:pt x="722" y="170"/>
                  <a:pt x="818" y="320"/>
                  <a:pt x="818" y="497"/>
                </a:cubicBezTo>
                <a:lnTo>
                  <a:pt x="818" y="787"/>
                </a:lnTo>
                <a:close/>
                <a:moveTo>
                  <a:pt x="468" y="1137"/>
                </a:moveTo>
                <a:cubicBezTo>
                  <a:pt x="402" y="1137"/>
                  <a:pt x="350" y="1085"/>
                  <a:pt x="350" y="1022"/>
                </a:cubicBezTo>
                <a:lnTo>
                  <a:pt x="585" y="1022"/>
                </a:lnTo>
                <a:cubicBezTo>
                  <a:pt x="585" y="1085"/>
                  <a:pt x="531" y="1137"/>
                  <a:pt x="468" y="113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51199" y="623096"/>
            <a:ext cx="336550" cy="409575"/>
          </a:xfrm>
          <a:custGeom>
            <a:avLst/>
            <a:gdLst>
              <a:gd name="T0" fmla="*/ 612 w 935"/>
              <a:gd name="T1" fmla="*/ 426 h 1138"/>
              <a:gd name="T2" fmla="*/ 612 w 935"/>
              <a:gd name="T3" fmla="*/ 323 h 1138"/>
              <a:gd name="T4" fmla="*/ 322 w 935"/>
              <a:gd name="T5" fmla="*/ 323 h 1138"/>
              <a:gd name="T6" fmla="*/ 322 w 935"/>
              <a:gd name="T7" fmla="*/ 426 h 1138"/>
              <a:gd name="T8" fmla="*/ 484 w 935"/>
              <a:gd name="T9" fmla="*/ 426 h 1138"/>
              <a:gd name="T10" fmla="*/ 322 w 935"/>
              <a:gd name="T11" fmla="*/ 626 h 1138"/>
              <a:gd name="T12" fmla="*/ 322 w 935"/>
              <a:gd name="T13" fmla="*/ 730 h 1138"/>
              <a:gd name="T14" fmla="*/ 612 w 935"/>
              <a:gd name="T15" fmla="*/ 730 h 1138"/>
              <a:gd name="T16" fmla="*/ 612 w 935"/>
              <a:gd name="T17" fmla="*/ 626 h 1138"/>
              <a:gd name="T18" fmla="*/ 451 w 935"/>
              <a:gd name="T19" fmla="*/ 626 h 1138"/>
              <a:gd name="T20" fmla="*/ 612 w 935"/>
              <a:gd name="T21" fmla="*/ 426 h 1138"/>
              <a:gd name="T22" fmla="*/ 817 w 935"/>
              <a:gd name="T23" fmla="*/ 787 h 1138"/>
              <a:gd name="T24" fmla="*/ 934 w 935"/>
              <a:gd name="T25" fmla="*/ 905 h 1138"/>
              <a:gd name="T26" fmla="*/ 934 w 935"/>
              <a:gd name="T27" fmla="*/ 962 h 1138"/>
              <a:gd name="T28" fmla="*/ 0 w 935"/>
              <a:gd name="T29" fmla="*/ 962 h 1138"/>
              <a:gd name="T30" fmla="*/ 0 w 935"/>
              <a:gd name="T31" fmla="*/ 905 h 1138"/>
              <a:gd name="T32" fmla="*/ 117 w 935"/>
              <a:gd name="T33" fmla="*/ 787 h 1138"/>
              <a:gd name="T34" fmla="*/ 117 w 935"/>
              <a:gd name="T35" fmla="*/ 497 h 1138"/>
              <a:gd name="T36" fmla="*/ 380 w 935"/>
              <a:gd name="T37" fmla="*/ 129 h 1138"/>
              <a:gd name="T38" fmla="*/ 380 w 935"/>
              <a:gd name="T39" fmla="*/ 88 h 1138"/>
              <a:gd name="T40" fmla="*/ 467 w 935"/>
              <a:gd name="T41" fmla="*/ 0 h 1138"/>
              <a:gd name="T42" fmla="*/ 555 w 935"/>
              <a:gd name="T43" fmla="*/ 88 h 1138"/>
              <a:gd name="T44" fmla="*/ 555 w 935"/>
              <a:gd name="T45" fmla="*/ 129 h 1138"/>
              <a:gd name="T46" fmla="*/ 817 w 935"/>
              <a:gd name="T47" fmla="*/ 497 h 1138"/>
              <a:gd name="T48" fmla="*/ 817 w 935"/>
              <a:gd name="T49" fmla="*/ 787 h 1138"/>
              <a:gd name="T50" fmla="*/ 467 w 935"/>
              <a:gd name="T51" fmla="*/ 1137 h 1138"/>
              <a:gd name="T52" fmla="*/ 350 w 935"/>
              <a:gd name="T53" fmla="*/ 1022 h 1138"/>
              <a:gd name="T54" fmla="*/ 585 w 935"/>
              <a:gd name="T55" fmla="*/ 1022 h 1138"/>
              <a:gd name="T56" fmla="*/ 467 w 935"/>
              <a:gd name="T57"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35" h="1138">
                <a:moveTo>
                  <a:pt x="612" y="426"/>
                </a:moveTo>
                <a:lnTo>
                  <a:pt x="612" y="323"/>
                </a:lnTo>
                <a:lnTo>
                  <a:pt x="322" y="323"/>
                </a:lnTo>
                <a:lnTo>
                  <a:pt x="322" y="426"/>
                </a:lnTo>
                <a:lnTo>
                  <a:pt x="484" y="426"/>
                </a:lnTo>
                <a:lnTo>
                  <a:pt x="322" y="626"/>
                </a:lnTo>
                <a:lnTo>
                  <a:pt x="322" y="730"/>
                </a:lnTo>
                <a:lnTo>
                  <a:pt x="612" y="730"/>
                </a:lnTo>
                <a:lnTo>
                  <a:pt x="612" y="626"/>
                </a:lnTo>
                <a:lnTo>
                  <a:pt x="451" y="626"/>
                </a:lnTo>
                <a:lnTo>
                  <a:pt x="612" y="426"/>
                </a:lnTo>
                <a:close/>
                <a:moveTo>
                  <a:pt x="817" y="787"/>
                </a:moveTo>
                <a:lnTo>
                  <a:pt x="934" y="905"/>
                </a:lnTo>
                <a:lnTo>
                  <a:pt x="934" y="962"/>
                </a:lnTo>
                <a:lnTo>
                  <a:pt x="0" y="962"/>
                </a:lnTo>
                <a:lnTo>
                  <a:pt x="0" y="905"/>
                </a:lnTo>
                <a:lnTo>
                  <a:pt x="117" y="787"/>
                </a:lnTo>
                <a:lnTo>
                  <a:pt x="117" y="497"/>
                </a:lnTo>
                <a:cubicBezTo>
                  <a:pt x="117" y="320"/>
                  <a:pt x="213" y="170"/>
                  <a:pt x="380" y="129"/>
                </a:cubicBezTo>
                <a:lnTo>
                  <a:pt x="380" y="88"/>
                </a:lnTo>
                <a:cubicBezTo>
                  <a:pt x="380" y="38"/>
                  <a:pt x="418" y="0"/>
                  <a:pt x="467" y="0"/>
                </a:cubicBezTo>
                <a:cubicBezTo>
                  <a:pt x="516" y="0"/>
                  <a:pt x="555" y="38"/>
                  <a:pt x="555" y="88"/>
                </a:cubicBezTo>
                <a:lnTo>
                  <a:pt x="555" y="129"/>
                </a:lnTo>
                <a:cubicBezTo>
                  <a:pt x="721" y="170"/>
                  <a:pt x="817" y="320"/>
                  <a:pt x="817" y="497"/>
                </a:cubicBezTo>
                <a:lnTo>
                  <a:pt x="817" y="787"/>
                </a:lnTo>
                <a:close/>
                <a:moveTo>
                  <a:pt x="467" y="1137"/>
                </a:moveTo>
                <a:cubicBezTo>
                  <a:pt x="402" y="1137"/>
                  <a:pt x="350" y="1085"/>
                  <a:pt x="350" y="1022"/>
                </a:cubicBezTo>
                <a:lnTo>
                  <a:pt x="585" y="1022"/>
                </a:lnTo>
                <a:cubicBezTo>
                  <a:pt x="585" y="1085"/>
                  <a:pt x="530" y="1137"/>
                  <a:pt x="467" y="113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14824" y="623096"/>
            <a:ext cx="357188" cy="409575"/>
          </a:xfrm>
          <a:custGeom>
            <a:avLst/>
            <a:gdLst>
              <a:gd name="T0" fmla="*/ 817 w 993"/>
              <a:gd name="T1" fmla="*/ 711 h 1138"/>
              <a:gd name="T2" fmla="*/ 295 w 993"/>
              <a:gd name="T3" fmla="*/ 161 h 1138"/>
              <a:gd name="T4" fmla="*/ 336 w 993"/>
              <a:gd name="T5" fmla="*/ 142 h 1138"/>
              <a:gd name="T6" fmla="*/ 338 w 993"/>
              <a:gd name="T7" fmla="*/ 142 h 1138"/>
              <a:gd name="T8" fmla="*/ 355 w 993"/>
              <a:gd name="T9" fmla="*/ 134 h 1138"/>
              <a:gd name="T10" fmla="*/ 379 w 993"/>
              <a:gd name="T11" fmla="*/ 129 h 1138"/>
              <a:gd name="T12" fmla="*/ 379 w 993"/>
              <a:gd name="T13" fmla="*/ 88 h 1138"/>
              <a:gd name="T14" fmla="*/ 467 w 993"/>
              <a:gd name="T15" fmla="*/ 0 h 1138"/>
              <a:gd name="T16" fmla="*/ 554 w 993"/>
              <a:gd name="T17" fmla="*/ 88 h 1138"/>
              <a:gd name="T18" fmla="*/ 554 w 993"/>
              <a:gd name="T19" fmla="*/ 129 h 1138"/>
              <a:gd name="T20" fmla="*/ 817 w 993"/>
              <a:gd name="T21" fmla="*/ 497 h 1138"/>
              <a:gd name="T22" fmla="*/ 817 w 993"/>
              <a:gd name="T23" fmla="*/ 711 h 1138"/>
              <a:gd name="T24" fmla="*/ 467 w 993"/>
              <a:gd name="T25" fmla="*/ 1137 h 1138"/>
              <a:gd name="T26" fmla="*/ 349 w 993"/>
              <a:gd name="T27" fmla="*/ 1022 h 1138"/>
              <a:gd name="T28" fmla="*/ 584 w 993"/>
              <a:gd name="T29" fmla="*/ 1022 h 1138"/>
              <a:gd name="T30" fmla="*/ 467 w 993"/>
              <a:gd name="T31" fmla="*/ 1137 h 1138"/>
              <a:gd name="T32" fmla="*/ 224 w 993"/>
              <a:gd name="T33" fmla="*/ 213 h 1138"/>
              <a:gd name="T34" fmla="*/ 992 w 993"/>
              <a:gd name="T35" fmla="*/ 1006 h 1138"/>
              <a:gd name="T36" fmla="*/ 918 w 993"/>
              <a:gd name="T37" fmla="*/ 1080 h 1138"/>
              <a:gd name="T38" fmla="*/ 800 w 993"/>
              <a:gd name="T39" fmla="*/ 962 h 1138"/>
              <a:gd name="T40" fmla="*/ 0 w 993"/>
              <a:gd name="T41" fmla="*/ 962 h 1138"/>
              <a:gd name="T42" fmla="*/ 0 w 993"/>
              <a:gd name="T43" fmla="*/ 905 h 1138"/>
              <a:gd name="T44" fmla="*/ 117 w 993"/>
              <a:gd name="T45" fmla="*/ 787 h 1138"/>
              <a:gd name="T46" fmla="*/ 117 w 993"/>
              <a:gd name="T47" fmla="*/ 495 h 1138"/>
              <a:gd name="T48" fmla="*/ 164 w 993"/>
              <a:gd name="T49" fmla="*/ 295 h 1138"/>
              <a:gd name="T50" fmla="*/ 0 w 993"/>
              <a:gd name="T51" fmla="*/ 134 h 1138"/>
              <a:gd name="T52" fmla="*/ 73 w 993"/>
              <a:gd name="T53" fmla="*/ 57 h 1138"/>
              <a:gd name="T54" fmla="*/ 224 w 993"/>
              <a:gd name="T55" fmla="*/ 213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93" h="1138">
                <a:moveTo>
                  <a:pt x="817" y="711"/>
                </a:moveTo>
                <a:lnTo>
                  <a:pt x="295" y="161"/>
                </a:lnTo>
                <a:cubicBezTo>
                  <a:pt x="308" y="156"/>
                  <a:pt x="322" y="148"/>
                  <a:pt x="336" y="142"/>
                </a:cubicBezTo>
                <a:lnTo>
                  <a:pt x="338" y="142"/>
                </a:lnTo>
                <a:lnTo>
                  <a:pt x="355" y="134"/>
                </a:lnTo>
                <a:cubicBezTo>
                  <a:pt x="363" y="131"/>
                  <a:pt x="371" y="131"/>
                  <a:pt x="379" y="129"/>
                </a:cubicBezTo>
                <a:lnTo>
                  <a:pt x="379" y="88"/>
                </a:lnTo>
                <a:cubicBezTo>
                  <a:pt x="379" y="38"/>
                  <a:pt x="418" y="0"/>
                  <a:pt x="467" y="0"/>
                </a:cubicBezTo>
                <a:cubicBezTo>
                  <a:pt x="516" y="0"/>
                  <a:pt x="554" y="38"/>
                  <a:pt x="554" y="88"/>
                </a:cubicBezTo>
                <a:lnTo>
                  <a:pt x="554" y="129"/>
                </a:lnTo>
                <a:cubicBezTo>
                  <a:pt x="721" y="169"/>
                  <a:pt x="817" y="317"/>
                  <a:pt x="817" y="497"/>
                </a:cubicBezTo>
                <a:lnTo>
                  <a:pt x="817" y="711"/>
                </a:lnTo>
                <a:close/>
                <a:moveTo>
                  <a:pt x="467" y="1137"/>
                </a:moveTo>
                <a:cubicBezTo>
                  <a:pt x="401" y="1137"/>
                  <a:pt x="349" y="1088"/>
                  <a:pt x="349" y="1022"/>
                </a:cubicBezTo>
                <a:lnTo>
                  <a:pt x="584" y="1022"/>
                </a:lnTo>
                <a:cubicBezTo>
                  <a:pt x="584" y="1088"/>
                  <a:pt x="532" y="1137"/>
                  <a:pt x="467" y="1137"/>
                </a:cubicBezTo>
                <a:close/>
                <a:moveTo>
                  <a:pt x="224" y="213"/>
                </a:moveTo>
                <a:cubicBezTo>
                  <a:pt x="480" y="478"/>
                  <a:pt x="737" y="741"/>
                  <a:pt x="992" y="1006"/>
                </a:cubicBezTo>
                <a:lnTo>
                  <a:pt x="918" y="1080"/>
                </a:lnTo>
                <a:lnTo>
                  <a:pt x="800" y="962"/>
                </a:lnTo>
                <a:lnTo>
                  <a:pt x="0" y="962"/>
                </a:lnTo>
                <a:lnTo>
                  <a:pt x="0" y="905"/>
                </a:lnTo>
                <a:lnTo>
                  <a:pt x="117" y="787"/>
                </a:lnTo>
                <a:lnTo>
                  <a:pt x="117" y="495"/>
                </a:lnTo>
                <a:cubicBezTo>
                  <a:pt x="117" y="421"/>
                  <a:pt x="133" y="353"/>
                  <a:pt x="164" y="295"/>
                </a:cubicBezTo>
                <a:lnTo>
                  <a:pt x="0" y="134"/>
                </a:lnTo>
                <a:lnTo>
                  <a:pt x="73" y="57"/>
                </a:lnTo>
                <a:lnTo>
                  <a:pt x="224" y="21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400674" y="623096"/>
            <a:ext cx="336550" cy="409575"/>
          </a:xfrm>
          <a:custGeom>
            <a:avLst/>
            <a:gdLst>
              <a:gd name="T0" fmla="*/ 699 w 935"/>
              <a:gd name="T1" fmla="*/ 497 h 1138"/>
              <a:gd name="T2" fmla="*/ 467 w 935"/>
              <a:gd name="T3" fmla="*/ 235 h 1138"/>
              <a:gd name="T4" fmla="*/ 235 w 935"/>
              <a:gd name="T5" fmla="*/ 497 h 1138"/>
              <a:gd name="T6" fmla="*/ 235 w 935"/>
              <a:gd name="T7" fmla="*/ 847 h 1138"/>
              <a:gd name="T8" fmla="*/ 699 w 935"/>
              <a:gd name="T9" fmla="*/ 847 h 1138"/>
              <a:gd name="T10" fmla="*/ 699 w 935"/>
              <a:gd name="T11" fmla="*/ 497 h 1138"/>
              <a:gd name="T12" fmla="*/ 817 w 935"/>
              <a:gd name="T13" fmla="*/ 787 h 1138"/>
              <a:gd name="T14" fmla="*/ 934 w 935"/>
              <a:gd name="T15" fmla="*/ 905 h 1138"/>
              <a:gd name="T16" fmla="*/ 934 w 935"/>
              <a:gd name="T17" fmla="*/ 962 h 1138"/>
              <a:gd name="T18" fmla="*/ 0 w 935"/>
              <a:gd name="T19" fmla="*/ 962 h 1138"/>
              <a:gd name="T20" fmla="*/ 0 w 935"/>
              <a:gd name="T21" fmla="*/ 905 h 1138"/>
              <a:gd name="T22" fmla="*/ 117 w 935"/>
              <a:gd name="T23" fmla="*/ 787 h 1138"/>
              <a:gd name="T24" fmla="*/ 117 w 935"/>
              <a:gd name="T25" fmla="*/ 497 h 1138"/>
              <a:gd name="T26" fmla="*/ 380 w 935"/>
              <a:gd name="T27" fmla="*/ 129 h 1138"/>
              <a:gd name="T28" fmla="*/ 380 w 935"/>
              <a:gd name="T29" fmla="*/ 88 h 1138"/>
              <a:gd name="T30" fmla="*/ 467 w 935"/>
              <a:gd name="T31" fmla="*/ 0 h 1138"/>
              <a:gd name="T32" fmla="*/ 554 w 935"/>
              <a:gd name="T33" fmla="*/ 88 h 1138"/>
              <a:gd name="T34" fmla="*/ 554 w 935"/>
              <a:gd name="T35" fmla="*/ 129 h 1138"/>
              <a:gd name="T36" fmla="*/ 817 w 935"/>
              <a:gd name="T37" fmla="*/ 497 h 1138"/>
              <a:gd name="T38" fmla="*/ 817 w 935"/>
              <a:gd name="T39" fmla="*/ 787 h 1138"/>
              <a:gd name="T40" fmla="*/ 467 w 935"/>
              <a:gd name="T41" fmla="*/ 1137 h 1138"/>
              <a:gd name="T42" fmla="*/ 349 w 935"/>
              <a:gd name="T43" fmla="*/ 1022 h 1138"/>
              <a:gd name="T44" fmla="*/ 585 w 935"/>
              <a:gd name="T45" fmla="*/ 1022 h 1138"/>
              <a:gd name="T46" fmla="*/ 467 w 935"/>
              <a:gd name="T47"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35" h="1138">
                <a:moveTo>
                  <a:pt x="699" y="497"/>
                </a:moveTo>
                <a:cubicBezTo>
                  <a:pt x="699" y="353"/>
                  <a:pt x="612" y="235"/>
                  <a:pt x="467" y="235"/>
                </a:cubicBezTo>
                <a:cubicBezTo>
                  <a:pt x="322" y="235"/>
                  <a:pt x="235" y="353"/>
                  <a:pt x="235" y="497"/>
                </a:cubicBezTo>
                <a:lnTo>
                  <a:pt x="235" y="847"/>
                </a:lnTo>
                <a:lnTo>
                  <a:pt x="699" y="847"/>
                </a:lnTo>
                <a:lnTo>
                  <a:pt x="699" y="497"/>
                </a:lnTo>
                <a:close/>
                <a:moveTo>
                  <a:pt x="817" y="787"/>
                </a:moveTo>
                <a:lnTo>
                  <a:pt x="934" y="905"/>
                </a:lnTo>
                <a:lnTo>
                  <a:pt x="934" y="962"/>
                </a:lnTo>
                <a:lnTo>
                  <a:pt x="0" y="962"/>
                </a:lnTo>
                <a:lnTo>
                  <a:pt x="0" y="905"/>
                </a:lnTo>
                <a:lnTo>
                  <a:pt x="117" y="787"/>
                </a:lnTo>
                <a:lnTo>
                  <a:pt x="117" y="497"/>
                </a:lnTo>
                <a:cubicBezTo>
                  <a:pt x="117" y="317"/>
                  <a:pt x="213" y="170"/>
                  <a:pt x="380" y="129"/>
                </a:cubicBezTo>
                <a:lnTo>
                  <a:pt x="380" y="88"/>
                </a:lnTo>
                <a:cubicBezTo>
                  <a:pt x="380" y="38"/>
                  <a:pt x="418" y="0"/>
                  <a:pt x="467" y="0"/>
                </a:cubicBezTo>
                <a:cubicBezTo>
                  <a:pt x="516" y="0"/>
                  <a:pt x="554" y="38"/>
                  <a:pt x="554" y="88"/>
                </a:cubicBezTo>
                <a:lnTo>
                  <a:pt x="554" y="129"/>
                </a:lnTo>
                <a:cubicBezTo>
                  <a:pt x="721" y="170"/>
                  <a:pt x="817" y="320"/>
                  <a:pt x="817" y="497"/>
                </a:cubicBezTo>
                <a:lnTo>
                  <a:pt x="817" y="787"/>
                </a:lnTo>
                <a:close/>
                <a:moveTo>
                  <a:pt x="467" y="1137"/>
                </a:moveTo>
                <a:cubicBezTo>
                  <a:pt x="404" y="1137"/>
                  <a:pt x="349" y="1085"/>
                  <a:pt x="349" y="1022"/>
                </a:cubicBezTo>
                <a:lnTo>
                  <a:pt x="585" y="1022"/>
                </a:lnTo>
                <a:cubicBezTo>
                  <a:pt x="585" y="1085"/>
                  <a:pt x="530" y="1137"/>
                  <a:pt x="467" y="113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4137" y="623096"/>
            <a:ext cx="419100" cy="409575"/>
          </a:xfrm>
          <a:custGeom>
            <a:avLst/>
            <a:gdLst>
              <a:gd name="T0" fmla="*/ 582 w 1166"/>
              <a:gd name="T1" fmla="*/ 1137 h 1138"/>
              <a:gd name="T2" fmla="*/ 465 w 1166"/>
              <a:gd name="T3" fmla="*/ 1022 h 1138"/>
              <a:gd name="T4" fmla="*/ 697 w 1166"/>
              <a:gd name="T5" fmla="*/ 1022 h 1138"/>
              <a:gd name="T6" fmla="*/ 582 w 1166"/>
              <a:gd name="T7" fmla="*/ 1137 h 1138"/>
              <a:gd name="T8" fmla="*/ 932 w 1166"/>
              <a:gd name="T9" fmla="*/ 497 h 1138"/>
              <a:gd name="T10" fmla="*/ 932 w 1166"/>
              <a:gd name="T11" fmla="*/ 787 h 1138"/>
              <a:gd name="T12" fmla="*/ 1050 w 1166"/>
              <a:gd name="T13" fmla="*/ 905 h 1138"/>
              <a:gd name="T14" fmla="*/ 1050 w 1166"/>
              <a:gd name="T15" fmla="*/ 962 h 1138"/>
              <a:gd name="T16" fmla="*/ 115 w 1166"/>
              <a:gd name="T17" fmla="*/ 962 h 1138"/>
              <a:gd name="T18" fmla="*/ 115 w 1166"/>
              <a:gd name="T19" fmla="*/ 905 h 1138"/>
              <a:gd name="T20" fmla="*/ 233 w 1166"/>
              <a:gd name="T21" fmla="*/ 787 h 1138"/>
              <a:gd name="T22" fmla="*/ 233 w 1166"/>
              <a:gd name="T23" fmla="*/ 497 h 1138"/>
              <a:gd name="T24" fmla="*/ 495 w 1166"/>
              <a:gd name="T25" fmla="*/ 129 h 1138"/>
              <a:gd name="T26" fmla="*/ 495 w 1166"/>
              <a:gd name="T27" fmla="*/ 88 h 1138"/>
              <a:gd name="T28" fmla="*/ 582 w 1166"/>
              <a:gd name="T29" fmla="*/ 0 h 1138"/>
              <a:gd name="T30" fmla="*/ 670 w 1166"/>
              <a:gd name="T31" fmla="*/ 88 h 1138"/>
              <a:gd name="T32" fmla="*/ 670 w 1166"/>
              <a:gd name="T33" fmla="*/ 129 h 1138"/>
              <a:gd name="T34" fmla="*/ 932 w 1166"/>
              <a:gd name="T35" fmla="*/ 497 h 1138"/>
              <a:gd name="T36" fmla="*/ 1047 w 1166"/>
              <a:gd name="T37" fmla="*/ 467 h 1138"/>
              <a:gd name="T38" fmla="*/ 842 w 1166"/>
              <a:gd name="T39" fmla="*/ 93 h 1138"/>
              <a:gd name="T40" fmla="*/ 924 w 1166"/>
              <a:gd name="T41" fmla="*/ 11 h 1138"/>
              <a:gd name="T42" fmla="*/ 1165 w 1166"/>
              <a:gd name="T43" fmla="*/ 467 h 1138"/>
              <a:gd name="T44" fmla="*/ 1047 w 1166"/>
              <a:gd name="T45" fmla="*/ 467 h 1138"/>
              <a:gd name="T46" fmla="*/ 326 w 1166"/>
              <a:gd name="T47" fmla="*/ 93 h 1138"/>
              <a:gd name="T48" fmla="*/ 118 w 1166"/>
              <a:gd name="T49" fmla="*/ 467 h 1138"/>
              <a:gd name="T50" fmla="*/ 0 w 1166"/>
              <a:gd name="T51" fmla="*/ 467 h 1138"/>
              <a:gd name="T52" fmla="*/ 241 w 1166"/>
              <a:gd name="T53" fmla="*/ 11 h 1138"/>
              <a:gd name="T54" fmla="*/ 326 w 1166"/>
              <a:gd name="T55" fmla="*/ 93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38">
                <a:moveTo>
                  <a:pt x="582" y="1137"/>
                </a:moveTo>
                <a:cubicBezTo>
                  <a:pt x="517" y="1137"/>
                  <a:pt x="465" y="1085"/>
                  <a:pt x="465" y="1022"/>
                </a:cubicBezTo>
                <a:lnTo>
                  <a:pt x="697" y="1022"/>
                </a:lnTo>
                <a:cubicBezTo>
                  <a:pt x="697" y="1090"/>
                  <a:pt x="646" y="1137"/>
                  <a:pt x="582" y="1137"/>
                </a:cubicBezTo>
                <a:close/>
                <a:moveTo>
                  <a:pt x="932" y="497"/>
                </a:moveTo>
                <a:lnTo>
                  <a:pt x="932" y="787"/>
                </a:lnTo>
                <a:lnTo>
                  <a:pt x="1050" y="905"/>
                </a:lnTo>
                <a:lnTo>
                  <a:pt x="1050" y="962"/>
                </a:lnTo>
                <a:lnTo>
                  <a:pt x="115" y="962"/>
                </a:lnTo>
                <a:lnTo>
                  <a:pt x="115" y="905"/>
                </a:lnTo>
                <a:lnTo>
                  <a:pt x="233" y="787"/>
                </a:lnTo>
                <a:lnTo>
                  <a:pt x="233" y="497"/>
                </a:lnTo>
                <a:cubicBezTo>
                  <a:pt x="233" y="317"/>
                  <a:pt x="328" y="170"/>
                  <a:pt x="495" y="129"/>
                </a:cubicBezTo>
                <a:lnTo>
                  <a:pt x="495" y="88"/>
                </a:lnTo>
                <a:cubicBezTo>
                  <a:pt x="495" y="38"/>
                  <a:pt x="533" y="0"/>
                  <a:pt x="582" y="0"/>
                </a:cubicBezTo>
                <a:cubicBezTo>
                  <a:pt x="632" y="0"/>
                  <a:pt x="670" y="38"/>
                  <a:pt x="670" y="88"/>
                </a:cubicBezTo>
                <a:lnTo>
                  <a:pt x="670" y="129"/>
                </a:lnTo>
                <a:cubicBezTo>
                  <a:pt x="837" y="170"/>
                  <a:pt x="932" y="320"/>
                  <a:pt x="932" y="497"/>
                </a:cubicBezTo>
                <a:close/>
                <a:moveTo>
                  <a:pt x="1047" y="467"/>
                </a:moveTo>
                <a:cubicBezTo>
                  <a:pt x="1039" y="312"/>
                  <a:pt x="960" y="178"/>
                  <a:pt x="842" y="93"/>
                </a:cubicBezTo>
                <a:lnTo>
                  <a:pt x="924" y="11"/>
                </a:lnTo>
                <a:cubicBezTo>
                  <a:pt x="1063" y="118"/>
                  <a:pt x="1156" y="282"/>
                  <a:pt x="1165" y="467"/>
                </a:cubicBezTo>
                <a:lnTo>
                  <a:pt x="1047" y="467"/>
                </a:lnTo>
                <a:close/>
                <a:moveTo>
                  <a:pt x="326" y="93"/>
                </a:moveTo>
                <a:cubicBezTo>
                  <a:pt x="205" y="178"/>
                  <a:pt x="126" y="312"/>
                  <a:pt x="118" y="467"/>
                </a:cubicBezTo>
                <a:lnTo>
                  <a:pt x="0" y="467"/>
                </a:lnTo>
                <a:cubicBezTo>
                  <a:pt x="9" y="282"/>
                  <a:pt x="101" y="118"/>
                  <a:pt x="241" y="11"/>
                </a:cubicBezTo>
                <a:lnTo>
                  <a:pt x="326" y="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08874" y="659607"/>
            <a:ext cx="419100" cy="336550"/>
          </a:xfrm>
          <a:custGeom>
            <a:avLst/>
            <a:gdLst>
              <a:gd name="T0" fmla="*/ 757 w 1165"/>
              <a:gd name="T1" fmla="*/ 88 h 936"/>
              <a:gd name="T2" fmla="*/ 757 w 1165"/>
              <a:gd name="T3" fmla="*/ 410 h 936"/>
              <a:gd name="T4" fmla="*/ 1076 w 1165"/>
              <a:gd name="T5" fmla="*/ 410 h 936"/>
              <a:gd name="T6" fmla="*/ 757 w 1165"/>
              <a:gd name="T7" fmla="*/ 88 h 936"/>
              <a:gd name="T8" fmla="*/ 1164 w 1165"/>
              <a:gd name="T9" fmla="*/ 350 h 936"/>
              <a:gd name="T10" fmla="*/ 1164 w 1165"/>
              <a:gd name="T11" fmla="*/ 817 h 936"/>
              <a:gd name="T12" fmla="*/ 1049 w 1165"/>
              <a:gd name="T13" fmla="*/ 932 h 936"/>
              <a:gd name="T14" fmla="*/ 114 w 1165"/>
              <a:gd name="T15" fmla="*/ 935 h 936"/>
              <a:gd name="T16" fmla="*/ 0 w 1165"/>
              <a:gd name="T17" fmla="*/ 817 h 936"/>
              <a:gd name="T18" fmla="*/ 0 w 1165"/>
              <a:gd name="T19" fmla="*/ 118 h 936"/>
              <a:gd name="T20" fmla="*/ 114 w 1165"/>
              <a:gd name="T21" fmla="*/ 0 h 936"/>
              <a:gd name="T22" fmla="*/ 814 w 1165"/>
              <a:gd name="T23" fmla="*/ 0 h 936"/>
              <a:gd name="T24" fmla="*/ 1164 w 1165"/>
              <a:gd name="T25"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5" h="936">
                <a:moveTo>
                  <a:pt x="757" y="88"/>
                </a:moveTo>
                <a:lnTo>
                  <a:pt x="757" y="410"/>
                </a:lnTo>
                <a:lnTo>
                  <a:pt x="1076" y="410"/>
                </a:lnTo>
                <a:lnTo>
                  <a:pt x="757" y="88"/>
                </a:lnTo>
                <a:close/>
                <a:moveTo>
                  <a:pt x="1164" y="350"/>
                </a:moveTo>
                <a:lnTo>
                  <a:pt x="1164" y="817"/>
                </a:lnTo>
                <a:cubicBezTo>
                  <a:pt x="1164" y="880"/>
                  <a:pt x="1112" y="932"/>
                  <a:pt x="1049" y="932"/>
                </a:cubicBezTo>
                <a:lnTo>
                  <a:pt x="114" y="935"/>
                </a:lnTo>
                <a:cubicBezTo>
                  <a:pt x="52" y="935"/>
                  <a:pt x="0" y="880"/>
                  <a:pt x="0" y="817"/>
                </a:cubicBezTo>
                <a:lnTo>
                  <a:pt x="0" y="118"/>
                </a:lnTo>
                <a:cubicBezTo>
                  <a:pt x="0" y="55"/>
                  <a:pt x="52" y="0"/>
                  <a:pt x="114" y="0"/>
                </a:cubicBezTo>
                <a:lnTo>
                  <a:pt x="814" y="0"/>
                </a:lnTo>
                <a:lnTo>
                  <a:pt x="1164"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24887" y="618332"/>
            <a:ext cx="336550" cy="419100"/>
          </a:xfrm>
          <a:custGeom>
            <a:avLst/>
            <a:gdLst>
              <a:gd name="T0" fmla="*/ 525 w 936"/>
              <a:gd name="T1" fmla="*/ 408 h 1166"/>
              <a:gd name="T2" fmla="*/ 847 w 936"/>
              <a:gd name="T3" fmla="*/ 408 h 1166"/>
              <a:gd name="T4" fmla="*/ 525 w 936"/>
              <a:gd name="T5" fmla="*/ 88 h 1166"/>
              <a:gd name="T6" fmla="*/ 525 w 936"/>
              <a:gd name="T7" fmla="*/ 408 h 1166"/>
              <a:gd name="T8" fmla="*/ 699 w 936"/>
              <a:gd name="T9" fmla="*/ 815 h 1166"/>
              <a:gd name="T10" fmla="*/ 699 w 936"/>
              <a:gd name="T11" fmla="*/ 700 h 1166"/>
              <a:gd name="T12" fmla="*/ 525 w 936"/>
              <a:gd name="T13" fmla="*/ 700 h 1166"/>
              <a:gd name="T14" fmla="*/ 525 w 936"/>
              <a:gd name="T15" fmla="*/ 525 h 1166"/>
              <a:gd name="T16" fmla="*/ 410 w 936"/>
              <a:gd name="T17" fmla="*/ 525 h 1166"/>
              <a:gd name="T18" fmla="*/ 410 w 936"/>
              <a:gd name="T19" fmla="*/ 700 h 1166"/>
              <a:gd name="T20" fmla="*/ 235 w 936"/>
              <a:gd name="T21" fmla="*/ 700 h 1166"/>
              <a:gd name="T22" fmla="*/ 235 w 936"/>
              <a:gd name="T23" fmla="*/ 815 h 1166"/>
              <a:gd name="T24" fmla="*/ 410 w 936"/>
              <a:gd name="T25" fmla="*/ 815 h 1166"/>
              <a:gd name="T26" fmla="*/ 410 w 936"/>
              <a:gd name="T27" fmla="*/ 990 h 1166"/>
              <a:gd name="T28" fmla="*/ 525 w 936"/>
              <a:gd name="T29" fmla="*/ 990 h 1166"/>
              <a:gd name="T30" fmla="*/ 525 w 936"/>
              <a:gd name="T31" fmla="*/ 815 h 1166"/>
              <a:gd name="T32" fmla="*/ 699 w 936"/>
              <a:gd name="T33" fmla="*/ 815 h 1166"/>
              <a:gd name="T34" fmla="*/ 585 w 936"/>
              <a:gd name="T35" fmla="*/ 0 h 1166"/>
              <a:gd name="T36" fmla="*/ 935 w 936"/>
              <a:gd name="T37" fmla="*/ 350 h 1166"/>
              <a:gd name="T38" fmla="*/ 935 w 936"/>
              <a:gd name="T39" fmla="*/ 1050 h 1166"/>
              <a:gd name="T40" fmla="*/ 817 w 936"/>
              <a:gd name="T41" fmla="*/ 1165 h 1166"/>
              <a:gd name="T42" fmla="*/ 117 w 936"/>
              <a:gd name="T43" fmla="*/ 1165 h 1166"/>
              <a:gd name="T44" fmla="*/ 0 w 936"/>
              <a:gd name="T45" fmla="*/ 1050 h 1166"/>
              <a:gd name="T46" fmla="*/ 3 w 936"/>
              <a:gd name="T47" fmla="*/ 115 h 1166"/>
              <a:gd name="T48" fmla="*/ 117 w 936"/>
              <a:gd name="T49" fmla="*/ 0 h 1166"/>
              <a:gd name="T50" fmla="*/ 585 w 936"/>
              <a:gd name="T5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6" h="1166">
                <a:moveTo>
                  <a:pt x="525" y="408"/>
                </a:moveTo>
                <a:lnTo>
                  <a:pt x="847" y="408"/>
                </a:lnTo>
                <a:lnTo>
                  <a:pt x="525" y="88"/>
                </a:lnTo>
                <a:lnTo>
                  <a:pt x="525" y="408"/>
                </a:lnTo>
                <a:close/>
                <a:moveTo>
                  <a:pt x="699" y="815"/>
                </a:moveTo>
                <a:lnTo>
                  <a:pt x="699" y="700"/>
                </a:lnTo>
                <a:lnTo>
                  <a:pt x="525" y="700"/>
                </a:lnTo>
                <a:lnTo>
                  <a:pt x="525" y="525"/>
                </a:lnTo>
                <a:lnTo>
                  <a:pt x="410" y="525"/>
                </a:lnTo>
                <a:lnTo>
                  <a:pt x="410" y="700"/>
                </a:lnTo>
                <a:lnTo>
                  <a:pt x="235" y="700"/>
                </a:lnTo>
                <a:lnTo>
                  <a:pt x="235" y="815"/>
                </a:lnTo>
                <a:lnTo>
                  <a:pt x="410" y="815"/>
                </a:lnTo>
                <a:lnTo>
                  <a:pt x="410" y="990"/>
                </a:lnTo>
                <a:lnTo>
                  <a:pt x="525" y="990"/>
                </a:lnTo>
                <a:lnTo>
                  <a:pt x="525" y="815"/>
                </a:lnTo>
                <a:lnTo>
                  <a:pt x="699" y="815"/>
                </a:lnTo>
                <a:close/>
                <a:moveTo>
                  <a:pt x="585" y="0"/>
                </a:moveTo>
                <a:lnTo>
                  <a:pt x="935" y="350"/>
                </a:lnTo>
                <a:lnTo>
                  <a:pt x="935" y="1050"/>
                </a:lnTo>
                <a:cubicBezTo>
                  <a:pt x="935" y="1113"/>
                  <a:pt x="880" y="1165"/>
                  <a:pt x="817" y="1165"/>
                </a:cubicBezTo>
                <a:lnTo>
                  <a:pt x="117" y="1165"/>
                </a:lnTo>
                <a:cubicBezTo>
                  <a:pt x="55" y="1165"/>
                  <a:pt x="0" y="1113"/>
                  <a:pt x="0" y="1050"/>
                </a:cubicBezTo>
                <a:lnTo>
                  <a:pt x="3" y="115"/>
                </a:lnTo>
                <a:cubicBezTo>
                  <a:pt x="3" y="52"/>
                  <a:pt x="55" y="0"/>
                  <a:pt x="117" y="0"/>
                </a:cubicBezTo>
                <a:lnTo>
                  <a:pt x="58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58349" y="618332"/>
            <a:ext cx="419100" cy="419100"/>
          </a:xfrm>
          <a:custGeom>
            <a:avLst/>
            <a:gdLst>
              <a:gd name="T0" fmla="*/ 952 w 1166"/>
              <a:gd name="T1" fmla="*/ 869 h 1166"/>
              <a:gd name="T2" fmla="*/ 1050 w 1166"/>
              <a:gd name="T3" fmla="*/ 582 h 1166"/>
              <a:gd name="T4" fmla="*/ 583 w 1166"/>
              <a:gd name="T5" fmla="*/ 115 h 1166"/>
              <a:gd name="T6" fmla="*/ 296 w 1166"/>
              <a:gd name="T7" fmla="*/ 214 h 1166"/>
              <a:gd name="T8" fmla="*/ 952 w 1166"/>
              <a:gd name="T9" fmla="*/ 869 h 1166"/>
              <a:gd name="T10" fmla="*/ 583 w 1166"/>
              <a:gd name="T11" fmla="*/ 1050 h 1166"/>
              <a:gd name="T12" fmla="*/ 870 w 1166"/>
              <a:gd name="T13" fmla="*/ 951 h 1166"/>
              <a:gd name="T14" fmla="*/ 214 w 1166"/>
              <a:gd name="T15" fmla="*/ 296 h 1166"/>
              <a:gd name="T16" fmla="*/ 115 w 1166"/>
              <a:gd name="T17" fmla="*/ 582 h 1166"/>
              <a:gd name="T18" fmla="*/ 583 w 1166"/>
              <a:gd name="T19" fmla="*/ 1050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952" y="869"/>
                </a:moveTo>
                <a:cubicBezTo>
                  <a:pt x="1014" y="790"/>
                  <a:pt x="1050" y="689"/>
                  <a:pt x="1050" y="582"/>
                </a:cubicBezTo>
                <a:cubicBezTo>
                  <a:pt x="1050" y="326"/>
                  <a:pt x="839" y="115"/>
                  <a:pt x="583" y="115"/>
                </a:cubicBezTo>
                <a:cubicBezTo>
                  <a:pt x="476" y="115"/>
                  <a:pt x="375" y="151"/>
                  <a:pt x="296" y="214"/>
                </a:cubicBezTo>
                <a:lnTo>
                  <a:pt x="952" y="869"/>
                </a:lnTo>
                <a:close/>
                <a:moveTo>
                  <a:pt x="583" y="1050"/>
                </a:moveTo>
                <a:cubicBezTo>
                  <a:pt x="689" y="1050"/>
                  <a:pt x="790" y="1014"/>
                  <a:pt x="870" y="951"/>
                </a:cubicBezTo>
                <a:lnTo>
                  <a:pt x="214" y="296"/>
                </a:lnTo>
                <a:cubicBezTo>
                  <a:pt x="151" y="375"/>
                  <a:pt x="115" y="476"/>
                  <a:pt x="115" y="582"/>
                </a:cubicBezTo>
                <a:cubicBezTo>
                  <a:pt x="115" y="839"/>
                  <a:pt x="326" y="1050"/>
                  <a:pt x="583" y="1050"/>
                </a:cubicBezTo>
                <a:close/>
                <a:moveTo>
                  <a:pt x="583" y="0"/>
                </a:moveTo>
                <a:cubicBezTo>
                  <a:pt x="905" y="0"/>
                  <a:pt x="1165" y="259"/>
                  <a:pt x="1165" y="582"/>
                </a:cubicBezTo>
                <a:cubicBezTo>
                  <a:pt x="1165" y="904"/>
                  <a:pt x="906" y="1165"/>
                  <a:pt x="583" y="1165"/>
                </a:cubicBezTo>
                <a:cubicBezTo>
                  <a:pt x="261" y="1165"/>
                  <a:pt x="0" y="904"/>
                  <a:pt x="0" y="582"/>
                </a:cubicBezTo>
                <a:cubicBezTo>
                  <a:pt x="0" y="259"/>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55314" y="596107"/>
            <a:ext cx="377825" cy="463550"/>
          </a:xfrm>
          <a:custGeom>
            <a:avLst/>
            <a:gdLst>
              <a:gd name="T0" fmla="*/ 345 w 1051"/>
              <a:gd name="T1" fmla="*/ 293 h 1286"/>
              <a:gd name="T2" fmla="*/ 345 w 1051"/>
              <a:gd name="T3" fmla="*/ 364 h 1286"/>
              <a:gd name="T4" fmla="*/ 238 w 1051"/>
              <a:gd name="T5" fmla="*/ 257 h 1286"/>
              <a:gd name="T6" fmla="*/ 525 w 1051"/>
              <a:gd name="T7" fmla="*/ 0 h 1286"/>
              <a:gd name="T8" fmla="*/ 817 w 1051"/>
              <a:gd name="T9" fmla="*/ 293 h 1286"/>
              <a:gd name="T10" fmla="*/ 817 w 1051"/>
              <a:gd name="T11" fmla="*/ 410 h 1286"/>
              <a:gd name="T12" fmla="*/ 875 w 1051"/>
              <a:gd name="T13" fmla="*/ 410 h 1286"/>
              <a:gd name="T14" fmla="*/ 992 w 1051"/>
              <a:gd name="T15" fmla="*/ 525 h 1286"/>
              <a:gd name="T16" fmla="*/ 992 w 1051"/>
              <a:gd name="T17" fmla="*/ 1011 h 1286"/>
              <a:gd name="T18" fmla="*/ 388 w 1051"/>
              <a:gd name="T19" fmla="*/ 410 h 1286"/>
              <a:gd name="T20" fmla="*/ 705 w 1051"/>
              <a:gd name="T21" fmla="*/ 410 h 1286"/>
              <a:gd name="T22" fmla="*/ 705 w 1051"/>
              <a:gd name="T23" fmla="*/ 293 h 1286"/>
              <a:gd name="T24" fmla="*/ 525 w 1051"/>
              <a:gd name="T25" fmla="*/ 112 h 1286"/>
              <a:gd name="T26" fmla="*/ 345 w 1051"/>
              <a:gd name="T27" fmla="*/ 293 h 1286"/>
              <a:gd name="T28" fmla="*/ 1050 w 1051"/>
              <a:gd name="T29" fmla="*/ 1214 h 1286"/>
              <a:gd name="T30" fmla="*/ 979 w 1051"/>
              <a:gd name="T31" fmla="*/ 1285 h 1286"/>
              <a:gd name="T32" fmla="*/ 913 w 1051"/>
              <a:gd name="T33" fmla="*/ 1219 h 1286"/>
              <a:gd name="T34" fmla="*/ 875 w 1051"/>
              <a:gd name="T35" fmla="*/ 1225 h 1286"/>
              <a:gd name="T36" fmla="*/ 175 w 1051"/>
              <a:gd name="T37" fmla="*/ 1225 h 1286"/>
              <a:gd name="T38" fmla="*/ 58 w 1051"/>
              <a:gd name="T39" fmla="*/ 1110 h 1286"/>
              <a:gd name="T40" fmla="*/ 58 w 1051"/>
              <a:gd name="T41" fmla="*/ 525 h 1286"/>
              <a:gd name="T42" fmla="*/ 121 w 1051"/>
              <a:gd name="T43" fmla="*/ 424 h 1286"/>
              <a:gd name="T44" fmla="*/ 0 w 1051"/>
              <a:gd name="T45" fmla="*/ 306 h 1286"/>
              <a:gd name="T46" fmla="*/ 71 w 1051"/>
              <a:gd name="T47" fmla="*/ 235 h 1286"/>
              <a:gd name="T48" fmla="*/ 1050 w 1051"/>
              <a:gd name="T49" fmla="*/ 121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286">
                <a:moveTo>
                  <a:pt x="345" y="293"/>
                </a:moveTo>
                <a:lnTo>
                  <a:pt x="345" y="364"/>
                </a:lnTo>
                <a:lnTo>
                  <a:pt x="238" y="257"/>
                </a:lnTo>
                <a:cubicBezTo>
                  <a:pt x="254" y="112"/>
                  <a:pt x="375" y="0"/>
                  <a:pt x="525" y="0"/>
                </a:cubicBezTo>
                <a:cubicBezTo>
                  <a:pt x="686" y="0"/>
                  <a:pt x="817" y="131"/>
                  <a:pt x="817" y="293"/>
                </a:cubicBezTo>
                <a:lnTo>
                  <a:pt x="817" y="410"/>
                </a:lnTo>
                <a:lnTo>
                  <a:pt x="875" y="410"/>
                </a:lnTo>
                <a:cubicBezTo>
                  <a:pt x="938" y="410"/>
                  <a:pt x="992" y="462"/>
                  <a:pt x="992" y="525"/>
                </a:cubicBezTo>
                <a:lnTo>
                  <a:pt x="992" y="1011"/>
                </a:lnTo>
                <a:lnTo>
                  <a:pt x="388" y="410"/>
                </a:lnTo>
                <a:lnTo>
                  <a:pt x="705" y="410"/>
                </a:lnTo>
                <a:lnTo>
                  <a:pt x="705" y="293"/>
                </a:lnTo>
                <a:cubicBezTo>
                  <a:pt x="705" y="194"/>
                  <a:pt x="623" y="112"/>
                  <a:pt x="525" y="112"/>
                </a:cubicBezTo>
                <a:cubicBezTo>
                  <a:pt x="427" y="112"/>
                  <a:pt x="345" y="194"/>
                  <a:pt x="345" y="293"/>
                </a:cubicBezTo>
                <a:close/>
                <a:moveTo>
                  <a:pt x="1050" y="1214"/>
                </a:moveTo>
                <a:lnTo>
                  <a:pt x="979" y="1285"/>
                </a:lnTo>
                <a:lnTo>
                  <a:pt x="913" y="1219"/>
                </a:lnTo>
                <a:cubicBezTo>
                  <a:pt x="902" y="1222"/>
                  <a:pt x="888" y="1225"/>
                  <a:pt x="875" y="1225"/>
                </a:cubicBezTo>
                <a:lnTo>
                  <a:pt x="175" y="1225"/>
                </a:lnTo>
                <a:cubicBezTo>
                  <a:pt x="112" y="1225"/>
                  <a:pt x="58" y="1173"/>
                  <a:pt x="58" y="1110"/>
                </a:cubicBezTo>
                <a:lnTo>
                  <a:pt x="58" y="525"/>
                </a:lnTo>
                <a:cubicBezTo>
                  <a:pt x="58" y="481"/>
                  <a:pt x="85" y="443"/>
                  <a:pt x="121" y="424"/>
                </a:cubicBezTo>
                <a:lnTo>
                  <a:pt x="0" y="306"/>
                </a:lnTo>
                <a:lnTo>
                  <a:pt x="71" y="235"/>
                </a:lnTo>
                <a:lnTo>
                  <a:pt x="1050" y="12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862" y="1488282"/>
            <a:ext cx="419100" cy="419100"/>
          </a:xfrm>
          <a:custGeom>
            <a:avLst/>
            <a:gdLst>
              <a:gd name="T0" fmla="*/ 484 w 1165"/>
              <a:gd name="T1" fmla="*/ 699 h 1165"/>
              <a:gd name="T2" fmla="*/ 875 w 1165"/>
              <a:gd name="T3" fmla="*/ 309 h 1165"/>
              <a:gd name="T4" fmla="*/ 793 w 1165"/>
              <a:gd name="T5" fmla="*/ 227 h 1165"/>
              <a:gd name="T6" fmla="*/ 484 w 1165"/>
              <a:gd name="T7" fmla="*/ 535 h 1165"/>
              <a:gd name="T8" fmla="*/ 372 w 1165"/>
              <a:gd name="T9" fmla="*/ 423 h 1165"/>
              <a:gd name="T10" fmla="*/ 290 w 1165"/>
              <a:gd name="T11" fmla="*/ 505 h 1165"/>
              <a:gd name="T12" fmla="*/ 484 w 1165"/>
              <a:gd name="T13" fmla="*/ 699 h 1165"/>
              <a:gd name="T14" fmla="*/ 875 w 1165"/>
              <a:gd name="T15" fmla="*/ 932 h 1165"/>
              <a:gd name="T16" fmla="*/ 875 w 1165"/>
              <a:gd name="T17" fmla="*/ 814 h 1165"/>
              <a:gd name="T18" fmla="*/ 290 w 1165"/>
              <a:gd name="T19" fmla="*/ 814 h 1165"/>
              <a:gd name="T20" fmla="*/ 290 w 1165"/>
              <a:gd name="T21" fmla="*/ 932 h 1165"/>
              <a:gd name="T22" fmla="*/ 875 w 1165"/>
              <a:gd name="T23" fmla="*/ 932 h 1165"/>
              <a:gd name="T24" fmla="*/ 582 w 1165"/>
              <a:gd name="T25" fmla="*/ 0 h 1165"/>
              <a:gd name="T26" fmla="*/ 1164 w 1165"/>
              <a:gd name="T27" fmla="*/ 582 h 1165"/>
              <a:gd name="T28" fmla="*/ 582 w 1165"/>
              <a:gd name="T29" fmla="*/ 1164 h 1165"/>
              <a:gd name="T30" fmla="*/ 0 w 1165"/>
              <a:gd name="T31" fmla="*/ 582 h 1165"/>
              <a:gd name="T32" fmla="*/ 582 w 1165"/>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165">
                <a:moveTo>
                  <a:pt x="484" y="699"/>
                </a:moveTo>
                <a:lnTo>
                  <a:pt x="875" y="309"/>
                </a:lnTo>
                <a:lnTo>
                  <a:pt x="793" y="227"/>
                </a:lnTo>
                <a:lnTo>
                  <a:pt x="484" y="535"/>
                </a:lnTo>
                <a:lnTo>
                  <a:pt x="372" y="423"/>
                </a:lnTo>
                <a:lnTo>
                  <a:pt x="290" y="505"/>
                </a:lnTo>
                <a:lnTo>
                  <a:pt x="484" y="699"/>
                </a:lnTo>
                <a:close/>
                <a:moveTo>
                  <a:pt x="875" y="932"/>
                </a:moveTo>
                <a:lnTo>
                  <a:pt x="875" y="814"/>
                </a:lnTo>
                <a:lnTo>
                  <a:pt x="290" y="814"/>
                </a:lnTo>
                <a:lnTo>
                  <a:pt x="290" y="932"/>
                </a:lnTo>
                <a:lnTo>
                  <a:pt x="875" y="932"/>
                </a:lnTo>
                <a:close/>
                <a:moveTo>
                  <a:pt x="582" y="0"/>
                </a:moveTo>
                <a:cubicBezTo>
                  <a:pt x="902" y="0"/>
                  <a:pt x="1164" y="262"/>
                  <a:pt x="1164" y="582"/>
                </a:cubicBezTo>
                <a:cubicBezTo>
                  <a:pt x="1164" y="902"/>
                  <a:pt x="902" y="1164"/>
                  <a:pt x="582" y="1164"/>
                </a:cubicBezTo>
                <a:cubicBezTo>
                  <a:pt x="263" y="1164"/>
                  <a:pt x="0" y="902"/>
                  <a:pt x="0" y="582"/>
                </a:cubicBezTo>
                <a:cubicBezTo>
                  <a:pt x="0" y="262"/>
                  <a:pt x="263"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08201" y="1447008"/>
            <a:ext cx="461963" cy="503236"/>
          </a:xfrm>
          <a:custGeom>
            <a:avLst/>
            <a:gdLst>
              <a:gd name="T0" fmla="*/ 1284 w 1285"/>
              <a:gd name="T1" fmla="*/ 320 h 1400"/>
              <a:gd name="T2" fmla="*/ 1284 w 1285"/>
              <a:gd name="T3" fmla="*/ 1167 h 1400"/>
              <a:gd name="T4" fmla="*/ 1049 w 1285"/>
              <a:gd name="T5" fmla="*/ 1399 h 1400"/>
              <a:gd name="T6" fmla="*/ 625 w 1285"/>
              <a:gd name="T7" fmla="*/ 1399 h 1400"/>
              <a:gd name="T8" fmla="*/ 459 w 1285"/>
              <a:gd name="T9" fmla="*/ 1331 h 1400"/>
              <a:gd name="T10" fmla="*/ 0 w 1285"/>
              <a:gd name="T11" fmla="*/ 864 h 1400"/>
              <a:gd name="T12" fmla="*/ 76 w 1285"/>
              <a:gd name="T13" fmla="*/ 793 h 1400"/>
              <a:gd name="T14" fmla="*/ 122 w 1285"/>
              <a:gd name="T15" fmla="*/ 776 h 1400"/>
              <a:gd name="T16" fmla="*/ 158 w 1285"/>
              <a:gd name="T17" fmla="*/ 785 h 1400"/>
              <a:gd name="T18" fmla="*/ 409 w 1285"/>
              <a:gd name="T19" fmla="*/ 927 h 1400"/>
              <a:gd name="T20" fmla="*/ 409 w 1285"/>
              <a:gd name="T21" fmla="*/ 233 h 1400"/>
              <a:gd name="T22" fmla="*/ 497 w 1285"/>
              <a:gd name="T23" fmla="*/ 145 h 1400"/>
              <a:gd name="T24" fmla="*/ 584 w 1285"/>
              <a:gd name="T25" fmla="*/ 233 h 1400"/>
              <a:gd name="T26" fmla="*/ 584 w 1285"/>
              <a:gd name="T27" fmla="*/ 642 h 1400"/>
              <a:gd name="T28" fmla="*/ 642 w 1285"/>
              <a:gd name="T29" fmla="*/ 642 h 1400"/>
              <a:gd name="T30" fmla="*/ 642 w 1285"/>
              <a:gd name="T31" fmla="*/ 88 h 1400"/>
              <a:gd name="T32" fmla="*/ 729 w 1285"/>
              <a:gd name="T33" fmla="*/ 0 h 1400"/>
              <a:gd name="T34" fmla="*/ 817 w 1285"/>
              <a:gd name="T35" fmla="*/ 88 h 1400"/>
              <a:gd name="T36" fmla="*/ 817 w 1285"/>
              <a:gd name="T37" fmla="*/ 642 h 1400"/>
              <a:gd name="T38" fmla="*/ 874 w 1285"/>
              <a:gd name="T39" fmla="*/ 642 h 1400"/>
              <a:gd name="T40" fmla="*/ 874 w 1285"/>
              <a:gd name="T41" fmla="*/ 145 h 1400"/>
              <a:gd name="T42" fmla="*/ 962 w 1285"/>
              <a:gd name="T43" fmla="*/ 58 h 1400"/>
              <a:gd name="T44" fmla="*/ 1049 w 1285"/>
              <a:gd name="T45" fmla="*/ 145 h 1400"/>
              <a:gd name="T46" fmla="*/ 1049 w 1285"/>
              <a:gd name="T47" fmla="*/ 642 h 1400"/>
              <a:gd name="T48" fmla="*/ 1109 w 1285"/>
              <a:gd name="T49" fmla="*/ 642 h 1400"/>
              <a:gd name="T50" fmla="*/ 1109 w 1285"/>
              <a:gd name="T51" fmla="*/ 320 h 1400"/>
              <a:gd name="T52" fmla="*/ 1197 w 1285"/>
              <a:gd name="T53" fmla="*/ 233 h 1400"/>
              <a:gd name="T54" fmla="*/ 1284 w 1285"/>
              <a:gd name="T55" fmla="*/ 320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5" h="1400">
                <a:moveTo>
                  <a:pt x="1284" y="320"/>
                </a:moveTo>
                <a:lnTo>
                  <a:pt x="1284" y="1167"/>
                </a:lnTo>
                <a:cubicBezTo>
                  <a:pt x="1284" y="1296"/>
                  <a:pt x="1177" y="1399"/>
                  <a:pt x="1049" y="1399"/>
                </a:cubicBezTo>
                <a:lnTo>
                  <a:pt x="625" y="1399"/>
                </a:lnTo>
                <a:cubicBezTo>
                  <a:pt x="562" y="1399"/>
                  <a:pt x="502" y="1375"/>
                  <a:pt x="459" y="1331"/>
                </a:cubicBezTo>
                <a:lnTo>
                  <a:pt x="0" y="864"/>
                </a:lnTo>
                <a:cubicBezTo>
                  <a:pt x="0" y="864"/>
                  <a:pt x="73" y="793"/>
                  <a:pt x="76" y="793"/>
                </a:cubicBezTo>
                <a:cubicBezTo>
                  <a:pt x="90" y="782"/>
                  <a:pt x="106" y="776"/>
                  <a:pt x="122" y="776"/>
                </a:cubicBezTo>
                <a:cubicBezTo>
                  <a:pt x="136" y="776"/>
                  <a:pt x="147" y="779"/>
                  <a:pt x="158" y="785"/>
                </a:cubicBezTo>
                <a:cubicBezTo>
                  <a:pt x="161" y="785"/>
                  <a:pt x="409" y="927"/>
                  <a:pt x="409" y="927"/>
                </a:cubicBezTo>
                <a:lnTo>
                  <a:pt x="409" y="233"/>
                </a:lnTo>
                <a:cubicBezTo>
                  <a:pt x="409" y="183"/>
                  <a:pt x="448" y="145"/>
                  <a:pt x="497" y="145"/>
                </a:cubicBezTo>
                <a:cubicBezTo>
                  <a:pt x="546" y="145"/>
                  <a:pt x="584" y="183"/>
                  <a:pt x="584" y="233"/>
                </a:cubicBezTo>
                <a:lnTo>
                  <a:pt x="584" y="642"/>
                </a:lnTo>
                <a:lnTo>
                  <a:pt x="642" y="642"/>
                </a:lnTo>
                <a:lnTo>
                  <a:pt x="642" y="88"/>
                </a:lnTo>
                <a:cubicBezTo>
                  <a:pt x="642" y="39"/>
                  <a:pt x="680" y="0"/>
                  <a:pt x="729" y="0"/>
                </a:cubicBezTo>
                <a:cubicBezTo>
                  <a:pt x="778" y="0"/>
                  <a:pt x="817" y="39"/>
                  <a:pt x="817" y="88"/>
                </a:cubicBezTo>
                <a:lnTo>
                  <a:pt x="817" y="642"/>
                </a:lnTo>
                <a:lnTo>
                  <a:pt x="874" y="642"/>
                </a:lnTo>
                <a:lnTo>
                  <a:pt x="874" y="145"/>
                </a:lnTo>
                <a:cubicBezTo>
                  <a:pt x="874" y="96"/>
                  <a:pt x="912" y="58"/>
                  <a:pt x="962" y="58"/>
                </a:cubicBezTo>
                <a:cubicBezTo>
                  <a:pt x="1011" y="58"/>
                  <a:pt x="1049" y="96"/>
                  <a:pt x="1049" y="145"/>
                </a:cubicBezTo>
                <a:lnTo>
                  <a:pt x="1049" y="642"/>
                </a:lnTo>
                <a:lnTo>
                  <a:pt x="1109" y="642"/>
                </a:lnTo>
                <a:lnTo>
                  <a:pt x="1109" y="320"/>
                </a:lnTo>
                <a:cubicBezTo>
                  <a:pt x="1109" y="271"/>
                  <a:pt x="1147" y="233"/>
                  <a:pt x="1197" y="233"/>
                </a:cubicBezTo>
                <a:cubicBezTo>
                  <a:pt x="1246" y="233"/>
                  <a:pt x="1284" y="271"/>
                  <a:pt x="1284" y="32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19451" y="1508921"/>
            <a:ext cx="377825" cy="377825"/>
          </a:xfrm>
          <a:custGeom>
            <a:avLst/>
            <a:gdLst>
              <a:gd name="T0" fmla="*/ 845 w 1051"/>
              <a:gd name="T1" fmla="*/ 525 h 1051"/>
              <a:gd name="T2" fmla="*/ 932 w 1051"/>
              <a:gd name="T3" fmla="*/ 437 h 1051"/>
              <a:gd name="T4" fmla="*/ 845 w 1051"/>
              <a:gd name="T5" fmla="*/ 350 h 1051"/>
              <a:gd name="T6" fmla="*/ 757 w 1051"/>
              <a:gd name="T7" fmla="*/ 437 h 1051"/>
              <a:gd name="T8" fmla="*/ 845 w 1051"/>
              <a:gd name="T9" fmla="*/ 525 h 1051"/>
              <a:gd name="T10" fmla="*/ 670 w 1051"/>
              <a:gd name="T11" fmla="*/ 293 h 1051"/>
              <a:gd name="T12" fmla="*/ 757 w 1051"/>
              <a:gd name="T13" fmla="*/ 205 h 1051"/>
              <a:gd name="T14" fmla="*/ 670 w 1051"/>
              <a:gd name="T15" fmla="*/ 118 h 1051"/>
              <a:gd name="T16" fmla="*/ 582 w 1051"/>
              <a:gd name="T17" fmla="*/ 205 h 1051"/>
              <a:gd name="T18" fmla="*/ 670 w 1051"/>
              <a:gd name="T19" fmla="*/ 293 h 1051"/>
              <a:gd name="T20" fmla="*/ 380 w 1051"/>
              <a:gd name="T21" fmla="*/ 293 h 1051"/>
              <a:gd name="T22" fmla="*/ 468 w 1051"/>
              <a:gd name="T23" fmla="*/ 205 h 1051"/>
              <a:gd name="T24" fmla="*/ 380 w 1051"/>
              <a:gd name="T25" fmla="*/ 118 h 1051"/>
              <a:gd name="T26" fmla="*/ 293 w 1051"/>
              <a:gd name="T27" fmla="*/ 205 h 1051"/>
              <a:gd name="T28" fmla="*/ 380 w 1051"/>
              <a:gd name="T29" fmla="*/ 293 h 1051"/>
              <a:gd name="T30" fmla="*/ 205 w 1051"/>
              <a:gd name="T31" fmla="*/ 525 h 1051"/>
              <a:gd name="T32" fmla="*/ 293 w 1051"/>
              <a:gd name="T33" fmla="*/ 437 h 1051"/>
              <a:gd name="T34" fmla="*/ 205 w 1051"/>
              <a:gd name="T35" fmla="*/ 350 h 1051"/>
              <a:gd name="T36" fmla="*/ 118 w 1051"/>
              <a:gd name="T37" fmla="*/ 437 h 1051"/>
              <a:gd name="T38" fmla="*/ 205 w 1051"/>
              <a:gd name="T39" fmla="*/ 525 h 1051"/>
              <a:gd name="T40" fmla="*/ 525 w 1051"/>
              <a:gd name="T41" fmla="*/ 0 h 1051"/>
              <a:gd name="T42" fmla="*/ 1050 w 1051"/>
              <a:gd name="T43" fmla="*/ 467 h 1051"/>
              <a:gd name="T44" fmla="*/ 757 w 1051"/>
              <a:gd name="T45" fmla="*/ 757 h 1051"/>
              <a:gd name="T46" fmla="*/ 656 w 1051"/>
              <a:gd name="T47" fmla="*/ 757 h 1051"/>
              <a:gd name="T48" fmla="*/ 569 w 1051"/>
              <a:gd name="T49" fmla="*/ 845 h 1051"/>
              <a:gd name="T50" fmla="*/ 591 w 1051"/>
              <a:gd name="T51" fmla="*/ 902 h 1051"/>
              <a:gd name="T52" fmla="*/ 613 w 1051"/>
              <a:gd name="T53" fmla="*/ 962 h 1051"/>
              <a:gd name="T54" fmla="*/ 525 w 1051"/>
              <a:gd name="T55" fmla="*/ 1050 h 1051"/>
              <a:gd name="T56" fmla="*/ 0 w 1051"/>
              <a:gd name="T57" fmla="*/ 525 h 1051"/>
              <a:gd name="T58" fmla="*/ 525 w 1051"/>
              <a:gd name="T5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051">
                <a:moveTo>
                  <a:pt x="845" y="525"/>
                </a:moveTo>
                <a:cubicBezTo>
                  <a:pt x="894" y="525"/>
                  <a:pt x="932" y="486"/>
                  <a:pt x="932" y="437"/>
                </a:cubicBezTo>
                <a:cubicBezTo>
                  <a:pt x="932" y="387"/>
                  <a:pt x="894" y="350"/>
                  <a:pt x="845" y="350"/>
                </a:cubicBezTo>
                <a:cubicBezTo>
                  <a:pt x="796" y="350"/>
                  <a:pt x="757" y="387"/>
                  <a:pt x="757" y="437"/>
                </a:cubicBezTo>
                <a:cubicBezTo>
                  <a:pt x="757" y="486"/>
                  <a:pt x="796" y="525"/>
                  <a:pt x="845" y="525"/>
                </a:cubicBezTo>
                <a:close/>
                <a:moveTo>
                  <a:pt x="670" y="293"/>
                </a:moveTo>
                <a:cubicBezTo>
                  <a:pt x="719" y="293"/>
                  <a:pt x="757" y="254"/>
                  <a:pt x="757" y="205"/>
                </a:cubicBezTo>
                <a:cubicBezTo>
                  <a:pt x="757" y="156"/>
                  <a:pt x="719" y="118"/>
                  <a:pt x="670" y="118"/>
                </a:cubicBezTo>
                <a:cubicBezTo>
                  <a:pt x="621" y="118"/>
                  <a:pt x="582" y="156"/>
                  <a:pt x="582" y="205"/>
                </a:cubicBezTo>
                <a:cubicBezTo>
                  <a:pt x="582" y="254"/>
                  <a:pt x="621" y="293"/>
                  <a:pt x="670" y="293"/>
                </a:cubicBezTo>
                <a:close/>
                <a:moveTo>
                  <a:pt x="380" y="293"/>
                </a:moveTo>
                <a:cubicBezTo>
                  <a:pt x="429" y="293"/>
                  <a:pt x="468" y="254"/>
                  <a:pt x="468" y="205"/>
                </a:cubicBezTo>
                <a:cubicBezTo>
                  <a:pt x="468" y="156"/>
                  <a:pt x="429" y="118"/>
                  <a:pt x="380" y="118"/>
                </a:cubicBezTo>
                <a:cubicBezTo>
                  <a:pt x="331" y="118"/>
                  <a:pt x="293" y="156"/>
                  <a:pt x="293" y="205"/>
                </a:cubicBezTo>
                <a:cubicBezTo>
                  <a:pt x="293" y="254"/>
                  <a:pt x="331" y="293"/>
                  <a:pt x="380" y="293"/>
                </a:cubicBezTo>
                <a:close/>
                <a:moveTo>
                  <a:pt x="205" y="525"/>
                </a:moveTo>
                <a:cubicBezTo>
                  <a:pt x="255" y="525"/>
                  <a:pt x="293" y="486"/>
                  <a:pt x="293" y="437"/>
                </a:cubicBezTo>
                <a:cubicBezTo>
                  <a:pt x="293" y="387"/>
                  <a:pt x="254" y="350"/>
                  <a:pt x="205" y="350"/>
                </a:cubicBezTo>
                <a:cubicBezTo>
                  <a:pt x="155" y="350"/>
                  <a:pt x="118" y="387"/>
                  <a:pt x="118" y="437"/>
                </a:cubicBezTo>
                <a:cubicBezTo>
                  <a:pt x="118" y="486"/>
                  <a:pt x="156" y="525"/>
                  <a:pt x="205" y="525"/>
                </a:cubicBezTo>
                <a:close/>
                <a:moveTo>
                  <a:pt x="525" y="0"/>
                </a:moveTo>
                <a:cubicBezTo>
                  <a:pt x="815" y="0"/>
                  <a:pt x="1050" y="211"/>
                  <a:pt x="1050" y="467"/>
                </a:cubicBezTo>
                <a:cubicBezTo>
                  <a:pt x="1050" y="629"/>
                  <a:pt x="919" y="757"/>
                  <a:pt x="757" y="757"/>
                </a:cubicBezTo>
                <a:lnTo>
                  <a:pt x="656" y="757"/>
                </a:lnTo>
                <a:cubicBezTo>
                  <a:pt x="607" y="757"/>
                  <a:pt x="569" y="795"/>
                  <a:pt x="569" y="845"/>
                </a:cubicBezTo>
                <a:cubicBezTo>
                  <a:pt x="569" y="866"/>
                  <a:pt x="577" y="886"/>
                  <a:pt x="591" y="902"/>
                </a:cubicBezTo>
                <a:cubicBezTo>
                  <a:pt x="604" y="918"/>
                  <a:pt x="613" y="940"/>
                  <a:pt x="613" y="962"/>
                </a:cubicBezTo>
                <a:cubicBezTo>
                  <a:pt x="613" y="1011"/>
                  <a:pt x="574" y="1050"/>
                  <a:pt x="525" y="1050"/>
                </a:cubicBezTo>
                <a:cubicBezTo>
                  <a:pt x="235" y="1050"/>
                  <a:pt x="0" y="814"/>
                  <a:pt x="0" y="525"/>
                </a:cubicBezTo>
                <a:cubicBezTo>
                  <a:pt x="0" y="235"/>
                  <a:pt x="235" y="0"/>
                  <a:pt x="525"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70374" y="1531144"/>
            <a:ext cx="419100" cy="336550"/>
          </a:xfrm>
          <a:custGeom>
            <a:avLst/>
            <a:gdLst>
              <a:gd name="T0" fmla="*/ 861 w 1166"/>
              <a:gd name="T1" fmla="*/ 828 h 935"/>
              <a:gd name="T2" fmla="*/ 943 w 1166"/>
              <a:gd name="T3" fmla="*/ 746 h 935"/>
              <a:gd name="T4" fmla="*/ 774 w 1166"/>
              <a:gd name="T5" fmla="*/ 576 h 935"/>
              <a:gd name="T6" fmla="*/ 815 w 1166"/>
              <a:gd name="T7" fmla="*/ 437 h 935"/>
              <a:gd name="T8" fmla="*/ 552 w 1166"/>
              <a:gd name="T9" fmla="*/ 174 h 935"/>
              <a:gd name="T10" fmla="*/ 290 w 1166"/>
              <a:gd name="T11" fmla="*/ 437 h 935"/>
              <a:gd name="T12" fmla="*/ 552 w 1166"/>
              <a:gd name="T13" fmla="*/ 699 h 935"/>
              <a:gd name="T14" fmla="*/ 692 w 1166"/>
              <a:gd name="T15" fmla="*/ 658 h 935"/>
              <a:gd name="T16" fmla="*/ 861 w 1166"/>
              <a:gd name="T17" fmla="*/ 828 h 935"/>
              <a:gd name="T18" fmla="*/ 1050 w 1166"/>
              <a:gd name="T19" fmla="*/ 0 h 935"/>
              <a:gd name="T20" fmla="*/ 1165 w 1166"/>
              <a:gd name="T21" fmla="*/ 117 h 935"/>
              <a:gd name="T22" fmla="*/ 1165 w 1166"/>
              <a:gd name="T23" fmla="*/ 817 h 935"/>
              <a:gd name="T24" fmla="*/ 1050 w 1166"/>
              <a:gd name="T25" fmla="*/ 934 h 935"/>
              <a:gd name="T26" fmla="*/ 115 w 1166"/>
              <a:gd name="T27" fmla="*/ 934 h 935"/>
              <a:gd name="T28" fmla="*/ 0 w 1166"/>
              <a:gd name="T29" fmla="*/ 817 h 935"/>
              <a:gd name="T30" fmla="*/ 0 w 1166"/>
              <a:gd name="T31" fmla="*/ 117 h 935"/>
              <a:gd name="T32" fmla="*/ 115 w 1166"/>
              <a:gd name="T33" fmla="*/ 0 h 935"/>
              <a:gd name="T34" fmla="*/ 1050 w 1166"/>
              <a:gd name="T35" fmla="*/ 0 h 935"/>
              <a:gd name="T36" fmla="*/ 552 w 1166"/>
              <a:gd name="T37" fmla="*/ 292 h 935"/>
              <a:gd name="T38" fmla="*/ 700 w 1166"/>
              <a:gd name="T39" fmla="*/ 437 h 935"/>
              <a:gd name="T40" fmla="*/ 552 w 1166"/>
              <a:gd name="T41" fmla="*/ 584 h 935"/>
              <a:gd name="T42" fmla="*/ 408 w 1166"/>
              <a:gd name="T43" fmla="*/ 437 h 935"/>
              <a:gd name="T44" fmla="*/ 552 w 1166"/>
              <a:gd name="T45" fmla="*/ 292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935">
                <a:moveTo>
                  <a:pt x="861" y="828"/>
                </a:moveTo>
                <a:lnTo>
                  <a:pt x="943" y="746"/>
                </a:lnTo>
                <a:lnTo>
                  <a:pt x="774" y="576"/>
                </a:lnTo>
                <a:cubicBezTo>
                  <a:pt x="798" y="535"/>
                  <a:pt x="815" y="489"/>
                  <a:pt x="815" y="437"/>
                </a:cubicBezTo>
                <a:cubicBezTo>
                  <a:pt x="815" y="292"/>
                  <a:pt x="697" y="174"/>
                  <a:pt x="552" y="174"/>
                </a:cubicBezTo>
                <a:cubicBezTo>
                  <a:pt x="407" y="174"/>
                  <a:pt x="290" y="292"/>
                  <a:pt x="290" y="437"/>
                </a:cubicBezTo>
                <a:cubicBezTo>
                  <a:pt x="290" y="582"/>
                  <a:pt x="408" y="699"/>
                  <a:pt x="552" y="699"/>
                </a:cubicBezTo>
                <a:cubicBezTo>
                  <a:pt x="604" y="699"/>
                  <a:pt x="651" y="683"/>
                  <a:pt x="692" y="658"/>
                </a:cubicBezTo>
                <a:lnTo>
                  <a:pt x="861" y="828"/>
                </a:lnTo>
                <a:close/>
                <a:moveTo>
                  <a:pt x="1050" y="0"/>
                </a:moveTo>
                <a:cubicBezTo>
                  <a:pt x="1113" y="0"/>
                  <a:pt x="1165" y="54"/>
                  <a:pt x="1165" y="117"/>
                </a:cubicBezTo>
                <a:lnTo>
                  <a:pt x="1165" y="817"/>
                </a:lnTo>
                <a:cubicBezTo>
                  <a:pt x="1165" y="879"/>
                  <a:pt x="1113" y="934"/>
                  <a:pt x="1050" y="934"/>
                </a:cubicBezTo>
                <a:lnTo>
                  <a:pt x="115" y="934"/>
                </a:lnTo>
                <a:cubicBezTo>
                  <a:pt x="52" y="934"/>
                  <a:pt x="0" y="879"/>
                  <a:pt x="0" y="817"/>
                </a:cubicBezTo>
                <a:lnTo>
                  <a:pt x="0" y="117"/>
                </a:lnTo>
                <a:cubicBezTo>
                  <a:pt x="0" y="54"/>
                  <a:pt x="52" y="0"/>
                  <a:pt x="115" y="0"/>
                </a:cubicBezTo>
                <a:lnTo>
                  <a:pt x="1050" y="0"/>
                </a:lnTo>
                <a:close/>
                <a:moveTo>
                  <a:pt x="552" y="292"/>
                </a:moveTo>
                <a:cubicBezTo>
                  <a:pt x="632" y="292"/>
                  <a:pt x="700" y="358"/>
                  <a:pt x="700" y="437"/>
                </a:cubicBezTo>
                <a:cubicBezTo>
                  <a:pt x="700" y="516"/>
                  <a:pt x="631" y="584"/>
                  <a:pt x="552" y="584"/>
                </a:cubicBezTo>
                <a:cubicBezTo>
                  <a:pt x="472" y="584"/>
                  <a:pt x="408" y="516"/>
                  <a:pt x="408" y="437"/>
                </a:cubicBezTo>
                <a:cubicBezTo>
                  <a:pt x="408" y="358"/>
                  <a:pt x="473" y="292"/>
                  <a:pt x="552" y="29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0989" y="1508921"/>
            <a:ext cx="377825" cy="377825"/>
          </a:xfrm>
          <a:custGeom>
            <a:avLst/>
            <a:gdLst>
              <a:gd name="T0" fmla="*/ 932 w 1050"/>
              <a:gd name="T1" fmla="*/ 0 h 1051"/>
              <a:gd name="T2" fmla="*/ 1049 w 1050"/>
              <a:gd name="T3" fmla="*/ 118 h 1051"/>
              <a:gd name="T4" fmla="*/ 1049 w 1050"/>
              <a:gd name="T5" fmla="*/ 467 h 1051"/>
              <a:gd name="T6" fmla="*/ 757 w 1050"/>
              <a:gd name="T7" fmla="*/ 467 h 1051"/>
              <a:gd name="T8" fmla="*/ 817 w 1050"/>
              <a:gd name="T9" fmla="*/ 232 h 1051"/>
              <a:gd name="T10" fmla="*/ 582 w 1050"/>
              <a:gd name="T11" fmla="*/ 293 h 1051"/>
              <a:gd name="T12" fmla="*/ 582 w 1050"/>
              <a:gd name="T13" fmla="*/ 0 h 1051"/>
              <a:gd name="T14" fmla="*/ 932 w 1050"/>
              <a:gd name="T15" fmla="*/ 0 h 1051"/>
              <a:gd name="T16" fmla="*/ 817 w 1050"/>
              <a:gd name="T17" fmla="*/ 817 h 1051"/>
              <a:gd name="T18" fmla="*/ 757 w 1050"/>
              <a:gd name="T19" fmla="*/ 582 h 1051"/>
              <a:gd name="T20" fmla="*/ 1049 w 1050"/>
              <a:gd name="T21" fmla="*/ 582 h 1051"/>
              <a:gd name="T22" fmla="*/ 1049 w 1050"/>
              <a:gd name="T23" fmla="*/ 932 h 1051"/>
              <a:gd name="T24" fmla="*/ 932 w 1050"/>
              <a:gd name="T25" fmla="*/ 1050 h 1051"/>
              <a:gd name="T26" fmla="*/ 582 w 1050"/>
              <a:gd name="T27" fmla="*/ 1050 h 1051"/>
              <a:gd name="T28" fmla="*/ 582 w 1050"/>
              <a:gd name="T29" fmla="*/ 757 h 1051"/>
              <a:gd name="T30" fmla="*/ 817 w 1050"/>
              <a:gd name="T31" fmla="*/ 817 h 1051"/>
              <a:gd name="T32" fmla="*/ 292 w 1050"/>
              <a:gd name="T33" fmla="*/ 582 h 1051"/>
              <a:gd name="T34" fmla="*/ 232 w 1050"/>
              <a:gd name="T35" fmla="*/ 817 h 1051"/>
              <a:gd name="T36" fmla="*/ 467 w 1050"/>
              <a:gd name="T37" fmla="*/ 757 h 1051"/>
              <a:gd name="T38" fmla="*/ 467 w 1050"/>
              <a:gd name="T39" fmla="*/ 1050 h 1051"/>
              <a:gd name="T40" fmla="*/ 118 w 1050"/>
              <a:gd name="T41" fmla="*/ 1050 h 1051"/>
              <a:gd name="T42" fmla="*/ 0 w 1050"/>
              <a:gd name="T43" fmla="*/ 932 h 1051"/>
              <a:gd name="T44" fmla="*/ 0 w 1050"/>
              <a:gd name="T45" fmla="*/ 582 h 1051"/>
              <a:gd name="T46" fmla="*/ 292 w 1050"/>
              <a:gd name="T47" fmla="*/ 582 h 1051"/>
              <a:gd name="T48" fmla="*/ 0 w 1050"/>
              <a:gd name="T49" fmla="*/ 118 h 1051"/>
              <a:gd name="T50" fmla="*/ 118 w 1050"/>
              <a:gd name="T51" fmla="*/ 0 h 1051"/>
              <a:gd name="T52" fmla="*/ 467 w 1050"/>
              <a:gd name="T53" fmla="*/ 0 h 1051"/>
              <a:gd name="T54" fmla="*/ 467 w 1050"/>
              <a:gd name="T55" fmla="*/ 293 h 1051"/>
              <a:gd name="T56" fmla="*/ 232 w 1050"/>
              <a:gd name="T57" fmla="*/ 232 h 1051"/>
              <a:gd name="T58" fmla="*/ 292 w 1050"/>
              <a:gd name="T59" fmla="*/ 467 h 1051"/>
              <a:gd name="T60" fmla="*/ 0 w 1050"/>
              <a:gd name="T61" fmla="*/ 467 h 1051"/>
              <a:gd name="T62" fmla="*/ 0 w 1050"/>
              <a:gd name="T6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0" h="1051">
                <a:moveTo>
                  <a:pt x="932" y="0"/>
                </a:moveTo>
                <a:cubicBezTo>
                  <a:pt x="995" y="0"/>
                  <a:pt x="1049" y="55"/>
                  <a:pt x="1049" y="118"/>
                </a:cubicBezTo>
                <a:lnTo>
                  <a:pt x="1049" y="467"/>
                </a:lnTo>
                <a:lnTo>
                  <a:pt x="757" y="467"/>
                </a:lnTo>
                <a:lnTo>
                  <a:pt x="817" y="232"/>
                </a:lnTo>
                <a:lnTo>
                  <a:pt x="582" y="293"/>
                </a:lnTo>
                <a:lnTo>
                  <a:pt x="582" y="0"/>
                </a:lnTo>
                <a:lnTo>
                  <a:pt x="932" y="0"/>
                </a:lnTo>
                <a:close/>
                <a:moveTo>
                  <a:pt x="817" y="817"/>
                </a:moveTo>
                <a:lnTo>
                  <a:pt x="757" y="582"/>
                </a:lnTo>
                <a:lnTo>
                  <a:pt x="1049" y="582"/>
                </a:lnTo>
                <a:lnTo>
                  <a:pt x="1049" y="932"/>
                </a:lnTo>
                <a:cubicBezTo>
                  <a:pt x="1049" y="995"/>
                  <a:pt x="995" y="1050"/>
                  <a:pt x="932" y="1050"/>
                </a:cubicBezTo>
                <a:lnTo>
                  <a:pt x="582" y="1050"/>
                </a:lnTo>
                <a:lnTo>
                  <a:pt x="582" y="757"/>
                </a:lnTo>
                <a:lnTo>
                  <a:pt x="817" y="817"/>
                </a:lnTo>
                <a:close/>
                <a:moveTo>
                  <a:pt x="292" y="582"/>
                </a:moveTo>
                <a:lnTo>
                  <a:pt x="232" y="817"/>
                </a:lnTo>
                <a:lnTo>
                  <a:pt x="467" y="757"/>
                </a:lnTo>
                <a:lnTo>
                  <a:pt x="467" y="1050"/>
                </a:lnTo>
                <a:lnTo>
                  <a:pt x="118" y="1050"/>
                </a:lnTo>
                <a:cubicBezTo>
                  <a:pt x="55" y="1050"/>
                  <a:pt x="0" y="995"/>
                  <a:pt x="0" y="932"/>
                </a:cubicBezTo>
                <a:lnTo>
                  <a:pt x="0" y="582"/>
                </a:lnTo>
                <a:lnTo>
                  <a:pt x="292" y="582"/>
                </a:lnTo>
                <a:close/>
                <a:moveTo>
                  <a:pt x="0" y="118"/>
                </a:moveTo>
                <a:cubicBezTo>
                  <a:pt x="0" y="55"/>
                  <a:pt x="55" y="0"/>
                  <a:pt x="118" y="0"/>
                </a:cubicBezTo>
                <a:lnTo>
                  <a:pt x="467" y="0"/>
                </a:lnTo>
                <a:lnTo>
                  <a:pt x="467" y="293"/>
                </a:lnTo>
                <a:lnTo>
                  <a:pt x="232" y="232"/>
                </a:lnTo>
                <a:lnTo>
                  <a:pt x="292" y="467"/>
                </a:lnTo>
                <a:lnTo>
                  <a:pt x="0" y="467"/>
                </a:lnTo>
                <a:lnTo>
                  <a:pt x="0"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389687" y="1467646"/>
            <a:ext cx="461962" cy="461963"/>
          </a:xfrm>
          <a:custGeom>
            <a:avLst/>
            <a:gdLst>
              <a:gd name="T0" fmla="*/ 760 w 1285"/>
              <a:gd name="T1" fmla="*/ 817 h 1285"/>
              <a:gd name="T2" fmla="*/ 760 w 1285"/>
              <a:gd name="T3" fmla="*/ 992 h 1285"/>
              <a:gd name="T4" fmla="*/ 935 w 1285"/>
              <a:gd name="T5" fmla="*/ 992 h 1285"/>
              <a:gd name="T6" fmla="*/ 642 w 1285"/>
              <a:gd name="T7" fmla="*/ 1284 h 1285"/>
              <a:gd name="T8" fmla="*/ 350 w 1285"/>
              <a:gd name="T9" fmla="*/ 992 h 1285"/>
              <a:gd name="T10" fmla="*/ 525 w 1285"/>
              <a:gd name="T11" fmla="*/ 992 h 1285"/>
              <a:gd name="T12" fmla="*/ 525 w 1285"/>
              <a:gd name="T13" fmla="*/ 817 h 1285"/>
              <a:gd name="T14" fmla="*/ 760 w 1285"/>
              <a:gd name="T15" fmla="*/ 817 h 1285"/>
              <a:gd name="T16" fmla="*/ 1284 w 1285"/>
              <a:gd name="T17" fmla="*/ 642 h 1285"/>
              <a:gd name="T18" fmla="*/ 992 w 1285"/>
              <a:gd name="T19" fmla="*/ 934 h 1285"/>
              <a:gd name="T20" fmla="*/ 992 w 1285"/>
              <a:gd name="T21" fmla="*/ 759 h 1285"/>
              <a:gd name="T22" fmla="*/ 817 w 1285"/>
              <a:gd name="T23" fmla="*/ 759 h 1285"/>
              <a:gd name="T24" fmla="*/ 817 w 1285"/>
              <a:gd name="T25" fmla="*/ 524 h 1285"/>
              <a:gd name="T26" fmla="*/ 992 w 1285"/>
              <a:gd name="T27" fmla="*/ 524 h 1285"/>
              <a:gd name="T28" fmla="*/ 992 w 1285"/>
              <a:gd name="T29" fmla="*/ 349 h 1285"/>
              <a:gd name="T30" fmla="*/ 1284 w 1285"/>
              <a:gd name="T31" fmla="*/ 642 h 1285"/>
              <a:gd name="T32" fmla="*/ 467 w 1285"/>
              <a:gd name="T33" fmla="*/ 524 h 1285"/>
              <a:gd name="T34" fmla="*/ 467 w 1285"/>
              <a:gd name="T35" fmla="*/ 759 h 1285"/>
              <a:gd name="T36" fmla="*/ 292 w 1285"/>
              <a:gd name="T37" fmla="*/ 759 h 1285"/>
              <a:gd name="T38" fmla="*/ 292 w 1285"/>
              <a:gd name="T39" fmla="*/ 934 h 1285"/>
              <a:gd name="T40" fmla="*/ 0 w 1285"/>
              <a:gd name="T41" fmla="*/ 642 h 1285"/>
              <a:gd name="T42" fmla="*/ 292 w 1285"/>
              <a:gd name="T43" fmla="*/ 349 h 1285"/>
              <a:gd name="T44" fmla="*/ 292 w 1285"/>
              <a:gd name="T45" fmla="*/ 524 h 1285"/>
              <a:gd name="T46" fmla="*/ 467 w 1285"/>
              <a:gd name="T47" fmla="*/ 524 h 1285"/>
              <a:gd name="T48" fmla="*/ 525 w 1285"/>
              <a:gd name="T49" fmla="*/ 467 h 1285"/>
              <a:gd name="T50" fmla="*/ 525 w 1285"/>
              <a:gd name="T51" fmla="*/ 292 h 1285"/>
              <a:gd name="T52" fmla="*/ 350 w 1285"/>
              <a:gd name="T53" fmla="*/ 292 h 1285"/>
              <a:gd name="T54" fmla="*/ 642 w 1285"/>
              <a:gd name="T55" fmla="*/ 0 h 1285"/>
              <a:gd name="T56" fmla="*/ 935 w 1285"/>
              <a:gd name="T57" fmla="*/ 292 h 1285"/>
              <a:gd name="T58" fmla="*/ 760 w 1285"/>
              <a:gd name="T59" fmla="*/ 292 h 1285"/>
              <a:gd name="T60" fmla="*/ 760 w 1285"/>
              <a:gd name="T61" fmla="*/ 467 h 1285"/>
              <a:gd name="T62" fmla="*/ 525 w 1285"/>
              <a:gd name="T63" fmla="*/ 46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5" h="1285">
                <a:moveTo>
                  <a:pt x="760" y="817"/>
                </a:moveTo>
                <a:lnTo>
                  <a:pt x="760" y="992"/>
                </a:lnTo>
                <a:lnTo>
                  <a:pt x="935" y="992"/>
                </a:lnTo>
                <a:lnTo>
                  <a:pt x="642" y="1284"/>
                </a:lnTo>
                <a:lnTo>
                  <a:pt x="350" y="992"/>
                </a:lnTo>
                <a:lnTo>
                  <a:pt x="525" y="992"/>
                </a:lnTo>
                <a:lnTo>
                  <a:pt x="525" y="817"/>
                </a:lnTo>
                <a:lnTo>
                  <a:pt x="760" y="817"/>
                </a:lnTo>
                <a:close/>
                <a:moveTo>
                  <a:pt x="1284" y="642"/>
                </a:moveTo>
                <a:lnTo>
                  <a:pt x="992" y="934"/>
                </a:lnTo>
                <a:lnTo>
                  <a:pt x="992" y="759"/>
                </a:lnTo>
                <a:lnTo>
                  <a:pt x="817" y="759"/>
                </a:lnTo>
                <a:lnTo>
                  <a:pt x="817" y="524"/>
                </a:lnTo>
                <a:lnTo>
                  <a:pt x="992" y="524"/>
                </a:lnTo>
                <a:lnTo>
                  <a:pt x="992" y="349"/>
                </a:lnTo>
                <a:lnTo>
                  <a:pt x="1284" y="642"/>
                </a:lnTo>
                <a:close/>
                <a:moveTo>
                  <a:pt x="467" y="524"/>
                </a:moveTo>
                <a:lnTo>
                  <a:pt x="467" y="759"/>
                </a:lnTo>
                <a:lnTo>
                  <a:pt x="292" y="759"/>
                </a:lnTo>
                <a:lnTo>
                  <a:pt x="292" y="934"/>
                </a:lnTo>
                <a:lnTo>
                  <a:pt x="0" y="642"/>
                </a:lnTo>
                <a:lnTo>
                  <a:pt x="292" y="349"/>
                </a:lnTo>
                <a:lnTo>
                  <a:pt x="292" y="524"/>
                </a:lnTo>
                <a:lnTo>
                  <a:pt x="467" y="524"/>
                </a:lnTo>
                <a:close/>
                <a:moveTo>
                  <a:pt x="525" y="467"/>
                </a:moveTo>
                <a:lnTo>
                  <a:pt x="525" y="292"/>
                </a:lnTo>
                <a:lnTo>
                  <a:pt x="350" y="292"/>
                </a:lnTo>
                <a:lnTo>
                  <a:pt x="642" y="0"/>
                </a:lnTo>
                <a:lnTo>
                  <a:pt x="935" y="292"/>
                </a:lnTo>
                <a:lnTo>
                  <a:pt x="760" y="292"/>
                </a:lnTo>
                <a:lnTo>
                  <a:pt x="760" y="467"/>
                </a:lnTo>
                <a:lnTo>
                  <a:pt x="525" y="4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00939" y="1508921"/>
            <a:ext cx="377825" cy="377825"/>
          </a:xfrm>
          <a:custGeom>
            <a:avLst/>
            <a:gdLst>
              <a:gd name="T0" fmla="*/ 642 w 1050"/>
              <a:gd name="T1" fmla="*/ 0 h 1051"/>
              <a:gd name="T2" fmla="*/ 1049 w 1050"/>
              <a:gd name="T3" fmla="*/ 0 h 1051"/>
              <a:gd name="T4" fmla="*/ 1049 w 1050"/>
              <a:gd name="T5" fmla="*/ 407 h 1051"/>
              <a:gd name="T6" fmla="*/ 932 w 1050"/>
              <a:gd name="T7" fmla="*/ 407 h 1051"/>
              <a:gd name="T8" fmla="*/ 932 w 1050"/>
              <a:gd name="T9" fmla="*/ 200 h 1051"/>
              <a:gd name="T10" fmla="*/ 360 w 1050"/>
              <a:gd name="T11" fmla="*/ 771 h 1051"/>
              <a:gd name="T12" fmla="*/ 278 w 1050"/>
              <a:gd name="T13" fmla="*/ 689 h 1051"/>
              <a:gd name="T14" fmla="*/ 850 w 1050"/>
              <a:gd name="T15" fmla="*/ 118 h 1051"/>
              <a:gd name="T16" fmla="*/ 642 w 1050"/>
              <a:gd name="T17" fmla="*/ 118 h 1051"/>
              <a:gd name="T18" fmla="*/ 642 w 1050"/>
              <a:gd name="T19" fmla="*/ 0 h 1051"/>
              <a:gd name="T20" fmla="*/ 932 w 1050"/>
              <a:gd name="T21" fmla="*/ 932 h 1051"/>
              <a:gd name="T22" fmla="*/ 932 w 1050"/>
              <a:gd name="T23" fmla="*/ 525 h 1051"/>
              <a:gd name="T24" fmla="*/ 1049 w 1050"/>
              <a:gd name="T25" fmla="*/ 525 h 1051"/>
              <a:gd name="T26" fmla="*/ 1049 w 1050"/>
              <a:gd name="T27" fmla="*/ 932 h 1051"/>
              <a:gd name="T28" fmla="*/ 932 w 1050"/>
              <a:gd name="T29" fmla="*/ 1050 h 1051"/>
              <a:gd name="T30" fmla="*/ 117 w 1050"/>
              <a:gd name="T31" fmla="*/ 1050 h 1051"/>
              <a:gd name="T32" fmla="*/ 0 w 1050"/>
              <a:gd name="T33" fmla="*/ 932 h 1051"/>
              <a:gd name="T34" fmla="*/ 0 w 1050"/>
              <a:gd name="T35" fmla="*/ 118 h 1051"/>
              <a:gd name="T36" fmla="*/ 117 w 1050"/>
              <a:gd name="T37" fmla="*/ 0 h 1051"/>
              <a:gd name="T38" fmla="*/ 524 w 1050"/>
              <a:gd name="T39" fmla="*/ 0 h 1051"/>
              <a:gd name="T40" fmla="*/ 524 w 1050"/>
              <a:gd name="T41" fmla="*/ 118 h 1051"/>
              <a:gd name="T42" fmla="*/ 117 w 1050"/>
              <a:gd name="T43" fmla="*/ 118 h 1051"/>
              <a:gd name="T44" fmla="*/ 117 w 1050"/>
              <a:gd name="T45" fmla="*/ 932 h 1051"/>
              <a:gd name="T46" fmla="*/ 932 w 1050"/>
              <a:gd name="T47" fmla="*/ 9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0" h="1051">
                <a:moveTo>
                  <a:pt x="642" y="0"/>
                </a:moveTo>
                <a:lnTo>
                  <a:pt x="1049" y="0"/>
                </a:lnTo>
                <a:lnTo>
                  <a:pt x="1049" y="407"/>
                </a:lnTo>
                <a:lnTo>
                  <a:pt x="932" y="407"/>
                </a:lnTo>
                <a:lnTo>
                  <a:pt x="932" y="200"/>
                </a:lnTo>
                <a:lnTo>
                  <a:pt x="360" y="771"/>
                </a:lnTo>
                <a:lnTo>
                  <a:pt x="278" y="689"/>
                </a:lnTo>
                <a:lnTo>
                  <a:pt x="850" y="118"/>
                </a:lnTo>
                <a:lnTo>
                  <a:pt x="642" y="118"/>
                </a:lnTo>
                <a:lnTo>
                  <a:pt x="642" y="0"/>
                </a:lnTo>
                <a:close/>
                <a:moveTo>
                  <a:pt x="932" y="932"/>
                </a:moveTo>
                <a:lnTo>
                  <a:pt x="932" y="525"/>
                </a:lnTo>
                <a:lnTo>
                  <a:pt x="1049" y="525"/>
                </a:lnTo>
                <a:lnTo>
                  <a:pt x="1049" y="932"/>
                </a:lnTo>
                <a:cubicBezTo>
                  <a:pt x="1049" y="995"/>
                  <a:pt x="994" y="1050"/>
                  <a:pt x="932" y="1050"/>
                </a:cubicBezTo>
                <a:lnTo>
                  <a:pt x="117" y="1050"/>
                </a:lnTo>
                <a:cubicBezTo>
                  <a:pt x="52" y="1050"/>
                  <a:pt x="0" y="995"/>
                  <a:pt x="0" y="932"/>
                </a:cubicBezTo>
                <a:lnTo>
                  <a:pt x="0" y="118"/>
                </a:lnTo>
                <a:cubicBezTo>
                  <a:pt x="0" y="55"/>
                  <a:pt x="52" y="0"/>
                  <a:pt x="117" y="0"/>
                </a:cubicBezTo>
                <a:lnTo>
                  <a:pt x="524" y="0"/>
                </a:lnTo>
                <a:lnTo>
                  <a:pt x="524" y="118"/>
                </a:lnTo>
                <a:lnTo>
                  <a:pt x="117" y="118"/>
                </a:lnTo>
                <a:lnTo>
                  <a:pt x="117" y="932"/>
                </a:lnTo>
                <a:lnTo>
                  <a:pt x="932"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72501" y="1531144"/>
            <a:ext cx="377825" cy="336550"/>
          </a:xfrm>
          <a:custGeom>
            <a:avLst/>
            <a:gdLst>
              <a:gd name="T0" fmla="*/ 525 w 1051"/>
              <a:gd name="T1" fmla="*/ 349 h 935"/>
              <a:gd name="T2" fmla="*/ 757 w 1051"/>
              <a:gd name="T3" fmla="*/ 584 h 935"/>
              <a:gd name="T4" fmla="*/ 582 w 1051"/>
              <a:gd name="T5" fmla="*/ 584 h 935"/>
              <a:gd name="T6" fmla="*/ 582 w 1051"/>
              <a:gd name="T7" fmla="*/ 934 h 935"/>
              <a:gd name="T8" fmla="*/ 467 w 1051"/>
              <a:gd name="T9" fmla="*/ 934 h 935"/>
              <a:gd name="T10" fmla="*/ 467 w 1051"/>
              <a:gd name="T11" fmla="*/ 584 h 935"/>
              <a:gd name="T12" fmla="*/ 293 w 1051"/>
              <a:gd name="T13" fmla="*/ 584 h 935"/>
              <a:gd name="T14" fmla="*/ 525 w 1051"/>
              <a:gd name="T15" fmla="*/ 349 h 935"/>
              <a:gd name="T16" fmla="*/ 1050 w 1051"/>
              <a:gd name="T17" fmla="*/ 117 h 935"/>
              <a:gd name="T18" fmla="*/ 1050 w 1051"/>
              <a:gd name="T19" fmla="*/ 817 h 935"/>
              <a:gd name="T20" fmla="*/ 932 w 1051"/>
              <a:gd name="T21" fmla="*/ 934 h 935"/>
              <a:gd name="T22" fmla="*/ 700 w 1051"/>
              <a:gd name="T23" fmla="*/ 934 h 935"/>
              <a:gd name="T24" fmla="*/ 700 w 1051"/>
              <a:gd name="T25" fmla="*/ 817 h 935"/>
              <a:gd name="T26" fmla="*/ 932 w 1051"/>
              <a:gd name="T27" fmla="*/ 817 h 935"/>
              <a:gd name="T28" fmla="*/ 932 w 1051"/>
              <a:gd name="T29" fmla="*/ 235 h 935"/>
              <a:gd name="T30" fmla="*/ 118 w 1051"/>
              <a:gd name="T31" fmla="*/ 235 h 935"/>
              <a:gd name="T32" fmla="*/ 118 w 1051"/>
              <a:gd name="T33" fmla="*/ 817 h 935"/>
              <a:gd name="T34" fmla="*/ 350 w 1051"/>
              <a:gd name="T35" fmla="*/ 817 h 935"/>
              <a:gd name="T36" fmla="*/ 350 w 1051"/>
              <a:gd name="T37" fmla="*/ 934 h 935"/>
              <a:gd name="T38" fmla="*/ 118 w 1051"/>
              <a:gd name="T39" fmla="*/ 934 h 935"/>
              <a:gd name="T40" fmla="*/ 0 w 1051"/>
              <a:gd name="T41" fmla="*/ 817 h 935"/>
              <a:gd name="T42" fmla="*/ 0 w 1051"/>
              <a:gd name="T43" fmla="*/ 117 h 935"/>
              <a:gd name="T44" fmla="*/ 118 w 1051"/>
              <a:gd name="T45" fmla="*/ 0 h 935"/>
              <a:gd name="T46" fmla="*/ 932 w 1051"/>
              <a:gd name="T47" fmla="*/ 0 h 935"/>
              <a:gd name="T48" fmla="*/ 1050 w 1051"/>
              <a:gd name="T49"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935">
                <a:moveTo>
                  <a:pt x="525" y="349"/>
                </a:moveTo>
                <a:lnTo>
                  <a:pt x="757" y="584"/>
                </a:lnTo>
                <a:lnTo>
                  <a:pt x="582" y="584"/>
                </a:lnTo>
                <a:lnTo>
                  <a:pt x="582" y="934"/>
                </a:lnTo>
                <a:lnTo>
                  <a:pt x="467" y="934"/>
                </a:lnTo>
                <a:lnTo>
                  <a:pt x="467" y="584"/>
                </a:lnTo>
                <a:lnTo>
                  <a:pt x="293" y="584"/>
                </a:lnTo>
                <a:lnTo>
                  <a:pt x="525" y="349"/>
                </a:lnTo>
                <a:close/>
                <a:moveTo>
                  <a:pt x="1050" y="117"/>
                </a:moveTo>
                <a:lnTo>
                  <a:pt x="1050" y="817"/>
                </a:lnTo>
                <a:cubicBezTo>
                  <a:pt x="1050" y="879"/>
                  <a:pt x="995" y="934"/>
                  <a:pt x="932" y="934"/>
                </a:cubicBezTo>
                <a:lnTo>
                  <a:pt x="700" y="934"/>
                </a:lnTo>
                <a:lnTo>
                  <a:pt x="700" y="817"/>
                </a:lnTo>
                <a:lnTo>
                  <a:pt x="932" y="817"/>
                </a:lnTo>
                <a:lnTo>
                  <a:pt x="932" y="235"/>
                </a:lnTo>
                <a:lnTo>
                  <a:pt x="118" y="235"/>
                </a:lnTo>
                <a:lnTo>
                  <a:pt x="118" y="817"/>
                </a:lnTo>
                <a:lnTo>
                  <a:pt x="350" y="817"/>
                </a:lnTo>
                <a:lnTo>
                  <a:pt x="350" y="934"/>
                </a:lnTo>
                <a:lnTo>
                  <a:pt x="118" y="934"/>
                </a:lnTo>
                <a:cubicBezTo>
                  <a:pt x="52" y="934"/>
                  <a:pt x="0" y="879"/>
                  <a:pt x="0" y="817"/>
                </a:cubicBezTo>
                <a:lnTo>
                  <a:pt x="0" y="117"/>
                </a:lnTo>
                <a:cubicBezTo>
                  <a:pt x="0" y="54"/>
                  <a:pt x="52" y="0"/>
                  <a:pt x="118" y="0"/>
                </a:cubicBezTo>
                <a:lnTo>
                  <a:pt x="932" y="0"/>
                </a:lnTo>
                <a:cubicBezTo>
                  <a:pt x="998" y="0"/>
                  <a:pt x="1050" y="54"/>
                  <a:pt x="1050"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63112" y="1496220"/>
            <a:ext cx="336550" cy="406400"/>
          </a:xfrm>
          <a:custGeom>
            <a:avLst/>
            <a:gdLst>
              <a:gd name="T0" fmla="*/ 117 w 935"/>
              <a:gd name="T1" fmla="*/ 680 h 1127"/>
              <a:gd name="T2" fmla="*/ 817 w 935"/>
              <a:gd name="T3" fmla="*/ 680 h 1127"/>
              <a:gd name="T4" fmla="*/ 713 w 935"/>
              <a:gd name="T5" fmla="*/ 426 h 1127"/>
              <a:gd name="T6" fmla="*/ 467 w 935"/>
              <a:gd name="T7" fmla="*/ 169 h 1127"/>
              <a:gd name="T8" fmla="*/ 221 w 935"/>
              <a:gd name="T9" fmla="*/ 423 h 1127"/>
              <a:gd name="T10" fmla="*/ 117 w 935"/>
              <a:gd name="T11" fmla="*/ 680 h 1127"/>
              <a:gd name="T12" fmla="*/ 798 w 935"/>
              <a:gd name="T13" fmla="*/ 331 h 1127"/>
              <a:gd name="T14" fmla="*/ 934 w 935"/>
              <a:gd name="T15" fmla="*/ 658 h 1127"/>
              <a:gd name="T16" fmla="*/ 798 w 935"/>
              <a:gd name="T17" fmla="*/ 989 h 1127"/>
              <a:gd name="T18" fmla="*/ 467 w 935"/>
              <a:gd name="T19" fmla="*/ 1126 h 1127"/>
              <a:gd name="T20" fmla="*/ 136 w 935"/>
              <a:gd name="T21" fmla="*/ 989 h 1127"/>
              <a:gd name="T22" fmla="*/ 0 w 935"/>
              <a:gd name="T23" fmla="*/ 658 h 1127"/>
              <a:gd name="T24" fmla="*/ 136 w 935"/>
              <a:gd name="T25" fmla="*/ 331 h 1127"/>
              <a:gd name="T26" fmla="*/ 467 w 935"/>
              <a:gd name="T27" fmla="*/ 0 h 1127"/>
              <a:gd name="T28" fmla="*/ 798 w 935"/>
              <a:gd name="T29" fmla="*/ 331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5" h="1127">
                <a:moveTo>
                  <a:pt x="117" y="680"/>
                </a:moveTo>
                <a:lnTo>
                  <a:pt x="817" y="680"/>
                </a:lnTo>
                <a:cubicBezTo>
                  <a:pt x="817" y="563"/>
                  <a:pt x="779" y="492"/>
                  <a:pt x="713" y="426"/>
                </a:cubicBezTo>
                <a:lnTo>
                  <a:pt x="467" y="169"/>
                </a:lnTo>
                <a:lnTo>
                  <a:pt x="221" y="423"/>
                </a:lnTo>
                <a:cubicBezTo>
                  <a:pt x="156" y="489"/>
                  <a:pt x="117" y="563"/>
                  <a:pt x="117" y="680"/>
                </a:cubicBezTo>
                <a:close/>
                <a:moveTo>
                  <a:pt x="798" y="331"/>
                </a:moveTo>
                <a:cubicBezTo>
                  <a:pt x="888" y="421"/>
                  <a:pt x="934" y="540"/>
                  <a:pt x="934" y="658"/>
                </a:cubicBezTo>
                <a:cubicBezTo>
                  <a:pt x="934" y="775"/>
                  <a:pt x="888" y="899"/>
                  <a:pt x="798" y="989"/>
                </a:cubicBezTo>
                <a:cubicBezTo>
                  <a:pt x="708" y="1079"/>
                  <a:pt x="587" y="1126"/>
                  <a:pt x="467" y="1126"/>
                </a:cubicBezTo>
                <a:cubicBezTo>
                  <a:pt x="347" y="1126"/>
                  <a:pt x="227" y="1079"/>
                  <a:pt x="136" y="989"/>
                </a:cubicBezTo>
                <a:cubicBezTo>
                  <a:pt x="46" y="899"/>
                  <a:pt x="0" y="775"/>
                  <a:pt x="0" y="658"/>
                </a:cubicBezTo>
                <a:cubicBezTo>
                  <a:pt x="0" y="540"/>
                  <a:pt x="46" y="421"/>
                  <a:pt x="136" y="331"/>
                </a:cubicBezTo>
                <a:lnTo>
                  <a:pt x="467" y="0"/>
                </a:lnTo>
                <a:lnTo>
                  <a:pt x="798" y="3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669587" y="1508921"/>
            <a:ext cx="463550" cy="377825"/>
          </a:xfrm>
          <a:custGeom>
            <a:avLst/>
            <a:gdLst>
              <a:gd name="T0" fmla="*/ 875 w 1286"/>
              <a:gd name="T1" fmla="*/ 467 h 1050"/>
              <a:gd name="T2" fmla="*/ 468 w 1286"/>
              <a:gd name="T3" fmla="*/ 700 h 1050"/>
              <a:gd name="T4" fmla="*/ 468 w 1286"/>
              <a:gd name="T5" fmla="*/ 232 h 1050"/>
              <a:gd name="T6" fmla="*/ 875 w 1286"/>
              <a:gd name="T7" fmla="*/ 467 h 1050"/>
              <a:gd name="T8" fmla="*/ 1167 w 1286"/>
              <a:gd name="T9" fmla="*/ 817 h 1050"/>
              <a:gd name="T10" fmla="*/ 1167 w 1286"/>
              <a:gd name="T11" fmla="*/ 118 h 1050"/>
              <a:gd name="T12" fmla="*/ 118 w 1286"/>
              <a:gd name="T13" fmla="*/ 118 h 1050"/>
              <a:gd name="T14" fmla="*/ 118 w 1286"/>
              <a:gd name="T15" fmla="*/ 817 h 1050"/>
              <a:gd name="T16" fmla="*/ 1167 w 1286"/>
              <a:gd name="T17" fmla="*/ 817 h 1050"/>
              <a:gd name="T18" fmla="*/ 1167 w 1286"/>
              <a:gd name="T19" fmla="*/ 0 h 1050"/>
              <a:gd name="T20" fmla="*/ 1285 w 1286"/>
              <a:gd name="T21" fmla="*/ 118 h 1050"/>
              <a:gd name="T22" fmla="*/ 1282 w 1286"/>
              <a:gd name="T23" fmla="*/ 817 h 1050"/>
              <a:gd name="T24" fmla="*/ 1167 w 1286"/>
              <a:gd name="T25" fmla="*/ 932 h 1050"/>
              <a:gd name="T26" fmla="*/ 875 w 1286"/>
              <a:gd name="T27" fmla="*/ 932 h 1050"/>
              <a:gd name="T28" fmla="*/ 875 w 1286"/>
              <a:gd name="T29" fmla="*/ 1049 h 1050"/>
              <a:gd name="T30" fmla="*/ 410 w 1286"/>
              <a:gd name="T31" fmla="*/ 1049 h 1050"/>
              <a:gd name="T32" fmla="*/ 410 w 1286"/>
              <a:gd name="T33" fmla="*/ 932 h 1050"/>
              <a:gd name="T34" fmla="*/ 118 w 1286"/>
              <a:gd name="T35" fmla="*/ 932 h 1050"/>
              <a:gd name="T36" fmla="*/ 0 w 1286"/>
              <a:gd name="T37" fmla="*/ 817 h 1050"/>
              <a:gd name="T38" fmla="*/ 0 w 1286"/>
              <a:gd name="T39" fmla="*/ 118 h 1050"/>
              <a:gd name="T40" fmla="*/ 118 w 1286"/>
              <a:gd name="T41" fmla="*/ 0 h 1050"/>
              <a:gd name="T42" fmla="*/ 1167 w 1286"/>
              <a:gd name="T4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050">
                <a:moveTo>
                  <a:pt x="875" y="467"/>
                </a:moveTo>
                <a:lnTo>
                  <a:pt x="468" y="700"/>
                </a:lnTo>
                <a:lnTo>
                  <a:pt x="468" y="232"/>
                </a:lnTo>
                <a:lnTo>
                  <a:pt x="875" y="467"/>
                </a:lnTo>
                <a:close/>
                <a:moveTo>
                  <a:pt x="1167" y="817"/>
                </a:moveTo>
                <a:lnTo>
                  <a:pt x="1167" y="118"/>
                </a:lnTo>
                <a:lnTo>
                  <a:pt x="118" y="118"/>
                </a:lnTo>
                <a:lnTo>
                  <a:pt x="118" y="817"/>
                </a:lnTo>
                <a:lnTo>
                  <a:pt x="1167" y="817"/>
                </a:lnTo>
                <a:close/>
                <a:moveTo>
                  <a:pt x="1167" y="0"/>
                </a:moveTo>
                <a:cubicBezTo>
                  <a:pt x="1230" y="0"/>
                  <a:pt x="1285" y="52"/>
                  <a:pt x="1285" y="118"/>
                </a:cubicBezTo>
                <a:lnTo>
                  <a:pt x="1282" y="817"/>
                </a:lnTo>
                <a:cubicBezTo>
                  <a:pt x="1282" y="880"/>
                  <a:pt x="1230" y="932"/>
                  <a:pt x="1167" y="932"/>
                </a:cubicBezTo>
                <a:lnTo>
                  <a:pt x="875" y="932"/>
                </a:lnTo>
                <a:lnTo>
                  <a:pt x="875" y="1049"/>
                </a:lnTo>
                <a:lnTo>
                  <a:pt x="410" y="1049"/>
                </a:lnTo>
                <a:lnTo>
                  <a:pt x="410" y="932"/>
                </a:lnTo>
                <a:lnTo>
                  <a:pt x="118" y="932"/>
                </a:lnTo>
                <a:cubicBezTo>
                  <a:pt x="52" y="932"/>
                  <a:pt x="0" y="880"/>
                  <a:pt x="0" y="817"/>
                </a:cubicBezTo>
                <a:lnTo>
                  <a:pt x="0" y="118"/>
                </a:lnTo>
                <a:cubicBezTo>
                  <a:pt x="0" y="52"/>
                  <a:pt x="52" y="0"/>
                  <a:pt x="118"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862" y="2401094"/>
            <a:ext cx="419100" cy="336550"/>
          </a:xfrm>
          <a:custGeom>
            <a:avLst/>
            <a:gdLst>
              <a:gd name="T0" fmla="*/ 1132 w 1165"/>
              <a:gd name="T1" fmla="*/ 0 h 935"/>
              <a:gd name="T2" fmla="*/ 1164 w 1165"/>
              <a:gd name="T3" fmla="*/ 38 h 935"/>
              <a:gd name="T4" fmla="*/ 1164 w 1165"/>
              <a:gd name="T5" fmla="*/ 896 h 935"/>
              <a:gd name="T6" fmla="*/ 1132 w 1165"/>
              <a:gd name="T7" fmla="*/ 934 h 935"/>
              <a:gd name="T8" fmla="*/ 1115 w 1165"/>
              <a:gd name="T9" fmla="*/ 929 h 935"/>
              <a:gd name="T10" fmla="*/ 582 w 1165"/>
              <a:gd name="T11" fmla="*/ 833 h 935"/>
              <a:gd name="T12" fmla="*/ 49 w 1165"/>
              <a:gd name="T13" fmla="*/ 929 h 935"/>
              <a:gd name="T14" fmla="*/ 33 w 1165"/>
              <a:gd name="T15" fmla="*/ 934 h 935"/>
              <a:gd name="T16" fmla="*/ 0 w 1165"/>
              <a:gd name="T17" fmla="*/ 896 h 935"/>
              <a:gd name="T18" fmla="*/ 0 w 1165"/>
              <a:gd name="T19" fmla="*/ 38 h 935"/>
              <a:gd name="T20" fmla="*/ 33 w 1165"/>
              <a:gd name="T21" fmla="*/ 0 h 935"/>
              <a:gd name="T22" fmla="*/ 49 w 1165"/>
              <a:gd name="T23" fmla="*/ 5 h 935"/>
              <a:gd name="T24" fmla="*/ 582 w 1165"/>
              <a:gd name="T25" fmla="*/ 101 h 935"/>
              <a:gd name="T26" fmla="*/ 1115 w 1165"/>
              <a:gd name="T27" fmla="*/ 5 h 935"/>
              <a:gd name="T28" fmla="*/ 1132 w 1165"/>
              <a:gd name="T29" fmla="*/ 0 h 935"/>
              <a:gd name="T30" fmla="*/ 1050 w 1165"/>
              <a:gd name="T31" fmla="*/ 150 h 935"/>
              <a:gd name="T32" fmla="*/ 582 w 1165"/>
              <a:gd name="T33" fmla="*/ 216 h 935"/>
              <a:gd name="T34" fmla="*/ 115 w 1165"/>
              <a:gd name="T35" fmla="*/ 150 h 935"/>
              <a:gd name="T36" fmla="*/ 115 w 1165"/>
              <a:gd name="T37" fmla="*/ 784 h 935"/>
              <a:gd name="T38" fmla="*/ 582 w 1165"/>
              <a:gd name="T39" fmla="*/ 719 h 935"/>
              <a:gd name="T40" fmla="*/ 1050 w 1165"/>
              <a:gd name="T41" fmla="*/ 784 h 935"/>
              <a:gd name="T42" fmla="*/ 1050 w 1165"/>
              <a:gd name="T43" fmla="*/ 15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1132" y="0"/>
                </a:moveTo>
                <a:cubicBezTo>
                  <a:pt x="1151" y="0"/>
                  <a:pt x="1164" y="14"/>
                  <a:pt x="1164" y="38"/>
                </a:cubicBezTo>
                <a:lnTo>
                  <a:pt x="1164" y="896"/>
                </a:lnTo>
                <a:cubicBezTo>
                  <a:pt x="1164" y="921"/>
                  <a:pt x="1151" y="934"/>
                  <a:pt x="1132" y="934"/>
                </a:cubicBezTo>
                <a:cubicBezTo>
                  <a:pt x="1126" y="934"/>
                  <a:pt x="1121" y="932"/>
                  <a:pt x="1115" y="929"/>
                </a:cubicBezTo>
                <a:cubicBezTo>
                  <a:pt x="943" y="866"/>
                  <a:pt x="762" y="833"/>
                  <a:pt x="582" y="833"/>
                </a:cubicBezTo>
                <a:cubicBezTo>
                  <a:pt x="401" y="833"/>
                  <a:pt x="222" y="866"/>
                  <a:pt x="49" y="929"/>
                </a:cubicBezTo>
                <a:cubicBezTo>
                  <a:pt x="44" y="932"/>
                  <a:pt x="39" y="934"/>
                  <a:pt x="33" y="934"/>
                </a:cubicBezTo>
                <a:cubicBezTo>
                  <a:pt x="14" y="934"/>
                  <a:pt x="0" y="918"/>
                  <a:pt x="0" y="896"/>
                </a:cubicBezTo>
                <a:lnTo>
                  <a:pt x="0" y="38"/>
                </a:lnTo>
                <a:cubicBezTo>
                  <a:pt x="0" y="14"/>
                  <a:pt x="14" y="0"/>
                  <a:pt x="33" y="0"/>
                </a:cubicBezTo>
                <a:cubicBezTo>
                  <a:pt x="39" y="0"/>
                  <a:pt x="44" y="3"/>
                  <a:pt x="49" y="5"/>
                </a:cubicBezTo>
                <a:cubicBezTo>
                  <a:pt x="222" y="68"/>
                  <a:pt x="401" y="101"/>
                  <a:pt x="582" y="101"/>
                </a:cubicBezTo>
                <a:cubicBezTo>
                  <a:pt x="762" y="101"/>
                  <a:pt x="943" y="68"/>
                  <a:pt x="1115" y="5"/>
                </a:cubicBezTo>
                <a:cubicBezTo>
                  <a:pt x="1121" y="3"/>
                  <a:pt x="1126" y="0"/>
                  <a:pt x="1132" y="0"/>
                </a:cubicBezTo>
                <a:close/>
                <a:moveTo>
                  <a:pt x="1050" y="150"/>
                </a:moveTo>
                <a:cubicBezTo>
                  <a:pt x="899" y="197"/>
                  <a:pt x="740" y="216"/>
                  <a:pt x="582" y="216"/>
                </a:cubicBezTo>
                <a:cubicBezTo>
                  <a:pt x="423" y="216"/>
                  <a:pt x="265" y="194"/>
                  <a:pt x="115" y="150"/>
                </a:cubicBezTo>
                <a:lnTo>
                  <a:pt x="115" y="784"/>
                </a:lnTo>
                <a:cubicBezTo>
                  <a:pt x="265" y="740"/>
                  <a:pt x="423" y="719"/>
                  <a:pt x="582" y="719"/>
                </a:cubicBezTo>
                <a:cubicBezTo>
                  <a:pt x="740" y="719"/>
                  <a:pt x="899" y="740"/>
                  <a:pt x="1050" y="784"/>
                </a:cubicBezTo>
                <a:lnTo>
                  <a:pt x="1050" y="1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14551" y="2423320"/>
            <a:ext cx="461963" cy="293688"/>
          </a:xfrm>
          <a:custGeom>
            <a:avLst/>
            <a:gdLst>
              <a:gd name="T0" fmla="*/ 905 w 1285"/>
              <a:gd name="T1" fmla="*/ 87 h 815"/>
              <a:gd name="T2" fmla="*/ 787 w 1285"/>
              <a:gd name="T3" fmla="*/ 202 h 815"/>
              <a:gd name="T4" fmla="*/ 905 w 1285"/>
              <a:gd name="T5" fmla="*/ 320 h 815"/>
              <a:gd name="T6" fmla="*/ 1022 w 1285"/>
              <a:gd name="T7" fmla="*/ 202 h 815"/>
              <a:gd name="T8" fmla="*/ 905 w 1285"/>
              <a:gd name="T9" fmla="*/ 87 h 815"/>
              <a:gd name="T10" fmla="*/ 905 w 1285"/>
              <a:gd name="T11" fmla="*/ 407 h 815"/>
              <a:gd name="T12" fmla="*/ 700 w 1285"/>
              <a:gd name="T13" fmla="*/ 202 h 815"/>
              <a:gd name="T14" fmla="*/ 905 w 1285"/>
              <a:gd name="T15" fmla="*/ 0 h 815"/>
              <a:gd name="T16" fmla="*/ 1109 w 1285"/>
              <a:gd name="T17" fmla="*/ 202 h 815"/>
              <a:gd name="T18" fmla="*/ 905 w 1285"/>
              <a:gd name="T19" fmla="*/ 407 h 815"/>
              <a:gd name="T20" fmla="*/ 380 w 1285"/>
              <a:gd name="T21" fmla="*/ 87 h 815"/>
              <a:gd name="T22" fmla="*/ 262 w 1285"/>
              <a:gd name="T23" fmla="*/ 202 h 815"/>
              <a:gd name="T24" fmla="*/ 380 w 1285"/>
              <a:gd name="T25" fmla="*/ 320 h 815"/>
              <a:gd name="T26" fmla="*/ 497 w 1285"/>
              <a:gd name="T27" fmla="*/ 202 h 815"/>
              <a:gd name="T28" fmla="*/ 380 w 1285"/>
              <a:gd name="T29" fmla="*/ 87 h 815"/>
              <a:gd name="T30" fmla="*/ 380 w 1285"/>
              <a:gd name="T31" fmla="*/ 407 h 815"/>
              <a:gd name="T32" fmla="*/ 175 w 1285"/>
              <a:gd name="T33" fmla="*/ 202 h 815"/>
              <a:gd name="T34" fmla="*/ 380 w 1285"/>
              <a:gd name="T35" fmla="*/ 0 h 815"/>
              <a:gd name="T36" fmla="*/ 585 w 1285"/>
              <a:gd name="T37" fmla="*/ 202 h 815"/>
              <a:gd name="T38" fmla="*/ 380 w 1285"/>
              <a:gd name="T39" fmla="*/ 407 h 815"/>
              <a:gd name="T40" fmla="*/ 1197 w 1285"/>
              <a:gd name="T41" fmla="*/ 727 h 815"/>
              <a:gd name="T42" fmla="*/ 1197 w 1285"/>
              <a:gd name="T43" fmla="*/ 656 h 815"/>
              <a:gd name="T44" fmla="*/ 905 w 1285"/>
              <a:gd name="T45" fmla="*/ 552 h 815"/>
              <a:gd name="T46" fmla="*/ 730 w 1285"/>
              <a:gd name="T47" fmla="*/ 585 h 815"/>
              <a:gd name="T48" fmla="*/ 760 w 1285"/>
              <a:gd name="T49" fmla="*/ 656 h 815"/>
              <a:gd name="T50" fmla="*/ 760 w 1285"/>
              <a:gd name="T51" fmla="*/ 727 h 815"/>
              <a:gd name="T52" fmla="*/ 1197 w 1285"/>
              <a:gd name="T53" fmla="*/ 727 h 815"/>
              <a:gd name="T54" fmla="*/ 672 w 1285"/>
              <a:gd name="T55" fmla="*/ 727 h 815"/>
              <a:gd name="T56" fmla="*/ 672 w 1285"/>
              <a:gd name="T57" fmla="*/ 656 h 815"/>
              <a:gd name="T58" fmla="*/ 380 w 1285"/>
              <a:gd name="T59" fmla="*/ 552 h 815"/>
              <a:gd name="T60" fmla="*/ 87 w 1285"/>
              <a:gd name="T61" fmla="*/ 656 h 815"/>
              <a:gd name="T62" fmla="*/ 87 w 1285"/>
              <a:gd name="T63" fmla="*/ 727 h 815"/>
              <a:gd name="T64" fmla="*/ 672 w 1285"/>
              <a:gd name="T65" fmla="*/ 727 h 815"/>
              <a:gd name="T66" fmla="*/ 905 w 1285"/>
              <a:gd name="T67" fmla="*/ 465 h 815"/>
              <a:gd name="T68" fmla="*/ 1284 w 1285"/>
              <a:gd name="T69" fmla="*/ 656 h 815"/>
              <a:gd name="T70" fmla="*/ 1284 w 1285"/>
              <a:gd name="T71" fmla="*/ 814 h 815"/>
              <a:gd name="T72" fmla="*/ 0 w 1285"/>
              <a:gd name="T73" fmla="*/ 814 h 815"/>
              <a:gd name="T74" fmla="*/ 0 w 1285"/>
              <a:gd name="T75" fmla="*/ 656 h 815"/>
              <a:gd name="T76" fmla="*/ 380 w 1285"/>
              <a:gd name="T77" fmla="*/ 465 h 815"/>
              <a:gd name="T78" fmla="*/ 642 w 1285"/>
              <a:gd name="T79" fmla="*/ 525 h 815"/>
              <a:gd name="T80" fmla="*/ 905 w 1285"/>
              <a:gd name="T81" fmla="*/ 46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5" h="815">
                <a:moveTo>
                  <a:pt x="905" y="87"/>
                </a:moveTo>
                <a:cubicBezTo>
                  <a:pt x="842" y="87"/>
                  <a:pt x="787" y="139"/>
                  <a:pt x="787" y="202"/>
                </a:cubicBezTo>
                <a:cubicBezTo>
                  <a:pt x="787" y="265"/>
                  <a:pt x="842" y="320"/>
                  <a:pt x="905" y="320"/>
                </a:cubicBezTo>
                <a:cubicBezTo>
                  <a:pt x="967" y="320"/>
                  <a:pt x="1022" y="265"/>
                  <a:pt x="1022" y="202"/>
                </a:cubicBezTo>
                <a:cubicBezTo>
                  <a:pt x="1022" y="139"/>
                  <a:pt x="967" y="87"/>
                  <a:pt x="905" y="87"/>
                </a:cubicBezTo>
                <a:close/>
                <a:moveTo>
                  <a:pt x="905" y="407"/>
                </a:moveTo>
                <a:cubicBezTo>
                  <a:pt x="792" y="407"/>
                  <a:pt x="700" y="314"/>
                  <a:pt x="700" y="202"/>
                </a:cubicBezTo>
                <a:cubicBezTo>
                  <a:pt x="700" y="90"/>
                  <a:pt x="792" y="0"/>
                  <a:pt x="905" y="0"/>
                </a:cubicBezTo>
                <a:cubicBezTo>
                  <a:pt x="1017" y="0"/>
                  <a:pt x="1109" y="90"/>
                  <a:pt x="1109" y="202"/>
                </a:cubicBezTo>
                <a:cubicBezTo>
                  <a:pt x="1109" y="314"/>
                  <a:pt x="1017" y="407"/>
                  <a:pt x="905" y="407"/>
                </a:cubicBezTo>
                <a:close/>
                <a:moveTo>
                  <a:pt x="380" y="87"/>
                </a:moveTo>
                <a:cubicBezTo>
                  <a:pt x="317" y="87"/>
                  <a:pt x="262" y="139"/>
                  <a:pt x="262" y="202"/>
                </a:cubicBezTo>
                <a:cubicBezTo>
                  <a:pt x="262" y="265"/>
                  <a:pt x="317" y="320"/>
                  <a:pt x="380" y="320"/>
                </a:cubicBezTo>
                <a:cubicBezTo>
                  <a:pt x="443" y="320"/>
                  <a:pt x="497" y="265"/>
                  <a:pt x="497" y="202"/>
                </a:cubicBezTo>
                <a:cubicBezTo>
                  <a:pt x="497" y="139"/>
                  <a:pt x="443" y="87"/>
                  <a:pt x="380" y="87"/>
                </a:cubicBezTo>
                <a:close/>
                <a:moveTo>
                  <a:pt x="380" y="407"/>
                </a:moveTo>
                <a:cubicBezTo>
                  <a:pt x="268" y="407"/>
                  <a:pt x="175" y="314"/>
                  <a:pt x="175" y="202"/>
                </a:cubicBezTo>
                <a:cubicBezTo>
                  <a:pt x="175" y="90"/>
                  <a:pt x="268" y="0"/>
                  <a:pt x="380" y="0"/>
                </a:cubicBezTo>
                <a:cubicBezTo>
                  <a:pt x="492" y="0"/>
                  <a:pt x="585" y="90"/>
                  <a:pt x="585" y="202"/>
                </a:cubicBezTo>
                <a:cubicBezTo>
                  <a:pt x="585" y="314"/>
                  <a:pt x="492" y="407"/>
                  <a:pt x="380" y="407"/>
                </a:cubicBezTo>
                <a:close/>
                <a:moveTo>
                  <a:pt x="1197" y="727"/>
                </a:moveTo>
                <a:lnTo>
                  <a:pt x="1197" y="656"/>
                </a:lnTo>
                <a:cubicBezTo>
                  <a:pt x="1197" y="623"/>
                  <a:pt x="1047" y="552"/>
                  <a:pt x="905" y="552"/>
                </a:cubicBezTo>
                <a:cubicBezTo>
                  <a:pt x="842" y="552"/>
                  <a:pt x="782" y="568"/>
                  <a:pt x="730" y="585"/>
                </a:cubicBezTo>
                <a:cubicBezTo>
                  <a:pt x="749" y="607"/>
                  <a:pt x="760" y="629"/>
                  <a:pt x="760" y="656"/>
                </a:cubicBezTo>
                <a:lnTo>
                  <a:pt x="760" y="727"/>
                </a:lnTo>
                <a:lnTo>
                  <a:pt x="1197" y="727"/>
                </a:lnTo>
                <a:close/>
                <a:moveTo>
                  <a:pt x="672" y="727"/>
                </a:moveTo>
                <a:lnTo>
                  <a:pt x="672" y="656"/>
                </a:lnTo>
                <a:cubicBezTo>
                  <a:pt x="672" y="623"/>
                  <a:pt x="522" y="552"/>
                  <a:pt x="380" y="552"/>
                </a:cubicBezTo>
                <a:cubicBezTo>
                  <a:pt x="238" y="552"/>
                  <a:pt x="87" y="623"/>
                  <a:pt x="87" y="656"/>
                </a:cubicBezTo>
                <a:lnTo>
                  <a:pt x="87" y="727"/>
                </a:lnTo>
                <a:lnTo>
                  <a:pt x="672" y="727"/>
                </a:lnTo>
                <a:close/>
                <a:moveTo>
                  <a:pt x="905" y="465"/>
                </a:moveTo>
                <a:cubicBezTo>
                  <a:pt x="1030" y="465"/>
                  <a:pt x="1284" y="530"/>
                  <a:pt x="1284" y="656"/>
                </a:cubicBezTo>
                <a:lnTo>
                  <a:pt x="1284" y="814"/>
                </a:lnTo>
                <a:lnTo>
                  <a:pt x="0" y="814"/>
                </a:lnTo>
                <a:lnTo>
                  <a:pt x="0" y="656"/>
                </a:lnTo>
                <a:cubicBezTo>
                  <a:pt x="0" y="530"/>
                  <a:pt x="254" y="465"/>
                  <a:pt x="380" y="465"/>
                </a:cubicBezTo>
                <a:cubicBezTo>
                  <a:pt x="451" y="465"/>
                  <a:pt x="557" y="486"/>
                  <a:pt x="642" y="525"/>
                </a:cubicBezTo>
                <a:cubicBezTo>
                  <a:pt x="727" y="486"/>
                  <a:pt x="833" y="465"/>
                  <a:pt x="905" y="46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3099" y="2401094"/>
            <a:ext cx="419100" cy="336550"/>
          </a:xfrm>
          <a:custGeom>
            <a:avLst/>
            <a:gdLst>
              <a:gd name="T0" fmla="*/ 1049 w 1165"/>
              <a:gd name="T1" fmla="*/ 235 h 935"/>
              <a:gd name="T2" fmla="*/ 1049 w 1165"/>
              <a:gd name="T3" fmla="*/ 117 h 935"/>
              <a:gd name="T4" fmla="*/ 115 w 1165"/>
              <a:gd name="T5" fmla="*/ 117 h 935"/>
              <a:gd name="T6" fmla="*/ 115 w 1165"/>
              <a:gd name="T7" fmla="*/ 235 h 935"/>
              <a:gd name="T8" fmla="*/ 1049 w 1165"/>
              <a:gd name="T9" fmla="*/ 235 h 935"/>
              <a:gd name="T10" fmla="*/ 1049 w 1165"/>
              <a:gd name="T11" fmla="*/ 817 h 935"/>
              <a:gd name="T12" fmla="*/ 1049 w 1165"/>
              <a:gd name="T13" fmla="*/ 467 h 935"/>
              <a:gd name="T14" fmla="*/ 115 w 1165"/>
              <a:gd name="T15" fmla="*/ 467 h 935"/>
              <a:gd name="T16" fmla="*/ 115 w 1165"/>
              <a:gd name="T17" fmla="*/ 817 h 935"/>
              <a:gd name="T18" fmla="*/ 1049 w 1165"/>
              <a:gd name="T19" fmla="*/ 817 h 935"/>
              <a:gd name="T20" fmla="*/ 1049 w 1165"/>
              <a:gd name="T21" fmla="*/ 0 h 935"/>
              <a:gd name="T22" fmla="*/ 1164 w 1165"/>
              <a:gd name="T23" fmla="*/ 117 h 935"/>
              <a:gd name="T24" fmla="*/ 1164 w 1165"/>
              <a:gd name="T25" fmla="*/ 817 h 935"/>
              <a:gd name="T26" fmla="*/ 1049 w 1165"/>
              <a:gd name="T27" fmla="*/ 934 h 935"/>
              <a:gd name="T28" fmla="*/ 115 w 1165"/>
              <a:gd name="T29" fmla="*/ 934 h 935"/>
              <a:gd name="T30" fmla="*/ 0 w 1165"/>
              <a:gd name="T31" fmla="*/ 817 h 935"/>
              <a:gd name="T32" fmla="*/ 0 w 1165"/>
              <a:gd name="T33" fmla="*/ 117 h 935"/>
              <a:gd name="T34" fmla="*/ 115 w 1165"/>
              <a:gd name="T35" fmla="*/ 0 h 935"/>
              <a:gd name="T36" fmla="*/ 1049 w 1165"/>
              <a:gd name="T3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935">
                <a:moveTo>
                  <a:pt x="1049" y="235"/>
                </a:moveTo>
                <a:lnTo>
                  <a:pt x="1049" y="117"/>
                </a:lnTo>
                <a:lnTo>
                  <a:pt x="115" y="117"/>
                </a:lnTo>
                <a:lnTo>
                  <a:pt x="115" y="235"/>
                </a:lnTo>
                <a:lnTo>
                  <a:pt x="1049" y="235"/>
                </a:lnTo>
                <a:close/>
                <a:moveTo>
                  <a:pt x="1049" y="817"/>
                </a:moveTo>
                <a:lnTo>
                  <a:pt x="1049" y="467"/>
                </a:lnTo>
                <a:lnTo>
                  <a:pt x="115" y="467"/>
                </a:lnTo>
                <a:lnTo>
                  <a:pt x="115" y="817"/>
                </a:lnTo>
                <a:lnTo>
                  <a:pt x="1049" y="817"/>
                </a:lnTo>
                <a:close/>
                <a:moveTo>
                  <a:pt x="1049" y="0"/>
                </a:moveTo>
                <a:cubicBezTo>
                  <a:pt x="1115" y="0"/>
                  <a:pt x="1164" y="52"/>
                  <a:pt x="1164" y="117"/>
                </a:cubicBezTo>
                <a:lnTo>
                  <a:pt x="1164" y="817"/>
                </a:lnTo>
                <a:cubicBezTo>
                  <a:pt x="1164" y="883"/>
                  <a:pt x="1115" y="934"/>
                  <a:pt x="1049" y="934"/>
                </a:cubicBezTo>
                <a:lnTo>
                  <a:pt x="115" y="934"/>
                </a:lnTo>
                <a:cubicBezTo>
                  <a:pt x="49" y="934"/>
                  <a:pt x="0" y="883"/>
                  <a:pt x="0" y="817"/>
                </a:cubicBezTo>
                <a:lnTo>
                  <a:pt x="0" y="117"/>
                </a:lnTo>
                <a:cubicBezTo>
                  <a:pt x="0" y="52"/>
                  <a:pt x="49" y="0"/>
                  <a:pt x="115" y="0"/>
                </a:cubicBezTo>
                <a:lnTo>
                  <a:pt x="1049"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75151" y="2423320"/>
            <a:ext cx="252413" cy="293688"/>
          </a:xfrm>
          <a:custGeom>
            <a:avLst/>
            <a:gdLst>
              <a:gd name="T0" fmla="*/ 467 w 701"/>
              <a:gd name="T1" fmla="*/ 0 h 815"/>
              <a:gd name="T2" fmla="*/ 700 w 701"/>
              <a:gd name="T3" fmla="*/ 0 h 815"/>
              <a:gd name="T4" fmla="*/ 700 w 701"/>
              <a:gd name="T5" fmla="*/ 814 h 815"/>
              <a:gd name="T6" fmla="*/ 467 w 701"/>
              <a:gd name="T7" fmla="*/ 814 h 815"/>
              <a:gd name="T8" fmla="*/ 467 w 701"/>
              <a:gd name="T9" fmla="*/ 0 h 815"/>
              <a:gd name="T10" fmla="*/ 0 w 701"/>
              <a:gd name="T11" fmla="*/ 814 h 815"/>
              <a:gd name="T12" fmla="*/ 0 w 701"/>
              <a:gd name="T13" fmla="*/ 0 h 815"/>
              <a:gd name="T14" fmla="*/ 232 w 701"/>
              <a:gd name="T15" fmla="*/ 0 h 815"/>
              <a:gd name="T16" fmla="*/ 232 w 701"/>
              <a:gd name="T17" fmla="*/ 814 h 815"/>
              <a:gd name="T18" fmla="*/ 0 w 701"/>
              <a:gd name="T19" fmla="*/ 81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1" h="815">
                <a:moveTo>
                  <a:pt x="467" y="0"/>
                </a:moveTo>
                <a:lnTo>
                  <a:pt x="700" y="0"/>
                </a:lnTo>
                <a:lnTo>
                  <a:pt x="700" y="814"/>
                </a:lnTo>
                <a:lnTo>
                  <a:pt x="467" y="814"/>
                </a:lnTo>
                <a:lnTo>
                  <a:pt x="467" y="0"/>
                </a:lnTo>
                <a:close/>
                <a:moveTo>
                  <a:pt x="0" y="814"/>
                </a:moveTo>
                <a:lnTo>
                  <a:pt x="0" y="0"/>
                </a:lnTo>
                <a:lnTo>
                  <a:pt x="232" y="0"/>
                </a:lnTo>
                <a:lnTo>
                  <a:pt x="232" y="814"/>
                </a:lnTo>
                <a:lnTo>
                  <a:pt x="0" y="8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68924" y="2359819"/>
            <a:ext cx="419100" cy="419100"/>
          </a:xfrm>
          <a:custGeom>
            <a:avLst/>
            <a:gdLst>
              <a:gd name="T0" fmla="*/ 640 w 1166"/>
              <a:gd name="T1" fmla="*/ 814 h 1165"/>
              <a:gd name="T2" fmla="*/ 640 w 1166"/>
              <a:gd name="T3" fmla="*/ 350 h 1165"/>
              <a:gd name="T4" fmla="*/ 757 w 1166"/>
              <a:gd name="T5" fmla="*/ 350 h 1165"/>
              <a:gd name="T6" fmla="*/ 757 w 1166"/>
              <a:gd name="T7" fmla="*/ 814 h 1165"/>
              <a:gd name="T8" fmla="*/ 640 w 1166"/>
              <a:gd name="T9" fmla="*/ 814 h 1165"/>
              <a:gd name="T10" fmla="*/ 583 w 1166"/>
              <a:gd name="T11" fmla="*/ 1049 h 1165"/>
              <a:gd name="T12" fmla="*/ 1050 w 1166"/>
              <a:gd name="T13" fmla="*/ 582 h 1165"/>
              <a:gd name="T14" fmla="*/ 583 w 1166"/>
              <a:gd name="T15" fmla="*/ 115 h 1165"/>
              <a:gd name="T16" fmla="*/ 115 w 1166"/>
              <a:gd name="T17" fmla="*/ 582 h 1165"/>
              <a:gd name="T18" fmla="*/ 583 w 1166"/>
              <a:gd name="T19" fmla="*/ 1049 h 1165"/>
              <a:gd name="T20" fmla="*/ 583 w 1166"/>
              <a:gd name="T21" fmla="*/ 0 h 1165"/>
              <a:gd name="T22" fmla="*/ 1165 w 1166"/>
              <a:gd name="T23" fmla="*/ 582 h 1165"/>
              <a:gd name="T24" fmla="*/ 583 w 1166"/>
              <a:gd name="T25" fmla="*/ 1164 h 1165"/>
              <a:gd name="T26" fmla="*/ 0 w 1166"/>
              <a:gd name="T27" fmla="*/ 582 h 1165"/>
              <a:gd name="T28" fmla="*/ 583 w 1166"/>
              <a:gd name="T29" fmla="*/ 0 h 1165"/>
              <a:gd name="T30" fmla="*/ 408 w 1166"/>
              <a:gd name="T31" fmla="*/ 814 h 1165"/>
              <a:gd name="T32" fmla="*/ 408 w 1166"/>
              <a:gd name="T33" fmla="*/ 350 h 1165"/>
              <a:gd name="T34" fmla="*/ 525 w 1166"/>
              <a:gd name="T35" fmla="*/ 350 h 1165"/>
              <a:gd name="T36" fmla="*/ 525 w 1166"/>
              <a:gd name="T37" fmla="*/ 814 h 1165"/>
              <a:gd name="T38" fmla="*/ 408 w 1166"/>
              <a:gd name="T39"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640" y="814"/>
                </a:moveTo>
                <a:lnTo>
                  <a:pt x="640" y="350"/>
                </a:lnTo>
                <a:lnTo>
                  <a:pt x="757" y="350"/>
                </a:lnTo>
                <a:lnTo>
                  <a:pt x="757" y="814"/>
                </a:lnTo>
                <a:lnTo>
                  <a:pt x="640" y="814"/>
                </a:lnTo>
                <a:close/>
                <a:moveTo>
                  <a:pt x="583" y="1049"/>
                </a:moveTo>
                <a:cubicBezTo>
                  <a:pt x="839" y="1049"/>
                  <a:pt x="1050" y="839"/>
                  <a:pt x="1050" y="582"/>
                </a:cubicBezTo>
                <a:cubicBezTo>
                  <a:pt x="1050" y="325"/>
                  <a:pt x="839" y="115"/>
                  <a:pt x="583" y="115"/>
                </a:cubicBezTo>
                <a:cubicBezTo>
                  <a:pt x="326" y="115"/>
                  <a:pt x="115" y="325"/>
                  <a:pt x="115" y="582"/>
                </a:cubicBezTo>
                <a:cubicBezTo>
                  <a:pt x="115" y="839"/>
                  <a:pt x="326" y="1049"/>
                  <a:pt x="583" y="1049"/>
                </a:cubicBezTo>
                <a:close/>
                <a:moveTo>
                  <a:pt x="583" y="0"/>
                </a:moveTo>
                <a:cubicBezTo>
                  <a:pt x="905" y="0"/>
                  <a:pt x="1165" y="259"/>
                  <a:pt x="1165" y="582"/>
                </a:cubicBezTo>
                <a:cubicBezTo>
                  <a:pt x="1165" y="904"/>
                  <a:pt x="905" y="1164"/>
                  <a:pt x="583" y="1164"/>
                </a:cubicBezTo>
                <a:cubicBezTo>
                  <a:pt x="260" y="1164"/>
                  <a:pt x="0" y="904"/>
                  <a:pt x="0" y="582"/>
                </a:cubicBezTo>
                <a:cubicBezTo>
                  <a:pt x="0" y="259"/>
                  <a:pt x="260" y="0"/>
                  <a:pt x="583" y="0"/>
                </a:cubicBezTo>
                <a:close/>
                <a:moveTo>
                  <a:pt x="408" y="814"/>
                </a:moveTo>
                <a:lnTo>
                  <a:pt x="408" y="350"/>
                </a:lnTo>
                <a:lnTo>
                  <a:pt x="525" y="350"/>
                </a:lnTo>
                <a:lnTo>
                  <a:pt x="525" y="814"/>
                </a:lnTo>
                <a:lnTo>
                  <a:pt x="408" y="8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5249" y="2359819"/>
            <a:ext cx="419100" cy="419100"/>
          </a:xfrm>
          <a:custGeom>
            <a:avLst/>
            <a:gdLst>
              <a:gd name="T0" fmla="*/ 757 w 1165"/>
              <a:gd name="T1" fmla="*/ 814 h 1165"/>
              <a:gd name="T2" fmla="*/ 757 w 1165"/>
              <a:gd name="T3" fmla="*/ 350 h 1165"/>
              <a:gd name="T4" fmla="*/ 640 w 1165"/>
              <a:gd name="T5" fmla="*/ 350 h 1165"/>
              <a:gd name="T6" fmla="*/ 640 w 1165"/>
              <a:gd name="T7" fmla="*/ 814 h 1165"/>
              <a:gd name="T8" fmla="*/ 757 w 1165"/>
              <a:gd name="T9" fmla="*/ 814 h 1165"/>
              <a:gd name="T10" fmla="*/ 525 w 1165"/>
              <a:gd name="T11" fmla="*/ 814 h 1165"/>
              <a:gd name="T12" fmla="*/ 525 w 1165"/>
              <a:gd name="T13" fmla="*/ 350 h 1165"/>
              <a:gd name="T14" fmla="*/ 407 w 1165"/>
              <a:gd name="T15" fmla="*/ 350 h 1165"/>
              <a:gd name="T16" fmla="*/ 407 w 1165"/>
              <a:gd name="T17" fmla="*/ 814 h 1165"/>
              <a:gd name="T18" fmla="*/ 525 w 1165"/>
              <a:gd name="T19" fmla="*/ 814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757" y="814"/>
                </a:moveTo>
                <a:lnTo>
                  <a:pt x="757" y="350"/>
                </a:lnTo>
                <a:lnTo>
                  <a:pt x="640" y="350"/>
                </a:lnTo>
                <a:lnTo>
                  <a:pt x="640" y="814"/>
                </a:lnTo>
                <a:lnTo>
                  <a:pt x="757" y="814"/>
                </a:lnTo>
                <a:close/>
                <a:moveTo>
                  <a:pt x="525" y="814"/>
                </a:moveTo>
                <a:lnTo>
                  <a:pt x="525" y="350"/>
                </a:lnTo>
                <a:lnTo>
                  <a:pt x="407" y="350"/>
                </a:lnTo>
                <a:lnTo>
                  <a:pt x="407" y="814"/>
                </a:lnTo>
                <a:lnTo>
                  <a:pt x="525" y="814"/>
                </a:lnTo>
                <a:close/>
                <a:moveTo>
                  <a:pt x="582" y="0"/>
                </a:moveTo>
                <a:cubicBezTo>
                  <a:pt x="905" y="0"/>
                  <a:pt x="1164" y="259"/>
                  <a:pt x="1164" y="582"/>
                </a:cubicBezTo>
                <a:cubicBezTo>
                  <a:pt x="1164" y="904"/>
                  <a:pt x="905" y="1164"/>
                  <a:pt x="582" y="1164"/>
                </a:cubicBezTo>
                <a:cubicBezTo>
                  <a:pt x="260" y="1164"/>
                  <a:pt x="0" y="904"/>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23162" y="2380458"/>
            <a:ext cx="419100" cy="377825"/>
          </a:xfrm>
          <a:custGeom>
            <a:avLst/>
            <a:gdLst>
              <a:gd name="T0" fmla="*/ 582 w 1165"/>
              <a:gd name="T1" fmla="*/ 874 h 1050"/>
              <a:gd name="T2" fmla="*/ 874 w 1165"/>
              <a:gd name="T3" fmla="*/ 582 h 1050"/>
              <a:gd name="T4" fmla="*/ 869 w 1165"/>
              <a:gd name="T5" fmla="*/ 524 h 1050"/>
              <a:gd name="T6" fmla="*/ 746 w 1165"/>
              <a:gd name="T7" fmla="*/ 524 h 1050"/>
              <a:gd name="T8" fmla="*/ 757 w 1165"/>
              <a:gd name="T9" fmla="*/ 582 h 1050"/>
              <a:gd name="T10" fmla="*/ 582 w 1165"/>
              <a:gd name="T11" fmla="*/ 756 h 1050"/>
              <a:gd name="T12" fmla="*/ 350 w 1165"/>
              <a:gd name="T13" fmla="*/ 756 h 1050"/>
              <a:gd name="T14" fmla="*/ 582 w 1165"/>
              <a:gd name="T15" fmla="*/ 874 h 1050"/>
              <a:gd name="T16" fmla="*/ 582 w 1165"/>
              <a:gd name="T17" fmla="*/ 289 h 1050"/>
              <a:gd name="T18" fmla="*/ 290 w 1165"/>
              <a:gd name="T19" fmla="*/ 582 h 1050"/>
              <a:gd name="T20" fmla="*/ 295 w 1165"/>
              <a:gd name="T21" fmla="*/ 639 h 1050"/>
              <a:gd name="T22" fmla="*/ 418 w 1165"/>
              <a:gd name="T23" fmla="*/ 639 h 1050"/>
              <a:gd name="T24" fmla="*/ 407 w 1165"/>
              <a:gd name="T25" fmla="*/ 582 h 1050"/>
              <a:gd name="T26" fmla="*/ 582 w 1165"/>
              <a:gd name="T27" fmla="*/ 407 h 1050"/>
              <a:gd name="T28" fmla="*/ 814 w 1165"/>
              <a:gd name="T29" fmla="*/ 407 h 1050"/>
              <a:gd name="T30" fmla="*/ 582 w 1165"/>
              <a:gd name="T31" fmla="*/ 289 h 1050"/>
              <a:gd name="T32" fmla="*/ 1164 w 1165"/>
              <a:gd name="T33" fmla="*/ 232 h 1050"/>
              <a:gd name="T34" fmla="*/ 1164 w 1165"/>
              <a:gd name="T35" fmla="*/ 931 h 1050"/>
              <a:gd name="T36" fmla="*/ 1049 w 1165"/>
              <a:gd name="T37" fmla="*/ 1049 h 1050"/>
              <a:gd name="T38" fmla="*/ 115 w 1165"/>
              <a:gd name="T39" fmla="*/ 1049 h 1050"/>
              <a:gd name="T40" fmla="*/ 0 w 1165"/>
              <a:gd name="T41" fmla="*/ 931 h 1050"/>
              <a:gd name="T42" fmla="*/ 0 w 1165"/>
              <a:gd name="T43" fmla="*/ 232 h 1050"/>
              <a:gd name="T44" fmla="*/ 115 w 1165"/>
              <a:gd name="T45" fmla="*/ 114 h 1050"/>
              <a:gd name="T46" fmla="*/ 301 w 1165"/>
              <a:gd name="T47" fmla="*/ 114 h 1050"/>
              <a:gd name="T48" fmla="*/ 407 w 1165"/>
              <a:gd name="T49" fmla="*/ 0 h 1050"/>
              <a:gd name="T50" fmla="*/ 757 w 1165"/>
              <a:gd name="T51" fmla="*/ 0 h 1050"/>
              <a:gd name="T52" fmla="*/ 864 w 1165"/>
              <a:gd name="T53" fmla="*/ 114 h 1050"/>
              <a:gd name="T54" fmla="*/ 1049 w 1165"/>
              <a:gd name="T55" fmla="*/ 114 h 1050"/>
              <a:gd name="T56" fmla="*/ 1164 w 1165"/>
              <a:gd name="T57"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050">
                <a:moveTo>
                  <a:pt x="582" y="874"/>
                </a:moveTo>
                <a:cubicBezTo>
                  <a:pt x="743" y="874"/>
                  <a:pt x="874" y="743"/>
                  <a:pt x="874" y="582"/>
                </a:cubicBezTo>
                <a:cubicBezTo>
                  <a:pt x="874" y="562"/>
                  <a:pt x="872" y="543"/>
                  <a:pt x="869" y="524"/>
                </a:cubicBezTo>
                <a:lnTo>
                  <a:pt x="746" y="524"/>
                </a:lnTo>
                <a:cubicBezTo>
                  <a:pt x="751" y="543"/>
                  <a:pt x="757" y="562"/>
                  <a:pt x="757" y="582"/>
                </a:cubicBezTo>
                <a:cubicBezTo>
                  <a:pt x="757" y="677"/>
                  <a:pt x="678" y="756"/>
                  <a:pt x="582" y="756"/>
                </a:cubicBezTo>
                <a:lnTo>
                  <a:pt x="350" y="756"/>
                </a:lnTo>
                <a:cubicBezTo>
                  <a:pt x="404" y="828"/>
                  <a:pt x="486" y="874"/>
                  <a:pt x="582" y="874"/>
                </a:cubicBezTo>
                <a:close/>
                <a:moveTo>
                  <a:pt x="582" y="289"/>
                </a:moveTo>
                <a:cubicBezTo>
                  <a:pt x="421" y="289"/>
                  <a:pt x="290" y="420"/>
                  <a:pt x="290" y="582"/>
                </a:cubicBezTo>
                <a:cubicBezTo>
                  <a:pt x="290" y="601"/>
                  <a:pt x="292" y="620"/>
                  <a:pt x="295" y="639"/>
                </a:cubicBezTo>
                <a:lnTo>
                  <a:pt x="418" y="639"/>
                </a:lnTo>
                <a:cubicBezTo>
                  <a:pt x="413" y="620"/>
                  <a:pt x="407" y="601"/>
                  <a:pt x="407" y="582"/>
                </a:cubicBezTo>
                <a:cubicBezTo>
                  <a:pt x="407" y="486"/>
                  <a:pt x="486" y="407"/>
                  <a:pt x="582" y="407"/>
                </a:cubicBezTo>
                <a:lnTo>
                  <a:pt x="814" y="407"/>
                </a:lnTo>
                <a:cubicBezTo>
                  <a:pt x="760" y="336"/>
                  <a:pt x="678" y="289"/>
                  <a:pt x="582" y="289"/>
                </a:cubicBezTo>
                <a:close/>
                <a:moveTo>
                  <a:pt x="1164" y="232"/>
                </a:moveTo>
                <a:lnTo>
                  <a:pt x="1164" y="931"/>
                </a:lnTo>
                <a:cubicBezTo>
                  <a:pt x="1164" y="994"/>
                  <a:pt x="1112" y="1049"/>
                  <a:pt x="1049" y="1049"/>
                </a:cubicBezTo>
                <a:lnTo>
                  <a:pt x="115" y="1049"/>
                </a:lnTo>
                <a:cubicBezTo>
                  <a:pt x="52" y="1049"/>
                  <a:pt x="0" y="994"/>
                  <a:pt x="0" y="931"/>
                </a:cubicBezTo>
                <a:lnTo>
                  <a:pt x="0" y="232"/>
                </a:lnTo>
                <a:cubicBezTo>
                  <a:pt x="0" y="169"/>
                  <a:pt x="52" y="114"/>
                  <a:pt x="115" y="114"/>
                </a:cubicBezTo>
                <a:lnTo>
                  <a:pt x="301" y="114"/>
                </a:lnTo>
                <a:lnTo>
                  <a:pt x="407" y="0"/>
                </a:lnTo>
                <a:lnTo>
                  <a:pt x="757" y="0"/>
                </a:lnTo>
                <a:lnTo>
                  <a:pt x="864" y="114"/>
                </a:lnTo>
                <a:lnTo>
                  <a:pt x="1049" y="114"/>
                </a:lnTo>
                <a:cubicBezTo>
                  <a:pt x="1112" y="114"/>
                  <a:pt x="1164" y="169"/>
                  <a:pt x="1164"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78851" y="2401094"/>
            <a:ext cx="461963" cy="336550"/>
          </a:xfrm>
          <a:custGeom>
            <a:avLst/>
            <a:gdLst>
              <a:gd name="T0" fmla="*/ 437 w 1285"/>
              <a:gd name="T1" fmla="*/ 497 h 935"/>
              <a:gd name="T2" fmla="*/ 235 w 1285"/>
              <a:gd name="T3" fmla="*/ 760 h 935"/>
              <a:gd name="T4" fmla="*/ 1049 w 1285"/>
              <a:gd name="T5" fmla="*/ 760 h 935"/>
              <a:gd name="T6" fmla="*/ 787 w 1285"/>
              <a:gd name="T7" fmla="*/ 410 h 935"/>
              <a:gd name="T8" fmla="*/ 584 w 1285"/>
              <a:gd name="T9" fmla="*/ 672 h 935"/>
              <a:gd name="T10" fmla="*/ 437 w 1285"/>
              <a:gd name="T11" fmla="*/ 497 h 935"/>
              <a:gd name="T12" fmla="*/ 1284 w 1285"/>
              <a:gd name="T13" fmla="*/ 817 h 935"/>
              <a:gd name="T14" fmla="*/ 1167 w 1285"/>
              <a:gd name="T15" fmla="*/ 934 h 935"/>
              <a:gd name="T16" fmla="*/ 117 w 1285"/>
              <a:gd name="T17" fmla="*/ 934 h 935"/>
              <a:gd name="T18" fmla="*/ 0 w 1285"/>
              <a:gd name="T19" fmla="*/ 817 h 935"/>
              <a:gd name="T20" fmla="*/ 0 w 1285"/>
              <a:gd name="T21" fmla="*/ 117 h 935"/>
              <a:gd name="T22" fmla="*/ 117 w 1285"/>
              <a:gd name="T23" fmla="*/ 0 h 935"/>
              <a:gd name="T24" fmla="*/ 1167 w 1285"/>
              <a:gd name="T25" fmla="*/ 0 h 935"/>
              <a:gd name="T26" fmla="*/ 1284 w 1285"/>
              <a:gd name="T27" fmla="*/ 117 h 935"/>
              <a:gd name="T28" fmla="*/ 1284 w 1285"/>
              <a:gd name="T29" fmla="*/ 8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935">
                <a:moveTo>
                  <a:pt x="437" y="497"/>
                </a:moveTo>
                <a:lnTo>
                  <a:pt x="235" y="760"/>
                </a:lnTo>
                <a:lnTo>
                  <a:pt x="1049" y="760"/>
                </a:lnTo>
                <a:lnTo>
                  <a:pt x="787" y="410"/>
                </a:lnTo>
                <a:lnTo>
                  <a:pt x="584" y="672"/>
                </a:lnTo>
                <a:lnTo>
                  <a:pt x="437" y="497"/>
                </a:lnTo>
                <a:close/>
                <a:moveTo>
                  <a:pt x="1284" y="817"/>
                </a:moveTo>
                <a:cubicBezTo>
                  <a:pt x="1284" y="880"/>
                  <a:pt x="1229" y="934"/>
                  <a:pt x="1167" y="934"/>
                </a:cubicBezTo>
                <a:lnTo>
                  <a:pt x="117" y="934"/>
                </a:lnTo>
                <a:cubicBezTo>
                  <a:pt x="54" y="934"/>
                  <a:pt x="0" y="880"/>
                  <a:pt x="0" y="817"/>
                </a:cubicBezTo>
                <a:lnTo>
                  <a:pt x="0" y="117"/>
                </a:lnTo>
                <a:cubicBezTo>
                  <a:pt x="0" y="55"/>
                  <a:pt x="54" y="0"/>
                  <a:pt x="117" y="0"/>
                </a:cubicBezTo>
                <a:lnTo>
                  <a:pt x="1167" y="0"/>
                </a:lnTo>
                <a:cubicBezTo>
                  <a:pt x="1229" y="0"/>
                  <a:pt x="1284" y="55"/>
                  <a:pt x="1284" y="117"/>
                </a:cubicBezTo>
                <a:lnTo>
                  <a:pt x="1284" y="8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77399" y="2401094"/>
            <a:ext cx="419100" cy="336550"/>
          </a:xfrm>
          <a:custGeom>
            <a:avLst/>
            <a:gdLst>
              <a:gd name="T0" fmla="*/ 582 w 1165"/>
              <a:gd name="T1" fmla="*/ 0 h 935"/>
              <a:gd name="T2" fmla="*/ 1046 w 1165"/>
              <a:gd name="T3" fmla="*/ 44 h 935"/>
              <a:gd name="T4" fmla="*/ 1098 w 1165"/>
              <a:gd name="T5" fmla="*/ 52 h 935"/>
              <a:gd name="T6" fmla="*/ 1115 w 1165"/>
              <a:gd name="T7" fmla="*/ 104 h 935"/>
              <a:gd name="T8" fmla="*/ 1164 w 1165"/>
              <a:gd name="T9" fmla="*/ 467 h 935"/>
              <a:gd name="T10" fmla="*/ 1115 w 1165"/>
              <a:gd name="T11" fmla="*/ 831 h 935"/>
              <a:gd name="T12" fmla="*/ 1098 w 1165"/>
              <a:gd name="T13" fmla="*/ 883 h 935"/>
              <a:gd name="T14" fmla="*/ 1046 w 1165"/>
              <a:gd name="T15" fmla="*/ 891 h 935"/>
              <a:gd name="T16" fmla="*/ 582 w 1165"/>
              <a:gd name="T17" fmla="*/ 934 h 935"/>
              <a:gd name="T18" fmla="*/ 117 w 1165"/>
              <a:gd name="T19" fmla="*/ 891 h 935"/>
              <a:gd name="T20" fmla="*/ 65 w 1165"/>
              <a:gd name="T21" fmla="*/ 883 h 935"/>
              <a:gd name="T22" fmla="*/ 49 w 1165"/>
              <a:gd name="T23" fmla="*/ 831 h 935"/>
              <a:gd name="T24" fmla="*/ 0 w 1165"/>
              <a:gd name="T25" fmla="*/ 467 h 935"/>
              <a:gd name="T26" fmla="*/ 49 w 1165"/>
              <a:gd name="T27" fmla="*/ 104 h 935"/>
              <a:gd name="T28" fmla="*/ 65 w 1165"/>
              <a:gd name="T29" fmla="*/ 52 h 935"/>
              <a:gd name="T30" fmla="*/ 117 w 1165"/>
              <a:gd name="T31" fmla="*/ 44 h 935"/>
              <a:gd name="T32" fmla="*/ 582 w 1165"/>
              <a:gd name="T33" fmla="*/ 0 h 935"/>
              <a:gd name="T34" fmla="*/ 582 w 1165"/>
              <a:gd name="T35" fmla="*/ 117 h 935"/>
              <a:gd name="T36" fmla="*/ 155 w 1165"/>
              <a:gd name="T37" fmla="*/ 156 h 935"/>
              <a:gd name="T38" fmla="*/ 114 w 1165"/>
              <a:gd name="T39" fmla="*/ 467 h 935"/>
              <a:gd name="T40" fmla="*/ 155 w 1165"/>
              <a:gd name="T41" fmla="*/ 779 h 935"/>
              <a:gd name="T42" fmla="*/ 582 w 1165"/>
              <a:gd name="T43" fmla="*/ 817 h 935"/>
              <a:gd name="T44" fmla="*/ 1008 w 1165"/>
              <a:gd name="T45" fmla="*/ 779 h 935"/>
              <a:gd name="T46" fmla="*/ 1049 w 1165"/>
              <a:gd name="T47" fmla="*/ 467 h 935"/>
              <a:gd name="T48" fmla="*/ 1008 w 1165"/>
              <a:gd name="T49" fmla="*/ 156 h 935"/>
              <a:gd name="T50" fmla="*/ 582 w 1165"/>
              <a:gd name="T51"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935">
                <a:moveTo>
                  <a:pt x="582" y="0"/>
                </a:moveTo>
                <a:cubicBezTo>
                  <a:pt x="740" y="0"/>
                  <a:pt x="888" y="16"/>
                  <a:pt x="1046" y="44"/>
                </a:cubicBezTo>
                <a:lnTo>
                  <a:pt x="1098" y="52"/>
                </a:lnTo>
                <a:lnTo>
                  <a:pt x="1115" y="104"/>
                </a:lnTo>
                <a:cubicBezTo>
                  <a:pt x="1147" y="224"/>
                  <a:pt x="1164" y="347"/>
                  <a:pt x="1164" y="467"/>
                </a:cubicBezTo>
                <a:cubicBezTo>
                  <a:pt x="1164" y="587"/>
                  <a:pt x="1147" y="710"/>
                  <a:pt x="1115" y="831"/>
                </a:cubicBezTo>
                <a:lnTo>
                  <a:pt x="1098" y="883"/>
                </a:lnTo>
                <a:lnTo>
                  <a:pt x="1046" y="891"/>
                </a:lnTo>
                <a:cubicBezTo>
                  <a:pt x="888" y="918"/>
                  <a:pt x="741" y="934"/>
                  <a:pt x="582" y="934"/>
                </a:cubicBezTo>
                <a:cubicBezTo>
                  <a:pt x="424" y="934"/>
                  <a:pt x="276" y="918"/>
                  <a:pt x="117" y="891"/>
                </a:cubicBezTo>
                <a:lnTo>
                  <a:pt x="65" y="883"/>
                </a:lnTo>
                <a:lnTo>
                  <a:pt x="49" y="831"/>
                </a:lnTo>
                <a:cubicBezTo>
                  <a:pt x="16" y="710"/>
                  <a:pt x="0" y="587"/>
                  <a:pt x="0" y="467"/>
                </a:cubicBezTo>
                <a:cubicBezTo>
                  <a:pt x="0" y="347"/>
                  <a:pt x="16" y="224"/>
                  <a:pt x="49" y="104"/>
                </a:cubicBezTo>
                <a:lnTo>
                  <a:pt x="65" y="52"/>
                </a:lnTo>
                <a:lnTo>
                  <a:pt x="117" y="44"/>
                </a:lnTo>
                <a:cubicBezTo>
                  <a:pt x="276" y="16"/>
                  <a:pt x="423" y="0"/>
                  <a:pt x="582" y="0"/>
                </a:cubicBezTo>
                <a:close/>
                <a:moveTo>
                  <a:pt x="582" y="117"/>
                </a:moveTo>
                <a:cubicBezTo>
                  <a:pt x="440" y="117"/>
                  <a:pt x="306" y="131"/>
                  <a:pt x="155" y="156"/>
                </a:cubicBezTo>
                <a:cubicBezTo>
                  <a:pt x="128" y="259"/>
                  <a:pt x="114" y="363"/>
                  <a:pt x="114" y="467"/>
                </a:cubicBezTo>
                <a:cubicBezTo>
                  <a:pt x="114" y="571"/>
                  <a:pt x="128" y="675"/>
                  <a:pt x="155" y="779"/>
                </a:cubicBezTo>
                <a:cubicBezTo>
                  <a:pt x="306" y="803"/>
                  <a:pt x="440" y="817"/>
                  <a:pt x="582" y="817"/>
                </a:cubicBezTo>
                <a:cubicBezTo>
                  <a:pt x="724" y="817"/>
                  <a:pt x="858" y="803"/>
                  <a:pt x="1008" y="779"/>
                </a:cubicBezTo>
                <a:cubicBezTo>
                  <a:pt x="1035" y="675"/>
                  <a:pt x="1049" y="571"/>
                  <a:pt x="1049" y="467"/>
                </a:cubicBezTo>
                <a:cubicBezTo>
                  <a:pt x="1049" y="363"/>
                  <a:pt x="1035" y="259"/>
                  <a:pt x="1008" y="156"/>
                </a:cubicBezTo>
                <a:cubicBezTo>
                  <a:pt x="858" y="131"/>
                  <a:pt x="724" y="117"/>
                  <a:pt x="582"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96587" y="2359819"/>
            <a:ext cx="336550" cy="419100"/>
          </a:xfrm>
          <a:custGeom>
            <a:avLst/>
            <a:gdLst>
              <a:gd name="T0" fmla="*/ 150 w 936"/>
              <a:gd name="T1" fmla="*/ 1049 h 1165"/>
              <a:gd name="T2" fmla="*/ 784 w 936"/>
              <a:gd name="T3" fmla="*/ 1049 h 1165"/>
              <a:gd name="T4" fmla="*/ 719 w 936"/>
              <a:gd name="T5" fmla="*/ 582 h 1165"/>
              <a:gd name="T6" fmla="*/ 784 w 936"/>
              <a:gd name="T7" fmla="*/ 115 h 1165"/>
              <a:gd name="T8" fmla="*/ 150 w 936"/>
              <a:gd name="T9" fmla="*/ 115 h 1165"/>
              <a:gd name="T10" fmla="*/ 216 w 936"/>
              <a:gd name="T11" fmla="*/ 582 h 1165"/>
              <a:gd name="T12" fmla="*/ 150 w 936"/>
              <a:gd name="T13" fmla="*/ 1049 h 1165"/>
              <a:gd name="T14" fmla="*/ 929 w 936"/>
              <a:gd name="T15" fmla="*/ 1115 h 1165"/>
              <a:gd name="T16" fmla="*/ 935 w 936"/>
              <a:gd name="T17" fmla="*/ 1131 h 1165"/>
              <a:gd name="T18" fmla="*/ 896 w 936"/>
              <a:gd name="T19" fmla="*/ 1164 h 1165"/>
              <a:gd name="T20" fmla="*/ 38 w 936"/>
              <a:gd name="T21" fmla="*/ 1164 h 1165"/>
              <a:gd name="T22" fmla="*/ 0 w 936"/>
              <a:gd name="T23" fmla="*/ 1131 h 1165"/>
              <a:gd name="T24" fmla="*/ 6 w 936"/>
              <a:gd name="T25" fmla="*/ 1115 h 1165"/>
              <a:gd name="T26" fmla="*/ 101 w 936"/>
              <a:gd name="T27" fmla="*/ 582 h 1165"/>
              <a:gd name="T28" fmla="*/ 6 w 936"/>
              <a:gd name="T29" fmla="*/ 49 h 1165"/>
              <a:gd name="T30" fmla="*/ 0 w 936"/>
              <a:gd name="T31" fmla="*/ 33 h 1165"/>
              <a:gd name="T32" fmla="*/ 38 w 936"/>
              <a:gd name="T33" fmla="*/ 0 h 1165"/>
              <a:gd name="T34" fmla="*/ 896 w 936"/>
              <a:gd name="T35" fmla="*/ 0 h 1165"/>
              <a:gd name="T36" fmla="*/ 935 w 936"/>
              <a:gd name="T37" fmla="*/ 33 h 1165"/>
              <a:gd name="T38" fmla="*/ 929 w 936"/>
              <a:gd name="T39" fmla="*/ 49 h 1165"/>
              <a:gd name="T40" fmla="*/ 834 w 936"/>
              <a:gd name="T41" fmla="*/ 582 h 1165"/>
              <a:gd name="T42" fmla="*/ 929 w 936"/>
              <a:gd name="T43" fmla="*/ 1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6" h="1165">
                <a:moveTo>
                  <a:pt x="150" y="1049"/>
                </a:moveTo>
                <a:lnTo>
                  <a:pt x="784" y="1049"/>
                </a:lnTo>
                <a:cubicBezTo>
                  <a:pt x="741" y="899"/>
                  <a:pt x="719" y="740"/>
                  <a:pt x="719" y="582"/>
                </a:cubicBezTo>
                <a:cubicBezTo>
                  <a:pt x="719" y="423"/>
                  <a:pt x="741" y="265"/>
                  <a:pt x="784" y="115"/>
                </a:cubicBezTo>
                <a:lnTo>
                  <a:pt x="150" y="115"/>
                </a:lnTo>
                <a:cubicBezTo>
                  <a:pt x="194" y="265"/>
                  <a:pt x="216" y="423"/>
                  <a:pt x="216" y="582"/>
                </a:cubicBezTo>
                <a:cubicBezTo>
                  <a:pt x="216" y="740"/>
                  <a:pt x="194" y="899"/>
                  <a:pt x="150" y="1049"/>
                </a:cubicBezTo>
                <a:close/>
                <a:moveTo>
                  <a:pt x="929" y="1115"/>
                </a:moveTo>
                <a:cubicBezTo>
                  <a:pt x="932" y="1121"/>
                  <a:pt x="935" y="1126"/>
                  <a:pt x="935" y="1131"/>
                </a:cubicBezTo>
                <a:cubicBezTo>
                  <a:pt x="935" y="1151"/>
                  <a:pt x="918" y="1164"/>
                  <a:pt x="896" y="1164"/>
                </a:cubicBezTo>
                <a:lnTo>
                  <a:pt x="38" y="1164"/>
                </a:lnTo>
                <a:cubicBezTo>
                  <a:pt x="14" y="1164"/>
                  <a:pt x="0" y="1151"/>
                  <a:pt x="0" y="1131"/>
                </a:cubicBezTo>
                <a:cubicBezTo>
                  <a:pt x="0" y="1126"/>
                  <a:pt x="3" y="1121"/>
                  <a:pt x="6" y="1115"/>
                </a:cubicBezTo>
                <a:cubicBezTo>
                  <a:pt x="68" y="943"/>
                  <a:pt x="101" y="762"/>
                  <a:pt x="101" y="582"/>
                </a:cubicBezTo>
                <a:cubicBezTo>
                  <a:pt x="101" y="401"/>
                  <a:pt x="68" y="221"/>
                  <a:pt x="6" y="49"/>
                </a:cubicBezTo>
                <a:cubicBezTo>
                  <a:pt x="3" y="44"/>
                  <a:pt x="0" y="38"/>
                  <a:pt x="0" y="33"/>
                </a:cubicBezTo>
                <a:cubicBezTo>
                  <a:pt x="0" y="14"/>
                  <a:pt x="14" y="0"/>
                  <a:pt x="38" y="0"/>
                </a:cubicBezTo>
                <a:lnTo>
                  <a:pt x="896" y="0"/>
                </a:lnTo>
                <a:cubicBezTo>
                  <a:pt x="921" y="0"/>
                  <a:pt x="935" y="14"/>
                  <a:pt x="935" y="33"/>
                </a:cubicBezTo>
                <a:cubicBezTo>
                  <a:pt x="935" y="38"/>
                  <a:pt x="932" y="44"/>
                  <a:pt x="929" y="49"/>
                </a:cubicBezTo>
                <a:cubicBezTo>
                  <a:pt x="866" y="221"/>
                  <a:pt x="834" y="401"/>
                  <a:pt x="834" y="582"/>
                </a:cubicBezTo>
                <a:cubicBezTo>
                  <a:pt x="834" y="762"/>
                  <a:pt x="866" y="943"/>
                  <a:pt x="929" y="11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862" y="3293269"/>
            <a:ext cx="463550" cy="293688"/>
          </a:xfrm>
          <a:custGeom>
            <a:avLst/>
            <a:gdLst>
              <a:gd name="T0" fmla="*/ 875 w 1286"/>
              <a:gd name="T1" fmla="*/ 464 h 815"/>
              <a:gd name="T2" fmla="*/ 1285 w 1286"/>
              <a:gd name="T3" fmla="*/ 669 h 815"/>
              <a:gd name="T4" fmla="*/ 1285 w 1286"/>
              <a:gd name="T5" fmla="*/ 814 h 815"/>
              <a:gd name="T6" fmla="*/ 935 w 1286"/>
              <a:gd name="T7" fmla="*/ 814 h 815"/>
              <a:gd name="T8" fmla="*/ 935 w 1286"/>
              <a:gd name="T9" fmla="*/ 669 h 815"/>
              <a:gd name="T10" fmla="*/ 820 w 1286"/>
              <a:gd name="T11" fmla="*/ 467 h 815"/>
              <a:gd name="T12" fmla="*/ 875 w 1286"/>
              <a:gd name="T13" fmla="*/ 464 h 815"/>
              <a:gd name="T14" fmla="*/ 410 w 1286"/>
              <a:gd name="T15" fmla="*/ 464 h 815"/>
              <a:gd name="T16" fmla="*/ 817 w 1286"/>
              <a:gd name="T17" fmla="*/ 669 h 815"/>
              <a:gd name="T18" fmla="*/ 817 w 1286"/>
              <a:gd name="T19" fmla="*/ 814 h 815"/>
              <a:gd name="T20" fmla="*/ 0 w 1286"/>
              <a:gd name="T21" fmla="*/ 814 h 815"/>
              <a:gd name="T22" fmla="*/ 0 w 1286"/>
              <a:gd name="T23" fmla="*/ 669 h 815"/>
              <a:gd name="T24" fmla="*/ 410 w 1286"/>
              <a:gd name="T25" fmla="*/ 464 h 815"/>
              <a:gd name="T26" fmla="*/ 410 w 1286"/>
              <a:gd name="T27" fmla="*/ 350 h 815"/>
              <a:gd name="T28" fmla="*/ 235 w 1286"/>
              <a:gd name="T29" fmla="*/ 175 h 815"/>
              <a:gd name="T30" fmla="*/ 410 w 1286"/>
              <a:gd name="T31" fmla="*/ 0 h 815"/>
              <a:gd name="T32" fmla="*/ 582 w 1286"/>
              <a:gd name="T33" fmla="*/ 175 h 815"/>
              <a:gd name="T34" fmla="*/ 410 w 1286"/>
              <a:gd name="T35" fmla="*/ 350 h 815"/>
              <a:gd name="T36" fmla="*/ 875 w 1286"/>
              <a:gd name="T37" fmla="*/ 350 h 815"/>
              <a:gd name="T38" fmla="*/ 700 w 1286"/>
              <a:gd name="T39" fmla="*/ 175 h 815"/>
              <a:gd name="T40" fmla="*/ 875 w 1286"/>
              <a:gd name="T41" fmla="*/ 0 h 815"/>
              <a:gd name="T42" fmla="*/ 1050 w 1286"/>
              <a:gd name="T43" fmla="*/ 175 h 815"/>
              <a:gd name="T44" fmla="*/ 875 w 1286"/>
              <a:gd name="T45" fmla="*/ 35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815">
                <a:moveTo>
                  <a:pt x="875" y="464"/>
                </a:moveTo>
                <a:cubicBezTo>
                  <a:pt x="1011" y="464"/>
                  <a:pt x="1285" y="532"/>
                  <a:pt x="1285" y="669"/>
                </a:cubicBezTo>
                <a:lnTo>
                  <a:pt x="1285" y="814"/>
                </a:lnTo>
                <a:lnTo>
                  <a:pt x="935" y="814"/>
                </a:lnTo>
                <a:lnTo>
                  <a:pt x="935" y="669"/>
                </a:lnTo>
                <a:cubicBezTo>
                  <a:pt x="935" y="581"/>
                  <a:pt x="888" y="516"/>
                  <a:pt x="820" y="467"/>
                </a:cubicBezTo>
                <a:cubicBezTo>
                  <a:pt x="839" y="464"/>
                  <a:pt x="858" y="464"/>
                  <a:pt x="875" y="464"/>
                </a:cubicBezTo>
                <a:close/>
                <a:moveTo>
                  <a:pt x="410" y="464"/>
                </a:moveTo>
                <a:cubicBezTo>
                  <a:pt x="547" y="464"/>
                  <a:pt x="817" y="532"/>
                  <a:pt x="817" y="669"/>
                </a:cubicBezTo>
                <a:lnTo>
                  <a:pt x="817" y="814"/>
                </a:lnTo>
                <a:lnTo>
                  <a:pt x="0" y="814"/>
                </a:lnTo>
                <a:lnTo>
                  <a:pt x="0" y="669"/>
                </a:lnTo>
                <a:cubicBezTo>
                  <a:pt x="0" y="532"/>
                  <a:pt x="274" y="464"/>
                  <a:pt x="410" y="464"/>
                </a:cubicBezTo>
                <a:close/>
                <a:moveTo>
                  <a:pt x="410" y="350"/>
                </a:moveTo>
                <a:cubicBezTo>
                  <a:pt x="315" y="350"/>
                  <a:pt x="235" y="270"/>
                  <a:pt x="235" y="175"/>
                </a:cubicBezTo>
                <a:cubicBezTo>
                  <a:pt x="235" y="79"/>
                  <a:pt x="314" y="0"/>
                  <a:pt x="410" y="0"/>
                </a:cubicBezTo>
                <a:cubicBezTo>
                  <a:pt x="505" y="0"/>
                  <a:pt x="582" y="80"/>
                  <a:pt x="582" y="175"/>
                </a:cubicBezTo>
                <a:cubicBezTo>
                  <a:pt x="582" y="271"/>
                  <a:pt x="506" y="350"/>
                  <a:pt x="410" y="350"/>
                </a:cubicBezTo>
                <a:close/>
                <a:moveTo>
                  <a:pt x="875" y="350"/>
                </a:moveTo>
                <a:cubicBezTo>
                  <a:pt x="779" y="350"/>
                  <a:pt x="700" y="270"/>
                  <a:pt x="700" y="175"/>
                </a:cubicBezTo>
                <a:cubicBezTo>
                  <a:pt x="700" y="79"/>
                  <a:pt x="779" y="0"/>
                  <a:pt x="875" y="0"/>
                </a:cubicBezTo>
                <a:cubicBezTo>
                  <a:pt x="970" y="0"/>
                  <a:pt x="1050" y="80"/>
                  <a:pt x="1050" y="175"/>
                </a:cubicBezTo>
                <a:cubicBezTo>
                  <a:pt x="1050" y="271"/>
                  <a:pt x="970" y="350"/>
                  <a:pt x="875"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52649" y="3251996"/>
            <a:ext cx="419100" cy="377825"/>
          </a:xfrm>
          <a:custGeom>
            <a:avLst/>
            <a:gdLst>
              <a:gd name="T0" fmla="*/ 700 w 1165"/>
              <a:gd name="T1" fmla="*/ 581 h 1049"/>
              <a:gd name="T2" fmla="*/ 700 w 1165"/>
              <a:gd name="T3" fmla="*/ 350 h 1049"/>
              <a:gd name="T4" fmla="*/ 582 w 1165"/>
              <a:gd name="T5" fmla="*/ 232 h 1049"/>
              <a:gd name="T6" fmla="*/ 465 w 1165"/>
              <a:gd name="T7" fmla="*/ 350 h 1049"/>
              <a:gd name="T8" fmla="*/ 465 w 1165"/>
              <a:gd name="T9" fmla="*/ 581 h 1049"/>
              <a:gd name="T10" fmla="*/ 582 w 1165"/>
              <a:gd name="T11" fmla="*/ 698 h 1049"/>
              <a:gd name="T12" fmla="*/ 700 w 1165"/>
              <a:gd name="T13" fmla="*/ 581 h 1049"/>
              <a:gd name="T14" fmla="*/ 1050 w 1165"/>
              <a:gd name="T15" fmla="*/ 117 h 1049"/>
              <a:gd name="T16" fmla="*/ 1164 w 1165"/>
              <a:gd name="T17" fmla="*/ 232 h 1049"/>
              <a:gd name="T18" fmla="*/ 1164 w 1165"/>
              <a:gd name="T19" fmla="*/ 931 h 1049"/>
              <a:gd name="T20" fmla="*/ 1050 w 1165"/>
              <a:gd name="T21" fmla="*/ 1048 h 1049"/>
              <a:gd name="T22" fmla="*/ 640 w 1165"/>
              <a:gd name="T23" fmla="*/ 1048 h 1049"/>
              <a:gd name="T24" fmla="*/ 640 w 1165"/>
              <a:gd name="T25" fmla="*/ 925 h 1049"/>
              <a:gd name="T26" fmla="*/ 932 w 1165"/>
              <a:gd name="T27" fmla="*/ 581 h 1049"/>
              <a:gd name="T28" fmla="*/ 815 w 1165"/>
              <a:gd name="T29" fmla="*/ 581 h 1049"/>
              <a:gd name="T30" fmla="*/ 582 w 1165"/>
              <a:gd name="T31" fmla="*/ 816 h 1049"/>
              <a:gd name="T32" fmla="*/ 350 w 1165"/>
              <a:gd name="T33" fmla="*/ 581 h 1049"/>
              <a:gd name="T34" fmla="*/ 232 w 1165"/>
              <a:gd name="T35" fmla="*/ 581 h 1049"/>
              <a:gd name="T36" fmla="*/ 525 w 1165"/>
              <a:gd name="T37" fmla="*/ 925 h 1049"/>
              <a:gd name="T38" fmla="*/ 525 w 1165"/>
              <a:gd name="T39" fmla="*/ 1048 h 1049"/>
              <a:gd name="T40" fmla="*/ 115 w 1165"/>
              <a:gd name="T41" fmla="*/ 1048 h 1049"/>
              <a:gd name="T42" fmla="*/ 0 w 1165"/>
              <a:gd name="T43" fmla="*/ 931 h 1049"/>
              <a:gd name="T44" fmla="*/ 0 w 1165"/>
              <a:gd name="T45" fmla="*/ 232 h 1049"/>
              <a:gd name="T46" fmla="*/ 115 w 1165"/>
              <a:gd name="T47" fmla="*/ 117 h 1049"/>
              <a:gd name="T48" fmla="*/ 301 w 1165"/>
              <a:gd name="T49" fmla="*/ 117 h 1049"/>
              <a:gd name="T50" fmla="*/ 407 w 1165"/>
              <a:gd name="T51" fmla="*/ 0 h 1049"/>
              <a:gd name="T52" fmla="*/ 757 w 1165"/>
              <a:gd name="T53" fmla="*/ 0 h 1049"/>
              <a:gd name="T54" fmla="*/ 864 w 1165"/>
              <a:gd name="T55" fmla="*/ 117 h 1049"/>
              <a:gd name="T56" fmla="*/ 1050 w 1165"/>
              <a:gd name="T5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049">
                <a:moveTo>
                  <a:pt x="700" y="581"/>
                </a:moveTo>
                <a:lnTo>
                  <a:pt x="700" y="350"/>
                </a:lnTo>
                <a:cubicBezTo>
                  <a:pt x="700" y="287"/>
                  <a:pt x="645" y="232"/>
                  <a:pt x="582" y="232"/>
                </a:cubicBezTo>
                <a:cubicBezTo>
                  <a:pt x="519" y="232"/>
                  <a:pt x="465" y="287"/>
                  <a:pt x="465" y="350"/>
                </a:cubicBezTo>
                <a:lnTo>
                  <a:pt x="465" y="581"/>
                </a:lnTo>
                <a:cubicBezTo>
                  <a:pt x="465" y="644"/>
                  <a:pt x="519" y="698"/>
                  <a:pt x="582" y="698"/>
                </a:cubicBezTo>
                <a:cubicBezTo>
                  <a:pt x="645" y="698"/>
                  <a:pt x="700" y="644"/>
                  <a:pt x="700" y="581"/>
                </a:cubicBezTo>
                <a:close/>
                <a:moveTo>
                  <a:pt x="1050" y="117"/>
                </a:moveTo>
                <a:cubicBezTo>
                  <a:pt x="1112" y="117"/>
                  <a:pt x="1164" y="169"/>
                  <a:pt x="1164" y="232"/>
                </a:cubicBezTo>
                <a:lnTo>
                  <a:pt x="1164" y="931"/>
                </a:lnTo>
                <a:cubicBezTo>
                  <a:pt x="1164" y="994"/>
                  <a:pt x="1112" y="1048"/>
                  <a:pt x="1050" y="1048"/>
                </a:cubicBezTo>
                <a:lnTo>
                  <a:pt x="640" y="1048"/>
                </a:lnTo>
                <a:lnTo>
                  <a:pt x="640" y="925"/>
                </a:lnTo>
                <a:cubicBezTo>
                  <a:pt x="804" y="898"/>
                  <a:pt x="932" y="753"/>
                  <a:pt x="932" y="581"/>
                </a:cubicBezTo>
                <a:lnTo>
                  <a:pt x="815" y="581"/>
                </a:lnTo>
                <a:cubicBezTo>
                  <a:pt x="815" y="709"/>
                  <a:pt x="710" y="816"/>
                  <a:pt x="582" y="816"/>
                </a:cubicBezTo>
                <a:cubicBezTo>
                  <a:pt x="453" y="816"/>
                  <a:pt x="350" y="709"/>
                  <a:pt x="350" y="581"/>
                </a:cubicBezTo>
                <a:lnTo>
                  <a:pt x="232" y="581"/>
                </a:lnTo>
                <a:cubicBezTo>
                  <a:pt x="232" y="753"/>
                  <a:pt x="361" y="898"/>
                  <a:pt x="525" y="925"/>
                </a:cubicBezTo>
                <a:lnTo>
                  <a:pt x="525" y="1048"/>
                </a:lnTo>
                <a:lnTo>
                  <a:pt x="115" y="1048"/>
                </a:lnTo>
                <a:cubicBezTo>
                  <a:pt x="52" y="1048"/>
                  <a:pt x="0" y="994"/>
                  <a:pt x="0" y="931"/>
                </a:cubicBezTo>
                <a:lnTo>
                  <a:pt x="0" y="232"/>
                </a:lnTo>
                <a:cubicBezTo>
                  <a:pt x="0" y="169"/>
                  <a:pt x="52" y="117"/>
                  <a:pt x="115" y="117"/>
                </a:cubicBezTo>
                <a:lnTo>
                  <a:pt x="301" y="117"/>
                </a:lnTo>
                <a:lnTo>
                  <a:pt x="407" y="0"/>
                </a:lnTo>
                <a:lnTo>
                  <a:pt x="757" y="0"/>
                </a:lnTo>
                <a:lnTo>
                  <a:pt x="864" y="117"/>
                </a:lnTo>
                <a:lnTo>
                  <a:pt x="1050" y="1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7074" y="3272632"/>
            <a:ext cx="336550" cy="336550"/>
          </a:xfrm>
          <a:custGeom>
            <a:avLst/>
            <a:gdLst>
              <a:gd name="T0" fmla="*/ 467 w 935"/>
              <a:gd name="T1" fmla="*/ 524 h 935"/>
              <a:gd name="T2" fmla="*/ 934 w 935"/>
              <a:gd name="T3" fmla="*/ 759 h 935"/>
              <a:gd name="T4" fmla="*/ 934 w 935"/>
              <a:gd name="T5" fmla="*/ 934 h 935"/>
              <a:gd name="T6" fmla="*/ 0 w 935"/>
              <a:gd name="T7" fmla="*/ 934 h 935"/>
              <a:gd name="T8" fmla="*/ 0 w 935"/>
              <a:gd name="T9" fmla="*/ 759 h 935"/>
              <a:gd name="T10" fmla="*/ 467 w 935"/>
              <a:gd name="T11" fmla="*/ 524 h 935"/>
              <a:gd name="T12" fmla="*/ 467 w 935"/>
              <a:gd name="T13" fmla="*/ 0 h 935"/>
              <a:gd name="T14" fmla="*/ 699 w 935"/>
              <a:gd name="T15" fmla="*/ 235 h 935"/>
              <a:gd name="T16" fmla="*/ 467 w 935"/>
              <a:gd name="T17" fmla="*/ 467 h 935"/>
              <a:gd name="T18" fmla="*/ 235 w 935"/>
              <a:gd name="T19" fmla="*/ 235 h 935"/>
              <a:gd name="T20" fmla="*/ 467 w 935"/>
              <a:gd name="T21" fmla="*/ 0 h 935"/>
              <a:gd name="T22" fmla="*/ 467 w 935"/>
              <a:gd name="T23" fmla="*/ 636 h 935"/>
              <a:gd name="T24" fmla="*/ 112 w 935"/>
              <a:gd name="T25" fmla="*/ 759 h 935"/>
              <a:gd name="T26" fmla="*/ 112 w 935"/>
              <a:gd name="T27" fmla="*/ 822 h 935"/>
              <a:gd name="T28" fmla="*/ 822 w 935"/>
              <a:gd name="T29" fmla="*/ 822 h 935"/>
              <a:gd name="T30" fmla="*/ 822 w 935"/>
              <a:gd name="T31" fmla="*/ 759 h 935"/>
              <a:gd name="T32" fmla="*/ 467 w 935"/>
              <a:gd name="T33" fmla="*/ 636 h 935"/>
              <a:gd name="T34" fmla="*/ 467 w 935"/>
              <a:gd name="T35" fmla="*/ 112 h 935"/>
              <a:gd name="T36" fmla="*/ 344 w 935"/>
              <a:gd name="T37" fmla="*/ 235 h 935"/>
              <a:gd name="T38" fmla="*/ 467 w 935"/>
              <a:gd name="T39" fmla="*/ 356 h 935"/>
              <a:gd name="T40" fmla="*/ 590 w 935"/>
              <a:gd name="T41" fmla="*/ 235 h 935"/>
              <a:gd name="T42" fmla="*/ 467 w 935"/>
              <a:gd name="T43" fmla="*/ 112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5" h="935">
                <a:moveTo>
                  <a:pt x="467" y="524"/>
                </a:moveTo>
                <a:cubicBezTo>
                  <a:pt x="623" y="524"/>
                  <a:pt x="934" y="603"/>
                  <a:pt x="934" y="759"/>
                </a:cubicBezTo>
                <a:lnTo>
                  <a:pt x="934" y="934"/>
                </a:lnTo>
                <a:lnTo>
                  <a:pt x="0" y="934"/>
                </a:lnTo>
                <a:lnTo>
                  <a:pt x="0" y="759"/>
                </a:lnTo>
                <a:cubicBezTo>
                  <a:pt x="0" y="603"/>
                  <a:pt x="311" y="524"/>
                  <a:pt x="467" y="524"/>
                </a:cubicBezTo>
                <a:close/>
                <a:moveTo>
                  <a:pt x="467" y="0"/>
                </a:moveTo>
                <a:cubicBezTo>
                  <a:pt x="595" y="0"/>
                  <a:pt x="699" y="106"/>
                  <a:pt x="699" y="235"/>
                </a:cubicBezTo>
                <a:cubicBezTo>
                  <a:pt x="699" y="363"/>
                  <a:pt x="595" y="467"/>
                  <a:pt x="467" y="467"/>
                </a:cubicBezTo>
                <a:cubicBezTo>
                  <a:pt x="338" y="467"/>
                  <a:pt x="235" y="363"/>
                  <a:pt x="235" y="235"/>
                </a:cubicBezTo>
                <a:cubicBezTo>
                  <a:pt x="235" y="106"/>
                  <a:pt x="338" y="0"/>
                  <a:pt x="467" y="0"/>
                </a:cubicBezTo>
                <a:close/>
                <a:moveTo>
                  <a:pt x="467" y="636"/>
                </a:moveTo>
                <a:cubicBezTo>
                  <a:pt x="295" y="636"/>
                  <a:pt x="112" y="721"/>
                  <a:pt x="112" y="759"/>
                </a:cubicBezTo>
                <a:lnTo>
                  <a:pt x="112" y="822"/>
                </a:lnTo>
                <a:lnTo>
                  <a:pt x="822" y="822"/>
                </a:lnTo>
                <a:lnTo>
                  <a:pt x="822" y="759"/>
                </a:lnTo>
                <a:cubicBezTo>
                  <a:pt x="822" y="721"/>
                  <a:pt x="639" y="636"/>
                  <a:pt x="467" y="636"/>
                </a:cubicBezTo>
                <a:close/>
                <a:moveTo>
                  <a:pt x="467" y="112"/>
                </a:moveTo>
                <a:cubicBezTo>
                  <a:pt x="399" y="112"/>
                  <a:pt x="344" y="166"/>
                  <a:pt x="344" y="235"/>
                </a:cubicBezTo>
                <a:cubicBezTo>
                  <a:pt x="344" y="303"/>
                  <a:pt x="399" y="356"/>
                  <a:pt x="467" y="356"/>
                </a:cubicBezTo>
                <a:cubicBezTo>
                  <a:pt x="535" y="356"/>
                  <a:pt x="590" y="303"/>
                  <a:pt x="590" y="235"/>
                </a:cubicBezTo>
                <a:cubicBezTo>
                  <a:pt x="590" y="166"/>
                  <a:pt x="535" y="112"/>
                  <a:pt x="467" y="11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76724" y="3272632"/>
            <a:ext cx="463550" cy="336550"/>
          </a:xfrm>
          <a:custGeom>
            <a:avLst/>
            <a:gdLst>
              <a:gd name="T0" fmla="*/ 818 w 1286"/>
              <a:gd name="T1" fmla="*/ 584 h 935"/>
              <a:gd name="T2" fmla="*/ 1285 w 1286"/>
              <a:gd name="T3" fmla="*/ 816 h 935"/>
              <a:gd name="T4" fmla="*/ 1285 w 1286"/>
              <a:gd name="T5" fmla="*/ 934 h 935"/>
              <a:gd name="T6" fmla="*/ 350 w 1286"/>
              <a:gd name="T7" fmla="*/ 934 h 935"/>
              <a:gd name="T8" fmla="*/ 350 w 1286"/>
              <a:gd name="T9" fmla="*/ 816 h 935"/>
              <a:gd name="T10" fmla="*/ 818 w 1286"/>
              <a:gd name="T11" fmla="*/ 584 h 935"/>
              <a:gd name="T12" fmla="*/ 293 w 1286"/>
              <a:gd name="T13" fmla="*/ 350 h 935"/>
              <a:gd name="T14" fmla="*/ 468 w 1286"/>
              <a:gd name="T15" fmla="*/ 350 h 935"/>
              <a:gd name="T16" fmla="*/ 468 w 1286"/>
              <a:gd name="T17" fmla="*/ 467 h 935"/>
              <a:gd name="T18" fmla="*/ 293 w 1286"/>
              <a:gd name="T19" fmla="*/ 467 h 935"/>
              <a:gd name="T20" fmla="*/ 293 w 1286"/>
              <a:gd name="T21" fmla="*/ 641 h 935"/>
              <a:gd name="T22" fmla="*/ 175 w 1286"/>
              <a:gd name="T23" fmla="*/ 641 h 935"/>
              <a:gd name="T24" fmla="*/ 175 w 1286"/>
              <a:gd name="T25" fmla="*/ 467 h 935"/>
              <a:gd name="T26" fmla="*/ 0 w 1286"/>
              <a:gd name="T27" fmla="*/ 467 h 935"/>
              <a:gd name="T28" fmla="*/ 0 w 1286"/>
              <a:gd name="T29" fmla="*/ 350 h 935"/>
              <a:gd name="T30" fmla="*/ 175 w 1286"/>
              <a:gd name="T31" fmla="*/ 350 h 935"/>
              <a:gd name="T32" fmla="*/ 175 w 1286"/>
              <a:gd name="T33" fmla="*/ 175 h 935"/>
              <a:gd name="T34" fmla="*/ 293 w 1286"/>
              <a:gd name="T35" fmla="*/ 175 h 935"/>
              <a:gd name="T36" fmla="*/ 293 w 1286"/>
              <a:gd name="T37" fmla="*/ 350 h 935"/>
              <a:gd name="T38" fmla="*/ 818 w 1286"/>
              <a:gd name="T39" fmla="*/ 467 h 935"/>
              <a:gd name="T40" fmla="*/ 585 w 1286"/>
              <a:gd name="T41" fmla="*/ 235 h 935"/>
              <a:gd name="T42" fmla="*/ 818 w 1286"/>
              <a:gd name="T43" fmla="*/ 0 h 935"/>
              <a:gd name="T44" fmla="*/ 1050 w 1286"/>
              <a:gd name="T45" fmla="*/ 235 h 935"/>
              <a:gd name="T46" fmla="*/ 818 w 1286"/>
              <a:gd name="T47"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935">
                <a:moveTo>
                  <a:pt x="818" y="584"/>
                </a:moveTo>
                <a:cubicBezTo>
                  <a:pt x="973" y="584"/>
                  <a:pt x="1285" y="661"/>
                  <a:pt x="1285" y="816"/>
                </a:cubicBezTo>
                <a:lnTo>
                  <a:pt x="1285" y="934"/>
                </a:lnTo>
                <a:lnTo>
                  <a:pt x="350" y="934"/>
                </a:lnTo>
                <a:lnTo>
                  <a:pt x="350" y="816"/>
                </a:lnTo>
                <a:cubicBezTo>
                  <a:pt x="350" y="661"/>
                  <a:pt x="662" y="584"/>
                  <a:pt x="818" y="584"/>
                </a:cubicBezTo>
                <a:close/>
                <a:moveTo>
                  <a:pt x="293" y="350"/>
                </a:moveTo>
                <a:lnTo>
                  <a:pt x="468" y="350"/>
                </a:lnTo>
                <a:lnTo>
                  <a:pt x="468" y="467"/>
                </a:lnTo>
                <a:lnTo>
                  <a:pt x="293" y="467"/>
                </a:lnTo>
                <a:lnTo>
                  <a:pt x="293" y="641"/>
                </a:lnTo>
                <a:lnTo>
                  <a:pt x="175" y="641"/>
                </a:lnTo>
                <a:lnTo>
                  <a:pt x="175" y="467"/>
                </a:lnTo>
                <a:lnTo>
                  <a:pt x="0" y="467"/>
                </a:lnTo>
                <a:lnTo>
                  <a:pt x="0" y="350"/>
                </a:lnTo>
                <a:lnTo>
                  <a:pt x="175" y="350"/>
                </a:lnTo>
                <a:lnTo>
                  <a:pt x="175" y="175"/>
                </a:lnTo>
                <a:lnTo>
                  <a:pt x="293" y="175"/>
                </a:lnTo>
                <a:lnTo>
                  <a:pt x="293" y="350"/>
                </a:lnTo>
                <a:close/>
                <a:moveTo>
                  <a:pt x="818" y="467"/>
                </a:moveTo>
                <a:cubicBezTo>
                  <a:pt x="689" y="467"/>
                  <a:pt x="585" y="363"/>
                  <a:pt x="585" y="235"/>
                </a:cubicBezTo>
                <a:cubicBezTo>
                  <a:pt x="585" y="106"/>
                  <a:pt x="689" y="0"/>
                  <a:pt x="818" y="0"/>
                </a:cubicBezTo>
                <a:cubicBezTo>
                  <a:pt x="946" y="0"/>
                  <a:pt x="1050" y="107"/>
                  <a:pt x="1050" y="235"/>
                </a:cubicBezTo>
                <a:cubicBezTo>
                  <a:pt x="1050" y="364"/>
                  <a:pt x="946" y="467"/>
                  <a:pt x="818"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9239" y="3240884"/>
            <a:ext cx="503237" cy="398461"/>
          </a:xfrm>
          <a:custGeom>
            <a:avLst/>
            <a:gdLst>
              <a:gd name="T0" fmla="*/ 642 w 1400"/>
              <a:gd name="T1" fmla="*/ 293 h 1107"/>
              <a:gd name="T2" fmla="*/ 757 w 1400"/>
              <a:gd name="T3" fmla="*/ 293 h 1107"/>
              <a:gd name="T4" fmla="*/ 757 w 1400"/>
              <a:gd name="T5" fmla="*/ 175 h 1107"/>
              <a:gd name="T6" fmla="*/ 642 w 1400"/>
              <a:gd name="T7" fmla="*/ 175 h 1107"/>
              <a:gd name="T8" fmla="*/ 642 w 1400"/>
              <a:gd name="T9" fmla="*/ 293 h 1107"/>
              <a:gd name="T10" fmla="*/ 757 w 1400"/>
              <a:gd name="T11" fmla="*/ 756 h 1107"/>
              <a:gd name="T12" fmla="*/ 757 w 1400"/>
              <a:gd name="T13" fmla="*/ 407 h 1107"/>
              <a:gd name="T14" fmla="*/ 642 w 1400"/>
              <a:gd name="T15" fmla="*/ 407 h 1107"/>
              <a:gd name="T16" fmla="*/ 642 w 1400"/>
              <a:gd name="T17" fmla="*/ 756 h 1107"/>
              <a:gd name="T18" fmla="*/ 757 w 1400"/>
              <a:gd name="T19" fmla="*/ 756 h 1107"/>
              <a:gd name="T20" fmla="*/ 699 w 1400"/>
              <a:gd name="T21" fmla="*/ 0 h 1107"/>
              <a:gd name="T22" fmla="*/ 1399 w 1400"/>
              <a:gd name="T23" fmla="*/ 249 h 1107"/>
              <a:gd name="T24" fmla="*/ 699 w 1400"/>
              <a:gd name="T25" fmla="*/ 1106 h 1107"/>
              <a:gd name="T26" fmla="*/ 0 w 1400"/>
              <a:gd name="T27" fmla="*/ 246 h 1107"/>
              <a:gd name="T28" fmla="*/ 699 w 1400"/>
              <a:gd name="T29" fmla="*/ 0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0" h="1107">
                <a:moveTo>
                  <a:pt x="642" y="293"/>
                </a:moveTo>
                <a:lnTo>
                  <a:pt x="757" y="293"/>
                </a:lnTo>
                <a:lnTo>
                  <a:pt x="757" y="175"/>
                </a:lnTo>
                <a:lnTo>
                  <a:pt x="642" y="175"/>
                </a:lnTo>
                <a:lnTo>
                  <a:pt x="642" y="293"/>
                </a:lnTo>
                <a:close/>
                <a:moveTo>
                  <a:pt x="757" y="756"/>
                </a:moveTo>
                <a:lnTo>
                  <a:pt x="757" y="407"/>
                </a:lnTo>
                <a:lnTo>
                  <a:pt x="642" y="407"/>
                </a:lnTo>
                <a:lnTo>
                  <a:pt x="642" y="756"/>
                </a:lnTo>
                <a:lnTo>
                  <a:pt x="757" y="756"/>
                </a:lnTo>
                <a:close/>
                <a:moveTo>
                  <a:pt x="699" y="0"/>
                </a:moveTo>
                <a:cubicBezTo>
                  <a:pt x="995" y="0"/>
                  <a:pt x="1216" y="109"/>
                  <a:pt x="1399" y="249"/>
                </a:cubicBezTo>
                <a:lnTo>
                  <a:pt x="699" y="1106"/>
                </a:lnTo>
                <a:lnTo>
                  <a:pt x="0" y="246"/>
                </a:lnTo>
                <a:cubicBezTo>
                  <a:pt x="183" y="107"/>
                  <a:pt x="404" y="0"/>
                  <a:pt x="699"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4301" y="3251996"/>
            <a:ext cx="377825" cy="377825"/>
          </a:xfrm>
          <a:custGeom>
            <a:avLst/>
            <a:gdLst>
              <a:gd name="T0" fmla="*/ 525 w 1051"/>
              <a:gd name="T1" fmla="*/ 0 h 1049"/>
              <a:gd name="T2" fmla="*/ 1050 w 1051"/>
              <a:gd name="T3" fmla="*/ 0 h 1049"/>
              <a:gd name="T4" fmla="*/ 1050 w 1051"/>
              <a:gd name="T5" fmla="*/ 407 h 1049"/>
              <a:gd name="T6" fmla="*/ 700 w 1051"/>
              <a:gd name="T7" fmla="*/ 407 h 1049"/>
              <a:gd name="T8" fmla="*/ 525 w 1051"/>
              <a:gd name="T9" fmla="*/ 581 h 1049"/>
              <a:gd name="T10" fmla="*/ 525 w 1051"/>
              <a:gd name="T11" fmla="*/ 0 h 1049"/>
              <a:gd name="T12" fmla="*/ 992 w 1051"/>
              <a:gd name="T13" fmla="*/ 728 h 1049"/>
              <a:gd name="T14" fmla="*/ 1050 w 1051"/>
              <a:gd name="T15" fmla="*/ 786 h 1049"/>
              <a:gd name="T16" fmla="*/ 1050 w 1051"/>
              <a:gd name="T17" fmla="*/ 991 h 1049"/>
              <a:gd name="T18" fmla="*/ 992 w 1051"/>
              <a:gd name="T19" fmla="*/ 1048 h 1049"/>
              <a:gd name="T20" fmla="*/ 0 w 1051"/>
              <a:gd name="T21" fmla="*/ 57 h 1049"/>
              <a:gd name="T22" fmla="*/ 58 w 1051"/>
              <a:gd name="T23" fmla="*/ 0 h 1049"/>
              <a:gd name="T24" fmla="*/ 263 w 1051"/>
              <a:gd name="T25" fmla="*/ 0 h 1049"/>
              <a:gd name="T26" fmla="*/ 320 w 1051"/>
              <a:gd name="T27" fmla="*/ 57 h 1049"/>
              <a:gd name="T28" fmla="*/ 353 w 1051"/>
              <a:gd name="T29" fmla="*/ 265 h 1049"/>
              <a:gd name="T30" fmla="*/ 339 w 1051"/>
              <a:gd name="T31" fmla="*/ 325 h 1049"/>
              <a:gd name="T32" fmla="*/ 211 w 1051"/>
              <a:gd name="T33" fmla="*/ 454 h 1049"/>
              <a:gd name="T34" fmla="*/ 596 w 1051"/>
              <a:gd name="T35" fmla="*/ 838 h 1049"/>
              <a:gd name="T36" fmla="*/ 725 w 1051"/>
              <a:gd name="T37" fmla="*/ 709 h 1049"/>
              <a:gd name="T38" fmla="*/ 785 w 1051"/>
              <a:gd name="T39" fmla="*/ 696 h 1049"/>
              <a:gd name="T40" fmla="*/ 992 w 1051"/>
              <a:gd name="T41" fmla="*/ 729 h 1049"/>
              <a:gd name="T42" fmla="*/ 992 w 1051"/>
              <a:gd name="T43" fmla="*/ 728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49">
                <a:moveTo>
                  <a:pt x="525" y="0"/>
                </a:moveTo>
                <a:lnTo>
                  <a:pt x="1050" y="0"/>
                </a:lnTo>
                <a:lnTo>
                  <a:pt x="1050" y="407"/>
                </a:lnTo>
                <a:lnTo>
                  <a:pt x="700" y="407"/>
                </a:lnTo>
                <a:lnTo>
                  <a:pt x="525" y="581"/>
                </a:lnTo>
                <a:lnTo>
                  <a:pt x="525" y="0"/>
                </a:lnTo>
                <a:close/>
                <a:moveTo>
                  <a:pt x="992" y="728"/>
                </a:moveTo>
                <a:cubicBezTo>
                  <a:pt x="1025" y="728"/>
                  <a:pt x="1050" y="753"/>
                  <a:pt x="1050" y="786"/>
                </a:cubicBezTo>
                <a:lnTo>
                  <a:pt x="1050" y="991"/>
                </a:lnTo>
                <a:cubicBezTo>
                  <a:pt x="1050" y="1024"/>
                  <a:pt x="1025" y="1048"/>
                  <a:pt x="992" y="1048"/>
                </a:cubicBezTo>
                <a:cubicBezTo>
                  <a:pt x="446" y="1048"/>
                  <a:pt x="0" y="603"/>
                  <a:pt x="0" y="57"/>
                </a:cubicBezTo>
                <a:cubicBezTo>
                  <a:pt x="0" y="24"/>
                  <a:pt x="25" y="0"/>
                  <a:pt x="58" y="0"/>
                </a:cubicBezTo>
                <a:lnTo>
                  <a:pt x="263" y="0"/>
                </a:lnTo>
                <a:cubicBezTo>
                  <a:pt x="296" y="0"/>
                  <a:pt x="320" y="24"/>
                  <a:pt x="320" y="57"/>
                </a:cubicBezTo>
                <a:cubicBezTo>
                  <a:pt x="320" y="131"/>
                  <a:pt x="331" y="199"/>
                  <a:pt x="353" y="265"/>
                </a:cubicBezTo>
                <a:cubicBezTo>
                  <a:pt x="358" y="284"/>
                  <a:pt x="356" y="309"/>
                  <a:pt x="339" y="325"/>
                </a:cubicBezTo>
                <a:lnTo>
                  <a:pt x="211" y="454"/>
                </a:lnTo>
                <a:cubicBezTo>
                  <a:pt x="296" y="616"/>
                  <a:pt x="432" y="753"/>
                  <a:pt x="596" y="838"/>
                </a:cubicBezTo>
                <a:lnTo>
                  <a:pt x="725" y="709"/>
                </a:lnTo>
                <a:cubicBezTo>
                  <a:pt x="741" y="693"/>
                  <a:pt x="766" y="690"/>
                  <a:pt x="785" y="696"/>
                </a:cubicBezTo>
                <a:cubicBezTo>
                  <a:pt x="850" y="718"/>
                  <a:pt x="919" y="729"/>
                  <a:pt x="992" y="729"/>
                </a:cubicBezTo>
                <a:lnTo>
                  <a:pt x="992" y="72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73949" y="3231357"/>
            <a:ext cx="503238" cy="419100"/>
          </a:xfrm>
          <a:custGeom>
            <a:avLst/>
            <a:gdLst>
              <a:gd name="T0" fmla="*/ 407 w 1400"/>
              <a:gd name="T1" fmla="*/ 756 h 1165"/>
              <a:gd name="T2" fmla="*/ 1225 w 1400"/>
              <a:gd name="T3" fmla="*/ 756 h 1165"/>
              <a:gd name="T4" fmla="*/ 1020 w 1400"/>
              <a:gd name="T5" fmla="*/ 495 h 1165"/>
              <a:gd name="T6" fmla="*/ 875 w 1400"/>
              <a:gd name="T7" fmla="*/ 669 h 1165"/>
              <a:gd name="T8" fmla="*/ 670 w 1400"/>
              <a:gd name="T9" fmla="*/ 408 h 1165"/>
              <a:gd name="T10" fmla="*/ 407 w 1400"/>
              <a:gd name="T11" fmla="*/ 756 h 1165"/>
              <a:gd name="T12" fmla="*/ 1282 w 1400"/>
              <a:gd name="T13" fmla="*/ 115 h 1165"/>
              <a:gd name="T14" fmla="*/ 1399 w 1400"/>
              <a:gd name="T15" fmla="*/ 233 h 1165"/>
              <a:gd name="T16" fmla="*/ 1399 w 1400"/>
              <a:gd name="T17" fmla="*/ 814 h 1165"/>
              <a:gd name="T18" fmla="*/ 1282 w 1400"/>
              <a:gd name="T19" fmla="*/ 931 h 1165"/>
              <a:gd name="T20" fmla="*/ 350 w 1400"/>
              <a:gd name="T21" fmla="*/ 931 h 1165"/>
              <a:gd name="T22" fmla="*/ 233 w 1400"/>
              <a:gd name="T23" fmla="*/ 814 h 1165"/>
              <a:gd name="T24" fmla="*/ 235 w 1400"/>
              <a:gd name="T25" fmla="*/ 115 h 1165"/>
              <a:gd name="T26" fmla="*/ 350 w 1400"/>
              <a:gd name="T27" fmla="*/ 0 h 1165"/>
              <a:gd name="T28" fmla="*/ 700 w 1400"/>
              <a:gd name="T29" fmla="*/ 0 h 1165"/>
              <a:gd name="T30" fmla="*/ 817 w 1400"/>
              <a:gd name="T31" fmla="*/ 115 h 1165"/>
              <a:gd name="T32" fmla="*/ 1282 w 1400"/>
              <a:gd name="T33" fmla="*/ 115 h 1165"/>
              <a:gd name="T34" fmla="*/ 118 w 1400"/>
              <a:gd name="T35" fmla="*/ 233 h 1165"/>
              <a:gd name="T36" fmla="*/ 118 w 1400"/>
              <a:gd name="T37" fmla="*/ 1049 h 1165"/>
              <a:gd name="T38" fmla="*/ 1167 w 1400"/>
              <a:gd name="T39" fmla="*/ 1049 h 1165"/>
              <a:gd name="T40" fmla="*/ 1167 w 1400"/>
              <a:gd name="T41" fmla="*/ 1164 h 1165"/>
              <a:gd name="T42" fmla="*/ 118 w 1400"/>
              <a:gd name="T43" fmla="*/ 1164 h 1165"/>
              <a:gd name="T44" fmla="*/ 0 w 1400"/>
              <a:gd name="T45" fmla="*/ 1049 h 1165"/>
              <a:gd name="T46" fmla="*/ 0 w 1400"/>
              <a:gd name="T47" fmla="*/ 233 h 1165"/>
              <a:gd name="T48" fmla="*/ 118 w 1400"/>
              <a:gd name="T49" fmla="*/ 233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0" h="1165">
                <a:moveTo>
                  <a:pt x="407" y="756"/>
                </a:moveTo>
                <a:lnTo>
                  <a:pt x="1225" y="756"/>
                </a:lnTo>
                <a:lnTo>
                  <a:pt x="1020" y="495"/>
                </a:lnTo>
                <a:lnTo>
                  <a:pt x="875" y="669"/>
                </a:lnTo>
                <a:lnTo>
                  <a:pt x="670" y="408"/>
                </a:lnTo>
                <a:lnTo>
                  <a:pt x="407" y="756"/>
                </a:lnTo>
                <a:close/>
                <a:moveTo>
                  <a:pt x="1282" y="115"/>
                </a:moveTo>
                <a:cubicBezTo>
                  <a:pt x="1345" y="115"/>
                  <a:pt x="1399" y="170"/>
                  <a:pt x="1399" y="233"/>
                </a:cubicBezTo>
                <a:lnTo>
                  <a:pt x="1399" y="814"/>
                </a:lnTo>
                <a:cubicBezTo>
                  <a:pt x="1399" y="877"/>
                  <a:pt x="1345" y="931"/>
                  <a:pt x="1282" y="931"/>
                </a:cubicBezTo>
                <a:lnTo>
                  <a:pt x="350" y="931"/>
                </a:lnTo>
                <a:cubicBezTo>
                  <a:pt x="287" y="931"/>
                  <a:pt x="233" y="877"/>
                  <a:pt x="233" y="814"/>
                </a:cubicBezTo>
                <a:lnTo>
                  <a:pt x="235" y="115"/>
                </a:lnTo>
                <a:cubicBezTo>
                  <a:pt x="235" y="52"/>
                  <a:pt x="287" y="0"/>
                  <a:pt x="350" y="0"/>
                </a:cubicBezTo>
                <a:lnTo>
                  <a:pt x="700" y="0"/>
                </a:lnTo>
                <a:lnTo>
                  <a:pt x="817" y="115"/>
                </a:lnTo>
                <a:lnTo>
                  <a:pt x="1282" y="115"/>
                </a:lnTo>
                <a:close/>
                <a:moveTo>
                  <a:pt x="118" y="233"/>
                </a:moveTo>
                <a:lnTo>
                  <a:pt x="118" y="1049"/>
                </a:lnTo>
                <a:lnTo>
                  <a:pt x="1167" y="1049"/>
                </a:lnTo>
                <a:lnTo>
                  <a:pt x="1167" y="1164"/>
                </a:lnTo>
                <a:lnTo>
                  <a:pt x="118" y="1164"/>
                </a:lnTo>
                <a:cubicBezTo>
                  <a:pt x="55" y="1164"/>
                  <a:pt x="0" y="1112"/>
                  <a:pt x="0" y="1049"/>
                </a:cubicBezTo>
                <a:lnTo>
                  <a:pt x="0" y="233"/>
                </a:lnTo>
                <a:lnTo>
                  <a:pt x="118" y="2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51874" y="3209132"/>
            <a:ext cx="293688" cy="461963"/>
          </a:xfrm>
          <a:custGeom>
            <a:avLst/>
            <a:gdLst>
              <a:gd name="T0" fmla="*/ 700 w 816"/>
              <a:gd name="T1" fmla="*/ 1049 h 1285"/>
              <a:gd name="T2" fmla="*/ 700 w 816"/>
              <a:gd name="T3" fmla="*/ 235 h 1285"/>
              <a:gd name="T4" fmla="*/ 115 w 816"/>
              <a:gd name="T5" fmla="*/ 235 h 1285"/>
              <a:gd name="T6" fmla="*/ 115 w 816"/>
              <a:gd name="T7" fmla="*/ 1049 h 1285"/>
              <a:gd name="T8" fmla="*/ 700 w 816"/>
              <a:gd name="T9" fmla="*/ 1049 h 1285"/>
              <a:gd name="T10" fmla="*/ 700 w 816"/>
              <a:gd name="T11" fmla="*/ 3 h 1285"/>
              <a:gd name="T12" fmla="*/ 815 w 816"/>
              <a:gd name="T13" fmla="*/ 118 h 1285"/>
              <a:gd name="T14" fmla="*/ 815 w 816"/>
              <a:gd name="T15" fmla="*/ 1166 h 1285"/>
              <a:gd name="T16" fmla="*/ 700 w 816"/>
              <a:gd name="T17" fmla="*/ 1284 h 1285"/>
              <a:gd name="T18" fmla="*/ 115 w 816"/>
              <a:gd name="T19" fmla="*/ 1284 h 1285"/>
              <a:gd name="T20" fmla="*/ 0 w 816"/>
              <a:gd name="T21" fmla="*/ 1166 h 1285"/>
              <a:gd name="T22" fmla="*/ 0 w 816"/>
              <a:gd name="T23" fmla="*/ 118 h 1285"/>
              <a:gd name="T24" fmla="*/ 115 w 816"/>
              <a:gd name="T25" fmla="*/ 0 h 1285"/>
              <a:gd name="T26" fmla="*/ 700 w 816"/>
              <a:gd name="T27" fmla="*/ 3 h 1285"/>
              <a:gd name="T28" fmla="*/ 465 w 816"/>
              <a:gd name="T29" fmla="*/ 585 h 1285"/>
              <a:gd name="T30" fmla="*/ 465 w 816"/>
              <a:gd name="T31" fmla="*/ 934 h 1285"/>
              <a:gd name="T32" fmla="*/ 350 w 816"/>
              <a:gd name="T33" fmla="*/ 934 h 1285"/>
              <a:gd name="T34" fmla="*/ 350 w 816"/>
              <a:gd name="T35" fmla="*/ 585 h 1285"/>
              <a:gd name="T36" fmla="*/ 465 w 816"/>
              <a:gd name="T37" fmla="*/ 585 h 1285"/>
              <a:gd name="T38" fmla="*/ 465 w 816"/>
              <a:gd name="T39" fmla="*/ 350 h 1285"/>
              <a:gd name="T40" fmla="*/ 465 w 816"/>
              <a:gd name="T41" fmla="*/ 468 h 1285"/>
              <a:gd name="T42" fmla="*/ 350 w 816"/>
              <a:gd name="T43" fmla="*/ 468 h 1285"/>
              <a:gd name="T44" fmla="*/ 350 w 816"/>
              <a:gd name="T45" fmla="*/ 350 h 1285"/>
              <a:gd name="T46" fmla="*/ 465 w 816"/>
              <a:gd name="T47" fmla="*/ 35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285">
                <a:moveTo>
                  <a:pt x="700" y="1049"/>
                </a:moveTo>
                <a:lnTo>
                  <a:pt x="700" y="235"/>
                </a:lnTo>
                <a:lnTo>
                  <a:pt x="115" y="235"/>
                </a:lnTo>
                <a:lnTo>
                  <a:pt x="115" y="1049"/>
                </a:lnTo>
                <a:lnTo>
                  <a:pt x="700" y="1049"/>
                </a:lnTo>
                <a:close/>
                <a:moveTo>
                  <a:pt x="700" y="3"/>
                </a:moveTo>
                <a:cubicBezTo>
                  <a:pt x="763" y="3"/>
                  <a:pt x="815" y="55"/>
                  <a:pt x="815" y="118"/>
                </a:cubicBezTo>
                <a:lnTo>
                  <a:pt x="815" y="1166"/>
                </a:lnTo>
                <a:cubicBezTo>
                  <a:pt x="815" y="1229"/>
                  <a:pt x="763" y="1284"/>
                  <a:pt x="700" y="1284"/>
                </a:cubicBezTo>
                <a:lnTo>
                  <a:pt x="115" y="1284"/>
                </a:lnTo>
                <a:cubicBezTo>
                  <a:pt x="52" y="1284"/>
                  <a:pt x="0" y="1229"/>
                  <a:pt x="0" y="1166"/>
                </a:cubicBezTo>
                <a:lnTo>
                  <a:pt x="0" y="118"/>
                </a:lnTo>
                <a:cubicBezTo>
                  <a:pt x="0" y="55"/>
                  <a:pt x="52" y="0"/>
                  <a:pt x="115" y="0"/>
                </a:cubicBezTo>
                <a:lnTo>
                  <a:pt x="700" y="3"/>
                </a:lnTo>
                <a:close/>
                <a:moveTo>
                  <a:pt x="465" y="585"/>
                </a:moveTo>
                <a:lnTo>
                  <a:pt x="465" y="934"/>
                </a:lnTo>
                <a:lnTo>
                  <a:pt x="350" y="934"/>
                </a:lnTo>
                <a:lnTo>
                  <a:pt x="350" y="585"/>
                </a:lnTo>
                <a:lnTo>
                  <a:pt x="465" y="585"/>
                </a:lnTo>
                <a:close/>
                <a:moveTo>
                  <a:pt x="465" y="350"/>
                </a:moveTo>
                <a:lnTo>
                  <a:pt x="465" y="468"/>
                </a:lnTo>
                <a:lnTo>
                  <a:pt x="350" y="468"/>
                </a:lnTo>
                <a:lnTo>
                  <a:pt x="350" y="350"/>
                </a:lnTo>
                <a:lnTo>
                  <a:pt x="465"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20249" y="3188494"/>
            <a:ext cx="501650" cy="503238"/>
          </a:xfrm>
          <a:custGeom>
            <a:avLst/>
            <a:gdLst>
              <a:gd name="T0" fmla="*/ 1107 w 1392"/>
              <a:gd name="T1" fmla="*/ 1193 h 1399"/>
              <a:gd name="T2" fmla="*/ 1194 w 1392"/>
              <a:gd name="T3" fmla="*/ 1106 h 1399"/>
              <a:gd name="T4" fmla="*/ 1107 w 1392"/>
              <a:gd name="T5" fmla="*/ 1018 h 1399"/>
              <a:gd name="T6" fmla="*/ 1020 w 1392"/>
              <a:gd name="T7" fmla="*/ 1106 h 1399"/>
              <a:gd name="T8" fmla="*/ 1107 w 1392"/>
              <a:gd name="T9" fmla="*/ 1193 h 1399"/>
              <a:gd name="T10" fmla="*/ 1323 w 1392"/>
              <a:gd name="T11" fmla="*/ 1136 h 1399"/>
              <a:gd name="T12" fmla="*/ 1386 w 1392"/>
              <a:gd name="T13" fmla="*/ 1182 h 1399"/>
              <a:gd name="T14" fmla="*/ 1389 w 1392"/>
              <a:gd name="T15" fmla="*/ 1201 h 1399"/>
              <a:gd name="T16" fmla="*/ 1331 w 1392"/>
              <a:gd name="T17" fmla="*/ 1303 h 1399"/>
              <a:gd name="T18" fmla="*/ 1312 w 1392"/>
              <a:gd name="T19" fmla="*/ 1311 h 1399"/>
              <a:gd name="T20" fmla="*/ 1241 w 1392"/>
              <a:gd name="T21" fmla="*/ 1281 h 1399"/>
              <a:gd name="T22" fmla="*/ 1192 w 1392"/>
              <a:gd name="T23" fmla="*/ 1308 h 1399"/>
              <a:gd name="T24" fmla="*/ 1181 w 1392"/>
              <a:gd name="T25" fmla="*/ 1387 h 1399"/>
              <a:gd name="T26" fmla="*/ 1164 w 1392"/>
              <a:gd name="T27" fmla="*/ 1398 h 1399"/>
              <a:gd name="T28" fmla="*/ 1050 w 1392"/>
              <a:gd name="T29" fmla="*/ 1398 h 1399"/>
              <a:gd name="T30" fmla="*/ 1033 w 1392"/>
              <a:gd name="T31" fmla="*/ 1387 h 1399"/>
              <a:gd name="T32" fmla="*/ 1022 w 1392"/>
              <a:gd name="T33" fmla="*/ 1308 h 1399"/>
              <a:gd name="T34" fmla="*/ 973 w 1392"/>
              <a:gd name="T35" fmla="*/ 1281 h 1399"/>
              <a:gd name="T36" fmla="*/ 902 w 1392"/>
              <a:gd name="T37" fmla="*/ 1311 h 1399"/>
              <a:gd name="T38" fmla="*/ 883 w 1392"/>
              <a:gd name="T39" fmla="*/ 1303 h 1399"/>
              <a:gd name="T40" fmla="*/ 826 w 1392"/>
              <a:gd name="T41" fmla="*/ 1201 h 1399"/>
              <a:gd name="T42" fmla="*/ 828 w 1392"/>
              <a:gd name="T43" fmla="*/ 1182 h 1399"/>
              <a:gd name="T44" fmla="*/ 891 w 1392"/>
              <a:gd name="T45" fmla="*/ 1136 h 1399"/>
              <a:gd name="T46" fmla="*/ 888 w 1392"/>
              <a:gd name="T47" fmla="*/ 1106 h 1399"/>
              <a:gd name="T48" fmla="*/ 891 w 1392"/>
              <a:gd name="T49" fmla="*/ 1078 h 1399"/>
              <a:gd name="T50" fmla="*/ 828 w 1392"/>
              <a:gd name="T51" fmla="*/ 1029 h 1399"/>
              <a:gd name="T52" fmla="*/ 826 w 1392"/>
              <a:gd name="T53" fmla="*/ 1010 h 1399"/>
              <a:gd name="T54" fmla="*/ 883 w 1392"/>
              <a:gd name="T55" fmla="*/ 909 h 1399"/>
              <a:gd name="T56" fmla="*/ 902 w 1392"/>
              <a:gd name="T57" fmla="*/ 903 h 1399"/>
              <a:gd name="T58" fmla="*/ 973 w 1392"/>
              <a:gd name="T59" fmla="*/ 934 h 1399"/>
              <a:gd name="T60" fmla="*/ 1022 w 1392"/>
              <a:gd name="T61" fmla="*/ 903 h 1399"/>
              <a:gd name="T62" fmla="*/ 1033 w 1392"/>
              <a:gd name="T63" fmla="*/ 827 h 1399"/>
              <a:gd name="T64" fmla="*/ 1050 w 1392"/>
              <a:gd name="T65" fmla="*/ 816 h 1399"/>
              <a:gd name="T66" fmla="*/ 1164 w 1392"/>
              <a:gd name="T67" fmla="*/ 816 h 1399"/>
              <a:gd name="T68" fmla="*/ 1181 w 1392"/>
              <a:gd name="T69" fmla="*/ 827 h 1399"/>
              <a:gd name="T70" fmla="*/ 1192 w 1392"/>
              <a:gd name="T71" fmla="*/ 903 h 1399"/>
              <a:gd name="T72" fmla="*/ 1241 w 1392"/>
              <a:gd name="T73" fmla="*/ 934 h 1399"/>
              <a:gd name="T74" fmla="*/ 1312 w 1392"/>
              <a:gd name="T75" fmla="*/ 903 h 1399"/>
              <a:gd name="T76" fmla="*/ 1331 w 1392"/>
              <a:gd name="T77" fmla="*/ 909 h 1399"/>
              <a:gd name="T78" fmla="*/ 1389 w 1392"/>
              <a:gd name="T79" fmla="*/ 1010 h 1399"/>
              <a:gd name="T80" fmla="*/ 1386 w 1392"/>
              <a:gd name="T81" fmla="*/ 1029 h 1399"/>
              <a:gd name="T82" fmla="*/ 1323 w 1392"/>
              <a:gd name="T83" fmla="*/ 1078 h 1399"/>
              <a:gd name="T84" fmla="*/ 1326 w 1392"/>
              <a:gd name="T85" fmla="*/ 1106 h 1399"/>
              <a:gd name="T86" fmla="*/ 1323 w 1392"/>
              <a:gd name="T87" fmla="*/ 1136 h 1399"/>
              <a:gd name="T88" fmla="*/ 1107 w 1392"/>
              <a:gd name="T89" fmla="*/ 670 h 1399"/>
              <a:gd name="T90" fmla="*/ 670 w 1392"/>
              <a:gd name="T91" fmla="*/ 1106 h 1399"/>
              <a:gd name="T92" fmla="*/ 675 w 1392"/>
              <a:gd name="T93" fmla="*/ 1166 h 1399"/>
              <a:gd name="T94" fmla="*/ 0 w 1392"/>
              <a:gd name="T95" fmla="*/ 1166 h 1399"/>
              <a:gd name="T96" fmla="*/ 1167 w 1392"/>
              <a:gd name="T97" fmla="*/ 0 h 1399"/>
              <a:gd name="T98" fmla="*/ 1164 w 1392"/>
              <a:gd name="T99" fmla="*/ 674 h 1399"/>
              <a:gd name="T100" fmla="*/ 1107 w 1392"/>
              <a:gd name="T101" fmla="*/ 670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92" h="1399">
                <a:moveTo>
                  <a:pt x="1107" y="1193"/>
                </a:moveTo>
                <a:cubicBezTo>
                  <a:pt x="1156" y="1193"/>
                  <a:pt x="1194" y="1155"/>
                  <a:pt x="1194" y="1106"/>
                </a:cubicBezTo>
                <a:cubicBezTo>
                  <a:pt x="1194" y="1057"/>
                  <a:pt x="1156" y="1018"/>
                  <a:pt x="1107" y="1018"/>
                </a:cubicBezTo>
                <a:cubicBezTo>
                  <a:pt x="1058" y="1018"/>
                  <a:pt x="1020" y="1057"/>
                  <a:pt x="1020" y="1106"/>
                </a:cubicBezTo>
                <a:cubicBezTo>
                  <a:pt x="1020" y="1155"/>
                  <a:pt x="1058" y="1193"/>
                  <a:pt x="1107" y="1193"/>
                </a:cubicBezTo>
                <a:close/>
                <a:moveTo>
                  <a:pt x="1323" y="1136"/>
                </a:moveTo>
                <a:lnTo>
                  <a:pt x="1386" y="1182"/>
                </a:lnTo>
                <a:cubicBezTo>
                  <a:pt x="1391" y="1188"/>
                  <a:pt x="1391" y="1196"/>
                  <a:pt x="1389" y="1201"/>
                </a:cubicBezTo>
                <a:lnTo>
                  <a:pt x="1331" y="1303"/>
                </a:lnTo>
                <a:cubicBezTo>
                  <a:pt x="1328" y="1308"/>
                  <a:pt x="1317" y="1313"/>
                  <a:pt x="1312" y="1311"/>
                </a:cubicBezTo>
                <a:lnTo>
                  <a:pt x="1241" y="1281"/>
                </a:lnTo>
                <a:cubicBezTo>
                  <a:pt x="1227" y="1292"/>
                  <a:pt x="1208" y="1300"/>
                  <a:pt x="1192" y="1308"/>
                </a:cubicBezTo>
                <a:lnTo>
                  <a:pt x="1181" y="1387"/>
                </a:lnTo>
                <a:cubicBezTo>
                  <a:pt x="1181" y="1395"/>
                  <a:pt x="1173" y="1398"/>
                  <a:pt x="1164" y="1398"/>
                </a:cubicBezTo>
                <a:lnTo>
                  <a:pt x="1050" y="1398"/>
                </a:lnTo>
                <a:cubicBezTo>
                  <a:pt x="1041" y="1398"/>
                  <a:pt x="1033" y="1395"/>
                  <a:pt x="1033" y="1387"/>
                </a:cubicBezTo>
                <a:lnTo>
                  <a:pt x="1022" y="1308"/>
                </a:lnTo>
                <a:cubicBezTo>
                  <a:pt x="1003" y="1300"/>
                  <a:pt x="990" y="1292"/>
                  <a:pt x="973" y="1281"/>
                </a:cubicBezTo>
                <a:lnTo>
                  <a:pt x="902" y="1311"/>
                </a:lnTo>
                <a:cubicBezTo>
                  <a:pt x="894" y="1313"/>
                  <a:pt x="886" y="1308"/>
                  <a:pt x="883" y="1303"/>
                </a:cubicBezTo>
                <a:lnTo>
                  <a:pt x="826" y="1201"/>
                </a:lnTo>
                <a:cubicBezTo>
                  <a:pt x="823" y="1196"/>
                  <a:pt x="823" y="1188"/>
                  <a:pt x="828" y="1182"/>
                </a:cubicBezTo>
                <a:lnTo>
                  <a:pt x="891" y="1136"/>
                </a:lnTo>
                <a:cubicBezTo>
                  <a:pt x="891" y="1128"/>
                  <a:pt x="888" y="1117"/>
                  <a:pt x="888" y="1106"/>
                </a:cubicBezTo>
                <a:cubicBezTo>
                  <a:pt x="888" y="1095"/>
                  <a:pt x="891" y="1087"/>
                  <a:pt x="891" y="1078"/>
                </a:cubicBezTo>
                <a:lnTo>
                  <a:pt x="828" y="1029"/>
                </a:lnTo>
                <a:cubicBezTo>
                  <a:pt x="823" y="1024"/>
                  <a:pt x="823" y="1016"/>
                  <a:pt x="826" y="1010"/>
                </a:cubicBezTo>
                <a:lnTo>
                  <a:pt x="883" y="909"/>
                </a:lnTo>
                <a:cubicBezTo>
                  <a:pt x="886" y="903"/>
                  <a:pt x="897" y="901"/>
                  <a:pt x="902" y="903"/>
                </a:cubicBezTo>
                <a:lnTo>
                  <a:pt x="973" y="934"/>
                </a:lnTo>
                <a:cubicBezTo>
                  <a:pt x="990" y="923"/>
                  <a:pt x="1006" y="912"/>
                  <a:pt x="1022" y="903"/>
                </a:cubicBezTo>
                <a:lnTo>
                  <a:pt x="1033" y="827"/>
                </a:lnTo>
                <a:cubicBezTo>
                  <a:pt x="1033" y="819"/>
                  <a:pt x="1041" y="816"/>
                  <a:pt x="1050" y="816"/>
                </a:cubicBezTo>
                <a:lnTo>
                  <a:pt x="1164" y="816"/>
                </a:lnTo>
                <a:cubicBezTo>
                  <a:pt x="1173" y="816"/>
                  <a:pt x="1181" y="819"/>
                  <a:pt x="1181" y="827"/>
                </a:cubicBezTo>
                <a:lnTo>
                  <a:pt x="1192" y="903"/>
                </a:lnTo>
                <a:cubicBezTo>
                  <a:pt x="1211" y="912"/>
                  <a:pt x="1225" y="923"/>
                  <a:pt x="1241" y="934"/>
                </a:cubicBezTo>
                <a:lnTo>
                  <a:pt x="1312" y="903"/>
                </a:lnTo>
                <a:cubicBezTo>
                  <a:pt x="1320" y="901"/>
                  <a:pt x="1328" y="903"/>
                  <a:pt x="1331" y="909"/>
                </a:cubicBezTo>
                <a:lnTo>
                  <a:pt x="1389" y="1010"/>
                </a:lnTo>
                <a:cubicBezTo>
                  <a:pt x="1391" y="1016"/>
                  <a:pt x="1391" y="1024"/>
                  <a:pt x="1386" y="1029"/>
                </a:cubicBezTo>
                <a:lnTo>
                  <a:pt x="1323" y="1078"/>
                </a:lnTo>
                <a:cubicBezTo>
                  <a:pt x="1326" y="1087"/>
                  <a:pt x="1326" y="1095"/>
                  <a:pt x="1326" y="1106"/>
                </a:cubicBezTo>
                <a:cubicBezTo>
                  <a:pt x="1326" y="1117"/>
                  <a:pt x="1323" y="1128"/>
                  <a:pt x="1323" y="1136"/>
                </a:cubicBezTo>
                <a:close/>
                <a:moveTo>
                  <a:pt x="1107" y="670"/>
                </a:moveTo>
                <a:cubicBezTo>
                  <a:pt x="867" y="670"/>
                  <a:pt x="670" y="865"/>
                  <a:pt x="670" y="1106"/>
                </a:cubicBezTo>
                <a:cubicBezTo>
                  <a:pt x="670" y="1125"/>
                  <a:pt x="673" y="1147"/>
                  <a:pt x="675" y="1166"/>
                </a:cubicBezTo>
                <a:lnTo>
                  <a:pt x="0" y="1166"/>
                </a:lnTo>
                <a:lnTo>
                  <a:pt x="1167" y="0"/>
                </a:lnTo>
                <a:lnTo>
                  <a:pt x="1164" y="674"/>
                </a:lnTo>
                <a:cubicBezTo>
                  <a:pt x="1145" y="671"/>
                  <a:pt x="1126" y="670"/>
                  <a:pt x="1107" y="67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55314" y="3229770"/>
            <a:ext cx="377825" cy="420689"/>
          </a:xfrm>
          <a:custGeom>
            <a:avLst/>
            <a:gdLst>
              <a:gd name="T0" fmla="*/ 875 w 1051"/>
              <a:gd name="T1" fmla="*/ 991 h 1167"/>
              <a:gd name="T2" fmla="*/ 875 w 1051"/>
              <a:gd name="T3" fmla="*/ 934 h 1167"/>
              <a:gd name="T4" fmla="*/ 525 w 1051"/>
              <a:gd name="T5" fmla="*/ 753 h 1167"/>
              <a:gd name="T6" fmla="*/ 175 w 1051"/>
              <a:gd name="T7" fmla="*/ 934 h 1167"/>
              <a:gd name="T8" fmla="*/ 175 w 1051"/>
              <a:gd name="T9" fmla="*/ 991 h 1167"/>
              <a:gd name="T10" fmla="*/ 875 w 1051"/>
              <a:gd name="T11" fmla="*/ 991 h 1167"/>
              <a:gd name="T12" fmla="*/ 525 w 1051"/>
              <a:gd name="T13" fmla="*/ 293 h 1167"/>
              <a:gd name="T14" fmla="*/ 350 w 1051"/>
              <a:gd name="T15" fmla="*/ 467 h 1167"/>
              <a:gd name="T16" fmla="*/ 525 w 1051"/>
              <a:gd name="T17" fmla="*/ 641 h 1167"/>
              <a:gd name="T18" fmla="*/ 700 w 1051"/>
              <a:gd name="T19" fmla="*/ 467 h 1167"/>
              <a:gd name="T20" fmla="*/ 525 w 1051"/>
              <a:gd name="T21" fmla="*/ 293 h 1167"/>
              <a:gd name="T22" fmla="*/ 932 w 1051"/>
              <a:gd name="T23" fmla="*/ 118 h 1167"/>
              <a:gd name="T24" fmla="*/ 932 w 1051"/>
              <a:gd name="T25" fmla="*/ 118 h 1167"/>
              <a:gd name="T26" fmla="*/ 932 w 1051"/>
              <a:gd name="T27" fmla="*/ 118 h 1167"/>
              <a:gd name="T28" fmla="*/ 1050 w 1051"/>
              <a:gd name="T29" fmla="*/ 235 h 1167"/>
              <a:gd name="T30" fmla="*/ 1050 w 1051"/>
              <a:gd name="T31" fmla="*/ 1048 h 1167"/>
              <a:gd name="T32" fmla="*/ 932 w 1051"/>
              <a:gd name="T33" fmla="*/ 1166 h 1167"/>
              <a:gd name="T34" fmla="*/ 118 w 1051"/>
              <a:gd name="T35" fmla="*/ 1166 h 1167"/>
              <a:gd name="T36" fmla="*/ 0 w 1051"/>
              <a:gd name="T37" fmla="*/ 1048 h 1167"/>
              <a:gd name="T38" fmla="*/ 0 w 1051"/>
              <a:gd name="T39" fmla="*/ 235 h 1167"/>
              <a:gd name="T40" fmla="*/ 118 w 1051"/>
              <a:gd name="T41" fmla="*/ 118 h 1167"/>
              <a:gd name="T42" fmla="*/ 175 w 1051"/>
              <a:gd name="T43" fmla="*/ 118 h 1167"/>
              <a:gd name="T44" fmla="*/ 175 w 1051"/>
              <a:gd name="T45" fmla="*/ 0 h 1167"/>
              <a:gd name="T46" fmla="*/ 293 w 1051"/>
              <a:gd name="T47" fmla="*/ 0 h 1167"/>
              <a:gd name="T48" fmla="*/ 293 w 1051"/>
              <a:gd name="T49" fmla="*/ 118 h 1167"/>
              <a:gd name="T50" fmla="*/ 757 w 1051"/>
              <a:gd name="T51" fmla="*/ 118 h 1167"/>
              <a:gd name="T52" fmla="*/ 757 w 1051"/>
              <a:gd name="T53" fmla="*/ 0 h 1167"/>
              <a:gd name="T54" fmla="*/ 875 w 1051"/>
              <a:gd name="T55" fmla="*/ 0 h 1167"/>
              <a:gd name="T56" fmla="*/ 875 w 1051"/>
              <a:gd name="T57" fmla="*/ 118 h 1167"/>
              <a:gd name="T58" fmla="*/ 932 w 1051"/>
              <a:gd name="T59" fmla="*/ 118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167">
                <a:moveTo>
                  <a:pt x="875" y="991"/>
                </a:moveTo>
                <a:lnTo>
                  <a:pt x="875" y="934"/>
                </a:lnTo>
                <a:cubicBezTo>
                  <a:pt x="875" y="816"/>
                  <a:pt x="643" y="753"/>
                  <a:pt x="525" y="753"/>
                </a:cubicBezTo>
                <a:cubicBezTo>
                  <a:pt x="408" y="753"/>
                  <a:pt x="175" y="816"/>
                  <a:pt x="175" y="934"/>
                </a:cubicBezTo>
                <a:lnTo>
                  <a:pt x="175" y="991"/>
                </a:lnTo>
                <a:lnTo>
                  <a:pt x="875" y="991"/>
                </a:lnTo>
                <a:close/>
                <a:moveTo>
                  <a:pt x="525" y="293"/>
                </a:moveTo>
                <a:cubicBezTo>
                  <a:pt x="429" y="293"/>
                  <a:pt x="350" y="371"/>
                  <a:pt x="350" y="467"/>
                </a:cubicBezTo>
                <a:cubicBezTo>
                  <a:pt x="350" y="562"/>
                  <a:pt x="429" y="641"/>
                  <a:pt x="525" y="641"/>
                </a:cubicBezTo>
                <a:cubicBezTo>
                  <a:pt x="621" y="641"/>
                  <a:pt x="700" y="562"/>
                  <a:pt x="700" y="467"/>
                </a:cubicBezTo>
                <a:cubicBezTo>
                  <a:pt x="700" y="371"/>
                  <a:pt x="621" y="293"/>
                  <a:pt x="525" y="293"/>
                </a:cubicBezTo>
                <a:close/>
                <a:moveTo>
                  <a:pt x="932" y="118"/>
                </a:moveTo>
                <a:lnTo>
                  <a:pt x="932" y="118"/>
                </a:lnTo>
                <a:lnTo>
                  <a:pt x="932" y="118"/>
                </a:lnTo>
                <a:cubicBezTo>
                  <a:pt x="995" y="118"/>
                  <a:pt x="1050" y="172"/>
                  <a:pt x="1050" y="235"/>
                </a:cubicBezTo>
                <a:lnTo>
                  <a:pt x="1050" y="1048"/>
                </a:lnTo>
                <a:cubicBezTo>
                  <a:pt x="1050" y="1111"/>
                  <a:pt x="995" y="1166"/>
                  <a:pt x="932" y="1166"/>
                </a:cubicBezTo>
                <a:lnTo>
                  <a:pt x="118" y="1166"/>
                </a:lnTo>
                <a:cubicBezTo>
                  <a:pt x="52" y="1166"/>
                  <a:pt x="0" y="1111"/>
                  <a:pt x="0" y="1048"/>
                </a:cubicBezTo>
                <a:lnTo>
                  <a:pt x="0" y="235"/>
                </a:lnTo>
                <a:cubicBezTo>
                  <a:pt x="0" y="172"/>
                  <a:pt x="52" y="118"/>
                  <a:pt x="118" y="118"/>
                </a:cubicBezTo>
                <a:lnTo>
                  <a:pt x="175" y="118"/>
                </a:lnTo>
                <a:lnTo>
                  <a:pt x="175" y="0"/>
                </a:lnTo>
                <a:lnTo>
                  <a:pt x="293" y="0"/>
                </a:lnTo>
                <a:lnTo>
                  <a:pt x="293" y="118"/>
                </a:lnTo>
                <a:lnTo>
                  <a:pt x="757" y="118"/>
                </a:lnTo>
                <a:lnTo>
                  <a:pt x="757" y="0"/>
                </a:lnTo>
                <a:lnTo>
                  <a:pt x="875" y="0"/>
                </a:lnTo>
                <a:lnTo>
                  <a:pt x="875" y="118"/>
                </a:lnTo>
                <a:lnTo>
                  <a:pt x="932" y="1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864" y="4101308"/>
            <a:ext cx="293687" cy="419100"/>
          </a:xfrm>
          <a:custGeom>
            <a:avLst/>
            <a:gdLst>
              <a:gd name="T0" fmla="*/ 407 w 816"/>
              <a:gd name="T1" fmla="*/ 699 h 1165"/>
              <a:gd name="T2" fmla="*/ 640 w 816"/>
              <a:gd name="T3" fmla="*/ 574 h 1165"/>
              <a:gd name="T4" fmla="*/ 407 w 816"/>
              <a:gd name="T5" fmla="*/ 453 h 1165"/>
              <a:gd name="T6" fmla="*/ 175 w 816"/>
              <a:gd name="T7" fmla="*/ 574 h 1165"/>
              <a:gd name="T8" fmla="*/ 407 w 816"/>
              <a:gd name="T9" fmla="*/ 699 h 1165"/>
              <a:gd name="T10" fmla="*/ 407 w 816"/>
              <a:gd name="T11" fmla="*/ 115 h 1165"/>
              <a:gd name="T12" fmla="*/ 290 w 816"/>
              <a:gd name="T13" fmla="*/ 232 h 1165"/>
              <a:gd name="T14" fmla="*/ 407 w 816"/>
              <a:gd name="T15" fmla="*/ 350 h 1165"/>
              <a:gd name="T16" fmla="*/ 525 w 816"/>
              <a:gd name="T17" fmla="*/ 232 h 1165"/>
              <a:gd name="T18" fmla="*/ 407 w 816"/>
              <a:gd name="T19" fmla="*/ 115 h 1165"/>
              <a:gd name="T20" fmla="*/ 407 w 816"/>
              <a:gd name="T21" fmla="*/ 0 h 1165"/>
              <a:gd name="T22" fmla="*/ 815 w 816"/>
              <a:gd name="T23" fmla="*/ 407 h 1165"/>
              <a:gd name="T24" fmla="*/ 407 w 816"/>
              <a:gd name="T25" fmla="*/ 1164 h 1165"/>
              <a:gd name="T26" fmla="*/ 0 w 816"/>
              <a:gd name="T27" fmla="*/ 407 h 1165"/>
              <a:gd name="T28" fmla="*/ 407 w 81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6" h="1165">
                <a:moveTo>
                  <a:pt x="407" y="699"/>
                </a:moveTo>
                <a:cubicBezTo>
                  <a:pt x="506" y="699"/>
                  <a:pt x="591" y="650"/>
                  <a:pt x="640" y="574"/>
                </a:cubicBezTo>
                <a:cubicBezTo>
                  <a:pt x="640" y="497"/>
                  <a:pt x="483" y="453"/>
                  <a:pt x="407" y="453"/>
                </a:cubicBezTo>
                <a:cubicBezTo>
                  <a:pt x="330" y="453"/>
                  <a:pt x="175" y="497"/>
                  <a:pt x="175" y="574"/>
                </a:cubicBezTo>
                <a:cubicBezTo>
                  <a:pt x="224" y="650"/>
                  <a:pt x="309" y="699"/>
                  <a:pt x="407" y="699"/>
                </a:cubicBezTo>
                <a:close/>
                <a:moveTo>
                  <a:pt x="407" y="115"/>
                </a:moveTo>
                <a:cubicBezTo>
                  <a:pt x="345" y="115"/>
                  <a:pt x="290" y="169"/>
                  <a:pt x="290" y="232"/>
                </a:cubicBezTo>
                <a:cubicBezTo>
                  <a:pt x="290" y="298"/>
                  <a:pt x="345" y="350"/>
                  <a:pt x="407" y="350"/>
                </a:cubicBezTo>
                <a:cubicBezTo>
                  <a:pt x="470" y="350"/>
                  <a:pt x="525" y="298"/>
                  <a:pt x="525" y="232"/>
                </a:cubicBezTo>
                <a:cubicBezTo>
                  <a:pt x="525" y="169"/>
                  <a:pt x="470" y="115"/>
                  <a:pt x="407" y="115"/>
                </a:cubicBezTo>
                <a:close/>
                <a:moveTo>
                  <a:pt x="407" y="0"/>
                </a:moveTo>
                <a:cubicBezTo>
                  <a:pt x="632" y="0"/>
                  <a:pt x="815" y="183"/>
                  <a:pt x="815" y="407"/>
                </a:cubicBezTo>
                <a:cubicBezTo>
                  <a:pt x="815" y="713"/>
                  <a:pt x="407" y="1164"/>
                  <a:pt x="407" y="1164"/>
                </a:cubicBezTo>
                <a:cubicBezTo>
                  <a:pt x="407" y="1164"/>
                  <a:pt x="0" y="713"/>
                  <a:pt x="0" y="407"/>
                </a:cubicBezTo>
                <a:cubicBezTo>
                  <a:pt x="0" y="183"/>
                  <a:pt x="183" y="0"/>
                  <a:pt x="407"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51062" y="4080671"/>
            <a:ext cx="273050" cy="461963"/>
          </a:xfrm>
          <a:custGeom>
            <a:avLst/>
            <a:gdLst>
              <a:gd name="T0" fmla="*/ 639 w 758"/>
              <a:gd name="T1" fmla="*/ 992 h 1285"/>
              <a:gd name="T2" fmla="*/ 639 w 758"/>
              <a:gd name="T3" fmla="*/ 175 h 1285"/>
              <a:gd name="T4" fmla="*/ 115 w 758"/>
              <a:gd name="T5" fmla="*/ 175 h 1285"/>
              <a:gd name="T6" fmla="*/ 115 w 758"/>
              <a:gd name="T7" fmla="*/ 992 h 1285"/>
              <a:gd name="T8" fmla="*/ 639 w 758"/>
              <a:gd name="T9" fmla="*/ 992 h 1285"/>
              <a:gd name="T10" fmla="*/ 377 w 758"/>
              <a:gd name="T11" fmla="*/ 1224 h 1285"/>
              <a:gd name="T12" fmla="*/ 464 w 758"/>
              <a:gd name="T13" fmla="*/ 1137 h 1285"/>
              <a:gd name="T14" fmla="*/ 377 w 758"/>
              <a:gd name="T15" fmla="*/ 1049 h 1285"/>
              <a:gd name="T16" fmla="*/ 290 w 758"/>
              <a:gd name="T17" fmla="*/ 1137 h 1285"/>
              <a:gd name="T18" fmla="*/ 377 w 758"/>
              <a:gd name="T19" fmla="*/ 1224 h 1285"/>
              <a:gd name="T20" fmla="*/ 612 w 758"/>
              <a:gd name="T21" fmla="*/ 0 h 1285"/>
              <a:gd name="T22" fmla="*/ 757 w 758"/>
              <a:gd name="T23" fmla="*/ 147 h 1285"/>
              <a:gd name="T24" fmla="*/ 757 w 758"/>
              <a:gd name="T25" fmla="*/ 1137 h 1285"/>
              <a:gd name="T26" fmla="*/ 612 w 758"/>
              <a:gd name="T27" fmla="*/ 1284 h 1285"/>
              <a:gd name="T28" fmla="*/ 145 w 758"/>
              <a:gd name="T29" fmla="*/ 1284 h 1285"/>
              <a:gd name="T30" fmla="*/ 0 w 758"/>
              <a:gd name="T31" fmla="*/ 1137 h 1285"/>
              <a:gd name="T32" fmla="*/ 0 w 758"/>
              <a:gd name="T33" fmla="*/ 147 h 1285"/>
              <a:gd name="T34" fmla="*/ 145 w 758"/>
              <a:gd name="T35" fmla="*/ 0 h 1285"/>
              <a:gd name="T36" fmla="*/ 612 w 758"/>
              <a:gd name="T37"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8" h="1285">
                <a:moveTo>
                  <a:pt x="639" y="992"/>
                </a:moveTo>
                <a:lnTo>
                  <a:pt x="639" y="175"/>
                </a:lnTo>
                <a:lnTo>
                  <a:pt x="115" y="175"/>
                </a:lnTo>
                <a:lnTo>
                  <a:pt x="115" y="992"/>
                </a:lnTo>
                <a:lnTo>
                  <a:pt x="639" y="992"/>
                </a:lnTo>
                <a:close/>
                <a:moveTo>
                  <a:pt x="377" y="1224"/>
                </a:moveTo>
                <a:cubicBezTo>
                  <a:pt x="426" y="1224"/>
                  <a:pt x="464" y="1187"/>
                  <a:pt x="464" y="1137"/>
                </a:cubicBezTo>
                <a:cubicBezTo>
                  <a:pt x="464" y="1088"/>
                  <a:pt x="426" y="1049"/>
                  <a:pt x="377" y="1049"/>
                </a:cubicBezTo>
                <a:cubicBezTo>
                  <a:pt x="328" y="1049"/>
                  <a:pt x="290" y="1088"/>
                  <a:pt x="290" y="1137"/>
                </a:cubicBezTo>
                <a:cubicBezTo>
                  <a:pt x="290" y="1187"/>
                  <a:pt x="328" y="1224"/>
                  <a:pt x="377" y="1224"/>
                </a:cubicBezTo>
                <a:close/>
                <a:moveTo>
                  <a:pt x="612" y="0"/>
                </a:moveTo>
                <a:cubicBezTo>
                  <a:pt x="691" y="0"/>
                  <a:pt x="757" y="68"/>
                  <a:pt x="757" y="147"/>
                </a:cubicBezTo>
                <a:lnTo>
                  <a:pt x="757" y="1137"/>
                </a:lnTo>
                <a:cubicBezTo>
                  <a:pt x="757" y="1216"/>
                  <a:pt x="691" y="1284"/>
                  <a:pt x="612" y="1284"/>
                </a:cubicBezTo>
                <a:lnTo>
                  <a:pt x="145" y="1284"/>
                </a:lnTo>
                <a:cubicBezTo>
                  <a:pt x="65" y="1284"/>
                  <a:pt x="0" y="1216"/>
                  <a:pt x="0" y="1137"/>
                </a:cubicBezTo>
                <a:lnTo>
                  <a:pt x="0" y="147"/>
                </a:lnTo>
                <a:cubicBezTo>
                  <a:pt x="0" y="68"/>
                  <a:pt x="65" y="0"/>
                  <a:pt x="145" y="0"/>
                </a:cubicBezTo>
                <a:lnTo>
                  <a:pt x="61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81351" y="4121946"/>
            <a:ext cx="377825" cy="377825"/>
          </a:xfrm>
          <a:custGeom>
            <a:avLst/>
            <a:gdLst>
              <a:gd name="T0" fmla="*/ 700 w 1051"/>
              <a:gd name="T1" fmla="*/ 525 h 1051"/>
              <a:gd name="T2" fmla="*/ 525 w 1051"/>
              <a:gd name="T3" fmla="*/ 350 h 1051"/>
              <a:gd name="T4" fmla="*/ 525 w 1051"/>
              <a:gd name="T5" fmla="*/ 233 h 1051"/>
              <a:gd name="T6" fmla="*/ 818 w 1051"/>
              <a:gd name="T7" fmla="*/ 525 h 1051"/>
              <a:gd name="T8" fmla="*/ 700 w 1051"/>
              <a:gd name="T9" fmla="*/ 525 h 1051"/>
              <a:gd name="T10" fmla="*/ 932 w 1051"/>
              <a:gd name="T11" fmla="*/ 525 h 1051"/>
              <a:gd name="T12" fmla="*/ 525 w 1051"/>
              <a:gd name="T13" fmla="*/ 118 h 1051"/>
              <a:gd name="T14" fmla="*/ 525 w 1051"/>
              <a:gd name="T15" fmla="*/ 0 h 1051"/>
              <a:gd name="T16" fmla="*/ 1050 w 1051"/>
              <a:gd name="T17" fmla="*/ 525 h 1051"/>
              <a:gd name="T18" fmla="*/ 932 w 1051"/>
              <a:gd name="T19" fmla="*/ 525 h 1051"/>
              <a:gd name="T20" fmla="*/ 992 w 1051"/>
              <a:gd name="T21" fmla="*/ 730 h 1051"/>
              <a:gd name="T22" fmla="*/ 1050 w 1051"/>
              <a:gd name="T23" fmla="*/ 787 h 1051"/>
              <a:gd name="T24" fmla="*/ 1050 w 1051"/>
              <a:gd name="T25" fmla="*/ 992 h 1051"/>
              <a:gd name="T26" fmla="*/ 992 w 1051"/>
              <a:gd name="T27" fmla="*/ 1050 h 1051"/>
              <a:gd name="T28" fmla="*/ 0 w 1051"/>
              <a:gd name="T29" fmla="*/ 58 h 1051"/>
              <a:gd name="T30" fmla="*/ 58 w 1051"/>
              <a:gd name="T31" fmla="*/ 0 h 1051"/>
              <a:gd name="T32" fmla="*/ 263 w 1051"/>
              <a:gd name="T33" fmla="*/ 0 h 1051"/>
              <a:gd name="T34" fmla="*/ 320 w 1051"/>
              <a:gd name="T35" fmla="*/ 58 h 1051"/>
              <a:gd name="T36" fmla="*/ 353 w 1051"/>
              <a:gd name="T37" fmla="*/ 265 h 1051"/>
              <a:gd name="T38" fmla="*/ 339 w 1051"/>
              <a:gd name="T39" fmla="*/ 325 h 1051"/>
              <a:gd name="T40" fmla="*/ 211 w 1051"/>
              <a:gd name="T41" fmla="*/ 454 h 1051"/>
              <a:gd name="T42" fmla="*/ 596 w 1051"/>
              <a:gd name="T43" fmla="*/ 839 h 1051"/>
              <a:gd name="T44" fmla="*/ 725 w 1051"/>
              <a:gd name="T45" fmla="*/ 711 h 1051"/>
              <a:gd name="T46" fmla="*/ 785 w 1051"/>
              <a:gd name="T47" fmla="*/ 697 h 1051"/>
              <a:gd name="T48" fmla="*/ 992 w 1051"/>
              <a:gd name="T49" fmla="*/ 73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700" y="525"/>
                </a:moveTo>
                <a:cubicBezTo>
                  <a:pt x="700" y="429"/>
                  <a:pt x="621" y="350"/>
                  <a:pt x="525" y="350"/>
                </a:cubicBezTo>
                <a:lnTo>
                  <a:pt x="525" y="233"/>
                </a:lnTo>
                <a:cubicBezTo>
                  <a:pt x="686" y="233"/>
                  <a:pt x="818" y="364"/>
                  <a:pt x="818" y="525"/>
                </a:cubicBezTo>
                <a:lnTo>
                  <a:pt x="700" y="525"/>
                </a:lnTo>
                <a:close/>
                <a:moveTo>
                  <a:pt x="932" y="525"/>
                </a:moveTo>
                <a:cubicBezTo>
                  <a:pt x="932" y="298"/>
                  <a:pt x="752" y="118"/>
                  <a:pt x="525" y="118"/>
                </a:cubicBezTo>
                <a:lnTo>
                  <a:pt x="525" y="0"/>
                </a:lnTo>
                <a:cubicBezTo>
                  <a:pt x="815" y="0"/>
                  <a:pt x="1050" y="235"/>
                  <a:pt x="1050" y="525"/>
                </a:cubicBezTo>
                <a:lnTo>
                  <a:pt x="932" y="525"/>
                </a:lnTo>
                <a:close/>
                <a:moveTo>
                  <a:pt x="992" y="730"/>
                </a:moveTo>
                <a:cubicBezTo>
                  <a:pt x="1025" y="730"/>
                  <a:pt x="1050" y="754"/>
                  <a:pt x="1050" y="787"/>
                </a:cubicBezTo>
                <a:lnTo>
                  <a:pt x="1050" y="992"/>
                </a:lnTo>
                <a:cubicBezTo>
                  <a:pt x="1050" y="1025"/>
                  <a:pt x="1025" y="1050"/>
                  <a:pt x="992" y="1050"/>
                </a:cubicBezTo>
                <a:cubicBezTo>
                  <a:pt x="446" y="1050"/>
                  <a:pt x="0" y="604"/>
                  <a:pt x="0" y="58"/>
                </a:cubicBezTo>
                <a:cubicBezTo>
                  <a:pt x="0" y="25"/>
                  <a:pt x="25" y="0"/>
                  <a:pt x="58" y="0"/>
                </a:cubicBezTo>
                <a:lnTo>
                  <a:pt x="263" y="0"/>
                </a:lnTo>
                <a:cubicBezTo>
                  <a:pt x="296" y="0"/>
                  <a:pt x="320" y="25"/>
                  <a:pt x="320" y="58"/>
                </a:cubicBezTo>
                <a:cubicBezTo>
                  <a:pt x="320" y="131"/>
                  <a:pt x="331" y="200"/>
                  <a:pt x="353" y="265"/>
                </a:cubicBezTo>
                <a:cubicBezTo>
                  <a:pt x="358" y="284"/>
                  <a:pt x="356" y="309"/>
                  <a:pt x="339" y="325"/>
                </a:cubicBezTo>
                <a:lnTo>
                  <a:pt x="211" y="454"/>
                </a:lnTo>
                <a:cubicBezTo>
                  <a:pt x="296" y="621"/>
                  <a:pt x="432" y="755"/>
                  <a:pt x="596" y="839"/>
                </a:cubicBezTo>
                <a:lnTo>
                  <a:pt x="725" y="711"/>
                </a:lnTo>
                <a:cubicBezTo>
                  <a:pt x="741" y="694"/>
                  <a:pt x="766" y="692"/>
                  <a:pt x="785" y="697"/>
                </a:cubicBezTo>
                <a:cubicBezTo>
                  <a:pt x="850" y="719"/>
                  <a:pt x="919" y="730"/>
                  <a:pt x="992" y="73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41799" y="4101309"/>
            <a:ext cx="420688" cy="420687"/>
          </a:xfrm>
          <a:custGeom>
            <a:avLst/>
            <a:gdLst>
              <a:gd name="T0" fmla="*/ 992 w 1167"/>
              <a:gd name="T1" fmla="*/ 848 h 1168"/>
              <a:gd name="T2" fmla="*/ 1049 w 1167"/>
              <a:gd name="T3" fmla="*/ 905 h 1168"/>
              <a:gd name="T4" fmla="*/ 1049 w 1167"/>
              <a:gd name="T5" fmla="*/ 1110 h 1168"/>
              <a:gd name="T6" fmla="*/ 992 w 1167"/>
              <a:gd name="T7" fmla="*/ 1167 h 1168"/>
              <a:gd name="T8" fmla="*/ 0 w 1167"/>
              <a:gd name="T9" fmla="*/ 175 h 1168"/>
              <a:gd name="T10" fmla="*/ 57 w 1167"/>
              <a:gd name="T11" fmla="*/ 118 h 1168"/>
              <a:gd name="T12" fmla="*/ 262 w 1167"/>
              <a:gd name="T13" fmla="*/ 118 h 1168"/>
              <a:gd name="T14" fmla="*/ 319 w 1167"/>
              <a:gd name="T15" fmla="*/ 175 h 1168"/>
              <a:gd name="T16" fmla="*/ 352 w 1167"/>
              <a:gd name="T17" fmla="*/ 383 h 1168"/>
              <a:gd name="T18" fmla="*/ 338 w 1167"/>
              <a:gd name="T19" fmla="*/ 443 h 1168"/>
              <a:gd name="T20" fmla="*/ 210 w 1167"/>
              <a:gd name="T21" fmla="*/ 572 h 1168"/>
              <a:gd name="T22" fmla="*/ 595 w 1167"/>
              <a:gd name="T23" fmla="*/ 957 h 1168"/>
              <a:gd name="T24" fmla="*/ 724 w 1167"/>
              <a:gd name="T25" fmla="*/ 829 h 1168"/>
              <a:gd name="T26" fmla="*/ 784 w 1167"/>
              <a:gd name="T27" fmla="*/ 815 h 1168"/>
              <a:gd name="T28" fmla="*/ 992 w 1167"/>
              <a:gd name="T29" fmla="*/ 848 h 1168"/>
              <a:gd name="T30" fmla="*/ 874 w 1167"/>
              <a:gd name="T31" fmla="*/ 585 h 1168"/>
              <a:gd name="T32" fmla="*/ 874 w 1167"/>
              <a:gd name="T33" fmla="*/ 410 h 1168"/>
              <a:gd name="T34" fmla="*/ 642 w 1167"/>
              <a:gd name="T35" fmla="*/ 410 h 1168"/>
              <a:gd name="T36" fmla="*/ 642 w 1167"/>
              <a:gd name="T37" fmla="*/ 175 h 1168"/>
              <a:gd name="T38" fmla="*/ 874 w 1167"/>
              <a:gd name="T39" fmla="*/ 175 h 1168"/>
              <a:gd name="T40" fmla="*/ 874 w 1167"/>
              <a:gd name="T41" fmla="*/ 0 h 1168"/>
              <a:gd name="T42" fmla="*/ 1166 w 1167"/>
              <a:gd name="T43" fmla="*/ 293 h 1168"/>
              <a:gd name="T44" fmla="*/ 874 w 1167"/>
              <a:gd name="T45" fmla="*/ 58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7" h="1168">
                <a:moveTo>
                  <a:pt x="992" y="848"/>
                </a:moveTo>
                <a:cubicBezTo>
                  <a:pt x="1024" y="848"/>
                  <a:pt x="1049" y="872"/>
                  <a:pt x="1049" y="905"/>
                </a:cubicBezTo>
                <a:lnTo>
                  <a:pt x="1049" y="1110"/>
                </a:lnTo>
                <a:cubicBezTo>
                  <a:pt x="1049" y="1143"/>
                  <a:pt x="1024" y="1167"/>
                  <a:pt x="992" y="1167"/>
                </a:cubicBezTo>
                <a:cubicBezTo>
                  <a:pt x="445" y="1167"/>
                  <a:pt x="0" y="722"/>
                  <a:pt x="0" y="175"/>
                </a:cubicBezTo>
                <a:cubicBezTo>
                  <a:pt x="0" y="143"/>
                  <a:pt x="24" y="118"/>
                  <a:pt x="57" y="118"/>
                </a:cubicBezTo>
                <a:lnTo>
                  <a:pt x="262" y="118"/>
                </a:lnTo>
                <a:cubicBezTo>
                  <a:pt x="295" y="118"/>
                  <a:pt x="319" y="143"/>
                  <a:pt x="319" y="175"/>
                </a:cubicBezTo>
                <a:cubicBezTo>
                  <a:pt x="319" y="249"/>
                  <a:pt x="330" y="317"/>
                  <a:pt x="352" y="383"/>
                </a:cubicBezTo>
                <a:cubicBezTo>
                  <a:pt x="358" y="402"/>
                  <a:pt x="355" y="427"/>
                  <a:pt x="338" y="443"/>
                </a:cubicBezTo>
                <a:lnTo>
                  <a:pt x="210" y="572"/>
                </a:lnTo>
                <a:cubicBezTo>
                  <a:pt x="295" y="738"/>
                  <a:pt x="431" y="872"/>
                  <a:pt x="595" y="957"/>
                </a:cubicBezTo>
                <a:lnTo>
                  <a:pt x="724" y="829"/>
                </a:lnTo>
                <a:cubicBezTo>
                  <a:pt x="740" y="812"/>
                  <a:pt x="765" y="809"/>
                  <a:pt x="784" y="815"/>
                </a:cubicBezTo>
                <a:cubicBezTo>
                  <a:pt x="849" y="837"/>
                  <a:pt x="918" y="848"/>
                  <a:pt x="992" y="848"/>
                </a:cubicBezTo>
                <a:close/>
                <a:moveTo>
                  <a:pt x="874" y="585"/>
                </a:moveTo>
                <a:lnTo>
                  <a:pt x="874" y="410"/>
                </a:lnTo>
                <a:lnTo>
                  <a:pt x="642" y="410"/>
                </a:lnTo>
                <a:lnTo>
                  <a:pt x="642" y="175"/>
                </a:lnTo>
                <a:lnTo>
                  <a:pt x="874" y="175"/>
                </a:lnTo>
                <a:lnTo>
                  <a:pt x="874" y="0"/>
                </a:lnTo>
                <a:lnTo>
                  <a:pt x="1166" y="293"/>
                </a:lnTo>
                <a:lnTo>
                  <a:pt x="874" y="58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45114" y="4101309"/>
            <a:ext cx="377825" cy="420687"/>
          </a:xfrm>
          <a:custGeom>
            <a:avLst/>
            <a:gdLst>
              <a:gd name="T0" fmla="*/ 992 w 1051"/>
              <a:gd name="T1" fmla="*/ 848 h 1168"/>
              <a:gd name="T2" fmla="*/ 1050 w 1051"/>
              <a:gd name="T3" fmla="*/ 905 h 1168"/>
              <a:gd name="T4" fmla="*/ 1050 w 1051"/>
              <a:gd name="T5" fmla="*/ 1110 h 1168"/>
              <a:gd name="T6" fmla="*/ 992 w 1051"/>
              <a:gd name="T7" fmla="*/ 1167 h 1168"/>
              <a:gd name="T8" fmla="*/ 0 w 1051"/>
              <a:gd name="T9" fmla="*/ 175 h 1168"/>
              <a:gd name="T10" fmla="*/ 58 w 1051"/>
              <a:gd name="T11" fmla="*/ 118 h 1168"/>
              <a:gd name="T12" fmla="*/ 262 w 1051"/>
              <a:gd name="T13" fmla="*/ 118 h 1168"/>
              <a:gd name="T14" fmla="*/ 320 w 1051"/>
              <a:gd name="T15" fmla="*/ 175 h 1168"/>
              <a:gd name="T16" fmla="*/ 353 w 1051"/>
              <a:gd name="T17" fmla="*/ 383 h 1168"/>
              <a:gd name="T18" fmla="*/ 339 w 1051"/>
              <a:gd name="T19" fmla="*/ 443 h 1168"/>
              <a:gd name="T20" fmla="*/ 211 w 1051"/>
              <a:gd name="T21" fmla="*/ 572 h 1168"/>
              <a:gd name="T22" fmla="*/ 596 w 1051"/>
              <a:gd name="T23" fmla="*/ 957 h 1168"/>
              <a:gd name="T24" fmla="*/ 724 w 1051"/>
              <a:gd name="T25" fmla="*/ 829 h 1168"/>
              <a:gd name="T26" fmla="*/ 784 w 1051"/>
              <a:gd name="T27" fmla="*/ 815 h 1168"/>
              <a:gd name="T28" fmla="*/ 992 w 1051"/>
              <a:gd name="T29" fmla="*/ 848 h 1168"/>
              <a:gd name="T30" fmla="*/ 875 w 1051"/>
              <a:gd name="T31" fmla="*/ 364 h 1168"/>
              <a:gd name="T32" fmla="*/ 875 w 1051"/>
              <a:gd name="T33" fmla="*/ 473 h 1168"/>
              <a:gd name="T34" fmla="*/ 929 w 1051"/>
              <a:gd name="T35" fmla="*/ 419 h 1168"/>
              <a:gd name="T36" fmla="*/ 875 w 1051"/>
              <a:gd name="T37" fmla="*/ 364 h 1168"/>
              <a:gd name="T38" fmla="*/ 875 w 1051"/>
              <a:gd name="T39" fmla="*/ 113 h 1168"/>
              <a:gd name="T40" fmla="*/ 875 w 1051"/>
              <a:gd name="T41" fmla="*/ 222 h 1168"/>
              <a:gd name="T42" fmla="*/ 929 w 1051"/>
              <a:gd name="T43" fmla="*/ 167 h 1168"/>
              <a:gd name="T44" fmla="*/ 875 w 1051"/>
              <a:gd name="T45" fmla="*/ 113 h 1168"/>
              <a:gd name="T46" fmla="*/ 683 w 1051"/>
              <a:gd name="T47" fmla="*/ 498 h 1168"/>
              <a:gd name="T48" fmla="*/ 642 w 1051"/>
              <a:gd name="T49" fmla="*/ 457 h 1168"/>
              <a:gd name="T50" fmla="*/ 804 w 1051"/>
              <a:gd name="T51" fmla="*/ 293 h 1168"/>
              <a:gd name="T52" fmla="*/ 642 w 1051"/>
              <a:gd name="T53" fmla="*/ 129 h 1168"/>
              <a:gd name="T54" fmla="*/ 683 w 1051"/>
              <a:gd name="T55" fmla="*/ 88 h 1168"/>
              <a:gd name="T56" fmla="*/ 817 w 1051"/>
              <a:gd name="T57" fmla="*/ 222 h 1168"/>
              <a:gd name="T58" fmla="*/ 817 w 1051"/>
              <a:gd name="T59" fmla="*/ 0 h 1168"/>
              <a:gd name="T60" fmla="*/ 845 w 1051"/>
              <a:gd name="T61" fmla="*/ 0 h 1168"/>
              <a:gd name="T62" fmla="*/ 1011 w 1051"/>
              <a:gd name="T63" fmla="*/ 167 h 1168"/>
              <a:gd name="T64" fmla="*/ 886 w 1051"/>
              <a:gd name="T65" fmla="*/ 293 h 1168"/>
              <a:gd name="T66" fmla="*/ 1011 w 1051"/>
              <a:gd name="T67" fmla="*/ 419 h 1168"/>
              <a:gd name="T68" fmla="*/ 845 w 1051"/>
              <a:gd name="T69" fmla="*/ 585 h 1168"/>
              <a:gd name="T70" fmla="*/ 817 w 1051"/>
              <a:gd name="T71" fmla="*/ 585 h 1168"/>
              <a:gd name="T72" fmla="*/ 817 w 1051"/>
              <a:gd name="T73" fmla="*/ 364 h 1168"/>
              <a:gd name="T74" fmla="*/ 683 w 1051"/>
              <a:gd name="T75" fmla="*/ 49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51" h="1168">
                <a:moveTo>
                  <a:pt x="992" y="848"/>
                </a:moveTo>
                <a:cubicBezTo>
                  <a:pt x="1025" y="848"/>
                  <a:pt x="1050" y="872"/>
                  <a:pt x="1050" y="905"/>
                </a:cubicBezTo>
                <a:lnTo>
                  <a:pt x="1050" y="1110"/>
                </a:lnTo>
                <a:cubicBezTo>
                  <a:pt x="1050" y="1143"/>
                  <a:pt x="1025" y="1167"/>
                  <a:pt x="992" y="1167"/>
                </a:cubicBezTo>
                <a:cubicBezTo>
                  <a:pt x="446" y="1167"/>
                  <a:pt x="0" y="722"/>
                  <a:pt x="0" y="175"/>
                </a:cubicBezTo>
                <a:cubicBezTo>
                  <a:pt x="0" y="143"/>
                  <a:pt x="25" y="118"/>
                  <a:pt x="58" y="118"/>
                </a:cubicBezTo>
                <a:lnTo>
                  <a:pt x="262" y="118"/>
                </a:lnTo>
                <a:cubicBezTo>
                  <a:pt x="295" y="118"/>
                  <a:pt x="320" y="143"/>
                  <a:pt x="320" y="175"/>
                </a:cubicBezTo>
                <a:cubicBezTo>
                  <a:pt x="320" y="249"/>
                  <a:pt x="331" y="317"/>
                  <a:pt x="353" y="383"/>
                </a:cubicBezTo>
                <a:cubicBezTo>
                  <a:pt x="358" y="402"/>
                  <a:pt x="355" y="427"/>
                  <a:pt x="339" y="443"/>
                </a:cubicBezTo>
                <a:lnTo>
                  <a:pt x="211" y="572"/>
                </a:lnTo>
                <a:cubicBezTo>
                  <a:pt x="295" y="738"/>
                  <a:pt x="432" y="872"/>
                  <a:pt x="596" y="957"/>
                </a:cubicBezTo>
                <a:lnTo>
                  <a:pt x="724" y="829"/>
                </a:lnTo>
                <a:cubicBezTo>
                  <a:pt x="741" y="812"/>
                  <a:pt x="765" y="809"/>
                  <a:pt x="784" y="815"/>
                </a:cubicBezTo>
                <a:cubicBezTo>
                  <a:pt x="850" y="837"/>
                  <a:pt x="918" y="848"/>
                  <a:pt x="992" y="848"/>
                </a:cubicBezTo>
                <a:close/>
                <a:moveTo>
                  <a:pt x="875" y="364"/>
                </a:moveTo>
                <a:lnTo>
                  <a:pt x="875" y="473"/>
                </a:lnTo>
                <a:lnTo>
                  <a:pt x="929" y="419"/>
                </a:lnTo>
                <a:lnTo>
                  <a:pt x="875" y="364"/>
                </a:lnTo>
                <a:close/>
                <a:moveTo>
                  <a:pt x="875" y="113"/>
                </a:moveTo>
                <a:lnTo>
                  <a:pt x="875" y="222"/>
                </a:lnTo>
                <a:lnTo>
                  <a:pt x="929" y="167"/>
                </a:lnTo>
                <a:lnTo>
                  <a:pt x="875" y="113"/>
                </a:lnTo>
                <a:close/>
                <a:moveTo>
                  <a:pt x="683" y="498"/>
                </a:moveTo>
                <a:lnTo>
                  <a:pt x="642" y="457"/>
                </a:lnTo>
                <a:lnTo>
                  <a:pt x="804" y="293"/>
                </a:lnTo>
                <a:lnTo>
                  <a:pt x="642" y="129"/>
                </a:lnTo>
                <a:lnTo>
                  <a:pt x="683" y="88"/>
                </a:lnTo>
                <a:lnTo>
                  <a:pt x="817" y="222"/>
                </a:lnTo>
                <a:lnTo>
                  <a:pt x="817" y="0"/>
                </a:lnTo>
                <a:lnTo>
                  <a:pt x="845" y="0"/>
                </a:lnTo>
                <a:lnTo>
                  <a:pt x="1011" y="167"/>
                </a:lnTo>
                <a:lnTo>
                  <a:pt x="886" y="293"/>
                </a:lnTo>
                <a:lnTo>
                  <a:pt x="1011" y="419"/>
                </a:lnTo>
                <a:lnTo>
                  <a:pt x="845" y="585"/>
                </a:lnTo>
                <a:lnTo>
                  <a:pt x="817" y="585"/>
                </a:lnTo>
                <a:lnTo>
                  <a:pt x="817" y="364"/>
                </a:lnTo>
                <a:lnTo>
                  <a:pt x="683" y="49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69064" y="4080671"/>
            <a:ext cx="293687" cy="461963"/>
          </a:xfrm>
          <a:custGeom>
            <a:avLst/>
            <a:gdLst>
              <a:gd name="T0" fmla="*/ 714 w 816"/>
              <a:gd name="T1" fmla="*/ 992 h 1285"/>
              <a:gd name="T2" fmla="*/ 714 w 816"/>
              <a:gd name="T3" fmla="*/ 175 h 1285"/>
              <a:gd name="T4" fmla="*/ 102 w 816"/>
              <a:gd name="T5" fmla="*/ 175 h 1285"/>
              <a:gd name="T6" fmla="*/ 102 w 816"/>
              <a:gd name="T7" fmla="*/ 992 h 1285"/>
              <a:gd name="T8" fmla="*/ 714 w 816"/>
              <a:gd name="T9" fmla="*/ 992 h 1285"/>
              <a:gd name="T10" fmla="*/ 525 w 816"/>
              <a:gd name="T11" fmla="*/ 1167 h 1285"/>
              <a:gd name="T12" fmla="*/ 525 w 816"/>
              <a:gd name="T13" fmla="*/ 1109 h 1285"/>
              <a:gd name="T14" fmla="*/ 290 w 816"/>
              <a:gd name="T15" fmla="*/ 1109 h 1285"/>
              <a:gd name="T16" fmla="*/ 290 w 816"/>
              <a:gd name="T17" fmla="*/ 1167 h 1285"/>
              <a:gd name="T18" fmla="*/ 525 w 816"/>
              <a:gd name="T19" fmla="*/ 1167 h 1285"/>
              <a:gd name="T20" fmla="*/ 640 w 816"/>
              <a:gd name="T21" fmla="*/ 0 h 1285"/>
              <a:gd name="T22" fmla="*/ 815 w 816"/>
              <a:gd name="T23" fmla="*/ 175 h 1285"/>
              <a:gd name="T24" fmla="*/ 815 w 816"/>
              <a:gd name="T25" fmla="*/ 1109 h 1285"/>
              <a:gd name="T26" fmla="*/ 640 w 816"/>
              <a:gd name="T27" fmla="*/ 1284 h 1285"/>
              <a:gd name="T28" fmla="*/ 175 w 816"/>
              <a:gd name="T29" fmla="*/ 1284 h 1285"/>
              <a:gd name="T30" fmla="*/ 0 w 816"/>
              <a:gd name="T31" fmla="*/ 1109 h 1285"/>
              <a:gd name="T32" fmla="*/ 0 w 816"/>
              <a:gd name="T33" fmla="*/ 175 h 1285"/>
              <a:gd name="T34" fmla="*/ 175 w 816"/>
              <a:gd name="T35" fmla="*/ 0 h 1285"/>
              <a:gd name="T36" fmla="*/ 640 w 816"/>
              <a:gd name="T37"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16" h="1285">
                <a:moveTo>
                  <a:pt x="714" y="992"/>
                </a:moveTo>
                <a:lnTo>
                  <a:pt x="714" y="175"/>
                </a:lnTo>
                <a:lnTo>
                  <a:pt x="102" y="175"/>
                </a:lnTo>
                <a:lnTo>
                  <a:pt x="102" y="992"/>
                </a:lnTo>
                <a:lnTo>
                  <a:pt x="714" y="992"/>
                </a:lnTo>
                <a:close/>
                <a:moveTo>
                  <a:pt x="525" y="1167"/>
                </a:moveTo>
                <a:lnTo>
                  <a:pt x="525" y="1109"/>
                </a:lnTo>
                <a:lnTo>
                  <a:pt x="290" y="1109"/>
                </a:lnTo>
                <a:lnTo>
                  <a:pt x="290" y="1167"/>
                </a:lnTo>
                <a:lnTo>
                  <a:pt x="525" y="1167"/>
                </a:lnTo>
                <a:close/>
                <a:moveTo>
                  <a:pt x="640" y="0"/>
                </a:moveTo>
                <a:cubicBezTo>
                  <a:pt x="736" y="0"/>
                  <a:pt x="815" y="79"/>
                  <a:pt x="815" y="175"/>
                </a:cubicBezTo>
                <a:lnTo>
                  <a:pt x="815" y="1109"/>
                </a:lnTo>
                <a:cubicBezTo>
                  <a:pt x="815" y="1205"/>
                  <a:pt x="736" y="1284"/>
                  <a:pt x="640" y="1284"/>
                </a:cubicBezTo>
                <a:lnTo>
                  <a:pt x="175" y="1284"/>
                </a:lnTo>
                <a:cubicBezTo>
                  <a:pt x="80" y="1284"/>
                  <a:pt x="0" y="1205"/>
                  <a:pt x="0" y="1109"/>
                </a:cubicBezTo>
                <a:lnTo>
                  <a:pt x="0" y="175"/>
                </a:lnTo>
                <a:cubicBezTo>
                  <a:pt x="0" y="79"/>
                  <a:pt x="80" y="0"/>
                  <a:pt x="175" y="0"/>
                </a:cubicBezTo>
                <a:lnTo>
                  <a:pt x="64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8237" y="4110834"/>
            <a:ext cx="419100" cy="401637"/>
          </a:xfrm>
          <a:custGeom>
            <a:avLst/>
            <a:gdLst>
              <a:gd name="T0" fmla="*/ 894 w 1166"/>
              <a:gd name="T1" fmla="*/ 691 h 1116"/>
              <a:gd name="T2" fmla="*/ 1047 w 1166"/>
              <a:gd name="T3" fmla="*/ 970 h 1116"/>
              <a:gd name="T4" fmla="*/ 910 w 1166"/>
              <a:gd name="T5" fmla="*/ 1107 h 1116"/>
              <a:gd name="T6" fmla="*/ 588 w 1166"/>
              <a:gd name="T7" fmla="*/ 1082 h 1116"/>
              <a:gd name="T8" fmla="*/ 577 w 1166"/>
              <a:gd name="T9" fmla="*/ 1082 h 1116"/>
              <a:gd name="T10" fmla="*/ 255 w 1166"/>
              <a:gd name="T11" fmla="*/ 1107 h 1116"/>
              <a:gd name="T12" fmla="*/ 118 w 1166"/>
              <a:gd name="T13" fmla="*/ 970 h 1116"/>
              <a:gd name="T14" fmla="*/ 271 w 1166"/>
              <a:gd name="T15" fmla="*/ 691 h 1116"/>
              <a:gd name="T16" fmla="*/ 416 w 1166"/>
              <a:gd name="T17" fmla="*/ 522 h 1116"/>
              <a:gd name="T18" fmla="*/ 517 w 1166"/>
              <a:gd name="T19" fmla="*/ 445 h 1116"/>
              <a:gd name="T20" fmla="*/ 536 w 1166"/>
              <a:gd name="T21" fmla="*/ 440 h 1116"/>
              <a:gd name="T22" fmla="*/ 583 w 1166"/>
              <a:gd name="T23" fmla="*/ 437 h 1116"/>
              <a:gd name="T24" fmla="*/ 629 w 1166"/>
              <a:gd name="T25" fmla="*/ 440 h 1116"/>
              <a:gd name="T26" fmla="*/ 648 w 1166"/>
              <a:gd name="T27" fmla="*/ 445 h 1116"/>
              <a:gd name="T28" fmla="*/ 749 w 1166"/>
              <a:gd name="T29" fmla="*/ 522 h 1116"/>
              <a:gd name="T30" fmla="*/ 894 w 1166"/>
              <a:gd name="T31" fmla="*/ 691 h 1116"/>
              <a:gd name="T32" fmla="*/ 875 w 1166"/>
              <a:gd name="T33" fmla="*/ 380 h 1116"/>
              <a:gd name="T34" fmla="*/ 1020 w 1166"/>
              <a:gd name="T35" fmla="*/ 232 h 1116"/>
              <a:gd name="T36" fmla="*/ 1165 w 1166"/>
              <a:gd name="T37" fmla="*/ 380 h 1116"/>
              <a:gd name="T38" fmla="*/ 1020 w 1166"/>
              <a:gd name="T39" fmla="*/ 525 h 1116"/>
              <a:gd name="T40" fmla="*/ 875 w 1166"/>
              <a:gd name="T41" fmla="*/ 380 h 1116"/>
              <a:gd name="T42" fmla="*/ 613 w 1166"/>
              <a:gd name="T43" fmla="*/ 145 h 1116"/>
              <a:gd name="T44" fmla="*/ 757 w 1166"/>
              <a:gd name="T45" fmla="*/ 0 h 1116"/>
              <a:gd name="T46" fmla="*/ 902 w 1166"/>
              <a:gd name="T47" fmla="*/ 145 h 1116"/>
              <a:gd name="T48" fmla="*/ 757 w 1166"/>
              <a:gd name="T49" fmla="*/ 292 h 1116"/>
              <a:gd name="T50" fmla="*/ 613 w 1166"/>
              <a:gd name="T51" fmla="*/ 145 h 1116"/>
              <a:gd name="T52" fmla="*/ 263 w 1166"/>
              <a:gd name="T53" fmla="*/ 145 h 1116"/>
              <a:gd name="T54" fmla="*/ 408 w 1166"/>
              <a:gd name="T55" fmla="*/ 0 h 1116"/>
              <a:gd name="T56" fmla="*/ 552 w 1166"/>
              <a:gd name="T57" fmla="*/ 145 h 1116"/>
              <a:gd name="T58" fmla="*/ 408 w 1166"/>
              <a:gd name="T59" fmla="*/ 292 h 1116"/>
              <a:gd name="T60" fmla="*/ 263 w 1166"/>
              <a:gd name="T61" fmla="*/ 145 h 1116"/>
              <a:gd name="T62" fmla="*/ 0 w 1166"/>
              <a:gd name="T63" fmla="*/ 380 h 1116"/>
              <a:gd name="T64" fmla="*/ 145 w 1166"/>
              <a:gd name="T65" fmla="*/ 232 h 1116"/>
              <a:gd name="T66" fmla="*/ 290 w 1166"/>
              <a:gd name="T67" fmla="*/ 380 h 1116"/>
              <a:gd name="T68" fmla="*/ 145 w 1166"/>
              <a:gd name="T69" fmla="*/ 525 h 1116"/>
              <a:gd name="T70" fmla="*/ 0 w 1166"/>
              <a:gd name="T71" fmla="*/ 38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6" h="1116">
                <a:moveTo>
                  <a:pt x="894" y="691"/>
                </a:moveTo>
                <a:cubicBezTo>
                  <a:pt x="971" y="768"/>
                  <a:pt x="1066" y="850"/>
                  <a:pt x="1047" y="970"/>
                </a:cubicBezTo>
                <a:cubicBezTo>
                  <a:pt x="1031" y="1030"/>
                  <a:pt x="987" y="1090"/>
                  <a:pt x="910" y="1107"/>
                </a:cubicBezTo>
                <a:cubicBezTo>
                  <a:pt x="867" y="1115"/>
                  <a:pt x="733" y="1082"/>
                  <a:pt x="588" y="1082"/>
                </a:cubicBezTo>
                <a:lnTo>
                  <a:pt x="577" y="1082"/>
                </a:lnTo>
                <a:cubicBezTo>
                  <a:pt x="432" y="1082"/>
                  <a:pt x="298" y="1115"/>
                  <a:pt x="255" y="1107"/>
                </a:cubicBezTo>
                <a:cubicBezTo>
                  <a:pt x="178" y="1090"/>
                  <a:pt x="134" y="1030"/>
                  <a:pt x="118" y="970"/>
                </a:cubicBezTo>
                <a:cubicBezTo>
                  <a:pt x="101" y="853"/>
                  <a:pt x="194" y="768"/>
                  <a:pt x="271" y="691"/>
                </a:cubicBezTo>
                <a:cubicBezTo>
                  <a:pt x="323" y="631"/>
                  <a:pt x="364" y="582"/>
                  <a:pt x="416" y="522"/>
                </a:cubicBezTo>
                <a:cubicBezTo>
                  <a:pt x="443" y="489"/>
                  <a:pt x="476" y="459"/>
                  <a:pt x="517" y="445"/>
                </a:cubicBezTo>
                <a:cubicBezTo>
                  <a:pt x="522" y="443"/>
                  <a:pt x="531" y="440"/>
                  <a:pt x="536" y="440"/>
                </a:cubicBezTo>
                <a:cubicBezTo>
                  <a:pt x="552" y="437"/>
                  <a:pt x="567" y="437"/>
                  <a:pt x="583" y="437"/>
                </a:cubicBezTo>
                <a:cubicBezTo>
                  <a:pt x="600" y="437"/>
                  <a:pt x="615" y="437"/>
                  <a:pt x="629" y="440"/>
                </a:cubicBezTo>
                <a:cubicBezTo>
                  <a:pt x="634" y="440"/>
                  <a:pt x="643" y="443"/>
                  <a:pt x="648" y="445"/>
                </a:cubicBezTo>
                <a:cubicBezTo>
                  <a:pt x="689" y="459"/>
                  <a:pt x="722" y="489"/>
                  <a:pt x="749" y="522"/>
                </a:cubicBezTo>
                <a:cubicBezTo>
                  <a:pt x="801" y="582"/>
                  <a:pt x="842" y="631"/>
                  <a:pt x="894" y="691"/>
                </a:cubicBezTo>
                <a:close/>
                <a:moveTo>
                  <a:pt x="875" y="380"/>
                </a:moveTo>
                <a:cubicBezTo>
                  <a:pt x="875" y="300"/>
                  <a:pt x="940" y="232"/>
                  <a:pt x="1020" y="232"/>
                </a:cubicBezTo>
                <a:cubicBezTo>
                  <a:pt x="1099" y="232"/>
                  <a:pt x="1165" y="301"/>
                  <a:pt x="1165" y="380"/>
                </a:cubicBezTo>
                <a:cubicBezTo>
                  <a:pt x="1165" y="460"/>
                  <a:pt x="1099" y="525"/>
                  <a:pt x="1020" y="525"/>
                </a:cubicBezTo>
                <a:cubicBezTo>
                  <a:pt x="940" y="525"/>
                  <a:pt x="875" y="459"/>
                  <a:pt x="875" y="380"/>
                </a:cubicBezTo>
                <a:close/>
                <a:moveTo>
                  <a:pt x="613" y="145"/>
                </a:moveTo>
                <a:cubicBezTo>
                  <a:pt x="613" y="65"/>
                  <a:pt x="678" y="0"/>
                  <a:pt x="757" y="0"/>
                </a:cubicBezTo>
                <a:cubicBezTo>
                  <a:pt x="837" y="0"/>
                  <a:pt x="902" y="66"/>
                  <a:pt x="902" y="145"/>
                </a:cubicBezTo>
                <a:cubicBezTo>
                  <a:pt x="902" y="225"/>
                  <a:pt x="837" y="292"/>
                  <a:pt x="757" y="292"/>
                </a:cubicBezTo>
                <a:cubicBezTo>
                  <a:pt x="678" y="292"/>
                  <a:pt x="613" y="224"/>
                  <a:pt x="613" y="145"/>
                </a:cubicBezTo>
                <a:close/>
                <a:moveTo>
                  <a:pt x="263" y="145"/>
                </a:moveTo>
                <a:cubicBezTo>
                  <a:pt x="263" y="65"/>
                  <a:pt x="328" y="0"/>
                  <a:pt x="408" y="0"/>
                </a:cubicBezTo>
                <a:cubicBezTo>
                  <a:pt x="487" y="0"/>
                  <a:pt x="552" y="66"/>
                  <a:pt x="552" y="145"/>
                </a:cubicBezTo>
                <a:cubicBezTo>
                  <a:pt x="552" y="225"/>
                  <a:pt x="487" y="292"/>
                  <a:pt x="408" y="292"/>
                </a:cubicBezTo>
                <a:cubicBezTo>
                  <a:pt x="328" y="292"/>
                  <a:pt x="263" y="224"/>
                  <a:pt x="263" y="145"/>
                </a:cubicBezTo>
                <a:close/>
                <a:moveTo>
                  <a:pt x="0" y="380"/>
                </a:moveTo>
                <a:cubicBezTo>
                  <a:pt x="0" y="300"/>
                  <a:pt x="66" y="232"/>
                  <a:pt x="145" y="232"/>
                </a:cubicBezTo>
                <a:cubicBezTo>
                  <a:pt x="224" y="232"/>
                  <a:pt x="290" y="301"/>
                  <a:pt x="290" y="380"/>
                </a:cubicBezTo>
                <a:cubicBezTo>
                  <a:pt x="290" y="460"/>
                  <a:pt x="224" y="525"/>
                  <a:pt x="145" y="525"/>
                </a:cubicBezTo>
                <a:cubicBezTo>
                  <a:pt x="66" y="525"/>
                  <a:pt x="0" y="459"/>
                  <a:pt x="0" y="38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8687" y="4121946"/>
            <a:ext cx="463550" cy="377825"/>
          </a:xfrm>
          <a:custGeom>
            <a:avLst/>
            <a:gdLst>
              <a:gd name="T0" fmla="*/ 1167 w 1286"/>
              <a:gd name="T1" fmla="*/ 817 h 1051"/>
              <a:gd name="T2" fmla="*/ 1167 w 1286"/>
              <a:gd name="T3" fmla="*/ 118 h 1051"/>
              <a:gd name="T4" fmla="*/ 118 w 1286"/>
              <a:gd name="T5" fmla="*/ 118 h 1051"/>
              <a:gd name="T6" fmla="*/ 118 w 1286"/>
              <a:gd name="T7" fmla="*/ 817 h 1051"/>
              <a:gd name="T8" fmla="*/ 1167 w 1286"/>
              <a:gd name="T9" fmla="*/ 817 h 1051"/>
              <a:gd name="T10" fmla="*/ 1167 w 1286"/>
              <a:gd name="T11" fmla="*/ 0 h 1051"/>
              <a:gd name="T12" fmla="*/ 1285 w 1286"/>
              <a:gd name="T13" fmla="*/ 118 h 1051"/>
              <a:gd name="T14" fmla="*/ 1282 w 1286"/>
              <a:gd name="T15" fmla="*/ 817 h 1051"/>
              <a:gd name="T16" fmla="*/ 1167 w 1286"/>
              <a:gd name="T17" fmla="*/ 932 h 1051"/>
              <a:gd name="T18" fmla="*/ 875 w 1286"/>
              <a:gd name="T19" fmla="*/ 932 h 1051"/>
              <a:gd name="T20" fmla="*/ 875 w 1286"/>
              <a:gd name="T21" fmla="*/ 1050 h 1051"/>
              <a:gd name="T22" fmla="*/ 410 w 1286"/>
              <a:gd name="T23" fmla="*/ 1050 h 1051"/>
              <a:gd name="T24" fmla="*/ 410 w 1286"/>
              <a:gd name="T25" fmla="*/ 932 h 1051"/>
              <a:gd name="T26" fmla="*/ 118 w 1286"/>
              <a:gd name="T27" fmla="*/ 932 h 1051"/>
              <a:gd name="T28" fmla="*/ 0 w 1286"/>
              <a:gd name="T29" fmla="*/ 817 h 1051"/>
              <a:gd name="T30" fmla="*/ 0 w 1286"/>
              <a:gd name="T31" fmla="*/ 118 h 1051"/>
              <a:gd name="T32" fmla="*/ 118 w 1286"/>
              <a:gd name="T33" fmla="*/ 0 h 1051"/>
              <a:gd name="T34" fmla="*/ 1167 w 1286"/>
              <a:gd name="T3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6" h="1051">
                <a:moveTo>
                  <a:pt x="1167" y="817"/>
                </a:moveTo>
                <a:lnTo>
                  <a:pt x="1167" y="118"/>
                </a:lnTo>
                <a:lnTo>
                  <a:pt x="118" y="118"/>
                </a:lnTo>
                <a:lnTo>
                  <a:pt x="118" y="817"/>
                </a:lnTo>
                <a:lnTo>
                  <a:pt x="1167" y="817"/>
                </a:lnTo>
                <a:close/>
                <a:moveTo>
                  <a:pt x="1167" y="0"/>
                </a:moveTo>
                <a:cubicBezTo>
                  <a:pt x="1230" y="0"/>
                  <a:pt x="1285" y="52"/>
                  <a:pt x="1285" y="118"/>
                </a:cubicBezTo>
                <a:lnTo>
                  <a:pt x="1282" y="817"/>
                </a:lnTo>
                <a:cubicBezTo>
                  <a:pt x="1282" y="880"/>
                  <a:pt x="1230" y="932"/>
                  <a:pt x="1167" y="932"/>
                </a:cubicBezTo>
                <a:lnTo>
                  <a:pt x="875" y="932"/>
                </a:lnTo>
                <a:lnTo>
                  <a:pt x="875" y="1050"/>
                </a:lnTo>
                <a:lnTo>
                  <a:pt x="410" y="1050"/>
                </a:lnTo>
                <a:lnTo>
                  <a:pt x="410" y="932"/>
                </a:lnTo>
                <a:lnTo>
                  <a:pt x="118" y="932"/>
                </a:lnTo>
                <a:cubicBezTo>
                  <a:pt x="52" y="932"/>
                  <a:pt x="0" y="880"/>
                  <a:pt x="0" y="817"/>
                </a:cubicBezTo>
                <a:lnTo>
                  <a:pt x="0" y="118"/>
                </a:lnTo>
                <a:cubicBezTo>
                  <a:pt x="0" y="52"/>
                  <a:pt x="52" y="0"/>
                  <a:pt x="118"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93274" y="4142583"/>
            <a:ext cx="336550" cy="336550"/>
          </a:xfrm>
          <a:custGeom>
            <a:avLst/>
            <a:gdLst>
              <a:gd name="T0" fmla="*/ 934 w 935"/>
              <a:gd name="T1" fmla="*/ 817 h 935"/>
              <a:gd name="T2" fmla="*/ 934 w 935"/>
              <a:gd name="T3" fmla="*/ 934 h 935"/>
              <a:gd name="T4" fmla="*/ 0 w 935"/>
              <a:gd name="T5" fmla="*/ 934 h 935"/>
              <a:gd name="T6" fmla="*/ 0 w 935"/>
              <a:gd name="T7" fmla="*/ 817 h 935"/>
              <a:gd name="T8" fmla="*/ 467 w 935"/>
              <a:gd name="T9" fmla="*/ 584 h 935"/>
              <a:gd name="T10" fmla="*/ 934 w 935"/>
              <a:gd name="T11" fmla="*/ 817 h 935"/>
              <a:gd name="T12" fmla="*/ 467 w 935"/>
              <a:gd name="T13" fmla="*/ 467 h 935"/>
              <a:gd name="T14" fmla="*/ 235 w 935"/>
              <a:gd name="T15" fmla="*/ 235 h 935"/>
              <a:gd name="T16" fmla="*/ 467 w 935"/>
              <a:gd name="T17" fmla="*/ 0 h 935"/>
              <a:gd name="T18" fmla="*/ 699 w 935"/>
              <a:gd name="T19" fmla="*/ 235 h 935"/>
              <a:gd name="T20" fmla="*/ 467 w 935"/>
              <a:gd name="T21"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5" h="935">
                <a:moveTo>
                  <a:pt x="934" y="817"/>
                </a:moveTo>
                <a:lnTo>
                  <a:pt x="934" y="934"/>
                </a:lnTo>
                <a:lnTo>
                  <a:pt x="0" y="934"/>
                </a:lnTo>
                <a:lnTo>
                  <a:pt x="0" y="817"/>
                </a:lnTo>
                <a:cubicBezTo>
                  <a:pt x="0" y="661"/>
                  <a:pt x="311" y="584"/>
                  <a:pt x="467" y="584"/>
                </a:cubicBezTo>
                <a:cubicBezTo>
                  <a:pt x="623" y="584"/>
                  <a:pt x="934" y="661"/>
                  <a:pt x="934" y="817"/>
                </a:cubicBezTo>
                <a:close/>
                <a:moveTo>
                  <a:pt x="467" y="467"/>
                </a:moveTo>
                <a:cubicBezTo>
                  <a:pt x="339" y="467"/>
                  <a:pt x="235" y="364"/>
                  <a:pt x="235" y="235"/>
                </a:cubicBezTo>
                <a:cubicBezTo>
                  <a:pt x="235" y="107"/>
                  <a:pt x="339" y="0"/>
                  <a:pt x="467" y="0"/>
                </a:cubicBezTo>
                <a:cubicBezTo>
                  <a:pt x="596" y="0"/>
                  <a:pt x="699" y="106"/>
                  <a:pt x="699" y="235"/>
                </a:cubicBezTo>
                <a:cubicBezTo>
                  <a:pt x="699" y="363"/>
                  <a:pt x="596" y="467"/>
                  <a:pt x="467"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5314" y="4090196"/>
            <a:ext cx="377825" cy="441325"/>
          </a:xfrm>
          <a:custGeom>
            <a:avLst/>
            <a:gdLst>
              <a:gd name="T0" fmla="*/ 875 w 1051"/>
              <a:gd name="T1" fmla="*/ 814 h 1225"/>
              <a:gd name="T2" fmla="*/ 875 w 1051"/>
              <a:gd name="T3" fmla="*/ 762 h 1225"/>
              <a:gd name="T4" fmla="*/ 525 w 1051"/>
              <a:gd name="T5" fmla="*/ 582 h 1225"/>
              <a:gd name="T6" fmla="*/ 175 w 1051"/>
              <a:gd name="T7" fmla="*/ 762 h 1225"/>
              <a:gd name="T8" fmla="*/ 175 w 1051"/>
              <a:gd name="T9" fmla="*/ 814 h 1225"/>
              <a:gd name="T10" fmla="*/ 875 w 1051"/>
              <a:gd name="T11" fmla="*/ 814 h 1225"/>
              <a:gd name="T12" fmla="*/ 525 w 1051"/>
              <a:gd name="T13" fmla="*/ 191 h 1225"/>
              <a:gd name="T14" fmla="*/ 366 w 1051"/>
              <a:gd name="T15" fmla="*/ 350 h 1225"/>
              <a:gd name="T16" fmla="*/ 525 w 1051"/>
              <a:gd name="T17" fmla="*/ 505 h 1225"/>
              <a:gd name="T18" fmla="*/ 683 w 1051"/>
              <a:gd name="T19" fmla="*/ 350 h 1225"/>
              <a:gd name="T20" fmla="*/ 525 w 1051"/>
              <a:gd name="T21" fmla="*/ 191 h 1225"/>
              <a:gd name="T22" fmla="*/ 932 w 1051"/>
              <a:gd name="T23" fmla="*/ 0 h 1225"/>
              <a:gd name="T24" fmla="*/ 1050 w 1051"/>
              <a:gd name="T25" fmla="*/ 115 h 1225"/>
              <a:gd name="T26" fmla="*/ 1050 w 1051"/>
              <a:gd name="T27" fmla="*/ 932 h 1225"/>
              <a:gd name="T28" fmla="*/ 932 w 1051"/>
              <a:gd name="T29" fmla="*/ 1049 h 1225"/>
              <a:gd name="T30" fmla="*/ 700 w 1051"/>
              <a:gd name="T31" fmla="*/ 1049 h 1225"/>
              <a:gd name="T32" fmla="*/ 525 w 1051"/>
              <a:gd name="T33" fmla="*/ 1224 h 1225"/>
              <a:gd name="T34" fmla="*/ 350 w 1051"/>
              <a:gd name="T35" fmla="*/ 1049 h 1225"/>
              <a:gd name="T36" fmla="*/ 118 w 1051"/>
              <a:gd name="T37" fmla="*/ 1049 h 1225"/>
              <a:gd name="T38" fmla="*/ 0 w 1051"/>
              <a:gd name="T39" fmla="*/ 932 h 1225"/>
              <a:gd name="T40" fmla="*/ 0 w 1051"/>
              <a:gd name="T41" fmla="*/ 115 h 1225"/>
              <a:gd name="T42" fmla="*/ 118 w 1051"/>
              <a:gd name="T43" fmla="*/ 0 h 1225"/>
              <a:gd name="T44" fmla="*/ 932 w 1051"/>
              <a:gd name="T45"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225">
                <a:moveTo>
                  <a:pt x="875" y="814"/>
                </a:moveTo>
                <a:lnTo>
                  <a:pt x="875" y="762"/>
                </a:lnTo>
                <a:cubicBezTo>
                  <a:pt x="875" y="645"/>
                  <a:pt x="643" y="582"/>
                  <a:pt x="525" y="582"/>
                </a:cubicBezTo>
                <a:cubicBezTo>
                  <a:pt x="408" y="582"/>
                  <a:pt x="175" y="645"/>
                  <a:pt x="175" y="762"/>
                </a:cubicBezTo>
                <a:lnTo>
                  <a:pt x="175" y="814"/>
                </a:lnTo>
                <a:lnTo>
                  <a:pt x="875" y="814"/>
                </a:lnTo>
                <a:close/>
                <a:moveTo>
                  <a:pt x="525" y="191"/>
                </a:moveTo>
                <a:cubicBezTo>
                  <a:pt x="438" y="191"/>
                  <a:pt x="366" y="263"/>
                  <a:pt x="366" y="350"/>
                </a:cubicBezTo>
                <a:cubicBezTo>
                  <a:pt x="366" y="438"/>
                  <a:pt x="438" y="505"/>
                  <a:pt x="525" y="505"/>
                </a:cubicBezTo>
                <a:cubicBezTo>
                  <a:pt x="612" y="505"/>
                  <a:pt x="683" y="438"/>
                  <a:pt x="683" y="350"/>
                </a:cubicBezTo>
                <a:cubicBezTo>
                  <a:pt x="683" y="263"/>
                  <a:pt x="612" y="191"/>
                  <a:pt x="525" y="191"/>
                </a:cubicBezTo>
                <a:close/>
                <a:moveTo>
                  <a:pt x="932" y="0"/>
                </a:moveTo>
                <a:cubicBezTo>
                  <a:pt x="995" y="0"/>
                  <a:pt x="1050" y="52"/>
                  <a:pt x="1050" y="115"/>
                </a:cubicBezTo>
                <a:lnTo>
                  <a:pt x="1050" y="932"/>
                </a:lnTo>
                <a:cubicBezTo>
                  <a:pt x="1050" y="995"/>
                  <a:pt x="995" y="1049"/>
                  <a:pt x="932" y="1049"/>
                </a:cubicBezTo>
                <a:lnTo>
                  <a:pt x="700" y="1049"/>
                </a:lnTo>
                <a:lnTo>
                  <a:pt x="525" y="1224"/>
                </a:lnTo>
                <a:lnTo>
                  <a:pt x="350" y="1049"/>
                </a:lnTo>
                <a:lnTo>
                  <a:pt x="118" y="1049"/>
                </a:lnTo>
                <a:cubicBezTo>
                  <a:pt x="52" y="1049"/>
                  <a:pt x="0" y="995"/>
                  <a:pt x="0" y="932"/>
                </a:cubicBezTo>
                <a:lnTo>
                  <a:pt x="0" y="115"/>
                </a:lnTo>
                <a:cubicBezTo>
                  <a:pt x="0" y="52"/>
                  <a:pt x="52"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864" y="4971259"/>
            <a:ext cx="377825" cy="420687"/>
          </a:xfrm>
          <a:custGeom>
            <a:avLst/>
            <a:gdLst>
              <a:gd name="T0" fmla="*/ 946 w 1051"/>
              <a:gd name="T1" fmla="*/ 175 h 1168"/>
              <a:gd name="T2" fmla="*/ 946 w 1051"/>
              <a:gd name="T3" fmla="*/ 147 h 1168"/>
              <a:gd name="T4" fmla="*/ 845 w 1051"/>
              <a:gd name="T5" fmla="*/ 46 h 1168"/>
              <a:gd name="T6" fmla="*/ 746 w 1051"/>
              <a:gd name="T7" fmla="*/ 147 h 1168"/>
              <a:gd name="T8" fmla="*/ 746 w 1051"/>
              <a:gd name="T9" fmla="*/ 175 h 1168"/>
              <a:gd name="T10" fmla="*/ 946 w 1051"/>
              <a:gd name="T11" fmla="*/ 175 h 1168"/>
              <a:gd name="T12" fmla="*/ 992 w 1051"/>
              <a:gd name="T13" fmla="*/ 175 h 1168"/>
              <a:gd name="T14" fmla="*/ 1050 w 1051"/>
              <a:gd name="T15" fmla="*/ 235 h 1168"/>
              <a:gd name="T16" fmla="*/ 1050 w 1051"/>
              <a:gd name="T17" fmla="*/ 467 h 1168"/>
              <a:gd name="T18" fmla="*/ 992 w 1051"/>
              <a:gd name="T19" fmla="*/ 525 h 1168"/>
              <a:gd name="T20" fmla="*/ 700 w 1051"/>
              <a:gd name="T21" fmla="*/ 525 h 1168"/>
              <a:gd name="T22" fmla="*/ 643 w 1051"/>
              <a:gd name="T23" fmla="*/ 467 h 1168"/>
              <a:gd name="T24" fmla="*/ 643 w 1051"/>
              <a:gd name="T25" fmla="*/ 235 h 1168"/>
              <a:gd name="T26" fmla="*/ 700 w 1051"/>
              <a:gd name="T27" fmla="*/ 175 h 1168"/>
              <a:gd name="T28" fmla="*/ 700 w 1051"/>
              <a:gd name="T29" fmla="*/ 147 h 1168"/>
              <a:gd name="T30" fmla="*/ 845 w 1051"/>
              <a:gd name="T31" fmla="*/ 0 h 1168"/>
              <a:gd name="T32" fmla="*/ 992 w 1051"/>
              <a:gd name="T33" fmla="*/ 147 h 1168"/>
              <a:gd name="T34" fmla="*/ 992 w 1051"/>
              <a:gd name="T35" fmla="*/ 175 h 1168"/>
              <a:gd name="T36" fmla="*/ 992 w 1051"/>
              <a:gd name="T37" fmla="*/ 847 h 1168"/>
              <a:gd name="T38" fmla="*/ 1050 w 1051"/>
              <a:gd name="T39" fmla="*/ 904 h 1168"/>
              <a:gd name="T40" fmla="*/ 1050 w 1051"/>
              <a:gd name="T41" fmla="*/ 1109 h 1168"/>
              <a:gd name="T42" fmla="*/ 992 w 1051"/>
              <a:gd name="T43" fmla="*/ 1167 h 1168"/>
              <a:gd name="T44" fmla="*/ 0 w 1051"/>
              <a:gd name="T45" fmla="*/ 175 h 1168"/>
              <a:gd name="T46" fmla="*/ 58 w 1051"/>
              <a:gd name="T47" fmla="*/ 117 h 1168"/>
              <a:gd name="T48" fmla="*/ 263 w 1051"/>
              <a:gd name="T49" fmla="*/ 117 h 1168"/>
              <a:gd name="T50" fmla="*/ 320 w 1051"/>
              <a:gd name="T51" fmla="*/ 175 h 1168"/>
              <a:gd name="T52" fmla="*/ 353 w 1051"/>
              <a:gd name="T53" fmla="*/ 382 h 1168"/>
              <a:gd name="T54" fmla="*/ 339 w 1051"/>
              <a:gd name="T55" fmla="*/ 443 h 1168"/>
              <a:gd name="T56" fmla="*/ 211 w 1051"/>
              <a:gd name="T57" fmla="*/ 571 h 1168"/>
              <a:gd name="T58" fmla="*/ 596 w 1051"/>
              <a:gd name="T59" fmla="*/ 956 h 1168"/>
              <a:gd name="T60" fmla="*/ 725 w 1051"/>
              <a:gd name="T61" fmla="*/ 828 h 1168"/>
              <a:gd name="T62" fmla="*/ 785 w 1051"/>
              <a:gd name="T63" fmla="*/ 814 h 1168"/>
              <a:gd name="T64" fmla="*/ 992 w 1051"/>
              <a:gd name="T65" fmla="*/ 84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51" h="1168">
                <a:moveTo>
                  <a:pt x="946" y="175"/>
                </a:moveTo>
                <a:lnTo>
                  <a:pt x="946" y="147"/>
                </a:lnTo>
                <a:cubicBezTo>
                  <a:pt x="946" y="93"/>
                  <a:pt x="899" y="46"/>
                  <a:pt x="845" y="46"/>
                </a:cubicBezTo>
                <a:cubicBezTo>
                  <a:pt x="790" y="46"/>
                  <a:pt x="746" y="93"/>
                  <a:pt x="746" y="147"/>
                </a:cubicBezTo>
                <a:lnTo>
                  <a:pt x="746" y="175"/>
                </a:lnTo>
                <a:lnTo>
                  <a:pt x="946" y="175"/>
                </a:lnTo>
                <a:close/>
                <a:moveTo>
                  <a:pt x="992" y="175"/>
                </a:moveTo>
                <a:cubicBezTo>
                  <a:pt x="1025" y="175"/>
                  <a:pt x="1050" y="202"/>
                  <a:pt x="1050" y="235"/>
                </a:cubicBezTo>
                <a:lnTo>
                  <a:pt x="1050" y="467"/>
                </a:lnTo>
                <a:cubicBezTo>
                  <a:pt x="1050" y="500"/>
                  <a:pt x="1025" y="525"/>
                  <a:pt x="992" y="525"/>
                </a:cubicBezTo>
                <a:lnTo>
                  <a:pt x="700" y="525"/>
                </a:lnTo>
                <a:cubicBezTo>
                  <a:pt x="667" y="525"/>
                  <a:pt x="643" y="500"/>
                  <a:pt x="643" y="467"/>
                </a:cubicBezTo>
                <a:lnTo>
                  <a:pt x="643" y="235"/>
                </a:lnTo>
                <a:cubicBezTo>
                  <a:pt x="643" y="202"/>
                  <a:pt x="667" y="175"/>
                  <a:pt x="700" y="175"/>
                </a:cubicBezTo>
                <a:lnTo>
                  <a:pt x="700" y="147"/>
                </a:lnTo>
                <a:cubicBezTo>
                  <a:pt x="700" y="68"/>
                  <a:pt x="765" y="0"/>
                  <a:pt x="845" y="0"/>
                </a:cubicBezTo>
                <a:cubicBezTo>
                  <a:pt x="924" y="0"/>
                  <a:pt x="992" y="68"/>
                  <a:pt x="992" y="147"/>
                </a:cubicBezTo>
                <a:lnTo>
                  <a:pt x="992" y="175"/>
                </a:lnTo>
                <a:close/>
                <a:moveTo>
                  <a:pt x="992" y="847"/>
                </a:moveTo>
                <a:cubicBezTo>
                  <a:pt x="1025" y="847"/>
                  <a:pt x="1050" y="872"/>
                  <a:pt x="1050" y="904"/>
                </a:cubicBezTo>
                <a:lnTo>
                  <a:pt x="1050" y="1109"/>
                </a:lnTo>
                <a:cubicBezTo>
                  <a:pt x="1050" y="1142"/>
                  <a:pt x="1025" y="1167"/>
                  <a:pt x="992" y="1167"/>
                </a:cubicBezTo>
                <a:cubicBezTo>
                  <a:pt x="446" y="1167"/>
                  <a:pt x="0" y="721"/>
                  <a:pt x="0" y="175"/>
                </a:cubicBezTo>
                <a:cubicBezTo>
                  <a:pt x="0" y="142"/>
                  <a:pt x="25" y="117"/>
                  <a:pt x="58" y="117"/>
                </a:cubicBezTo>
                <a:lnTo>
                  <a:pt x="263" y="117"/>
                </a:lnTo>
                <a:cubicBezTo>
                  <a:pt x="295" y="117"/>
                  <a:pt x="320" y="142"/>
                  <a:pt x="320" y="175"/>
                </a:cubicBezTo>
                <a:cubicBezTo>
                  <a:pt x="320" y="249"/>
                  <a:pt x="331" y="317"/>
                  <a:pt x="353" y="382"/>
                </a:cubicBezTo>
                <a:cubicBezTo>
                  <a:pt x="358" y="402"/>
                  <a:pt x="356" y="426"/>
                  <a:pt x="339" y="443"/>
                </a:cubicBezTo>
                <a:lnTo>
                  <a:pt x="211" y="571"/>
                </a:lnTo>
                <a:cubicBezTo>
                  <a:pt x="295" y="738"/>
                  <a:pt x="432" y="872"/>
                  <a:pt x="596" y="956"/>
                </a:cubicBezTo>
                <a:lnTo>
                  <a:pt x="725" y="828"/>
                </a:lnTo>
                <a:cubicBezTo>
                  <a:pt x="741" y="811"/>
                  <a:pt x="766" y="809"/>
                  <a:pt x="785" y="814"/>
                </a:cubicBezTo>
                <a:cubicBezTo>
                  <a:pt x="850" y="836"/>
                  <a:pt x="919" y="847"/>
                  <a:pt x="992" y="84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066924" y="5014119"/>
            <a:ext cx="503238" cy="336550"/>
          </a:xfrm>
          <a:custGeom>
            <a:avLst/>
            <a:gdLst>
              <a:gd name="T0" fmla="*/ 1281 w 1400"/>
              <a:gd name="T1" fmla="*/ 760 h 936"/>
              <a:gd name="T2" fmla="*/ 1281 w 1400"/>
              <a:gd name="T3" fmla="*/ 350 h 936"/>
              <a:gd name="T4" fmla="*/ 1049 w 1400"/>
              <a:gd name="T5" fmla="*/ 350 h 936"/>
              <a:gd name="T6" fmla="*/ 1049 w 1400"/>
              <a:gd name="T7" fmla="*/ 760 h 936"/>
              <a:gd name="T8" fmla="*/ 1281 w 1400"/>
              <a:gd name="T9" fmla="*/ 760 h 936"/>
              <a:gd name="T10" fmla="*/ 1342 w 1400"/>
              <a:gd name="T11" fmla="*/ 235 h 936"/>
              <a:gd name="T12" fmla="*/ 1399 w 1400"/>
              <a:gd name="T13" fmla="*/ 292 h 936"/>
              <a:gd name="T14" fmla="*/ 1399 w 1400"/>
              <a:gd name="T15" fmla="*/ 874 h 936"/>
              <a:gd name="T16" fmla="*/ 1342 w 1400"/>
              <a:gd name="T17" fmla="*/ 935 h 936"/>
              <a:gd name="T18" fmla="*/ 992 w 1400"/>
              <a:gd name="T19" fmla="*/ 935 h 936"/>
              <a:gd name="T20" fmla="*/ 932 w 1400"/>
              <a:gd name="T21" fmla="*/ 874 h 936"/>
              <a:gd name="T22" fmla="*/ 932 w 1400"/>
              <a:gd name="T23" fmla="*/ 292 h 936"/>
              <a:gd name="T24" fmla="*/ 992 w 1400"/>
              <a:gd name="T25" fmla="*/ 235 h 936"/>
              <a:gd name="T26" fmla="*/ 1342 w 1400"/>
              <a:gd name="T27" fmla="*/ 235 h 936"/>
              <a:gd name="T28" fmla="*/ 232 w 1400"/>
              <a:gd name="T29" fmla="*/ 117 h 936"/>
              <a:gd name="T30" fmla="*/ 232 w 1400"/>
              <a:gd name="T31" fmla="*/ 760 h 936"/>
              <a:gd name="T32" fmla="*/ 817 w 1400"/>
              <a:gd name="T33" fmla="*/ 760 h 936"/>
              <a:gd name="T34" fmla="*/ 817 w 1400"/>
              <a:gd name="T35" fmla="*/ 935 h 936"/>
              <a:gd name="T36" fmla="*/ 0 w 1400"/>
              <a:gd name="T37" fmla="*/ 935 h 936"/>
              <a:gd name="T38" fmla="*/ 0 w 1400"/>
              <a:gd name="T39" fmla="*/ 760 h 936"/>
              <a:gd name="T40" fmla="*/ 117 w 1400"/>
              <a:gd name="T41" fmla="*/ 760 h 936"/>
              <a:gd name="T42" fmla="*/ 117 w 1400"/>
              <a:gd name="T43" fmla="*/ 117 h 936"/>
              <a:gd name="T44" fmla="*/ 232 w 1400"/>
              <a:gd name="T45" fmla="*/ 0 h 936"/>
              <a:gd name="T46" fmla="*/ 1281 w 1400"/>
              <a:gd name="T47" fmla="*/ 0 h 936"/>
              <a:gd name="T48" fmla="*/ 1281 w 1400"/>
              <a:gd name="T49" fmla="*/ 117 h 936"/>
              <a:gd name="T50" fmla="*/ 232 w 1400"/>
              <a:gd name="T51"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0" h="936">
                <a:moveTo>
                  <a:pt x="1281" y="760"/>
                </a:moveTo>
                <a:lnTo>
                  <a:pt x="1281" y="350"/>
                </a:lnTo>
                <a:lnTo>
                  <a:pt x="1049" y="350"/>
                </a:lnTo>
                <a:lnTo>
                  <a:pt x="1049" y="760"/>
                </a:lnTo>
                <a:lnTo>
                  <a:pt x="1281" y="760"/>
                </a:lnTo>
                <a:close/>
                <a:moveTo>
                  <a:pt x="1342" y="235"/>
                </a:moveTo>
                <a:cubicBezTo>
                  <a:pt x="1374" y="235"/>
                  <a:pt x="1399" y="260"/>
                  <a:pt x="1399" y="292"/>
                </a:cubicBezTo>
                <a:lnTo>
                  <a:pt x="1399" y="874"/>
                </a:lnTo>
                <a:cubicBezTo>
                  <a:pt x="1399" y="907"/>
                  <a:pt x="1374" y="935"/>
                  <a:pt x="1342" y="935"/>
                </a:cubicBezTo>
                <a:lnTo>
                  <a:pt x="992" y="935"/>
                </a:lnTo>
                <a:cubicBezTo>
                  <a:pt x="959" y="935"/>
                  <a:pt x="932" y="907"/>
                  <a:pt x="932" y="874"/>
                </a:cubicBezTo>
                <a:lnTo>
                  <a:pt x="932" y="292"/>
                </a:lnTo>
                <a:cubicBezTo>
                  <a:pt x="932" y="260"/>
                  <a:pt x="959" y="235"/>
                  <a:pt x="992" y="235"/>
                </a:cubicBezTo>
                <a:lnTo>
                  <a:pt x="1342" y="235"/>
                </a:lnTo>
                <a:close/>
                <a:moveTo>
                  <a:pt x="232" y="117"/>
                </a:moveTo>
                <a:lnTo>
                  <a:pt x="232" y="760"/>
                </a:lnTo>
                <a:lnTo>
                  <a:pt x="817" y="760"/>
                </a:lnTo>
                <a:lnTo>
                  <a:pt x="817" y="935"/>
                </a:lnTo>
                <a:lnTo>
                  <a:pt x="0" y="935"/>
                </a:lnTo>
                <a:lnTo>
                  <a:pt x="0" y="760"/>
                </a:lnTo>
                <a:lnTo>
                  <a:pt x="117" y="760"/>
                </a:lnTo>
                <a:lnTo>
                  <a:pt x="117" y="117"/>
                </a:lnTo>
                <a:cubicBezTo>
                  <a:pt x="117" y="55"/>
                  <a:pt x="169" y="0"/>
                  <a:pt x="232" y="0"/>
                </a:cubicBezTo>
                <a:lnTo>
                  <a:pt x="1281" y="0"/>
                </a:lnTo>
                <a:lnTo>
                  <a:pt x="1281" y="117"/>
                </a:lnTo>
                <a:lnTo>
                  <a:pt x="232" y="1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98812" y="4950621"/>
            <a:ext cx="379412" cy="461963"/>
          </a:xfrm>
          <a:custGeom>
            <a:avLst/>
            <a:gdLst>
              <a:gd name="T0" fmla="*/ 937 w 1056"/>
              <a:gd name="T1" fmla="*/ 0 h 1285"/>
              <a:gd name="T2" fmla="*/ 1055 w 1056"/>
              <a:gd name="T3" fmla="*/ 118 h 1285"/>
              <a:gd name="T4" fmla="*/ 1055 w 1056"/>
              <a:gd name="T5" fmla="*/ 1167 h 1285"/>
              <a:gd name="T6" fmla="*/ 937 w 1056"/>
              <a:gd name="T7" fmla="*/ 1284 h 1285"/>
              <a:gd name="T8" fmla="*/ 355 w 1056"/>
              <a:gd name="T9" fmla="*/ 1284 h 1285"/>
              <a:gd name="T10" fmla="*/ 237 w 1056"/>
              <a:gd name="T11" fmla="*/ 1167 h 1285"/>
              <a:gd name="T12" fmla="*/ 237 w 1056"/>
              <a:gd name="T13" fmla="*/ 992 h 1285"/>
              <a:gd name="T14" fmla="*/ 355 w 1056"/>
              <a:gd name="T15" fmla="*/ 992 h 1285"/>
              <a:gd name="T16" fmla="*/ 355 w 1056"/>
              <a:gd name="T17" fmla="*/ 1110 h 1285"/>
              <a:gd name="T18" fmla="*/ 937 w 1056"/>
              <a:gd name="T19" fmla="*/ 1110 h 1285"/>
              <a:gd name="T20" fmla="*/ 937 w 1056"/>
              <a:gd name="T21" fmla="*/ 175 h 1285"/>
              <a:gd name="T22" fmla="*/ 355 w 1056"/>
              <a:gd name="T23" fmla="*/ 175 h 1285"/>
              <a:gd name="T24" fmla="*/ 355 w 1056"/>
              <a:gd name="T25" fmla="*/ 292 h 1285"/>
              <a:gd name="T26" fmla="*/ 237 w 1056"/>
              <a:gd name="T27" fmla="*/ 292 h 1285"/>
              <a:gd name="T28" fmla="*/ 237 w 1056"/>
              <a:gd name="T29" fmla="*/ 118 h 1285"/>
              <a:gd name="T30" fmla="*/ 355 w 1056"/>
              <a:gd name="T31" fmla="*/ 0 h 1285"/>
              <a:gd name="T32" fmla="*/ 937 w 1056"/>
              <a:gd name="T33" fmla="*/ 0 h 1285"/>
              <a:gd name="T34" fmla="*/ 298 w 1056"/>
              <a:gd name="T35" fmla="*/ 760 h 1285"/>
              <a:gd name="T36" fmla="*/ 412 w 1056"/>
              <a:gd name="T37" fmla="*/ 642 h 1285"/>
              <a:gd name="T38" fmla="*/ 298 w 1056"/>
              <a:gd name="T39" fmla="*/ 525 h 1285"/>
              <a:gd name="T40" fmla="*/ 180 w 1056"/>
              <a:gd name="T41" fmla="*/ 642 h 1285"/>
              <a:gd name="T42" fmla="*/ 298 w 1056"/>
              <a:gd name="T43" fmla="*/ 760 h 1285"/>
              <a:gd name="T44" fmla="*/ 519 w 1056"/>
              <a:gd name="T45" fmla="*/ 672 h 1285"/>
              <a:gd name="T46" fmla="*/ 582 w 1056"/>
              <a:gd name="T47" fmla="*/ 724 h 1285"/>
              <a:gd name="T48" fmla="*/ 587 w 1056"/>
              <a:gd name="T49" fmla="*/ 741 h 1285"/>
              <a:gd name="T50" fmla="*/ 530 w 1056"/>
              <a:gd name="T51" fmla="*/ 842 h 1285"/>
              <a:gd name="T52" fmla="*/ 513 w 1056"/>
              <a:gd name="T53" fmla="*/ 847 h 1285"/>
              <a:gd name="T54" fmla="*/ 437 w 1056"/>
              <a:gd name="T55" fmla="*/ 817 h 1285"/>
              <a:gd name="T56" fmla="*/ 385 w 1056"/>
              <a:gd name="T57" fmla="*/ 847 h 1285"/>
              <a:gd name="T58" fmla="*/ 371 w 1056"/>
              <a:gd name="T59" fmla="*/ 921 h 1285"/>
              <a:gd name="T60" fmla="*/ 355 w 1056"/>
              <a:gd name="T61" fmla="*/ 935 h 1285"/>
              <a:gd name="T62" fmla="*/ 237 w 1056"/>
              <a:gd name="T63" fmla="*/ 935 h 1285"/>
              <a:gd name="T64" fmla="*/ 226 w 1056"/>
              <a:gd name="T65" fmla="*/ 921 h 1285"/>
              <a:gd name="T66" fmla="*/ 216 w 1056"/>
              <a:gd name="T67" fmla="*/ 847 h 1285"/>
              <a:gd name="T68" fmla="*/ 164 w 1056"/>
              <a:gd name="T69" fmla="*/ 817 h 1285"/>
              <a:gd name="T70" fmla="*/ 82 w 1056"/>
              <a:gd name="T71" fmla="*/ 842 h 1285"/>
              <a:gd name="T72" fmla="*/ 62 w 1056"/>
              <a:gd name="T73" fmla="*/ 834 h 1285"/>
              <a:gd name="T74" fmla="*/ 5 w 1056"/>
              <a:gd name="T75" fmla="*/ 735 h 1285"/>
              <a:gd name="T76" fmla="*/ 11 w 1056"/>
              <a:gd name="T77" fmla="*/ 713 h 1285"/>
              <a:gd name="T78" fmla="*/ 76 w 1056"/>
              <a:gd name="T79" fmla="*/ 667 h 1285"/>
              <a:gd name="T80" fmla="*/ 76 w 1056"/>
              <a:gd name="T81" fmla="*/ 607 h 1285"/>
              <a:gd name="T82" fmla="*/ 11 w 1056"/>
              <a:gd name="T83" fmla="*/ 560 h 1285"/>
              <a:gd name="T84" fmla="*/ 5 w 1056"/>
              <a:gd name="T85" fmla="*/ 544 h 1285"/>
              <a:gd name="T86" fmla="*/ 62 w 1056"/>
              <a:gd name="T87" fmla="*/ 443 h 1285"/>
              <a:gd name="T88" fmla="*/ 82 w 1056"/>
              <a:gd name="T89" fmla="*/ 437 h 1285"/>
              <a:gd name="T90" fmla="*/ 155 w 1056"/>
              <a:gd name="T91" fmla="*/ 467 h 1285"/>
              <a:gd name="T92" fmla="*/ 210 w 1056"/>
              <a:gd name="T93" fmla="*/ 437 h 1285"/>
              <a:gd name="T94" fmla="*/ 221 w 1056"/>
              <a:gd name="T95" fmla="*/ 364 h 1285"/>
              <a:gd name="T96" fmla="*/ 237 w 1056"/>
              <a:gd name="T97" fmla="*/ 350 h 1285"/>
              <a:gd name="T98" fmla="*/ 355 w 1056"/>
              <a:gd name="T99" fmla="*/ 350 h 1285"/>
              <a:gd name="T100" fmla="*/ 371 w 1056"/>
              <a:gd name="T101" fmla="*/ 364 h 1285"/>
              <a:gd name="T102" fmla="*/ 385 w 1056"/>
              <a:gd name="T103" fmla="*/ 437 h 1285"/>
              <a:gd name="T104" fmla="*/ 437 w 1056"/>
              <a:gd name="T105" fmla="*/ 467 h 1285"/>
              <a:gd name="T106" fmla="*/ 513 w 1056"/>
              <a:gd name="T107" fmla="*/ 443 h 1285"/>
              <a:gd name="T108" fmla="*/ 530 w 1056"/>
              <a:gd name="T109" fmla="*/ 451 h 1285"/>
              <a:gd name="T110" fmla="*/ 587 w 1056"/>
              <a:gd name="T111" fmla="*/ 549 h 1285"/>
              <a:gd name="T112" fmla="*/ 582 w 1056"/>
              <a:gd name="T113" fmla="*/ 566 h 1285"/>
              <a:gd name="T114" fmla="*/ 519 w 1056"/>
              <a:gd name="T115" fmla="*/ 612 h 1285"/>
              <a:gd name="T116" fmla="*/ 519 w 1056"/>
              <a:gd name="T117" fmla="*/ 67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6" h="1285">
                <a:moveTo>
                  <a:pt x="937" y="0"/>
                </a:moveTo>
                <a:cubicBezTo>
                  <a:pt x="1000" y="0"/>
                  <a:pt x="1055" y="55"/>
                  <a:pt x="1055" y="118"/>
                </a:cubicBezTo>
                <a:lnTo>
                  <a:pt x="1055" y="1167"/>
                </a:lnTo>
                <a:cubicBezTo>
                  <a:pt x="1055" y="1230"/>
                  <a:pt x="1000" y="1284"/>
                  <a:pt x="937" y="1284"/>
                </a:cubicBezTo>
                <a:lnTo>
                  <a:pt x="355" y="1284"/>
                </a:lnTo>
                <a:cubicBezTo>
                  <a:pt x="292" y="1284"/>
                  <a:pt x="237" y="1230"/>
                  <a:pt x="237" y="1167"/>
                </a:cubicBezTo>
                <a:lnTo>
                  <a:pt x="237" y="992"/>
                </a:lnTo>
                <a:lnTo>
                  <a:pt x="355" y="992"/>
                </a:lnTo>
                <a:lnTo>
                  <a:pt x="355" y="1110"/>
                </a:lnTo>
                <a:lnTo>
                  <a:pt x="937" y="1110"/>
                </a:lnTo>
                <a:lnTo>
                  <a:pt x="937" y="175"/>
                </a:lnTo>
                <a:lnTo>
                  <a:pt x="355" y="175"/>
                </a:lnTo>
                <a:lnTo>
                  <a:pt x="355" y="292"/>
                </a:lnTo>
                <a:lnTo>
                  <a:pt x="237" y="292"/>
                </a:lnTo>
                <a:lnTo>
                  <a:pt x="237" y="118"/>
                </a:lnTo>
                <a:cubicBezTo>
                  <a:pt x="237" y="55"/>
                  <a:pt x="292" y="0"/>
                  <a:pt x="355" y="0"/>
                </a:cubicBezTo>
                <a:lnTo>
                  <a:pt x="937" y="0"/>
                </a:lnTo>
                <a:close/>
                <a:moveTo>
                  <a:pt x="298" y="760"/>
                </a:moveTo>
                <a:cubicBezTo>
                  <a:pt x="360" y="760"/>
                  <a:pt x="412" y="705"/>
                  <a:pt x="412" y="642"/>
                </a:cubicBezTo>
                <a:cubicBezTo>
                  <a:pt x="412" y="579"/>
                  <a:pt x="360" y="525"/>
                  <a:pt x="298" y="525"/>
                </a:cubicBezTo>
                <a:cubicBezTo>
                  <a:pt x="235" y="525"/>
                  <a:pt x="180" y="579"/>
                  <a:pt x="180" y="642"/>
                </a:cubicBezTo>
                <a:cubicBezTo>
                  <a:pt x="180" y="705"/>
                  <a:pt x="235" y="760"/>
                  <a:pt x="298" y="760"/>
                </a:cubicBezTo>
                <a:close/>
                <a:moveTo>
                  <a:pt x="519" y="672"/>
                </a:moveTo>
                <a:lnTo>
                  <a:pt x="582" y="724"/>
                </a:lnTo>
                <a:cubicBezTo>
                  <a:pt x="587" y="730"/>
                  <a:pt x="593" y="735"/>
                  <a:pt x="587" y="741"/>
                </a:cubicBezTo>
                <a:lnTo>
                  <a:pt x="530" y="842"/>
                </a:lnTo>
                <a:cubicBezTo>
                  <a:pt x="524" y="847"/>
                  <a:pt x="519" y="847"/>
                  <a:pt x="513" y="847"/>
                </a:cubicBezTo>
                <a:lnTo>
                  <a:pt x="437" y="817"/>
                </a:lnTo>
                <a:cubicBezTo>
                  <a:pt x="421" y="828"/>
                  <a:pt x="401" y="842"/>
                  <a:pt x="385" y="847"/>
                </a:cubicBezTo>
                <a:lnTo>
                  <a:pt x="371" y="921"/>
                </a:lnTo>
                <a:cubicBezTo>
                  <a:pt x="366" y="926"/>
                  <a:pt x="360" y="935"/>
                  <a:pt x="355" y="935"/>
                </a:cubicBezTo>
                <a:lnTo>
                  <a:pt x="237" y="935"/>
                </a:lnTo>
                <a:cubicBezTo>
                  <a:pt x="232" y="935"/>
                  <a:pt x="221" y="926"/>
                  <a:pt x="226" y="921"/>
                </a:cubicBezTo>
                <a:lnTo>
                  <a:pt x="216" y="847"/>
                </a:lnTo>
                <a:cubicBezTo>
                  <a:pt x="199" y="842"/>
                  <a:pt x="180" y="828"/>
                  <a:pt x="164" y="817"/>
                </a:cubicBezTo>
                <a:lnTo>
                  <a:pt x="82" y="842"/>
                </a:lnTo>
                <a:cubicBezTo>
                  <a:pt x="76" y="847"/>
                  <a:pt x="68" y="839"/>
                  <a:pt x="62" y="834"/>
                </a:cubicBezTo>
                <a:lnTo>
                  <a:pt x="5" y="735"/>
                </a:lnTo>
                <a:cubicBezTo>
                  <a:pt x="5" y="730"/>
                  <a:pt x="5" y="724"/>
                  <a:pt x="11" y="713"/>
                </a:cubicBezTo>
                <a:lnTo>
                  <a:pt x="76" y="667"/>
                </a:lnTo>
                <a:lnTo>
                  <a:pt x="76" y="607"/>
                </a:lnTo>
                <a:lnTo>
                  <a:pt x="11" y="560"/>
                </a:lnTo>
                <a:cubicBezTo>
                  <a:pt x="5" y="555"/>
                  <a:pt x="0" y="549"/>
                  <a:pt x="5" y="544"/>
                </a:cubicBezTo>
                <a:lnTo>
                  <a:pt x="62" y="443"/>
                </a:lnTo>
                <a:cubicBezTo>
                  <a:pt x="68" y="437"/>
                  <a:pt x="76" y="437"/>
                  <a:pt x="82" y="437"/>
                </a:cubicBezTo>
                <a:lnTo>
                  <a:pt x="155" y="467"/>
                </a:lnTo>
                <a:cubicBezTo>
                  <a:pt x="172" y="456"/>
                  <a:pt x="194" y="443"/>
                  <a:pt x="210" y="437"/>
                </a:cubicBezTo>
                <a:lnTo>
                  <a:pt x="221" y="364"/>
                </a:lnTo>
                <a:cubicBezTo>
                  <a:pt x="226" y="358"/>
                  <a:pt x="232" y="350"/>
                  <a:pt x="237" y="350"/>
                </a:cubicBezTo>
                <a:lnTo>
                  <a:pt x="355" y="350"/>
                </a:lnTo>
                <a:cubicBezTo>
                  <a:pt x="366" y="350"/>
                  <a:pt x="371" y="358"/>
                  <a:pt x="371" y="364"/>
                </a:cubicBezTo>
                <a:lnTo>
                  <a:pt x="385" y="437"/>
                </a:lnTo>
                <a:cubicBezTo>
                  <a:pt x="401" y="443"/>
                  <a:pt x="421" y="456"/>
                  <a:pt x="437" y="467"/>
                </a:cubicBezTo>
                <a:lnTo>
                  <a:pt x="513" y="443"/>
                </a:lnTo>
                <a:cubicBezTo>
                  <a:pt x="519" y="437"/>
                  <a:pt x="524" y="445"/>
                  <a:pt x="530" y="451"/>
                </a:cubicBezTo>
                <a:lnTo>
                  <a:pt x="587" y="549"/>
                </a:lnTo>
                <a:cubicBezTo>
                  <a:pt x="587" y="555"/>
                  <a:pt x="587" y="560"/>
                  <a:pt x="582" y="566"/>
                </a:cubicBezTo>
                <a:lnTo>
                  <a:pt x="519" y="612"/>
                </a:lnTo>
                <a:lnTo>
                  <a:pt x="519" y="67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49737" y="4950621"/>
            <a:ext cx="431800" cy="461963"/>
          </a:xfrm>
          <a:custGeom>
            <a:avLst/>
            <a:gdLst>
              <a:gd name="T0" fmla="*/ 700 w 1201"/>
              <a:gd name="T1" fmla="*/ 1110 h 1285"/>
              <a:gd name="T2" fmla="*/ 700 w 1201"/>
              <a:gd name="T3" fmla="*/ 175 h 1285"/>
              <a:gd name="T4" fmla="*/ 115 w 1201"/>
              <a:gd name="T5" fmla="*/ 175 h 1285"/>
              <a:gd name="T6" fmla="*/ 115 w 1201"/>
              <a:gd name="T7" fmla="*/ 1110 h 1285"/>
              <a:gd name="T8" fmla="*/ 700 w 1201"/>
              <a:gd name="T9" fmla="*/ 1110 h 1285"/>
              <a:gd name="T10" fmla="*/ 700 w 1201"/>
              <a:gd name="T11" fmla="*/ 0 h 1285"/>
              <a:gd name="T12" fmla="*/ 815 w 1201"/>
              <a:gd name="T13" fmla="*/ 118 h 1285"/>
              <a:gd name="T14" fmla="*/ 815 w 1201"/>
              <a:gd name="T15" fmla="*/ 1167 h 1285"/>
              <a:gd name="T16" fmla="*/ 700 w 1201"/>
              <a:gd name="T17" fmla="*/ 1284 h 1285"/>
              <a:gd name="T18" fmla="*/ 115 w 1201"/>
              <a:gd name="T19" fmla="*/ 1284 h 1285"/>
              <a:gd name="T20" fmla="*/ 0 w 1201"/>
              <a:gd name="T21" fmla="*/ 1167 h 1285"/>
              <a:gd name="T22" fmla="*/ 0 w 1201"/>
              <a:gd name="T23" fmla="*/ 118 h 1285"/>
              <a:gd name="T24" fmla="*/ 115 w 1201"/>
              <a:gd name="T25" fmla="*/ 0 h 1285"/>
              <a:gd name="T26" fmla="*/ 700 w 1201"/>
              <a:gd name="T27" fmla="*/ 0 h 1285"/>
              <a:gd name="T28" fmla="*/ 932 w 1201"/>
              <a:gd name="T29" fmla="*/ 514 h 1285"/>
              <a:gd name="T30" fmla="*/ 932 w 1201"/>
              <a:gd name="T31" fmla="*/ 765 h 1285"/>
              <a:gd name="T32" fmla="*/ 875 w 1201"/>
              <a:gd name="T33" fmla="*/ 705 h 1285"/>
              <a:gd name="T34" fmla="*/ 875 w 1201"/>
              <a:gd name="T35" fmla="*/ 571 h 1285"/>
              <a:gd name="T36" fmla="*/ 932 w 1201"/>
              <a:gd name="T37" fmla="*/ 514 h 1285"/>
              <a:gd name="T38" fmla="*/ 1055 w 1201"/>
              <a:gd name="T39" fmla="*/ 391 h 1285"/>
              <a:gd name="T40" fmla="*/ 1055 w 1201"/>
              <a:gd name="T41" fmla="*/ 888 h 1285"/>
              <a:gd name="T42" fmla="*/ 995 w 1201"/>
              <a:gd name="T43" fmla="*/ 828 h 1285"/>
              <a:gd name="T44" fmla="*/ 995 w 1201"/>
              <a:gd name="T45" fmla="*/ 451 h 1285"/>
              <a:gd name="T46" fmla="*/ 1055 w 1201"/>
              <a:gd name="T47" fmla="*/ 391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1" h="1285">
                <a:moveTo>
                  <a:pt x="700" y="1110"/>
                </a:moveTo>
                <a:lnTo>
                  <a:pt x="700" y="175"/>
                </a:lnTo>
                <a:lnTo>
                  <a:pt x="115" y="175"/>
                </a:lnTo>
                <a:lnTo>
                  <a:pt x="115" y="1110"/>
                </a:lnTo>
                <a:lnTo>
                  <a:pt x="700" y="1110"/>
                </a:lnTo>
                <a:close/>
                <a:moveTo>
                  <a:pt x="700" y="0"/>
                </a:moveTo>
                <a:cubicBezTo>
                  <a:pt x="763" y="0"/>
                  <a:pt x="815" y="55"/>
                  <a:pt x="815" y="118"/>
                </a:cubicBezTo>
                <a:lnTo>
                  <a:pt x="815" y="1167"/>
                </a:lnTo>
                <a:cubicBezTo>
                  <a:pt x="815" y="1230"/>
                  <a:pt x="763" y="1284"/>
                  <a:pt x="700" y="1284"/>
                </a:cubicBezTo>
                <a:lnTo>
                  <a:pt x="115" y="1284"/>
                </a:lnTo>
                <a:cubicBezTo>
                  <a:pt x="52" y="1284"/>
                  <a:pt x="0" y="1230"/>
                  <a:pt x="0" y="1167"/>
                </a:cubicBezTo>
                <a:lnTo>
                  <a:pt x="0" y="118"/>
                </a:lnTo>
                <a:cubicBezTo>
                  <a:pt x="0" y="55"/>
                  <a:pt x="52" y="0"/>
                  <a:pt x="115" y="0"/>
                </a:cubicBezTo>
                <a:lnTo>
                  <a:pt x="700" y="0"/>
                </a:lnTo>
                <a:close/>
                <a:moveTo>
                  <a:pt x="932" y="514"/>
                </a:moveTo>
                <a:cubicBezTo>
                  <a:pt x="1003" y="590"/>
                  <a:pt x="1003" y="694"/>
                  <a:pt x="932" y="765"/>
                </a:cubicBezTo>
                <a:lnTo>
                  <a:pt x="875" y="705"/>
                </a:lnTo>
                <a:cubicBezTo>
                  <a:pt x="905" y="664"/>
                  <a:pt x="905" y="612"/>
                  <a:pt x="875" y="571"/>
                </a:cubicBezTo>
                <a:lnTo>
                  <a:pt x="932" y="514"/>
                </a:lnTo>
                <a:close/>
                <a:moveTo>
                  <a:pt x="1055" y="391"/>
                </a:moveTo>
                <a:cubicBezTo>
                  <a:pt x="1200" y="530"/>
                  <a:pt x="1200" y="754"/>
                  <a:pt x="1055" y="888"/>
                </a:cubicBezTo>
                <a:lnTo>
                  <a:pt x="995" y="828"/>
                </a:lnTo>
                <a:cubicBezTo>
                  <a:pt x="1099" y="716"/>
                  <a:pt x="1099" y="555"/>
                  <a:pt x="995" y="451"/>
                </a:cubicBezTo>
                <a:lnTo>
                  <a:pt x="1055" y="39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276849" y="4964910"/>
            <a:ext cx="503238" cy="434975"/>
          </a:xfrm>
          <a:custGeom>
            <a:avLst/>
            <a:gdLst>
              <a:gd name="T0" fmla="*/ 1342 w 1400"/>
              <a:gd name="T1" fmla="*/ 372 h 1209"/>
              <a:gd name="T2" fmla="*/ 1399 w 1400"/>
              <a:gd name="T3" fmla="*/ 429 h 1209"/>
              <a:gd name="T4" fmla="*/ 1399 w 1400"/>
              <a:gd name="T5" fmla="*/ 1011 h 1209"/>
              <a:gd name="T6" fmla="*/ 1342 w 1400"/>
              <a:gd name="T7" fmla="*/ 1072 h 1209"/>
              <a:gd name="T8" fmla="*/ 1331 w 1400"/>
              <a:gd name="T9" fmla="*/ 1072 h 1209"/>
              <a:gd name="T10" fmla="*/ 1156 w 1400"/>
              <a:gd name="T11" fmla="*/ 897 h 1209"/>
              <a:gd name="T12" fmla="*/ 1281 w 1400"/>
              <a:gd name="T13" fmla="*/ 897 h 1209"/>
              <a:gd name="T14" fmla="*/ 1281 w 1400"/>
              <a:gd name="T15" fmla="*/ 487 h 1209"/>
              <a:gd name="T16" fmla="*/ 1049 w 1400"/>
              <a:gd name="T17" fmla="*/ 487 h 1209"/>
              <a:gd name="T18" fmla="*/ 1049 w 1400"/>
              <a:gd name="T19" fmla="*/ 790 h 1209"/>
              <a:gd name="T20" fmla="*/ 932 w 1400"/>
              <a:gd name="T21" fmla="*/ 673 h 1209"/>
              <a:gd name="T22" fmla="*/ 932 w 1400"/>
              <a:gd name="T23" fmla="*/ 429 h 1209"/>
              <a:gd name="T24" fmla="*/ 992 w 1400"/>
              <a:gd name="T25" fmla="*/ 372 h 1209"/>
              <a:gd name="T26" fmla="*/ 1342 w 1400"/>
              <a:gd name="T27" fmla="*/ 372 h 1209"/>
              <a:gd name="T28" fmla="*/ 232 w 1400"/>
              <a:gd name="T29" fmla="*/ 271 h 1209"/>
              <a:gd name="T30" fmla="*/ 232 w 1400"/>
              <a:gd name="T31" fmla="*/ 897 h 1209"/>
              <a:gd name="T32" fmla="*/ 858 w 1400"/>
              <a:gd name="T33" fmla="*/ 897 h 1209"/>
              <a:gd name="T34" fmla="*/ 232 w 1400"/>
              <a:gd name="T35" fmla="*/ 271 h 1209"/>
              <a:gd name="T36" fmla="*/ 112 w 1400"/>
              <a:gd name="T37" fmla="*/ 0 h 1209"/>
              <a:gd name="T38" fmla="*/ 1243 w 1400"/>
              <a:gd name="T39" fmla="*/ 1134 h 1209"/>
              <a:gd name="T40" fmla="*/ 1169 w 1400"/>
              <a:gd name="T41" fmla="*/ 1208 h 1209"/>
              <a:gd name="T42" fmla="*/ 1033 w 1400"/>
              <a:gd name="T43" fmla="*/ 1072 h 1209"/>
              <a:gd name="T44" fmla="*/ 0 w 1400"/>
              <a:gd name="T45" fmla="*/ 1072 h 1209"/>
              <a:gd name="T46" fmla="*/ 0 w 1400"/>
              <a:gd name="T47" fmla="*/ 897 h 1209"/>
              <a:gd name="T48" fmla="*/ 117 w 1400"/>
              <a:gd name="T49" fmla="*/ 897 h 1209"/>
              <a:gd name="T50" fmla="*/ 117 w 1400"/>
              <a:gd name="T51" fmla="*/ 254 h 1209"/>
              <a:gd name="T52" fmla="*/ 145 w 1400"/>
              <a:gd name="T53" fmla="*/ 181 h 1209"/>
              <a:gd name="T54" fmla="*/ 38 w 1400"/>
              <a:gd name="T55" fmla="*/ 74 h 1209"/>
              <a:gd name="T56" fmla="*/ 112 w 1400"/>
              <a:gd name="T57" fmla="*/ 0 h 1209"/>
              <a:gd name="T58" fmla="*/ 514 w 1400"/>
              <a:gd name="T59" fmla="*/ 254 h 1209"/>
              <a:gd name="T60" fmla="*/ 396 w 1400"/>
              <a:gd name="T61" fmla="*/ 137 h 1209"/>
              <a:gd name="T62" fmla="*/ 1281 w 1400"/>
              <a:gd name="T63" fmla="*/ 137 h 1209"/>
              <a:gd name="T64" fmla="*/ 1281 w 1400"/>
              <a:gd name="T65" fmla="*/ 254 h 1209"/>
              <a:gd name="T66" fmla="*/ 514 w 1400"/>
              <a:gd name="T67" fmla="*/ 25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00" h="1209">
                <a:moveTo>
                  <a:pt x="1342" y="372"/>
                </a:moveTo>
                <a:cubicBezTo>
                  <a:pt x="1374" y="372"/>
                  <a:pt x="1399" y="397"/>
                  <a:pt x="1399" y="429"/>
                </a:cubicBezTo>
                <a:lnTo>
                  <a:pt x="1399" y="1011"/>
                </a:lnTo>
                <a:cubicBezTo>
                  <a:pt x="1399" y="1044"/>
                  <a:pt x="1374" y="1072"/>
                  <a:pt x="1342" y="1072"/>
                </a:cubicBezTo>
                <a:lnTo>
                  <a:pt x="1331" y="1072"/>
                </a:lnTo>
                <a:lnTo>
                  <a:pt x="1156" y="897"/>
                </a:lnTo>
                <a:lnTo>
                  <a:pt x="1281" y="897"/>
                </a:lnTo>
                <a:lnTo>
                  <a:pt x="1281" y="487"/>
                </a:lnTo>
                <a:lnTo>
                  <a:pt x="1049" y="487"/>
                </a:lnTo>
                <a:lnTo>
                  <a:pt x="1049" y="790"/>
                </a:lnTo>
                <a:lnTo>
                  <a:pt x="932" y="673"/>
                </a:lnTo>
                <a:lnTo>
                  <a:pt x="932" y="429"/>
                </a:lnTo>
                <a:cubicBezTo>
                  <a:pt x="932" y="397"/>
                  <a:pt x="959" y="372"/>
                  <a:pt x="992" y="372"/>
                </a:cubicBezTo>
                <a:lnTo>
                  <a:pt x="1342" y="372"/>
                </a:lnTo>
                <a:close/>
                <a:moveTo>
                  <a:pt x="232" y="271"/>
                </a:moveTo>
                <a:lnTo>
                  <a:pt x="232" y="897"/>
                </a:lnTo>
                <a:lnTo>
                  <a:pt x="858" y="897"/>
                </a:lnTo>
                <a:lnTo>
                  <a:pt x="232" y="271"/>
                </a:lnTo>
                <a:close/>
                <a:moveTo>
                  <a:pt x="112" y="0"/>
                </a:moveTo>
                <a:cubicBezTo>
                  <a:pt x="489" y="378"/>
                  <a:pt x="866" y="756"/>
                  <a:pt x="1243" y="1134"/>
                </a:cubicBezTo>
                <a:lnTo>
                  <a:pt x="1169" y="1208"/>
                </a:lnTo>
                <a:lnTo>
                  <a:pt x="1033" y="1072"/>
                </a:lnTo>
                <a:lnTo>
                  <a:pt x="0" y="1072"/>
                </a:lnTo>
                <a:lnTo>
                  <a:pt x="0" y="897"/>
                </a:lnTo>
                <a:lnTo>
                  <a:pt x="117" y="897"/>
                </a:lnTo>
                <a:lnTo>
                  <a:pt x="117" y="254"/>
                </a:lnTo>
                <a:cubicBezTo>
                  <a:pt x="117" y="227"/>
                  <a:pt x="128" y="200"/>
                  <a:pt x="145" y="181"/>
                </a:cubicBezTo>
                <a:lnTo>
                  <a:pt x="38" y="74"/>
                </a:lnTo>
                <a:lnTo>
                  <a:pt x="112" y="0"/>
                </a:lnTo>
                <a:close/>
                <a:moveTo>
                  <a:pt x="514" y="254"/>
                </a:moveTo>
                <a:lnTo>
                  <a:pt x="396" y="137"/>
                </a:lnTo>
                <a:lnTo>
                  <a:pt x="1281" y="137"/>
                </a:lnTo>
                <a:lnTo>
                  <a:pt x="1281" y="254"/>
                </a:lnTo>
                <a:lnTo>
                  <a:pt x="514" y="25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1439" y="4950621"/>
            <a:ext cx="357187" cy="461963"/>
          </a:xfrm>
          <a:custGeom>
            <a:avLst/>
            <a:gdLst>
              <a:gd name="T0" fmla="*/ 322 w 993"/>
              <a:gd name="T1" fmla="*/ 585 h 1285"/>
              <a:gd name="T2" fmla="*/ 322 w 993"/>
              <a:gd name="T3" fmla="*/ 497 h 1285"/>
              <a:gd name="T4" fmla="*/ 235 w 993"/>
              <a:gd name="T5" fmla="*/ 421 h 1285"/>
              <a:gd name="T6" fmla="*/ 147 w 993"/>
              <a:gd name="T7" fmla="*/ 497 h 1285"/>
              <a:gd name="T8" fmla="*/ 147 w 993"/>
              <a:gd name="T9" fmla="*/ 585 h 1285"/>
              <a:gd name="T10" fmla="*/ 322 w 993"/>
              <a:gd name="T11" fmla="*/ 585 h 1285"/>
              <a:gd name="T12" fmla="*/ 396 w 993"/>
              <a:gd name="T13" fmla="*/ 585 h 1285"/>
              <a:gd name="T14" fmla="*/ 467 w 993"/>
              <a:gd name="T15" fmla="*/ 659 h 1285"/>
              <a:gd name="T16" fmla="*/ 467 w 993"/>
              <a:gd name="T17" fmla="*/ 864 h 1285"/>
              <a:gd name="T18" fmla="*/ 390 w 993"/>
              <a:gd name="T19" fmla="*/ 935 h 1285"/>
              <a:gd name="T20" fmla="*/ 71 w 993"/>
              <a:gd name="T21" fmla="*/ 935 h 1285"/>
              <a:gd name="T22" fmla="*/ 0 w 993"/>
              <a:gd name="T23" fmla="*/ 858 h 1285"/>
              <a:gd name="T24" fmla="*/ 0 w 993"/>
              <a:gd name="T25" fmla="*/ 653 h 1285"/>
              <a:gd name="T26" fmla="*/ 71 w 993"/>
              <a:gd name="T27" fmla="*/ 585 h 1285"/>
              <a:gd name="T28" fmla="*/ 71 w 993"/>
              <a:gd name="T29" fmla="*/ 497 h 1285"/>
              <a:gd name="T30" fmla="*/ 235 w 993"/>
              <a:gd name="T31" fmla="*/ 350 h 1285"/>
              <a:gd name="T32" fmla="*/ 396 w 993"/>
              <a:gd name="T33" fmla="*/ 497 h 1285"/>
              <a:gd name="T34" fmla="*/ 396 w 993"/>
              <a:gd name="T35" fmla="*/ 585 h 1285"/>
              <a:gd name="T36" fmla="*/ 874 w 993"/>
              <a:gd name="T37" fmla="*/ 0 h 1285"/>
              <a:gd name="T38" fmla="*/ 992 w 993"/>
              <a:gd name="T39" fmla="*/ 118 h 1285"/>
              <a:gd name="T40" fmla="*/ 992 w 993"/>
              <a:gd name="T41" fmla="*/ 1167 h 1285"/>
              <a:gd name="T42" fmla="*/ 874 w 993"/>
              <a:gd name="T43" fmla="*/ 1284 h 1285"/>
              <a:gd name="T44" fmla="*/ 292 w 993"/>
              <a:gd name="T45" fmla="*/ 1284 h 1285"/>
              <a:gd name="T46" fmla="*/ 175 w 993"/>
              <a:gd name="T47" fmla="*/ 1167 h 1285"/>
              <a:gd name="T48" fmla="*/ 175 w 993"/>
              <a:gd name="T49" fmla="*/ 992 h 1285"/>
              <a:gd name="T50" fmla="*/ 292 w 993"/>
              <a:gd name="T51" fmla="*/ 992 h 1285"/>
              <a:gd name="T52" fmla="*/ 292 w 993"/>
              <a:gd name="T53" fmla="*/ 1110 h 1285"/>
              <a:gd name="T54" fmla="*/ 874 w 993"/>
              <a:gd name="T55" fmla="*/ 1110 h 1285"/>
              <a:gd name="T56" fmla="*/ 874 w 993"/>
              <a:gd name="T57" fmla="*/ 175 h 1285"/>
              <a:gd name="T58" fmla="*/ 292 w 993"/>
              <a:gd name="T59" fmla="*/ 175 h 1285"/>
              <a:gd name="T60" fmla="*/ 292 w 993"/>
              <a:gd name="T61" fmla="*/ 292 h 1285"/>
              <a:gd name="T62" fmla="*/ 175 w 993"/>
              <a:gd name="T63" fmla="*/ 292 h 1285"/>
              <a:gd name="T64" fmla="*/ 175 w 993"/>
              <a:gd name="T65" fmla="*/ 118 h 1285"/>
              <a:gd name="T66" fmla="*/ 292 w 993"/>
              <a:gd name="T67" fmla="*/ 0 h 1285"/>
              <a:gd name="T68" fmla="*/ 874 w 993"/>
              <a:gd name="T69"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93" h="1285">
                <a:moveTo>
                  <a:pt x="322" y="585"/>
                </a:moveTo>
                <a:lnTo>
                  <a:pt x="322" y="497"/>
                </a:lnTo>
                <a:cubicBezTo>
                  <a:pt x="322" y="451"/>
                  <a:pt x="281" y="421"/>
                  <a:pt x="235" y="421"/>
                </a:cubicBezTo>
                <a:cubicBezTo>
                  <a:pt x="188" y="421"/>
                  <a:pt x="147" y="451"/>
                  <a:pt x="147" y="497"/>
                </a:cubicBezTo>
                <a:lnTo>
                  <a:pt x="147" y="585"/>
                </a:lnTo>
                <a:lnTo>
                  <a:pt x="322" y="585"/>
                </a:lnTo>
                <a:close/>
                <a:moveTo>
                  <a:pt x="396" y="585"/>
                </a:moveTo>
                <a:cubicBezTo>
                  <a:pt x="431" y="585"/>
                  <a:pt x="467" y="618"/>
                  <a:pt x="467" y="659"/>
                </a:cubicBezTo>
                <a:lnTo>
                  <a:pt x="467" y="864"/>
                </a:lnTo>
                <a:cubicBezTo>
                  <a:pt x="467" y="899"/>
                  <a:pt x="431" y="935"/>
                  <a:pt x="390" y="935"/>
                </a:cubicBezTo>
                <a:lnTo>
                  <a:pt x="71" y="935"/>
                </a:lnTo>
                <a:cubicBezTo>
                  <a:pt x="35" y="935"/>
                  <a:pt x="0" y="899"/>
                  <a:pt x="0" y="858"/>
                </a:cubicBezTo>
                <a:lnTo>
                  <a:pt x="0" y="653"/>
                </a:lnTo>
                <a:cubicBezTo>
                  <a:pt x="0" y="618"/>
                  <a:pt x="35" y="585"/>
                  <a:pt x="71" y="585"/>
                </a:cubicBezTo>
                <a:lnTo>
                  <a:pt x="71" y="497"/>
                </a:lnTo>
                <a:cubicBezTo>
                  <a:pt x="71" y="415"/>
                  <a:pt x="153" y="350"/>
                  <a:pt x="235" y="350"/>
                </a:cubicBezTo>
                <a:cubicBezTo>
                  <a:pt x="317" y="350"/>
                  <a:pt x="396" y="415"/>
                  <a:pt x="396" y="497"/>
                </a:cubicBezTo>
                <a:lnTo>
                  <a:pt x="396" y="585"/>
                </a:lnTo>
                <a:close/>
                <a:moveTo>
                  <a:pt x="874" y="0"/>
                </a:moveTo>
                <a:cubicBezTo>
                  <a:pt x="937" y="0"/>
                  <a:pt x="992" y="55"/>
                  <a:pt x="992" y="118"/>
                </a:cubicBezTo>
                <a:lnTo>
                  <a:pt x="992" y="1167"/>
                </a:lnTo>
                <a:cubicBezTo>
                  <a:pt x="992" y="1230"/>
                  <a:pt x="937" y="1284"/>
                  <a:pt x="874" y="1284"/>
                </a:cubicBezTo>
                <a:lnTo>
                  <a:pt x="292" y="1284"/>
                </a:lnTo>
                <a:cubicBezTo>
                  <a:pt x="229" y="1284"/>
                  <a:pt x="175" y="1230"/>
                  <a:pt x="175" y="1167"/>
                </a:cubicBezTo>
                <a:lnTo>
                  <a:pt x="175" y="992"/>
                </a:lnTo>
                <a:lnTo>
                  <a:pt x="292" y="992"/>
                </a:lnTo>
                <a:lnTo>
                  <a:pt x="292" y="1110"/>
                </a:lnTo>
                <a:lnTo>
                  <a:pt x="874" y="1110"/>
                </a:lnTo>
                <a:lnTo>
                  <a:pt x="874" y="175"/>
                </a:lnTo>
                <a:lnTo>
                  <a:pt x="292" y="175"/>
                </a:lnTo>
                <a:lnTo>
                  <a:pt x="292" y="292"/>
                </a:lnTo>
                <a:lnTo>
                  <a:pt x="175" y="292"/>
                </a:lnTo>
                <a:lnTo>
                  <a:pt x="175" y="118"/>
                </a:lnTo>
                <a:cubicBezTo>
                  <a:pt x="175" y="55"/>
                  <a:pt x="229" y="0"/>
                  <a:pt x="292" y="0"/>
                </a:cubicBezTo>
                <a:lnTo>
                  <a:pt x="874"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80301" y="4950621"/>
            <a:ext cx="377825" cy="461963"/>
          </a:xfrm>
          <a:custGeom>
            <a:avLst/>
            <a:gdLst>
              <a:gd name="T0" fmla="*/ 932 w 1051"/>
              <a:gd name="T1" fmla="*/ 0 h 1285"/>
              <a:gd name="T2" fmla="*/ 1050 w 1051"/>
              <a:gd name="T3" fmla="*/ 118 h 1285"/>
              <a:gd name="T4" fmla="*/ 1050 w 1051"/>
              <a:gd name="T5" fmla="*/ 1167 h 1285"/>
              <a:gd name="T6" fmla="*/ 932 w 1051"/>
              <a:gd name="T7" fmla="*/ 1284 h 1285"/>
              <a:gd name="T8" fmla="*/ 350 w 1051"/>
              <a:gd name="T9" fmla="*/ 1284 h 1285"/>
              <a:gd name="T10" fmla="*/ 233 w 1051"/>
              <a:gd name="T11" fmla="*/ 1167 h 1285"/>
              <a:gd name="T12" fmla="*/ 233 w 1051"/>
              <a:gd name="T13" fmla="*/ 992 h 1285"/>
              <a:gd name="T14" fmla="*/ 350 w 1051"/>
              <a:gd name="T15" fmla="*/ 992 h 1285"/>
              <a:gd name="T16" fmla="*/ 350 w 1051"/>
              <a:gd name="T17" fmla="*/ 1110 h 1285"/>
              <a:gd name="T18" fmla="*/ 932 w 1051"/>
              <a:gd name="T19" fmla="*/ 1110 h 1285"/>
              <a:gd name="T20" fmla="*/ 932 w 1051"/>
              <a:gd name="T21" fmla="*/ 175 h 1285"/>
              <a:gd name="T22" fmla="*/ 350 w 1051"/>
              <a:gd name="T23" fmla="*/ 175 h 1285"/>
              <a:gd name="T24" fmla="*/ 350 w 1051"/>
              <a:gd name="T25" fmla="*/ 292 h 1285"/>
              <a:gd name="T26" fmla="*/ 233 w 1051"/>
              <a:gd name="T27" fmla="*/ 292 h 1285"/>
              <a:gd name="T28" fmla="*/ 233 w 1051"/>
              <a:gd name="T29" fmla="*/ 118 h 1285"/>
              <a:gd name="T30" fmla="*/ 350 w 1051"/>
              <a:gd name="T31" fmla="*/ 0 h 1285"/>
              <a:gd name="T32" fmla="*/ 932 w 1051"/>
              <a:gd name="T33" fmla="*/ 0 h 1285"/>
              <a:gd name="T34" fmla="*/ 582 w 1051"/>
              <a:gd name="T35" fmla="*/ 421 h 1285"/>
              <a:gd name="T36" fmla="*/ 350 w 1051"/>
              <a:gd name="T37" fmla="*/ 653 h 1285"/>
              <a:gd name="T38" fmla="*/ 582 w 1051"/>
              <a:gd name="T39" fmla="*/ 888 h 1285"/>
              <a:gd name="T40" fmla="*/ 525 w 1051"/>
              <a:gd name="T41" fmla="*/ 946 h 1285"/>
              <a:gd name="T42" fmla="*/ 293 w 1051"/>
              <a:gd name="T43" fmla="*/ 713 h 1285"/>
              <a:gd name="T44" fmla="*/ 58 w 1051"/>
              <a:gd name="T45" fmla="*/ 946 h 1285"/>
              <a:gd name="T46" fmla="*/ 0 w 1051"/>
              <a:gd name="T47" fmla="*/ 888 h 1285"/>
              <a:gd name="T48" fmla="*/ 233 w 1051"/>
              <a:gd name="T49" fmla="*/ 653 h 1285"/>
              <a:gd name="T50" fmla="*/ 0 w 1051"/>
              <a:gd name="T51" fmla="*/ 421 h 1285"/>
              <a:gd name="T52" fmla="*/ 58 w 1051"/>
              <a:gd name="T53" fmla="*/ 364 h 1285"/>
              <a:gd name="T54" fmla="*/ 293 w 1051"/>
              <a:gd name="T55" fmla="*/ 596 h 1285"/>
              <a:gd name="T56" fmla="*/ 525 w 1051"/>
              <a:gd name="T57" fmla="*/ 364 h 1285"/>
              <a:gd name="T58" fmla="*/ 582 w 1051"/>
              <a:gd name="T59" fmla="*/ 421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285">
                <a:moveTo>
                  <a:pt x="932" y="0"/>
                </a:moveTo>
                <a:cubicBezTo>
                  <a:pt x="995" y="0"/>
                  <a:pt x="1050" y="55"/>
                  <a:pt x="1050" y="118"/>
                </a:cubicBezTo>
                <a:lnTo>
                  <a:pt x="1050" y="1167"/>
                </a:lnTo>
                <a:cubicBezTo>
                  <a:pt x="1050" y="1230"/>
                  <a:pt x="995" y="1284"/>
                  <a:pt x="932" y="1284"/>
                </a:cubicBezTo>
                <a:lnTo>
                  <a:pt x="350" y="1284"/>
                </a:lnTo>
                <a:cubicBezTo>
                  <a:pt x="287" y="1284"/>
                  <a:pt x="233" y="1230"/>
                  <a:pt x="233" y="1167"/>
                </a:cubicBezTo>
                <a:lnTo>
                  <a:pt x="233" y="992"/>
                </a:lnTo>
                <a:lnTo>
                  <a:pt x="350" y="992"/>
                </a:lnTo>
                <a:lnTo>
                  <a:pt x="350" y="1110"/>
                </a:lnTo>
                <a:lnTo>
                  <a:pt x="932" y="1110"/>
                </a:lnTo>
                <a:lnTo>
                  <a:pt x="932" y="175"/>
                </a:lnTo>
                <a:lnTo>
                  <a:pt x="350" y="175"/>
                </a:lnTo>
                <a:lnTo>
                  <a:pt x="350" y="292"/>
                </a:lnTo>
                <a:lnTo>
                  <a:pt x="233" y="292"/>
                </a:lnTo>
                <a:lnTo>
                  <a:pt x="233" y="118"/>
                </a:lnTo>
                <a:cubicBezTo>
                  <a:pt x="233" y="55"/>
                  <a:pt x="287" y="0"/>
                  <a:pt x="350" y="0"/>
                </a:cubicBezTo>
                <a:lnTo>
                  <a:pt x="932" y="0"/>
                </a:lnTo>
                <a:close/>
                <a:moveTo>
                  <a:pt x="582" y="421"/>
                </a:moveTo>
                <a:lnTo>
                  <a:pt x="350" y="653"/>
                </a:lnTo>
                <a:lnTo>
                  <a:pt x="582" y="888"/>
                </a:lnTo>
                <a:lnTo>
                  <a:pt x="525" y="946"/>
                </a:lnTo>
                <a:lnTo>
                  <a:pt x="293" y="713"/>
                </a:lnTo>
                <a:lnTo>
                  <a:pt x="58" y="946"/>
                </a:lnTo>
                <a:lnTo>
                  <a:pt x="0" y="888"/>
                </a:lnTo>
                <a:lnTo>
                  <a:pt x="233" y="653"/>
                </a:lnTo>
                <a:lnTo>
                  <a:pt x="0" y="421"/>
                </a:lnTo>
                <a:lnTo>
                  <a:pt x="58" y="364"/>
                </a:lnTo>
                <a:lnTo>
                  <a:pt x="293" y="596"/>
                </a:lnTo>
                <a:lnTo>
                  <a:pt x="525" y="364"/>
                </a:lnTo>
                <a:lnTo>
                  <a:pt x="582" y="42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51864" y="4993483"/>
            <a:ext cx="377825" cy="377825"/>
          </a:xfrm>
          <a:custGeom>
            <a:avLst/>
            <a:gdLst>
              <a:gd name="T0" fmla="*/ 210 w 1050"/>
              <a:gd name="T1" fmla="*/ 453 h 1050"/>
              <a:gd name="T2" fmla="*/ 595 w 1050"/>
              <a:gd name="T3" fmla="*/ 839 h 1050"/>
              <a:gd name="T4" fmla="*/ 724 w 1050"/>
              <a:gd name="T5" fmla="*/ 710 h 1050"/>
              <a:gd name="T6" fmla="*/ 784 w 1050"/>
              <a:gd name="T7" fmla="*/ 696 h 1050"/>
              <a:gd name="T8" fmla="*/ 992 w 1050"/>
              <a:gd name="T9" fmla="*/ 729 h 1050"/>
              <a:gd name="T10" fmla="*/ 1049 w 1050"/>
              <a:gd name="T11" fmla="*/ 787 h 1050"/>
              <a:gd name="T12" fmla="*/ 1049 w 1050"/>
              <a:gd name="T13" fmla="*/ 992 h 1050"/>
              <a:gd name="T14" fmla="*/ 992 w 1050"/>
              <a:gd name="T15" fmla="*/ 1049 h 1050"/>
              <a:gd name="T16" fmla="*/ 0 w 1050"/>
              <a:gd name="T17" fmla="*/ 57 h 1050"/>
              <a:gd name="T18" fmla="*/ 57 w 1050"/>
              <a:gd name="T19" fmla="*/ 0 h 1050"/>
              <a:gd name="T20" fmla="*/ 262 w 1050"/>
              <a:gd name="T21" fmla="*/ 0 h 1050"/>
              <a:gd name="T22" fmla="*/ 319 w 1050"/>
              <a:gd name="T23" fmla="*/ 57 h 1050"/>
              <a:gd name="T24" fmla="*/ 352 w 1050"/>
              <a:gd name="T25" fmla="*/ 265 h 1050"/>
              <a:gd name="T26" fmla="*/ 339 w 1050"/>
              <a:gd name="T27" fmla="*/ 325 h 1050"/>
              <a:gd name="T28" fmla="*/ 210 w 1050"/>
              <a:gd name="T29" fmla="*/ 453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1050">
                <a:moveTo>
                  <a:pt x="210" y="453"/>
                </a:moveTo>
                <a:cubicBezTo>
                  <a:pt x="295" y="617"/>
                  <a:pt x="431" y="754"/>
                  <a:pt x="595" y="839"/>
                </a:cubicBezTo>
                <a:lnTo>
                  <a:pt x="724" y="710"/>
                </a:lnTo>
                <a:cubicBezTo>
                  <a:pt x="740" y="694"/>
                  <a:pt x="765" y="688"/>
                  <a:pt x="784" y="696"/>
                </a:cubicBezTo>
                <a:cubicBezTo>
                  <a:pt x="850" y="718"/>
                  <a:pt x="921" y="729"/>
                  <a:pt x="992" y="729"/>
                </a:cubicBezTo>
                <a:cubicBezTo>
                  <a:pt x="1024" y="729"/>
                  <a:pt x="1049" y="754"/>
                  <a:pt x="1049" y="787"/>
                </a:cubicBezTo>
                <a:lnTo>
                  <a:pt x="1049" y="992"/>
                </a:lnTo>
                <a:cubicBezTo>
                  <a:pt x="1049" y="1024"/>
                  <a:pt x="1024" y="1049"/>
                  <a:pt x="992" y="1049"/>
                </a:cubicBezTo>
                <a:cubicBezTo>
                  <a:pt x="445" y="1049"/>
                  <a:pt x="0" y="604"/>
                  <a:pt x="0" y="57"/>
                </a:cubicBezTo>
                <a:cubicBezTo>
                  <a:pt x="0" y="24"/>
                  <a:pt x="24" y="0"/>
                  <a:pt x="57" y="0"/>
                </a:cubicBezTo>
                <a:lnTo>
                  <a:pt x="262" y="0"/>
                </a:lnTo>
                <a:cubicBezTo>
                  <a:pt x="295" y="0"/>
                  <a:pt x="319" y="24"/>
                  <a:pt x="319" y="57"/>
                </a:cubicBezTo>
                <a:cubicBezTo>
                  <a:pt x="319" y="131"/>
                  <a:pt x="330" y="199"/>
                  <a:pt x="352" y="265"/>
                </a:cubicBezTo>
                <a:cubicBezTo>
                  <a:pt x="358" y="284"/>
                  <a:pt x="355" y="308"/>
                  <a:pt x="339" y="325"/>
                </a:cubicBezTo>
                <a:lnTo>
                  <a:pt x="210" y="45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21839" y="4993483"/>
            <a:ext cx="377825" cy="377825"/>
          </a:xfrm>
          <a:custGeom>
            <a:avLst/>
            <a:gdLst>
              <a:gd name="T0" fmla="*/ 932 w 1050"/>
              <a:gd name="T1" fmla="*/ 0 h 1050"/>
              <a:gd name="T2" fmla="*/ 1049 w 1050"/>
              <a:gd name="T3" fmla="*/ 0 h 1050"/>
              <a:gd name="T4" fmla="*/ 1049 w 1050"/>
              <a:gd name="T5" fmla="*/ 407 h 1050"/>
              <a:gd name="T6" fmla="*/ 932 w 1050"/>
              <a:gd name="T7" fmla="*/ 407 h 1050"/>
              <a:gd name="T8" fmla="*/ 932 w 1050"/>
              <a:gd name="T9" fmla="*/ 0 h 1050"/>
              <a:gd name="T10" fmla="*/ 992 w 1050"/>
              <a:gd name="T11" fmla="*/ 729 h 1050"/>
              <a:gd name="T12" fmla="*/ 1049 w 1050"/>
              <a:gd name="T13" fmla="*/ 787 h 1050"/>
              <a:gd name="T14" fmla="*/ 1049 w 1050"/>
              <a:gd name="T15" fmla="*/ 992 h 1050"/>
              <a:gd name="T16" fmla="*/ 992 w 1050"/>
              <a:gd name="T17" fmla="*/ 1049 h 1050"/>
              <a:gd name="T18" fmla="*/ 0 w 1050"/>
              <a:gd name="T19" fmla="*/ 57 h 1050"/>
              <a:gd name="T20" fmla="*/ 57 w 1050"/>
              <a:gd name="T21" fmla="*/ 0 h 1050"/>
              <a:gd name="T22" fmla="*/ 262 w 1050"/>
              <a:gd name="T23" fmla="*/ 0 h 1050"/>
              <a:gd name="T24" fmla="*/ 320 w 1050"/>
              <a:gd name="T25" fmla="*/ 57 h 1050"/>
              <a:gd name="T26" fmla="*/ 353 w 1050"/>
              <a:gd name="T27" fmla="*/ 265 h 1050"/>
              <a:gd name="T28" fmla="*/ 339 w 1050"/>
              <a:gd name="T29" fmla="*/ 325 h 1050"/>
              <a:gd name="T30" fmla="*/ 210 w 1050"/>
              <a:gd name="T31" fmla="*/ 453 h 1050"/>
              <a:gd name="T32" fmla="*/ 596 w 1050"/>
              <a:gd name="T33" fmla="*/ 839 h 1050"/>
              <a:gd name="T34" fmla="*/ 724 w 1050"/>
              <a:gd name="T35" fmla="*/ 710 h 1050"/>
              <a:gd name="T36" fmla="*/ 784 w 1050"/>
              <a:gd name="T37" fmla="*/ 696 h 1050"/>
              <a:gd name="T38" fmla="*/ 992 w 1050"/>
              <a:gd name="T39" fmla="*/ 729 h 1050"/>
              <a:gd name="T40" fmla="*/ 817 w 1050"/>
              <a:gd name="T41" fmla="*/ 0 h 1050"/>
              <a:gd name="T42" fmla="*/ 817 w 1050"/>
              <a:gd name="T43" fmla="*/ 407 h 1050"/>
              <a:gd name="T44" fmla="*/ 700 w 1050"/>
              <a:gd name="T45" fmla="*/ 407 h 1050"/>
              <a:gd name="T46" fmla="*/ 700 w 1050"/>
              <a:gd name="T47" fmla="*/ 0 h 1050"/>
              <a:gd name="T48" fmla="*/ 817 w 1050"/>
              <a:gd name="T4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932" y="0"/>
                </a:moveTo>
                <a:lnTo>
                  <a:pt x="1049" y="0"/>
                </a:lnTo>
                <a:lnTo>
                  <a:pt x="1049" y="407"/>
                </a:lnTo>
                <a:lnTo>
                  <a:pt x="932" y="407"/>
                </a:lnTo>
                <a:lnTo>
                  <a:pt x="932" y="0"/>
                </a:lnTo>
                <a:close/>
                <a:moveTo>
                  <a:pt x="992" y="729"/>
                </a:moveTo>
                <a:cubicBezTo>
                  <a:pt x="1025" y="729"/>
                  <a:pt x="1049" y="754"/>
                  <a:pt x="1049" y="787"/>
                </a:cubicBezTo>
                <a:lnTo>
                  <a:pt x="1049" y="992"/>
                </a:lnTo>
                <a:cubicBezTo>
                  <a:pt x="1049" y="1024"/>
                  <a:pt x="1025" y="1049"/>
                  <a:pt x="992" y="1049"/>
                </a:cubicBezTo>
                <a:cubicBezTo>
                  <a:pt x="445" y="1049"/>
                  <a:pt x="0" y="604"/>
                  <a:pt x="0" y="57"/>
                </a:cubicBezTo>
                <a:cubicBezTo>
                  <a:pt x="0" y="24"/>
                  <a:pt x="25" y="0"/>
                  <a:pt x="57" y="0"/>
                </a:cubicBezTo>
                <a:lnTo>
                  <a:pt x="262" y="0"/>
                </a:lnTo>
                <a:cubicBezTo>
                  <a:pt x="295" y="0"/>
                  <a:pt x="320" y="24"/>
                  <a:pt x="320" y="57"/>
                </a:cubicBezTo>
                <a:cubicBezTo>
                  <a:pt x="320" y="131"/>
                  <a:pt x="331" y="199"/>
                  <a:pt x="353" y="265"/>
                </a:cubicBezTo>
                <a:cubicBezTo>
                  <a:pt x="358" y="284"/>
                  <a:pt x="355" y="308"/>
                  <a:pt x="339" y="325"/>
                </a:cubicBezTo>
                <a:lnTo>
                  <a:pt x="210" y="453"/>
                </a:lnTo>
                <a:cubicBezTo>
                  <a:pt x="295" y="620"/>
                  <a:pt x="432" y="754"/>
                  <a:pt x="596" y="839"/>
                </a:cubicBezTo>
                <a:lnTo>
                  <a:pt x="724" y="710"/>
                </a:lnTo>
                <a:cubicBezTo>
                  <a:pt x="741" y="694"/>
                  <a:pt x="765" y="691"/>
                  <a:pt x="784" y="696"/>
                </a:cubicBezTo>
                <a:cubicBezTo>
                  <a:pt x="850" y="718"/>
                  <a:pt x="918" y="729"/>
                  <a:pt x="992" y="729"/>
                </a:cubicBezTo>
                <a:close/>
                <a:moveTo>
                  <a:pt x="817" y="0"/>
                </a:moveTo>
                <a:lnTo>
                  <a:pt x="817" y="407"/>
                </a:lnTo>
                <a:lnTo>
                  <a:pt x="700" y="407"/>
                </a:lnTo>
                <a:lnTo>
                  <a:pt x="700" y="0"/>
                </a:ln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628314" y="4995069"/>
            <a:ext cx="504825" cy="374650"/>
          </a:xfrm>
          <a:custGeom>
            <a:avLst/>
            <a:gdLst>
              <a:gd name="T0" fmla="*/ 1383 w 1401"/>
              <a:gd name="T1" fmla="*/ 798 h 1042"/>
              <a:gd name="T2" fmla="*/ 1400 w 1401"/>
              <a:gd name="T3" fmla="*/ 839 h 1042"/>
              <a:gd name="T4" fmla="*/ 1383 w 1401"/>
              <a:gd name="T5" fmla="*/ 880 h 1042"/>
              <a:gd name="T6" fmla="*/ 1238 w 1401"/>
              <a:gd name="T7" fmla="*/ 1024 h 1042"/>
              <a:gd name="T8" fmla="*/ 1197 w 1401"/>
              <a:gd name="T9" fmla="*/ 1041 h 1042"/>
              <a:gd name="T10" fmla="*/ 1156 w 1401"/>
              <a:gd name="T11" fmla="*/ 1024 h 1042"/>
              <a:gd name="T12" fmla="*/ 1001 w 1401"/>
              <a:gd name="T13" fmla="*/ 915 h 1042"/>
              <a:gd name="T14" fmla="*/ 968 w 1401"/>
              <a:gd name="T15" fmla="*/ 863 h 1042"/>
              <a:gd name="T16" fmla="*/ 968 w 1401"/>
              <a:gd name="T17" fmla="*/ 683 h 1042"/>
              <a:gd name="T18" fmla="*/ 700 w 1401"/>
              <a:gd name="T19" fmla="*/ 642 h 1042"/>
              <a:gd name="T20" fmla="*/ 432 w 1401"/>
              <a:gd name="T21" fmla="*/ 683 h 1042"/>
              <a:gd name="T22" fmla="*/ 432 w 1401"/>
              <a:gd name="T23" fmla="*/ 863 h 1042"/>
              <a:gd name="T24" fmla="*/ 399 w 1401"/>
              <a:gd name="T25" fmla="*/ 918 h 1042"/>
              <a:gd name="T26" fmla="*/ 244 w 1401"/>
              <a:gd name="T27" fmla="*/ 1024 h 1042"/>
              <a:gd name="T28" fmla="*/ 203 w 1401"/>
              <a:gd name="T29" fmla="*/ 1041 h 1042"/>
              <a:gd name="T30" fmla="*/ 162 w 1401"/>
              <a:gd name="T31" fmla="*/ 1024 h 1042"/>
              <a:gd name="T32" fmla="*/ 17 w 1401"/>
              <a:gd name="T33" fmla="*/ 880 h 1042"/>
              <a:gd name="T34" fmla="*/ 0 w 1401"/>
              <a:gd name="T35" fmla="*/ 839 h 1042"/>
              <a:gd name="T36" fmla="*/ 17 w 1401"/>
              <a:gd name="T37" fmla="*/ 798 h 1042"/>
              <a:gd name="T38" fmla="*/ 700 w 1401"/>
              <a:gd name="T39" fmla="*/ 524 h 1042"/>
              <a:gd name="T40" fmla="*/ 1383 w 1401"/>
              <a:gd name="T41" fmla="*/ 798 h 1042"/>
              <a:gd name="T42" fmla="*/ 380 w 1401"/>
              <a:gd name="T43" fmla="*/ 145 h 1042"/>
              <a:gd name="T44" fmla="*/ 380 w 1401"/>
              <a:gd name="T45" fmla="*/ 349 h 1042"/>
              <a:gd name="T46" fmla="*/ 293 w 1401"/>
              <a:gd name="T47" fmla="*/ 349 h 1042"/>
              <a:gd name="T48" fmla="*/ 293 w 1401"/>
              <a:gd name="T49" fmla="*/ 0 h 1042"/>
              <a:gd name="T50" fmla="*/ 643 w 1401"/>
              <a:gd name="T51" fmla="*/ 0 h 1042"/>
              <a:gd name="T52" fmla="*/ 643 w 1401"/>
              <a:gd name="T53" fmla="*/ 87 h 1042"/>
              <a:gd name="T54" fmla="*/ 438 w 1401"/>
              <a:gd name="T55" fmla="*/ 87 h 1042"/>
              <a:gd name="T56" fmla="*/ 700 w 1401"/>
              <a:gd name="T57" fmla="*/ 349 h 1042"/>
              <a:gd name="T58" fmla="*/ 1050 w 1401"/>
              <a:gd name="T59" fmla="*/ 0 h 1042"/>
              <a:gd name="T60" fmla="*/ 1107 w 1401"/>
              <a:gd name="T61" fmla="*/ 57 h 1042"/>
              <a:gd name="T62" fmla="*/ 700 w 1401"/>
              <a:gd name="T63" fmla="*/ 467 h 1042"/>
              <a:gd name="T64" fmla="*/ 380 w 1401"/>
              <a:gd name="T65" fmla="*/ 145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1042">
                <a:moveTo>
                  <a:pt x="1383" y="798"/>
                </a:moveTo>
                <a:cubicBezTo>
                  <a:pt x="1394" y="809"/>
                  <a:pt x="1400" y="823"/>
                  <a:pt x="1400" y="839"/>
                </a:cubicBezTo>
                <a:cubicBezTo>
                  <a:pt x="1400" y="856"/>
                  <a:pt x="1394" y="869"/>
                  <a:pt x="1383" y="880"/>
                </a:cubicBezTo>
                <a:lnTo>
                  <a:pt x="1238" y="1024"/>
                </a:lnTo>
                <a:cubicBezTo>
                  <a:pt x="1228" y="1035"/>
                  <a:pt x="1214" y="1041"/>
                  <a:pt x="1197" y="1041"/>
                </a:cubicBezTo>
                <a:cubicBezTo>
                  <a:pt x="1181" y="1041"/>
                  <a:pt x="1167" y="1035"/>
                  <a:pt x="1156" y="1024"/>
                </a:cubicBezTo>
                <a:cubicBezTo>
                  <a:pt x="1110" y="981"/>
                  <a:pt x="1058" y="942"/>
                  <a:pt x="1001" y="915"/>
                </a:cubicBezTo>
                <a:cubicBezTo>
                  <a:pt x="982" y="907"/>
                  <a:pt x="968" y="885"/>
                  <a:pt x="968" y="863"/>
                </a:cubicBezTo>
                <a:lnTo>
                  <a:pt x="968" y="683"/>
                </a:lnTo>
                <a:cubicBezTo>
                  <a:pt x="883" y="656"/>
                  <a:pt x="793" y="642"/>
                  <a:pt x="700" y="642"/>
                </a:cubicBezTo>
                <a:cubicBezTo>
                  <a:pt x="607" y="642"/>
                  <a:pt x="517" y="656"/>
                  <a:pt x="432" y="683"/>
                </a:cubicBezTo>
                <a:lnTo>
                  <a:pt x="432" y="863"/>
                </a:lnTo>
                <a:cubicBezTo>
                  <a:pt x="432" y="888"/>
                  <a:pt x="419" y="910"/>
                  <a:pt x="399" y="918"/>
                </a:cubicBezTo>
                <a:cubicBezTo>
                  <a:pt x="342" y="945"/>
                  <a:pt x="290" y="981"/>
                  <a:pt x="244" y="1024"/>
                </a:cubicBezTo>
                <a:cubicBezTo>
                  <a:pt x="233" y="1035"/>
                  <a:pt x="220" y="1041"/>
                  <a:pt x="203" y="1041"/>
                </a:cubicBezTo>
                <a:cubicBezTo>
                  <a:pt x="187" y="1041"/>
                  <a:pt x="173" y="1035"/>
                  <a:pt x="162" y="1024"/>
                </a:cubicBezTo>
                <a:lnTo>
                  <a:pt x="17" y="880"/>
                </a:lnTo>
                <a:cubicBezTo>
                  <a:pt x="6" y="869"/>
                  <a:pt x="0" y="856"/>
                  <a:pt x="0" y="839"/>
                </a:cubicBezTo>
                <a:cubicBezTo>
                  <a:pt x="0" y="823"/>
                  <a:pt x="6" y="809"/>
                  <a:pt x="17" y="798"/>
                </a:cubicBezTo>
                <a:cubicBezTo>
                  <a:pt x="194" y="628"/>
                  <a:pt x="435" y="524"/>
                  <a:pt x="700" y="524"/>
                </a:cubicBezTo>
                <a:cubicBezTo>
                  <a:pt x="965" y="524"/>
                  <a:pt x="1206" y="628"/>
                  <a:pt x="1383" y="798"/>
                </a:cubicBezTo>
                <a:close/>
                <a:moveTo>
                  <a:pt x="380" y="145"/>
                </a:moveTo>
                <a:lnTo>
                  <a:pt x="380" y="349"/>
                </a:lnTo>
                <a:lnTo>
                  <a:pt x="293" y="349"/>
                </a:lnTo>
                <a:lnTo>
                  <a:pt x="293" y="0"/>
                </a:lnTo>
                <a:lnTo>
                  <a:pt x="643" y="0"/>
                </a:lnTo>
                <a:lnTo>
                  <a:pt x="643" y="87"/>
                </a:lnTo>
                <a:lnTo>
                  <a:pt x="438" y="87"/>
                </a:lnTo>
                <a:lnTo>
                  <a:pt x="700" y="349"/>
                </a:lnTo>
                <a:lnTo>
                  <a:pt x="1050" y="0"/>
                </a:lnTo>
                <a:lnTo>
                  <a:pt x="1107" y="57"/>
                </a:lnTo>
                <a:lnTo>
                  <a:pt x="700" y="467"/>
                </a:lnTo>
                <a:lnTo>
                  <a:pt x="380" y="14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862" y="5863434"/>
            <a:ext cx="419100" cy="377825"/>
          </a:xfrm>
          <a:custGeom>
            <a:avLst/>
            <a:gdLst>
              <a:gd name="T0" fmla="*/ 582 w 1165"/>
              <a:gd name="T1" fmla="*/ 874 h 1050"/>
              <a:gd name="T2" fmla="*/ 875 w 1165"/>
              <a:gd name="T3" fmla="*/ 582 h 1050"/>
              <a:gd name="T4" fmla="*/ 582 w 1165"/>
              <a:gd name="T5" fmla="*/ 290 h 1050"/>
              <a:gd name="T6" fmla="*/ 290 w 1165"/>
              <a:gd name="T7" fmla="*/ 582 h 1050"/>
              <a:gd name="T8" fmla="*/ 582 w 1165"/>
              <a:gd name="T9" fmla="*/ 874 h 1050"/>
              <a:gd name="T10" fmla="*/ 407 w 1165"/>
              <a:gd name="T11" fmla="*/ 0 h 1050"/>
              <a:gd name="T12" fmla="*/ 757 w 1165"/>
              <a:gd name="T13" fmla="*/ 0 h 1050"/>
              <a:gd name="T14" fmla="*/ 864 w 1165"/>
              <a:gd name="T15" fmla="*/ 115 h 1050"/>
              <a:gd name="T16" fmla="*/ 1050 w 1165"/>
              <a:gd name="T17" fmla="*/ 115 h 1050"/>
              <a:gd name="T18" fmla="*/ 1164 w 1165"/>
              <a:gd name="T19" fmla="*/ 232 h 1050"/>
              <a:gd name="T20" fmla="*/ 1164 w 1165"/>
              <a:gd name="T21" fmla="*/ 932 h 1050"/>
              <a:gd name="T22" fmla="*/ 1050 w 1165"/>
              <a:gd name="T23" fmla="*/ 1049 h 1050"/>
              <a:gd name="T24" fmla="*/ 115 w 1165"/>
              <a:gd name="T25" fmla="*/ 1049 h 1050"/>
              <a:gd name="T26" fmla="*/ 0 w 1165"/>
              <a:gd name="T27" fmla="*/ 932 h 1050"/>
              <a:gd name="T28" fmla="*/ 0 w 1165"/>
              <a:gd name="T29" fmla="*/ 232 h 1050"/>
              <a:gd name="T30" fmla="*/ 115 w 1165"/>
              <a:gd name="T31" fmla="*/ 115 h 1050"/>
              <a:gd name="T32" fmla="*/ 301 w 1165"/>
              <a:gd name="T33" fmla="*/ 115 h 1050"/>
              <a:gd name="T34" fmla="*/ 407 w 1165"/>
              <a:gd name="T35" fmla="*/ 0 h 1050"/>
              <a:gd name="T36" fmla="*/ 397 w 1165"/>
              <a:gd name="T37" fmla="*/ 582 h 1050"/>
              <a:gd name="T38" fmla="*/ 582 w 1165"/>
              <a:gd name="T39" fmla="*/ 396 h 1050"/>
              <a:gd name="T40" fmla="*/ 768 w 1165"/>
              <a:gd name="T41" fmla="*/ 582 h 1050"/>
              <a:gd name="T42" fmla="*/ 582 w 1165"/>
              <a:gd name="T43" fmla="*/ 768 h 1050"/>
              <a:gd name="T44" fmla="*/ 397 w 1165"/>
              <a:gd name="T4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5" h="1050">
                <a:moveTo>
                  <a:pt x="582" y="874"/>
                </a:moveTo>
                <a:cubicBezTo>
                  <a:pt x="744" y="874"/>
                  <a:pt x="875" y="743"/>
                  <a:pt x="875" y="582"/>
                </a:cubicBezTo>
                <a:cubicBezTo>
                  <a:pt x="875" y="421"/>
                  <a:pt x="744" y="290"/>
                  <a:pt x="582" y="290"/>
                </a:cubicBezTo>
                <a:cubicBezTo>
                  <a:pt x="421" y="290"/>
                  <a:pt x="290" y="421"/>
                  <a:pt x="290" y="582"/>
                </a:cubicBezTo>
                <a:cubicBezTo>
                  <a:pt x="290" y="743"/>
                  <a:pt x="421" y="874"/>
                  <a:pt x="582" y="874"/>
                </a:cubicBezTo>
                <a:close/>
                <a:moveTo>
                  <a:pt x="407" y="0"/>
                </a:moveTo>
                <a:lnTo>
                  <a:pt x="757" y="0"/>
                </a:lnTo>
                <a:lnTo>
                  <a:pt x="864" y="115"/>
                </a:lnTo>
                <a:lnTo>
                  <a:pt x="1050" y="115"/>
                </a:lnTo>
                <a:cubicBezTo>
                  <a:pt x="1113" y="115"/>
                  <a:pt x="1164" y="169"/>
                  <a:pt x="1164" y="232"/>
                </a:cubicBezTo>
                <a:lnTo>
                  <a:pt x="1164" y="932"/>
                </a:lnTo>
                <a:cubicBezTo>
                  <a:pt x="1164" y="995"/>
                  <a:pt x="1113" y="1049"/>
                  <a:pt x="1050" y="1049"/>
                </a:cubicBezTo>
                <a:lnTo>
                  <a:pt x="115" y="1049"/>
                </a:lnTo>
                <a:cubicBezTo>
                  <a:pt x="52" y="1049"/>
                  <a:pt x="0" y="995"/>
                  <a:pt x="0" y="932"/>
                </a:cubicBezTo>
                <a:lnTo>
                  <a:pt x="0" y="232"/>
                </a:lnTo>
                <a:cubicBezTo>
                  <a:pt x="0" y="169"/>
                  <a:pt x="52" y="115"/>
                  <a:pt x="115" y="115"/>
                </a:cubicBezTo>
                <a:lnTo>
                  <a:pt x="301" y="115"/>
                </a:lnTo>
                <a:lnTo>
                  <a:pt x="407" y="0"/>
                </a:lnTo>
                <a:close/>
                <a:moveTo>
                  <a:pt x="397" y="582"/>
                </a:moveTo>
                <a:cubicBezTo>
                  <a:pt x="397" y="478"/>
                  <a:pt x="478" y="396"/>
                  <a:pt x="582" y="396"/>
                </a:cubicBezTo>
                <a:cubicBezTo>
                  <a:pt x="685" y="396"/>
                  <a:pt x="768" y="478"/>
                  <a:pt x="768" y="582"/>
                </a:cubicBezTo>
                <a:cubicBezTo>
                  <a:pt x="768" y="686"/>
                  <a:pt x="685" y="768"/>
                  <a:pt x="582" y="768"/>
                </a:cubicBezTo>
                <a:cubicBezTo>
                  <a:pt x="478" y="768"/>
                  <a:pt x="397" y="686"/>
                  <a:pt x="397" y="58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74874" y="5842794"/>
            <a:ext cx="336550" cy="419100"/>
          </a:xfrm>
          <a:custGeom>
            <a:avLst/>
            <a:gdLst>
              <a:gd name="T0" fmla="*/ 118 w 936"/>
              <a:gd name="T1" fmla="*/ 989 h 1165"/>
              <a:gd name="T2" fmla="*/ 818 w 936"/>
              <a:gd name="T3" fmla="*/ 989 h 1165"/>
              <a:gd name="T4" fmla="*/ 593 w 936"/>
              <a:gd name="T5" fmla="*/ 691 h 1165"/>
              <a:gd name="T6" fmla="*/ 419 w 936"/>
              <a:gd name="T7" fmla="*/ 915 h 1165"/>
              <a:gd name="T8" fmla="*/ 293 w 936"/>
              <a:gd name="T9" fmla="*/ 765 h 1165"/>
              <a:gd name="T10" fmla="*/ 118 w 936"/>
              <a:gd name="T11" fmla="*/ 989 h 1165"/>
              <a:gd name="T12" fmla="*/ 118 w 936"/>
              <a:gd name="T13" fmla="*/ 114 h 1165"/>
              <a:gd name="T14" fmla="*/ 118 w 936"/>
              <a:gd name="T15" fmla="*/ 582 h 1165"/>
              <a:gd name="T16" fmla="*/ 263 w 936"/>
              <a:gd name="T17" fmla="*/ 494 h 1165"/>
              <a:gd name="T18" fmla="*/ 410 w 936"/>
              <a:gd name="T19" fmla="*/ 582 h 1165"/>
              <a:gd name="T20" fmla="*/ 410 w 936"/>
              <a:gd name="T21" fmla="*/ 114 h 1165"/>
              <a:gd name="T22" fmla="*/ 118 w 936"/>
              <a:gd name="T23" fmla="*/ 114 h 1165"/>
              <a:gd name="T24" fmla="*/ 818 w 936"/>
              <a:gd name="T25" fmla="*/ 0 h 1165"/>
              <a:gd name="T26" fmla="*/ 935 w 936"/>
              <a:gd name="T27" fmla="*/ 114 h 1165"/>
              <a:gd name="T28" fmla="*/ 935 w 936"/>
              <a:gd name="T29" fmla="*/ 1049 h 1165"/>
              <a:gd name="T30" fmla="*/ 818 w 936"/>
              <a:gd name="T31" fmla="*/ 1164 h 1165"/>
              <a:gd name="T32" fmla="*/ 118 w 936"/>
              <a:gd name="T33" fmla="*/ 1164 h 1165"/>
              <a:gd name="T34" fmla="*/ 0 w 936"/>
              <a:gd name="T35" fmla="*/ 1049 h 1165"/>
              <a:gd name="T36" fmla="*/ 0 w 936"/>
              <a:gd name="T37" fmla="*/ 114 h 1165"/>
              <a:gd name="T38" fmla="*/ 118 w 936"/>
              <a:gd name="T39" fmla="*/ 0 h 1165"/>
              <a:gd name="T40" fmla="*/ 818 w 936"/>
              <a:gd name="T4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5">
                <a:moveTo>
                  <a:pt x="118" y="989"/>
                </a:moveTo>
                <a:lnTo>
                  <a:pt x="818" y="989"/>
                </a:lnTo>
                <a:lnTo>
                  <a:pt x="593" y="691"/>
                </a:lnTo>
                <a:lnTo>
                  <a:pt x="419" y="915"/>
                </a:lnTo>
                <a:lnTo>
                  <a:pt x="293" y="765"/>
                </a:lnTo>
                <a:lnTo>
                  <a:pt x="118" y="989"/>
                </a:lnTo>
                <a:close/>
                <a:moveTo>
                  <a:pt x="118" y="114"/>
                </a:moveTo>
                <a:lnTo>
                  <a:pt x="118" y="582"/>
                </a:lnTo>
                <a:lnTo>
                  <a:pt x="263" y="494"/>
                </a:lnTo>
                <a:lnTo>
                  <a:pt x="410" y="582"/>
                </a:lnTo>
                <a:lnTo>
                  <a:pt x="410" y="114"/>
                </a:lnTo>
                <a:lnTo>
                  <a:pt x="118" y="114"/>
                </a:lnTo>
                <a:close/>
                <a:moveTo>
                  <a:pt x="818" y="0"/>
                </a:moveTo>
                <a:cubicBezTo>
                  <a:pt x="880" y="0"/>
                  <a:pt x="935" y="52"/>
                  <a:pt x="935" y="114"/>
                </a:cubicBezTo>
                <a:lnTo>
                  <a:pt x="935" y="1049"/>
                </a:lnTo>
                <a:cubicBezTo>
                  <a:pt x="935" y="1112"/>
                  <a:pt x="880" y="1164"/>
                  <a:pt x="818" y="1164"/>
                </a:cubicBezTo>
                <a:lnTo>
                  <a:pt x="118" y="1164"/>
                </a:lnTo>
                <a:cubicBezTo>
                  <a:pt x="55" y="1164"/>
                  <a:pt x="0" y="1112"/>
                  <a:pt x="0" y="1049"/>
                </a:cubicBezTo>
                <a:lnTo>
                  <a:pt x="0" y="114"/>
                </a:lnTo>
                <a:cubicBezTo>
                  <a:pt x="0" y="52"/>
                  <a:pt x="55" y="0"/>
                  <a:pt x="118" y="0"/>
                </a:cubicBezTo>
                <a:lnTo>
                  <a:pt x="81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87701" y="5863434"/>
            <a:ext cx="461963" cy="377825"/>
          </a:xfrm>
          <a:custGeom>
            <a:avLst/>
            <a:gdLst>
              <a:gd name="T0" fmla="*/ 1167 w 1285"/>
              <a:gd name="T1" fmla="*/ 935 h 1050"/>
              <a:gd name="T2" fmla="*/ 1167 w 1285"/>
              <a:gd name="T3" fmla="*/ 115 h 1050"/>
              <a:gd name="T4" fmla="*/ 117 w 1285"/>
              <a:gd name="T5" fmla="*/ 115 h 1050"/>
              <a:gd name="T6" fmla="*/ 117 w 1285"/>
              <a:gd name="T7" fmla="*/ 935 h 1050"/>
              <a:gd name="T8" fmla="*/ 1167 w 1285"/>
              <a:gd name="T9" fmla="*/ 935 h 1050"/>
              <a:gd name="T10" fmla="*/ 1284 w 1285"/>
              <a:gd name="T11" fmla="*/ 932 h 1050"/>
              <a:gd name="T12" fmla="*/ 1167 w 1285"/>
              <a:gd name="T13" fmla="*/ 1049 h 1050"/>
              <a:gd name="T14" fmla="*/ 117 w 1285"/>
              <a:gd name="T15" fmla="*/ 1049 h 1050"/>
              <a:gd name="T16" fmla="*/ 0 w 1285"/>
              <a:gd name="T17" fmla="*/ 932 h 1050"/>
              <a:gd name="T18" fmla="*/ 0 w 1285"/>
              <a:gd name="T19" fmla="*/ 115 h 1050"/>
              <a:gd name="T20" fmla="*/ 117 w 1285"/>
              <a:gd name="T21" fmla="*/ 0 h 1050"/>
              <a:gd name="T22" fmla="*/ 1167 w 1285"/>
              <a:gd name="T23" fmla="*/ 0 h 1050"/>
              <a:gd name="T24" fmla="*/ 1284 w 1285"/>
              <a:gd name="T25" fmla="*/ 115 h 1050"/>
              <a:gd name="T26" fmla="*/ 1284 w 1285"/>
              <a:gd name="T27" fmla="*/ 932 h 1050"/>
              <a:gd name="T28" fmla="*/ 1049 w 1285"/>
              <a:gd name="T29" fmla="*/ 467 h 1050"/>
              <a:gd name="T30" fmla="*/ 1049 w 1285"/>
              <a:gd name="T31" fmla="*/ 817 h 1050"/>
              <a:gd name="T32" fmla="*/ 585 w 1285"/>
              <a:gd name="T33" fmla="*/ 817 h 1050"/>
              <a:gd name="T34" fmla="*/ 585 w 1285"/>
              <a:gd name="T35" fmla="*/ 467 h 1050"/>
              <a:gd name="T36" fmla="*/ 1049 w 1285"/>
              <a:gd name="T37" fmla="*/ 46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5" h="1050">
                <a:moveTo>
                  <a:pt x="1167" y="935"/>
                </a:moveTo>
                <a:lnTo>
                  <a:pt x="1167" y="115"/>
                </a:lnTo>
                <a:lnTo>
                  <a:pt x="117" y="115"/>
                </a:lnTo>
                <a:lnTo>
                  <a:pt x="117" y="935"/>
                </a:lnTo>
                <a:lnTo>
                  <a:pt x="1167" y="935"/>
                </a:lnTo>
                <a:close/>
                <a:moveTo>
                  <a:pt x="1284" y="932"/>
                </a:moveTo>
                <a:cubicBezTo>
                  <a:pt x="1284" y="995"/>
                  <a:pt x="1230" y="1049"/>
                  <a:pt x="1167" y="1049"/>
                </a:cubicBezTo>
                <a:lnTo>
                  <a:pt x="117" y="1049"/>
                </a:lnTo>
                <a:cubicBezTo>
                  <a:pt x="55" y="1049"/>
                  <a:pt x="0" y="995"/>
                  <a:pt x="0" y="932"/>
                </a:cubicBezTo>
                <a:lnTo>
                  <a:pt x="0" y="115"/>
                </a:lnTo>
                <a:cubicBezTo>
                  <a:pt x="0" y="52"/>
                  <a:pt x="55" y="0"/>
                  <a:pt x="117" y="0"/>
                </a:cubicBezTo>
                <a:lnTo>
                  <a:pt x="1167" y="0"/>
                </a:lnTo>
                <a:cubicBezTo>
                  <a:pt x="1230" y="0"/>
                  <a:pt x="1284" y="52"/>
                  <a:pt x="1284" y="115"/>
                </a:cubicBezTo>
                <a:lnTo>
                  <a:pt x="1284" y="932"/>
                </a:lnTo>
                <a:close/>
                <a:moveTo>
                  <a:pt x="1049" y="467"/>
                </a:moveTo>
                <a:lnTo>
                  <a:pt x="1049" y="817"/>
                </a:lnTo>
                <a:lnTo>
                  <a:pt x="585" y="817"/>
                </a:lnTo>
                <a:lnTo>
                  <a:pt x="585" y="467"/>
                </a:lnTo>
                <a:lnTo>
                  <a:pt x="1049" y="4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4662" y="5842794"/>
            <a:ext cx="419100" cy="419100"/>
          </a:xfrm>
          <a:custGeom>
            <a:avLst/>
            <a:gdLst>
              <a:gd name="T0" fmla="*/ 700 w 1166"/>
              <a:gd name="T1" fmla="*/ 552 h 1165"/>
              <a:gd name="T2" fmla="*/ 700 w 1166"/>
              <a:gd name="T3" fmla="*/ 377 h 1165"/>
              <a:gd name="T4" fmla="*/ 757 w 1166"/>
              <a:gd name="T5" fmla="*/ 377 h 1165"/>
              <a:gd name="T6" fmla="*/ 757 w 1166"/>
              <a:gd name="T7" fmla="*/ 552 h 1165"/>
              <a:gd name="T8" fmla="*/ 700 w 1166"/>
              <a:gd name="T9" fmla="*/ 552 h 1165"/>
              <a:gd name="T10" fmla="*/ 115 w 1166"/>
              <a:gd name="T11" fmla="*/ 1049 h 1165"/>
              <a:gd name="T12" fmla="*/ 932 w 1166"/>
              <a:gd name="T13" fmla="*/ 1049 h 1165"/>
              <a:gd name="T14" fmla="*/ 932 w 1166"/>
              <a:gd name="T15" fmla="*/ 1164 h 1165"/>
              <a:gd name="T16" fmla="*/ 115 w 1166"/>
              <a:gd name="T17" fmla="*/ 1164 h 1165"/>
              <a:gd name="T18" fmla="*/ 0 w 1166"/>
              <a:gd name="T19" fmla="*/ 1049 h 1165"/>
              <a:gd name="T20" fmla="*/ 0 w 1166"/>
              <a:gd name="T21" fmla="*/ 232 h 1165"/>
              <a:gd name="T22" fmla="*/ 115 w 1166"/>
              <a:gd name="T23" fmla="*/ 232 h 1165"/>
              <a:gd name="T24" fmla="*/ 115 w 1166"/>
              <a:gd name="T25" fmla="*/ 1049 h 1165"/>
              <a:gd name="T26" fmla="*/ 408 w 1166"/>
              <a:gd name="T27" fmla="*/ 437 h 1165"/>
              <a:gd name="T28" fmla="*/ 408 w 1166"/>
              <a:gd name="T29" fmla="*/ 377 h 1165"/>
              <a:gd name="T30" fmla="*/ 465 w 1166"/>
              <a:gd name="T31" fmla="*/ 377 h 1165"/>
              <a:gd name="T32" fmla="*/ 465 w 1166"/>
              <a:gd name="T33" fmla="*/ 437 h 1165"/>
              <a:gd name="T34" fmla="*/ 408 w 1166"/>
              <a:gd name="T35" fmla="*/ 437 h 1165"/>
              <a:gd name="T36" fmla="*/ 1077 w 1166"/>
              <a:gd name="T37" fmla="*/ 377 h 1165"/>
              <a:gd name="T38" fmla="*/ 1077 w 1166"/>
              <a:gd name="T39" fmla="*/ 289 h 1165"/>
              <a:gd name="T40" fmla="*/ 902 w 1166"/>
              <a:gd name="T41" fmla="*/ 289 h 1165"/>
              <a:gd name="T42" fmla="*/ 902 w 1166"/>
              <a:gd name="T43" fmla="*/ 639 h 1165"/>
              <a:gd name="T44" fmla="*/ 990 w 1166"/>
              <a:gd name="T45" fmla="*/ 639 h 1165"/>
              <a:gd name="T46" fmla="*/ 990 w 1166"/>
              <a:gd name="T47" fmla="*/ 524 h 1165"/>
              <a:gd name="T48" fmla="*/ 1077 w 1166"/>
              <a:gd name="T49" fmla="*/ 524 h 1165"/>
              <a:gd name="T50" fmla="*/ 1077 w 1166"/>
              <a:gd name="T51" fmla="*/ 437 h 1165"/>
              <a:gd name="T52" fmla="*/ 990 w 1166"/>
              <a:gd name="T53" fmla="*/ 437 h 1165"/>
              <a:gd name="T54" fmla="*/ 990 w 1166"/>
              <a:gd name="T55" fmla="*/ 377 h 1165"/>
              <a:gd name="T56" fmla="*/ 1077 w 1166"/>
              <a:gd name="T57" fmla="*/ 377 h 1165"/>
              <a:gd name="T58" fmla="*/ 845 w 1166"/>
              <a:gd name="T59" fmla="*/ 552 h 1165"/>
              <a:gd name="T60" fmla="*/ 845 w 1166"/>
              <a:gd name="T61" fmla="*/ 377 h 1165"/>
              <a:gd name="T62" fmla="*/ 757 w 1166"/>
              <a:gd name="T63" fmla="*/ 289 h 1165"/>
              <a:gd name="T64" fmla="*/ 613 w 1166"/>
              <a:gd name="T65" fmla="*/ 289 h 1165"/>
              <a:gd name="T66" fmla="*/ 613 w 1166"/>
              <a:gd name="T67" fmla="*/ 639 h 1165"/>
              <a:gd name="T68" fmla="*/ 757 w 1166"/>
              <a:gd name="T69" fmla="*/ 639 h 1165"/>
              <a:gd name="T70" fmla="*/ 845 w 1166"/>
              <a:gd name="T71" fmla="*/ 552 h 1165"/>
              <a:gd name="T72" fmla="*/ 553 w 1166"/>
              <a:gd name="T73" fmla="*/ 437 h 1165"/>
              <a:gd name="T74" fmla="*/ 553 w 1166"/>
              <a:gd name="T75" fmla="*/ 377 h 1165"/>
              <a:gd name="T76" fmla="*/ 465 w 1166"/>
              <a:gd name="T77" fmla="*/ 289 h 1165"/>
              <a:gd name="T78" fmla="*/ 320 w 1166"/>
              <a:gd name="T79" fmla="*/ 289 h 1165"/>
              <a:gd name="T80" fmla="*/ 320 w 1166"/>
              <a:gd name="T81" fmla="*/ 639 h 1165"/>
              <a:gd name="T82" fmla="*/ 408 w 1166"/>
              <a:gd name="T83" fmla="*/ 639 h 1165"/>
              <a:gd name="T84" fmla="*/ 408 w 1166"/>
              <a:gd name="T85" fmla="*/ 524 h 1165"/>
              <a:gd name="T86" fmla="*/ 465 w 1166"/>
              <a:gd name="T87" fmla="*/ 524 h 1165"/>
              <a:gd name="T88" fmla="*/ 553 w 1166"/>
              <a:gd name="T89" fmla="*/ 437 h 1165"/>
              <a:gd name="T90" fmla="*/ 1050 w 1166"/>
              <a:gd name="T91" fmla="*/ 0 h 1165"/>
              <a:gd name="T92" fmla="*/ 1165 w 1166"/>
              <a:gd name="T93" fmla="*/ 114 h 1165"/>
              <a:gd name="T94" fmla="*/ 1165 w 1166"/>
              <a:gd name="T95" fmla="*/ 814 h 1165"/>
              <a:gd name="T96" fmla="*/ 1050 w 1166"/>
              <a:gd name="T97" fmla="*/ 931 h 1165"/>
              <a:gd name="T98" fmla="*/ 350 w 1166"/>
              <a:gd name="T99" fmla="*/ 931 h 1165"/>
              <a:gd name="T100" fmla="*/ 233 w 1166"/>
              <a:gd name="T101" fmla="*/ 814 h 1165"/>
              <a:gd name="T102" fmla="*/ 233 w 1166"/>
              <a:gd name="T103" fmla="*/ 114 h 1165"/>
              <a:gd name="T104" fmla="*/ 350 w 1166"/>
              <a:gd name="T105" fmla="*/ 0 h 1165"/>
              <a:gd name="T106" fmla="*/ 1050 w 1166"/>
              <a:gd name="T10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6" h="1165">
                <a:moveTo>
                  <a:pt x="700" y="552"/>
                </a:moveTo>
                <a:lnTo>
                  <a:pt x="700" y="377"/>
                </a:lnTo>
                <a:lnTo>
                  <a:pt x="757" y="377"/>
                </a:lnTo>
                <a:lnTo>
                  <a:pt x="757" y="552"/>
                </a:lnTo>
                <a:lnTo>
                  <a:pt x="700" y="552"/>
                </a:lnTo>
                <a:close/>
                <a:moveTo>
                  <a:pt x="115" y="1049"/>
                </a:moveTo>
                <a:lnTo>
                  <a:pt x="932" y="1049"/>
                </a:lnTo>
                <a:lnTo>
                  <a:pt x="932" y="1164"/>
                </a:lnTo>
                <a:lnTo>
                  <a:pt x="115" y="1164"/>
                </a:lnTo>
                <a:cubicBezTo>
                  <a:pt x="52" y="1164"/>
                  <a:pt x="0" y="1112"/>
                  <a:pt x="0" y="1049"/>
                </a:cubicBezTo>
                <a:lnTo>
                  <a:pt x="0" y="232"/>
                </a:lnTo>
                <a:lnTo>
                  <a:pt x="115" y="232"/>
                </a:lnTo>
                <a:lnTo>
                  <a:pt x="115" y="1049"/>
                </a:lnTo>
                <a:close/>
                <a:moveTo>
                  <a:pt x="408" y="437"/>
                </a:moveTo>
                <a:lnTo>
                  <a:pt x="408" y="377"/>
                </a:lnTo>
                <a:lnTo>
                  <a:pt x="465" y="377"/>
                </a:lnTo>
                <a:lnTo>
                  <a:pt x="465" y="437"/>
                </a:lnTo>
                <a:lnTo>
                  <a:pt x="408" y="437"/>
                </a:lnTo>
                <a:close/>
                <a:moveTo>
                  <a:pt x="1077" y="377"/>
                </a:moveTo>
                <a:lnTo>
                  <a:pt x="1077" y="289"/>
                </a:lnTo>
                <a:lnTo>
                  <a:pt x="902" y="289"/>
                </a:lnTo>
                <a:lnTo>
                  <a:pt x="902" y="639"/>
                </a:lnTo>
                <a:lnTo>
                  <a:pt x="990" y="639"/>
                </a:lnTo>
                <a:lnTo>
                  <a:pt x="990" y="524"/>
                </a:lnTo>
                <a:lnTo>
                  <a:pt x="1077" y="524"/>
                </a:lnTo>
                <a:lnTo>
                  <a:pt x="1077" y="437"/>
                </a:lnTo>
                <a:lnTo>
                  <a:pt x="990" y="437"/>
                </a:lnTo>
                <a:lnTo>
                  <a:pt x="990" y="377"/>
                </a:lnTo>
                <a:lnTo>
                  <a:pt x="1077" y="377"/>
                </a:lnTo>
                <a:close/>
                <a:moveTo>
                  <a:pt x="845" y="552"/>
                </a:moveTo>
                <a:lnTo>
                  <a:pt x="845" y="377"/>
                </a:lnTo>
                <a:cubicBezTo>
                  <a:pt x="845" y="328"/>
                  <a:pt x="807" y="289"/>
                  <a:pt x="757" y="289"/>
                </a:cubicBezTo>
                <a:lnTo>
                  <a:pt x="613" y="289"/>
                </a:lnTo>
                <a:lnTo>
                  <a:pt x="613" y="639"/>
                </a:lnTo>
                <a:lnTo>
                  <a:pt x="757" y="639"/>
                </a:lnTo>
                <a:cubicBezTo>
                  <a:pt x="807" y="639"/>
                  <a:pt x="845" y="601"/>
                  <a:pt x="845" y="552"/>
                </a:cubicBezTo>
                <a:close/>
                <a:moveTo>
                  <a:pt x="553" y="437"/>
                </a:moveTo>
                <a:lnTo>
                  <a:pt x="553" y="377"/>
                </a:lnTo>
                <a:cubicBezTo>
                  <a:pt x="553" y="328"/>
                  <a:pt x="514" y="289"/>
                  <a:pt x="465" y="289"/>
                </a:cubicBezTo>
                <a:lnTo>
                  <a:pt x="320" y="289"/>
                </a:lnTo>
                <a:lnTo>
                  <a:pt x="320" y="639"/>
                </a:lnTo>
                <a:lnTo>
                  <a:pt x="408" y="639"/>
                </a:lnTo>
                <a:lnTo>
                  <a:pt x="408" y="524"/>
                </a:lnTo>
                <a:lnTo>
                  <a:pt x="465" y="524"/>
                </a:lnTo>
                <a:cubicBezTo>
                  <a:pt x="514" y="524"/>
                  <a:pt x="553" y="486"/>
                  <a:pt x="553" y="437"/>
                </a:cubicBezTo>
                <a:close/>
                <a:moveTo>
                  <a:pt x="1050" y="0"/>
                </a:moveTo>
                <a:cubicBezTo>
                  <a:pt x="1113" y="0"/>
                  <a:pt x="1165" y="52"/>
                  <a:pt x="1165" y="114"/>
                </a:cubicBezTo>
                <a:lnTo>
                  <a:pt x="1165" y="814"/>
                </a:lnTo>
                <a:cubicBezTo>
                  <a:pt x="1165" y="877"/>
                  <a:pt x="1113" y="931"/>
                  <a:pt x="1050" y="931"/>
                </a:cubicBezTo>
                <a:lnTo>
                  <a:pt x="350" y="931"/>
                </a:lnTo>
                <a:cubicBezTo>
                  <a:pt x="287" y="931"/>
                  <a:pt x="233" y="877"/>
                  <a:pt x="233" y="814"/>
                </a:cubicBezTo>
                <a:lnTo>
                  <a:pt x="233" y="114"/>
                </a:lnTo>
                <a:cubicBezTo>
                  <a:pt x="233" y="52"/>
                  <a:pt x="287" y="0"/>
                  <a:pt x="350"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80039" y="5863434"/>
            <a:ext cx="377825" cy="377825"/>
          </a:xfrm>
          <a:custGeom>
            <a:avLst/>
            <a:gdLst>
              <a:gd name="T0" fmla="*/ 320 w 1051"/>
              <a:gd name="T1" fmla="*/ 612 h 1050"/>
              <a:gd name="T2" fmla="*/ 118 w 1051"/>
              <a:gd name="T3" fmla="*/ 874 h 1050"/>
              <a:gd name="T4" fmla="*/ 932 w 1051"/>
              <a:gd name="T5" fmla="*/ 874 h 1050"/>
              <a:gd name="T6" fmla="*/ 670 w 1051"/>
              <a:gd name="T7" fmla="*/ 525 h 1050"/>
              <a:gd name="T8" fmla="*/ 468 w 1051"/>
              <a:gd name="T9" fmla="*/ 787 h 1050"/>
              <a:gd name="T10" fmla="*/ 320 w 1051"/>
              <a:gd name="T11" fmla="*/ 612 h 1050"/>
              <a:gd name="T12" fmla="*/ 1050 w 1051"/>
              <a:gd name="T13" fmla="*/ 932 h 1050"/>
              <a:gd name="T14" fmla="*/ 932 w 1051"/>
              <a:gd name="T15" fmla="*/ 1049 h 1050"/>
              <a:gd name="T16" fmla="*/ 118 w 1051"/>
              <a:gd name="T17" fmla="*/ 1049 h 1050"/>
              <a:gd name="T18" fmla="*/ 0 w 1051"/>
              <a:gd name="T19" fmla="*/ 932 h 1050"/>
              <a:gd name="T20" fmla="*/ 0 w 1051"/>
              <a:gd name="T21" fmla="*/ 117 h 1050"/>
              <a:gd name="T22" fmla="*/ 118 w 1051"/>
              <a:gd name="T23" fmla="*/ 0 h 1050"/>
              <a:gd name="T24" fmla="*/ 932 w 1051"/>
              <a:gd name="T25" fmla="*/ 0 h 1050"/>
              <a:gd name="T26" fmla="*/ 1050 w 1051"/>
              <a:gd name="T27" fmla="*/ 117 h 1050"/>
              <a:gd name="T28" fmla="*/ 1050 w 1051"/>
              <a:gd name="T29"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1050">
                <a:moveTo>
                  <a:pt x="320" y="612"/>
                </a:moveTo>
                <a:lnTo>
                  <a:pt x="118" y="874"/>
                </a:lnTo>
                <a:lnTo>
                  <a:pt x="932" y="874"/>
                </a:lnTo>
                <a:lnTo>
                  <a:pt x="670" y="525"/>
                </a:lnTo>
                <a:lnTo>
                  <a:pt x="468" y="787"/>
                </a:lnTo>
                <a:lnTo>
                  <a:pt x="320" y="612"/>
                </a:lnTo>
                <a:close/>
                <a:moveTo>
                  <a:pt x="1050" y="932"/>
                </a:moveTo>
                <a:cubicBezTo>
                  <a:pt x="1050" y="995"/>
                  <a:pt x="995" y="1049"/>
                  <a:pt x="932" y="1049"/>
                </a:cubicBezTo>
                <a:lnTo>
                  <a:pt x="118" y="1049"/>
                </a:lnTo>
                <a:cubicBezTo>
                  <a:pt x="55" y="1049"/>
                  <a:pt x="0" y="995"/>
                  <a:pt x="0" y="932"/>
                </a:cubicBezTo>
                <a:lnTo>
                  <a:pt x="0" y="117"/>
                </a:lnTo>
                <a:cubicBezTo>
                  <a:pt x="0" y="55"/>
                  <a:pt x="55" y="0"/>
                  <a:pt x="118" y="0"/>
                </a:cubicBezTo>
                <a:lnTo>
                  <a:pt x="932" y="0"/>
                </a:lnTo>
                <a:cubicBezTo>
                  <a:pt x="995" y="0"/>
                  <a:pt x="1050" y="55"/>
                  <a:pt x="1050" y="117"/>
                </a:cubicBezTo>
                <a:lnTo>
                  <a:pt x="1050"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1912" y="5863434"/>
            <a:ext cx="463550" cy="377825"/>
          </a:xfrm>
          <a:custGeom>
            <a:avLst/>
            <a:gdLst>
              <a:gd name="T0" fmla="*/ 350 w 1286"/>
              <a:gd name="T1" fmla="*/ 117 h 1050"/>
              <a:gd name="T2" fmla="*/ 235 w 1286"/>
              <a:gd name="T3" fmla="*/ 0 h 1050"/>
              <a:gd name="T4" fmla="*/ 585 w 1286"/>
              <a:gd name="T5" fmla="*/ 0 h 1050"/>
              <a:gd name="T6" fmla="*/ 467 w 1286"/>
              <a:gd name="T7" fmla="*/ 117 h 1050"/>
              <a:gd name="T8" fmla="*/ 585 w 1286"/>
              <a:gd name="T9" fmla="*/ 0 h 1050"/>
              <a:gd name="T10" fmla="*/ 118 w 1286"/>
              <a:gd name="T11" fmla="*/ 582 h 1050"/>
              <a:gd name="T12" fmla="*/ 0 w 1286"/>
              <a:gd name="T13" fmla="*/ 467 h 1050"/>
              <a:gd name="T14" fmla="*/ 118 w 1286"/>
              <a:gd name="T15" fmla="*/ 0 h 1050"/>
              <a:gd name="T16" fmla="*/ 0 w 1286"/>
              <a:gd name="T17" fmla="*/ 117 h 1050"/>
              <a:gd name="T18" fmla="*/ 1050 w 1286"/>
              <a:gd name="T19" fmla="*/ 932 h 1050"/>
              <a:gd name="T20" fmla="*/ 935 w 1286"/>
              <a:gd name="T21" fmla="*/ 1049 h 1050"/>
              <a:gd name="T22" fmla="*/ 1050 w 1286"/>
              <a:gd name="T23" fmla="*/ 932 h 1050"/>
              <a:gd name="T24" fmla="*/ 1050 w 1286"/>
              <a:gd name="T25" fmla="*/ 117 h 1050"/>
              <a:gd name="T26" fmla="*/ 935 w 1286"/>
              <a:gd name="T27" fmla="*/ 0 h 1050"/>
              <a:gd name="T28" fmla="*/ 817 w 1286"/>
              <a:gd name="T29" fmla="*/ 932 h 1050"/>
              <a:gd name="T30" fmla="*/ 700 w 1286"/>
              <a:gd name="T31" fmla="*/ 1049 h 1050"/>
              <a:gd name="T32" fmla="*/ 817 w 1286"/>
              <a:gd name="T33" fmla="*/ 932 h 1050"/>
              <a:gd name="T34" fmla="*/ 118 w 1286"/>
              <a:gd name="T35" fmla="*/ 350 h 1050"/>
              <a:gd name="T36" fmla="*/ 0 w 1286"/>
              <a:gd name="T37" fmla="*/ 232 h 1050"/>
              <a:gd name="T38" fmla="*/ 118 w 1286"/>
              <a:gd name="T39" fmla="*/ 1049 h 1050"/>
              <a:gd name="T40" fmla="*/ 0 w 1286"/>
              <a:gd name="T41" fmla="*/ 700 h 1050"/>
              <a:gd name="T42" fmla="*/ 585 w 1286"/>
              <a:gd name="T43" fmla="*/ 1049 h 1050"/>
              <a:gd name="T44" fmla="*/ 1167 w 1286"/>
              <a:gd name="T45" fmla="*/ 0 h 1050"/>
              <a:gd name="T46" fmla="*/ 1167 w 1286"/>
              <a:gd name="T47" fmla="*/ 117 h 1050"/>
              <a:gd name="T48" fmla="*/ 1285 w 1286"/>
              <a:gd name="T49" fmla="*/ 232 h 1050"/>
              <a:gd name="T50" fmla="*/ 1167 w 1286"/>
              <a:gd name="T51" fmla="*/ 350 h 1050"/>
              <a:gd name="T52" fmla="*/ 1285 w 1286"/>
              <a:gd name="T53" fmla="*/ 232 h 1050"/>
              <a:gd name="T54" fmla="*/ 817 w 1286"/>
              <a:gd name="T55" fmla="*/ 117 h 1050"/>
              <a:gd name="T56" fmla="*/ 700 w 1286"/>
              <a:gd name="T57" fmla="*/ 0 h 1050"/>
              <a:gd name="T58" fmla="*/ 1285 w 1286"/>
              <a:gd name="T59" fmla="*/ 932 h 1050"/>
              <a:gd name="T60" fmla="*/ 1167 w 1286"/>
              <a:gd name="T61" fmla="*/ 932 h 1050"/>
              <a:gd name="T62" fmla="*/ 1285 w 1286"/>
              <a:gd name="T63" fmla="*/ 467 h 1050"/>
              <a:gd name="T64" fmla="*/ 1167 w 1286"/>
              <a:gd name="T65" fmla="*/ 582 h 1050"/>
              <a:gd name="T66" fmla="*/ 1285 w 1286"/>
              <a:gd name="T67" fmla="*/ 467 h 1050"/>
              <a:gd name="T68" fmla="*/ 1285 w 1286"/>
              <a:gd name="T69" fmla="*/ 817 h 1050"/>
              <a:gd name="T70" fmla="*/ 1167 w 1286"/>
              <a:gd name="T71"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86" h="1050">
                <a:moveTo>
                  <a:pt x="350" y="0"/>
                </a:moveTo>
                <a:lnTo>
                  <a:pt x="350" y="117"/>
                </a:lnTo>
                <a:lnTo>
                  <a:pt x="235" y="117"/>
                </a:lnTo>
                <a:lnTo>
                  <a:pt x="235" y="0"/>
                </a:lnTo>
                <a:lnTo>
                  <a:pt x="350" y="0"/>
                </a:lnTo>
                <a:close/>
                <a:moveTo>
                  <a:pt x="585" y="0"/>
                </a:moveTo>
                <a:lnTo>
                  <a:pt x="585" y="117"/>
                </a:lnTo>
                <a:lnTo>
                  <a:pt x="467" y="117"/>
                </a:lnTo>
                <a:lnTo>
                  <a:pt x="467" y="0"/>
                </a:lnTo>
                <a:lnTo>
                  <a:pt x="585" y="0"/>
                </a:lnTo>
                <a:close/>
                <a:moveTo>
                  <a:pt x="118" y="467"/>
                </a:moveTo>
                <a:lnTo>
                  <a:pt x="118" y="582"/>
                </a:lnTo>
                <a:lnTo>
                  <a:pt x="0" y="582"/>
                </a:lnTo>
                <a:lnTo>
                  <a:pt x="0" y="467"/>
                </a:lnTo>
                <a:lnTo>
                  <a:pt x="118" y="467"/>
                </a:lnTo>
                <a:close/>
                <a:moveTo>
                  <a:pt x="118" y="0"/>
                </a:moveTo>
                <a:lnTo>
                  <a:pt x="118" y="117"/>
                </a:lnTo>
                <a:lnTo>
                  <a:pt x="0" y="117"/>
                </a:lnTo>
                <a:cubicBezTo>
                  <a:pt x="0" y="60"/>
                  <a:pt x="60" y="0"/>
                  <a:pt x="118" y="0"/>
                </a:cubicBezTo>
                <a:close/>
                <a:moveTo>
                  <a:pt x="1050" y="932"/>
                </a:moveTo>
                <a:lnTo>
                  <a:pt x="1050" y="1049"/>
                </a:lnTo>
                <a:lnTo>
                  <a:pt x="935" y="1049"/>
                </a:lnTo>
                <a:lnTo>
                  <a:pt x="935" y="932"/>
                </a:lnTo>
                <a:lnTo>
                  <a:pt x="1050" y="932"/>
                </a:lnTo>
                <a:close/>
                <a:moveTo>
                  <a:pt x="1050" y="0"/>
                </a:moveTo>
                <a:lnTo>
                  <a:pt x="1050" y="117"/>
                </a:lnTo>
                <a:lnTo>
                  <a:pt x="935" y="117"/>
                </a:lnTo>
                <a:lnTo>
                  <a:pt x="935" y="0"/>
                </a:lnTo>
                <a:lnTo>
                  <a:pt x="1050" y="0"/>
                </a:lnTo>
                <a:close/>
                <a:moveTo>
                  <a:pt x="817" y="932"/>
                </a:moveTo>
                <a:lnTo>
                  <a:pt x="817" y="1049"/>
                </a:lnTo>
                <a:lnTo>
                  <a:pt x="700" y="1049"/>
                </a:lnTo>
                <a:lnTo>
                  <a:pt x="700" y="932"/>
                </a:lnTo>
                <a:lnTo>
                  <a:pt x="817" y="932"/>
                </a:lnTo>
                <a:close/>
                <a:moveTo>
                  <a:pt x="118" y="232"/>
                </a:moveTo>
                <a:lnTo>
                  <a:pt x="118" y="350"/>
                </a:lnTo>
                <a:lnTo>
                  <a:pt x="0" y="350"/>
                </a:lnTo>
                <a:lnTo>
                  <a:pt x="0" y="232"/>
                </a:lnTo>
                <a:lnTo>
                  <a:pt x="118" y="232"/>
                </a:lnTo>
                <a:close/>
                <a:moveTo>
                  <a:pt x="118" y="1049"/>
                </a:moveTo>
                <a:cubicBezTo>
                  <a:pt x="55" y="1049"/>
                  <a:pt x="0" y="995"/>
                  <a:pt x="0" y="932"/>
                </a:cubicBezTo>
                <a:lnTo>
                  <a:pt x="0" y="700"/>
                </a:lnTo>
                <a:lnTo>
                  <a:pt x="585" y="700"/>
                </a:lnTo>
                <a:lnTo>
                  <a:pt x="585" y="1049"/>
                </a:lnTo>
                <a:lnTo>
                  <a:pt x="118" y="1049"/>
                </a:lnTo>
                <a:close/>
                <a:moveTo>
                  <a:pt x="1167" y="0"/>
                </a:moveTo>
                <a:cubicBezTo>
                  <a:pt x="1224" y="0"/>
                  <a:pt x="1285" y="60"/>
                  <a:pt x="1285" y="117"/>
                </a:cubicBezTo>
                <a:lnTo>
                  <a:pt x="1167" y="117"/>
                </a:lnTo>
                <a:lnTo>
                  <a:pt x="1167" y="0"/>
                </a:lnTo>
                <a:close/>
                <a:moveTo>
                  <a:pt x="1285" y="232"/>
                </a:moveTo>
                <a:lnTo>
                  <a:pt x="1285" y="350"/>
                </a:lnTo>
                <a:lnTo>
                  <a:pt x="1167" y="350"/>
                </a:lnTo>
                <a:lnTo>
                  <a:pt x="1167" y="232"/>
                </a:lnTo>
                <a:lnTo>
                  <a:pt x="1285" y="232"/>
                </a:lnTo>
                <a:close/>
                <a:moveTo>
                  <a:pt x="817" y="0"/>
                </a:moveTo>
                <a:lnTo>
                  <a:pt x="817" y="117"/>
                </a:lnTo>
                <a:lnTo>
                  <a:pt x="700" y="117"/>
                </a:lnTo>
                <a:lnTo>
                  <a:pt x="700" y="0"/>
                </a:lnTo>
                <a:lnTo>
                  <a:pt x="817" y="0"/>
                </a:lnTo>
                <a:close/>
                <a:moveTo>
                  <a:pt x="1285" y="932"/>
                </a:moveTo>
                <a:cubicBezTo>
                  <a:pt x="1285" y="989"/>
                  <a:pt x="1224" y="1049"/>
                  <a:pt x="1167" y="1049"/>
                </a:cubicBezTo>
                <a:lnTo>
                  <a:pt x="1167" y="932"/>
                </a:lnTo>
                <a:lnTo>
                  <a:pt x="1285" y="932"/>
                </a:lnTo>
                <a:close/>
                <a:moveTo>
                  <a:pt x="1285" y="467"/>
                </a:moveTo>
                <a:lnTo>
                  <a:pt x="1285" y="582"/>
                </a:lnTo>
                <a:lnTo>
                  <a:pt x="1167" y="582"/>
                </a:lnTo>
                <a:lnTo>
                  <a:pt x="1167" y="467"/>
                </a:lnTo>
                <a:lnTo>
                  <a:pt x="1285" y="467"/>
                </a:lnTo>
                <a:close/>
                <a:moveTo>
                  <a:pt x="1285" y="700"/>
                </a:moveTo>
                <a:lnTo>
                  <a:pt x="1285" y="817"/>
                </a:lnTo>
                <a:lnTo>
                  <a:pt x="1167" y="817"/>
                </a:lnTo>
                <a:lnTo>
                  <a:pt x="1167" y="700"/>
                </a:lnTo>
                <a:lnTo>
                  <a:pt x="1285"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488237" y="5863434"/>
            <a:ext cx="461962" cy="377825"/>
          </a:xfrm>
          <a:custGeom>
            <a:avLst/>
            <a:gdLst>
              <a:gd name="T0" fmla="*/ 699 w 1285"/>
              <a:gd name="T1" fmla="*/ 932 h 1050"/>
              <a:gd name="T2" fmla="*/ 369 w 1285"/>
              <a:gd name="T3" fmla="*/ 872 h 1050"/>
              <a:gd name="T4" fmla="*/ 117 w 1285"/>
              <a:gd name="T5" fmla="*/ 932 h 1050"/>
              <a:gd name="T6" fmla="*/ 817 w 1285"/>
              <a:gd name="T7" fmla="*/ 467 h 1050"/>
              <a:gd name="T8" fmla="*/ 117 w 1285"/>
              <a:gd name="T9" fmla="*/ 1049 h 1050"/>
              <a:gd name="T10" fmla="*/ 0 w 1285"/>
              <a:gd name="T11" fmla="*/ 467 h 1050"/>
              <a:gd name="T12" fmla="*/ 349 w 1285"/>
              <a:gd name="T13" fmla="*/ 0 h 1050"/>
              <a:gd name="T14" fmla="*/ 235 w 1285"/>
              <a:gd name="T15" fmla="*/ 117 h 1050"/>
              <a:gd name="T16" fmla="*/ 467 w 1285"/>
              <a:gd name="T17" fmla="*/ 0 h 1050"/>
              <a:gd name="T18" fmla="*/ 584 w 1285"/>
              <a:gd name="T19" fmla="*/ 117 h 1050"/>
              <a:gd name="T20" fmla="*/ 467 w 1285"/>
              <a:gd name="T21" fmla="*/ 0 h 1050"/>
              <a:gd name="T22" fmla="*/ 117 w 1285"/>
              <a:gd name="T23" fmla="*/ 117 h 1050"/>
              <a:gd name="T24" fmla="*/ 117 w 1285"/>
              <a:gd name="T25" fmla="*/ 0 h 1050"/>
              <a:gd name="T26" fmla="*/ 1049 w 1285"/>
              <a:gd name="T27" fmla="*/ 932 h 1050"/>
              <a:gd name="T28" fmla="*/ 934 w 1285"/>
              <a:gd name="T29" fmla="*/ 1049 h 1050"/>
              <a:gd name="T30" fmla="*/ 934 w 1285"/>
              <a:gd name="T31" fmla="*/ 0 h 1050"/>
              <a:gd name="T32" fmla="*/ 1049 w 1285"/>
              <a:gd name="T33" fmla="*/ 117 h 1050"/>
              <a:gd name="T34" fmla="*/ 934 w 1285"/>
              <a:gd name="T35" fmla="*/ 0 h 1050"/>
              <a:gd name="T36" fmla="*/ 117 w 1285"/>
              <a:gd name="T37" fmla="*/ 232 h 1050"/>
              <a:gd name="T38" fmla="*/ 0 w 1285"/>
              <a:gd name="T39" fmla="*/ 350 h 1050"/>
              <a:gd name="T40" fmla="*/ 1166 w 1285"/>
              <a:gd name="T41" fmla="*/ 0 h 1050"/>
              <a:gd name="T42" fmla="*/ 1166 w 1285"/>
              <a:gd name="T43" fmla="*/ 117 h 1050"/>
              <a:gd name="T44" fmla="*/ 1166 w 1285"/>
              <a:gd name="T45" fmla="*/ 232 h 1050"/>
              <a:gd name="T46" fmla="*/ 1284 w 1285"/>
              <a:gd name="T47" fmla="*/ 350 h 1050"/>
              <a:gd name="T48" fmla="*/ 1166 w 1285"/>
              <a:gd name="T49" fmla="*/ 232 h 1050"/>
              <a:gd name="T50" fmla="*/ 817 w 1285"/>
              <a:gd name="T51" fmla="*/ 0 h 1050"/>
              <a:gd name="T52" fmla="*/ 699 w 1285"/>
              <a:gd name="T53" fmla="*/ 117 h 1050"/>
              <a:gd name="T54" fmla="*/ 1284 w 1285"/>
              <a:gd name="T55" fmla="*/ 932 h 1050"/>
              <a:gd name="T56" fmla="*/ 1167 w 1285"/>
              <a:gd name="T57" fmla="*/ 932 h 1050"/>
              <a:gd name="T58" fmla="*/ 1166 w 1285"/>
              <a:gd name="T59" fmla="*/ 467 h 1050"/>
              <a:gd name="T60" fmla="*/ 1284 w 1285"/>
              <a:gd name="T61" fmla="*/ 582 h 1050"/>
              <a:gd name="T62" fmla="*/ 1166 w 1285"/>
              <a:gd name="T63" fmla="*/ 467 h 1050"/>
              <a:gd name="T64" fmla="*/ 1284 w 1285"/>
              <a:gd name="T65" fmla="*/ 700 h 1050"/>
              <a:gd name="T66" fmla="*/ 1166 w 1285"/>
              <a:gd name="T67"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85" h="1050">
                <a:moveTo>
                  <a:pt x="117" y="932"/>
                </a:moveTo>
                <a:lnTo>
                  <a:pt x="699" y="932"/>
                </a:lnTo>
                <a:lnTo>
                  <a:pt x="513" y="683"/>
                </a:lnTo>
                <a:lnTo>
                  <a:pt x="369" y="872"/>
                </a:lnTo>
                <a:lnTo>
                  <a:pt x="262" y="746"/>
                </a:lnTo>
                <a:lnTo>
                  <a:pt x="117" y="932"/>
                </a:lnTo>
                <a:close/>
                <a:moveTo>
                  <a:pt x="0" y="467"/>
                </a:moveTo>
                <a:lnTo>
                  <a:pt x="817" y="467"/>
                </a:lnTo>
                <a:lnTo>
                  <a:pt x="817" y="1049"/>
                </a:lnTo>
                <a:lnTo>
                  <a:pt x="117" y="1049"/>
                </a:lnTo>
                <a:cubicBezTo>
                  <a:pt x="54" y="1049"/>
                  <a:pt x="0" y="995"/>
                  <a:pt x="0" y="932"/>
                </a:cubicBezTo>
                <a:lnTo>
                  <a:pt x="0" y="467"/>
                </a:lnTo>
                <a:close/>
                <a:moveTo>
                  <a:pt x="235" y="0"/>
                </a:moveTo>
                <a:lnTo>
                  <a:pt x="349" y="0"/>
                </a:lnTo>
                <a:lnTo>
                  <a:pt x="349" y="117"/>
                </a:lnTo>
                <a:lnTo>
                  <a:pt x="235" y="117"/>
                </a:lnTo>
                <a:lnTo>
                  <a:pt x="235" y="0"/>
                </a:lnTo>
                <a:close/>
                <a:moveTo>
                  <a:pt x="467" y="0"/>
                </a:moveTo>
                <a:lnTo>
                  <a:pt x="584" y="0"/>
                </a:lnTo>
                <a:lnTo>
                  <a:pt x="584" y="117"/>
                </a:lnTo>
                <a:lnTo>
                  <a:pt x="467" y="117"/>
                </a:lnTo>
                <a:lnTo>
                  <a:pt x="467" y="0"/>
                </a:lnTo>
                <a:close/>
                <a:moveTo>
                  <a:pt x="117" y="0"/>
                </a:moveTo>
                <a:lnTo>
                  <a:pt x="117" y="117"/>
                </a:lnTo>
                <a:lnTo>
                  <a:pt x="0" y="117"/>
                </a:lnTo>
                <a:cubicBezTo>
                  <a:pt x="0" y="60"/>
                  <a:pt x="60" y="0"/>
                  <a:pt x="117" y="0"/>
                </a:cubicBezTo>
                <a:close/>
                <a:moveTo>
                  <a:pt x="934" y="932"/>
                </a:moveTo>
                <a:lnTo>
                  <a:pt x="1049" y="932"/>
                </a:lnTo>
                <a:lnTo>
                  <a:pt x="1049" y="1049"/>
                </a:lnTo>
                <a:lnTo>
                  <a:pt x="934" y="1049"/>
                </a:lnTo>
                <a:lnTo>
                  <a:pt x="934" y="932"/>
                </a:lnTo>
                <a:close/>
                <a:moveTo>
                  <a:pt x="934" y="0"/>
                </a:moveTo>
                <a:lnTo>
                  <a:pt x="1049" y="0"/>
                </a:lnTo>
                <a:lnTo>
                  <a:pt x="1049" y="117"/>
                </a:lnTo>
                <a:lnTo>
                  <a:pt x="934" y="117"/>
                </a:lnTo>
                <a:lnTo>
                  <a:pt x="934" y="0"/>
                </a:lnTo>
                <a:close/>
                <a:moveTo>
                  <a:pt x="0" y="232"/>
                </a:moveTo>
                <a:lnTo>
                  <a:pt x="117" y="232"/>
                </a:lnTo>
                <a:lnTo>
                  <a:pt x="117" y="350"/>
                </a:lnTo>
                <a:lnTo>
                  <a:pt x="0" y="350"/>
                </a:lnTo>
                <a:lnTo>
                  <a:pt x="0" y="232"/>
                </a:lnTo>
                <a:close/>
                <a:moveTo>
                  <a:pt x="1166" y="0"/>
                </a:moveTo>
                <a:cubicBezTo>
                  <a:pt x="1224" y="0"/>
                  <a:pt x="1284" y="60"/>
                  <a:pt x="1284" y="117"/>
                </a:cubicBezTo>
                <a:lnTo>
                  <a:pt x="1166" y="117"/>
                </a:lnTo>
                <a:lnTo>
                  <a:pt x="1166" y="0"/>
                </a:lnTo>
                <a:close/>
                <a:moveTo>
                  <a:pt x="1166" y="232"/>
                </a:moveTo>
                <a:lnTo>
                  <a:pt x="1284" y="232"/>
                </a:lnTo>
                <a:lnTo>
                  <a:pt x="1284" y="350"/>
                </a:lnTo>
                <a:lnTo>
                  <a:pt x="1166" y="350"/>
                </a:lnTo>
                <a:lnTo>
                  <a:pt x="1166" y="232"/>
                </a:lnTo>
                <a:close/>
                <a:moveTo>
                  <a:pt x="699" y="0"/>
                </a:moveTo>
                <a:lnTo>
                  <a:pt x="817" y="0"/>
                </a:lnTo>
                <a:lnTo>
                  <a:pt x="817" y="117"/>
                </a:lnTo>
                <a:lnTo>
                  <a:pt x="699" y="117"/>
                </a:lnTo>
                <a:lnTo>
                  <a:pt x="699" y="0"/>
                </a:lnTo>
                <a:close/>
                <a:moveTo>
                  <a:pt x="1284" y="932"/>
                </a:moveTo>
                <a:cubicBezTo>
                  <a:pt x="1284" y="989"/>
                  <a:pt x="1224" y="1049"/>
                  <a:pt x="1167" y="1049"/>
                </a:cubicBezTo>
                <a:lnTo>
                  <a:pt x="1167" y="932"/>
                </a:lnTo>
                <a:lnTo>
                  <a:pt x="1284" y="932"/>
                </a:lnTo>
                <a:close/>
                <a:moveTo>
                  <a:pt x="1166" y="467"/>
                </a:moveTo>
                <a:lnTo>
                  <a:pt x="1284" y="467"/>
                </a:lnTo>
                <a:lnTo>
                  <a:pt x="1284" y="582"/>
                </a:lnTo>
                <a:lnTo>
                  <a:pt x="1166" y="582"/>
                </a:lnTo>
                <a:lnTo>
                  <a:pt x="1166" y="467"/>
                </a:lnTo>
                <a:close/>
                <a:moveTo>
                  <a:pt x="1166" y="700"/>
                </a:moveTo>
                <a:lnTo>
                  <a:pt x="1284" y="700"/>
                </a:lnTo>
                <a:lnTo>
                  <a:pt x="1284" y="817"/>
                </a:lnTo>
                <a:lnTo>
                  <a:pt x="1166" y="817"/>
                </a:lnTo>
                <a:lnTo>
                  <a:pt x="1166"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2976" y="5863434"/>
            <a:ext cx="461963" cy="377825"/>
          </a:xfrm>
          <a:custGeom>
            <a:avLst/>
            <a:gdLst>
              <a:gd name="T0" fmla="*/ 235 w 1285"/>
              <a:gd name="T1" fmla="*/ 817 h 1050"/>
              <a:gd name="T2" fmla="*/ 1049 w 1285"/>
              <a:gd name="T3" fmla="*/ 817 h 1050"/>
              <a:gd name="T4" fmla="*/ 787 w 1285"/>
              <a:gd name="T5" fmla="*/ 467 h 1050"/>
              <a:gd name="T6" fmla="*/ 585 w 1285"/>
              <a:gd name="T7" fmla="*/ 730 h 1050"/>
              <a:gd name="T8" fmla="*/ 437 w 1285"/>
              <a:gd name="T9" fmla="*/ 555 h 1050"/>
              <a:gd name="T10" fmla="*/ 235 w 1285"/>
              <a:gd name="T11" fmla="*/ 817 h 1050"/>
              <a:gd name="T12" fmla="*/ 1167 w 1285"/>
              <a:gd name="T13" fmla="*/ 0 h 1050"/>
              <a:gd name="T14" fmla="*/ 1284 w 1285"/>
              <a:gd name="T15" fmla="*/ 117 h 1050"/>
              <a:gd name="T16" fmla="*/ 1284 w 1285"/>
              <a:gd name="T17" fmla="*/ 932 h 1050"/>
              <a:gd name="T18" fmla="*/ 1167 w 1285"/>
              <a:gd name="T19" fmla="*/ 1049 h 1050"/>
              <a:gd name="T20" fmla="*/ 117 w 1285"/>
              <a:gd name="T21" fmla="*/ 1049 h 1050"/>
              <a:gd name="T22" fmla="*/ 0 w 1285"/>
              <a:gd name="T23" fmla="*/ 932 h 1050"/>
              <a:gd name="T24" fmla="*/ 0 w 1285"/>
              <a:gd name="T25" fmla="*/ 117 h 1050"/>
              <a:gd name="T26" fmla="*/ 117 w 1285"/>
              <a:gd name="T27" fmla="*/ 0 h 1050"/>
              <a:gd name="T28" fmla="*/ 1167 w 1285"/>
              <a:gd name="T2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1050">
                <a:moveTo>
                  <a:pt x="235" y="817"/>
                </a:moveTo>
                <a:lnTo>
                  <a:pt x="1049" y="817"/>
                </a:lnTo>
                <a:lnTo>
                  <a:pt x="787" y="467"/>
                </a:lnTo>
                <a:lnTo>
                  <a:pt x="585" y="730"/>
                </a:lnTo>
                <a:lnTo>
                  <a:pt x="437" y="555"/>
                </a:lnTo>
                <a:lnTo>
                  <a:pt x="235" y="817"/>
                </a:lnTo>
                <a:close/>
                <a:moveTo>
                  <a:pt x="1167" y="0"/>
                </a:moveTo>
                <a:cubicBezTo>
                  <a:pt x="1224" y="0"/>
                  <a:pt x="1284" y="60"/>
                  <a:pt x="1284" y="117"/>
                </a:cubicBezTo>
                <a:lnTo>
                  <a:pt x="1284" y="932"/>
                </a:lnTo>
                <a:cubicBezTo>
                  <a:pt x="1284" y="989"/>
                  <a:pt x="1224" y="1049"/>
                  <a:pt x="1167" y="1049"/>
                </a:cubicBezTo>
                <a:lnTo>
                  <a:pt x="117" y="1049"/>
                </a:lnTo>
                <a:cubicBezTo>
                  <a:pt x="55" y="1049"/>
                  <a:pt x="0" y="995"/>
                  <a:pt x="0" y="932"/>
                </a:cubicBezTo>
                <a:lnTo>
                  <a:pt x="0" y="117"/>
                </a:lnTo>
                <a:cubicBezTo>
                  <a:pt x="0" y="60"/>
                  <a:pt x="60"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58349" y="5842794"/>
            <a:ext cx="419100" cy="419100"/>
          </a:xfrm>
          <a:custGeom>
            <a:avLst/>
            <a:gdLst>
              <a:gd name="T0" fmla="*/ 0 w 1166"/>
              <a:gd name="T1" fmla="*/ 232 h 1165"/>
              <a:gd name="T2" fmla="*/ 115 w 1166"/>
              <a:gd name="T3" fmla="*/ 232 h 1165"/>
              <a:gd name="T4" fmla="*/ 115 w 1166"/>
              <a:gd name="T5" fmla="*/ 1049 h 1165"/>
              <a:gd name="T6" fmla="*/ 932 w 1166"/>
              <a:gd name="T7" fmla="*/ 1049 h 1165"/>
              <a:gd name="T8" fmla="*/ 932 w 1166"/>
              <a:gd name="T9" fmla="*/ 1164 h 1165"/>
              <a:gd name="T10" fmla="*/ 115 w 1166"/>
              <a:gd name="T11" fmla="*/ 1164 h 1165"/>
              <a:gd name="T12" fmla="*/ 0 w 1166"/>
              <a:gd name="T13" fmla="*/ 1049 h 1165"/>
              <a:gd name="T14" fmla="*/ 0 w 1166"/>
              <a:gd name="T15" fmla="*/ 232 h 1165"/>
              <a:gd name="T16" fmla="*/ 525 w 1166"/>
              <a:gd name="T17" fmla="*/ 582 h 1165"/>
              <a:gd name="T18" fmla="*/ 350 w 1166"/>
              <a:gd name="T19" fmla="*/ 814 h 1165"/>
              <a:gd name="T20" fmla="*/ 1050 w 1166"/>
              <a:gd name="T21" fmla="*/ 814 h 1165"/>
              <a:gd name="T22" fmla="*/ 815 w 1166"/>
              <a:gd name="T23" fmla="*/ 524 h 1165"/>
              <a:gd name="T24" fmla="*/ 643 w 1166"/>
              <a:gd name="T25" fmla="*/ 740 h 1165"/>
              <a:gd name="T26" fmla="*/ 525 w 1166"/>
              <a:gd name="T27" fmla="*/ 582 h 1165"/>
              <a:gd name="T28" fmla="*/ 1165 w 1166"/>
              <a:gd name="T29" fmla="*/ 814 h 1165"/>
              <a:gd name="T30" fmla="*/ 1050 w 1166"/>
              <a:gd name="T31" fmla="*/ 931 h 1165"/>
              <a:gd name="T32" fmla="*/ 350 w 1166"/>
              <a:gd name="T33" fmla="*/ 931 h 1165"/>
              <a:gd name="T34" fmla="*/ 233 w 1166"/>
              <a:gd name="T35" fmla="*/ 814 h 1165"/>
              <a:gd name="T36" fmla="*/ 233 w 1166"/>
              <a:gd name="T37" fmla="*/ 114 h 1165"/>
              <a:gd name="T38" fmla="*/ 350 w 1166"/>
              <a:gd name="T39" fmla="*/ 0 h 1165"/>
              <a:gd name="T40" fmla="*/ 1050 w 1166"/>
              <a:gd name="T41" fmla="*/ 0 h 1165"/>
              <a:gd name="T42" fmla="*/ 1165 w 1166"/>
              <a:gd name="T43" fmla="*/ 114 h 1165"/>
              <a:gd name="T44" fmla="*/ 1165 w 1166"/>
              <a:gd name="T45"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0" y="232"/>
                </a:moveTo>
                <a:lnTo>
                  <a:pt x="115" y="232"/>
                </a:lnTo>
                <a:lnTo>
                  <a:pt x="115" y="1049"/>
                </a:lnTo>
                <a:lnTo>
                  <a:pt x="932" y="1049"/>
                </a:lnTo>
                <a:lnTo>
                  <a:pt x="932" y="1164"/>
                </a:lnTo>
                <a:lnTo>
                  <a:pt x="115" y="1164"/>
                </a:lnTo>
                <a:cubicBezTo>
                  <a:pt x="52" y="1164"/>
                  <a:pt x="0" y="1112"/>
                  <a:pt x="0" y="1049"/>
                </a:cubicBezTo>
                <a:lnTo>
                  <a:pt x="0" y="232"/>
                </a:lnTo>
                <a:close/>
                <a:moveTo>
                  <a:pt x="525" y="582"/>
                </a:moveTo>
                <a:lnTo>
                  <a:pt x="350" y="814"/>
                </a:lnTo>
                <a:lnTo>
                  <a:pt x="1050" y="814"/>
                </a:lnTo>
                <a:lnTo>
                  <a:pt x="815" y="524"/>
                </a:lnTo>
                <a:lnTo>
                  <a:pt x="643" y="740"/>
                </a:lnTo>
                <a:lnTo>
                  <a:pt x="525" y="582"/>
                </a:lnTo>
                <a:close/>
                <a:moveTo>
                  <a:pt x="1165" y="814"/>
                </a:moveTo>
                <a:cubicBezTo>
                  <a:pt x="1165" y="877"/>
                  <a:pt x="1113" y="931"/>
                  <a:pt x="1050" y="931"/>
                </a:cubicBezTo>
                <a:lnTo>
                  <a:pt x="350" y="931"/>
                </a:lnTo>
                <a:cubicBezTo>
                  <a:pt x="287" y="931"/>
                  <a:pt x="233" y="877"/>
                  <a:pt x="233" y="814"/>
                </a:cubicBezTo>
                <a:lnTo>
                  <a:pt x="233" y="114"/>
                </a:lnTo>
                <a:cubicBezTo>
                  <a:pt x="233" y="52"/>
                  <a:pt x="287" y="0"/>
                  <a:pt x="350" y="0"/>
                </a:cubicBezTo>
                <a:lnTo>
                  <a:pt x="1050" y="0"/>
                </a:lnTo>
                <a:cubicBezTo>
                  <a:pt x="1113" y="0"/>
                  <a:pt x="1165" y="52"/>
                  <a:pt x="1165" y="114"/>
                </a:cubicBezTo>
                <a:lnTo>
                  <a:pt x="1165" y="8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55314" y="5863434"/>
            <a:ext cx="377825" cy="377825"/>
          </a:xfrm>
          <a:custGeom>
            <a:avLst/>
            <a:gdLst>
              <a:gd name="T0" fmla="*/ 599 w 1051"/>
              <a:gd name="T1" fmla="*/ 451 h 1050"/>
              <a:gd name="T2" fmla="*/ 757 w 1051"/>
              <a:gd name="T3" fmla="*/ 525 h 1050"/>
              <a:gd name="T4" fmla="*/ 599 w 1051"/>
              <a:gd name="T5" fmla="*/ 598 h 1050"/>
              <a:gd name="T6" fmla="*/ 525 w 1051"/>
              <a:gd name="T7" fmla="*/ 757 h 1050"/>
              <a:gd name="T8" fmla="*/ 451 w 1051"/>
              <a:gd name="T9" fmla="*/ 598 h 1050"/>
              <a:gd name="T10" fmla="*/ 293 w 1051"/>
              <a:gd name="T11" fmla="*/ 525 h 1050"/>
              <a:gd name="T12" fmla="*/ 451 w 1051"/>
              <a:gd name="T13" fmla="*/ 451 h 1050"/>
              <a:gd name="T14" fmla="*/ 525 w 1051"/>
              <a:gd name="T15" fmla="*/ 292 h 1050"/>
              <a:gd name="T16" fmla="*/ 599 w 1051"/>
              <a:gd name="T17" fmla="*/ 451 h 1050"/>
              <a:gd name="T18" fmla="*/ 817 w 1051"/>
              <a:gd name="T19" fmla="*/ 407 h 1050"/>
              <a:gd name="T20" fmla="*/ 763 w 1051"/>
              <a:gd name="T21" fmla="*/ 287 h 1050"/>
              <a:gd name="T22" fmla="*/ 643 w 1051"/>
              <a:gd name="T23" fmla="*/ 232 h 1050"/>
              <a:gd name="T24" fmla="*/ 763 w 1051"/>
              <a:gd name="T25" fmla="*/ 178 h 1050"/>
              <a:gd name="T26" fmla="*/ 817 w 1051"/>
              <a:gd name="T27" fmla="*/ 57 h 1050"/>
              <a:gd name="T28" fmla="*/ 872 w 1051"/>
              <a:gd name="T29" fmla="*/ 178 h 1050"/>
              <a:gd name="T30" fmla="*/ 992 w 1051"/>
              <a:gd name="T31" fmla="*/ 232 h 1050"/>
              <a:gd name="T32" fmla="*/ 872 w 1051"/>
              <a:gd name="T33" fmla="*/ 287 h 1050"/>
              <a:gd name="T34" fmla="*/ 817 w 1051"/>
              <a:gd name="T35" fmla="*/ 407 h 1050"/>
              <a:gd name="T36" fmla="*/ 935 w 1051"/>
              <a:gd name="T37" fmla="*/ 407 h 1050"/>
              <a:gd name="T38" fmla="*/ 1050 w 1051"/>
              <a:gd name="T39" fmla="*/ 407 h 1050"/>
              <a:gd name="T40" fmla="*/ 1050 w 1051"/>
              <a:gd name="T41" fmla="*/ 932 h 1050"/>
              <a:gd name="T42" fmla="*/ 935 w 1051"/>
              <a:gd name="T43" fmla="*/ 1049 h 1050"/>
              <a:gd name="T44" fmla="*/ 118 w 1051"/>
              <a:gd name="T45" fmla="*/ 1049 h 1050"/>
              <a:gd name="T46" fmla="*/ 0 w 1051"/>
              <a:gd name="T47" fmla="*/ 932 h 1050"/>
              <a:gd name="T48" fmla="*/ 0 w 1051"/>
              <a:gd name="T49" fmla="*/ 117 h 1050"/>
              <a:gd name="T50" fmla="*/ 118 w 1051"/>
              <a:gd name="T51" fmla="*/ 0 h 1050"/>
              <a:gd name="T52" fmla="*/ 643 w 1051"/>
              <a:gd name="T53" fmla="*/ 0 h 1050"/>
              <a:gd name="T54" fmla="*/ 643 w 1051"/>
              <a:gd name="T55" fmla="*/ 117 h 1050"/>
              <a:gd name="T56" fmla="*/ 118 w 1051"/>
              <a:gd name="T57" fmla="*/ 117 h 1050"/>
              <a:gd name="T58" fmla="*/ 118 w 1051"/>
              <a:gd name="T59" fmla="*/ 932 h 1050"/>
              <a:gd name="T60" fmla="*/ 935 w 1051"/>
              <a:gd name="T61" fmla="*/ 932 h 1050"/>
              <a:gd name="T62" fmla="*/ 935 w 1051"/>
              <a:gd name="T63" fmla="*/ 40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599" y="451"/>
                </a:moveTo>
                <a:lnTo>
                  <a:pt x="757" y="525"/>
                </a:lnTo>
                <a:lnTo>
                  <a:pt x="599" y="598"/>
                </a:lnTo>
                <a:lnTo>
                  <a:pt x="525" y="757"/>
                </a:lnTo>
                <a:lnTo>
                  <a:pt x="451" y="598"/>
                </a:lnTo>
                <a:lnTo>
                  <a:pt x="293" y="525"/>
                </a:lnTo>
                <a:lnTo>
                  <a:pt x="451" y="451"/>
                </a:lnTo>
                <a:lnTo>
                  <a:pt x="525" y="292"/>
                </a:lnTo>
                <a:lnTo>
                  <a:pt x="599" y="451"/>
                </a:lnTo>
                <a:close/>
                <a:moveTo>
                  <a:pt x="817" y="407"/>
                </a:moveTo>
                <a:lnTo>
                  <a:pt x="763" y="287"/>
                </a:lnTo>
                <a:lnTo>
                  <a:pt x="643" y="232"/>
                </a:lnTo>
                <a:lnTo>
                  <a:pt x="763" y="178"/>
                </a:lnTo>
                <a:lnTo>
                  <a:pt x="817" y="57"/>
                </a:lnTo>
                <a:lnTo>
                  <a:pt x="872" y="178"/>
                </a:lnTo>
                <a:lnTo>
                  <a:pt x="992" y="232"/>
                </a:lnTo>
                <a:lnTo>
                  <a:pt x="872" y="287"/>
                </a:lnTo>
                <a:lnTo>
                  <a:pt x="817" y="407"/>
                </a:lnTo>
                <a:close/>
                <a:moveTo>
                  <a:pt x="935" y="407"/>
                </a:moveTo>
                <a:lnTo>
                  <a:pt x="1050" y="407"/>
                </a:lnTo>
                <a:lnTo>
                  <a:pt x="1050" y="932"/>
                </a:lnTo>
                <a:cubicBezTo>
                  <a:pt x="1050" y="995"/>
                  <a:pt x="998" y="1049"/>
                  <a:pt x="935" y="1049"/>
                </a:cubicBezTo>
                <a:lnTo>
                  <a:pt x="118" y="1049"/>
                </a:lnTo>
                <a:cubicBezTo>
                  <a:pt x="55" y="1049"/>
                  <a:pt x="0" y="995"/>
                  <a:pt x="0" y="932"/>
                </a:cubicBezTo>
                <a:lnTo>
                  <a:pt x="0" y="117"/>
                </a:lnTo>
                <a:cubicBezTo>
                  <a:pt x="0" y="55"/>
                  <a:pt x="55" y="0"/>
                  <a:pt x="118" y="0"/>
                </a:cubicBezTo>
                <a:lnTo>
                  <a:pt x="643" y="0"/>
                </a:lnTo>
                <a:lnTo>
                  <a:pt x="643" y="117"/>
                </a:lnTo>
                <a:lnTo>
                  <a:pt x="118" y="117"/>
                </a:lnTo>
                <a:lnTo>
                  <a:pt x="118" y="932"/>
                </a:lnTo>
                <a:lnTo>
                  <a:pt x="935" y="932"/>
                </a:lnTo>
                <a:lnTo>
                  <a:pt x="935" y="40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3640134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14364"/>
            <a:ext cx="463550" cy="377825"/>
          </a:xfrm>
          <a:custGeom>
            <a:avLst/>
            <a:gdLst>
              <a:gd name="T0" fmla="*/ 1168 w 1286"/>
              <a:gd name="T1" fmla="*/ 935 h 1051"/>
              <a:gd name="T2" fmla="*/ 1168 w 1286"/>
              <a:gd name="T3" fmla="*/ 115 h 1051"/>
              <a:gd name="T4" fmla="*/ 118 w 1286"/>
              <a:gd name="T5" fmla="*/ 115 h 1051"/>
              <a:gd name="T6" fmla="*/ 118 w 1286"/>
              <a:gd name="T7" fmla="*/ 935 h 1051"/>
              <a:gd name="T8" fmla="*/ 1168 w 1286"/>
              <a:gd name="T9" fmla="*/ 935 h 1051"/>
              <a:gd name="T10" fmla="*/ 1285 w 1286"/>
              <a:gd name="T11" fmla="*/ 118 h 1051"/>
              <a:gd name="T12" fmla="*/ 1285 w 1286"/>
              <a:gd name="T13" fmla="*/ 933 h 1051"/>
              <a:gd name="T14" fmla="*/ 1168 w 1286"/>
              <a:gd name="T15" fmla="*/ 1050 h 1051"/>
              <a:gd name="T16" fmla="*/ 118 w 1286"/>
              <a:gd name="T17" fmla="*/ 1050 h 1051"/>
              <a:gd name="T18" fmla="*/ 0 w 1286"/>
              <a:gd name="T19" fmla="*/ 933 h 1051"/>
              <a:gd name="T20" fmla="*/ 0 w 1286"/>
              <a:gd name="T21" fmla="*/ 118 h 1051"/>
              <a:gd name="T22" fmla="*/ 118 w 1286"/>
              <a:gd name="T23" fmla="*/ 0 h 1051"/>
              <a:gd name="T24" fmla="*/ 1168 w 1286"/>
              <a:gd name="T25" fmla="*/ 0 h 1051"/>
              <a:gd name="T26" fmla="*/ 1285 w 1286"/>
              <a:gd name="T27" fmla="*/ 118 h 1051"/>
              <a:gd name="T28" fmla="*/ 1050 w 1286"/>
              <a:gd name="T29" fmla="*/ 583 h 1051"/>
              <a:gd name="T30" fmla="*/ 585 w 1286"/>
              <a:gd name="T31" fmla="*/ 583 h 1051"/>
              <a:gd name="T32" fmla="*/ 585 w 1286"/>
              <a:gd name="T33" fmla="*/ 233 h 1051"/>
              <a:gd name="T34" fmla="*/ 1050 w 1286"/>
              <a:gd name="T35" fmla="*/ 233 h 1051"/>
              <a:gd name="T36" fmla="*/ 1050 w 1286"/>
              <a:gd name="T37" fmla="*/ 58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1051">
                <a:moveTo>
                  <a:pt x="1168" y="935"/>
                </a:moveTo>
                <a:lnTo>
                  <a:pt x="1168" y="115"/>
                </a:lnTo>
                <a:lnTo>
                  <a:pt x="118" y="115"/>
                </a:lnTo>
                <a:lnTo>
                  <a:pt x="118" y="935"/>
                </a:lnTo>
                <a:lnTo>
                  <a:pt x="1168" y="935"/>
                </a:lnTo>
                <a:close/>
                <a:moveTo>
                  <a:pt x="1285" y="118"/>
                </a:moveTo>
                <a:lnTo>
                  <a:pt x="1285" y="933"/>
                </a:lnTo>
                <a:cubicBezTo>
                  <a:pt x="1285" y="996"/>
                  <a:pt x="1230" y="1050"/>
                  <a:pt x="1168" y="1050"/>
                </a:cubicBezTo>
                <a:lnTo>
                  <a:pt x="118" y="1050"/>
                </a:lnTo>
                <a:cubicBezTo>
                  <a:pt x="55" y="1050"/>
                  <a:pt x="0" y="996"/>
                  <a:pt x="0" y="933"/>
                </a:cubicBezTo>
                <a:lnTo>
                  <a:pt x="0" y="118"/>
                </a:lnTo>
                <a:cubicBezTo>
                  <a:pt x="0" y="55"/>
                  <a:pt x="55" y="0"/>
                  <a:pt x="118" y="0"/>
                </a:cubicBezTo>
                <a:lnTo>
                  <a:pt x="1168" y="0"/>
                </a:lnTo>
                <a:cubicBezTo>
                  <a:pt x="1230" y="0"/>
                  <a:pt x="1285" y="55"/>
                  <a:pt x="1285" y="118"/>
                </a:cubicBezTo>
                <a:close/>
                <a:moveTo>
                  <a:pt x="1050" y="583"/>
                </a:moveTo>
                <a:lnTo>
                  <a:pt x="585" y="583"/>
                </a:lnTo>
                <a:lnTo>
                  <a:pt x="585" y="233"/>
                </a:lnTo>
                <a:lnTo>
                  <a:pt x="1050" y="233"/>
                </a:lnTo>
                <a:lnTo>
                  <a:pt x="1050" y="58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49474" y="714377"/>
            <a:ext cx="419100" cy="293688"/>
          </a:xfrm>
          <a:custGeom>
            <a:avLst/>
            <a:gdLst>
              <a:gd name="T0" fmla="*/ 0 w 1166"/>
              <a:gd name="T1" fmla="*/ 582 h 818"/>
              <a:gd name="T2" fmla="*/ 0 w 1166"/>
              <a:gd name="T3" fmla="*/ 467 h 818"/>
              <a:gd name="T4" fmla="*/ 465 w 1166"/>
              <a:gd name="T5" fmla="*/ 467 h 818"/>
              <a:gd name="T6" fmla="*/ 465 w 1166"/>
              <a:gd name="T7" fmla="*/ 582 h 818"/>
              <a:gd name="T8" fmla="*/ 0 w 1166"/>
              <a:gd name="T9" fmla="*/ 582 h 818"/>
              <a:gd name="T10" fmla="*/ 932 w 1166"/>
              <a:gd name="T11" fmla="*/ 467 h 818"/>
              <a:gd name="T12" fmla="*/ 1165 w 1166"/>
              <a:gd name="T13" fmla="*/ 467 h 818"/>
              <a:gd name="T14" fmla="*/ 1165 w 1166"/>
              <a:gd name="T15" fmla="*/ 582 h 818"/>
              <a:gd name="T16" fmla="*/ 932 w 1166"/>
              <a:gd name="T17" fmla="*/ 582 h 818"/>
              <a:gd name="T18" fmla="*/ 932 w 1166"/>
              <a:gd name="T19" fmla="*/ 817 h 818"/>
              <a:gd name="T20" fmla="*/ 815 w 1166"/>
              <a:gd name="T21" fmla="*/ 817 h 818"/>
              <a:gd name="T22" fmla="*/ 815 w 1166"/>
              <a:gd name="T23" fmla="*/ 582 h 818"/>
              <a:gd name="T24" fmla="*/ 582 w 1166"/>
              <a:gd name="T25" fmla="*/ 582 h 818"/>
              <a:gd name="T26" fmla="*/ 582 w 1166"/>
              <a:gd name="T27" fmla="*/ 467 h 818"/>
              <a:gd name="T28" fmla="*/ 815 w 1166"/>
              <a:gd name="T29" fmla="*/ 467 h 818"/>
              <a:gd name="T30" fmla="*/ 815 w 1166"/>
              <a:gd name="T31" fmla="*/ 232 h 818"/>
              <a:gd name="T32" fmla="*/ 932 w 1166"/>
              <a:gd name="T33" fmla="*/ 232 h 818"/>
              <a:gd name="T34" fmla="*/ 932 w 1166"/>
              <a:gd name="T35" fmla="*/ 467 h 818"/>
              <a:gd name="T36" fmla="*/ 700 w 1166"/>
              <a:gd name="T37" fmla="*/ 117 h 818"/>
              <a:gd name="T38" fmla="*/ 0 w 1166"/>
              <a:gd name="T39" fmla="*/ 117 h 818"/>
              <a:gd name="T40" fmla="*/ 0 w 1166"/>
              <a:gd name="T41" fmla="*/ 0 h 818"/>
              <a:gd name="T42" fmla="*/ 700 w 1166"/>
              <a:gd name="T43" fmla="*/ 0 h 818"/>
              <a:gd name="T44" fmla="*/ 700 w 1166"/>
              <a:gd name="T45" fmla="*/ 117 h 818"/>
              <a:gd name="T46" fmla="*/ 700 w 1166"/>
              <a:gd name="T47" fmla="*/ 232 h 818"/>
              <a:gd name="T48" fmla="*/ 700 w 1166"/>
              <a:gd name="T49" fmla="*/ 350 h 818"/>
              <a:gd name="T50" fmla="*/ 0 w 1166"/>
              <a:gd name="T51" fmla="*/ 350 h 818"/>
              <a:gd name="T52" fmla="*/ 0 w 1166"/>
              <a:gd name="T53" fmla="*/ 232 h 818"/>
              <a:gd name="T54" fmla="*/ 700 w 1166"/>
              <a:gd name="T55" fmla="*/ 232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818">
                <a:moveTo>
                  <a:pt x="0" y="582"/>
                </a:moveTo>
                <a:lnTo>
                  <a:pt x="0" y="467"/>
                </a:lnTo>
                <a:lnTo>
                  <a:pt x="465" y="467"/>
                </a:lnTo>
                <a:lnTo>
                  <a:pt x="465" y="582"/>
                </a:lnTo>
                <a:lnTo>
                  <a:pt x="0" y="582"/>
                </a:lnTo>
                <a:close/>
                <a:moveTo>
                  <a:pt x="932" y="467"/>
                </a:moveTo>
                <a:lnTo>
                  <a:pt x="1165" y="467"/>
                </a:lnTo>
                <a:lnTo>
                  <a:pt x="1165" y="582"/>
                </a:lnTo>
                <a:lnTo>
                  <a:pt x="932" y="582"/>
                </a:lnTo>
                <a:lnTo>
                  <a:pt x="932" y="817"/>
                </a:lnTo>
                <a:lnTo>
                  <a:pt x="815" y="817"/>
                </a:lnTo>
                <a:lnTo>
                  <a:pt x="815" y="582"/>
                </a:lnTo>
                <a:lnTo>
                  <a:pt x="582" y="582"/>
                </a:lnTo>
                <a:lnTo>
                  <a:pt x="582" y="467"/>
                </a:lnTo>
                <a:lnTo>
                  <a:pt x="815" y="467"/>
                </a:lnTo>
                <a:lnTo>
                  <a:pt x="815" y="232"/>
                </a:lnTo>
                <a:lnTo>
                  <a:pt x="932" y="232"/>
                </a:lnTo>
                <a:lnTo>
                  <a:pt x="932" y="467"/>
                </a:lnTo>
                <a:close/>
                <a:moveTo>
                  <a:pt x="700" y="117"/>
                </a:moveTo>
                <a:lnTo>
                  <a:pt x="0" y="117"/>
                </a:lnTo>
                <a:lnTo>
                  <a:pt x="0" y="0"/>
                </a:lnTo>
                <a:lnTo>
                  <a:pt x="700" y="0"/>
                </a:lnTo>
                <a:lnTo>
                  <a:pt x="700" y="117"/>
                </a:lnTo>
                <a:close/>
                <a:moveTo>
                  <a:pt x="700" y="232"/>
                </a:moveTo>
                <a:lnTo>
                  <a:pt x="700" y="350"/>
                </a:lnTo>
                <a:lnTo>
                  <a:pt x="0" y="350"/>
                </a:lnTo>
                <a:lnTo>
                  <a:pt x="0" y="232"/>
                </a:lnTo>
                <a:lnTo>
                  <a:pt x="700"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08339" y="714377"/>
            <a:ext cx="441325" cy="293688"/>
          </a:xfrm>
          <a:custGeom>
            <a:avLst/>
            <a:gdLst>
              <a:gd name="T0" fmla="*/ 1137 w 1226"/>
              <a:gd name="T1" fmla="*/ 320 h 818"/>
              <a:gd name="T2" fmla="*/ 1225 w 1226"/>
              <a:gd name="T3" fmla="*/ 407 h 818"/>
              <a:gd name="T4" fmla="*/ 817 w 1226"/>
              <a:gd name="T5" fmla="*/ 817 h 818"/>
              <a:gd name="T6" fmla="*/ 552 w 1226"/>
              <a:gd name="T7" fmla="*/ 555 h 818"/>
              <a:gd name="T8" fmla="*/ 640 w 1226"/>
              <a:gd name="T9" fmla="*/ 467 h 818"/>
              <a:gd name="T10" fmla="*/ 817 w 1226"/>
              <a:gd name="T11" fmla="*/ 642 h 818"/>
              <a:gd name="T12" fmla="*/ 1137 w 1226"/>
              <a:gd name="T13" fmla="*/ 320 h 818"/>
              <a:gd name="T14" fmla="*/ 0 w 1226"/>
              <a:gd name="T15" fmla="*/ 582 h 818"/>
              <a:gd name="T16" fmla="*/ 0 w 1226"/>
              <a:gd name="T17" fmla="*/ 467 h 818"/>
              <a:gd name="T18" fmla="*/ 465 w 1226"/>
              <a:gd name="T19" fmla="*/ 467 h 818"/>
              <a:gd name="T20" fmla="*/ 465 w 1226"/>
              <a:gd name="T21" fmla="*/ 582 h 818"/>
              <a:gd name="T22" fmla="*/ 0 w 1226"/>
              <a:gd name="T23" fmla="*/ 582 h 818"/>
              <a:gd name="T24" fmla="*/ 700 w 1226"/>
              <a:gd name="T25" fmla="*/ 117 h 818"/>
              <a:gd name="T26" fmla="*/ 0 w 1226"/>
              <a:gd name="T27" fmla="*/ 117 h 818"/>
              <a:gd name="T28" fmla="*/ 0 w 1226"/>
              <a:gd name="T29" fmla="*/ 0 h 818"/>
              <a:gd name="T30" fmla="*/ 700 w 1226"/>
              <a:gd name="T31" fmla="*/ 0 h 818"/>
              <a:gd name="T32" fmla="*/ 700 w 1226"/>
              <a:gd name="T33" fmla="*/ 117 h 818"/>
              <a:gd name="T34" fmla="*/ 700 w 1226"/>
              <a:gd name="T35" fmla="*/ 232 h 818"/>
              <a:gd name="T36" fmla="*/ 700 w 1226"/>
              <a:gd name="T37" fmla="*/ 350 h 818"/>
              <a:gd name="T38" fmla="*/ 0 w 1226"/>
              <a:gd name="T39" fmla="*/ 350 h 818"/>
              <a:gd name="T40" fmla="*/ 0 w 1226"/>
              <a:gd name="T41" fmla="*/ 232 h 818"/>
              <a:gd name="T42" fmla="*/ 700 w 1226"/>
              <a:gd name="T43" fmla="*/ 232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6" h="818">
                <a:moveTo>
                  <a:pt x="1137" y="320"/>
                </a:moveTo>
                <a:lnTo>
                  <a:pt x="1225" y="407"/>
                </a:lnTo>
                <a:lnTo>
                  <a:pt x="817" y="817"/>
                </a:lnTo>
                <a:lnTo>
                  <a:pt x="552" y="555"/>
                </a:lnTo>
                <a:lnTo>
                  <a:pt x="640" y="467"/>
                </a:lnTo>
                <a:lnTo>
                  <a:pt x="817" y="642"/>
                </a:lnTo>
                <a:lnTo>
                  <a:pt x="1137" y="320"/>
                </a:lnTo>
                <a:close/>
                <a:moveTo>
                  <a:pt x="0" y="582"/>
                </a:moveTo>
                <a:lnTo>
                  <a:pt x="0" y="467"/>
                </a:lnTo>
                <a:lnTo>
                  <a:pt x="465" y="467"/>
                </a:lnTo>
                <a:lnTo>
                  <a:pt x="465" y="582"/>
                </a:lnTo>
                <a:lnTo>
                  <a:pt x="0" y="582"/>
                </a:lnTo>
                <a:close/>
                <a:moveTo>
                  <a:pt x="700" y="117"/>
                </a:moveTo>
                <a:lnTo>
                  <a:pt x="0" y="117"/>
                </a:lnTo>
                <a:lnTo>
                  <a:pt x="0" y="0"/>
                </a:lnTo>
                <a:lnTo>
                  <a:pt x="700" y="0"/>
                </a:lnTo>
                <a:lnTo>
                  <a:pt x="700" y="117"/>
                </a:lnTo>
                <a:close/>
                <a:moveTo>
                  <a:pt x="700" y="232"/>
                </a:moveTo>
                <a:lnTo>
                  <a:pt x="700" y="350"/>
                </a:lnTo>
                <a:lnTo>
                  <a:pt x="0" y="350"/>
                </a:lnTo>
                <a:lnTo>
                  <a:pt x="0" y="232"/>
                </a:lnTo>
                <a:lnTo>
                  <a:pt x="700"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73562" y="646113"/>
            <a:ext cx="252412" cy="315912"/>
          </a:xfrm>
          <a:custGeom>
            <a:avLst/>
            <a:gdLst>
              <a:gd name="T0" fmla="*/ 118 w 701"/>
              <a:gd name="T1" fmla="*/ 525 h 876"/>
              <a:gd name="T2" fmla="*/ 350 w 701"/>
              <a:gd name="T3" fmla="*/ 757 h 876"/>
              <a:gd name="T4" fmla="*/ 583 w 701"/>
              <a:gd name="T5" fmla="*/ 525 h 876"/>
              <a:gd name="T6" fmla="*/ 700 w 701"/>
              <a:gd name="T7" fmla="*/ 525 h 876"/>
              <a:gd name="T8" fmla="*/ 350 w 701"/>
              <a:gd name="T9" fmla="*/ 875 h 876"/>
              <a:gd name="T10" fmla="*/ 0 w 701"/>
              <a:gd name="T11" fmla="*/ 525 h 876"/>
              <a:gd name="T12" fmla="*/ 118 w 701"/>
              <a:gd name="T13" fmla="*/ 525 h 876"/>
              <a:gd name="T14" fmla="*/ 293 w 701"/>
              <a:gd name="T15" fmla="*/ 0 h 876"/>
              <a:gd name="T16" fmla="*/ 408 w 701"/>
              <a:gd name="T17" fmla="*/ 0 h 876"/>
              <a:gd name="T18" fmla="*/ 408 w 701"/>
              <a:gd name="T19" fmla="*/ 325 h 876"/>
              <a:gd name="T20" fmla="*/ 613 w 701"/>
              <a:gd name="T21" fmla="*/ 325 h 876"/>
              <a:gd name="T22" fmla="*/ 350 w 701"/>
              <a:gd name="T23" fmla="*/ 588 h 876"/>
              <a:gd name="T24" fmla="*/ 88 w 701"/>
              <a:gd name="T25" fmla="*/ 325 h 876"/>
              <a:gd name="T26" fmla="*/ 293 w 701"/>
              <a:gd name="T27" fmla="*/ 325 h 876"/>
              <a:gd name="T28" fmla="*/ 293 w 701"/>
              <a:gd name="T29" fmla="*/ 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1" h="876">
                <a:moveTo>
                  <a:pt x="118" y="525"/>
                </a:moveTo>
                <a:cubicBezTo>
                  <a:pt x="118" y="653"/>
                  <a:pt x="221" y="757"/>
                  <a:pt x="350" y="757"/>
                </a:cubicBezTo>
                <a:cubicBezTo>
                  <a:pt x="478" y="757"/>
                  <a:pt x="583" y="653"/>
                  <a:pt x="583" y="525"/>
                </a:cubicBezTo>
                <a:lnTo>
                  <a:pt x="700" y="525"/>
                </a:lnTo>
                <a:cubicBezTo>
                  <a:pt x="700" y="719"/>
                  <a:pt x="544" y="875"/>
                  <a:pt x="350" y="875"/>
                </a:cubicBezTo>
                <a:cubicBezTo>
                  <a:pt x="156" y="875"/>
                  <a:pt x="0" y="719"/>
                  <a:pt x="0" y="525"/>
                </a:cubicBezTo>
                <a:lnTo>
                  <a:pt x="118" y="525"/>
                </a:lnTo>
                <a:close/>
                <a:moveTo>
                  <a:pt x="293" y="0"/>
                </a:moveTo>
                <a:lnTo>
                  <a:pt x="408" y="0"/>
                </a:lnTo>
                <a:lnTo>
                  <a:pt x="408" y="325"/>
                </a:lnTo>
                <a:lnTo>
                  <a:pt x="613" y="325"/>
                </a:lnTo>
                <a:lnTo>
                  <a:pt x="350" y="588"/>
                </a:lnTo>
                <a:lnTo>
                  <a:pt x="88" y="325"/>
                </a:lnTo>
                <a:lnTo>
                  <a:pt x="293" y="325"/>
                </a:lnTo>
                <a:lnTo>
                  <a:pt x="29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62574" y="59372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465 w 1166"/>
              <a:gd name="T21" fmla="*/ 845 h 1166"/>
              <a:gd name="T22" fmla="*/ 465 w 1166"/>
              <a:gd name="T23" fmla="*/ 320 h 1166"/>
              <a:gd name="T24" fmla="*/ 815 w 1166"/>
              <a:gd name="T25" fmla="*/ 582 h 1166"/>
              <a:gd name="T26" fmla="*/ 465 w 1166"/>
              <a:gd name="T27" fmla="*/ 84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moveTo>
                  <a:pt x="465" y="845"/>
                </a:moveTo>
                <a:lnTo>
                  <a:pt x="465" y="320"/>
                </a:lnTo>
                <a:lnTo>
                  <a:pt x="815" y="582"/>
                </a:lnTo>
                <a:lnTo>
                  <a:pt x="465" y="84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2549" y="593725"/>
            <a:ext cx="419100" cy="419100"/>
          </a:xfrm>
          <a:custGeom>
            <a:avLst/>
            <a:gdLst>
              <a:gd name="T0" fmla="*/ 464 w 1165"/>
              <a:gd name="T1" fmla="*/ 845 h 1166"/>
              <a:gd name="T2" fmla="*/ 814 w 1165"/>
              <a:gd name="T3" fmla="*/ 582 h 1166"/>
              <a:gd name="T4" fmla="*/ 464 w 1165"/>
              <a:gd name="T5" fmla="*/ 320 h 1166"/>
              <a:gd name="T6" fmla="*/ 464 w 1165"/>
              <a:gd name="T7" fmla="*/ 845 h 1166"/>
              <a:gd name="T8" fmla="*/ 582 w 1165"/>
              <a:gd name="T9" fmla="*/ 0 h 1166"/>
              <a:gd name="T10" fmla="*/ 1164 w 1165"/>
              <a:gd name="T11" fmla="*/ 582 h 1166"/>
              <a:gd name="T12" fmla="*/ 582 w 1165"/>
              <a:gd name="T13" fmla="*/ 1165 h 1166"/>
              <a:gd name="T14" fmla="*/ 0 w 1165"/>
              <a:gd name="T15" fmla="*/ 582 h 1166"/>
              <a:gd name="T16" fmla="*/ 582 w 1165"/>
              <a:gd name="T1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6">
                <a:moveTo>
                  <a:pt x="464" y="845"/>
                </a:moveTo>
                <a:lnTo>
                  <a:pt x="814" y="582"/>
                </a:lnTo>
                <a:lnTo>
                  <a:pt x="464" y="320"/>
                </a:lnTo>
                <a:lnTo>
                  <a:pt x="464" y="845"/>
                </a:lnTo>
                <a:close/>
                <a:moveTo>
                  <a:pt x="582" y="0"/>
                </a:moveTo>
                <a:cubicBezTo>
                  <a:pt x="905" y="0"/>
                  <a:pt x="1164" y="259"/>
                  <a:pt x="1164" y="582"/>
                </a:cubicBezTo>
                <a:cubicBezTo>
                  <a:pt x="1164" y="904"/>
                  <a:pt x="905" y="1165"/>
                  <a:pt x="582" y="1165"/>
                </a:cubicBezTo>
                <a:cubicBezTo>
                  <a:pt x="259" y="1165"/>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97774" y="657225"/>
            <a:ext cx="230188" cy="293688"/>
          </a:xfrm>
          <a:custGeom>
            <a:avLst/>
            <a:gdLst>
              <a:gd name="T0" fmla="*/ 0 w 641"/>
              <a:gd name="T1" fmla="*/ 0 h 816"/>
              <a:gd name="T2" fmla="*/ 640 w 641"/>
              <a:gd name="T3" fmla="*/ 407 h 816"/>
              <a:gd name="T4" fmla="*/ 0 w 641"/>
              <a:gd name="T5" fmla="*/ 815 h 816"/>
              <a:gd name="T6" fmla="*/ 0 w 641"/>
              <a:gd name="T7" fmla="*/ 0 h 816"/>
            </a:gdLst>
            <a:ahLst/>
            <a:cxnLst>
              <a:cxn ang="0">
                <a:pos x="T0" y="T1"/>
              </a:cxn>
              <a:cxn ang="0">
                <a:pos x="T2" y="T3"/>
              </a:cxn>
              <a:cxn ang="0">
                <a:pos x="T4" y="T5"/>
              </a:cxn>
              <a:cxn ang="0">
                <a:pos x="T6" y="T7"/>
              </a:cxn>
            </a:cxnLst>
            <a:rect l="0" t="0" r="r" b="b"/>
            <a:pathLst>
              <a:path w="641" h="816">
                <a:moveTo>
                  <a:pt x="0" y="0"/>
                </a:moveTo>
                <a:lnTo>
                  <a:pt x="640" y="407"/>
                </a:lnTo>
                <a:lnTo>
                  <a:pt x="0" y="815"/>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37589" y="593725"/>
            <a:ext cx="293687" cy="419100"/>
          </a:xfrm>
          <a:custGeom>
            <a:avLst/>
            <a:gdLst>
              <a:gd name="T0" fmla="*/ 0 w 816"/>
              <a:gd name="T1" fmla="*/ 1050 h 1166"/>
              <a:gd name="T2" fmla="*/ 815 w 816"/>
              <a:gd name="T3" fmla="*/ 1050 h 1166"/>
              <a:gd name="T4" fmla="*/ 815 w 816"/>
              <a:gd name="T5" fmla="*/ 1165 h 1166"/>
              <a:gd name="T6" fmla="*/ 0 w 816"/>
              <a:gd name="T7" fmla="*/ 1165 h 1166"/>
              <a:gd name="T8" fmla="*/ 0 w 816"/>
              <a:gd name="T9" fmla="*/ 1050 h 1166"/>
              <a:gd name="T10" fmla="*/ 290 w 816"/>
              <a:gd name="T11" fmla="*/ 350 h 1166"/>
              <a:gd name="T12" fmla="*/ 408 w 816"/>
              <a:gd name="T13" fmla="*/ 465 h 1166"/>
              <a:gd name="T14" fmla="*/ 525 w 816"/>
              <a:gd name="T15" fmla="*/ 350 h 1166"/>
              <a:gd name="T16" fmla="*/ 408 w 816"/>
              <a:gd name="T17" fmla="*/ 232 h 1166"/>
              <a:gd name="T18" fmla="*/ 290 w 816"/>
              <a:gd name="T19" fmla="*/ 350 h 1166"/>
              <a:gd name="T20" fmla="*/ 758 w 816"/>
              <a:gd name="T21" fmla="*/ 350 h 1166"/>
              <a:gd name="T22" fmla="*/ 408 w 816"/>
              <a:gd name="T23" fmla="*/ 990 h 1166"/>
              <a:gd name="T24" fmla="*/ 58 w 816"/>
              <a:gd name="T25" fmla="*/ 350 h 1166"/>
              <a:gd name="T26" fmla="*/ 408 w 816"/>
              <a:gd name="T27" fmla="*/ 0 h 1166"/>
              <a:gd name="T28" fmla="*/ 758 w 816"/>
              <a:gd name="T29"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6" h="1166">
                <a:moveTo>
                  <a:pt x="0" y="1050"/>
                </a:moveTo>
                <a:lnTo>
                  <a:pt x="815" y="1050"/>
                </a:lnTo>
                <a:lnTo>
                  <a:pt x="815" y="1165"/>
                </a:lnTo>
                <a:lnTo>
                  <a:pt x="0" y="1165"/>
                </a:lnTo>
                <a:lnTo>
                  <a:pt x="0" y="1050"/>
                </a:lnTo>
                <a:close/>
                <a:moveTo>
                  <a:pt x="290" y="350"/>
                </a:moveTo>
                <a:cubicBezTo>
                  <a:pt x="290" y="413"/>
                  <a:pt x="345" y="465"/>
                  <a:pt x="408" y="465"/>
                </a:cubicBezTo>
                <a:cubicBezTo>
                  <a:pt x="473" y="465"/>
                  <a:pt x="525" y="413"/>
                  <a:pt x="525" y="350"/>
                </a:cubicBezTo>
                <a:cubicBezTo>
                  <a:pt x="525" y="287"/>
                  <a:pt x="471" y="232"/>
                  <a:pt x="408" y="232"/>
                </a:cubicBezTo>
                <a:cubicBezTo>
                  <a:pt x="345" y="232"/>
                  <a:pt x="290" y="287"/>
                  <a:pt x="290" y="350"/>
                </a:cubicBezTo>
                <a:close/>
                <a:moveTo>
                  <a:pt x="758" y="350"/>
                </a:moveTo>
                <a:cubicBezTo>
                  <a:pt x="758" y="612"/>
                  <a:pt x="408" y="990"/>
                  <a:pt x="408" y="990"/>
                </a:cubicBezTo>
                <a:cubicBezTo>
                  <a:pt x="408" y="990"/>
                  <a:pt x="58" y="612"/>
                  <a:pt x="58" y="350"/>
                </a:cubicBezTo>
                <a:cubicBezTo>
                  <a:pt x="58" y="156"/>
                  <a:pt x="214" y="0"/>
                  <a:pt x="408" y="0"/>
                </a:cubicBezTo>
                <a:cubicBezTo>
                  <a:pt x="602" y="0"/>
                  <a:pt x="758" y="156"/>
                  <a:pt x="758"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45649" y="593725"/>
            <a:ext cx="419100" cy="419100"/>
          </a:xfrm>
          <a:custGeom>
            <a:avLst/>
            <a:gdLst>
              <a:gd name="T0" fmla="*/ 643 w 1166"/>
              <a:gd name="T1" fmla="*/ 643 h 1166"/>
              <a:gd name="T2" fmla="*/ 1165 w 1166"/>
              <a:gd name="T3" fmla="*/ 643 h 1166"/>
              <a:gd name="T4" fmla="*/ 643 w 1166"/>
              <a:gd name="T5" fmla="*/ 1165 h 1166"/>
              <a:gd name="T6" fmla="*/ 643 w 1166"/>
              <a:gd name="T7" fmla="*/ 643 h 1166"/>
              <a:gd name="T8" fmla="*/ 643 w 1166"/>
              <a:gd name="T9" fmla="*/ 0 h 1166"/>
              <a:gd name="T10" fmla="*/ 1165 w 1166"/>
              <a:gd name="T11" fmla="*/ 522 h 1166"/>
              <a:gd name="T12" fmla="*/ 643 w 1166"/>
              <a:gd name="T13" fmla="*/ 522 h 1166"/>
              <a:gd name="T14" fmla="*/ 643 w 1166"/>
              <a:gd name="T15" fmla="*/ 0 h 1166"/>
              <a:gd name="T16" fmla="*/ 525 w 1166"/>
              <a:gd name="T17" fmla="*/ 0 h 1166"/>
              <a:gd name="T18" fmla="*/ 525 w 1166"/>
              <a:gd name="T19" fmla="*/ 1165 h 1166"/>
              <a:gd name="T20" fmla="*/ 0 w 1166"/>
              <a:gd name="T21" fmla="*/ 582 h 1166"/>
              <a:gd name="T22" fmla="*/ 525 w 1166"/>
              <a:gd name="T2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6">
                <a:moveTo>
                  <a:pt x="643" y="643"/>
                </a:moveTo>
                <a:lnTo>
                  <a:pt x="1165" y="643"/>
                </a:lnTo>
                <a:cubicBezTo>
                  <a:pt x="1138" y="919"/>
                  <a:pt x="919" y="1137"/>
                  <a:pt x="643" y="1165"/>
                </a:cubicBezTo>
                <a:lnTo>
                  <a:pt x="643" y="643"/>
                </a:lnTo>
                <a:close/>
                <a:moveTo>
                  <a:pt x="643" y="0"/>
                </a:moveTo>
                <a:cubicBezTo>
                  <a:pt x="919" y="27"/>
                  <a:pt x="1138" y="246"/>
                  <a:pt x="1165" y="522"/>
                </a:cubicBezTo>
                <a:lnTo>
                  <a:pt x="643" y="522"/>
                </a:lnTo>
                <a:lnTo>
                  <a:pt x="643" y="0"/>
                </a:lnTo>
                <a:close/>
                <a:moveTo>
                  <a:pt x="525" y="0"/>
                </a:moveTo>
                <a:lnTo>
                  <a:pt x="525" y="1165"/>
                </a:lnTo>
                <a:cubicBezTo>
                  <a:pt x="230" y="1135"/>
                  <a:pt x="0" y="885"/>
                  <a:pt x="0" y="582"/>
                </a:cubicBezTo>
                <a:cubicBezTo>
                  <a:pt x="0" y="278"/>
                  <a:pt x="230" y="30"/>
                  <a:pt x="525"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15624" y="593725"/>
            <a:ext cx="419100" cy="419100"/>
          </a:xfrm>
          <a:custGeom>
            <a:avLst/>
            <a:gdLst>
              <a:gd name="T0" fmla="*/ 640 w 1166"/>
              <a:gd name="T1" fmla="*/ 1044 h 1166"/>
              <a:gd name="T2" fmla="*/ 1045 w 1166"/>
              <a:gd name="T3" fmla="*/ 640 h 1166"/>
              <a:gd name="T4" fmla="*/ 640 w 1166"/>
              <a:gd name="T5" fmla="*/ 640 h 1166"/>
              <a:gd name="T6" fmla="*/ 640 w 1166"/>
              <a:gd name="T7" fmla="*/ 1044 h 1166"/>
              <a:gd name="T8" fmla="*/ 115 w 1166"/>
              <a:gd name="T9" fmla="*/ 582 h 1166"/>
              <a:gd name="T10" fmla="*/ 525 w 1166"/>
              <a:gd name="T11" fmla="*/ 1044 h 1166"/>
              <a:gd name="T12" fmla="*/ 525 w 1166"/>
              <a:gd name="T13" fmla="*/ 120 h 1166"/>
              <a:gd name="T14" fmla="*/ 115 w 1166"/>
              <a:gd name="T15" fmla="*/ 582 h 1166"/>
              <a:gd name="T16" fmla="*/ 640 w 1166"/>
              <a:gd name="T17" fmla="*/ 120 h 1166"/>
              <a:gd name="T18" fmla="*/ 640 w 1166"/>
              <a:gd name="T19" fmla="*/ 525 h 1166"/>
              <a:gd name="T20" fmla="*/ 1045 w 1166"/>
              <a:gd name="T21" fmla="*/ 525 h 1166"/>
              <a:gd name="T22" fmla="*/ 640 w 1166"/>
              <a:gd name="T23" fmla="*/ 120 h 1166"/>
              <a:gd name="T24" fmla="*/ 583 w 1166"/>
              <a:gd name="T25" fmla="*/ 0 h 1166"/>
              <a:gd name="T26" fmla="*/ 1165 w 1166"/>
              <a:gd name="T27" fmla="*/ 582 h 1166"/>
              <a:gd name="T28" fmla="*/ 583 w 1166"/>
              <a:gd name="T29" fmla="*/ 1165 h 1166"/>
              <a:gd name="T30" fmla="*/ 0 w 1166"/>
              <a:gd name="T31" fmla="*/ 582 h 1166"/>
              <a:gd name="T32" fmla="*/ 583 w 1166"/>
              <a:gd name="T3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6">
                <a:moveTo>
                  <a:pt x="640" y="1044"/>
                </a:moveTo>
                <a:cubicBezTo>
                  <a:pt x="851" y="1017"/>
                  <a:pt x="1017" y="850"/>
                  <a:pt x="1045" y="640"/>
                </a:cubicBezTo>
                <a:lnTo>
                  <a:pt x="640" y="640"/>
                </a:lnTo>
                <a:lnTo>
                  <a:pt x="640" y="1044"/>
                </a:lnTo>
                <a:close/>
                <a:moveTo>
                  <a:pt x="115" y="582"/>
                </a:moveTo>
                <a:cubicBezTo>
                  <a:pt x="115" y="820"/>
                  <a:pt x="295" y="1014"/>
                  <a:pt x="525" y="1044"/>
                </a:cubicBezTo>
                <a:lnTo>
                  <a:pt x="525" y="120"/>
                </a:lnTo>
                <a:cubicBezTo>
                  <a:pt x="295" y="148"/>
                  <a:pt x="115" y="344"/>
                  <a:pt x="115" y="582"/>
                </a:cubicBezTo>
                <a:close/>
                <a:moveTo>
                  <a:pt x="640" y="120"/>
                </a:moveTo>
                <a:lnTo>
                  <a:pt x="640" y="525"/>
                </a:lnTo>
                <a:lnTo>
                  <a:pt x="1045" y="525"/>
                </a:lnTo>
                <a:cubicBezTo>
                  <a:pt x="1017" y="314"/>
                  <a:pt x="851" y="148"/>
                  <a:pt x="640" y="120"/>
                </a:cubicBezTo>
                <a:close/>
                <a:moveTo>
                  <a:pt x="583" y="0"/>
                </a:moveTo>
                <a:cubicBezTo>
                  <a:pt x="903" y="0"/>
                  <a:pt x="1165" y="262"/>
                  <a:pt x="1165" y="582"/>
                </a:cubicBezTo>
                <a:cubicBezTo>
                  <a:pt x="1165" y="902"/>
                  <a:pt x="903" y="1165"/>
                  <a:pt x="583" y="1165"/>
                </a:cubicBezTo>
                <a:cubicBezTo>
                  <a:pt x="263" y="1165"/>
                  <a:pt x="0" y="902"/>
                  <a:pt x="0" y="582"/>
                </a:cubicBezTo>
                <a:cubicBezTo>
                  <a:pt x="0" y="262"/>
                  <a:pt x="263"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58915"/>
            <a:ext cx="419100" cy="293688"/>
          </a:xfrm>
          <a:custGeom>
            <a:avLst/>
            <a:gdLst>
              <a:gd name="T0" fmla="*/ 875 w 1166"/>
              <a:gd name="T1" fmla="*/ 464 h 815"/>
              <a:gd name="T2" fmla="*/ 1165 w 1166"/>
              <a:gd name="T3" fmla="*/ 639 h 815"/>
              <a:gd name="T4" fmla="*/ 875 w 1166"/>
              <a:gd name="T5" fmla="*/ 814 h 815"/>
              <a:gd name="T6" fmla="*/ 875 w 1166"/>
              <a:gd name="T7" fmla="*/ 464 h 815"/>
              <a:gd name="T8" fmla="*/ 0 w 1166"/>
              <a:gd name="T9" fmla="*/ 582 h 815"/>
              <a:gd name="T10" fmla="*/ 0 w 1166"/>
              <a:gd name="T11" fmla="*/ 464 h 815"/>
              <a:gd name="T12" fmla="*/ 757 w 1166"/>
              <a:gd name="T13" fmla="*/ 464 h 815"/>
              <a:gd name="T14" fmla="*/ 757 w 1166"/>
              <a:gd name="T15" fmla="*/ 582 h 815"/>
              <a:gd name="T16" fmla="*/ 0 w 1166"/>
              <a:gd name="T17" fmla="*/ 582 h 815"/>
              <a:gd name="T18" fmla="*/ 990 w 1166"/>
              <a:gd name="T19" fmla="*/ 0 h 815"/>
              <a:gd name="T20" fmla="*/ 990 w 1166"/>
              <a:gd name="T21" fmla="*/ 114 h 815"/>
              <a:gd name="T22" fmla="*/ 0 w 1166"/>
              <a:gd name="T23" fmla="*/ 114 h 815"/>
              <a:gd name="T24" fmla="*/ 0 w 1166"/>
              <a:gd name="T25" fmla="*/ 0 h 815"/>
              <a:gd name="T26" fmla="*/ 990 w 1166"/>
              <a:gd name="T27" fmla="*/ 0 h 815"/>
              <a:gd name="T28" fmla="*/ 990 w 1166"/>
              <a:gd name="T29" fmla="*/ 232 h 815"/>
              <a:gd name="T30" fmla="*/ 990 w 1166"/>
              <a:gd name="T31" fmla="*/ 349 h 815"/>
              <a:gd name="T32" fmla="*/ 0 w 1166"/>
              <a:gd name="T33" fmla="*/ 349 h 815"/>
              <a:gd name="T34" fmla="*/ 0 w 1166"/>
              <a:gd name="T35" fmla="*/ 232 h 815"/>
              <a:gd name="T36" fmla="*/ 990 w 1166"/>
              <a:gd name="T37" fmla="*/ 232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815">
                <a:moveTo>
                  <a:pt x="875" y="464"/>
                </a:moveTo>
                <a:lnTo>
                  <a:pt x="1165" y="639"/>
                </a:lnTo>
                <a:lnTo>
                  <a:pt x="875" y="814"/>
                </a:lnTo>
                <a:lnTo>
                  <a:pt x="875" y="464"/>
                </a:lnTo>
                <a:close/>
                <a:moveTo>
                  <a:pt x="0" y="582"/>
                </a:moveTo>
                <a:lnTo>
                  <a:pt x="0" y="464"/>
                </a:lnTo>
                <a:lnTo>
                  <a:pt x="757" y="464"/>
                </a:lnTo>
                <a:lnTo>
                  <a:pt x="757" y="582"/>
                </a:lnTo>
                <a:lnTo>
                  <a:pt x="0" y="582"/>
                </a:lnTo>
                <a:close/>
                <a:moveTo>
                  <a:pt x="990" y="0"/>
                </a:moveTo>
                <a:lnTo>
                  <a:pt x="990" y="114"/>
                </a:lnTo>
                <a:lnTo>
                  <a:pt x="0" y="114"/>
                </a:lnTo>
                <a:lnTo>
                  <a:pt x="0" y="0"/>
                </a:lnTo>
                <a:lnTo>
                  <a:pt x="990" y="0"/>
                </a:lnTo>
                <a:close/>
                <a:moveTo>
                  <a:pt x="990" y="232"/>
                </a:moveTo>
                <a:lnTo>
                  <a:pt x="990" y="349"/>
                </a:lnTo>
                <a:lnTo>
                  <a:pt x="0" y="349"/>
                </a:lnTo>
                <a:lnTo>
                  <a:pt x="0" y="232"/>
                </a:lnTo>
                <a:lnTo>
                  <a:pt x="990"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219326" y="1358901"/>
            <a:ext cx="252413" cy="377825"/>
          </a:xfrm>
          <a:custGeom>
            <a:avLst/>
            <a:gdLst>
              <a:gd name="T0" fmla="*/ 585 w 701"/>
              <a:gd name="T1" fmla="*/ 232 h 1051"/>
              <a:gd name="T2" fmla="*/ 700 w 701"/>
              <a:gd name="T3" fmla="*/ 350 h 1051"/>
              <a:gd name="T4" fmla="*/ 700 w 701"/>
              <a:gd name="T5" fmla="*/ 670 h 1051"/>
              <a:gd name="T6" fmla="*/ 495 w 701"/>
              <a:gd name="T7" fmla="*/ 875 h 1051"/>
              <a:gd name="T8" fmla="*/ 495 w 701"/>
              <a:gd name="T9" fmla="*/ 1050 h 1051"/>
              <a:gd name="T10" fmla="*/ 205 w 701"/>
              <a:gd name="T11" fmla="*/ 1050 h 1051"/>
              <a:gd name="T12" fmla="*/ 205 w 701"/>
              <a:gd name="T13" fmla="*/ 875 h 1051"/>
              <a:gd name="T14" fmla="*/ 0 w 701"/>
              <a:gd name="T15" fmla="*/ 670 h 1051"/>
              <a:gd name="T16" fmla="*/ 0 w 701"/>
              <a:gd name="T17" fmla="*/ 350 h 1051"/>
              <a:gd name="T18" fmla="*/ 115 w 701"/>
              <a:gd name="T19" fmla="*/ 232 h 1051"/>
              <a:gd name="T20" fmla="*/ 118 w 701"/>
              <a:gd name="T21" fmla="*/ 232 h 1051"/>
              <a:gd name="T22" fmla="*/ 118 w 701"/>
              <a:gd name="T23" fmla="*/ 0 h 1051"/>
              <a:gd name="T24" fmla="*/ 233 w 701"/>
              <a:gd name="T25" fmla="*/ 0 h 1051"/>
              <a:gd name="T26" fmla="*/ 233 w 701"/>
              <a:gd name="T27" fmla="*/ 232 h 1051"/>
              <a:gd name="T28" fmla="*/ 468 w 701"/>
              <a:gd name="T29" fmla="*/ 232 h 1051"/>
              <a:gd name="T30" fmla="*/ 468 w 701"/>
              <a:gd name="T31" fmla="*/ 0 h 1051"/>
              <a:gd name="T32" fmla="*/ 583 w 701"/>
              <a:gd name="T33" fmla="*/ 0 h 1051"/>
              <a:gd name="T34" fmla="*/ 585 w 701"/>
              <a:gd name="T35"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1" h="1051">
                <a:moveTo>
                  <a:pt x="585" y="232"/>
                </a:moveTo>
                <a:cubicBezTo>
                  <a:pt x="643" y="232"/>
                  <a:pt x="700" y="293"/>
                  <a:pt x="700" y="350"/>
                </a:cubicBezTo>
                <a:lnTo>
                  <a:pt x="700" y="670"/>
                </a:lnTo>
                <a:lnTo>
                  <a:pt x="495" y="875"/>
                </a:lnTo>
                <a:lnTo>
                  <a:pt x="495" y="1050"/>
                </a:lnTo>
                <a:lnTo>
                  <a:pt x="205" y="1050"/>
                </a:lnTo>
                <a:lnTo>
                  <a:pt x="205" y="875"/>
                </a:lnTo>
                <a:lnTo>
                  <a:pt x="0" y="670"/>
                </a:lnTo>
                <a:lnTo>
                  <a:pt x="0" y="350"/>
                </a:lnTo>
                <a:cubicBezTo>
                  <a:pt x="0" y="293"/>
                  <a:pt x="58" y="232"/>
                  <a:pt x="115" y="232"/>
                </a:cubicBezTo>
                <a:lnTo>
                  <a:pt x="118" y="232"/>
                </a:lnTo>
                <a:lnTo>
                  <a:pt x="118" y="0"/>
                </a:lnTo>
                <a:lnTo>
                  <a:pt x="233" y="0"/>
                </a:lnTo>
                <a:lnTo>
                  <a:pt x="233" y="232"/>
                </a:lnTo>
                <a:lnTo>
                  <a:pt x="468" y="232"/>
                </a:lnTo>
                <a:lnTo>
                  <a:pt x="468" y="0"/>
                </a:lnTo>
                <a:lnTo>
                  <a:pt x="583" y="0"/>
                </a:lnTo>
                <a:lnTo>
                  <a:pt x="585" y="23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35326" y="1358901"/>
            <a:ext cx="377825" cy="377825"/>
          </a:xfrm>
          <a:custGeom>
            <a:avLst/>
            <a:gdLst>
              <a:gd name="T0" fmla="*/ 864 w 1051"/>
              <a:gd name="T1" fmla="*/ 126 h 1051"/>
              <a:gd name="T2" fmla="*/ 1050 w 1051"/>
              <a:gd name="T3" fmla="*/ 525 h 1051"/>
              <a:gd name="T4" fmla="*/ 525 w 1051"/>
              <a:gd name="T5" fmla="*/ 1050 h 1051"/>
              <a:gd name="T6" fmla="*/ 0 w 1051"/>
              <a:gd name="T7" fmla="*/ 525 h 1051"/>
              <a:gd name="T8" fmla="*/ 186 w 1051"/>
              <a:gd name="T9" fmla="*/ 126 h 1051"/>
              <a:gd name="T10" fmla="*/ 268 w 1051"/>
              <a:gd name="T11" fmla="*/ 208 h 1051"/>
              <a:gd name="T12" fmla="*/ 117 w 1051"/>
              <a:gd name="T13" fmla="*/ 525 h 1051"/>
              <a:gd name="T14" fmla="*/ 525 w 1051"/>
              <a:gd name="T15" fmla="*/ 932 h 1051"/>
              <a:gd name="T16" fmla="*/ 932 w 1051"/>
              <a:gd name="T17" fmla="*/ 525 h 1051"/>
              <a:gd name="T18" fmla="*/ 782 w 1051"/>
              <a:gd name="T19" fmla="*/ 210 h 1051"/>
              <a:gd name="T20" fmla="*/ 864 w 1051"/>
              <a:gd name="T21" fmla="*/ 126 h 1051"/>
              <a:gd name="T22" fmla="*/ 582 w 1051"/>
              <a:gd name="T23" fmla="*/ 582 h 1051"/>
              <a:gd name="T24" fmla="*/ 467 w 1051"/>
              <a:gd name="T25" fmla="*/ 582 h 1051"/>
              <a:gd name="T26" fmla="*/ 467 w 1051"/>
              <a:gd name="T27" fmla="*/ 0 h 1051"/>
              <a:gd name="T28" fmla="*/ 582 w 1051"/>
              <a:gd name="T29" fmla="*/ 0 h 1051"/>
              <a:gd name="T30" fmla="*/ 582 w 1051"/>
              <a:gd name="T31" fmla="*/ 58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1051">
                <a:moveTo>
                  <a:pt x="864" y="126"/>
                </a:moveTo>
                <a:cubicBezTo>
                  <a:pt x="976" y="221"/>
                  <a:pt x="1050" y="366"/>
                  <a:pt x="1050" y="525"/>
                </a:cubicBezTo>
                <a:cubicBezTo>
                  <a:pt x="1050" y="815"/>
                  <a:pt x="815" y="1050"/>
                  <a:pt x="525" y="1050"/>
                </a:cubicBezTo>
                <a:cubicBezTo>
                  <a:pt x="235" y="1050"/>
                  <a:pt x="0" y="815"/>
                  <a:pt x="0" y="525"/>
                </a:cubicBezTo>
                <a:cubicBezTo>
                  <a:pt x="0" y="366"/>
                  <a:pt x="74" y="221"/>
                  <a:pt x="186" y="126"/>
                </a:cubicBezTo>
                <a:lnTo>
                  <a:pt x="268" y="208"/>
                </a:lnTo>
                <a:cubicBezTo>
                  <a:pt x="177" y="282"/>
                  <a:pt x="117" y="396"/>
                  <a:pt x="117" y="525"/>
                </a:cubicBezTo>
                <a:cubicBezTo>
                  <a:pt x="117" y="752"/>
                  <a:pt x="298" y="932"/>
                  <a:pt x="525" y="932"/>
                </a:cubicBezTo>
                <a:cubicBezTo>
                  <a:pt x="752" y="932"/>
                  <a:pt x="932" y="752"/>
                  <a:pt x="932" y="525"/>
                </a:cubicBezTo>
                <a:cubicBezTo>
                  <a:pt x="932" y="396"/>
                  <a:pt x="875" y="284"/>
                  <a:pt x="782" y="210"/>
                </a:cubicBezTo>
                <a:lnTo>
                  <a:pt x="864" y="126"/>
                </a:lnTo>
                <a:close/>
                <a:moveTo>
                  <a:pt x="582" y="582"/>
                </a:moveTo>
                <a:lnTo>
                  <a:pt x="467" y="582"/>
                </a:lnTo>
                <a:lnTo>
                  <a:pt x="467" y="0"/>
                </a:lnTo>
                <a:lnTo>
                  <a:pt x="582" y="0"/>
                </a:lnTo>
                <a:lnTo>
                  <a:pt x="582"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03712" y="1484312"/>
            <a:ext cx="398462" cy="127000"/>
          </a:xfrm>
          <a:custGeom>
            <a:avLst/>
            <a:gdLst>
              <a:gd name="T0" fmla="*/ 815 w 1108"/>
              <a:gd name="T1" fmla="*/ 350 h 351"/>
              <a:gd name="T2" fmla="*/ 815 w 1108"/>
              <a:gd name="T3" fmla="*/ 232 h 351"/>
              <a:gd name="T4" fmla="*/ 1107 w 1108"/>
              <a:gd name="T5" fmla="*/ 232 h 351"/>
              <a:gd name="T6" fmla="*/ 1107 w 1108"/>
              <a:gd name="T7" fmla="*/ 350 h 351"/>
              <a:gd name="T8" fmla="*/ 815 w 1108"/>
              <a:gd name="T9" fmla="*/ 350 h 351"/>
              <a:gd name="T10" fmla="*/ 407 w 1108"/>
              <a:gd name="T11" fmla="*/ 350 h 351"/>
              <a:gd name="T12" fmla="*/ 407 w 1108"/>
              <a:gd name="T13" fmla="*/ 232 h 351"/>
              <a:gd name="T14" fmla="*/ 700 w 1108"/>
              <a:gd name="T15" fmla="*/ 232 h 351"/>
              <a:gd name="T16" fmla="*/ 700 w 1108"/>
              <a:gd name="T17" fmla="*/ 350 h 351"/>
              <a:gd name="T18" fmla="*/ 407 w 1108"/>
              <a:gd name="T19" fmla="*/ 350 h 351"/>
              <a:gd name="T20" fmla="*/ 0 w 1108"/>
              <a:gd name="T21" fmla="*/ 350 h 351"/>
              <a:gd name="T22" fmla="*/ 0 w 1108"/>
              <a:gd name="T23" fmla="*/ 232 h 351"/>
              <a:gd name="T24" fmla="*/ 290 w 1108"/>
              <a:gd name="T25" fmla="*/ 232 h 351"/>
              <a:gd name="T26" fmla="*/ 290 w 1108"/>
              <a:gd name="T27" fmla="*/ 350 h 351"/>
              <a:gd name="T28" fmla="*/ 0 w 1108"/>
              <a:gd name="T29" fmla="*/ 350 h 351"/>
              <a:gd name="T30" fmla="*/ 0 w 1108"/>
              <a:gd name="T31" fmla="*/ 0 h 351"/>
              <a:gd name="T32" fmla="*/ 1107 w 1108"/>
              <a:gd name="T33" fmla="*/ 0 h 351"/>
              <a:gd name="T34" fmla="*/ 1107 w 1108"/>
              <a:gd name="T35" fmla="*/ 117 h 351"/>
              <a:gd name="T36" fmla="*/ 0 w 1108"/>
              <a:gd name="T37" fmla="*/ 117 h 351"/>
              <a:gd name="T38" fmla="*/ 0 w 1108"/>
              <a:gd name="T39"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08" h="351">
                <a:moveTo>
                  <a:pt x="815" y="350"/>
                </a:moveTo>
                <a:lnTo>
                  <a:pt x="815" y="232"/>
                </a:lnTo>
                <a:lnTo>
                  <a:pt x="1107" y="232"/>
                </a:lnTo>
                <a:lnTo>
                  <a:pt x="1107" y="350"/>
                </a:lnTo>
                <a:lnTo>
                  <a:pt x="815" y="350"/>
                </a:lnTo>
                <a:close/>
                <a:moveTo>
                  <a:pt x="407" y="350"/>
                </a:moveTo>
                <a:lnTo>
                  <a:pt x="407" y="232"/>
                </a:lnTo>
                <a:lnTo>
                  <a:pt x="700" y="232"/>
                </a:lnTo>
                <a:lnTo>
                  <a:pt x="700" y="350"/>
                </a:lnTo>
                <a:lnTo>
                  <a:pt x="407" y="350"/>
                </a:lnTo>
                <a:close/>
                <a:moveTo>
                  <a:pt x="0" y="350"/>
                </a:moveTo>
                <a:lnTo>
                  <a:pt x="0" y="232"/>
                </a:lnTo>
                <a:lnTo>
                  <a:pt x="290" y="232"/>
                </a:lnTo>
                <a:lnTo>
                  <a:pt x="290" y="350"/>
                </a:lnTo>
                <a:lnTo>
                  <a:pt x="0" y="350"/>
                </a:lnTo>
                <a:close/>
                <a:moveTo>
                  <a:pt x="0" y="0"/>
                </a:moveTo>
                <a:lnTo>
                  <a:pt x="1107" y="0"/>
                </a:lnTo>
                <a:lnTo>
                  <a:pt x="1107" y="117"/>
                </a:lnTo>
                <a:lnTo>
                  <a:pt x="0" y="117"/>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92739" y="1358901"/>
            <a:ext cx="377825" cy="377825"/>
          </a:xfrm>
          <a:custGeom>
            <a:avLst/>
            <a:gdLst>
              <a:gd name="T0" fmla="*/ 933 w 1051"/>
              <a:gd name="T1" fmla="*/ 932 h 1051"/>
              <a:gd name="T2" fmla="*/ 933 w 1051"/>
              <a:gd name="T3" fmla="*/ 118 h 1051"/>
              <a:gd name="T4" fmla="*/ 118 w 1051"/>
              <a:gd name="T5" fmla="*/ 118 h 1051"/>
              <a:gd name="T6" fmla="*/ 118 w 1051"/>
              <a:gd name="T7" fmla="*/ 932 h 1051"/>
              <a:gd name="T8" fmla="*/ 933 w 1051"/>
              <a:gd name="T9" fmla="*/ 932 h 1051"/>
              <a:gd name="T10" fmla="*/ 933 w 1051"/>
              <a:gd name="T11" fmla="*/ 0 h 1051"/>
              <a:gd name="T12" fmla="*/ 1050 w 1051"/>
              <a:gd name="T13" fmla="*/ 118 h 1051"/>
              <a:gd name="T14" fmla="*/ 1050 w 1051"/>
              <a:gd name="T15" fmla="*/ 932 h 1051"/>
              <a:gd name="T16" fmla="*/ 933 w 1051"/>
              <a:gd name="T17" fmla="*/ 1050 h 1051"/>
              <a:gd name="T18" fmla="*/ 118 w 1051"/>
              <a:gd name="T19" fmla="*/ 1050 h 1051"/>
              <a:gd name="T20" fmla="*/ 0 w 1051"/>
              <a:gd name="T21" fmla="*/ 932 h 1051"/>
              <a:gd name="T22" fmla="*/ 0 w 1051"/>
              <a:gd name="T23" fmla="*/ 118 h 1051"/>
              <a:gd name="T24" fmla="*/ 118 w 1051"/>
              <a:gd name="T25" fmla="*/ 0 h 1051"/>
              <a:gd name="T26" fmla="*/ 933 w 1051"/>
              <a:gd name="T27" fmla="*/ 0 h 1051"/>
              <a:gd name="T28" fmla="*/ 788 w 1051"/>
              <a:gd name="T29" fmla="*/ 774 h 1051"/>
              <a:gd name="T30" fmla="*/ 788 w 1051"/>
              <a:gd name="T31" fmla="*/ 817 h 1051"/>
              <a:gd name="T32" fmla="*/ 263 w 1051"/>
              <a:gd name="T33" fmla="*/ 817 h 1051"/>
              <a:gd name="T34" fmla="*/ 263 w 1051"/>
              <a:gd name="T35" fmla="*/ 774 h 1051"/>
              <a:gd name="T36" fmla="*/ 525 w 1051"/>
              <a:gd name="T37" fmla="*/ 642 h 1051"/>
              <a:gd name="T38" fmla="*/ 788 w 1051"/>
              <a:gd name="T39" fmla="*/ 774 h 1051"/>
              <a:gd name="T40" fmla="*/ 525 w 1051"/>
              <a:gd name="T41" fmla="*/ 539 h 1051"/>
              <a:gd name="T42" fmla="*/ 394 w 1051"/>
              <a:gd name="T43" fmla="*/ 407 h 1051"/>
              <a:gd name="T44" fmla="*/ 525 w 1051"/>
              <a:gd name="T45" fmla="*/ 276 h 1051"/>
              <a:gd name="T46" fmla="*/ 656 w 1051"/>
              <a:gd name="T47" fmla="*/ 407 h 1051"/>
              <a:gd name="T48" fmla="*/ 525 w 1051"/>
              <a:gd name="T49" fmla="*/ 539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933" y="932"/>
                </a:moveTo>
                <a:lnTo>
                  <a:pt x="933" y="118"/>
                </a:lnTo>
                <a:lnTo>
                  <a:pt x="118" y="118"/>
                </a:lnTo>
                <a:lnTo>
                  <a:pt x="118" y="932"/>
                </a:lnTo>
                <a:lnTo>
                  <a:pt x="933" y="932"/>
                </a:lnTo>
                <a:close/>
                <a:moveTo>
                  <a:pt x="933" y="0"/>
                </a:moveTo>
                <a:cubicBezTo>
                  <a:pt x="995" y="0"/>
                  <a:pt x="1050" y="55"/>
                  <a:pt x="1050" y="118"/>
                </a:cubicBezTo>
                <a:lnTo>
                  <a:pt x="1050" y="932"/>
                </a:lnTo>
                <a:cubicBezTo>
                  <a:pt x="1050" y="995"/>
                  <a:pt x="995" y="1050"/>
                  <a:pt x="933" y="1050"/>
                </a:cubicBezTo>
                <a:lnTo>
                  <a:pt x="118" y="1050"/>
                </a:lnTo>
                <a:cubicBezTo>
                  <a:pt x="55" y="1050"/>
                  <a:pt x="0" y="995"/>
                  <a:pt x="0" y="932"/>
                </a:cubicBezTo>
                <a:lnTo>
                  <a:pt x="0" y="118"/>
                </a:lnTo>
                <a:cubicBezTo>
                  <a:pt x="0" y="55"/>
                  <a:pt x="55" y="0"/>
                  <a:pt x="118" y="0"/>
                </a:cubicBezTo>
                <a:lnTo>
                  <a:pt x="933" y="0"/>
                </a:lnTo>
                <a:close/>
                <a:moveTo>
                  <a:pt x="788" y="774"/>
                </a:moveTo>
                <a:lnTo>
                  <a:pt x="788" y="817"/>
                </a:lnTo>
                <a:lnTo>
                  <a:pt x="263" y="817"/>
                </a:lnTo>
                <a:lnTo>
                  <a:pt x="263" y="774"/>
                </a:lnTo>
                <a:cubicBezTo>
                  <a:pt x="263" y="686"/>
                  <a:pt x="437" y="642"/>
                  <a:pt x="525" y="642"/>
                </a:cubicBezTo>
                <a:cubicBezTo>
                  <a:pt x="612" y="642"/>
                  <a:pt x="788" y="686"/>
                  <a:pt x="788" y="774"/>
                </a:cubicBezTo>
                <a:close/>
                <a:moveTo>
                  <a:pt x="525" y="539"/>
                </a:moveTo>
                <a:cubicBezTo>
                  <a:pt x="454" y="539"/>
                  <a:pt x="394" y="478"/>
                  <a:pt x="394" y="407"/>
                </a:cubicBezTo>
                <a:cubicBezTo>
                  <a:pt x="394" y="336"/>
                  <a:pt x="454" y="276"/>
                  <a:pt x="525" y="276"/>
                </a:cubicBezTo>
                <a:cubicBezTo>
                  <a:pt x="596" y="276"/>
                  <a:pt x="656" y="336"/>
                  <a:pt x="656" y="407"/>
                </a:cubicBezTo>
                <a:cubicBezTo>
                  <a:pt x="656" y="478"/>
                  <a:pt x="596" y="539"/>
                  <a:pt x="525" y="53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51599" y="1343027"/>
            <a:ext cx="419100" cy="409575"/>
          </a:xfrm>
          <a:custGeom>
            <a:avLst/>
            <a:gdLst>
              <a:gd name="T0" fmla="*/ 74 w 1166"/>
              <a:gd name="T1" fmla="*/ 28 h 1139"/>
              <a:gd name="T2" fmla="*/ 132 w 1166"/>
              <a:gd name="T3" fmla="*/ 88 h 1139"/>
              <a:gd name="T4" fmla="*/ 1108 w 1166"/>
              <a:gd name="T5" fmla="*/ 1064 h 1139"/>
              <a:gd name="T6" fmla="*/ 1034 w 1166"/>
              <a:gd name="T7" fmla="*/ 1138 h 1139"/>
              <a:gd name="T8" fmla="*/ 596 w 1166"/>
              <a:gd name="T9" fmla="*/ 697 h 1139"/>
              <a:gd name="T10" fmla="*/ 594 w 1166"/>
              <a:gd name="T11" fmla="*/ 697 h 1139"/>
              <a:gd name="T12" fmla="*/ 583 w 1166"/>
              <a:gd name="T13" fmla="*/ 700 h 1139"/>
              <a:gd name="T14" fmla="*/ 465 w 1166"/>
              <a:gd name="T15" fmla="*/ 583 h 1139"/>
              <a:gd name="T16" fmla="*/ 468 w 1166"/>
              <a:gd name="T17" fmla="*/ 572 h 1139"/>
              <a:gd name="T18" fmla="*/ 375 w 1166"/>
              <a:gd name="T19" fmla="*/ 479 h 1139"/>
              <a:gd name="T20" fmla="*/ 350 w 1166"/>
              <a:gd name="T21" fmla="*/ 583 h 1139"/>
              <a:gd name="T22" fmla="*/ 465 w 1166"/>
              <a:gd name="T23" fmla="*/ 785 h 1139"/>
              <a:gd name="T24" fmla="*/ 408 w 1166"/>
              <a:gd name="T25" fmla="*/ 886 h 1139"/>
              <a:gd name="T26" fmla="*/ 233 w 1166"/>
              <a:gd name="T27" fmla="*/ 583 h 1139"/>
              <a:gd name="T28" fmla="*/ 288 w 1166"/>
              <a:gd name="T29" fmla="*/ 394 h 1139"/>
              <a:gd name="T30" fmla="*/ 205 w 1166"/>
              <a:gd name="T31" fmla="*/ 309 h 1139"/>
              <a:gd name="T32" fmla="*/ 115 w 1166"/>
              <a:gd name="T33" fmla="*/ 583 h 1139"/>
              <a:gd name="T34" fmla="*/ 348 w 1166"/>
              <a:gd name="T35" fmla="*/ 987 h 1139"/>
              <a:gd name="T36" fmla="*/ 290 w 1166"/>
              <a:gd name="T37" fmla="*/ 1088 h 1139"/>
              <a:gd name="T38" fmla="*/ 0 w 1166"/>
              <a:gd name="T39" fmla="*/ 583 h 1139"/>
              <a:gd name="T40" fmla="*/ 121 w 1166"/>
              <a:gd name="T41" fmla="*/ 224 h 1139"/>
              <a:gd name="T42" fmla="*/ 0 w 1166"/>
              <a:gd name="T43" fmla="*/ 101 h 1139"/>
              <a:gd name="T44" fmla="*/ 74 w 1166"/>
              <a:gd name="T45" fmla="*/ 28 h 1139"/>
              <a:gd name="T46" fmla="*/ 583 w 1166"/>
              <a:gd name="T47" fmla="*/ 115 h 1139"/>
              <a:gd name="T48" fmla="*/ 364 w 1166"/>
              <a:gd name="T49" fmla="*/ 170 h 1139"/>
              <a:gd name="T50" fmla="*/ 279 w 1166"/>
              <a:gd name="T51" fmla="*/ 85 h 1139"/>
              <a:gd name="T52" fmla="*/ 583 w 1166"/>
              <a:gd name="T53" fmla="*/ 0 h 1139"/>
              <a:gd name="T54" fmla="*/ 1165 w 1166"/>
              <a:gd name="T55" fmla="*/ 583 h 1139"/>
              <a:gd name="T56" fmla="*/ 1080 w 1166"/>
              <a:gd name="T57" fmla="*/ 886 h 1139"/>
              <a:gd name="T58" fmla="*/ 993 w 1166"/>
              <a:gd name="T59" fmla="*/ 801 h 1139"/>
              <a:gd name="T60" fmla="*/ 1050 w 1166"/>
              <a:gd name="T61" fmla="*/ 583 h 1139"/>
              <a:gd name="T62" fmla="*/ 583 w 1166"/>
              <a:gd name="T63" fmla="*/ 115 h 1139"/>
              <a:gd name="T64" fmla="*/ 812 w 1166"/>
              <a:gd name="T65" fmla="*/ 618 h 1139"/>
              <a:gd name="T66" fmla="*/ 815 w 1166"/>
              <a:gd name="T67" fmla="*/ 583 h 1139"/>
              <a:gd name="T68" fmla="*/ 583 w 1166"/>
              <a:gd name="T69" fmla="*/ 350 h 1139"/>
              <a:gd name="T70" fmla="*/ 547 w 1166"/>
              <a:gd name="T71" fmla="*/ 353 h 1139"/>
              <a:gd name="T72" fmla="*/ 452 w 1166"/>
              <a:gd name="T73" fmla="*/ 257 h 1139"/>
              <a:gd name="T74" fmla="*/ 583 w 1166"/>
              <a:gd name="T75" fmla="*/ 233 h 1139"/>
              <a:gd name="T76" fmla="*/ 933 w 1166"/>
              <a:gd name="T77" fmla="*/ 583 h 1139"/>
              <a:gd name="T78" fmla="*/ 908 w 1166"/>
              <a:gd name="T79" fmla="*/ 714 h 1139"/>
              <a:gd name="T80" fmla="*/ 812 w 1166"/>
              <a:gd name="T81" fmla="*/ 61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66" h="1139">
                <a:moveTo>
                  <a:pt x="74" y="28"/>
                </a:moveTo>
                <a:lnTo>
                  <a:pt x="132" y="88"/>
                </a:lnTo>
                <a:lnTo>
                  <a:pt x="1108" y="1064"/>
                </a:lnTo>
                <a:lnTo>
                  <a:pt x="1034" y="1138"/>
                </a:lnTo>
                <a:lnTo>
                  <a:pt x="596" y="697"/>
                </a:lnTo>
                <a:lnTo>
                  <a:pt x="594" y="697"/>
                </a:lnTo>
                <a:lnTo>
                  <a:pt x="583" y="700"/>
                </a:lnTo>
                <a:cubicBezTo>
                  <a:pt x="520" y="700"/>
                  <a:pt x="465" y="645"/>
                  <a:pt x="465" y="583"/>
                </a:cubicBezTo>
                <a:lnTo>
                  <a:pt x="468" y="572"/>
                </a:lnTo>
                <a:lnTo>
                  <a:pt x="375" y="479"/>
                </a:lnTo>
                <a:cubicBezTo>
                  <a:pt x="359" y="511"/>
                  <a:pt x="350" y="544"/>
                  <a:pt x="350" y="583"/>
                </a:cubicBezTo>
                <a:cubicBezTo>
                  <a:pt x="350" y="670"/>
                  <a:pt x="397" y="744"/>
                  <a:pt x="465" y="785"/>
                </a:cubicBezTo>
                <a:lnTo>
                  <a:pt x="408" y="886"/>
                </a:lnTo>
                <a:cubicBezTo>
                  <a:pt x="304" y="826"/>
                  <a:pt x="233" y="711"/>
                  <a:pt x="233" y="583"/>
                </a:cubicBezTo>
                <a:cubicBezTo>
                  <a:pt x="233" y="511"/>
                  <a:pt x="252" y="449"/>
                  <a:pt x="288" y="394"/>
                </a:cubicBezTo>
                <a:lnTo>
                  <a:pt x="205" y="309"/>
                </a:lnTo>
                <a:cubicBezTo>
                  <a:pt x="151" y="386"/>
                  <a:pt x="115" y="479"/>
                  <a:pt x="115" y="583"/>
                </a:cubicBezTo>
                <a:cubicBezTo>
                  <a:pt x="115" y="755"/>
                  <a:pt x="208" y="905"/>
                  <a:pt x="348" y="987"/>
                </a:cubicBezTo>
                <a:lnTo>
                  <a:pt x="290" y="1088"/>
                </a:lnTo>
                <a:cubicBezTo>
                  <a:pt x="115" y="987"/>
                  <a:pt x="0" y="799"/>
                  <a:pt x="0" y="583"/>
                </a:cubicBezTo>
                <a:cubicBezTo>
                  <a:pt x="0" y="449"/>
                  <a:pt x="44" y="323"/>
                  <a:pt x="121" y="224"/>
                </a:cubicBezTo>
                <a:lnTo>
                  <a:pt x="0" y="101"/>
                </a:lnTo>
                <a:lnTo>
                  <a:pt x="74" y="28"/>
                </a:lnTo>
                <a:close/>
                <a:moveTo>
                  <a:pt x="583" y="115"/>
                </a:moveTo>
                <a:cubicBezTo>
                  <a:pt x="504" y="115"/>
                  <a:pt x="430" y="134"/>
                  <a:pt x="364" y="170"/>
                </a:cubicBezTo>
                <a:lnTo>
                  <a:pt x="279" y="85"/>
                </a:lnTo>
                <a:cubicBezTo>
                  <a:pt x="367" y="30"/>
                  <a:pt x="471" y="0"/>
                  <a:pt x="583" y="0"/>
                </a:cubicBezTo>
                <a:cubicBezTo>
                  <a:pt x="905" y="0"/>
                  <a:pt x="1165" y="260"/>
                  <a:pt x="1165" y="583"/>
                </a:cubicBezTo>
                <a:cubicBezTo>
                  <a:pt x="1165" y="695"/>
                  <a:pt x="1135" y="799"/>
                  <a:pt x="1080" y="886"/>
                </a:cubicBezTo>
                <a:lnTo>
                  <a:pt x="993" y="801"/>
                </a:lnTo>
                <a:cubicBezTo>
                  <a:pt x="1029" y="736"/>
                  <a:pt x="1050" y="662"/>
                  <a:pt x="1050" y="583"/>
                </a:cubicBezTo>
                <a:cubicBezTo>
                  <a:pt x="1050" y="326"/>
                  <a:pt x="840" y="115"/>
                  <a:pt x="583" y="115"/>
                </a:cubicBezTo>
                <a:close/>
                <a:moveTo>
                  <a:pt x="812" y="618"/>
                </a:moveTo>
                <a:cubicBezTo>
                  <a:pt x="815" y="607"/>
                  <a:pt x="815" y="593"/>
                  <a:pt x="815" y="583"/>
                </a:cubicBezTo>
                <a:cubicBezTo>
                  <a:pt x="815" y="454"/>
                  <a:pt x="711" y="350"/>
                  <a:pt x="583" y="350"/>
                </a:cubicBezTo>
                <a:cubicBezTo>
                  <a:pt x="572" y="350"/>
                  <a:pt x="558" y="350"/>
                  <a:pt x="547" y="353"/>
                </a:cubicBezTo>
                <a:lnTo>
                  <a:pt x="452" y="257"/>
                </a:lnTo>
                <a:cubicBezTo>
                  <a:pt x="493" y="241"/>
                  <a:pt x="536" y="233"/>
                  <a:pt x="583" y="233"/>
                </a:cubicBezTo>
                <a:cubicBezTo>
                  <a:pt x="777" y="233"/>
                  <a:pt x="933" y="388"/>
                  <a:pt x="933" y="583"/>
                </a:cubicBezTo>
                <a:cubicBezTo>
                  <a:pt x="933" y="629"/>
                  <a:pt x="925" y="673"/>
                  <a:pt x="908" y="714"/>
                </a:cubicBezTo>
                <a:lnTo>
                  <a:pt x="812" y="6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31099" y="1358901"/>
            <a:ext cx="419100" cy="377825"/>
          </a:xfrm>
          <a:custGeom>
            <a:avLst/>
            <a:gdLst>
              <a:gd name="T0" fmla="*/ 845 w 1166"/>
              <a:gd name="T1" fmla="*/ 0 h 1051"/>
              <a:gd name="T2" fmla="*/ 845 w 1166"/>
              <a:gd name="T3" fmla="*/ 293 h 1051"/>
              <a:gd name="T4" fmla="*/ 320 w 1166"/>
              <a:gd name="T5" fmla="*/ 503 h 1051"/>
              <a:gd name="T6" fmla="*/ 465 w 1166"/>
              <a:gd name="T7" fmla="*/ 293 h 1051"/>
              <a:gd name="T8" fmla="*/ 175 w 1166"/>
              <a:gd name="T9" fmla="*/ 145 h 1051"/>
              <a:gd name="T10" fmla="*/ 495 w 1166"/>
              <a:gd name="T11" fmla="*/ 118 h 1051"/>
              <a:gd name="T12" fmla="*/ 845 w 1166"/>
              <a:gd name="T13" fmla="*/ 503 h 1051"/>
              <a:gd name="T14" fmla="*/ 711 w 1166"/>
              <a:gd name="T15" fmla="*/ 503 h 1051"/>
              <a:gd name="T16" fmla="*/ 454 w 1166"/>
              <a:gd name="T17" fmla="*/ 503 h 1051"/>
              <a:gd name="T18" fmla="*/ 320 w 1166"/>
              <a:gd name="T19" fmla="*/ 503 h 1051"/>
              <a:gd name="T20" fmla="*/ 1039 w 1166"/>
              <a:gd name="T21" fmla="*/ 749 h 1051"/>
              <a:gd name="T22" fmla="*/ 905 w 1166"/>
              <a:gd name="T23" fmla="*/ 749 h 1051"/>
              <a:gd name="T24" fmla="*/ 651 w 1166"/>
              <a:gd name="T25" fmla="*/ 749 h 1051"/>
              <a:gd name="T26" fmla="*/ 517 w 1166"/>
              <a:gd name="T27" fmla="*/ 749 h 1051"/>
              <a:gd name="T28" fmla="*/ 263 w 1166"/>
              <a:gd name="T29" fmla="*/ 749 h 1051"/>
              <a:gd name="T30" fmla="*/ 129 w 1166"/>
              <a:gd name="T31" fmla="*/ 749 h 1051"/>
              <a:gd name="T32" fmla="*/ 0 w 1166"/>
              <a:gd name="T33" fmla="*/ 670 h 1051"/>
              <a:gd name="T34" fmla="*/ 194 w 1166"/>
              <a:gd name="T35" fmla="*/ 612 h 1051"/>
              <a:gd name="T36" fmla="*/ 388 w 1166"/>
              <a:gd name="T37" fmla="*/ 670 h 1051"/>
              <a:gd name="T38" fmla="*/ 582 w 1166"/>
              <a:gd name="T39" fmla="*/ 612 h 1051"/>
              <a:gd name="T40" fmla="*/ 777 w 1166"/>
              <a:gd name="T41" fmla="*/ 670 h 1051"/>
              <a:gd name="T42" fmla="*/ 971 w 1166"/>
              <a:gd name="T43" fmla="*/ 612 h 1051"/>
              <a:gd name="T44" fmla="*/ 1165 w 1166"/>
              <a:gd name="T45" fmla="*/ 670 h 1051"/>
              <a:gd name="T46" fmla="*/ 1165 w 1166"/>
              <a:gd name="T47" fmla="*/ 1050 h 1051"/>
              <a:gd name="T48" fmla="*/ 971 w 1166"/>
              <a:gd name="T49" fmla="*/ 992 h 1051"/>
              <a:gd name="T50" fmla="*/ 777 w 1166"/>
              <a:gd name="T51" fmla="*/ 1050 h 1051"/>
              <a:gd name="T52" fmla="*/ 582 w 1166"/>
              <a:gd name="T53" fmla="*/ 992 h 1051"/>
              <a:gd name="T54" fmla="*/ 388 w 1166"/>
              <a:gd name="T55" fmla="*/ 1050 h 1051"/>
              <a:gd name="T56" fmla="*/ 194 w 1166"/>
              <a:gd name="T57" fmla="*/ 992 h 1051"/>
              <a:gd name="T58" fmla="*/ 0 w 1166"/>
              <a:gd name="T59" fmla="*/ 1050 h 1051"/>
              <a:gd name="T60" fmla="*/ 66 w 1166"/>
              <a:gd name="T61" fmla="*/ 913 h 1051"/>
              <a:gd name="T62" fmla="*/ 320 w 1166"/>
              <a:gd name="T63" fmla="*/ 913 h 1051"/>
              <a:gd name="T64" fmla="*/ 454 w 1166"/>
              <a:gd name="T65" fmla="*/ 913 h 1051"/>
              <a:gd name="T66" fmla="*/ 711 w 1166"/>
              <a:gd name="T67" fmla="*/ 913 h 1051"/>
              <a:gd name="T68" fmla="*/ 845 w 1166"/>
              <a:gd name="T69" fmla="*/ 913 h 1051"/>
              <a:gd name="T70" fmla="*/ 1099 w 1166"/>
              <a:gd name="T71" fmla="*/ 913 h 1051"/>
              <a:gd name="T72" fmla="*/ 1165 w 1166"/>
              <a:gd name="T7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1051">
                <a:moveTo>
                  <a:pt x="700" y="145"/>
                </a:moveTo>
                <a:cubicBezTo>
                  <a:pt x="700" y="66"/>
                  <a:pt x="766" y="0"/>
                  <a:pt x="845" y="0"/>
                </a:cubicBezTo>
                <a:cubicBezTo>
                  <a:pt x="924" y="0"/>
                  <a:pt x="990" y="66"/>
                  <a:pt x="990" y="145"/>
                </a:cubicBezTo>
                <a:cubicBezTo>
                  <a:pt x="990" y="224"/>
                  <a:pt x="924" y="293"/>
                  <a:pt x="845" y="293"/>
                </a:cubicBezTo>
                <a:cubicBezTo>
                  <a:pt x="766" y="293"/>
                  <a:pt x="700" y="224"/>
                  <a:pt x="700" y="145"/>
                </a:cubicBezTo>
                <a:close/>
                <a:moveTo>
                  <a:pt x="320" y="503"/>
                </a:moveTo>
                <a:cubicBezTo>
                  <a:pt x="309" y="495"/>
                  <a:pt x="295" y="489"/>
                  <a:pt x="276" y="481"/>
                </a:cubicBezTo>
                <a:lnTo>
                  <a:pt x="465" y="293"/>
                </a:lnTo>
                <a:lnTo>
                  <a:pt x="407" y="232"/>
                </a:lnTo>
                <a:cubicBezTo>
                  <a:pt x="342" y="167"/>
                  <a:pt x="282" y="145"/>
                  <a:pt x="175" y="145"/>
                </a:cubicBezTo>
                <a:lnTo>
                  <a:pt x="175" y="0"/>
                </a:lnTo>
                <a:cubicBezTo>
                  <a:pt x="320" y="0"/>
                  <a:pt x="405" y="27"/>
                  <a:pt x="495" y="118"/>
                </a:cubicBezTo>
                <a:lnTo>
                  <a:pt x="870" y="489"/>
                </a:lnTo>
                <a:cubicBezTo>
                  <a:pt x="861" y="495"/>
                  <a:pt x="853" y="500"/>
                  <a:pt x="845" y="503"/>
                </a:cubicBezTo>
                <a:cubicBezTo>
                  <a:pt x="823" y="517"/>
                  <a:pt x="810" y="525"/>
                  <a:pt x="777" y="525"/>
                </a:cubicBezTo>
                <a:cubicBezTo>
                  <a:pt x="745" y="525"/>
                  <a:pt x="733" y="517"/>
                  <a:pt x="711" y="503"/>
                </a:cubicBezTo>
                <a:cubicBezTo>
                  <a:pt x="684" y="487"/>
                  <a:pt x="648" y="467"/>
                  <a:pt x="582" y="467"/>
                </a:cubicBezTo>
                <a:cubicBezTo>
                  <a:pt x="517" y="467"/>
                  <a:pt x="481" y="487"/>
                  <a:pt x="454" y="503"/>
                </a:cubicBezTo>
                <a:cubicBezTo>
                  <a:pt x="432" y="517"/>
                  <a:pt x="421" y="525"/>
                  <a:pt x="388" y="525"/>
                </a:cubicBezTo>
                <a:cubicBezTo>
                  <a:pt x="356" y="525"/>
                  <a:pt x="342" y="517"/>
                  <a:pt x="320" y="503"/>
                </a:cubicBezTo>
                <a:close/>
                <a:moveTo>
                  <a:pt x="1165" y="787"/>
                </a:moveTo>
                <a:cubicBezTo>
                  <a:pt x="1099" y="787"/>
                  <a:pt x="1066" y="765"/>
                  <a:pt x="1039" y="749"/>
                </a:cubicBezTo>
                <a:cubicBezTo>
                  <a:pt x="1017" y="735"/>
                  <a:pt x="1004" y="730"/>
                  <a:pt x="971" y="730"/>
                </a:cubicBezTo>
                <a:cubicBezTo>
                  <a:pt x="938" y="730"/>
                  <a:pt x="927" y="735"/>
                  <a:pt x="905" y="749"/>
                </a:cubicBezTo>
                <a:cubicBezTo>
                  <a:pt x="878" y="765"/>
                  <a:pt x="843" y="787"/>
                  <a:pt x="777" y="787"/>
                </a:cubicBezTo>
                <a:cubicBezTo>
                  <a:pt x="712" y="787"/>
                  <a:pt x="678" y="765"/>
                  <a:pt x="651" y="749"/>
                </a:cubicBezTo>
                <a:cubicBezTo>
                  <a:pt x="629" y="735"/>
                  <a:pt x="615" y="730"/>
                  <a:pt x="582" y="730"/>
                </a:cubicBezTo>
                <a:cubicBezTo>
                  <a:pt x="550" y="730"/>
                  <a:pt x="539" y="735"/>
                  <a:pt x="517" y="749"/>
                </a:cubicBezTo>
                <a:cubicBezTo>
                  <a:pt x="490" y="765"/>
                  <a:pt x="454" y="787"/>
                  <a:pt x="388" y="787"/>
                </a:cubicBezTo>
                <a:cubicBezTo>
                  <a:pt x="323" y="787"/>
                  <a:pt x="290" y="765"/>
                  <a:pt x="263" y="749"/>
                </a:cubicBezTo>
                <a:cubicBezTo>
                  <a:pt x="241" y="735"/>
                  <a:pt x="227" y="730"/>
                  <a:pt x="194" y="730"/>
                </a:cubicBezTo>
                <a:cubicBezTo>
                  <a:pt x="161" y="730"/>
                  <a:pt x="150" y="735"/>
                  <a:pt x="129" y="749"/>
                </a:cubicBezTo>
                <a:cubicBezTo>
                  <a:pt x="101" y="765"/>
                  <a:pt x="66" y="787"/>
                  <a:pt x="0" y="787"/>
                </a:cubicBezTo>
                <a:lnTo>
                  <a:pt x="0" y="670"/>
                </a:lnTo>
                <a:cubicBezTo>
                  <a:pt x="33" y="670"/>
                  <a:pt x="44" y="664"/>
                  <a:pt x="66" y="651"/>
                </a:cubicBezTo>
                <a:cubicBezTo>
                  <a:pt x="93" y="634"/>
                  <a:pt x="129" y="612"/>
                  <a:pt x="194" y="612"/>
                </a:cubicBezTo>
                <a:cubicBezTo>
                  <a:pt x="260" y="612"/>
                  <a:pt x="293" y="634"/>
                  <a:pt x="320" y="651"/>
                </a:cubicBezTo>
                <a:cubicBezTo>
                  <a:pt x="342" y="664"/>
                  <a:pt x="356" y="670"/>
                  <a:pt x="388" y="670"/>
                </a:cubicBezTo>
                <a:cubicBezTo>
                  <a:pt x="421" y="670"/>
                  <a:pt x="432" y="664"/>
                  <a:pt x="454" y="651"/>
                </a:cubicBezTo>
                <a:cubicBezTo>
                  <a:pt x="481" y="634"/>
                  <a:pt x="517" y="612"/>
                  <a:pt x="582" y="612"/>
                </a:cubicBezTo>
                <a:cubicBezTo>
                  <a:pt x="648" y="612"/>
                  <a:pt x="681" y="634"/>
                  <a:pt x="708" y="651"/>
                </a:cubicBezTo>
                <a:cubicBezTo>
                  <a:pt x="730" y="664"/>
                  <a:pt x="745" y="670"/>
                  <a:pt x="777" y="670"/>
                </a:cubicBezTo>
                <a:cubicBezTo>
                  <a:pt x="810" y="670"/>
                  <a:pt x="820" y="664"/>
                  <a:pt x="842" y="651"/>
                </a:cubicBezTo>
                <a:cubicBezTo>
                  <a:pt x="870" y="634"/>
                  <a:pt x="906" y="612"/>
                  <a:pt x="971" y="612"/>
                </a:cubicBezTo>
                <a:cubicBezTo>
                  <a:pt x="1037" y="612"/>
                  <a:pt x="1069" y="634"/>
                  <a:pt x="1097" y="651"/>
                </a:cubicBezTo>
                <a:cubicBezTo>
                  <a:pt x="1118" y="664"/>
                  <a:pt x="1132" y="670"/>
                  <a:pt x="1165" y="670"/>
                </a:cubicBezTo>
                <a:lnTo>
                  <a:pt x="1165" y="787"/>
                </a:lnTo>
                <a:close/>
                <a:moveTo>
                  <a:pt x="1165" y="1050"/>
                </a:moveTo>
                <a:cubicBezTo>
                  <a:pt x="1099" y="1050"/>
                  <a:pt x="1066" y="1028"/>
                  <a:pt x="1039" y="1012"/>
                </a:cubicBezTo>
                <a:cubicBezTo>
                  <a:pt x="1017" y="998"/>
                  <a:pt x="1004" y="992"/>
                  <a:pt x="971" y="992"/>
                </a:cubicBezTo>
                <a:cubicBezTo>
                  <a:pt x="938" y="992"/>
                  <a:pt x="927" y="998"/>
                  <a:pt x="905" y="1012"/>
                </a:cubicBezTo>
                <a:cubicBezTo>
                  <a:pt x="878" y="1028"/>
                  <a:pt x="843" y="1050"/>
                  <a:pt x="777" y="1050"/>
                </a:cubicBezTo>
                <a:cubicBezTo>
                  <a:pt x="712" y="1050"/>
                  <a:pt x="678" y="1028"/>
                  <a:pt x="651" y="1012"/>
                </a:cubicBezTo>
                <a:cubicBezTo>
                  <a:pt x="629" y="998"/>
                  <a:pt x="615" y="992"/>
                  <a:pt x="582" y="992"/>
                </a:cubicBezTo>
                <a:cubicBezTo>
                  <a:pt x="550" y="992"/>
                  <a:pt x="539" y="998"/>
                  <a:pt x="517" y="1012"/>
                </a:cubicBezTo>
                <a:cubicBezTo>
                  <a:pt x="490" y="1028"/>
                  <a:pt x="454" y="1050"/>
                  <a:pt x="388" y="1050"/>
                </a:cubicBezTo>
                <a:cubicBezTo>
                  <a:pt x="323" y="1050"/>
                  <a:pt x="287" y="1028"/>
                  <a:pt x="260" y="1012"/>
                </a:cubicBezTo>
                <a:cubicBezTo>
                  <a:pt x="238" y="998"/>
                  <a:pt x="227" y="992"/>
                  <a:pt x="194" y="992"/>
                </a:cubicBezTo>
                <a:cubicBezTo>
                  <a:pt x="161" y="992"/>
                  <a:pt x="148" y="998"/>
                  <a:pt x="126" y="1012"/>
                </a:cubicBezTo>
                <a:cubicBezTo>
                  <a:pt x="99" y="1028"/>
                  <a:pt x="66" y="1050"/>
                  <a:pt x="0" y="1050"/>
                </a:cubicBezTo>
                <a:lnTo>
                  <a:pt x="0" y="932"/>
                </a:lnTo>
                <a:cubicBezTo>
                  <a:pt x="33" y="932"/>
                  <a:pt x="44" y="927"/>
                  <a:pt x="66" y="913"/>
                </a:cubicBezTo>
                <a:cubicBezTo>
                  <a:pt x="93" y="897"/>
                  <a:pt x="129" y="875"/>
                  <a:pt x="194" y="875"/>
                </a:cubicBezTo>
                <a:cubicBezTo>
                  <a:pt x="260" y="875"/>
                  <a:pt x="293" y="897"/>
                  <a:pt x="320" y="913"/>
                </a:cubicBezTo>
                <a:cubicBezTo>
                  <a:pt x="342" y="927"/>
                  <a:pt x="356" y="932"/>
                  <a:pt x="388" y="932"/>
                </a:cubicBezTo>
                <a:cubicBezTo>
                  <a:pt x="421" y="932"/>
                  <a:pt x="432" y="927"/>
                  <a:pt x="454" y="913"/>
                </a:cubicBezTo>
                <a:cubicBezTo>
                  <a:pt x="481" y="897"/>
                  <a:pt x="517" y="875"/>
                  <a:pt x="582" y="875"/>
                </a:cubicBezTo>
                <a:cubicBezTo>
                  <a:pt x="648" y="875"/>
                  <a:pt x="684" y="897"/>
                  <a:pt x="711" y="913"/>
                </a:cubicBezTo>
                <a:cubicBezTo>
                  <a:pt x="733" y="927"/>
                  <a:pt x="745" y="932"/>
                  <a:pt x="777" y="932"/>
                </a:cubicBezTo>
                <a:cubicBezTo>
                  <a:pt x="810" y="932"/>
                  <a:pt x="823" y="927"/>
                  <a:pt x="845" y="913"/>
                </a:cubicBezTo>
                <a:cubicBezTo>
                  <a:pt x="872" y="897"/>
                  <a:pt x="906" y="875"/>
                  <a:pt x="971" y="875"/>
                </a:cubicBezTo>
                <a:cubicBezTo>
                  <a:pt x="1037" y="875"/>
                  <a:pt x="1072" y="897"/>
                  <a:pt x="1099" y="913"/>
                </a:cubicBezTo>
                <a:cubicBezTo>
                  <a:pt x="1121" y="927"/>
                  <a:pt x="1132" y="932"/>
                  <a:pt x="1165" y="932"/>
                </a:cubicBezTo>
                <a:lnTo>
                  <a:pt x="1165"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78849" y="1379537"/>
            <a:ext cx="482600" cy="336550"/>
          </a:xfrm>
          <a:custGeom>
            <a:avLst/>
            <a:gdLst>
              <a:gd name="T0" fmla="*/ 1340 w 1341"/>
              <a:gd name="T1" fmla="*/ 468 h 936"/>
              <a:gd name="T2" fmla="*/ 1078 w 1341"/>
              <a:gd name="T3" fmla="*/ 935 h 936"/>
              <a:gd name="T4" fmla="*/ 845 w 1341"/>
              <a:gd name="T5" fmla="*/ 935 h 936"/>
              <a:gd name="T6" fmla="*/ 1108 w 1341"/>
              <a:gd name="T7" fmla="*/ 468 h 936"/>
              <a:gd name="T8" fmla="*/ 955 w 1341"/>
              <a:gd name="T9" fmla="*/ 197 h 936"/>
              <a:gd name="T10" fmla="*/ 495 w 1341"/>
              <a:gd name="T11" fmla="*/ 935 h 936"/>
              <a:gd name="T12" fmla="*/ 263 w 1341"/>
              <a:gd name="T13" fmla="*/ 935 h 936"/>
              <a:gd name="T14" fmla="*/ 0 w 1341"/>
              <a:gd name="T15" fmla="*/ 468 h 936"/>
              <a:gd name="T16" fmla="*/ 263 w 1341"/>
              <a:gd name="T17" fmla="*/ 0 h 936"/>
              <a:gd name="T18" fmla="*/ 495 w 1341"/>
              <a:gd name="T19" fmla="*/ 0 h 936"/>
              <a:gd name="T20" fmla="*/ 233 w 1341"/>
              <a:gd name="T21" fmla="*/ 468 h 936"/>
              <a:gd name="T22" fmla="*/ 386 w 1341"/>
              <a:gd name="T23" fmla="*/ 739 h 936"/>
              <a:gd name="T24" fmla="*/ 845 w 1341"/>
              <a:gd name="T25" fmla="*/ 0 h 936"/>
              <a:gd name="T26" fmla="*/ 1078 w 1341"/>
              <a:gd name="T27" fmla="*/ 0 h 936"/>
              <a:gd name="T28" fmla="*/ 1340 w 1341"/>
              <a:gd name="T29" fmla="*/ 46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41" h="936">
                <a:moveTo>
                  <a:pt x="1340" y="468"/>
                </a:moveTo>
                <a:lnTo>
                  <a:pt x="1078" y="935"/>
                </a:lnTo>
                <a:lnTo>
                  <a:pt x="845" y="935"/>
                </a:lnTo>
                <a:lnTo>
                  <a:pt x="1108" y="468"/>
                </a:lnTo>
                <a:lnTo>
                  <a:pt x="955" y="197"/>
                </a:lnTo>
                <a:lnTo>
                  <a:pt x="495" y="935"/>
                </a:lnTo>
                <a:lnTo>
                  <a:pt x="263" y="935"/>
                </a:lnTo>
                <a:lnTo>
                  <a:pt x="0" y="468"/>
                </a:lnTo>
                <a:lnTo>
                  <a:pt x="263" y="0"/>
                </a:lnTo>
                <a:lnTo>
                  <a:pt x="495" y="0"/>
                </a:lnTo>
                <a:lnTo>
                  <a:pt x="233" y="468"/>
                </a:lnTo>
                <a:lnTo>
                  <a:pt x="386" y="739"/>
                </a:lnTo>
                <a:lnTo>
                  <a:pt x="845" y="0"/>
                </a:lnTo>
                <a:lnTo>
                  <a:pt x="1078" y="0"/>
                </a:lnTo>
                <a:lnTo>
                  <a:pt x="1340" y="46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709151" y="1358901"/>
            <a:ext cx="377825" cy="377825"/>
          </a:xfrm>
          <a:custGeom>
            <a:avLst/>
            <a:gdLst>
              <a:gd name="T0" fmla="*/ 817 w 1051"/>
              <a:gd name="T1" fmla="*/ 817 h 1051"/>
              <a:gd name="T2" fmla="*/ 817 w 1051"/>
              <a:gd name="T3" fmla="*/ 582 h 1051"/>
              <a:gd name="T4" fmla="*/ 700 w 1051"/>
              <a:gd name="T5" fmla="*/ 582 h 1051"/>
              <a:gd name="T6" fmla="*/ 700 w 1051"/>
              <a:gd name="T7" fmla="*/ 817 h 1051"/>
              <a:gd name="T8" fmla="*/ 817 w 1051"/>
              <a:gd name="T9" fmla="*/ 817 h 1051"/>
              <a:gd name="T10" fmla="*/ 582 w 1051"/>
              <a:gd name="T11" fmla="*/ 817 h 1051"/>
              <a:gd name="T12" fmla="*/ 582 w 1051"/>
              <a:gd name="T13" fmla="*/ 232 h 1051"/>
              <a:gd name="T14" fmla="*/ 467 w 1051"/>
              <a:gd name="T15" fmla="*/ 232 h 1051"/>
              <a:gd name="T16" fmla="*/ 467 w 1051"/>
              <a:gd name="T17" fmla="*/ 817 h 1051"/>
              <a:gd name="T18" fmla="*/ 582 w 1051"/>
              <a:gd name="T19" fmla="*/ 817 h 1051"/>
              <a:gd name="T20" fmla="*/ 350 w 1051"/>
              <a:gd name="T21" fmla="*/ 817 h 1051"/>
              <a:gd name="T22" fmla="*/ 350 w 1051"/>
              <a:gd name="T23" fmla="*/ 407 h 1051"/>
              <a:gd name="T24" fmla="*/ 232 w 1051"/>
              <a:gd name="T25" fmla="*/ 407 h 1051"/>
              <a:gd name="T26" fmla="*/ 232 w 1051"/>
              <a:gd name="T27" fmla="*/ 817 h 1051"/>
              <a:gd name="T28" fmla="*/ 350 w 1051"/>
              <a:gd name="T29" fmla="*/ 817 h 1051"/>
              <a:gd name="T30" fmla="*/ 932 w 1051"/>
              <a:gd name="T31" fmla="*/ 0 h 1051"/>
              <a:gd name="T32" fmla="*/ 1050 w 1051"/>
              <a:gd name="T33" fmla="*/ 118 h 1051"/>
              <a:gd name="T34" fmla="*/ 1050 w 1051"/>
              <a:gd name="T35" fmla="*/ 932 h 1051"/>
              <a:gd name="T36" fmla="*/ 932 w 1051"/>
              <a:gd name="T37" fmla="*/ 1050 h 1051"/>
              <a:gd name="T38" fmla="*/ 117 w 1051"/>
              <a:gd name="T39" fmla="*/ 1050 h 1051"/>
              <a:gd name="T40" fmla="*/ 0 w 1051"/>
              <a:gd name="T41" fmla="*/ 932 h 1051"/>
              <a:gd name="T42" fmla="*/ 0 w 1051"/>
              <a:gd name="T43" fmla="*/ 118 h 1051"/>
              <a:gd name="T44" fmla="*/ 117 w 1051"/>
              <a:gd name="T45" fmla="*/ 0 h 1051"/>
              <a:gd name="T46" fmla="*/ 932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817" y="817"/>
                </a:moveTo>
                <a:lnTo>
                  <a:pt x="817" y="582"/>
                </a:lnTo>
                <a:lnTo>
                  <a:pt x="700" y="582"/>
                </a:lnTo>
                <a:lnTo>
                  <a:pt x="700" y="817"/>
                </a:lnTo>
                <a:lnTo>
                  <a:pt x="817" y="817"/>
                </a:lnTo>
                <a:close/>
                <a:moveTo>
                  <a:pt x="582" y="817"/>
                </a:moveTo>
                <a:lnTo>
                  <a:pt x="582" y="232"/>
                </a:lnTo>
                <a:lnTo>
                  <a:pt x="467" y="232"/>
                </a:lnTo>
                <a:lnTo>
                  <a:pt x="467" y="817"/>
                </a:lnTo>
                <a:lnTo>
                  <a:pt x="582" y="817"/>
                </a:lnTo>
                <a:close/>
                <a:moveTo>
                  <a:pt x="350" y="817"/>
                </a:moveTo>
                <a:lnTo>
                  <a:pt x="350" y="407"/>
                </a:lnTo>
                <a:lnTo>
                  <a:pt x="232" y="407"/>
                </a:lnTo>
                <a:lnTo>
                  <a:pt x="232" y="817"/>
                </a:lnTo>
                <a:lnTo>
                  <a:pt x="350" y="817"/>
                </a:lnTo>
                <a:close/>
                <a:moveTo>
                  <a:pt x="932" y="0"/>
                </a:moveTo>
                <a:cubicBezTo>
                  <a:pt x="995" y="0"/>
                  <a:pt x="1050" y="55"/>
                  <a:pt x="1050" y="118"/>
                </a:cubicBezTo>
                <a:lnTo>
                  <a:pt x="1050" y="932"/>
                </a:lnTo>
                <a:cubicBezTo>
                  <a:pt x="1050" y="995"/>
                  <a:pt x="995" y="1050"/>
                  <a:pt x="932" y="1050"/>
                </a:cubicBezTo>
                <a:lnTo>
                  <a:pt x="117" y="1050"/>
                </a:lnTo>
                <a:cubicBezTo>
                  <a:pt x="55" y="1050"/>
                  <a:pt x="0" y="995"/>
                  <a:pt x="0" y="932"/>
                </a:cubicBezTo>
                <a:lnTo>
                  <a:pt x="0" y="118"/>
                </a:lnTo>
                <a:cubicBezTo>
                  <a:pt x="0" y="55"/>
                  <a:pt x="55" y="0"/>
                  <a:pt x="117"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20401" y="1411287"/>
            <a:ext cx="315913" cy="273050"/>
          </a:xfrm>
          <a:custGeom>
            <a:avLst/>
            <a:gdLst>
              <a:gd name="T0" fmla="*/ 613 w 876"/>
              <a:gd name="T1" fmla="*/ 63 h 759"/>
              <a:gd name="T2" fmla="*/ 875 w 876"/>
              <a:gd name="T3" fmla="*/ 0 h 759"/>
              <a:gd name="T4" fmla="*/ 875 w 876"/>
              <a:gd name="T5" fmla="*/ 758 h 759"/>
              <a:gd name="T6" fmla="*/ 760 w 876"/>
              <a:gd name="T7" fmla="*/ 758 h 759"/>
              <a:gd name="T8" fmla="*/ 760 w 876"/>
              <a:gd name="T9" fmla="*/ 140 h 759"/>
              <a:gd name="T10" fmla="*/ 613 w 876"/>
              <a:gd name="T11" fmla="*/ 170 h 759"/>
              <a:gd name="T12" fmla="*/ 613 w 876"/>
              <a:gd name="T13" fmla="*/ 63 h 759"/>
              <a:gd name="T14" fmla="*/ 350 w 876"/>
              <a:gd name="T15" fmla="*/ 175 h 759"/>
              <a:gd name="T16" fmla="*/ 350 w 876"/>
              <a:gd name="T17" fmla="*/ 408 h 759"/>
              <a:gd name="T18" fmla="*/ 585 w 876"/>
              <a:gd name="T19" fmla="*/ 408 h 759"/>
              <a:gd name="T20" fmla="*/ 585 w 876"/>
              <a:gd name="T21" fmla="*/ 525 h 759"/>
              <a:gd name="T22" fmla="*/ 350 w 876"/>
              <a:gd name="T23" fmla="*/ 525 h 759"/>
              <a:gd name="T24" fmla="*/ 350 w 876"/>
              <a:gd name="T25" fmla="*/ 758 h 759"/>
              <a:gd name="T26" fmla="*/ 235 w 876"/>
              <a:gd name="T27" fmla="*/ 758 h 759"/>
              <a:gd name="T28" fmla="*/ 235 w 876"/>
              <a:gd name="T29" fmla="*/ 525 h 759"/>
              <a:gd name="T30" fmla="*/ 0 w 876"/>
              <a:gd name="T31" fmla="*/ 525 h 759"/>
              <a:gd name="T32" fmla="*/ 0 w 876"/>
              <a:gd name="T33" fmla="*/ 408 h 759"/>
              <a:gd name="T34" fmla="*/ 235 w 876"/>
              <a:gd name="T35" fmla="*/ 408 h 759"/>
              <a:gd name="T36" fmla="*/ 235 w 876"/>
              <a:gd name="T37" fmla="*/ 175 h 759"/>
              <a:gd name="T38" fmla="*/ 350 w 876"/>
              <a:gd name="T39" fmla="*/ 175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76" h="759">
                <a:moveTo>
                  <a:pt x="613" y="63"/>
                </a:moveTo>
                <a:lnTo>
                  <a:pt x="875" y="0"/>
                </a:lnTo>
                <a:lnTo>
                  <a:pt x="875" y="758"/>
                </a:lnTo>
                <a:lnTo>
                  <a:pt x="760" y="758"/>
                </a:lnTo>
                <a:lnTo>
                  <a:pt x="760" y="140"/>
                </a:lnTo>
                <a:lnTo>
                  <a:pt x="613" y="170"/>
                </a:lnTo>
                <a:lnTo>
                  <a:pt x="613" y="63"/>
                </a:lnTo>
                <a:close/>
                <a:moveTo>
                  <a:pt x="350" y="175"/>
                </a:moveTo>
                <a:lnTo>
                  <a:pt x="350" y="408"/>
                </a:lnTo>
                <a:lnTo>
                  <a:pt x="585" y="408"/>
                </a:lnTo>
                <a:lnTo>
                  <a:pt x="585" y="525"/>
                </a:lnTo>
                <a:lnTo>
                  <a:pt x="350" y="525"/>
                </a:lnTo>
                <a:lnTo>
                  <a:pt x="350" y="758"/>
                </a:lnTo>
                <a:lnTo>
                  <a:pt x="235" y="758"/>
                </a:lnTo>
                <a:lnTo>
                  <a:pt x="235" y="525"/>
                </a:lnTo>
                <a:lnTo>
                  <a:pt x="0" y="525"/>
                </a:lnTo>
                <a:lnTo>
                  <a:pt x="0" y="408"/>
                </a:lnTo>
                <a:lnTo>
                  <a:pt x="235" y="408"/>
                </a:lnTo>
                <a:lnTo>
                  <a:pt x="235" y="175"/>
                </a:lnTo>
                <a:lnTo>
                  <a:pt x="350"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082800"/>
            <a:ext cx="168275" cy="419100"/>
          </a:xfrm>
          <a:custGeom>
            <a:avLst/>
            <a:gdLst>
              <a:gd name="T0" fmla="*/ 465 w 466"/>
              <a:gd name="T1" fmla="*/ 640 h 1166"/>
              <a:gd name="T2" fmla="*/ 465 w 466"/>
              <a:gd name="T3" fmla="*/ 875 h 1166"/>
              <a:gd name="T4" fmla="*/ 290 w 466"/>
              <a:gd name="T5" fmla="*/ 875 h 1166"/>
              <a:gd name="T6" fmla="*/ 290 w 466"/>
              <a:gd name="T7" fmla="*/ 1165 h 1166"/>
              <a:gd name="T8" fmla="*/ 115 w 466"/>
              <a:gd name="T9" fmla="*/ 1165 h 1166"/>
              <a:gd name="T10" fmla="*/ 115 w 466"/>
              <a:gd name="T11" fmla="*/ 875 h 1166"/>
              <a:gd name="T12" fmla="*/ 0 w 466"/>
              <a:gd name="T13" fmla="*/ 875 h 1166"/>
              <a:gd name="T14" fmla="*/ 0 w 466"/>
              <a:gd name="T15" fmla="*/ 465 h 1166"/>
              <a:gd name="T16" fmla="*/ 175 w 466"/>
              <a:gd name="T17" fmla="*/ 290 h 1166"/>
              <a:gd name="T18" fmla="*/ 350 w 466"/>
              <a:gd name="T19" fmla="*/ 465 h 1166"/>
              <a:gd name="T20" fmla="*/ 465 w 466"/>
              <a:gd name="T21" fmla="*/ 640 h 1166"/>
              <a:gd name="T22" fmla="*/ 57 w 466"/>
              <a:gd name="T23" fmla="*/ 115 h 1166"/>
              <a:gd name="T24" fmla="*/ 175 w 466"/>
              <a:gd name="T25" fmla="*/ 0 h 1166"/>
              <a:gd name="T26" fmla="*/ 290 w 466"/>
              <a:gd name="T27" fmla="*/ 115 h 1166"/>
              <a:gd name="T28" fmla="*/ 175 w 466"/>
              <a:gd name="T29" fmla="*/ 232 h 1166"/>
              <a:gd name="T30" fmla="*/ 57 w 466"/>
              <a:gd name="T31"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6" h="1166">
                <a:moveTo>
                  <a:pt x="465" y="640"/>
                </a:moveTo>
                <a:lnTo>
                  <a:pt x="465" y="875"/>
                </a:lnTo>
                <a:lnTo>
                  <a:pt x="290" y="875"/>
                </a:lnTo>
                <a:lnTo>
                  <a:pt x="290" y="1165"/>
                </a:lnTo>
                <a:lnTo>
                  <a:pt x="115" y="1165"/>
                </a:lnTo>
                <a:lnTo>
                  <a:pt x="115" y="875"/>
                </a:lnTo>
                <a:lnTo>
                  <a:pt x="0" y="875"/>
                </a:lnTo>
                <a:lnTo>
                  <a:pt x="0" y="465"/>
                </a:lnTo>
                <a:cubicBezTo>
                  <a:pt x="0" y="369"/>
                  <a:pt x="79" y="290"/>
                  <a:pt x="175" y="290"/>
                </a:cubicBezTo>
                <a:cubicBezTo>
                  <a:pt x="271" y="290"/>
                  <a:pt x="350" y="369"/>
                  <a:pt x="350" y="465"/>
                </a:cubicBezTo>
                <a:cubicBezTo>
                  <a:pt x="418" y="492"/>
                  <a:pt x="465" y="561"/>
                  <a:pt x="465" y="640"/>
                </a:cubicBezTo>
                <a:close/>
                <a:moveTo>
                  <a:pt x="57" y="115"/>
                </a:moveTo>
                <a:cubicBezTo>
                  <a:pt x="57" y="49"/>
                  <a:pt x="109" y="0"/>
                  <a:pt x="175" y="0"/>
                </a:cubicBezTo>
                <a:cubicBezTo>
                  <a:pt x="241" y="0"/>
                  <a:pt x="290" y="49"/>
                  <a:pt x="290" y="115"/>
                </a:cubicBezTo>
                <a:cubicBezTo>
                  <a:pt x="290" y="181"/>
                  <a:pt x="241" y="232"/>
                  <a:pt x="175" y="232"/>
                </a:cubicBezTo>
                <a:cubicBezTo>
                  <a:pt x="109" y="232"/>
                  <a:pt x="57" y="181"/>
                  <a:pt x="57" y="1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014537" y="2082800"/>
            <a:ext cx="419100" cy="419100"/>
          </a:xfrm>
          <a:custGeom>
            <a:avLst/>
            <a:gdLst>
              <a:gd name="T0" fmla="*/ 990 w 1166"/>
              <a:gd name="T1" fmla="*/ 525 h 1166"/>
              <a:gd name="T2" fmla="*/ 990 w 1166"/>
              <a:gd name="T3" fmla="*/ 407 h 1166"/>
              <a:gd name="T4" fmla="*/ 757 w 1166"/>
              <a:gd name="T5" fmla="*/ 407 h 1166"/>
              <a:gd name="T6" fmla="*/ 757 w 1166"/>
              <a:gd name="T7" fmla="*/ 175 h 1166"/>
              <a:gd name="T8" fmla="*/ 640 w 1166"/>
              <a:gd name="T9" fmla="*/ 175 h 1166"/>
              <a:gd name="T10" fmla="*/ 640 w 1166"/>
              <a:gd name="T11" fmla="*/ 407 h 1166"/>
              <a:gd name="T12" fmla="*/ 407 w 1166"/>
              <a:gd name="T13" fmla="*/ 407 h 1166"/>
              <a:gd name="T14" fmla="*/ 407 w 1166"/>
              <a:gd name="T15" fmla="*/ 525 h 1166"/>
              <a:gd name="T16" fmla="*/ 640 w 1166"/>
              <a:gd name="T17" fmla="*/ 525 h 1166"/>
              <a:gd name="T18" fmla="*/ 640 w 1166"/>
              <a:gd name="T19" fmla="*/ 757 h 1166"/>
              <a:gd name="T20" fmla="*/ 757 w 1166"/>
              <a:gd name="T21" fmla="*/ 757 h 1166"/>
              <a:gd name="T22" fmla="*/ 757 w 1166"/>
              <a:gd name="T23" fmla="*/ 525 h 1166"/>
              <a:gd name="T24" fmla="*/ 990 w 1166"/>
              <a:gd name="T25" fmla="*/ 525 h 1166"/>
              <a:gd name="T26" fmla="*/ 1050 w 1166"/>
              <a:gd name="T27" fmla="*/ 0 h 1166"/>
              <a:gd name="T28" fmla="*/ 1165 w 1166"/>
              <a:gd name="T29" fmla="*/ 115 h 1166"/>
              <a:gd name="T30" fmla="*/ 1165 w 1166"/>
              <a:gd name="T31" fmla="*/ 815 h 1166"/>
              <a:gd name="T32" fmla="*/ 1050 w 1166"/>
              <a:gd name="T33" fmla="*/ 932 h 1166"/>
              <a:gd name="T34" fmla="*/ 350 w 1166"/>
              <a:gd name="T35" fmla="*/ 932 h 1166"/>
              <a:gd name="T36" fmla="*/ 232 w 1166"/>
              <a:gd name="T37" fmla="*/ 815 h 1166"/>
              <a:gd name="T38" fmla="*/ 232 w 1166"/>
              <a:gd name="T39" fmla="*/ 115 h 1166"/>
              <a:gd name="T40" fmla="*/ 350 w 1166"/>
              <a:gd name="T41" fmla="*/ 0 h 1166"/>
              <a:gd name="T42" fmla="*/ 1050 w 1166"/>
              <a:gd name="T43" fmla="*/ 0 h 1166"/>
              <a:gd name="T44" fmla="*/ 115 w 1166"/>
              <a:gd name="T45" fmla="*/ 232 h 1166"/>
              <a:gd name="T46" fmla="*/ 115 w 1166"/>
              <a:gd name="T47" fmla="*/ 1050 h 1166"/>
              <a:gd name="T48" fmla="*/ 932 w 1166"/>
              <a:gd name="T49" fmla="*/ 1050 h 1166"/>
              <a:gd name="T50" fmla="*/ 932 w 1166"/>
              <a:gd name="T51" fmla="*/ 1165 h 1166"/>
              <a:gd name="T52" fmla="*/ 115 w 1166"/>
              <a:gd name="T53" fmla="*/ 1165 h 1166"/>
              <a:gd name="T54" fmla="*/ 0 w 1166"/>
              <a:gd name="T55" fmla="*/ 1050 h 1166"/>
              <a:gd name="T56" fmla="*/ 0 w 1166"/>
              <a:gd name="T57" fmla="*/ 232 h 1166"/>
              <a:gd name="T58" fmla="*/ 115 w 1166"/>
              <a:gd name="T59" fmla="*/ 2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166">
                <a:moveTo>
                  <a:pt x="990" y="525"/>
                </a:moveTo>
                <a:lnTo>
                  <a:pt x="990" y="407"/>
                </a:lnTo>
                <a:lnTo>
                  <a:pt x="757" y="407"/>
                </a:lnTo>
                <a:lnTo>
                  <a:pt x="757" y="175"/>
                </a:lnTo>
                <a:lnTo>
                  <a:pt x="640" y="175"/>
                </a:lnTo>
                <a:lnTo>
                  <a:pt x="640" y="407"/>
                </a:lnTo>
                <a:lnTo>
                  <a:pt x="407" y="407"/>
                </a:lnTo>
                <a:lnTo>
                  <a:pt x="407" y="525"/>
                </a:lnTo>
                <a:lnTo>
                  <a:pt x="640" y="525"/>
                </a:lnTo>
                <a:lnTo>
                  <a:pt x="640" y="757"/>
                </a:lnTo>
                <a:lnTo>
                  <a:pt x="757" y="757"/>
                </a:lnTo>
                <a:lnTo>
                  <a:pt x="757" y="525"/>
                </a:lnTo>
                <a:lnTo>
                  <a:pt x="990" y="525"/>
                </a:lnTo>
                <a:close/>
                <a:moveTo>
                  <a:pt x="1050" y="0"/>
                </a:moveTo>
                <a:cubicBezTo>
                  <a:pt x="1113" y="0"/>
                  <a:pt x="1165" y="52"/>
                  <a:pt x="1165" y="115"/>
                </a:cubicBezTo>
                <a:lnTo>
                  <a:pt x="1165" y="815"/>
                </a:lnTo>
                <a:cubicBezTo>
                  <a:pt x="1165" y="878"/>
                  <a:pt x="1113" y="932"/>
                  <a:pt x="1050" y="932"/>
                </a:cubicBezTo>
                <a:lnTo>
                  <a:pt x="350" y="932"/>
                </a:lnTo>
                <a:cubicBezTo>
                  <a:pt x="287" y="932"/>
                  <a:pt x="232" y="878"/>
                  <a:pt x="232" y="815"/>
                </a:cubicBezTo>
                <a:lnTo>
                  <a:pt x="232" y="115"/>
                </a:lnTo>
                <a:cubicBezTo>
                  <a:pt x="232" y="52"/>
                  <a:pt x="287" y="0"/>
                  <a:pt x="350" y="0"/>
                </a:cubicBezTo>
                <a:lnTo>
                  <a:pt x="1050" y="0"/>
                </a:lnTo>
                <a:close/>
                <a:moveTo>
                  <a:pt x="115" y="232"/>
                </a:moveTo>
                <a:lnTo>
                  <a:pt x="115" y="1050"/>
                </a:lnTo>
                <a:lnTo>
                  <a:pt x="932" y="1050"/>
                </a:lnTo>
                <a:lnTo>
                  <a:pt x="932" y="1165"/>
                </a:lnTo>
                <a:lnTo>
                  <a:pt x="115" y="1165"/>
                </a:lnTo>
                <a:cubicBezTo>
                  <a:pt x="52" y="1165"/>
                  <a:pt x="0" y="1113"/>
                  <a:pt x="0" y="1050"/>
                </a:cubicBezTo>
                <a:lnTo>
                  <a:pt x="0" y="232"/>
                </a:lnTo>
                <a:lnTo>
                  <a:pt x="115"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068639" y="2087565"/>
            <a:ext cx="484187" cy="409575"/>
          </a:xfrm>
          <a:custGeom>
            <a:avLst/>
            <a:gdLst>
              <a:gd name="T0" fmla="*/ 1342 w 1343"/>
              <a:gd name="T1" fmla="*/ 875 h 1138"/>
              <a:gd name="T2" fmla="*/ 1080 w 1343"/>
              <a:gd name="T3" fmla="*/ 1137 h 1138"/>
              <a:gd name="T4" fmla="*/ 992 w 1343"/>
              <a:gd name="T5" fmla="*/ 1050 h 1138"/>
              <a:gd name="T6" fmla="*/ 1167 w 1343"/>
              <a:gd name="T7" fmla="*/ 875 h 1138"/>
              <a:gd name="T8" fmla="*/ 992 w 1343"/>
              <a:gd name="T9" fmla="*/ 700 h 1138"/>
              <a:gd name="T10" fmla="*/ 1080 w 1343"/>
              <a:gd name="T11" fmla="*/ 612 h 1138"/>
              <a:gd name="T12" fmla="*/ 1342 w 1343"/>
              <a:gd name="T13" fmla="*/ 875 h 1138"/>
              <a:gd name="T14" fmla="*/ 700 w 1343"/>
              <a:gd name="T15" fmla="*/ 407 h 1138"/>
              <a:gd name="T16" fmla="*/ 875 w 1343"/>
              <a:gd name="T17" fmla="*/ 407 h 1138"/>
              <a:gd name="T18" fmla="*/ 875 w 1343"/>
              <a:gd name="T19" fmla="*/ 525 h 1138"/>
              <a:gd name="T20" fmla="*/ 700 w 1343"/>
              <a:gd name="T21" fmla="*/ 525 h 1138"/>
              <a:gd name="T22" fmla="*/ 700 w 1343"/>
              <a:gd name="T23" fmla="*/ 700 h 1138"/>
              <a:gd name="T24" fmla="*/ 585 w 1343"/>
              <a:gd name="T25" fmla="*/ 700 h 1138"/>
              <a:gd name="T26" fmla="*/ 585 w 1343"/>
              <a:gd name="T27" fmla="*/ 525 h 1138"/>
              <a:gd name="T28" fmla="*/ 410 w 1343"/>
              <a:gd name="T29" fmla="*/ 525 h 1138"/>
              <a:gd name="T30" fmla="*/ 410 w 1343"/>
              <a:gd name="T31" fmla="*/ 407 h 1138"/>
              <a:gd name="T32" fmla="*/ 585 w 1343"/>
              <a:gd name="T33" fmla="*/ 407 h 1138"/>
              <a:gd name="T34" fmla="*/ 585 w 1343"/>
              <a:gd name="T35" fmla="*/ 232 h 1138"/>
              <a:gd name="T36" fmla="*/ 700 w 1343"/>
              <a:gd name="T37" fmla="*/ 232 h 1138"/>
              <a:gd name="T38" fmla="*/ 700 w 1343"/>
              <a:gd name="T39" fmla="*/ 407 h 1138"/>
              <a:gd name="T40" fmla="*/ 1167 w 1343"/>
              <a:gd name="T41" fmla="*/ 0 h 1138"/>
              <a:gd name="T42" fmla="*/ 1285 w 1343"/>
              <a:gd name="T43" fmla="*/ 117 h 1138"/>
              <a:gd name="T44" fmla="*/ 1285 w 1343"/>
              <a:gd name="T45" fmla="*/ 582 h 1138"/>
              <a:gd name="T46" fmla="*/ 1167 w 1343"/>
              <a:gd name="T47" fmla="*/ 582 h 1138"/>
              <a:gd name="T48" fmla="*/ 1167 w 1343"/>
              <a:gd name="T49" fmla="*/ 117 h 1138"/>
              <a:gd name="T50" fmla="*/ 117 w 1343"/>
              <a:gd name="T51" fmla="*/ 117 h 1138"/>
              <a:gd name="T52" fmla="*/ 117 w 1343"/>
              <a:gd name="T53" fmla="*/ 817 h 1138"/>
              <a:gd name="T54" fmla="*/ 992 w 1343"/>
              <a:gd name="T55" fmla="*/ 817 h 1138"/>
              <a:gd name="T56" fmla="*/ 992 w 1343"/>
              <a:gd name="T57" fmla="*/ 932 h 1138"/>
              <a:gd name="T58" fmla="*/ 875 w 1343"/>
              <a:gd name="T59" fmla="*/ 932 h 1138"/>
              <a:gd name="T60" fmla="*/ 875 w 1343"/>
              <a:gd name="T61" fmla="*/ 1050 h 1138"/>
              <a:gd name="T62" fmla="*/ 410 w 1343"/>
              <a:gd name="T63" fmla="*/ 1050 h 1138"/>
              <a:gd name="T64" fmla="*/ 410 w 1343"/>
              <a:gd name="T65" fmla="*/ 932 h 1138"/>
              <a:gd name="T66" fmla="*/ 117 w 1343"/>
              <a:gd name="T67" fmla="*/ 932 h 1138"/>
              <a:gd name="T68" fmla="*/ 0 w 1343"/>
              <a:gd name="T69" fmla="*/ 817 h 1138"/>
              <a:gd name="T70" fmla="*/ 0 w 1343"/>
              <a:gd name="T71" fmla="*/ 117 h 1138"/>
              <a:gd name="T72" fmla="*/ 117 w 1343"/>
              <a:gd name="T73" fmla="*/ 0 h 1138"/>
              <a:gd name="T74" fmla="*/ 1167 w 1343"/>
              <a:gd name="T75" fmla="*/ 0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3" h="1138">
                <a:moveTo>
                  <a:pt x="1342" y="875"/>
                </a:moveTo>
                <a:lnTo>
                  <a:pt x="1080" y="1137"/>
                </a:lnTo>
                <a:lnTo>
                  <a:pt x="992" y="1050"/>
                </a:lnTo>
                <a:lnTo>
                  <a:pt x="1167" y="875"/>
                </a:lnTo>
                <a:lnTo>
                  <a:pt x="992" y="700"/>
                </a:lnTo>
                <a:lnTo>
                  <a:pt x="1080" y="612"/>
                </a:lnTo>
                <a:lnTo>
                  <a:pt x="1342" y="875"/>
                </a:lnTo>
                <a:close/>
                <a:moveTo>
                  <a:pt x="700" y="407"/>
                </a:moveTo>
                <a:lnTo>
                  <a:pt x="875" y="407"/>
                </a:lnTo>
                <a:lnTo>
                  <a:pt x="875" y="525"/>
                </a:lnTo>
                <a:lnTo>
                  <a:pt x="700" y="525"/>
                </a:lnTo>
                <a:lnTo>
                  <a:pt x="700" y="700"/>
                </a:lnTo>
                <a:lnTo>
                  <a:pt x="585" y="700"/>
                </a:lnTo>
                <a:lnTo>
                  <a:pt x="585" y="525"/>
                </a:lnTo>
                <a:lnTo>
                  <a:pt x="410" y="525"/>
                </a:lnTo>
                <a:lnTo>
                  <a:pt x="410" y="407"/>
                </a:lnTo>
                <a:lnTo>
                  <a:pt x="585" y="407"/>
                </a:lnTo>
                <a:lnTo>
                  <a:pt x="585" y="232"/>
                </a:lnTo>
                <a:lnTo>
                  <a:pt x="700" y="232"/>
                </a:lnTo>
                <a:lnTo>
                  <a:pt x="700" y="407"/>
                </a:lnTo>
                <a:close/>
                <a:moveTo>
                  <a:pt x="1167" y="0"/>
                </a:moveTo>
                <a:cubicBezTo>
                  <a:pt x="1230" y="0"/>
                  <a:pt x="1285" y="52"/>
                  <a:pt x="1285" y="117"/>
                </a:cubicBezTo>
                <a:lnTo>
                  <a:pt x="1285" y="582"/>
                </a:lnTo>
                <a:lnTo>
                  <a:pt x="1167" y="582"/>
                </a:lnTo>
                <a:lnTo>
                  <a:pt x="1167" y="117"/>
                </a:lnTo>
                <a:lnTo>
                  <a:pt x="117" y="117"/>
                </a:lnTo>
                <a:lnTo>
                  <a:pt x="117" y="817"/>
                </a:lnTo>
                <a:lnTo>
                  <a:pt x="992" y="817"/>
                </a:lnTo>
                <a:lnTo>
                  <a:pt x="992" y="932"/>
                </a:lnTo>
                <a:lnTo>
                  <a:pt x="875" y="932"/>
                </a:lnTo>
                <a:lnTo>
                  <a:pt x="875" y="1050"/>
                </a:lnTo>
                <a:lnTo>
                  <a:pt x="410" y="1050"/>
                </a:lnTo>
                <a:lnTo>
                  <a:pt x="410" y="932"/>
                </a:lnTo>
                <a:lnTo>
                  <a:pt x="117" y="932"/>
                </a:lnTo>
                <a:cubicBezTo>
                  <a:pt x="52" y="932"/>
                  <a:pt x="0" y="880"/>
                  <a:pt x="0" y="817"/>
                </a:cubicBezTo>
                <a:lnTo>
                  <a:pt x="0" y="117"/>
                </a:lnTo>
                <a:cubicBezTo>
                  <a:pt x="0" y="52"/>
                  <a:pt x="52"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195762" y="2201866"/>
            <a:ext cx="398462" cy="293688"/>
          </a:xfrm>
          <a:custGeom>
            <a:avLst/>
            <a:gdLst>
              <a:gd name="T0" fmla="*/ 818 w 1108"/>
              <a:gd name="T1" fmla="*/ 0 h 818"/>
              <a:gd name="T2" fmla="*/ 1107 w 1108"/>
              <a:gd name="T3" fmla="*/ 0 h 818"/>
              <a:gd name="T4" fmla="*/ 1107 w 1108"/>
              <a:gd name="T5" fmla="*/ 117 h 818"/>
              <a:gd name="T6" fmla="*/ 932 w 1108"/>
              <a:gd name="T7" fmla="*/ 117 h 818"/>
              <a:gd name="T8" fmla="*/ 932 w 1108"/>
              <a:gd name="T9" fmla="*/ 642 h 818"/>
              <a:gd name="T10" fmla="*/ 757 w 1108"/>
              <a:gd name="T11" fmla="*/ 817 h 818"/>
              <a:gd name="T12" fmla="*/ 582 w 1108"/>
              <a:gd name="T13" fmla="*/ 642 h 818"/>
              <a:gd name="T14" fmla="*/ 757 w 1108"/>
              <a:gd name="T15" fmla="*/ 467 h 818"/>
              <a:gd name="T16" fmla="*/ 818 w 1108"/>
              <a:gd name="T17" fmla="*/ 478 h 818"/>
              <a:gd name="T18" fmla="*/ 818 w 1108"/>
              <a:gd name="T19" fmla="*/ 0 h 818"/>
              <a:gd name="T20" fmla="*/ 0 w 1108"/>
              <a:gd name="T21" fmla="*/ 582 h 818"/>
              <a:gd name="T22" fmla="*/ 0 w 1108"/>
              <a:gd name="T23" fmla="*/ 467 h 818"/>
              <a:gd name="T24" fmla="*/ 468 w 1108"/>
              <a:gd name="T25" fmla="*/ 467 h 818"/>
              <a:gd name="T26" fmla="*/ 468 w 1108"/>
              <a:gd name="T27" fmla="*/ 582 h 818"/>
              <a:gd name="T28" fmla="*/ 0 w 1108"/>
              <a:gd name="T29" fmla="*/ 582 h 818"/>
              <a:gd name="T30" fmla="*/ 700 w 1108"/>
              <a:gd name="T31" fmla="*/ 232 h 818"/>
              <a:gd name="T32" fmla="*/ 700 w 1108"/>
              <a:gd name="T33" fmla="*/ 350 h 818"/>
              <a:gd name="T34" fmla="*/ 0 w 1108"/>
              <a:gd name="T35" fmla="*/ 350 h 818"/>
              <a:gd name="T36" fmla="*/ 0 w 1108"/>
              <a:gd name="T37" fmla="*/ 232 h 818"/>
              <a:gd name="T38" fmla="*/ 700 w 1108"/>
              <a:gd name="T39" fmla="*/ 232 h 818"/>
              <a:gd name="T40" fmla="*/ 700 w 1108"/>
              <a:gd name="T41" fmla="*/ 0 h 818"/>
              <a:gd name="T42" fmla="*/ 700 w 1108"/>
              <a:gd name="T43" fmla="*/ 117 h 818"/>
              <a:gd name="T44" fmla="*/ 0 w 1108"/>
              <a:gd name="T45" fmla="*/ 117 h 818"/>
              <a:gd name="T46" fmla="*/ 0 w 1108"/>
              <a:gd name="T47" fmla="*/ 0 h 818"/>
              <a:gd name="T48" fmla="*/ 700 w 1108"/>
              <a:gd name="T49"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08" h="818">
                <a:moveTo>
                  <a:pt x="818" y="0"/>
                </a:moveTo>
                <a:lnTo>
                  <a:pt x="1107" y="0"/>
                </a:lnTo>
                <a:lnTo>
                  <a:pt x="1107" y="117"/>
                </a:lnTo>
                <a:lnTo>
                  <a:pt x="932" y="117"/>
                </a:lnTo>
                <a:lnTo>
                  <a:pt x="932" y="642"/>
                </a:lnTo>
                <a:cubicBezTo>
                  <a:pt x="932" y="738"/>
                  <a:pt x="852" y="817"/>
                  <a:pt x="757" y="817"/>
                </a:cubicBezTo>
                <a:cubicBezTo>
                  <a:pt x="661" y="817"/>
                  <a:pt x="582" y="737"/>
                  <a:pt x="582" y="642"/>
                </a:cubicBezTo>
                <a:cubicBezTo>
                  <a:pt x="582" y="546"/>
                  <a:pt x="662" y="467"/>
                  <a:pt x="757" y="467"/>
                </a:cubicBezTo>
                <a:cubicBezTo>
                  <a:pt x="777" y="467"/>
                  <a:pt x="798" y="473"/>
                  <a:pt x="818" y="478"/>
                </a:cubicBezTo>
                <a:lnTo>
                  <a:pt x="818" y="0"/>
                </a:lnTo>
                <a:close/>
                <a:moveTo>
                  <a:pt x="0" y="582"/>
                </a:moveTo>
                <a:lnTo>
                  <a:pt x="0" y="467"/>
                </a:lnTo>
                <a:lnTo>
                  <a:pt x="468" y="467"/>
                </a:lnTo>
                <a:lnTo>
                  <a:pt x="468" y="582"/>
                </a:lnTo>
                <a:lnTo>
                  <a:pt x="0" y="582"/>
                </a:lnTo>
                <a:close/>
                <a:moveTo>
                  <a:pt x="700" y="232"/>
                </a:moveTo>
                <a:lnTo>
                  <a:pt x="700" y="350"/>
                </a:lnTo>
                <a:lnTo>
                  <a:pt x="0" y="350"/>
                </a:lnTo>
                <a:lnTo>
                  <a:pt x="0" y="232"/>
                </a:lnTo>
                <a:lnTo>
                  <a:pt x="700" y="232"/>
                </a:lnTo>
                <a:close/>
                <a:moveTo>
                  <a:pt x="700" y="0"/>
                </a:moveTo>
                <a:lnTo>
                  <a:pt x="700" y="117"/>
                </a:lnTo>
                <a:lnTo>
                  <a:pt x="0" y="117"/>
                </a:lnTo>
                <a:lnTo>
                  <a:pt x="0" y="0"/>
                </a:ln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270499" y="2082800"/>
            <a:ext cx="419100" cy="419100"/>
          </a:xfrm>
          <a:custGeom>
            <a:avLst/>
            <a:gdLst>
              <a:gd name="T0" fmla="*/ 875 w 1166"/>
              <a:gd name="T1" fmla="*/ 582 h 1166"/>
              <a:gd name="T2" fmla="*/ 815 w 1166"/>
              <a:gd name="T3" fmla="*/ 640 h 1166"/>
              <a:gd name="T4" fmla="*/ 233 w 1166"/>
              <a:gd name="T5" fmla="*/ 640 h 1166"/>
              <a:gd name="T6" fmla="*/ 0 w 1166"/>
              <a:gd name="T7" fmla="*/ 875 h 1166"/>
              <a:gd name="T8" fmla="*/ 0 w 1166"/>
              <a:gd name="T9" fmla="*/ 57 h 1166"/>
              <a:gd name="T10" fmla="*/ 58 w 1166"/>
              <a:gd name="T11" fmla="*/ 0 h 1166"/>
              <a:gd name="T12" fmla="*/ 815 w 1166"/>
              <a:gd name="T13" fmla="*/ 0 h 1166"/>
              <a:gd name="T14" fmla="*/ 875 w 1166"/>
              <a:gd name="T15" fmla="*/ 57 h 1166"/>
              <a:gd name="T16" fmla="*/ 875 w 1166"/>
              <a:gd name="T17" fmla="*/ 582 h 1166"/>
              <a:gd name="T18" fmla="*/ 1108 w 1166"/>
              <a:gd name="T19" fmla="*/ 232 h 1166"/>
              <a:gd name="T20" fmla="*/ 1165 w 1166"/>
              <a:gd name="T21" fmla="*/ 290 h 1166"/>
              <a:gd name="T22" fmla="*/ 1165 w 1166"/>
              <a:gd name="T23" fmla="*/ 1165 h 1166"/>
              <a:gd name="T24" fmla="*/ 933 w 1166"/>
              <a:gd name="T25" fmla="*/ 932 h 1166"/>
              <a:gd name="T26" fmla="*/ 290 w 1166"/>
              <a:gd name="T27" fmla="*/ 932 h 1166"/>
              <a:gd name="T28" fmla="*/ 233 w 1166"/>
              <a:gd name="T29" fmla="*/ 875 h 1166"/>
              <a:gd name="T30" fmla="*/ 233 w 1166"/>
              <a:gd name="T31" fmla="*/ 757 h 1166"/>
              <a:gd name="T32" fmla="*/ 990 w 1166"/>
              <a:gd name="T33" fmla="*/ 757 h 1166"/>
              <a:gd name="T34" fmla="*/ 990 w 1166"/>
              <a:gd name="T35" fmla="*/ 232 h 1166"/>
              <a:gd name="T36" fmla="*/ 1108 w 1166"/>
              <a:gd name="T37" fmla="*/ 2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1166">
                <a:moveTo>
                  <a:pt x="875" y="582"/>
                </a:moveTo>
                <a:cubicBezTo>
                  <a:pt x="875" y="615"/>
                  <a:pt x="848" y="640"/>
                  <a:pt x="815" y="640"/>
                </a:cubicBezTo>
                <a:lnTo>
                  <a:pt x="233" y="640"/>
                </a:lnTo>
                <a:lnTo>
                  <a:pt x="0" y="875"/>
                </a:lnTo>
                <a:lnTo>
                  <a:pt x="0" y="57"/>
                </a:lnTo>
                <a:cubicBezTo>
                  <a:pt x="0" y="25"/>
                  <a:pt x="25" y="0"/>
                  <a:pt x="58" y="0"/>
                </a:cubicBezTo>
                <a:lnTo>
                  <a:pt x="815" y="0"/>
                </a:lnTo>
                <a:cubicBezTo>
                  <a:pt x="848" y="0"/>
                  <a:pt x="875" y="25"/>
                  <a:pt x="875" y="57"/>
                </a:cubicBezTo>
                <a:lnTo>
                  <a:pt x="875" y="582"/>
                </a:lnTo>
                <a:close/>
                <a:moveTo>
                  <a:pt x="1108" y="232"/>
                </a:moveTo>
                <a:cubicBezTo>
                  <a:pt x="1140" y="232"/>
                  <a:pt x="1165" y="257"/>
                  <a:pt x="1165" y="290"/>
                </a:cubicBezTo>
                <a:lnTo>
                  <a:pt x="1165" y="1165"/>
                </a:lnTo>
                <a:lnTo>
                  <a:pt x="933" y="932"/>
                </a:lnTo>
                <a:lnTo>
                  <a:pt x="290" y="932"/>
                </a:lnTo>
                <a:cubicBezTo>
                  <a:pt x="257" y="932"/>
                  <a:pt x="233" y="908"/>
                  <a:pt x="233" y="875"/>
                </a:cubicBezTo>
                <a:lnTo>
                  <a:pt x="233" y="757"/>
                </a:lnTo>
                <a:lnTo>
                  <a:pt x="990" y="757"/>
                </a:lnTo>
                <a:lnTo>
                  <a:pt x="990" y="232"/>
                </a:lnTo>
                <a:lnTo>
                  <a:pt x="1108"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18264" y="2124075"/>
            <a:ext cx="293687" cy="336550"/>
          </a:xfrm>
          <a:custGeom>
            <a:avLst/>
            <a:gdLst>
              <a:gd name="T0" fmla="*/ 0 w 816"/>
              <a:gd name="T1" fmla="*/ 585 h 936"/>
              <a:gd name="T2" fmla="*/ 407 w 816"/>
              <a:gd name="T3" fmla="*/ 175 h 936"/>
              <a:gd name="T4" fmla="*/ 815 w 816"/>
              <a:gd name="T5" fmla="*/ 585 h 936"/>
              <a:gd name="T6" fmla="*/ 582 w 816"/>
              <a:gd name="T7" fmla="*/ 585 h 936"/>
              <a:gd name="T8" fmla="*/ 582 w 816"/>
              <a:gd name="T9" fmla="*/ 935 h 936"/>
              <a:gd name="T10" fmla="*/ 232 w 816"/>
              <a:gd name="T11" fmla="*/ 935 h 936"/>
              <a:gd name="T12" fmla="*/ 232 w 816"/>
              <a:gd name="T13" fmla="*/ 585 h 936"/>
              <a:gd name="T14" fmla="*/ 0 w 816"/>
              <a:gd name="T15" fmla="*/ 585 h 936"/>
              <a:gd name="T16" fmla="*/ 815 w 816"/>
              <a:gd name="T17" fmla="*/ 0 h 936"/>
              <a:gd name="T18" fmla="*/ 815 w 816"/>
              <a:gd name="T19" fmla="*/ 117 h 936"/>
              <a:gd name="T20" fmla="*/ 0 w 816"/>
              <a:gd name="T21" fmla="*/ 117 h 936"/>
              <a:gd name="T22" fmla="*/ 0 w 816"/>
              <a:gd name="T23" fmla="*/ 0 h 936"/>
              <a:gd name="T24" fmla="*/ 815 w 816"/>
              <a:gd name="T2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936">
                <a:moveTo>
                  <a:pt x="0" y="585"/>
                </a:moveTo>
                <a:lnTo>
                  <a:pt x="407" y="175"/>
                </a:lnTo>
                <a:lnTo>
                  <a:pt x="815" y="585"/>
                </a:lnTo>
                <a:lnTo>
                  <a:pt x="582" y="585"/>
                </a:lnTo>
                <a:lnTo>
                  <a:pt x="582" y="935"/>
                </a:lnTo>
                <a:lnTo>
                  <a:pt x="232" y="935"/>
                </a:lnTo>
                <a:lnTo>
                  <a:pt x="232" y="585"/>
                </a:lnTo>
                <a:lnTo>
                  <a:pt x="0" y="585"/>
                </a:lnTo>
                <a:close/>
                <a:moveTo>
                  <a:pt x="815" y="0"/>
                </a:moveTo>
                <a:lnTo>
                  <a:pt x="815" y="117"/>
                </a:lnTo>
                <a:lnTo>
                  <a:pt x="0" y="117"/>
                </a:lnTo>
                <a:lnTo>
                  <a:pt x="0" y="0"/>
                </a:lnTo>
                <a:lnTo>
                  <a:pt x="81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39024" y="2082800"/>
            <a:ext cx="419100" cy="419100"/>
          </a:xfrm>
          <a:custGeom>
            <a:avLst/>
            <a:gdLst>
              <a:gd name="T0" fmla="*/ 1050 w 1166"/>
              <a:gd name="T1" fmla="*/ 582 h 1166"/>
              <a:gd name="T2" fmla="*/ 757 w 1166"/>
              <a:gd name="T3" fmla="*/ 150 h 1166"/>
              <a:gd name="T4" fmla="*/ 757 w 1166"/>
              <a:gd name="T5" fmla="*/ 175 h 1166"/>
              <a:gd name="T6" fmla="*/ 640 w 1166"/>
              <a:gd name="T7" fmla="*/ 290 h 1166"/>
              <a:gd name="T8" fmla="*/ 525 w 1166"/>
              <a:gd name="T9" fmla="*/ 290 h 1166"/>
              <a:gd name="T10" fmla="*/ 525 w 1166"/>
              <a:gd name="T11" fmla="*/ 407 h 1166"/>
              <a:gd name="T12" fmla="*/ 465 w 1166"/>
              <a:gd name="T13" fmla="*/ 465 h 1166"/>
              <a:gd name="T14" fmla="*/ 350 w 1166"/>
              <a:gd name="T15" fmla="*/ 465 h 1166"/>
              <a:gd name="T16" fmla="*/ 350 w 1166"/>
              <a:gd name="T17" fmla="*/ 582 h 1166"/>
              <a:gd name="T18" fmla="*/ 700 w 1166"/>
              <a:gd name="T19" fmla="*/ 582 h 1166"/>
              <a:gd name="T20" fmla="*/ 757 w 1166"/>
              <a:gd name="T21" fmla="*/ 640 h 1166"/>
              <a:gd name="T22" fmla="*/ 757 w 1166"/>
              <a:gd name="T23" fmla="*/ 815 h 1166"/>
              <a:gd name="T24" fmla="*/ 815 w 1166"/>
              <a:gd name="T25" fmla="*/ 815 h 1166"/>
              <a:gd name="T26" fmla="*/ 927 w 1166"/>
              <a:gd name="T27" fmla="*/ 897 h 1166"/>
              <a:gd name="T28" fmla="*/ 1050 w 1166"/>
              <a:gd name="T29" fmla="*/ 582 h 1166"/>
              <a:gd name="T30" fmla="*/ 525 w 1166"/>
              <a:gd name="T31" fmla="*/ 1044 h 1166"/>
              <a:gd name="T32" fmla="*/ 525 w 1166"/>
              <a:gd name="T33" fmla="*/ 932 h 1166"/>
              <a:gd name="T34" fmla="*/ 407 w 1166"/>
              <a:gd name="T35" fmla="*/ 815 h 1166"/>
              <a:gd name="T36" fmla="*/ 407 w 1166"/>
              <a:gd name="T37" fmla="*/ 757 h 1166"/>
              <a:gd name="T38" fmla="*/ 128 w 1166"/>
              <a:gd name="T39" fmla="*/ 479 h 1166"/>
              <a:gd name="T40" fmla="*/ 115 w 1166"/>
              <a:gd name="T41" fmla="*/ 582 h 1166"/>
              <a:gd name="T42" fmla="*/ 525 w 1166"/>
              <a:gd name="T43" fmla="*/ 1044 h 1166"/>
              <a:gd name="T44" fmla="*/ 582 w 1166"/>
              <a:gd name="T45" fmla="*/ 0 h 1166"/>
              <a:gd name="T46" fmla="*/ 1165 w 1166"/>
              <a:gd name="T47" fmla="*/ 582 h 1166"/>
              <a:gd name="T48" fmla="*/ 582 w 1166"/>
              <a:gd name="T49" fmla="*/ 1165 h 1166"/>
              <a:gd name="T50" fmla="*/ 0 w 1166"/>
              <a:gd name="T51" fmla="*/ 582 h 1166"/>
              <a:gd name="T52" fmla="*/ 582 w 1166"/>
              <a:gd name="T5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1050" y="582"/>
                </a:moveTo>
                <a:cubicBezTo>
                  <a:pt x="1050" y="388"/>
                  <a:pt x="929" y="219"/>
                  <a:pt x="757" y="150"/>
                </a:cubicBezTo>
                <a:lnTo>
                  <a:pt x="757" y="175"/>
                </a:lnTo>
                <a:cubicBezTo>
                  <a:pt x="757" y="238"/>
                  <a:pt x="702" y="290"/>
                  <a:pt x="640" y="290"/>
                </a:cubicBezTo>
                <a:lnTo>
                  <a:pt x="525" y="290"/>
                </a:lnTo>
                <a:lnTo>
                  <a:pt x="525" y="407"/>
                </a:lnTo>
                <a:cubicBezTo>
                  <a:pt x="525" y="440"/>
                  <a:pt x="497" y="465"/>
                  <a:pt x="465" y="465"/>
                </a:cubicBezTo>
                <a:lnTo>
                  <a:pt x="350" y="465"/>
                </a:lnTo>
                <a:lnTo>
                  <a:pt x="350" y="582"/>
                </a:lnTo>
                <a:lnTo>
                  <a:pt x="700" y="582"/>
                </a:lnTo>
                <a:cubicBezTo>
                  <a:pt x="732" y="582"/>
                  <a:pt x="757" y="607"/>
                  <a:pt x="757" y="640"/>
                </a:cubicBezTo>
                <a:lnTo>
                  <a:pt x="757" y="815"/>
                </a:lnTo>
                <a:lnTo>
                  <a:pt x="815" y="815"/>
                </a:lnTo>
                <a:cubicBezTo>
                  <a:pt x="866" y="815"/>
                  <a:pt x="910" y="850"/>
                  <a:pt x="927" y="897"/>
                </a:cubicBezTo>
                <a:cubicBezTo>
                  <a:pt x="1003" y="815"/>
                  <a:pt x="1050" y="703"/>
                  <a:pt x="1050" y="582"/>
                </a:cubicBezTo>
                <a:close/>
                <a:moveTo>
                  <a:pt x="525" y="1044"/>
                </a:moveTo>
                <a:lnTo>
                  <a:pt x="525" y="932"/>
                </a:lnTo>
                <a:cubicBezTo>
                  <a:pt x="462" y="932"/>
                  <a:pt x="407" y="878"/>
                  <a:pt x="407" y="815"/>
                </a:cubicBezTo>
                <a:lnTo>
                  <a:pt x="407" y="757"/>
                </a:lnTo>
                <a:lnTo>
                  <a:pt x="128" y="479"/>
                </a:lnTo>
                <a:cubicBezTo>
                  <a:pt x="120" y="511"/>
                  <a:pt x="115" y="547"/>
                  <a:pt x="115" y="582"/>
                </a:cubicBezTo>
                <a:cubicBezTo>
                  <a:pt x="115" y="820"/>
                  <a:pt x="295" y="1017"/>
                  <a:pt x="525" y="1044"/>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91564" y="2103440"/>
            <a:ext cx="85725" cy="377825"/>
          </a:xfrm>
          <a:custGeom>
            <a:avLst/>
            <a:gdLst>
              <a:gd name="T0" fmla="*/ 0 w 236"/>
              <a:gd name="T1" fmla="*/ 0 h 1051"/>
              <a:gd name="T2" fmla="*/ 235 w 236"/>
              <a:gd name="T3" fmla="*/ 0 h 1051"/>
              <a:gd name="T4" fmla="*/ 235 w 236"/>
              <a:gd name="T5" fmla="*/ 700 h 1051"/>
              <a:gd name="T6" fmla="*/ 0 w 236"/>
              <a:gd name="T7" fmla="*/ 700 h 1051"/>
              <a:gd name="T8" fmla="*/ 0 w 236"/>
              <a:gd name="T9" fmla="*/ 0 h 1051"/>
              <a:gd name="T10" fmla="*/ 0 w 236"/>
              <a:gd name="T11" fmla="*/ 933 h 1051"/>
              <a:gd name="T12" fmla="*/ 118 w 236"/>
              <a:gd name="T13" fmla="*/ 818 h 1051"/>
              <a:gd name="T14" fmla="*/ 235 w 236"/>
              <a:gd name="T15" fmla="*/ 933 h 1051"/>
              <a:gd name="T16" fmla="*/ 118 w 236"/>
              <a:gd name="T17" fmla="*/ 1050 h 1051"/>
              <a:gd name="T18" fmla="*/ 0 w 236"/>
              <a:gd name="T19" fmla="*/ 93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6" h="1051">
                <a:moveTo>
                  <a:pt x="0" y="0"/>
                </a:moveTo>
                <a:lnTo>
                  <a:pt x="235" y="0"/>
                </a:lnTo>
                <a:lnTo>
                  <a:pt x="235" y="700"/>
                </a:lnTo>
                <a:lnTo>
                  <a:pt x="0" y="700"/>
                </a:lnTo>
                <a:lnTo>
                  <a:pt x="0" y="0"/>
                </a:lnTo>
                <a:close/>
                <a:moveTo>
                  <a:pt x="0" y="933"/>
                </a:moveTo>
                <a:cubicBezTo>
                  <a:pt x="0" y="867"/>
                  <a:pt x="53" y="818"/>
                  <a:pt x="118" y="818"/>
                </a:cubicBezTo>
                <a:cubicBezTo>
                  <a:pt x="184" y="818"/>
                  <a:pt x="235" y="867"/>
                  <a:pt x="235" y="933"/>
                </a:cubicBezTo>
                <a:cubicBezTo>
                  <a:pt x="235" y="998"/>
                  <a:pt x="184" y="1050"/>
                  <a:pt x="118" y="1050"/>
                </a:cubicBezTo>
                <a:cubicBezTo>
                  <a:pt x="53" y="1050"/>
                  <a:pt x="0" y="998"/>
                  <a:pt x="0" y="93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09137" y="2103440"/>
            <a:ext cx="419100" cy="377825"/>
          </a:xfrm>
          <a:custGeom>
            <a:avLst/>
            <a:gdLst>
              <a:gd name="T0" fmla="*/ 933 w 1166"/>
              <a:gd name="T1" fmla="*/ 0 h 1051"/>
              <a:gd name="T2" fmla="*/ 933 w 1166"/>
              <a:gd name="T3" fmla="*/ 233 h 1051"/>
              <a:gd name="T4" fmla="*/ 233 w 1166"/>
              <a:gd name="T5" fmla="*/ 233 h 1051"/>
              <a:gd name="T6" fmla="*/ 233 w 1166"/>
              <a:gd name="T7" fmla="*/ 0 h 1051"/>
              <a:gd name="T8" fmla="*/ 933 w 1166"/>
              <a:gd name="T9" fmla="*/ 0 h 1051"/>
              <a:gd name="T10" fmla="*/ 990 w 1166"/>
              <a:gd name="T11" fmla="*/ 525 h 1051"/>
              <a:gd name="T12" fmla="*/ 1050 w 1166"/>
              <a:gd name="T13" fmla="*/ 468 h 1051"/>
              <a:gd name="T14" fmla="*/ 990 w 1166"/>
              <a:gd name="T15" fmla="*/ 408 h 1051"/>
              <a:gd name="T16" fmla="*/ 933 w 1166"/>
              <a:gd name="T17" fmla="*/ 468 h 1051"/>
              <a:gd name="T18" fmla="*/ 990 w 1166"/>
              <a:gd name="T19" fmla="*/ 525 h 1051"/>
              <a:gd name="T20" fmla="*/ 815 w 1166"/>
              <a:gd name="T21" fmla="*/ 933 h 1051"/>
              <a:gd name="T22" fmla="*/ 815 w 1166"/>
              <a:gd name="T23" fmla="*/ 643 h 1051"/>
              <a:gd name="T24" fmla="*/ 350 w 1166"/>
              <a:gd name="T25" fmla="*/ 643 h 1051"/>
              <a:gd name="T26" fmla="*/ 350 w 1166"/>
              <a:gd name="T27" fmla="*/ 933 h 1051"/>
              <a:gd name="T28" fmla="*/ 815 w 1166"/>
              <a:gd name="T29" fmla="*/ 933 h 1051"/>
              <a:gd name="T30" fmla="*/ 990 w 1166"/>
              <a:gd name="T31" fmla="*/ 293 h 1051"/>
              <a:gd name="T32" fmla="*/ 1165 w 1166"/>
              <a:gd name="T33" fmla="*/ 468 h 1051"/>
              <a:gd name="T34" fmla="*/ 1165 w 1166"/>
              <a:gd name="T35" fmla="*/ 818 h 1051"/>
              <a:gd name="T36" fmla="*/ 933 w 1166"/>
              <a:gd name="T37" fmla="*/ 818 h 1051"/>
              <a:gd name="T38" fmla="*/ 933 w 1166"/>
              <a:gd name="T39" fmla="*/ 1050 h 1051"/>
              <a:gd name="T40" fmla="*/ 233 w 1166"/>
              <a:gd name="T41" fmla="*/ 1050 h 1051"/>
              <a:gd name="T42" fmla="*/ 233 w 1166"/>
              <a:gd name="T43" fmla="*/ 818 h 1051"/>
              <a:gd name="T44" fmla="*/ 0 w 1166"/>
              <a:gd name="T45" fmla="*/ 818 h 1051"/>
              <a:gd name="T46" fmla="*/ 0 w 1166"/>
              <a:gd name="T47" fmla="*/ 468 h 1051"/>
              <a:gd name="T48" fmla="*/ 175 w 1166"/>
              <a:gd name="T49" fmla="*/ 293 h 1051"/>
              <a:gd name="T50" fmla="*/ 990 w 1166"/>
              <a:gd name="T51"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051">
                <a:moveTo>
                  <a:pt x="933" y="0"/>
                </a:moveTo>
                <a:lnTo>
                  <a:pt x="933" y="233"/>
                </a:lnTo>
                <a:lnTo>
                  <a:pt x="233" y="233"/>
                </a:lnTo>
                <a:lnTo>
                  <a:pt x="233" y="0"/>
                </a:lnTo>
                <a:lnTo>
                  <a:pt x="933" y="0"/>
                </a:lnTo>
                <a:close/>
                <a:moveTo>
                  <a:pt x="990" y="525"/>
                </a:moveTo>
                <a:cubicBezTo>
                  <a:pt x="1023" y="525"/>
                  <a:pt x="1050" y="501"/>
                  <a:pt x="1050" y="468"/>
                </a:cubicBezTo>
                <a:cubicBezTo>
                  <a:pt x="1050" y="435"/>
                  <a:pt x="1023" y="408"/>
                  <a:pt x="990" y="408"/>
                </a:cubicBezTo>
                <a:cubicBezTo>
                  <a:pt x="957" y="408"/>
                  <a:pt x="933" y="435"/>
                  <a:pt x="933" y="468"/>
                </a:cubicBezTo>
                <a:cubicBezTo>
                  <a:pt x="933" y="501"/>
                  <a:pt x="957" y="525"/>
                  <a:pt x="990" y="525"/>
                </a:cubicBezTo>
                <a:close/>
                <a:moveTo>
                  <a:pt x="815" y="933"/>
                </a:moveTo>
                <a:lnTo>
                  <a:pt x="815" y="643"/>
                </a:lnTo>
                <a:lnTo>
                  <a:pt x="350" y="643"/>
                </a:lnTo>
                <a:lnTo>
                  <a:pt x="350" y="933"/>
                </a:lnTo>
                <a:lnTo>
                  <a:pt x="815" y="933"/>
                </a:lnTo>
                <a:close/>
                <a:moveTo>
                  <a:pt x="990" y="293"/>
                </a:moveTo>
                <a:cubicBezTo>
                  <a:pt x="1086" y="293"/>
                  <a:pt x="1165" y="372"/>
                  <a:pt x="1165" y="468"/>
                </a:cubicBezTo>
                <a:lnTo>
                  <a:pt x="1165" y="818"/>
                </a:lnTo>
                <a:lnTo>
                  <a:pt x="933" y="818"/>
                </a:lnTo>
                <a:lnTo>
                  <a:pt x="933" y="1050"/>
                </a:lnTo>
                <a:lnTo>
                  <a:pt x="233" y="1050"/>
                </a:lnTo>
                <a:lnTo>
                  <a:pt x="233" y="818"/>
                </a:lnTo>
                <a:lnTo>
                  <a:pt x="0" y="818"/>
                </a:lnTo>
                <a:lnTo>
                  <a:pt x="0" y="468"/>
                </a:lnTo>
                <a:cubicBezTo>
                  <a:pt x="0" y="372"/>
                  <a:pt x="80" y="293"/>
                  <a:pt x="175" y="293"/>
                </a:cubicBezTo>
                <a:lnTo>
                  <a:pt x="990" y="2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672762" y="2103440"/>
            <a:ext cx="463550" cy="377825"/>
          </a:xfrm>
          <a:custGeom>
            <a:avLst/>
            <a:gdLst>
              <a:gd name="T0" fmla="*/ 525 w 1286"/>
              <a:gd name="T1" fmla="*/ 525 h 1051"/>
              <a:gd name="T2" fmla="*/ 410 w 1286"/>
              <a:gd name="T3" fmla="*/ 525 h 1051"/>
              <a:gd name="T4" fmla="*/ 642 w 1286"/>
              <a:gd name="T5" fmla="*/ 293 h 1051"/>
              <a:gd name="T6" fmla="*/ 875 w 1286"/>
              <a:gd name="T7" fmla="*/ 525 h 1051"/>
              <a:gd name="T8" fmla="*/ 760 w 1286"/>
              <a:gd name="T9" fmla="*/ 525 h 1051"/>
              <a:gd name="T10" fmla="*/ 760 w 1286"/>
              <a:gd name="T11" fmla="*/ 758 h 1051"/>
              <a:gd name="T12" fmla="*/ 525 w 1286"/>
              <a:gd name="T13" fmla="*/ 758 h 1051"/>
              <a:gd name="T14" fmla="*/ 525 w 1286"/>
              <a:gd name="T15" fmla="*/ 525 h 1051"/>
              <a:gd name="T16" fmla="*/ 1167 w 1286"/>
              <a:gd name="T17" fmla="*/ 936 h 1051"/>
              <a:gd name="T18" fmla="*/ 1167 w 1286"/>
              <a:gd name="T19" fmla="*/ 115 h 1051"/>
              <a:gd name="T20" fmla="*/ 117 w 1286"/>
              <a:gd name="T21" fmla="*/ 115 h 1051"/>
              <a:gd name="T22" fmla="*/ 117 w 1286"/>
              <a:gd name="T23" fmla="*/ 936 h 1051"/>
              <a:gd name="T24" fmla="*/ 1167 w 1286"/>
              <a:gd name="T25" fmla="*/ 936 h 1051"/>
              <a:gd name="T26" fmla="*/ 1167 w 1286"/>
              <a:gd name="T27" fmla="*/ 0 h 1051"/>
              <a:gd name="T28" fmla="*/ 1285 w 1286"/>
              <a:gd name="T29" fmla="*/ 118 h 1051"/>
              <a:gd name="T30" fmla="*/ 1285 w 1286"/>
              <a:gd name="T31" fmla="*/ 933 h 1051"/>
              <a:gd name="T32" fmla="*/ 1167 w 1286"/>
              <a:gd name="T33" fmla="*/ 1050 h 1051"/>
              <a:gd name="T34" fmla="*/ 117 w 1286"/>
              <a:gd name="T35" fmla="*/ 1050 h 1051"/>
              <a:gd name="T36" fmla="*/ 0 w 1286"/>
              <a:gd name="T37" fmla="*/ 933 h 1051"/>
              <a:gd name="T38" fmla="*/ 0 w 1286"/>
              <a:gd name="T39" fmla="*/ 118 h 1051"/>
              <a:gd name="T40" fmla="*/ 117 w 1286"/>
              <a:gd name="T41" fmla="*/ 0 h 1051"/>
              <a:gd name="T42" fmla="*/ 1167 w 1286"/>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051">
                <a:moveTo>
                  <a:pt x="525" y="525"/>
                </a:moveTo>
                <a:lnTo>
                  <a:pt x="410" y="525"/>
                </a:lnTo>
                <a:lnTo>
                  <a:pt x="642" y="293"/>
                </a:lnTo>
                <a:lnTo>
                  <a:pt x="875" y="525"/>
                </a:lnTo>
                <a:lnTo>
                  <a:pt x="760" y="525"/>
                </a:lnTo>
                <a:lnTo>
                  <a:pt x="760" y="758"/>
                </a:lnTo>
                <a:lnTo>
                  <a:pt x="525" y="758"/>
                </a:lnTo>
                <a:lnTo>
                  <a:pt x="525" y="525"/>
                </a:lnTo>
                <a:close/>
                <a:moveTo>
                  <a:pt x="1167" y="936"/>
                </a:moveTo>
                <a:lnTo>
                  <a:pt x="1167" y="115"/>
                </a:lnTo>
                <a:lnTo>
                  <a:pt x="117" y="115"/>
                </a:lnTo>
                <a:lnTo>
                  <a:pt x="117" y="936"/>
                </a:lnTo>
                <a:lnTo>
                  <a:pt x="1167" y="936"/>
                </a:lnTo>
                <a:close/>
                <a:moveTo>
                  <a:pt x="1167" y="0"/>
                </a:moveTo>
                <a:cubicBezTo>
                  <a:pt x="1233" y="0"/>
                  <a:pt x="1285" y="52"/>
                  <a:pt x="1285" y="118"/>
                </a:cubicBezTo>
                <a:lnTo>
                  <a:pt x="1285" y="933"/>
                </a:lnTo>
                <a:cubicBezTo>
                  <a:pt x="1285" y="998"/>
                  <a:pt x="1233" y="1050"/>
                  <a:pt x="1167" y="1050"/>
                </a:cubicBezTo>
                <a:lnTo>
                  <a:pt x="117" y="1050"/>
                </a:lnTo>
                <a:cubicBezTo>
                  <a:pt x="52" y="1050"/>
                  <a:pt x="0" y="998"/>
                  <a:pt x="0" y="933"/>
                </a:cubicBezTo>
                <a:lnTo>
                  <a:pt x="0" y="118"/>
                </a:lnTo>
                <a:cubicBezTo>
                  <a:pt x="0" y="52"/>
                  <a:pt x="52"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2825750"/>
            <a:ext cx="419100" cy="419100"/>
          </a:xfrm>
          <a:custGeom>
            <a:avLst/>
            <a:gdLst>
              <a:gd name="T0" fmla="*/ 582 w 1166"/>
              <a:gd name="T1" fmla="*/ 1049 h 1165"/>
              <a:gd name="T2" fmla="*/ 1050 w 1166"/>
              <a:gd name="T3" fmla="*/ 582 h 1165"/>
              <a:gd name="T4" fmla="*/ 582 w 1166"/>
              <a:gd name="T5" fmla="*/ 114 h 1165"/>
              <a:gd name="T6" fmla="*/ 115 w 1166"/>
              <a:gd name="T7" fmla="*/ 582 h 1165"/>
              <a:gd name="T8" fmla="*/ 582 w 1166"/>
              <a:gd name="T9" fmla="*/ 1049 h 1165"/>
              <a:gd name="T10" fmla="*/ 582 w 1166"/>
              <a:gd name="T11" fmla="*/ 0 h 1165"/>
              <a:gd name="T12" fmla="*/ 1165 w 1166"/>
              <a:gd name="T13" fmla="*/ 582 h 1165"/>
              <a:gd name="T14" fmla="*/ 582 w 1166"/>
              <a:gd name="T15" fmla="*/ 1164 h 1165"/>
              <a:gd name="T16" fmla="*/ 0 w 1166"/>
              <a:gd name="T17" fmla="*/ 582 h 1165"/>
              <a:gd name="T18" fmla="*/ 582 w 1166"/>
              <a:gd name="T19" fmla="*/ 0 h 1165"/>
              <a:gd name="T20" fmla="*/ 582 w 1166"/>
              <a:gd name="T21" fmla="*/ 289 h 1165"/>
              <a:gd name="T22" fmla="*/ 875 w 1166"/>
              <a:gd name="T23" fmla="*/ 582 h 1165"/>
              <a:gd name="T24" fmla="*/ 582 w 1166"/>
              <a:gd name="T25" fmla="*/ 874 h 1165"/>
              <a:gd name="T26" fmla="*/ 290 w 1166"/>
              <a:gd name="T27" fmla="*/ 582 h 1165"/>
              <a:gd name="T28" fmla="*/ 582 w 1166"/>
              <a:gd name="T29" fmla="*/ 28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4" y="1164"/>
                  <a:pt x="582" y="1164"/>
                </a:cubicBezTo>
                <a:cubicBezTo>
                  <a:pt x="259" y="1164"/>
                  <a:pt x="0" y="905"/>
                  <a:pt x="0" y="582"/>
                </a:cubicBezTo>
                <a:cubicBezTo>
                  <a:pt x="0" y="259"/>
                  <a:pt x="260" y="0"/>
                  <a:pt x="582" y="0"/>
                </a:cubicBezTo>
                <a:close/>
                <a:moveTo>
                  <a:pt x="582" y="289"/>
                </a:moveTo>
                <a:cubicBezTo>
                  <a:pt x="744" y="289"/>
                  <a:pt x="875" y="421"/>
                  <a:pt x="875" y="582"/>
                </a:cubicBezTo>
                <a:cubicBezTo>
                  <a:pt x="875" y="743"/>
                  <a:pt x="744" y="874"/>
                  <a:pt x="582" y="874"/>
                </a:cubicBezTo>
                <a:cubicBezTo>
                  <a:pt x="421" y="874"/>
                  <a:pt x="290" y="743"/>
                  <a:pt x="290" y="582"/>
                </a:cubicBezTo>
                <a:cubicBezTo>
                  <a:pt x="290" y="421"/>
                  <a:pt x="421" y="289"/>
                  <a:pt x="582" y="28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1699" y="2867025"/>
            <a:ext cx="336550" cy="336550"/>
          </a:xfrm>
          <a:custGeom>
            <a:avLst/>
            <a:gdLst>
              <a:gd name="T0" fmla="*/ 795 w 933"/>
              <a:gd name="T1" fmla="*/ 137 h 936"/>
              <a:gd name="T2" fmla="*/ 932 w 933"/>
              <a:gd name="T3" fmla="*/ 0 h 936"/>
              <a:gd name="T4" fmla="*/ 932 w 933"/>
              <a:gd name="T5" fmla="*/ 411 h 936"/>
              <a:gd name="T6" fmla="*/ 522 w 933"/>
              <a:gd name="T7" fmla="*/ 411 h 936"/>
              <a:gd name="T8" fmla="*/ 711 w 933"/>
              <a:gd name="T9" fmla="*/ 222 h 936"/>
              <a:gd name="T10" fmla="*/ 465 w 933"/>
              <a:gd name="T11" fmla="*/ 118 h 936"/>
              <a:gd name="T12" fmla="*/ 115 w 933"/>
              <a:gd name="T13" fmla="*/ 468 h 936"/>
              <a:gd name="T14" fmla="*/ 465 w 933"/>
              <a:gd name="T15" fmla="*/ 818 h 936"/>
              <a:gd name="T16" fmla="*/ 795 w 933"/>
              <a:gd name="T17" fmla="*/ 586 h 936"/>
              <a:gd name="T18" fmla="*/ 916 w 933"/>
              <a:gd name="T19" fmla="*/ 586 h 936"/>
              <a:gd name="T20" fmla="*/ 465 w 933"/>
              <a:gd name="T21" fmla="*/ 935 h 936"/>
              <a:gd name="T22" fmla="*/ 0 w 933"/>
              <a:gd name="T23" fmla="*/ 468 h 936"/>
              <a:gd name="T24" fmla="*/ 465 w 933"/>
              <a:gd name="T25" fmla="*/ 0 h 936"/>
              <a:gd name="T26" fmla="*/ 795 w 933"/>
              <a:gd name="T27" fmla="*/ 13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3" h="936">
                <a:moveTo>
                  <a:pt x="795" y="137"/>
                </a:moveTo>
                <a:lnTo>
                  <a:pt x="932" y="0"/>
                </a:lnTo>
                <a:lnTo>
                  <a:pt x="932" y="411"/>
                </a:lnTo>
                <a:lnTo>
                  <a:pt x="522" y="411"/>
                </a:lnTo>
                <a:lnTo>
                  <a:pt x="711" y="222"/>
                </a:lnTo>
                <a:cubicBezTo>
                  <a:pt x="648" y="159"/>
                  <a:pt x="560" y="118"/>
                  <a:pt x="465" y="118"/>
                </a:cubicBezTo>
                <a:cubicBezTo>
                  <a:pt x="270" y="118"/>
                  <a:pt x="115" y="274"/>
                  <a:pt x="115" y="468"/>
                </a:cubicBezTo>
                <a:cubicBezTo>
                  <a:pt x="115" y="662"/>
                  <a:pt x="270" y="818"/>
                  <a:pt x="465" y="818"/>
                </a:cubicBezTo>
                <a:cubicBezTo>
                  <a:pt x="618" y="818"/>
                  <a:pt x="749" y="722"/>
                  <a:pt x="795" y="586"/>
                </a:cubicBezTo>
                <a:lnTo>
                  <a:pt x="916" y="586"/>
                </a:lnTo>
                <a:cubicBezTo>
                  <a:pt x="864" y="788"/>
                  <a:pt x="683" y="935"/>
                  <a:pt x="465" y="935"/>
                </a:cubicBezTo>
                <a:cubicBezTo>
                  <a:pt x="208" y="935"/>
                  <a:pt x="0" y="725"/>
                  <a:pt x="0" y="468"/>
                </a:cubicBezTo>
                <a:cubicBezTo>
                  <a:pt x="0" y="211"/>
                  <a:pt x="208" y="0"/>
                  <a:pt x="465" y="0"/>
                </a:cubicBezTo>
                <a:cubicBezTo>
                  <a:pt x="593" y="0"/>
                  <a:pt x="711" y="52"/>
                  <a:pt x="795" y="137"/>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97226" y="2941639"/>
            <a:ext cx="430213" cy="188913"/>
          </a:xfrm>
          <a:custGeom>
            <a:avLst/>
            <a:gdLst>
              <a:gd name="T0" fmla="*/ 985 w 1194"/>
              <a:gd name="T1" fmla="*/ 211 h 526"/>
              <a:gd name="T2" fmla="*/ 1193 w 1194"/>
              <a:gd name="T3" fmla="*/ 0 h 526"/>
              <a:gd name="T4" fmla="*/ 1193 w 1194"/>
              <a:gd name="T5" fmla="*/ 525 h 526"/>
              <a:gd name="T6" fmla="*/ 668 w 1194"/>
              <a:gd name="T7" fmla="*/ 525 h 526"/>
              <a:gd name="T8" fmla="*/ 881 w 1194"/>
              <a:gd name="T9" fmla="*/ 315 h 526"/>
              <a:gd name="T10" fmla="*/ 580 w 1194"/>
              <a:gd name="T11" fmla="*/ 206 h 526"/>
              <a:gd name="T12" fmla="*/ 137 w 1194"/>
              <a:gd name="T13" fmla="*/ 525 h 526"/>
              <a:gd name="T14" fmla="*/ 0 w 1194"/>
              <a:gd name="T15" fmla="*/ 482 h 526"/>
              <a:gd name="T16" fmla="*/ 580 w 1194"/>
              <a:gd name="T17" fmla="*/ 61 h 526"/>
              <a:gd name="T18" fmla="*/ 985 w 1194"/>
              <a:gd name="T19" fmla="*/ 211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4" h="526">
                <a:moveTo>
                  <a:pt x="985" y="211"/>
                </a:moveTo>
                <a:lnTo>
                  <a:pt x="1193" y="0"/>
                </a:lnTo>
                <a:lnTo>
                  <a:pt x="1193" y="525"/>
                </a:lnTo>
                <a:lnTo>
                  <a:pt x="668" y="525"/>
                </a:lnTo>
                <a:lnTo>
                  <a:pt x="881" y="315"/>
                </a:lnTo>
                <a:cubicBezTo>
                  <a:pt x="799" y="247"/>
                  <a:pt x="695" y="206"/>
                  <a:pt x="580" y="206"/>
                </a:cubicBezTo>
                <a:cubicBezTo>
                  <a:pt x="372" y="206"/>
                  <a:pt x="197" y="340"/>
                  <a:pt x="137" y="525"/>
                </a:cubicBezTo>
                <a:lnTo>
                  <a:pt x="0" y="482"/>
                </a:lnTo>
                <a:cubicBezTo>
                  <a:pt x="80" y="238"/>
                  <a:pt x="309" y="61"/>
                  <a:pt x="580" y="61"/>
                </a:cubicBezTo>
                <a:cubicBezTo>
                  <a:pt x="736" y="61"/>
                  <a:pt x="878" y="118"/>
                  <a:pt x="985" y="211"/>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76724" y="2836865"/>
            <a:ext cx="419100" cy="398461"/>
          </a:xfrm>
          <a:custGeom>
            <a:avLst/>
            <a:gdLst>
              <a:gd name="T0" fmla="*/ 1050 w 1166"/>
              <a:gd name="T1" fmla="*/ 700 h 1109"/>
              <a:gd name="T2" fmla="*/ 1050 w 1166"/>
              <a:gd name="T3" fmla="*/ 350 h 1109"/>
              <a:gd name="T4" fmla="*/ 752 w 1166"/>
              <a:gd name="T5" fmla="*/ 350 h 1109"/>
              <a:gd name="T6" fmla="*/ 875 w 1166"/>
              <a:gd name="T7" fmla="*/ 514 h 1109"/>
              <a:gd name="T8" fmla="*/ 779 w 1166"/>
              <a:gd name="T9" fmla="*/ 583 h 1109"/>
              <a:gd name="T10" fmla="*/ 582 w 1166"/>
              <a:gd name="T11" fmla="*/ 315 h 1109"/>
              <a:gd name="T12" fmla="*/ 385 w 1166"/>
              <a:gd name="T13" fmla="*/ 583 h 1109"/>
              <a:gd name="T14" fmla="*/ 290 w 1166"/>
              <a:gd name="T15" fmla="*/ 514 h 1109"/>
              <a:gd name="T16" fmla="*/ 413 w 1166"/>
              <a:gd name="T17" fmla="*/ 350 h 1109"/>
              <a:gd name="T18" fmla="*/ 115 w 1166"/>
              <a:gd name="T19" fmla="*/ 350 h 1109"/>
              <a:gd name="T20" fmla="*/ 115 w 1166"/>
              <a:gd name="T21" fmla="*/ 700 h 1109"/>
              <a:gd name="T22" fmla="*/ 1050 w 1166"/>
              <a:gd name="T23" fmla="*/ 700 h 1109"/>
              <a:gd name="T24" fmla="*/ 1050 w 1166"/>
              <a:gd name="T25" fmla="*/ 990 h 1109"/>
              <a:gd name="T26" fmla="*/ 1050 w 1166"/>
              <a:gd name="T27" fmla="*/ 875 h 1109"/>
              <a:gd name="T28" fmla="*/ 115 w 1166"/>
              <a:gd name="T29" fmla="*/ 875 h 1109"/>
              <a:gd name="T30" fmla="*/ 115 w 1166"/>
              <a:gd name="T31" fmla="*/ 990 h 1109"/>
              <a:gd name="T32" fmla="*/ 1050 w 1166"/>
              <a:gd name="T33" fmla="*/ 990 h 1109"/>
              <a:gd name="T34" fmla="*/ 407 w 1166"/>
              <a:gd name="T35" fmla="*/ 115 h 1109"/>
              <a:gd name="T36" fmla="*/ 350 w 1166"/>
              <a:gd name="T37" fmla="*/ 175 h 1109"/>
              <a:gd name="T38" fmla="*/ 407 w 1166"/>
              <a:gd name="T39" fmla="*/ 233 h 1109"/>
              <a:gd name="T40" fmla="*/ 465 w 1166"/>
              <a:gd name="T41" fmla="*/ 175 h 1109"/>
              <a:gd name="T42" fmla="*/ 407 w 1166"/>
              <a:gd name="T43" fmla="*/ 115 h 1109"/>
              <a:gd name="T44" fmla="*/ 757 w 1166"/>
              <a:gd name="T45" fmla="*/ 115 h 1109"/>
              <a:gd name="T46" fmla="*/ 700 w 1166"/>
              <a:gd name="T47" fmla="*/ 175 h 1109"/>
              <a:gd name="T48" fmla="*/ 757 w 1166"/>
              <a:gd name="T49" fmla="*/ 233 h 1109"/>
              <a:gd name="T50" fmla="*/ 815 w 1166"/>
              <a:gd name="T51" fmla="*/ 175 h 1109"/>
              <a:gd name="T52" fmla="*/ 757 w 1166"/>
              <a:gd name="T53" fmla="*/ 115 h 1109"/>
              <a:gd name="T54" fmla="*/ 1165 w 1166"/>
              <a:gd name="T55" fmla="*/ 350 h 1109"/>
              <a:gd name="T56" fmla="*/ 1165 w 1166"/>
              <a:gd name="T57" fmla="*/ 990 h 1109"/>
              <a:gd name="T58" fmla="*/ 1050 w 1166"/>
              <a:gd name="T59" fmla="*/ 1108 h 1109"/>
              <a:gd name="T60" fmla="*/ 115 w 1166"/>
              <a:gd name="T61" fmla="*/ 1108 h 1109"/>
              <a:gd name="T62" fmla="*/ 0 w 1166"/>
              <a:gd name="T63" fmla="*/ 990 h 1109"/>
              <a:gd name="T64" fmla="*/ 0 w 1166"/>
              <a:gd name="T65" fmla="*/ 350 h 1109"/>
              <a:gd name="T66" fmla="*/ 115 w 1166"/>
              <a:gd name="T67" fmla="*/ 233 h 1109"/>
              <a:gd name="T68" fmla="*/ 243 w 1166"/>
              <a:gd name="T69" fmla="*/ 233 h 1109"/>
              <a:gd name="T70" fmla="*/ 232 w 1166"/>
              <a:gd name="T71" fmla="*/ 175 h 1109"/>
              <a:gd name="T72" fmla="*/ 407 w 1166"/>
              <a:gd name="T73" fmla="*/ 0 h 1109"/>
              <a:gd name="T74" fmla="*/ 552 w 1166"/>
              <a:gd name="T75" fmla="*/ 77 h 1109"/>
              <a:gd name="T76" fmla="*/ 582 w 1166"/>
              <a:gd name="T77" fmla="*/ 118 h 1109"/>
              <a:gd name="T78" fmla="*/ 612 w 1166"/>
              <a:gd name="T79" fmla="*/ 77 h 1109"/>
              <a:gd name="T80" fmla="*/ 757 w 1166"/>
              <a:gd name="T81" fmla="*/ 0 h 1109"/>
              <a:gd name="T82" fmla="*/ 932 w 1166"/>
              <a:gd name="T83" fmla="*/ 175 h 1109"/>
              <a:gd name="T84" fmla="*/ 921 w 1166"/>
              <a:gd name="T85" fmla="*/ 233 h 1109"/>
              <a:gd name="T86" fmla="*/ 1050 w 1166"/>
              <a:gd name="T87" fmla="*/ 233 h 1109"/>
              <a:gd name="T88" fmla="*/ 1165 w 1166"/>
              <a:gd name="T89" fmla="*/ 350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6" h="1109">
                <a:moveTo>
                  <a:pt x="1050" y="700"/>
                </a:moveTo>
                <a:lnTo>
                  <a:pt x="1050" y="350"/>
                </a:lnTo>
                <a:lnTo>
                  <a:pt x="752" y="350"/>
                </a:lnTo>
                <a:lnTo>
                  <a:pt x="875" y="514"/>
                </a:lnTo>
                <a:lnTo>
                  <a:pt x="779" y="583"/>
                </a:lnTo>
                <a:cubicBezTo>
                  <a:pt x="713" y="493"/>
                  <a:pt x="647" y="405"/>
                  <a:pt x="582" y="315"/>
                </a:cubicBezTo>
                <a:cubicBezTo>
                  <a:pt x="517" y="405"/>
                  <a:pt x="451" y="493"/>
                  <a:pt x="385" y="583"/>
                </a:cubicBezTo>
                <a:lnTo>
                  <a:pt x="290" y="514"/>
                </a:lnTo>
                <a:lnTo>
                  <a:pt x="413" y="350"/>
                </a:lnTo>
                <a:lnTo>
                  <a:pt x="115" y="350"/>
                </a:lnTo>
                <a:lnTo>
                  <a:pt x="115" y="700"/>
                </a:lnTo>
                <a:lnTo>
                  <a:pt x="1050" y="700"/>
                </a:lnTo>
                <a:close/>
                <a:moveTo>
                  <a:pt x="1050" y="990"/>
                </a:moveTo>
                <a:lnTo>
                  <a:pt x="1050" y="875"/>
                </a:lnTo>
                <a:lnTo>
                  <a:pt x="115" y="875"/>
                </a:lnTo>
                <a:lnTo>
                  <a:pt x="115" y="990"/>
                </a:lnTo>
                <a:lnTo>
                  <a:pt x="1050" y="990"/>
                </a:lnTo>
                <a:close/>
                <a:moveTo>
                  <a:pt x="407" y="115"/>
                </a:moveTo>
                <a:cubicBezTo>
                  <a:pt x="374" y="115"/>
                  <a:pt x="350" y="142"/>
                  <a:pt x="350" y="175"/>
                </a:cubicBezTo>
                <a:cubicBezTo>
                  <a:pt x="350" y="208"/>
                  <a:pt x="374" y="233"/>
                  <a:pt x="407" y="233"/>
                </a:cubicBezTo>
                <a:cubicBezTo>
                  <a:pt x="440" y="233"/>
                  <a:pt x="465" y="208"/>
                  <a:pt x="465" y="175"/>
                </a:cubicBezTo>
                <a:cubicBezTo>
                  <a:pt x="465" y="142"/>
                  <a:pt x="440" y="115"/>
                  <a:pt x="407" y="115"/>
                </a:cubicBezTo>
                <a:close/>
                <a:moveTo>
                  <a:pt x="757" y="115"/>
                </a:moveTo>
                <a:cubicBezTo>
                  <a:pt x="724" y="115"/>
                  <a:pt x="700" y="142"/>
                  <a:pt x="700" y="175"/>
                </a:cubicBezTo>
                <a:cubicBezTo>
                  <a:pt x="700" y="208"/>
                  <a:pt x="724" y="233"/>
                  <a:pt x="757" y="233"/>
                </a:cubicBezTo>
                <a:cubicBezTo>
                  <a:pt x="790" y="233"/>
                  <a:pt x="815" y="208"/>
                  <a:pt x="815" y="175"/>
                </a:cubicBezTo>
                <a:cubicBezTo>
                  <a:pt x="815" y="142"/>
                  <a:pt x="790" y="115"/>
                  <a:pt x="757" y="115"/>
                </a:cubicBezTo>
                <a:close/>
                <a:moveTo>
                  <a:pt x="1165" y="350"/>
                </a:moveTo>
                <a:lnTo>
                  <a:pt x="1165" y="990"/>
                </a:lnTo>
                <a:cubicBezTo>
                  <a:pt x="1165" y="1056"/>
                  <a:pt x="1115" y="1108"/>
                  <a:pt x="1050" y="1108"/>
                </a:cubicBezTo>
                <a:lnTo>
                  <a:pt x="115" y="1108"/>
                </a:lnTo>
                <a:cubicBezTo>
                  <a:pt x="49" y="1108"/>
                  <a:pt x="0" y="1056"/>
                  <a:pt x="0" y="990"/>
                </a:cubicBezTo>
                <a:lnTo>
                  <a:pt x="0" y="350"/>
                </a:lnTo>
                <a:cubicBezTo>
                  <a:pt x="0" y="285"/>
                  <a:pt x="49" y="233"/>
                  <a:pt x="115" y="233"/>
                </a:cubicBezTo>
                <a:lnTo>
                  <a:pt x="243" y="233"/>
                </a:lnTo>
                <a:cubicBezTo>
                  <a:pt x="238" y="214"/>
                  <a:pt x="232" y="194"/>
                  <a:pt x="232" y="175"/>
                </a:cubicBezTo>
                <a:cubicBezTo>
                  <a:pt x="232" y="80"/>
                  <a:pt x="311" y="0"/>
                  <a:pt x="407" y="0"/>
                </a:cubicBezTo>
                <a:cubicBezTo>
                  <a:pt x="467" y="0"/>
                  <a:pt x="519" y="30"/>
                  <a:pt x="552" y="77"/>
                </a:cubicBezTo>
                <a:lnTo>
                  <a:pt x="582" y="118"/>
                </a:lnTo>
                <a:lnTo>
                  <a:pt x="612" y="77"/>
                </a:lnTo>
                <a:cubicBezTo>
                  <a:pt x="645" y="30"/>
                  <a:pt x="697" y="0"/>
                  <a:pt x="757" y="0"/>
                </a:cubicBezTo>
                <a:cubicBezTo>
                  <a:pt x="853" y="0"/>
                  <a:pt x="932" y="80"/>
                  <a:pt x="932" y="175"/>
                </a:cubicBezTo>
                <a:cubicBezTo>
                  <a:pt x="932" y="194"/>
                  <a:pt x="927" y="214"/>
                  <a:pt x="921" y="233"/>
                </a:cubicBezTo>
                <a:lnTo>
                  <a:pt x="1050" y="233"/>
                </a:lnTo>
                <a:cubicBezTo>
                  <a:pt x="1115" y="233"/>
                  <a:pt x="1165" y="285"/>
                  <a:pt x="1165" y="35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7649" y="2836865"/>
            <a:ext cx="482600" cy="398461"/>
          </a:xfrm>
          <a:custGeom>
            <a:avLst/>
            <a:gdLst>
              <a:gd name="T0" fmla="*/ 1113 w 1341"/>
              <a:gd name="T1" fmla="*/ 0 h 1109"/>
              <a:gd name="T2" fmla="*/ 1113 w 1341"/>
              <a:gd name="T3" fmla="*/ 815 h 1109"/>
              <a:gd name="T4" fmla="*/ 1017 w 1341"/>
              <a:gd name="T5" fmla="*/ 722 h 1109"/>
              <a:gd name="T6" fmla="*/ 1017 w 1341"/>
              <a:gd name="T7" fmla="*/ 93 h 1109"/>
              <a:gd name="T8" fmla="*/ 1113 w 1341"/>
              <a:gd name="T9" fmla="*/ 0 h 1109"/>
              <a:gd name="T10" fmla="*/ 922 w 1341"/>
              <a:gd name="T11" fmla="*/ 194 h 1109"/>
              <a:gd name="T12" fmla="*/ 922 w 1341"/>
              <a:gd name="T13" fmla="*/ 618 h 1109"/>
              <a:gd name="T14" fmla="*/ 823 w 1341"/>
              <a:gd name="T15" fmla="*/ 520 h 1109"/>
              <a:gd name="T16" fmla="*/ 823 w 1341"/>
              <a:gd name="T17" fmla="*/ 293 h 1109"/>
              <a:gd name="T18" fmla="*/ 922 w 1341"/>
              <a:gd name="T19" fmla="*/ 194 h 1109"/>
              <a:gd name="T20" fmla="*/ 468 w 1341"/>
              <a:gd name="T21" fmla="*/ 758 h 1109"/>
              <a:gd name="T22" fmla="*/ 935 w 1341"/>
              <a:gd name="T23" fmla="*/ 990 h 1109"/>
              <a:gd name="T24" fmla="*/ 935 w 1341"/>
              <a:gd name="T25" fmla="*/ 1108 h 1109"/>
              <a:gd name="T26" fmla="*/ 0 w 1341"/>
              <a:gd name="T27" fmla="*/ 1108 h 1109"/>
              <a:gd name="T28" fmla="*/ 0 w 1341"/>
              <a:gd name="T29" fmla="*/ 990 h 1109"/>
              <a:gd name="T30" fmla="*/ 468 w 1341"/>
              <a:gd name="T31" fmla="*/ 758 h 1109"/>
              <a:gd name="T32" fmla="*/ 235 w 1341"/>
              <a:gd name="T33" fmla="*/ 408 h 1109"/>
              <a:gd name="T34" fmla="*/ 468 w 1341"/>
              <a:gd name="T35" fmla="*/ 175 h 1109"/>
              <a:gd name="T36" fmla="*/ 700 w 1341"/>
              <a:gd name="T37" fmla="*/ 408 h 1109"/>
              <a:gd name="T38" fmla="*/ 468 w 1341"/>
              <a:gd name="T39" fmla="*/ 640 h 1109"/>
              <a:gd name="T40" fmla="*/ 235 w 1341"/>
              <a:gd name="T41" fmla="*/ 408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41" h="1109">
                <a:moveTo>
                  <a:pt x="1113" y="0"/>
                </a:moveTo>
                <a:cubicBezTo>
                  <a:pt x="1340" y="235"/>
                  <a:pt x="1340" y="588"/>
                  <a:pt x="1113" y="815"/>
                </a:cubicBezTo>
                <a:lnTo>
                  <a:pt x="1017" y="722"/>
                </a:lnTo>
                <a:cubicBezTo>
                  <a:pt x="1179" y="536"/>
                  <a:pt x="1179" y="268"/>
                  <a:pt x="1017" y="93"/>
                </a:cubicBezTo>
                <a:lnTo>
                  <a:pt x="1113" y="0"/>
                </a:lnTo>
                <a:close/>
                <a:moveTo>
                  <a:pt x="922" y="194"/>
                </a:moveTo>
                <a:cubicBezTo>
                  <a:pt x="1039" y="323"/>
                  <a:pt x="1039" y="501"/>
                  <a:pt x="922" y="618"/>
                </a:cubicBezTo>
                <a:lnTo>
                  <a:pt x="823" y="520"/>
                </a:lnTo>
                <a:cubicBezTo>
                  <a:pt x="872" y="451"/>
                  <a:pt x="872" y="361"/>
                  <a:pt x="823" y="293"/>
                </a:cubicBezTo>
                <a:lnTo>
                  <a:pt x="922" y="194"/>
                </a:lnTo>
                <a:close/>
                <a:moveTo>
                  <a:pt x="468" y="758"/>
                </a:moveTo>
                <a:cubicBezTo>
                  <a:pt x="624" y="758"/>
                  <a:pt x="935" y="834"/>
                  <a:pt x="935" y="990"/>
                </a:cubicBezTo>
                <a:lnTo>
                  <a:pt x="935" y="1108"/>
                </a:lnTo>
                <a:lnTo>
                  <a:pt x="0" y="1108"/>
                </a:lnTo>
                <a:lnTo>
                  <a:pt x="0" y="990"/>
                </a:lnTo>
                <a:cubicBezTo>
                  <a:pt x="0" y="834"/>
                  <a:pt x="312" y="758"/>
                  <a:pt x="468" y="758"/>
                </a:cubicBezTo>
                <a:close/>
                <a:moveTo>
                  <a:pt x="235" y="408"/>
                </a:moveTo>
                <a:cubicBezTo>
                  <a:pt x="235" y="279"/>
                  <a:pt x="339" y="175"/>
                  <a:pt x="468" y="175"/>
                </a:cubicBezTo>
                <a:cubicBezTo>
                  <a:pt x="596" y="175"/>
                  <a:pt x="700" y="279"/>
                  <a:pt x="700" y="408"/>
                </a:cubicBezTo>
                <a:cubicBezTo>
                  <a:pt x="700" y="536"/>
                  <a:pt x="596" y="640"/>
                  <a:pt x="468" y="640"/>
                </a:cubicBezTo>
                <a:cubicBezTo>
                  <a:pt x="339" y="640"/>
                  <a:pt x="235" y="536"/>
                  <a:pt x="235" y="40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00799" y="2889250"/>
            <a:ext cx="463550" cy="293688"/>
          </a:xfrm>
          <a:custGeom>
            <a:avLst/>
            <a:gdLst>
              <a:gd name="T0" fmla="*/ 672 w 1286"/>
              <a:gd name="T1" fmla="*/ 699 h 815"/>
              <a:gd name="T2" fmla="*/ 672 w 1286"/>
              <a:gd name="T3" fmla="*/ 656 h 815"/>
              <a:gd name="T4" fmla="*/ 410 w 1286"/>
              <a:gd name="T5" fmla="*/ 525 h 815"/>
              <a:gd name="T6" fmla="*/ 147 w 1286"/>
              <a:gd name="T7" fmla="*/ 656 h 815"/>
              <a:gd name="T8" fmla="*/ 147 w 1286"/>
              <a:gd name="T9" fmla="*/ 699 h 815"/>
              <a:gd name="T10" fmla="*/ 672 w 1286"/>
              <a:gd name="T11" fmla="*/ 699 h 815"/>
              <a:gd name="T12" fmla="*/ 410 w 1286"/>
              <a:gd name="T13" fmla="*/ 158 h 815"/>
              <a:gd name="T14" fmla="*/ 279 w 1286"/>
              <a:gd name="T15" fmla="*/ 289 h 815"/>
              <a:gd name="T16" fmla="*/ 410 w 1286"/>
              <a:gd name="T17" fmla="*/ 421 h 815"/>
              <a:gd name="T18" fmla="*/ 541 w 1286"/>
              <a:gd name="T19" fmla="*/ 289 h 815"/>
              <a:gd name="T20" fmla="*/ 410 w 1286"/>
              <a:gd name="T21" fmla="*/ 158 h 815"/>
              <a:gd name="T22" fmla="*/ 760 w 1286"/>
              <a:gd name="T23" fmla="*/ 0 h 815"/>
              <a:gd name="T24" fmla="*/ 817 w 1286"/>
              <a:gd name="T25" fmla="*/ 57 h 815"/>
              <a:gd name="T26" fmla="*/ 817 w 1286"/>
              <a:gd name="T27" fmla="*/ 757 h 815"/>
              <a:gd name="T28" fmla="*/ 760 w 1286"/>
              <a:gd name="T29" fmla="*/ 814 h 815"/>
              <a:gd name="T30" fmla="*/ 60 w 1286"/>
              <a:gd name="T31" fmla="*/ 814 h 815"/>
              <a:gd name="T32" fmla="*/ 0 w 1286"/>
              <a:gd name="T33" fmla="*/ 757 h 815"/>
              <a:gd name="T34" fmla="*/ 0 w 1286"/>
              <a:gd name="T35" fmla="*/ 57 h 815"/>
              <a:gd name="T36" fmla="*/ 60 w 1286"/>
              <a:gd name="T37" fmla="*/ 0 h 815"/>
              <a:gd name="T38" fmla="*/ 760 w 1286"/>
              <a:gd name="T39" fmla="*/ 0 h 815"/>
              <a:gd name="T40" fmla="*/ 935 w 1286"/>
              <a:gd name="T41" fmla="*/ 814 h 815"/>
              <a:gd name="T42" fmla="*/ 935 w 1286"/>
              <a:gd name="T43" fmla="*/ 0 h 815"/>
              <a:gd name="T44" fmla="*/ 1050 w 1286"/>
              <a:gd name="T45" fmla="*/ 0 h 815"/>
              <a:gd name="T46" fmla="*/ 1050 w 1286"/>
              <a:gd name="T47" fmla="*/ 814 h 815"/>
              <a:gd name="T48" fmla="*/ 935 w 1286"/>
              <a:gd name="T49" fmla="*/ 814 h 815"/>
              <a:gd name="T50" fmla="*/ 1167 w 1286"/>
              <a:gd name="T51" fmla="*/ 0 h 815"/>
              <a:gd name="T52" fmla="*/ 1285 w 1286"/>
              <a:gd name="T53" fmla="*/ 0 h 815"/>
              <a:gd name="T54" fmla="*/ 1285 w 1286"/>
              <a:gd name="T55" fmla="*/ 814 h 815"/>
              <a:gd name="T56" fmla="*/ 1167 w 1286"/>
              <a:gd name="T57" fmla="*/ 814 h 815"/>
              <a:gd name="T58" fmla="*/ 1167 w 1286"/>
              <a:gd name="T59"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815">
                <a:moveTo>
                  <a:pt x="672" y="699"/>
                </a:moveTo>
                <a:lnTo>
                  <a:pt x="672" y="656"/>
                </a:lnTo>
                <a:cubicBezTo>
                  <a:pt x="672" y="568"/>
                  <a:pt x="498" y="525"/>
                  <a:pt x="410" y="525"/>
                </a:cubicBezTo>
                <a:cubicBezTo>
                  <a:pt x="323" y="525"/>
                  <a:pt x="147" y="568"/>
                  <a:pt x="147" y="656"/>
                </a:cubicBezTo>
                <a:lnTo>
                  <a:pt x="147" y="699"/>
                </a:lnTo>
                <a:lnTo>
                  <a:pt x="672" y="699"/>
                </a:lnTo>
                <a:close/>
                <a:moveTo>
                  <a:pt x="410" y="158"/>
                </a:moveTo>
                <a:cubicBezTo>
                  <a:pt x="339" y="158"/>
                  <a:pt x="279" y="218"/>
                  <a:pt x="279" y="289"/>
                </a:cubicBezTo>
                <a:cubicBezTo>
                  <a:pt x="279" y="360"/>
                  <a:pt x="339" y="421"/>
                  <a:pt x="410" y="421"/>
                </a:cubicBezTo>
                <a:cubicBezTo>
                  <a:pt x="481" y="421"/>
                  <a:pt x="541" y="360"/>
                  <a:pt x="541" y="289"/>
                </a:cubicBezTo>
                <a:cubicBezTo>
                  <a:pt x="541" y="218"/>
                  <a:pt x="481" y="158"/>
                  <a:pt x="410" y="158"/>
                </a:cubicBezTo>
                <a:close/>
                <a:moveTo>
                  <a:pt x="760" y="0"/>
                </a:moveTo>
                <a:cubicBezTo>
                  <a:pt x="793" y="0"/>
                  <a:pt x="817" y="24"/>
                  <a:pt x="817" y="57"/>
                </a:cubicBezTo>
                <a:lnTo>
                  <a:pt x="817" y="757"/>
                </a:lnTo>
                <a:cubicBezTo>
                  <a:pt x="817" y="790"/>
                  <a:pt x="793" y="814"/>
                  <a:pt x="760" y="814"/>
                </a:cubicBezTo>
                <a:lnTo>
                  <a:pt x="60" y="814"/>
                </a:lnTo>
                <a:cubicBezTo>
                  <a:pt x="27" y="814"/>
                  <a:pt x="0" y="790"/>
                  <a:pt x="0" y="757"/>
                </a:cubicBezTo>
                <a:lnTo>
                  <a:pt x="0" y="57"/>
                </a:lnTo>
                <a:cubicBezTo>
                  <a:pt x="0" y="24"/>
                  <a:pt x="27" y="0"/>
                  <a:pt x="60" y="0"/>
                </a:cubicBezTo>
                <a:lnTo>
                  <a:pt x="760" y="0"/>
                </a:lnTo>
                <a:close/>
                <a:moveTo>
                  <a:pt x="935" y="814"/>
                </a:moveTo>
                <a:lnTo>
                  <a:pt x="935" y="0"/>
                </a:lnTo>
                <a:lnTo>
                  <a:pt x="1050" y="0"/>
                </a:lnTo>
                <a:lnTo>
                  <a:pt x="1050" y="814"/>
                </a:lnTo>
                <a:lnTo>
                  <a:pt x="935" y="814"/>
                </a:lnTo>
                <a:close/>
                <a:moveTo>
                  <a:pt x="1167" y="0"/>
                </a:moveTo>
                <a:lnTo>
                  <a:pt x="1285" y="0"/>
                </a:lnTo>
                <a:lnTo>
                  <a:pt x="1285" y="814"/>
                </a:lnTo>
                <a:lnTo>
                  <a:pt x="1167" y="814"/>
                </a:ln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16814" y="2825750"/>
            <a:ext cx="377825" cy="419100"/>
          </a:xfrm>
          <a:custGeom>
            <a:avLst/>
            <a:gdLst>
              <a:gd name="T0" fmla="*/ 0 w 1051"/>
              <a:gd name="T1" fmla="*/ 1164 h 1165"/>
              <a:gd name="T2" fmla="*/ 0 w 1051"/>
              <a:gd name="T3" fmla="*/ 0 h 1165"/>
              <a:gd name="T4" fmla="*/ 87 w 1051"/>
              <a:gd name="T5" fmla="*/ 87 h 1165"/>
              <a:gd name="T6" fmla="*/ 175 w 1051"/>
              <a:gd name="T7" fmla="*/ 0 h 1165"/>
              <a:gd name="T8" fmla="*/ 262 w 1051"/>
              <a:gd name="T9" fmla="*/ 87 h 1165"/>
              <a:gd name="T10" fmla="*/ 350 w 1051"/>
              <a:gd name="T11" fmla="*/ 0 h 1165"/>
              <a:gd name="T12" fmla="*/ 437 w 1051"/>
              <a:gd name="T13" fmla="*/ 87 h 1165"/>
              <a:gd name="T14" fmla="*/ 525 w 1051"/>
              <a:gd name="T15" fmla="*/ 0 h 1165"/>
              <a:gd name="T16" fmla="*/ 612 w 1051"/>
              <a:gd name="T17" fmla="*/ 87 h 1165"/>
              <a:gd name="T18" fmla="*/ 700 w 1051"/>
              <a:gd name="T19" fmla="*/ 0 h 1165"/>
              <a:gd name="T20" fmla="*/ 787 w 1051"/>
              <a:gd name="T21" fmla="*/ 87 h 1165"/>
              <a:gd name="T22" fmla="*/ 875 w 1051"/>
              <a:gd name="T23" fmla="*/ 0 h 1165"/>
              <a:gd name="T24" fmla="*/ 962 w 1051"/>
              <a:gd name="T25" fmla="*/ 87 h 1165"/>
              <a:gd name="T26" fmla="*/ 1050 w 1051"/>
              <a:gd name="T27" fmla="*/ 0 h 1165"/>
              <a:gd name="T28" fmla="*/ 1050 w 1051"/>
              <a:gd name="T29" fmla="*/ 1164 h 1165"/>
              <a:gd name="T30" fmla="*/ 962 w 1051"/>
              <a:gd name="T31" fmla="*/ 1077 h 1165"/>
              <a:gd name="T32" fmla="*/ 875 w 1051"/>
              <a:gd name="T33" fmla="*/ 1164 h 1165"/>
              <a:gd name="T34" fmla="*/ 787 w 1051"/>
              <a:gd name="T35" fmla="*/ 1077 h 1165"/>
              <a:gd name="T36" fmla="*/ 700 w 1051"/>
              <a:gd name="T37" fmla="*/ 1164 h 1165"/>
              <a:gd name="T38" fmla="*/ 612 w 1051"/>
              <a:gd name="T39" fmla="*/ 1077 h 1165"/>
              <a:gd name="T40" fmla="*/ 525 w 1051"/>
              <a:gd name="T41" fmla="*/ 1164 h 1165"/>
              <a:gd name="T42" fmla="*/ 437 w 1051"/>
              <a:gd name="T43" fmla="*/ 1077 h 1165"/>
              <a:gd name="T44" fmla="*/ 350 w 1051"/>
              <a:gd name="T45" fmla="*/ 1164 h 1165"/>
              <a:gd name="T46" fmla="*/ 262 w 1051"/>
              <a:gd name="T47" fmla="*/ 1077 h 1165"/>
              <a:gd name="T48" fmla="*/ 175 w 1051"/>
              <a:gd name="T49" fmla="*/ 1164 h 1165"/>
              <a:gd name="T50" fmla="*/ 87 w 1051"/>
              <a:gd name="T51" fmla="*/ 1077 h 1165"/>
              <a:gd name="T52" fmla="*/ 0 w 1051"/>
              <a:gd name="T53" fmla="*/ 1164 h 1165"/>
              <a:gd name="T54" fmla="*/ 875 w 1051"/>
              <a:gd name="T55" fmla="*/ 407 h 1165"/>
              <a:gd name="T56" fmla="*/ 875 w 1051"/>
              <a:gd name="T57" fmla="*/ 289 h 1165"/>
              <a:gd name="T58" fmla="*/ 175 w 1051"/>
              <a:gd name="T59" fmla="*/ 289 h 1165"/>
              <a:gd name="T60" fmla="*/ 175 w 1051"/>
              <a:gd name="T61" fmla="*/ 407 h 1165"/>
              <a:gd name="T62" fmla="*/ 875 w 1051"/>
              <a:gd name="T63" fmla="*/ 407 h 1165"/>
              <a:gd name="T64" fmla="*/ 875 w 1051"/>
              <a:gd name="T65" fmla="*/ 639 h 1165"/>
              <a:gd name="T66" fmla="*/ 875 w 1051"/>
              <a:gd name="T67" fmla="*/ 525 h 1165"/>
              <a:gd name="T68" fmla="*/ 175 w 1051"/>
              <a:gd name="T69" fmla="*/ 525 h 1165"/>
              <a:gd name="T70" fmla="*/ 175 w 1051"/>
              <a:gd name="T71" fmla="*/ 639 h 1165"/>
              <a:gd name="T72" fmla="*/ 875 w 1051"/>
              <a:gd name="T73" fmla="*/ 639 h 1165"/>
              <a:gd name="T74" fmla="*/ 875 w 1051"/>
              <a:gd name="T75" fmla="*/ 874 h 1165"/>
              <a:gd name="T76" fmla="*/ 875 w 1051"/>
              <a:gd name="T77" fmla="*/ 757 h 1165"/>
              <a:gd name="T78" fmla="*/ 175 w 1051"/>
              <a:gd name="T79" fmla="*/ 757 h 1165"/>
              <a:gd name="T80" fmla="*/ 175 w 1051"/>
              <a:gd name="T81" fmla="*/ 874 h 1165"/>
              <a:gd name="T82" fmla="*/ 875 w 1051"/>
              <a:gd name="T83" fmla="*/ 87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165">
                <a:moveTo>
                  <a:pt x="0" y="1164"/>
                </a:moveTo>
                <a:lnTo>
                  <a:pt x="0" y="0"/>
                </a:lnTo>
                <a:lnTo>
                  <a:pt x="87" y="87"/>
                </a:lnTo>
                <a:lnTo>
                  <a:pt x="175" y="0"/>
                </a:lnTo>
                <a:lnTo>
                  <a:pt x="262" y="87"/>
                </a:lnTo>
                <a:lnTo>
                  <a:pt x="350" y="0"/>
                </a:lnTo>
                <a:lnTo>
                  <a:pt x="437" y="87"/>
                </a:lnTo>
                <a:lnTo>
                  <a:pt x="525" y="0"/>
                </a:lnTo>
                <a:lnTo>
                  <a:pt x="612" y="87"/>
                </a:lnTo>
                <a:lnTo>
                  <a:pt x="700" y="0"/>
                </a:lnTo>
                <a:lnTo>
                  <a:pt x="787" y="87"/>
                </a:lnTo>
                <a:lnTo>
                  <a:pt x="875" y="0"/>
                </a:lnTo>
                <a:lnTo>
                  <a:pt x="962" y="87"/>
                </a:lnTo>
                <a:lnTo>
                  <a:pt x="1050" y="0"/>
                </a:lnTo>
                <a:lnTo>
                  <a:pt x="1050" y="1164"/>
                </a:lnTo>
                <a:lnTo>
                  <a:pt x="962" y="1077"/>
                </a:lnTo>
                <a:lnTo>
                  <a:pt x="875" y="1164"/>
                </a:lnTo>
                <a:lnTo>
                  <a:pt x="787" y="1077"/>
                </a:lnTo>
                <a:lnTo>
                  <a:pt x="700" y="1164"/>
                </a:lnTo>
                <a:lnTo>
                  <a:pt x="612" y="1077"/>
                </a:lnTo>
                <a:lnTo>
                  <a:pt x="525" y="1164"/>
                </a:lnTo>
                <a:lnTo>
                  <a:pt x="437" y="1077"/>
                </a:lnTo>
                <a:lnTo>
                  <a:pt x="350" y="1164"/>
                </a:lnTo>
                <a:lnTo>
                  <a:pt x="262" y="1077"/>
                </a:lnTo>
                <a:lnTo>
                  <a:pt x="175" y="1164"/>
                </a:lnTo>
                <a:lnTo>
                  <a:pt x="87" y="1077"/>
                </a:lnTo>
                <a:lnTo>
                  <a:pt x="0" y="1164"/>
                </a:lnTo>
                <a:close/>
                <a:moveTo>
                  <a:pt x="875" y="407"/>
                </a:moveTo>
                <a:lnTo>
                  <a:pt x="875" y="289"/>
                </a:lnTo>
                <a:lnTo>
                  <a:pt x="175" y="289"/>
                </a:lnTo>
                <a:lnTo>
                  <a:pt x="175" y="407"/>
                </a:lnTo>
                <a:lnTo>
                  <a:pt x="875" y="407"/>
                </a:lnTo>
                <a:close/>
                <a:moveTo>
                  <a:pt x="875" y="639"/>
                </a:moveTo>
                <a:lnTo>
                  <a:pt x="875" y="525"/>
                </a:lnTo>
                <a:lnTo>
                  <a:pt x="175" y="525"/>
                </a:lnTo>
                <a:lnTo>
                  <a:pt x="175" y="639"/>
                </a:lnTo>
                <a:lnTo>
                  <a:pt x="875" y="639"/>
                </a:lnTo>
                <a:close/>
                <a:moveTo>
                  <a:pt x="875" y="874"/>
                </a:moveTo>
                <a:lnTo>
                  <a:pt x="875" y="757"/>
                </a:lnTo>
                <a:lnTo>
                  <a:pt x="175" y="757"/>
                </a:lnTo>
                <a:lnTo>
                  <a:pt x="175" y="874"/>
                </a:lnTo>
                <a:lnTo>
                  <a:pt x="875"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69324" y="2825750"/>
            <a:ext cx="419100" cy="419100"/>
          </a:xfrm>
          <a:custGeom>
            <a:avLst/>
            <a:gdLst>
              <a:gd name="T0" fmla="*/ 932 w 1166"/>
              <a:gd name="T1" fmla="*/ 700 h 1165"/>
              <a:gd name="T2" fmla="*/ 932 w 1166"/>
              <a:gd name="T3" fmla="*/ 582 h 1165"/>
              <a:gd name="T4" fmla="*/ 613 w 1166"/>
              <a:gd name="T5" fmla="*/ 582 h 1165"/>
              <a:gd name="T6" fmla="*/ 495 w 1166"/>
              <a:gd name="T7" fmla="*/ 700 h 1165"/>
              <a:gd name="T8" fmla="*/ 932 w 1166"/>
              <a:gd name="T9" fmla="*/ 700 h 1165"/>
              <a:gd name="T10" fmla="*/ 377 w 1166"/>
              <a:gd name="T11" fmla="*/ 700 h 1165"/>
              <a:gd name="T12" fmla="*/ 779 w 1166"/>
              <a:gd name="T13" fmla="*/ 298 h 1165"/>
              <a:gd name="T14" fmla="*/ 779 w 1166"/>
              <a:gd name="T15" fmla="*/ 257 h 1165"/>
              <a:gd name="T16" fmla="*/ 675 w 1166"/>
              <a:gd name="T17" fmla="*/ 153 h 1165"/>
              <a:gd name="T18" fmla="*/ 634 w 1166"/>
              <a:gd name="T19" fmla="*/ 153 h 1165"/>
              <a:gd name="T20" fmla="*/ 232 w 1166"/>
              <a:gd name="T21" fmla="*/ 555 h 1165"/>
              <a:gd name="T22" fmla="*/ 232 w 1166"/>
              <a:gd name="T23" fmla="*/ 700 h 1165"/>
              <a:gd name="T24" fmla="*/ 377 w 1166"/>
              <a:gd name="T25" fmla="*/ 700 h 1165"/>
              <a:gd name="T26" fmla="*/ 1050 w 1166"/>
              <a:gd name="T27" fmla="*/ 0 h 1165"/>
              <a:gd name="T28" fmla="*/ 1165 w 1166"/>
              <a:gd name="T29" fmla="*/ 114 h 1165"/>
              <a:gd name="T30" fmla="*/ 1165 w 1166"/>
              <a:gd name="T31" fmla="*/ 814 h 1165"/>
              <a:gd name="T32" fmla="*/ 1050 w 1166"/>
              <a:gd name="T33" fmla="*/ 932 h 1165"/>
              <a:gd name="T34" fmla="*/ 232 w 1166"/>
              <a:gd name="T35" fmla="*/ 932 h 1165"/>
              <a:gd name="T36" fmla="*/ 0 w 1166"/>
              <a:gd name="T37" fmla="*/ 1164 h 1165"/>
              <a:gd name="T38" fmla="*/ 0 w 1166"/>
              <a:gd name="T39" fmla="*/ 114 h 1165"/>
              <a:gd name="T40" fmla="*/ 115 w 1166"/>
              <a:gd name="T41" fmla="*/ 0 h 1165"/>
              <a:gd name="T42" fmla="*/ 1050 w 1166"/>
              <a:gd name="T4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65">
                <a:moveTo>
                  <a:pt x="932" y="700"/>
                </a:moveTo>
                <a:lnTo>
                  <a:pt x="932" y="582"/>
                </a:lnTo>
                <a:lnTo>
                  <a:pt x="613" y="582"/>
                </a:lnTo>
                <a:lnTo>
                  <a:pt x="495" y="700"/>
                </a:lnTo>
                <a:lnTo>
                  <a:pt x="932" y="700"/>
                </a:lnTo>
                <a:close/>
                <a:moveTo>
                  <a:pt x="377" y="700"/>
                </a:moveTo>
                <a:lnTo>
                  <a:pt x="779" y="298"/>
                </a:lnTo>
                <a:cubicBezTo>
                  <a:pt x="790" y="287"/>
                  <a:pt x="790" y="268"/>
                  <a:pt x="779" y="257"/>
                </a:cubicBezTo>
                <a:lnTo>
                  <a:pt x="675" y="153"/>
                </a:lnTo>
                <a:cubicBezTo>
                  <a:pt x="664" y="142"/>
                  <a:pt x="645" y="142"/>
                  <a:pt x="634" y="153"/>
                </a:cubicBezTo>
                <a:lnTo>
                  <a:pt x="232" y="555"/>
                </a:lnTo>
                <a:lnTo>
                  <a:pt x="232" y="700"/>
                </a:lnTo>
                <a:lnTo>
                  <a:pt x="377" y="700"/>
                </a:lnTo>
                <a:close/>
                <a:moveTo>
                  <a:pt x="1050" y="0"/>
                </a:moveTo>
                <a:cubicBezTo>
                  <a:pt x="1113" y="0"/>
                  <a:pt x="1165" y="52"/>
                  <a:pt x="1165" y="114"/>
                </a:cubicBezTo>
                <a:lnTo>
                  <a:pt x="1165" y="814"/>
                </a:lnTo>
                <a:cubicBezTo>
                  <a:pt x="1165" y="877"/>
                  <a:pt x="1113" y="932"/>
                  <a:pt x="1050" y="932"/>
                </a:cubicBezTo>
                <a:lnTo>
                  <a:pt x="232" y="932"/>
                </a:lnTo>
                <a:lnTo>
                  <a:pt x="0" y="1164"/>
                </a:lnTo>
                <a:lnTo>
                  <a:pt x="0" y="114"/>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42474" y="2816226"/>
            <a:ext cx="419100" cy="441325"/>
          </a:xfrm>
          <a:custGeom>
            <a:avLst/>
            <a:gdLst>
              <a:gd name="T0" fmla="*/ 1050 w 1165"/>
              <a:gd name="T1" fmla="*/ 410 h 1225"/>
              <a:gd name="T2" fmla="*/ 114 w 1165"/>
              <a:gd name="T3" fmla="*/ 410 h 1225"/>
              <a:gd name="T4" fmla="*/ 114 w 1165"/>
              <a:gd name="T5" fmla="*/ 642 h 1225"/>
              <a:gd name="T6" fmla="*/ 814 w 1165"/>
              <a:gd name="T7" fmla="*/ 642 h 1225"/>
              <a:gd name="T8" fmla="*/ 814 w 1165"/>
              <a:gd name="T9" fmla="*/ 524 h 1225"/>
              <a:gd name="T10" fmla="*/ 932 w 1165"/>
              <a:gd name="T11" fmla="*/ 524 h 1225"/>
              <a:gd name="T12" fmla="*/ 932 w 1165"/>
              <a:gd name="T13" fmla="*/ 642 h 1225"/>
              <a:gd name="T14" fmla="*/ 1050 w 1165"/>
              <a:gd name="T15" fmla="*/ 642 h 1225"/>
              <a:gd name="T16" fmla="*/ 1050 w 1165"/>
              <a:gd name="T17" fmla="*/ 410 h 1225"/>
              <a:gd name="T18" fmla="*/ 289 w 1165"/>
              <a:gd name="T19" fmla="*/ 1110 h 1225"/>
              <a:gd name="T20" fmla="*/ 464 w 1165"/>
              <a:gd name="T21" fmla="*/ 935 h 1225"/>
              <a:gd name="T22" fmla="*/ 289 w 1165"/>
              <a:gd name="T23" fmla="*/ 760 h 1225"/>
              <a:gd name="T24" fmla="*/ 114 w 1165"/>
              <a:gd name="T25" fmla="*/ 935 h 1225"/>
              <a:gd name="T26" fmla="*/ 289 w 1165"/>
              <a:gd name="T27" fmla="*/ 1110 h 1225"/>
              <a:gd name="T28" fmla="*/ 71 w 1165"/>
              <a:gd name="T29" fmla="*/ 300 h 1225"/>
              <a:gd name="T30" fmla="*/ 809 w 1165"/>
              <a:gd name="T31" fmla="*/ 0 h 1225"/>
              <a:gd name="T32" fmla="*/ 847 w 1165"/>
              <a:gd name="T33" fmla="*/ 98 h 1225"/>
              <a:gd name="T34" fmla="*/ 366 w 1165"/>
              <a:gd name="T35" fmla="*/ 292 h 1225"/>
              <a:gd name="T36" fmla="*/ 1050 w 1165"/>
              <a:gd name="T37" fmla="*/ 292 h 1225"/>
              <a:gd name="T38" fmla="*/ 1164 w 1165"/>
              <a:gd name="T39" fmla="*/ 410 h 1225"/>
              <a:gd name="T40" fmla="*/ 1164 w 1165"/>
              <a:gd name="T41" fmla="*/ 1110 h 1225"/>
              <a:gd name="T42" fmla="*/ 1050 w 1165"/>
              <a:gd name="T43" fmla="*/ 1224 h 1225"/>
              <a:gd name="T44" fmla="*/ 114 w 1165"/>
              <a:gd name="T45" fmla="*/ 1224 h 1225"/>
              <a:gd name="T46" fmla="*/ 0 w 1165"/>
              <a:gd name="T47" fmla="*/ 1110 h 1225"/>
              <a:gd name="T48" fmla="*/ 0 w 1165"/>
              <a:gd name="T49" fmla="*/ 410 h 1225"/>
              <a:gd name="T50" fmla="*/ 71 w 1165"/>
              <a:gd name="T51" fmla="*/ 30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1225">
                <a:moveTo>
                  <a:pt x="1050" y="410"/>
                </a:moveTo>
                <a:lnTo>
                  <a:pt x="114" y="410"/>
                </a:lnTo>
                <a:lnTo>
                  <a:pt x="114" y="642"/>
                </a:lnTo>
                <a:lnTo>
                  <a:pt x="814" y="642"/>
                </a:lnTo>
                <a:lnTo>
                  <a:pt x="814" y="524"/>
                </a:lnTo>
                <a:lnTo>
                  <a:pt x="932" y="524"/>
                </a:lnTo>
                <a:lnTo>
                  <a:pt x="932" y="642"/>
                </a:lnTo>
                <a:lnTo>
                  <a:pt x="1050" y="642"/>
                </a:lnTo>
                <a:lnTo>
                  <a:pt x="1050" y="410"/>
                </a:lnTo>
                <a:close/>
                <a:moveTo>
                  <a:pt x="289" y="1110"/>
                </a:moveTo>
                <a:cubicBezTo>
                  <a:pt x="385" y="1110"/>
                  <a:pt x="464" y="1030"/>
                  <a:pt x="464" y="935"/>
                </a:cubicBezTo>
                <a:cubicBezTo>
                  <a:pt x="464" y="839"/>
                  <a:pt x="385" y="760"/>
                  <a:pt x="289" y="760"/>
                </a:cubicBezTo>
                <a:cubicBezTo>
                  <a:pt x="194" y="760"/>
                  <a:pt x="114" y="839"/>
                  <a:pt x="114" y="935"/>
                </a:cubicBezTo>
                <a:cubicBezTo>
                  <a:pt x="114" y="1030"/>
                  <a:pt x="194" y="1110"/>
                  <a:pt x="289" y="1110"/>
                </a:cubicBezTo>
                <a:close/>
                <a:moveTo>
                  <a:pt x="71" y="300"/>
                </a:moveTo>
                <a:lnTo>
                  <a:pt x="809" y="0"/>
                </a:lnTo>
                <a:lnTo>
                  <a:pt x="847" y="98"/>
                </a:lnTo>
                <a:lnTo>
                  <a:pt x="366" y="292"/>
                </a:lnTo>
                <a:lnTo>
                  <a:pt x="1050" y="292"/>
                </a:lnTo>
                <a:cubicBezTo>
                  <a:pt x="1115" y="292"/>
                  <a:pt x="1164" y="344"/>
                  <a:pt x="1164" y="410"/>
                </a:cubicBezTo>
                <a:lnTo>
                  <a:pt x="1164" y="1110"/>
                </a:lnTo>
                <a:cubicBezTo>
                  <a:pt x="1164" y="1172"/>
                  <a:pt x="1115" y="1224"/>
                  <a:pt x="1050" y="1224"/>
                </a:cubicBezTo>
                <a:lnTo>
                  <a:pt x="114" y="1224"/>
                </a:lnTo>
                <a:cubicBezTo>
                  <a:pt x="49" y="1224"/>
                  <a:pt x="0" y="1172"/>
                  <a:pt x="0" y="1110"/>
                </a:cubicBezTo>
                <a:lnTo>
                  <a:pt x="0" y="410"/>
                </a:lnTo>
                <a:cubicBezTo>
                  <a:pt x="0" y="360"/>
                  <a:pt x="27" y="317"/>
                  <a:pt x="71" y="30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2825750"/>
            <a:ext cx="419100" cy="419100"/>
          </a:xfrm>
          <a:custGeom>
            <a:avLst/>
            <a:gdLst>
              <a:gd name="T0" fmla="*/ 583 w 1166"/>
              <a:gd name="T1" fmla="*/ 1049 h 1165"/>
              <a:gd name="T2" fmla="*/ 1050 w 1166"/>
              <a:gd name="T3" fmla="*/ 582 h 1165"/>
              <a:gd name="T4" fmla="*/ 583 w 1166"/>
              <a:gd name="T5" fmla="*/ 114 h 1165"/>
              <a:gd name="T6" fmla="*/ 115 w 1166"/>
              <a:gd name="T7" fmla="*/ 582 h 1165"/>
              <a:gd name="T8" fmla="*/ 583 w 1166"/>
              <a:gd name="T9" fmla="*/ 1049 h 1165"/>
              <a:gd name="T10" fmla="*/ 583 w 1166"/>
              <a:gd name="T11" fmla="*/ 0 h 1165"/>
              <a:gd name="T12" fmla="*/ 1165 w 1166"/>
              <a:gd name="T13" fmla="*/ 582 h 1165"/>
              <a:gd name="T14" fmla="*/ 583 w 1166"/>
              <a:gd name="T15" fmla="*/ 1164 h 1165"/>
              <a:gd name="T16" fmla="*/ 0 w 1166"/>
              <a:gd name="T17" fmla="*/ 582 h 1165"/>
              <a:gd name="T18" fmla="*/ 583 w 1166"/>
              <a:gd name="T1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1165">
                <a:moveTo>
                  <a:pt x="583" y="1049"/>
                </a:moveTo>
                <a:cubicBezTo>
                  <a:pt x="840" y="1049"/>
                  <a:pt x="1050" y="839"/>
                  <a:pt x="1050" y="582"/>
                </a:cubicBezTo>
                <a:cubicBezTo>
                  <a:pt x="1050" y="325"/>
                  <a:pt x="840" y="114"/>
                  <a:pt x="583" y="114"/>
                </a:cubicBezTo>
                <a:cubicBezTo>
                  <a:pt x="326" y="114"/>
                  <a:pt x="115" y="325"/>
                  <a:pt x="115" y="582"/>
                </a:cubicBezTo>
                <a:cubicBezTo>
                  <a:pt x="115" y="839"/>
                  <a:pt x="326" y="1049"/>
                  <a:pt x="583" y="1049"/>
                </a:cubicBezTo>
                <a:close/>
                <a:moveTo>
                  <a:pt x="583" y="0"/>
                </a:moveTo>
                <a:cubicBezTo>
                  <a:pt x="905" y="0"/>
                  <a:pt x="1165" y="259"/>
                  <a:pt x="1165" y="582"/>
                </a:cubicBezTo>
                <a:cubicBezTo>
                  <a:pt x="1165" y="905"/>
                  <a:pt x="906" y="1164"/>
                  <a:pt x="583" y="1164"/>
                </a:cubicBezTo>
                <a:cubicBezTo>
                  <a:pt x="261" y="1164"/>
                  <a:pt x="0" y="905"/>
                  <a:pt x="0" y="582"/>
                </a:cubicBezTo>
                <a:cubicBezTo>
                  <a:pt x="0" y="259"/>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3570288"/>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290 w 1166"/>
              <a:gd name="T21" fmla="*/ 525 h 1166"/>
              <a:gd name="T22" fmla="*/ 875 w 1166"/>
              <a:gd name="T23" fmla="*/ 525 h 1166"/>
              <a:gd name="T24" fmla="*/ 875 w 1166"/>
              <a:gd name="T25" fmla="*/ 640 h 1166"/>
              <a:gd name="T26" fmla="*/ 290 w 1166"/>
              <a:gd name="T27" fmla="*/ 640 h 1166"/>
              <a:gd name="T28" fmla="*/ 290 w 1166"/>
              <a:gd name="T29" fmla="*/ 5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60"/>
                  <a:pt x="1165" y="582"/>
                </a:cubicBezTo>
                <a:cubicBezTo>
                  <a:pt x="1165" y="905"/>
                  <a:pt x="904" y="1165"/>
                  <a:pt x="582" y="1165"/>
                </a:cubicBezTo>
                <a:cubicBezTo>
                  <a:pt x="259" y="1165"/>
                  <a:pt x="0" y="905"/>
                  <a:pt x="0" y="582"/>
                </a:cubicBezTo>
                <a:cubicBezTo>
                  <a:pt x="0" y="260"/>
                  <a:pt x="260" y="0"/>
                  <a:pt x="582" y="0"/>
                </a:cubicBezTo>
                <a:close/>
                <a:moveTo>
                  <a:pt x="290" y="525"/>
                </a:moveTo>
                <a:lnTo>
                  <a:pt x="875" y="525"/>
                </a:lnTo>
                <a:lnTo>
                  <a:pt x="875" y="640"/>
                </a:lnTo>
                <a:lnTo>
                  <a:pt x="290" y="640"/>
                </a:lnTo>
                <a:lnTo>
                  <a:pt x="290"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70112" y="3568701"/>
            <a:ext cx="336550" cy="420689"/>
          </a:xfrm>
          <a:custGeom>
            <a:avLst/>
            <a:gdLst>
              <a:gd name="T0" fmla="*/ 539 w 937"/>
              <a:gd name="T1" fmla="*/ 828 h 1168"/>
              <a:gd name="T2" fmla="*/ 566 w 937"/>
              <a:gd name="T3" fmla="*/ 847 h 1168"/>
              <a:gd name="T4" fmla="*/ 586 w 937"/>
              <a:gd name="T5" fmla="*/ 842 h 1168"/>
              <a:gd name="T6" fmla="*/ 596 w 937"/>
              <a:gd name="T7" fmla="*/ 828 h 1168"/>
              <a:gd name="T8" fmla="*/ 602 w 937"/>
              <a:gd name="T9" fmla="*/ 812 h 1168"/>
              <a:gd name="T10" fmla="*/ 602 w 937"/>
              <a:gd name="T11" fmla="*/ 694 h 1168"/>
              <a:gd name="T12" fmla="*/ 596 w 937"/>
              <a:gd name="T13" fmla="*/ 678 h 1168"/>
              <a:gd name="T14" fmla="*/ 566 w 937"/>
              <a:gd name="T15" fmla="*/ 659 h 1168"/>
              <a:gd name="T16" fmla="*/ 550 w 937"/>
              <a:gd name="T17" fmla="*/ 667 h 1168"/>
              <a:gd name="T18" fmla="*/ 539 w 937"/>
              <a:gd name="T19" fmla="*/ 678 h 1168"/>
              <a:gd name="T20" fmla="*/ 531 w 937"/>
              <a:gd name="T21" fmla="*/ 694 h 1168"/>
              <a:gd name="T22" fmla="*/ 531 w 937"/>
              <a:gd name="T23" fmla="*/ 812 h 1168"/>
              <a:gd name="T24" fmla="*/ 539 w 937"/>
              <a:gd name="T25" fmla="*/ 828 h 1168"/>
              <a:gd name="T26" fmla="*/ 654 w 937"/>
              <a:gd name="T27" fmla="*/ 771 h 1168"/>
              <a:gd name="T28" fmla="*/ 648 w 937"/>
              <a:gd name="T29" fmla="*/ 817 h 1168"/>
              <a:gd name="T30" fmla="*/ 632 w 937"/>
              <a:gd name="T31" fmla="*/ 853 h 1168"/>
              <a:gd name="T32" fmla="*/ 602 w 937"/>
              <a:gd name="T33" fmla="*/ 869 h 1168"/>
              <a:gd name="T34" fmla="*/ 566 w 937"/>
              <a:gd name="T35" fmla="*/ 875 h 1168"/>
              <a:gd name="T36" fmla="*/ 531 w 937"/>
              <a:gd name="T37" fmla="*/ 869 h 1168"/>
              <a:gd name="T38" fmla="*/ 504 w 937"/>
              <a:gd name="T39" fmla="*/ 853 h 1168"/>
              <a:gd name="T40" fmla="*/ 479 w 937"/>
              <a:gd name="T41" fmla="*/ 771 h 1168"/>
              <a:gd name="T42" fmla="*/ 479 w 937"/>
              <a:gd name="T43" fmla="*/ 730 h 1168"/>
              <a:gd name="T44" fmla="*/ 484 w 937"/>
              <a:gd name="T45" fmla="*/ 683 h 1168"/>
              <a:gd name="T46" fmla="*/ 504 w 937"/>
              <a:gd name="T47" fmla="*/ 648 h 1168"/>
              <a:gd name="T48" fmla="*/ 531 w 937"/>
              <a:gd name="T49" fmla="*/ 631 h 1168"/>
              <a:gd name="T50" fmla="*/ 566 w 937"/>
              <a:gd name="T51" fmla="*/ 626 h 1168"/>
              <a:gd name="T52" fmla="*/ 602 w 937"/>
              <a:gd name="T53" fmla="*/ 631 h 1168"/>
              <a:gd name="T54" fmla="*/ 632 w 937"/>
              <a:gd name="T55" fmla="*/ 648 h 1168"/>
              <a:gd name="T56" fmla="*/ 648 w 937"/>
              <a:gd name="T57" fmla="*/ 683 h 1168"/>
              <a:gd name="T58" fmla="*/ 654 w 937"/>
              <a:gd name="T59" fmla="*/ 730 h 1168"/>
              <a:gd name="T60" fmla="*/ 654 w 937"/>
              <a:gd name="T61" fmla="*/ 771 h 1168"/>
              <a:gd name="T62" fmla="*/ 405 w 937"/>
              <a:gd name="T63" fmla="*/ 875 h 1168"/>
              <a:gd name="T64" fmla="*/ 350 w 937"/>
              <a:gd name="T65" fmla="*/ 875 h 1168"/>
              <a:gd name="T66" fmla="*/ 350 w 937"/>
              <a:gd name="T67" fmla="*/ 683 h 1168"/>
              <a:gd name="T68" fmla="*/ 293 w 937"/>
              <a:gd name="T69" fmla="*/ 700 h 1168"/>
              <a:gd name="T70" fmla="*/ 293 w 937"/>
              <a:gd name="T71" fmla="*/ 659 h 1168"/>
              <a:gd name="T72" fmla="*/ 397 w 937"/>
              <a:gd name="T73" fmla="*/ 626 h 1168"/>
              <a:gd name="T74" fmla="*/ 405 w 937"/>
              <a:gd name="T75" fmla="*/ 626 h 1168"/>
              <a:gd name="T76" fmla="*/ 405 w 937"/>
              <a:gd name="T77" fmla="*/ 875 h 1168"/>
              <a:gd name="T78" fmla="*/ 936 w 937"/>
              <a:gd name="T79" fmla="*/ 700 h 1168"/>
              <a:gd name="T80" fmla="*/ 468 w 937"/>
              <a:gd name="T81" fmla="*/ 1167 h 1168"/>
              <a:gd name="T82" fmla="*/ 0 w 937"/>
              <a:gd name="T83" fmla="*/ 700 h 1168"/>
              <a:gd name="T84" fmla="*/ 118 w 937"/>
              <a:gd name="T85" fmla="*/ 700 h 1168"/>
              <a:gd name="T86" fmla="*/ 468 w 937"/>
              <a:gd name="T87" fmla="*/ 1050 h 1168"/>
              <a:gd name="T88" fmla="*/ 818 w 937"/>
              <a:gd name="T89" fmla="*/ 700 h 1168"/>
              <a:gd name="T90" fmla="*/ 468 w 937"/>
              <a:gd name="T91" fmla="*/ 350 h 1168"/>
              <a:gd name="T92" fmla="*/ 468 w 937"/>
              <a:gd name="T93" fmla="*/ 585 h 1168"/>
              <a:gd name="T94" fmla="*/ 175 w 937"/>
              <a:gd name="T95" fmla="*/ 292 h 1168"/>
              <a:gd name="T96" fmla="*/ 468 w 937"/>
              <a:gd name="T97" fmla="*/ 0 h 1168"/>
              <a:gd name="T98" fmla="*/ 468 w 937"/>
              <a:gd name="T99" fmla="*/ 235 h 1168"/>
              <a:gd name="T100" fmla="*/ 936 w 937"/>
              <a:gd name="T101" fmla="*/ 700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7" h="1168">
                <a:moveTo>
                  <a:pt x="539" y="828"/>
                </a:moveTo>
                <a:cubicBezTo>
                  <a:pt x="539" y="837"/>
                  <a:pt x="556" y="847"/>
                  <a:pt x="566" y="847"/>
                </a:cubicBezTo>
                <a:cubicBezTo>
                  <a:pt x="572" y="847"/>
                  <a:pt x="580" y="847"/>
                  <a:pt x="586" y="842"/>
                </a:cubicBezTo>
                <a:lnTo>
                  <a:pt x="596" y="828"/>
                </a:lnTo>
                <a:cubicBezTo>
                  <a:pt x="596" y="828"/>
                  <a:pt x="602" y="817"/>
                  <a:pt x="602" y="812"/>
                </a:cubicBezTo>
                <a:lnTo>
                  <a:pt x="602" y="694"/>
                </a:lnTo>
                <a:cubicBezTo>
                  <a:pt x="602" y="694"/>
                  <a:pt x="596" y="683"/>
                  <a:pt x="596" y="678"/>
                </a:cubicBezTo>
                <a:cubicBezTo>
                  <a:pt x="596" y="670"/>
                  <a:pt x="574" y="659"/>
                  <a:pt x="566" y="659"/>
                </a:cubicBezTo>
                <a:cubicBezTo>
                  <a:pt x="561" y="659"/>
                  <a:pt x="555" y="661"/>
                  <a:pt x="550" y="667"/>
                </a:cubicBezTo>
                <a:lnTo>
                  <a:pt x="539" y="678"/>
                </a:lnTo>
                <a:cubicBezTo>
                  <a:pt x="539" y="678"/>
                  <a:pt x="531" y="689"/>
                  <a:pt x="531" y="694"/>
                </a:cubicBezTo>
                <a:lnTo>
                  <a:pt x="531" y="812"/>
                </a:lnTo>
                <a:cubicBezTo>
                  <a:pt x="531" y="812"/>
                  <a:pt x="539" y="823"/>
                  <a:pt x="539" y="828"/>
                </a:cubicBezTo>
                <a:close/>
                <a:moveTo>
                  <a:pt x="654" y="771"/>
                </a:moveTo>
                <a:cubicBezTo>
                  <a:pt x="654" y="787"/>
                  <a:pt x="654" y="806"/>
                  <a:pt x="648" y="817"/>
                </a:cubicBezTo>
                <a:lnTo>
                  <a:pt x="632" y="853"/>
                </a:lnTo>
                <a:cubicBezTo>
                  <a:pt x="632" y="853"/>
                  <a:pt x="613" y="869"/>
                  <a:pt x="602" y="869"/>
                </a:cubicBezTo>
                <a:cubicBezTo>
                  <a:pt x="591" y="869"/>
                  <a:pt x="577" y="875"/>
                  <a:pt x="566" y="875"/>
                </a:cubicBezTo>
                <a:cubicBezTo>
                  <a:pt x="555" y="875"/>
                  <a:pt x="542" y="875"/>
                  <a:pt x="531" y="869"/>
                </a:cubicBezTo>
                <a:cubicBezTo>
                  <a:pt x="520" y="864"/>
                  <a:pt x="514" y="858"/>
                  <a:pt x="504" y="853"/>
                </a:cubicBezTo>
                <a:cubicBezTo>
                  <a:pt x="485" y="844"/>
                  <a:pt x="479" y="799"/>
                  <a:pt x="479" y="771"/>
                </a:cubicBezTo>
                <a:lnTo>
                  <a:pt x="479" y="730"/>
                </a:lnTo>
                <a:cubicBezTo>
                  <a:pt x="479" y="713"/>
                  <a:pt x="479" y="694"/>
                  <a:pt x="484" y="683"/>
                </a:cubicBezTo>
                <a:lnTo>
                  <a:pt x="504" y="648"/>
                </a:lnTo>
                <a:cubicBezTo>
                  <a:pt x="504" y="648"/>
                  <a:pt x="520" y="631"/>
                  <a:pt x="531" y="631"/>
                </a:cubicBezTo>
                <a:cubicBezTo>
                  <a:pt x="542" y="631"/>
                  <a:pt x="555" y="626"/>
                  <a:pt x="566" y="626"/>
                </a:cubicBezTo>
                <a:cubicBezTo>
                  <a:pt x="577" y="626"/>
                  <a:pt x="591" y="626"/>
                  <a:pt x="602" y="631"/>
                </a:cubicBezTo>
                <a:cubicBezTo>
                  <a:pt x="613" y="637"/>
                  <a:pt x="621" y="643"/>
                  <a:pt x="632" y="648"/>
                </a:cubicBezTo>
                <a:cubicBezTo>
                  <a:pt x="643" y="654"/>
                  <a:pt x="642" y="667"/>
                  <a:pt x="648" y="683"/>
                </a:cubicBezTo>
                <a:cubicBezTo>
                  <a:pt x="653" y="700"/>
                  <a:pt x="654" y="713"/>
                  <a:pt x="654" y="730"/>
                </a:cubicBezTo>
                <a:lnTo>
                  <a:pt x="654" y="771"/>
                </a:lnTo>
                <a:close/>
                <a:moveTo>
                  <a:pt x="405" y="875"/>
                </a:moveTo>
                <a:lnTo>
                  <a:pt x="350" y="875"/>
                </a:lnTo>
                <a:lnTo>
                  <a:pt x="350" y="683"/>
                </a:lnTo>
                <a:lnTo>
                  <a:pt x="293" y="700"/>
                </a:lnTo>
                <a:lnTo>
                  <a:pt x="293" y="659"/>
                </a:lnTo>
                <a:lnTo>
                  <a:pt x="397" y="626"/>
                </a:lnTo>
                <a:lnTo>
                  <a:pt x="405" y="626"/>
                </a:lnTo>
                <a:lnTo>
                  <a:pt x="405" y="875"/>
                </a:lnTo>
                <a:close/>
                <a:moveTo>
                  <a:pt x="936" y="700"/>
                </a:moveTo>
                <a:cubicBezTo>
                  <a:pt x="936" y="957"/>
                  <a:pt x="725" y="1167"/>
                  <a:pt x="468" y="1167"/>
                </a:cubicBezTo>
                <a:cubicBezTo>
                  <a:pt x="211" y="1167"/>
                  <a:pt x="0" y="957"/>
                  <a:pt x="0" y="700"/>
                </a:cubicBezTo>
                <a:lnTo>
                  <a:pt x="118" y="700"/>
                </a:lnTo>
                <a:cubicBezTo>
                  <a:pt x="118" y="891"/>
                  <a:pt x="277" y="1050"/>
                  <a:pt x="468" y="1050"/>
                </a:cubicBezTo>
                <a:cubicBezTo>
                  <a:pt x="659" y="1050"/>
                  <a:pt x="818" y="892"/>
                  <a:pt x="818" y="700"/>
                </a:cubicBezTo>
                <a:cubicBezTo>
                  <a:pt x="818" y="509"/>
                  <a:pt x="659" y="350"/>
                  <a:pt x="468" y="350"/>
                </a:cubicBezTo>
                <a:lnTo>
                  <a:pt x="468" y="585"/>
                </a:lnTo>
                <a:lnTo>
                  <a:pt x="175" y="292"/>
                </a:lnTo>
                <a:lnTo>
                  <a:pt x="468" y="0"/>
                </a:lnTo>
                <a:lnTo>
                  <a:pt x="468" y="235"/>
                </a:lnTo>
                <a:cubicBezTo>
                  <a:pt x="725" y="235"/>
                  <a:pt x="936" y="443"/>
                  <a:pt x="936" y="70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44849" y="3568701"/>
            <a:ext cx="336550" cy="420689"/>
          </a:xfrm>
          <a:custGeom>
            <a:avLst/>
            <a:gdLst>
              <a:gd name="T0" fmla="*/ 457 w 936"/>
              <a:gd name="T1" fmla="*/ 735 h 1168"/>
              <a:gd name="T2" fmla="*/ 437 w 936"/>
              <a:gd name="T3" fmla="*/ 746 h 1168"/>
              <a:gd name="T4" fmla="*/ 432 w 936"/>
              <a:gd name="T5" fmla="*/ 754 h 1168"/>
              <a:gd name="T6" fmla="*/ 391 w 936"/>
              <a:gd name="T7" fmla="*/ 754 h 1168"/>
              <a:gd name="T8" fmla="*/ 405 w 936"/>
              <a:gd name="T9" fmla="*/ 626 h 1168"/>
              <a:gd name="T10" fmla="*/ 544 w 936"/>
              <a:gd name="T11" fmla="*/ 626 h 1168"/>
              <a:gd name="T12" fmla="*/ 544 w 936"/>
              <a:gd name="T13" fmla="*/ 667 h 1168"/>
              <a:gd name="T14" fmla="*/ 443 w 936"/>
              <a:gd name="T15" fmla="*/ 667 h 1168"/>
              <a:gd name="T16" fmla="*/ 437 w 936"/>
              <a:gd name="T17" fmla="*/ 719 h 1168"/>
              <a:gd name="T18" fmla="*/ 443 w 936"/>
              <a:gd name="T19" fmla="*/ 713 h 1168"/>
              <a:gd name="T20" fmla="*/ 451 w 936"/>
              <a:gd name="T21" fmla="*/ 705 h 1168"/>
              <a:gd name="T22" fmla="*/ 462 w 936"/>
              <a:gd name="T23" fmla="*/ 705 h 1168"/>
              <a:gd name="T24" fmla="*/ 473 w 936"/>
              <a:gd name="T25" fmla="*/ 705 h 1168"/>
              <a:gd name="T26" fmla="*/ 503 w 936"/>
              <a:gd name="T27" fmla="*/ 713 h 1168"/>
              <a:gd name="T28" fmla="*/ 525 w 936"/>
              <a:gd name="T29" fmla="*/ 730 h 1168"/>
              <a:gd name="T30" fmla="*/ 550 w 936"/>
              <a:gd name="T31" fmla="*/ 793 h 1168"/>
              <a:gd name="T32" fmla="*/ 544 w 936"/>
              <a:gd name="T33" fmla="*/ 823 h 1168"/>
              <a:gd name="T34" fmla="*/ 525 w 936"/>
              <a:gd name="T35" fmla="*/ 853 h 1168"/>
              <a:gd name="T36" fmla="*/ 503 w 936"/>
              <a:gd name="T37" fmla="*/ 869 h 1168"/>
              <a:gd name="T38" fmla="*/ 468 w 936"/>
              <a:gd name="T39" fmla="*/ 875 h 1168"/>
              <a:gd name="T40" fmla="*/ 437 w 936"/>
              <a:gd name="T41" fmla="*/ 869 h 1168"/>
              <a:gd name="T42" fmla="*/ 410 w 936"/>
              <a:gd name="T43" fmla="*/ 858 h 1168"/>
              <a:gd name="T44" fmla="*/ 385 w 936"/>
              <a:gd name="T45" fmla="*/ 806 h 1168"/>
              <a:gd name="T46" fmla="*/ 432 w 936"/>
              <a:gd name="T47" fmla="*/ 806 h 1168"/>
              <a:gd name="T48" fmla="*/ 468 w 936"/>
              <a:gd name="T49" fmla="*/ 834 h 1168"/>
              <a:gd name="T50" fmla="*/ 484 w 936"/>
              <a:gd name="T51" fmla="*/ 828 h 1168"/>
              <a:gd name="T52" fmla="*/ 498 w 936"/>
              <a:gd name="T53" fmla="*/ 817 h 1168"/>
              <a:gd name="T54" fmla="*/ 503 w 936"/>
              <a:gd name="T55" fmla="*/ 801 h 1168"/>
              <a:gd name="T56" fmla="*/ 503 w 936"/>
              <a:gd name="T57" fmla="*/ 765 h 1168"/>
              <a:gd name="T58" fmla="*/ 498 w 936"/>
              <a:gd name="T59" fmla="*/ 754 h 1168"/>
              <a:gd name="T60" fmla="*/ 484 w 936"/>
              <a:gd name="T61" fmla="*/ 741 h 1168"/>
              <a:gd name="T62" fmla="*/ 468 w 936"/>
              <a:gd name="T63" fmla="*/ 735 h 1168"/>
              <a:gd name="T64" fmla="*/ 457 w 936"/>
              <a:gd name="T65" fmla="*/ 735 h 1168"/>
              <a:gd name="T66" fmla="*/ 468 w 936"/>
              <a:gd name="T67" fmla="*/ 235 h 1168"/>
              <a:gd name="T68" fmla="*/ 935 w 936"/>
              <a:gd name="T69" fmla="*/ 700 h 1168"/>
              <a:gd name="T70" fmla="*/ 468 w 936"/>
              <a:gd name="T71" fmla="*/ 1167 h 1168"/>
              <a:gd name="T72" fmla="*/ 0 w 936"/>
              <a:gd name="T73" fmla="*/ 700 h 1168"/>
              <a:gd name="T74" fmla="*/ 118 w 936"/>
              <a:gd name="T75" fmla="*/ 700 h 1168"/>
              <a:gd name="T76" fmla="*/ 468 w 936"/>
              <a:gd name="T77" fmla="*/ 1050 h 1168"/>
              <a:gd name="T78" fmla="*/ 818 w 936"/>
              <a:gd name="T79" fmla="*/ 700 h 1168"/>
              <a:gd name="T80" fmla="*/ 468 w 936"/>
              <a:gd name="T81" fmla="*/ 350 h 1168"/>
              <a:gd name="T82" fmla="*/ 468 w 936"/>
              <a:gd name="T83" fmla="*/ 585 h 1168"/>
              <a:gd name="T84" fmla="*/ 175 w 936"/>
              <a:gd name="T85" fmla="*/ 292 h 1168"/>
              <a:gd name="T86" fmla="*/ 468 w 936"/>
              <a:gd name="T87" fmla="*/ 0 h 1168"/>
              <a:gd name="T88" fmla="*/ 468 w 936"/>
              <a:gd name="T8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36" h="1168">
                <a:moveTo>
                  <a:pt x="457" y="735"/>
                </a:moveTo>
                <a:cubicBezTo>
                  <a:pt x="452" y="737"/>
                  <a:pt x="437" y="742"/>
                  <a:pt x="437" y="746"/>
                </a:cubicBezTo>
                <a:cubicBezTo>
                  <a:pt x="437" y="752"/>
                  <a:pt x="432" y="754"/>
                  <a:pt x="432" y="754"/>
                </a:cubicBezTo>
                <a:lnTo>
                  <a:pt x="391" y="754"/>
                </a:lnTo>
                <a:lnTo>
                  <a:pt x="405" y="626"/>
                </a:lnTo>
                <a:lnTo>
                  <a:pt x="544" y="626"/>
                </a:lnTo>
                <a:lnTo>
                  <a:pt x="544" y="667"/>
                </a:lnTo>
                <a:lnTo>
                  <a:pt x="443" y="667"/>
                </a:lnTo>
                <a:lnTo>
                  <a:pt x="437" y="719"/>
                </a:lnTo>
                <a:cubicBezTo>
                  <a:pt x="437" y="719"/>
                  <a:pt x="443" y="719"/>
                  <a:pt x="443" y="713"/>
                </a:cubicBezTo>
                <a:cubicBezTo>
                  <a:pt x="443" y="708"/>
                  <a:pt x="451" y="711"/>
                  <a:pt x="451" y="705"/>
                </a:cubicBezTo>
                <a:cubicBezTo>
                  <a:pt x="451" y="700"/>
                  <a:pt x="457" y="705"/>
                  <a:pt x="462" y="705"/>
                </a:cubicBezTo>
                <a:lnTo>
                  <a:pt x="473" y="705"/>
                </a:lnTo>
                <a:cubicBezTo>
                  <a:pt x="484" y="705"/>
                  <a:pt x="497" y="708"/>
                  <a:pt x="503" y="713"/>
                </a:cubicBezTo>
                <a:cubicBezTo>
                  <a:pt x="508" y="719"/>
                  <a:pt x="519" y="724"/>
                  <a:pt x="525" y="730"/>
                </a:cubicBezTo>
                <a:cubicBezTo>
                  <a:pt x="537" y="742"/>
                  <a:pt x="550" y="767"/>
                  <a:pt x="550" y="793"/>
                </a:cubicBezTo>
                <a:cubicBezTo>
                  <a:pt x="550" y="804"/>
                  <a:pt x="549" y="818"/>
                  <a:pt x="544" y="823"/>
                </a:cubicBezTo>
                <a:cubicBezTo>
                  <a:pt x="538" y="829"/>
                  <a:pt x="536" y="842"/>
                  <a:pt x="525" y="853"/>
                </a:cubicBezTo>
                <a:cubicBezTo>
                  <a:pt x="514" y="864"/>
                  <a:pt x="508" y="864"/>
                  <a:pt x="503" y="869"/>
                </a:cubicBezTo>
                <a:cubicBezTo>
                  <a:pt x="497" y="875"/>
                  <a:pt x="478" y="875"/>
                  <a:pt x="468" y="875"/>
                </a:cubicBezTo>
                <a:cubicBezTo>
                  <a:pt x="457" y="875"/>
                  <a:pt x="442" y="875"/>
                  <a:pt x="437" y="869"/>
                </a:cubicBezTo>
                <a:cubicBezTo>
                  <a:pt x="431" y="864"/>
                  <a:pt x="421" y="864"/>
                  <a:pt x="410" y="858"/>
                </a:cubicBezTo>
                <a:cubicBezTo>
                  <a:pt x="395" y="851"/>
                  <a:pt x="385" y="827"/>
                  <a:pt x="385" y="806"/>
                </a:cubicBezTo>
                <a:lnTo>
                  <a:pt x="432" y="806"/>
                </a:lnTo>
                <a:cubicBezTo>
                  <a:pt x="432" y="827"/>
                  <a:pt x="446" y="834"/>
                  <a:pt x="468" y="834"/>
                </a:cubicBezTo>
                <a:cubicBezTo>
                  <a:pt x="473" y="834"/>
                  <a:pt x="478" y="834"/>
                  <a:pt x="484" y="828"/>
                </a:cubicBezTo>
                <a:lnTo>
                  <a:pt x="498" y="817"/>
                </a:lnTo>
                <a:cubicBezTo>
                  <a:pt x="498" y="817"/>
                  <a:pt x="503" y="806"/>
                  <a:pt x="503" y="801"/>
                </a:cubicBezTo>
                <a:lnTo>
                  <a:pt x="503" y="765"/>
                </a:lnTo>
                <a:lnTo>
                  <a:pt x="498" y="754"/>
                </a:lnTo>
                <a:lnTo>
                  <a:pt x="484" y="741"/>
                </a:lnTo>
                <a:cubicBezTo>
                  <a:pt x="484" y="741"/>
                  <a:pt x="473" y="735"/>
                  <a:pt x="468" y="735"/>
                </a:cubicBezTo>
                <a:lnTo>
                  <a:pt x="457" y="735"/>
                </a:lnTo>
                <a:close/>
                <a:moveTo>
                  <a:pt x="468" y="235"/>
                </a:moveTo>
                <a:cubicBezTo>
                  <a:pt x="725" y="235"/>
                  <a:pt x="935" y="443"/>
                  <a:pt x="935" y="700"/>
                </a:cubicBezTo>
                <a:cubicBezTo>
                  <a:pt x="935" y="957"/>
                  <a:pt x="725" y="1167"/>
                  <a:pt x="468" y="1167"/>
                </a:cubicBezTo>
                <a:cubicBezTo>
                  <a:pt x="211" y="1167"/>
                  <a:pt x="0" y="957"/>
                  <a:pt x="0" y="700"/>
                </a:cubicBezTo>
                <a:lnTo>
                  <a:pt x="118" y="700"/>
                </a:lnTo>
                <a:cubicBezTo>
                  <a:pt x="118" y="891"/>
                  <a:pt x="276" y="1050"/>
                  <a:pt x="468" y="1050"/>
                </a:cubicBezTo>
                <a:cubicBezTo>
                  <a:pt x="659" y="1050"/>
                  <a:pt x="818" y="892"/>
                  <a:pt x="818" y="700"/>
                </a:cubicBezTo>
                <a:cubicBezTo>
                  <a:pt x="818" y="509"/>
                  <a:pt x="659" y="350"/>
                  <a:pt x="468" y="350"/>
                </a:cubicBezTo>
                <a:lnTo>
                  <a:pt x="468" y="585"/>
                </a:lnTo>
                <a:lnTo>
                  <a:pt x="175" y="292"/>
                </a:lnTo>
                <a:lnTo>
                  <a:pt x="468" y="0"/>
                </a:lnTo>
                <a:lnTo>
                  <a:pt x="46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97364" y="3570288"/>
            <a:ext cx="377825" cy="419100"/>
          </a:xfrm>
          <a:custGeom>
            <a:avLst/>
            <a:gdLst>
              <a:gd name="T0" fmla="*/ 818 w 1051"/>
              <a:gd name="T1" fmla="*/ 640 h 1166"/>
              <a:gd name="T2" fmla="*/ 933 w 1051"/>
              <a:gd name="T3" fmla="*/ 640 h 1166"/>
              <a:gd name="T4" fmla="*/ 933 w 1051"/>
              <a:gd name="T5" fmla="*/ 990 h 1166"/>
              <a:gd name="T6" fmla="*/ 233 w 1051"/>
              <a:gd name="T7" fmla="*/ 990 h 1166"/>
              <a:gd name="T8" fmla="*/ 233 w 1051"/>
              <a:gd name="T9" fmla="*/ 1165 h 1166"/>
              <a:gd name="T10" fmla="*/ 0 w 1051"/>
              <a:gd name="T11" fmla="*/ 932 h 1166"/>
              <a:gd name="T12" fmla="*/ 233 w 1051"/>
              <a:gd name="T13" fmla="*/ 700 h 1166"/>
              <a:gd name="T14" fmla="*/ 233 w 1051"/>
              <a:gd name="T15" fmla="*/ 875 h 1166"/>
              <a:gd name="T16" fmla="*/ 818 w 1051"/>
              <a:gd name="T17" fmla="*/ 875 h 1166"/>
              <a:gd name="T18" fmla="*/ 818 w 1051"/>
              <a:gd name="T19" fmla="*/ 640 h 1166"/>
              <a:gd name="T20" fmla="*/ 233 w 1051"/>
              <a:gd name="T21" fmla="*/ 290 h 1166"/>
              <a:gd name="T22" fmla="*/ 233 w 1051"/>
              <a:gd name="T23" fmla="*/ 525 h 1166"/>
              <a:gd name="T24" fmla="*/ 118 w 1051"/>
              <a:gd name="T25" fmla="*/ 525 h 1166"/>
              <a:gd name="T26" fmla="*/ 118 w 1051"/>
              <a:gd name="T27" fmla="*/ 175 h 1166"/>
              <a:gd name="T28" fmla="*/ 818 w 1051"/>
              <a:gd name="T29" fmla="*/ 175 h 1166"/>
              <a:gd name="T30" fmla="*/ 818 w 1051"/>
              <a:gd name="T31" fmla="*/ 0 h 1166"/>
              <a:gd name="T32" fmla="*/ 1050 w 1051"/>
              <a:gd name="T33" fmla="*/ 233 h 1166"/>
              <a:gd name="T34" fmla="*/ 818 w 1051"/>
              <a:gd name="T35" fmla="*/ 465 h 1166"/>
              <a:gd name="T36" fmla="*/ 818 w 1051"/>
              <a:gd name="T37" fmla="*/ 290 h 1166"/>
              <a:gd name="T38" fmla="*/ 233 w 1051"/>
              <a:gd name="T39"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166">
                <a:moveTo>
                  <a:pt x="818" y="640"/>
                </a:moveTo>
                <a:lnTo>
                  <a:pt x="933" y="640"/>
                </a:lnTo>
                <a:lnTo>
                  <a:pt x="933" y="990"/>
                </a:lnTo>
                <a:lnTo>
                  <a:pt x="233" y="990"/>
                </a:lnTo>
                <a:lnTo>
                  <a:pt x="233" y="1165"/>
                </a:lnTo>
                <a:lnTo>
                  <a:pt x="0" y="932"/>
                </a:lnTo>
                <a:lnTo>
                  <a:pt x="233" y="700"/>
                </a:lnTo>
                <a:lnTo>
                  <a:pt x="233" y="875"/>
                </a:lnTo>
                <a:lnTo>
                  <a:pt x="818" y="875"/>
                </a:lnTo>
                <a:lnTo>
                  <a:pt x="818" y="640"/>
                </a:lnTo>
                <a:close/>
                <a:moveTo>
                  <a:pt x="233" y="290"/>
                </a:moveTo>
                <a:lnTo>
                  <a:pt x="233" y="525"/>
                </a:lnTo>
                <a:lnTo>
                  <a:pt x="118" y="525"/>
                </a:lnTo>
                <a:lnTo>
                  <a:pt x="118" y="175"/>
                </a:lnTo>
                <a:lnTo>
                  <a:pt x="818" y="175"/>
                </a:lnTo>
                <a:lnTo>
                  <a:pt x="818" y="0"/>
                </a:lnTo>
                <a:lnTo>
                  <a:pt x="1050" y="233"/>
                </a:lnTo>
                <a:lnTo>
                  <a:pt x="818" y="465"/>
                </a:lnTo>
                <a:lnTo>
                  <a:pt x="818" y="290"/>
                </a:lnTo>
                <a:lnTo>
                  <a:pt x="233" y="29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70514" y="3570288"/>
            <a:ext cx="377825" cy="419100"/>
          </a:xfrm>
          <a:custGeom>
            <a:avLst/>
            <a:gdLst>
              <a:gd name="T0" fmla="*/ 582 w 1051"/>
              <a:gd name="T1" fmla="*/ 757 h 1166"/>
              <a:gd name="T2" fmla="*/ 495 w 1051"/>
              <a:gd name="T3" fmla="*/ 757 h 1166"/>
              <a:gd name="T4" fmla="*/ 495 w 1051"/>
              <a:gd name="T5" fmla="*/ 525 h 1166"/>
              <a:gd name="T6" fmla="*/ 407 w 1051"/>
              <a:gd name="T7" fmla="*/ 525 h 1166"/>
              <a:gd name="T8" fmla="*/ 407 w 1051"/>
              <a:gd name="T9" fmla="*/ 465 h 1166"/>
              <a:gd name="T10" fmla="*/ 525 w 1051"/>
              <a:gd name="T11" fmla="*/ 407 h 1166"/>
              <a:gd name="T12" fmla="*/ 582 w 1051"/>
              <a:gd name="T13" fmla="*/ 407 h 1166"/>
              <a:gd name="T14" fmla="*/ 582 w 1051"/>
              <a:gd name="T15" fmla="*/ 757 h 1166"/>
              <a:gd name="T16" fmla="*/ 817 w 1051"/>
              <a:gd name="T17" fmla="*/ 640 h 1166"/>
              <a:gd name="T18" fmla="*/ 932 w 1051"/>
              <a:gd name="T19" fmla="*/ 640 h 1166"/>
              <a:gd name="T20" fmla="*/ 932 w 1051"/>
              <a:gd name="T21" fmla="*/ 990 h 1166"/>
              <a:gd name="T22" fmla="*/ 232 w 1051"/>
              <a:gd name="T23" fmla="*/ 990 h 1166"/>
              <a:gd name="T24" fmla="*/ 232 w 1051"/>
              <a:gd name="T25" fmla="*/ 1165 h 1166"/>
              <a:gd name="T26" fmla="*/ 0 w 1051"/>
              <a:gd name="T27" fmla="*/ 932 h 1166"/>
              <a:gd name="T28" fmla="*/ 232 w 1051"/>
              <a:gd name="T29" fmla="*/ 700 h 1166"/>
              <a:gd name="T30" fmla="*/ 232 w 1051"/>
              <a:gd name="T31" fmla="*/ 875 h 1166"/>
              <a:gd name="T32" fmla="*/ 817 w 1051"/>
              <a:gd name="T33" fmla="*/ 875 h 1166"/>
              <a:gd name="T34" fmla="*/ 817 w 1051"/>
              <a:gd name="T35" fmla="*/ 640 h 1166"/>
              <a:gd name="T36" fmla="*/ 232 w 1051"/>
              <a:gd name="T37" fmla="*/ 290 h 1166"/>
              <a:gd name="T38" fmla="*/ 232 w 1051"/>
              <a:gd name="T39" fmla="*/ 525 h 1166"/>
              <a:gd name="T40" fmla="*/ 117 w 1051"/>
              <a:gd name="T41" fmla="*/ 525 h 1166"/>
              <a:gd name="T42" fmla="*/ 117 w 1051"/>
              <a:gd name="T43" fmla="*/ 175 h 1166"/>
              <a:gd name="T44" fmla="*/ 817 w 1051"/>
              <a:gd name="T45" fmla="*/ 175 h 1166"/>
              <a:gd name="T46" fmla="*/ 817 w 1051"/>
              <a:gd name="T47" fmla="*/ 0 h 1166"/>
              <a:gd name="T48" fmla="*/ 1050 w 1051"/>
              <a:gd name="T49" fmla="*/ 233 h 1166"/>
              <a:gd name="T50" fmla="*/ 817 w 1051"/>
              <a:gd name="T51" fmla="*/ 465 h 1166"/>
              <a:gd name="T52" fmla="*/ 817 w 1051"/>
              <a:gd name="T53" fmla="*/ 290 h 1166"/>
              <a:gd name="T54" fmla="*/ 232 w 1051"/>
              <a:gd name="T55"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6">
                <a:moveTo>
                  <a:pt x="582" y="757"/>
                </a:moveTo>
                <a:lnTo>
                  <a:pt x="495" y="757"/>
                </a:lnTo>
                <a:lnTo>
                  <a:pt x="495" y="525"/>
                </a:lnTo>
                <a:lnTo>
                  <a:pt x="407" y="525"/>
                </a:lnTo>
                <a:lnTo>
                  <a:pt x="407" y="465"/>
                </a:lnTo>
                <a:lnTo>
                  <a:pt x="525" y="407"/>
                </a:lnTo>
                <a:lnTo>
                  <a:pt x="582" y="407"/>
                </a:lnTo>
                <a:lnTo>
                  <a:pt x="582" y="757"/>
                </a:lnTo>
                <a:close/>
                <a:moveTo>
                  <a:pt x="817" y="640"/>
                </a:moveTo>
                <a:lnTo>
                  <a:pt x="932" y="640"/>
                </a:lnTo>
                <a:lnTo>
                  <a:pt x="932" y="990"/>
                </a:lnTo>
                <a:lnTo>
                  <a:pt x="232" y="990"/>
                </a:lnTo>
                <a:lnTo>
                  <a:pt x="232" y="1165"/>
                </a:lnTo>
                <a:lnTo>
                  <a:pt x="0" y="932"/>
                </a:lnTo>
                <a:lnTo>
                  <a:pt x="232" y="700"/>
                </a:lnTo>
                <a:lnTo>
                  <a:pt x="232" y="875"/>
                </a:lnTo>
                <a:lnTo>
                  <a:pt x="817" y="875"/>
                </a:lnTo>
                <a:lnTo>
                  <a:pt x="817" y="640"/>
                </a:lnTo>
                <a:close/>
                <a:moveTo>
                  <a:pt x="232" y="290"/>
                </a:moveTo>
                <a:lnTo>
                  <a:pt x="232" y="525"/>
                </a:lnTo>
                <a:lnTo>
                  <a:pt x="117" y="525"/>
                </a:lnTo>
                <a:lnTo>
                  <a:pt x="117" y="175"/>
                </a:lnTo>
                <a:lnTo>
                  <a:pt x="817" y="175"/>
                </a:lnTo>
                <a:lnTo>
                  <a:pt x="817" y="0"/>
                </a:lnTo>
                <a:lnTo>
                  <a:pt x="1050" y="233"/>
                </a:lnTo>
                <a:lnTo>
                  <a:pt x="817" y="465"/>
                </a:lnTo>
                <a:lnTo>
                  <a:pt x="817" y="290"/>
                </a:lnTo>
                <a:lnTo>
                  <a:pt x="232" y="29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43664" y="3689352"/>
            <a:ext cx="377825" cy="293688"/>
          </a:xfrm>
          <a:custGeom>
            <a:avLst/>
            <a:gdLst>
              <a:gd name="T0" fmla="*/ 0 w 1051"/>
              <a:gd name="T1" fmla="*/ 0 h 816"/>
              <a:gd name="T2" fmla="*/ 1050 w 1051"/>
              <a:gd name="T3" fmla="*/ 0 h 816"/>
              <a:gd name="T4" fmla="*/ 1050 w 1051"/>
              <a:gd name="T5" fmla="*/ 115 h 816"/>
              <a:gd name="T6" fmla="*/ 0 w 1051"/>
              <a:gd name="T7" fmla="*/ 115 h 816"/>
              <a:gd name="T8" fmla="*/ 0 w 1051"/>
              <a:gd name="T9" fmla="*/ 0 h 816"/>
              <a:gd name="T10" fmla="*/ 0 w 1051"/>
              <a:gd name="T11" fmla="*/ 350 h 816"/>
              <a:gd name="T12" fmla="*/ 0 w 1051"/>
              <a:gd name="T13" fmla="*/ 233 h 816"/>
              <a:gd name="T14" fmla="*/ 1050 w 1051"/>
              <a:gd name="T15" fmla="*/ 233 h 816"/>
              <a:gd name="T16" fmla="*/ 1050 w 1051"/>
              <a:gd name="T17" fmla="*/ 350 h 816"/>
              <a:gd name="T18" fmla="*/ 0 w 1051"/>
              <a:gd name="T19" fmla="*/ 350 h 816"/>
              <a:gd name="T20" fmla="*/ 0 w 1051"/>
              <a:gd name="T21" fmla="*/ 815 h 816"/>
              <a:gd name="T22" fmla="*/ 0 w 1051"/>
              <a:gd name="T23" fmla="*/ 700 h 816"/>
              <a:gd name="T24" fmla="*/ 1050 w 1051"/>
              <a:gd name="T25" fmla="*/ 700 h 816"/>
              <a:gd name="T26" fmla="*/ 1050 w 1051"/>
              <a:gd name="T27" fmla="*/ 815 h 816"/>
              <a:gd name="T28" fmla="*/ 0 w 1051"/>
              <a:gd name="T29" fmla="*/ 815 h 816"/>
              <a:gd name="T30" fmla="*/ 0 w 1051"/>
              <a:gd name="T31" fmla="*/ 582 h 816"/>
              <a:gd name="T32" fmla="*/ 0 w 1051"/>
              <a:gd name="T33" fmla="*/ 465 h 816"/>
              <a:gd name="T34" fmla="*/ 1050 w 1051"/>
              <a:gd name="T35" fmla="*/ 465 h 816"/>
              <a:gd name="T36" fmla="*/ 1050 w 1051"/>
              <a:gd name="T37" fmla="*/ 582 h 816"/>
              <a:gd name="T38" fmla="*/ 0 w 1051"/>
              <a:gd name="T39" fmla="*/ 582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816">
                <a:moveTo>
                  <a:pt x="0" y="0"/>
                </a:moveTo>
                <a:lnTo>
                  <a:pt x="1050" y="0"/>
                </a:lnTo>
                <a:lnTo>
                  <a:pt x="1050" y="115"/>
                </a:lnTo>
                <a:lnTo>
                  <a:pt x="0" y="115"/>
                </a:lnTo>
                <a:lnTo>
                  <a:pt x="0" y="0"/>
                </a:lnTo>
                <a:close/>
                <a:moveTo>
                  <a:pt x="0" y="350"/>
                </a:moveTo>
                <a:lnTo>
                  <a:pt x="0" y="233"/>
                </a:lnTo>
                <a:lnTo>
                  <a:pt x="1050" y="233"/>
                </a:lnTo>
                <a:lnTo>
                  <a:pt x="1050" y="350"/>
                </a:lnTo>
                <a:lnTo>
                  <a:pt x="0" y="350"/>
                </a:lnTo>
                <a:close/>
                <a:moveTo>
                  <a:pt x="0" y="815"/>
                </a:moveTo>
                <a:lnTo>
                  <a:pt x="0" y="700"/>
                </a:lnTo>
                <a:lnTo>
                  <a:pt x="1050" y="700"/>
                </a:lnTo>
                <a:lnTo>
                  <a:pt x="1050" y="815"/>
                </a:lnTo>
                <a:lnTo>
                  <a:pt x="0" y="815"/>
                </a:lnTo>
                <a:close/>
                <a:moveTo>
                  <a:pt x="0" y="582"/>
                </a:moveTo>
                <a:lnTo>
                  <a:pt x="0" y="465"/>
                </a:lnTo>
                <a:lnTo>
                  <a:pt x="1050" y="465"/>
                </a:lnTo>
                <a:lnTo>
                  <a:pt x="1050" y="582"/>
                </a:lnTo>
                <a:lnTo>
                  <a:pt x="0"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59674" y="3759201"/>
            <a:ext cx="293688" cy="41275"/>
          </a:xfrm>
          <a:custGeom>
            <a:avLst/>
            <a:gdLst>
              <a:gd name="T0" fmla="*/ 815 w 816"/>
              <a:gd name="T1" fmla="*/ 115 h 116"/>
              <a:gd name="T2" fmla="*/ 0 w 816"/>
              <a:gd name="T3" fmla="*/ 115 h 116"/>
              <a:gd name="T4" fmla="*/ 0 w 816"/>
              <a:gd name="T5" fmla="*/ 0 h 116"/>
              <a:gd name="T6" fmla="*/ 815 w 816"/>
              <a:gd name="T7" fmla="*/ 0 h 116"/>
              <a:gd name="T8" fmla="*/ 815 w 816"/>
              <a:gd name="T9" fmla="*/ 115 h 116"/>
            </a:gdLst>
            <a:ahLst/>
            <a:cxnLst>
              <a:cxn ang="0">
                <a:pos x="T0" y="T1"/>
              </a:cxn>
              <a:cxn ang="0">
                <a:pos x="T2" y="T3"/>
              </a:cxn>
              <a:cxn ang="0">
                <a:pos x="T4" y="T5"/>
              </a:cxn>
              <a:cxn ang="0">
                <a:pos x="T6" y="T7"/>
              </a:cxn>
              <a:cxn ang="0">
                <a:pos x="T8" y="T9"/>
              </a:cxn>
            </a:cxnLst>
            <a:rect l="0" t="0" r="r" b="b"/>
            <a:pathLst>
              <a:path w="816" h="116">
                <a:moveTo>
                  <a:pt x="815" y="115"/>
                </a:moveTo>
                <a:lnTo>
                  <a:pt x="0" y="115"/>
                </a:lnTo>
                <a:lnTo>
                  <a:pt x="0" y="0"/>
                </a:lnTo>
                <a:lnTo>
                  <a:pt x="815" y="0"/>
                </a:lnTo>
                <a:lnTo>
                  <a:pt x="815" y="11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0749" y="3540125"/>
            <a:ext cx="477838" cy="477838"/>
          </a:xfrm>
          <a:custGeom>
            <a:avLst/>
            <a:gdLst>
              <a:gd name="T0" fmla="*/ 408 w 1328"/>
              <a:gd name="T1" fmla="*/ 977 h 1328"/>
              <a:gd name="T2" fmla="*/ 525 w 1328"/>
              <a:gd name="T3" fmla="*/ 1094 h 1328"/>
              <a:gd name="T4" fmla="*/ 408 w 1328"/>
              <a:gd name="T5" fmla="*/ 1209 h 1328"/>
              <a:gd name="T6" fmla="*/ 293 w 1328"/>
              <a:gd name="T7" fmla="*/ 1094 h 1328"/>
              <a:gd name="T8" fmla="*/ 408 w 1328"/>
              <a:gd name="T9" fmla="*/ 977 h 1328"/>
              <a:gd name="T10" fmla="*/ 908 w 1328"/>
              <a:gd name="T11" fmla="*/ 684 h 1328"/>
              <a:gd name="T12" fmla="*/ 383 w 1328"/>
              <a:gd name="T13" fmla="*/ 159 h 1328"/>
              <a:gd name="T14" fmla="*/ 1168 w 1328"/>
              <a:gd name="T15" fmla="*/ 159 h 1328"/>
              <a:gd name="T16" fmla="*/ 1225 w 1328"/>
              <a:gd name="T17" fmla="*/ 219 h 1328"/>
              <a:gd name="T18" fmla="*/ 1217 w 1328"/>
              <a:gd name="T19" fmla="*/ 247 h 1328"/>
              <a:gd name="T20" fmla="*/ 1009 w 1328"/>
              <a:gd name="T21" fmla="*/ 624 h 1328"/>
              <a:gd name="T22" fmla="*/ 908 w 1328"/>
              <a:gd name="T23" fmla="*/ 684 h 1328"/>
              <a:gd name="T24" fmla="*/ 432 w 1328"/>
              <a:gd name="T25" fmla="*/ 802 h 1328"/>
              <a:gd name="T26" fmla="*/ 728 w 1328"/>
              <a:gd name="T27" fmla="*/ 802 h 1328"/>
              <a:gd name="T28" fmla="*/ 610 w 1328"/>
              <a:gd name="T29" fmla="*/ 684 h 1328"/>
              <a:gd name="T30" fmla="*/ 473 w 1328"/>
              <a:gd name="T31" fmla="*/ 684 h 1328"/>
              <a:gd name="T32" fmla="*/ 421 w 1328"/>
              <a:gd name="T33" fmla="*/ 780 h 1328"/>
              <a:gd name="T34" fmla="*/ 419 w 1328"/>
              <a:gd name="T35" fmla="*/ 788 h 1328"/>
              <a:gd name="T36" fmla="*/ 432 w 1328"/>
              <a:gd name="T37" fmla="*/ 802 h 1328"/>
              <a:gd name="T38" fmla="*/ 1327 w 1328"/>
              <a:gd name="T39" fmla="*/ 1253 h 1328"/>
              <a:gd name="T40" fmla="*/ 1253 w 1328"/>
              <a:gd name="T41" fmla="*/ 1327 h 1328"/>
              <a:gd name="T42" fmla="*/ 1086 w 1328"/>
              <a:gd name="T43" fmla="*/ 1160 h 1328"/>
              <a:gd name="T44" fmla="*/ 993 w 1328"/>
              <a:gd name="T45" fmla="*/ 1209 h 1328"/>
              <a:gd name="T46" fmla="*/ 875 w 1328"/>
              <a:gd name="T47" fmla="*/ 1094 h 1328"/>
              <a:gd name="T48" fmla="*/ 925 w 1328"/>
              <a:gd name="T49" fmla="*/ 998 h 1328"/>
              <a:gd name="T50" fmla="*/ 843 w 1328"/>
              <a:gd name="T51" fmla="*/ 919 h 1328"/>
              <a:gd name="T52" fmla="*/ 408 w 1328"/>
              <a:gd name="T53" fmla="*/ 919 h 1328"/>
              <a:gd name="T54" fmla="*/ 293 w 1328"/>
              <a:gd name="T55" fmla="*/ 802 h 1328"/>
              <a:gd name="T56" fmla="*/ 307 w 1328"/>
              <a:gd name="T57" fmla="*/ 747 h 1328"/>
              <a:gd name="T58" fmla="*/ 386 w 1328"/>
              <a:gd name="T59" fmla="*/ 602 h 1328"/>
              <a:gd name="T60" fmla="*/ 257 w 1328"/>
              <a:gd name="T61" fmla="*/ 331 h 1328"/>
              <a:gd name="T62" fmla="*/ 0 w 1328"/>
              <a:gd name="T63" fmla="*/ 74 h 1328"/>
              <a:gd name="T64" fmla="*/ 74 w 1328"/>
              <a:gd name="T65" fmla="*/ 0 h 1328"/>
              <a:gd name="T66" fmla="*/ 1327 w 1328"/>
              <a:gd name="T67" fmla="*/ 1253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28" h="1328">
                <a:moveTo>
                  <a:pt x="408" y="977"/>
                </a:moveTo>
                <a:cubicBezTo>
                  <a:pt x="471" y="977"/>
                  <a:pt x="525" y="1031"/>
                  <a:pt x="525" y="1094"/>
                </a:cubicBezTo>
                <a:cubicBezTo>
                  <a:pt x="525" y="1157"/>
                  <a:pt x="471" y="1209"/>
                  <a:pt x="408" y="1209"/>
                </a:cubicBezTo>
                <a:cubicBezTo>
                  <a:pt x="345" y="1209"/>
                  <a:pt x="293" y="1157"/>
                  <a:pt x="293" y="1094"/>
                </a:cubicBezTo>
                <a:cubicBezTo>
                  <a:pt x="293" y="1031"/>
                  <a:pt x="345" y="977"/>
                  <a:pt x="408" y="977"/>
                </a:cubicBezTo>
                <a:close/>
                <a:moveTo>
                  <a:pt x="908" y="684"/>
                </a:moveTo>
                <a:lnTo>
                  <a:pt x="383" y="159"/>
                </a:lnTo>
                <a:lnTo>
                  <a:pt x="1168" y="159"/>
                </a:lnTo>
                <a:cubicBezTo>
                  <a:pt x="1201" y="159"/>
                  <a:pt x="1225" y="186"/>
                  <a:pt x="1225" y="219"/>
                </a:cubicBezTo>
                <a:cubicBezTo>
                  <a:pt x="1225" y="230"/>
                  <a:pt x="1223" y="238"/>
                  <a:pt x="1217" y="247"/>
                </a:cubicBezTo>
                <a:lnTo>
                  <a:pt x="1009" y="624"/>
                </a:lnTo>
                <a:cubicBezTo>
                  <a:pt x="990" y="659"/>
                  <a:pt x="952" y="684"/>
                  <a:pt x="908" y="684"/>
                </a:cubicBezTo>
                <a:close/>
                <a:moveTo>
                  <a:pt x="432" y="802"/>
                </a:moveTo>
                <a:lnTo>
                  <a:pt x="728" y="802"/>
                </a:lnTo>
                <a:lnTo>
                  <a:pt x="610" y="684"/>
                </a:lnTo>
                <a:lnTo>
                  <a:pt x="473" y="684"/>
                </a:lnTo>
                <a:lnTo>
                  <a:pt x="421" y="780"/>
                </a:lnTo>
                <a:lnTo>
                  <a:pt x="419" y="788"/>
                </a:lnTo>
                <a:cubicBezTo>
                  <a:pt x="419" y="796"/>
                  <a:pt x="424" y="802"/>
                  <a:pt x="432" y="802"/>
                </a:cubicBezTo>
                <a:close/>
                <a:moveTo>
                  <a:pt x="1327" y="1253"/>
                </a:moveTo>
                <a:lnTo>
                  <a:pt x="1253" y="1327"/>
                </a:lnTo>
                <a:lnTo>
                  <a:pt x="1086" y="1160"/>
                </a:lnTo>
                <a:cubicBezTo>
                  <a:pt x="1064" y="1190"/>
                  <a:pt x="1031" y="1209"/>
                  <a:pt x="993" y="1209"/>
                </a:cubicBezTo>
                <a:cubicBezTo>
                  <a:pt x="930" y="1209"/>
                  <a:pt x="875" y="1157"/>
                  <a:pt x="875" y="1094"/>
                </a:cubicBezTo>
                <a:cubicBezTo>
                  <a:pt x="875" y="1056"/>
                  <a:pt x="894" y="1020"/>
                  <a:pt x="925" y="998"/>
                </a:cubicBezTo>
                <a:lnTo>
                  <a:pt x="843" y="919"/>
                </a:lnTo>
                <a:lnTo>
                  <a:pt x="408" y="919"/>
                </a:lnTo>
                <a:cubicBezTo>
                  <a:pt x="345" y="919"/>
                  <a:pt x="293" y="864"/>
                  <a:pt x="293" y="802"/>
                </a:cubicBezTo>
                <a:cubicBezTo>
                  <a:pt x="293" y="782"/>
                  <a:pt x="298" y="763"/>
                  <a:pt x="307" y="747"/>
                </a:cubicBezTo>
                <a:lnTo>
                  <a:pt x="386" y="602"/>
                </a:lnTo>
                <a:lnTo>
                  <a:pt x="257" y="331"/>
                </a:lnTo>
                <a:lnTo>
                  <a:pt x="0" y="74"/>
                </a:lnTo>
                <a:lnTo>
                  <a:pt x="74" y="0"/>
                </a:lnTo>
                <a:lnTo>
                  <a:pt x="1327" y="125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0249" y="3590926"/>
            <a:ext cx="463550" cy="377825"/>
          </a:xfrm>
          <a:custGeom>
            <a:avLst/>
            <a:gdLst>
              <a:gd name="T0" fmla="*/ 875 w 1287"/>
              <a:gd name="T1" fmla="*/ 407 h 1050"/>
              <a:gd name="T2" fmla="*/ 875 w 1287"/>
              <a:gd name="T3" fmla="*/ 524 h 1050"/>
              <a:gd name="T4" fmla="*/ 411 w 1287"/>
              <a:gd name="T5" fmla="*/ 524 h 1050"/>
              <a:gd name="T6" fmla="*/ 411 w 1287"/>
              <a:gd name="T7" fmla="*/ 407 h 1050"/>
              <a:gd name="T8" fmla="*/ 875 w 1287"/>
              <a:gd name="T9" fmla="*/ 407 h 1050"/>
              <a:gd name="T10" fmla="*/ 1168 w 1287"/>
              <a:gd name="T11" fmla="*/ 817 h 1050"/>
              <a:gd name="T12" fmla="*/ 1168 w 1287"/>
              <a:gd name="T13" fmla="*/ 117 h 1050"/>
              <a:gd name="T14" fmla="*/ 118 w 1287"/>
              <a:gd name="T15" fmla="*/ 117 h 1050"/>
              <a:gd name="T16" fmla="*/ 118 w 1287"/>
              <a:gd name="T17" fmla="*/ 817 h 1050"/>
              <a:gd name="T18" fmla="*/ 1168 w 1287"/>
              <a:gd name="T19" fmla="*/ 817 h 1050"/>
              <a:gd name="T20" fmla="*/ 1168 w 1287"/>
              <a:gd name="T21" fmla="*/ 0 h 1050"/>
              <a:gd name="T22" fmla="*/ 1286 w 1287"/>
              <a:gd name="T23" fmla="*/ 117 h 1050"/>
              <a:gd name="T24" fmla="*/ 1283 w 1287"/>
              <a:gd name="T25" fmla="*/ 817 h 1050"/>
              <a:gd name="T26" fmla="*/ 1168 w 1287"/>
              <a:gd name="T27" fmla="*/ 932 h 1050"/>
              <a:gd name="T28" fmla="*/ 875 w 1287"/>
              <a:gd name="T29" fmla="*/ 932 h 1050"/>
              <a:gd name="T30" fmla="*/ 875 w 1287"/>
              <a:gd name="T31" fmla="*/ 1049 h 1050"/>
              <a:gd name="T32" fmla="*/ 411 w 1287"/>
              <a:gd name="T33" fmla="*/ 1049 h 1050"/>
              <a:gd name="T34" fmla="*/ 411 w 1287"/>
              <a:gd name="T35" fmla="*/ 932 h 1050"/>
              <a:gd name="T36" fmla="*/ 118 w 1287"/>
              <a:gd name="T37" fmla="*/ 932 h 1050"/>
              <a:gd name="T38" fmla="*/ 0 w 1287"/>
              <a:gd name="T39" fmla="*/ 817 h 1050"/>
              <a:gd name="T40" fmla="*/ 0 w 1287"/>
              <a:gd name="T41" fmla="*/ 117 h 1050"/>
              <a:gd name="T42" fmla="*/ 118 w 1287"/>
              <a:gd name="T43" fmla="*/ 0 h 1050"/>
              <a:gd name="T44" fmla="*/ 1168 w 1287"/>
              <a:gd name="T4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7" h="1050">
                <a:moveTo>
                  <a:pt x="875" y="407"/>
                </a:moveTo>
                <a:lnTo>
                  <a:pt x="875" y="524"/>
                </a:lnTo>
                <a:lnTo>
                  <a:pt x="411" y="524"/>
                </a:lnTo>
                <a:lnTo>
                  <a:pt x="411" y="407"/>
                </a:lnTo>
                <a:lnTo>
                  <a:pt x="875" y="407"/>
                </a:lnTo>
                <a:close/>
                <a:moveTo>
                  <a:pt x="1168" y="817"/>
                </a:moveTo>
                <a:lnTo>
                  <a:pt x="1168" y="117"/>
                </a:lnTo>
                <a:lnTo>
                  <a:pt x="118" y="117"/>
                </a:lnTo>
                <a:lnTo>
                  <a:pt x="118" y="817"/>
                </a:lnTo>
                <a:lnTo>
                  <a:pt x="1168" y="817"/>
                </a:lnTo>
                <a:close/>
                <a:moveTo>
                  <a:pt x="1168" y="0"/>
                </a:moveTo>
                <a:cubicBezTo>
                  <a:pt x="1231" y="0"/>
                  <a:pt x="1286" y="51"/>
                  <a:pt x="1286" y="117"/>
                </a:cubicBezTo>
                <a:lnTo>
                  <a:pt x="1283" y="817"/>
                </a:lnTo>
                <a:cubicBezTo>
                  <a:pt x="1283" y="880"/>
                  <a:pt x="1231" y="932"/>
                  <a:pt x="1168" y="932"/>
                </a:cubicBezTo>
                <a:lnTo>
                  <a:pt x="875" y="932"/>
                </a:lnTo>
                <a:lnTo>
                  <a:pt x="875" y="1049"/>
                </a:lnTo>
                <a:lnTo>
                  <a:pt x="411" y="1049"/>
                </a:lnTo>
                <a:lnTo>
                  <a:pt x="411" y="932"/>
                </a:lnTo>
                <a:lnTo>
                  <a:pt x="118" y="932"/>
                </a:lnTo>
                <a:cubicBezTo>
                  <a:pt x="52" y="932"/>
                  <a:pt x="0" y="880"/>
                  <a:pt x="0" y="817"/>
                </a:cubicBezTo>
                <a:lnTo>
                  <a:pt x="0" y="117"/>
                </a:lnTo>
                <a:cubicBezTo>
                  <a:pt x="0" y="51"/>
                  <a:pt x="52"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3570288"/>
            <a:ext cx="419100" cy="419100"/>
          </a:xfrm>
          <a:custGeom>
            <a:avLst/>
            <a:gdLst>
              <a:gd name="T0" fmla="*/ 875 w 1166"/>
              <a:gd name="T1" fmla="*/ 640 h 1166"/>
              <a:gd name="T2" fmla="*/ 875 w 1166"/>
              <a:gd name="T3" fmla="*/ 525 h 1166"/>
              <a:gd name="T4" fmla="*/ 290 w 1166"/>
              <a:gd name="T5" fmla="*/ 525 h 1166"/>
              <a:gd name="T6" fmla="*/ 290 w 1166"/>
              <a:gd name="T7" fmla="*/ 640 h 1166"/>
              <a:gd name="T8" fmla="*/ 875 w 1166"/>
              <a:gd name="T9" fmla="*/ 640 h 1166"/>
              <a:gd name="T10" fmla="*/ 583 w 1166"/>
              <a:gd name="T11" fmla="*/ 0 h 1166"/>
              <a:gd name="T12" fmla="*/ 1165 w 1166"/>
              <a:gd name="T13" fmla="*/ 582 h 1166"/>
              <a:gd name="T14" fmla="*/ 583 w 1166"/>
              <a:gd name="T15" fmla="*/ 1165 h 1166"/>
              <a:gd name="T16" fmla="*/ 0 w 1166"/>
              <a:gd name="T17" fmla="*/ 582 h 1166"/>
              <a:gd name="T18" fmla="*/ 583 w 1166"/>
              <a:gd name="T1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1166">
                <a:moveTo>
                  <a:pt x="875" y="640"/>
                </a:moveTo>
                <a:lnTo>
                  <a:pt x="875" y="525"/>
                </a:lnTo>
                <a:lnTo>
                  <a:pt x="290" y="525"/>
                </a:lnTo>
                <a:lnTo>
                  <a:pt x="290" y="640"/>
                </a:lnTo>
                <a:lnTo>
                  <a:pt x="875" y="640"/>
                </a:lnTo>
                <a:close/>
                <a:moveTo>
                  <a:pt x="583" y="0"/>
                </a:moveTo>
                <a:cubicBezTo>
                  <a:pt x="905" y="0"/>
                  <a:pt x="1165" y="260"/>
                  <a:pt x="1165" y="582"/>
                </a:cubicBezTo>
                <a:cubicBezTo>
                  <a:pt x="1165" y="905"/>
                  <a:pt x="906" y="1165"/>
                  <a:pt x="583" y="1165"/>
                </a:cubicBezTo>
                <a:cubicBezTo>
                  <a:pt x="261" y="1165"/>
                  <a:pt x="0" y="905"/>
                  <a:pt x="0" y="582"/>
                </a:cubicBezTo>
                <a:cubicBezTo>
                  <a:pt x="0" y="260"/>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313239"/>
            <a:ext cx="336550" cy="420687"/>
          </a:xfrm>
          <a:custGeom>
            <a:avLst/>
            <a:gdLst>
              <a:gd name="T0" fmla="*/ 580 w 936"/>
              <a:gd name="T1" fmla="*/ 848 h 1169"/>
              <a:gd name="T2" fmla="*/ 607 w 936"/>
              <a:gd name="T3" fmla="*/ 829 h 1169"/>
              <a:gd name="T4" fmla="*/ 612 w 936"/>
              <a:gd name="T5" fmla="*/ 695 h 1169"/>
              <a:gd name="T6" fmla="*/ 580 w 936"/>
              <a:gd name="T7" fmla="*/ 659 h 1169"/>
              <a:gd name="T8" fmla="*/ 550 w 936"/>
              <a:gd name="T9" fmla="*/ 678 h 1169"/>
              <a:gd name="T10" fmla="*/ 544 w 936"/>
              <a:gd name="T11" fmla="*/ 812 h 1169"/>
              <a:gd name="T12" fmla="*/ 659 w 936"/>
              <a:gd name="T13" fmla="*/ 771 h 1169"/>
              <a:gd name="T14" fmla="*/ 637 w 936"/>
              <a:gd name="T15" fmla="*/ 853 h 1169"/>
              <a:gd name="T16" fmla="*/ 571 w 936"/>
              <a:gd name="T17" fmla="*/ 875 h 1169"/>
              <a:gd name="T18" fmla="*/ 492 w 936"/>
              <a:gd name="T19" fmla="*/ 818 h 1169"/>
              <a:gd name="T20" fmla="*/ 484 w 936"/>
              <a:gd name="T21" fmla="*/ 730 h 1169"/>
              <a:gd name="T22" fmla="*/ 509 w 936"/>
              <a:gd name="T23" fmla="*/ 648 h 1169"/>
              <a:gd name="T24" fmla="*/ 571 w 936"/>
              <a:gd name="T25" fmla="*/ 626 h 1169"/>
              <a:gd name="T26" fmla="*/ 637 w 936"/>
              <a:gd name="T27" fmla="*/ 648 h 1169"/>
              <a:gd name="T28" fmla="*/ 659 w 936"/>
              <a:gd name="T29" fmla="*/ 730 h 1169"/>
              <a:gd name="T30" fmla="*/ 350 w 936"/>
              <a:gd name="T31" fmla="*/ 730 h 1169"/>
              <a:gd name="T32" fmla="*/ 391 w 936"/>
              <a:gd name="T33" fmla="*/ 684 h 1169"/>
              <a:gd name="T34" fmla="*/ 375 w 936"/>
              <a:gd name="T35" fmla="*/ 667 h 1169"/>
              <a:gd name="T36" fmla="*/ 334 w 936"/>
              <a:gd name="T37" fmla="*/ 673 h 1169"/>
              <a:gd name="T38" fmla="*/ 328 w 936"/>
              <a:gd name="T39" fmla="*/ 695 h 1169"/>
              <a:gd name="T40" fmla="*/ 317 w 936"/>
              <a:gd name="T41" fmla="*/ 632 h 1169"/>
              <a:gd name="T42" fmla="*/ 410 w 936"/>
              <a:gd name="T43" fmla="*/ 643 h 1169"/>
              <a:gd name="T44" fmla="*/ 432 w 936"/>
              <a:gd name="T45" fmla="*/ 714 h 1169"/>
              <a:gd name="T46" fmla="*/ 416 w 936"/>
              <a:gd name="T47" fmla="*/ 741 h 1169"/>
              <a:gd name="T48" fmla="*/ 427 w 936"/>
              <a:gd name="T49" fmla="*/ 777 h 1169"/>
              <a:gd name="T50" fmla="*/ 432 w 936"/>
              <a:gd name="T51" fmla="*/ 842 h 1169"/>
              <a:gd name="T52" fmla="*/ 386 w 936"/>
              <a:gd name="T53" fmla="*/ 875 h 1169"/>
              <a:gd name="T54" fmla="*/ 323 w 936"/>
              <a:gd name="T55" fmla="*/ 875 h 1169"/>
              <a:gd name="T56" fmla="*/ 268 w 936"/>
              <a:gd name="T57" fmla="*/ 807 h 1169"/>
              <a:gd name="T58" fmla="*/ 317 w 936"/>
              <a:gd name="T59" fmla="*/ 818 h 1169"/>
              <a:gd name="T60" fmla="*/ 334 w 936"/>
              <a:gd name="T61" fmla="*/ 834 h 1169"/>
              <a:gd name="T62" fmla="*/ 375 w 936"/>
              <a:gd name="T63" fmla="*/ 829 h 1169"/>
              <a:gd name="T64" fmla="*/ 380 w 936"/>
              <a:gd name="T65" fmla="*/ 788 h 1169"/>
              <a:gd name="T66" fmla="*/ 364 w 936"/>
              <a:gd name="T67" fmla="*/ 771 h 1169"/>
              <a:gd name="T68" fmla="*/ 328 w 936"/>
              <a:gd name="T69" fmla="*/ 730 h 1169"/>
              <a:gd name="T70" fmla="*/ 468 w 936"/>
              <a:gd name="T71" fmla="*/ 235 h 1169"/>
              <a:gd name="T72" fmla="*/ 468 w 936"/>
              <a:gd name="T73" fmla="*/ 1168 h 1169"/>
              <a:gd name="T74" fmla="*/ 118 w 936"/>
              <a:gd name="T75" fmla="*/ 700 h 1169"/>
              <a:gd name="T76" fmla="*/ 818 w 936"/>
              <a:gd name="T77" fmla="*/ 700 h 1169"/>
              <a:gd name="T78" fmla="*/ 468 w 936"/>
              <a:gd name="T79" fmla="*/ 585 h 1169"/>
              <a:gd name="T80" fmla="*/ 468 w 936"/>
              <a:gd name="T81" fmla="*/ 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36" h="1169">
                <a:moveTo>
                  <a:pt x="550" y="829"/>
                </a:moveTo>
                <a:cubicBezTo>
                  <a:pt x="550" y="839"/>
                  <a:pt x="569" y="848"/>
                  <a:pt x="580" y="848"/>
                </a:cubicBezTo>
                <a:cubicBezTo>
                  <a:pt x="585" y="848"/>
                  <a:pt x="591" y="848"/>
                  <a:pt x="596" y="842"/>
                </a:cubicBezTo>
                <a:lnTo>
                  <a:pt x="607" y="829"/>
                </a:lnTo>
                <a:cubicBezTo>
                  <a:pt x="607" y="829"/>
                  <a:pt x="612" y="818"/>
                  <a:pt x="612" y="812"/>
                </a:cubicBezTo>
                <a:lnTo>
                  <a:pt x="612" y="695"/>
                </a:lnTo>
                <a:cubicBezTo>
                  <a:pt x="612" y="689"/>
                  <a:pt x="607" y="684"/>
                  <a:pt x="607" y="678"/>
                </a:cubicBezTo>
                <a:cubicBezTo>
                  <a:pt x="607" y="672"/>
                  <a:pt x="586" y="659"/>
                  <a:pt x="580" y="659"/>
                </a:cubicBezTo>
                <a:cubicBezTo>
                  <a:pt x="574" y="659"/>
                  <a:pt x="566" y="662"/>
                  <a:pt x="561" y="667"/>
                </a:cubicBezTo>
                <a:lnTo>
                  <a:pt x="550" y="678"/>
                </a:lnTo>
                <a:cubicBezTo>
                  <a:pt x="550" y="678"/>
                  <a:pt x="544" y="689"/>
                  <a:pt x="544" y="695"/>
                </a:cubicBezTo>
                <a:lnTo>
                  <a:pt x="544" y="812"/>
                </a:lnTo>
                <a:cubicBezTo>
                  <a:pt x="544" y="812"/>
                  <a:pt x="550" y="823"/>
                  <a:pt x="550" y="829"/>
                </a:cubicBezTo>
                <a:close/>
                <a:moveTo>
                  <a:pt x="659" y="771"/>
                </a:moveTo>
                <a:cubicBezTo>
                  <a:pt x="659" y="788"/>
                  <a:pt x="659" y="807"/>
                  <a:pt x="653" y="818"/>
                </a:cubicBezTo>
                <a:lnTo>
                  <a:pt x="637" y="853"/>
                </a:lnTo>
                <a:cubicBezTo>
                  <a:pt x="637" y="853"/>
                  <a:pt x="618" y="870"/>
                  <a:pt x="607" y="870"/>
                </a:cubicBezTo>
                <a:cubicBezTo>
                  <a:pt x="596" y="870"/>
                  <a:pt x="582" y="875"/>
                  <a:pt x="571" y="875"/>
                </a:cubicBezTo>
                <a:cubicBezTo>
                  <a:pt x="544" y="875"/>
                  <a:pt x="527" y="863"/>
                  <a:pt x="509" y="853"/>
                </a:cubicBezTo>
                <a:cubicBezTo>
                  <a:pt x="498" y="848"/>
                  <a:pt x="497" y="835"/>
                  <a:pt x="492" y="818"/>
                </a:cubicBezTo>
                <a:cubicBezTo>
                  <a:pt x="486" y="802"/>
                  <a:pt x="484" y="788"/>
                  <a:pt x="484" y="771"/>
                </a:cubicBezTo>
                <a:lnTo>
                  <a:pt x="484" y="730"/>
                </a:lnTo>
                <a:cubicBezTo>
                  <a:pt x="484" y="714"/>
                  <a:pt x="487" y="695"/>
                  <a:pt x="492" y="684"/>
                </a:cubicBezTo>
                <a:lnTo>
                  <a:pt x="509" y="648"/>
                </a:lnTo>
                <a:cubicBezTo>
                  <a:pt x="509" y="648"/>
                  <a:pt x="528" y="632"/>
                  <a:pt x="539" y="632"/>
                </a:cubicBezTo>
                <a:cubicBezTo>
                  <a:pt x="550" y="632"/>
                  <a:pt x="560" y="626"/>
                  <a:pt x="571" y="626"/>
                </a:cubicBezTo>
                <a:cubicBezTo>
                  <a:pt x="581" y="626"/>
                  <a:pt x="596" y="627"/>
                  <a:pt x="607" y="632"/>
                </a:cubicBezTo>
                <a:cubicBezTo>
                  <a:pt x="618" y="638"/>
                  <a:pt x="626" y="643"/>
                  <a:pt x="637" y="648"/>
                </a:cubicBezTo>
                <a:cubicBezTo>
                  <a:pt x="648" y="654"/>
                  <a:pt x="647" y="668"/>
                  <a:pt x="653" y="684"/>
                </a:cubicBezTo>
                <a:cubicBezTo>
                  <a:pt x="658" y="701"/>
                  <a:pt x="659" y="714"/>
                  <a:pt x="659" y="730"/>
                </a:cubicBezTo>
                <a:lnTo>
                  <a:pt x="659" y="771"/>
                </a:lnTo>
                <a:close/>
                <a:moveTo>
                  <a:pt x="350" y="730"/>
                </a:moveTo>
                <a:cubicBezTo>
                  <a:pt x="372" y="730"/>
                  <a:pt x="391" y="717"/>
                  <a:pt x="391" y="695"/>
                </a:cubicBezTo>
                <a:lnTo>
                  <a:pt x="391" y="684"/>
                </a:lnTo>
                <a:cubicBezTo>
                  <a:pt x="391" y="684"/>
                  <a:pt x="386" y="679"/>
                  <a:pt x="386" y="673"/>
                </a:cubicBezTo>
                <a:cubicBezTo>
                  <a:pt x="386" y="668"/>
                  <a:pt x="380" y="667"/>
                  <a:pt x="375" y="667"/>
                </a:cubicBezTo>
                <a:lnTo>
                  <a:pt x="345" y="667"/>
                </a:lnTo>
                <a:cubicBezTo>
                  <a:pt x="345" y="667"/>
                  <a:pt x="339" y="673"/>
                  <a:pt x="334" y="673"/>
                </a:cubicBezTo>
                <a:cubicBezTo>
                  <a:pt x="328" y="673"/>
                  <a:pt x="328" y="678"/>
                  <a:pt x="328" y="684"/>
                </a:cubicBezTo>
                <a:lnTo>
                  <a:pt x="328" y="695"/>
                </a:lnTo>
                <a:lnTo>
                  <a:pt x="268" y="695"/>
                </a:lnTo>
                <a:cubicBezTo>
                  <a:pt x="268" y="668"/>
                  <a:pt x="292" y="632"/>
                  <a:pt x="317" y="632"/>
                </a:cubicBezTo>
                <a:cubicBezTo>
                  <a:pt x="323" y="632"/>
                  <a:pt x="339" y="626"/>
                  <a:pt x="345" y="626"/>
                </a:cubicBezTo>
                <a:cubicBezTo>
                  <a:pt x="368" y="626"/>
                  <a:pt x="393" y="634"/>
                  <a:pt x="410" y="643"/>
                </a:cubicBezTo>
                <a:cubicBezTo>
                  <a:pt x="424" y="650"/>
                  <a:pt x="432" y="676"/>
                  <a:pt x="432" y="695"/>
                </a:cubicBezTo>
                <a:lnTo>
                  <a:pt x="432" y="714"/>
                </a:lnTo>
                <a:cubicBezTo>
                  <a:pt x="432" y="714"/>
                  <a:pt x="427" y="725"/>
                  <a:pt x="427" y="730"/>
                </a:cubicBezTo>
                <a:cubicBezTo>
                  <a:pt x="427" y="736"/>
                  <a:pt x="421" y="741"/>
                  <a:pt x="416" y="741"/>
                </a:cubicBezTo>
                <a:cubicBezTo>
                  <a:pt x="410" y="741"/>
                  <a:pt x="402" y="749"/>
                  <a:pt x="396" y="755"/>
                </a:cubicBezTo>
                <a:cubicBezTo>
                  <a:pt x="407" y="760"/>
                  <a:pt x="421" y="766"/>
                  <a:pt x="427" y="777"/>
                </a:cubicBezTo>
                <a:cubicBezTo>
                  <a:pt x="432" y="788"/>
                  <a:pt x="437" y="801"/>
                  <a:pt x="437" y="812"/>
                </a:cubicBezTo>
                <a:cubicBezTo>
                  <a:pt x="437" y="823"/>
                  <a:pt x="437" y="837"/>
                  <a:pt x="432" y="842"/>
                </a:cubicBezTo>
                <a:cubicBezTo>
                  <a:pt x="427" y="848"/>
                  <a:pt x="421" y="859"/>
                  <a:pt x="416" y="864"/>
                </a:cubicBezTo>
                <a:cubicBezTo>
                  <a:pt x="410" y="870"/>
                  <a:pt x="396" y="875"/>
                  <a:pt x="386" y="875"/>
                </a:cubicBezTo>
                <a:cubicBezTo>
                  <a:pt x="375" y="875"/>
                  <a:pt x="361" y="881"/>
                  <a:pt x="350" y="881"/>
                </a:cubicBezTo>
                <a:cubicBezTo>
                  <a:pt x="339" y="881"/>
                  <a:pt x="329" y="881"/>
                  <a:pt x="323" y="875"/>
                </a:cubicBezTo>
                <a:cubicBezTo>
                  <a:pt x="317" y="870"/>
                  <a:pt x="303" y="870"/>
                  <a:pt x="293" y="864"/>
                </a:cubicBezTo>
                <a:cubicBezTo>
                  <a:pt x="277" y="857"/>
                  <a:pt x="268" y="827"/>
                  <a:pt x="268" y="807"/>
                </a:cubicBezTo>
                <a:lnTo>
                  <a:pt x="317" y="807"/>
                </a:lnTo>
                <a:lnTo>
                  <a:pt x="317" y="818"/>
                </a:lnTo>
                <a:cubicBezTo>
                  <a:pt x="317" y="818"/>
                  <a:pt x="323" y="824"/>
                  <a:pt x="323" y="829"/>
                </a:cubicBezTo>
                <a:cubicBezTo>
                  <a:pt x="323" y="835"/>
                  <a:pt x="328" y="834"/>
                  <a:pt x="334" y="834"/>
                </a:cubicBezTo>
                <a:lnTo>
                  <a:pt x="364" y="834"/>
                </a:lnTo>
                <a:cubicBezTo>
                  <a:pt x="364" y="834"/>
                  <a:pt x="369" y="829"/>
                  <a:pt x="375" y="829"/>
                </a:cubicBezTo>
                <a:cubicBezTo>
                  <a:pt x="380" y="829"/>
                  <a:pt x="380" y="823"/>
                  <a:pt x="380" y="818"/>
                </a:cubicBezTo>
                <a:lnTo>
                  <a:pt x="380" y="788"/>
                </a:lnTo>
                <a:cubicBezTo>
                  <a:pt x="380" y="788"/>
                  <a:pt x="375" y="783"/>
                  <a:pt x="375" y="777"/>
                </a:cubicBezTo>
                <a:cubicBezTo>
                  <a:pt x="375" y="772"/>
                  <a:pt x="369" y="771"/>
                  <a:pt x="364" y="771"/>
                </a:cubicBezTo>
                <a:lnTo>
                  <a:pt x="328" y="771"/>
                </a:lnTo>
                <a:lnTo>
                  <a:pt x="328" y="730"/>
                </a:lnTo>
                <a:lnTo>
                  <a:pt x="350" y="730"/>
                </a:lnTo>
                <a:close/>
                <a:moveTo>
                  <a:pt x="468" y="235"/>
                </a:moveTo>
                <a:cubicBezTo>
                  <a:pt x="725" y="235"/>
                  <a:pt x="935" y="443"/>
                  <a:pt x="935" y="700"/>
                </a:cubicBezTo>
                <a:cubicBezTo>
                  <a:pt x="935" y="957"/>
                  <a:pt x="725" y="1168"/>
                  <a:pt x="468" y="1168"/>
                </a:cubicBezTo>
                <a:cubicBezTo>
                  <a:pt x="211" y="1168"/>
                  <a:pt x="0" y="957"/>
                  <a:pt x="0" y="700"/>
                </a:cubicBezTo>
                <a:lnTo>
                  <a:pt x="118" y="700"/>
                </a:lnTo>
                <a:cubicBezTo>
                  <a:pt x="118" y="892"/>
                  <a:pt x="276" y="1050"/>
                  <a:pt x="468" y="1050"/>
                </a:cubicBezTo>
                <a:cubicBezTo>
                  <a:pt x="659" y="1050"/>
                  <a:pt x="818" y="892"/>
                  <a:pt x="818" y="700"/>
                </a:cubicBezTo>
                <a:cubicBezTo>
                  <a:pt x="818" y="509"/>
                  <a:pt x="659" y="350"/>
                  <a:pt x="468" y="350"/>
                </a:cubicBezTo>
                <a:lnTo>
                  <a:pt x="468" y="585"/>
                </a:lnTo>
                <a:lnTo>
                  <a:pt x="175" y="293"/>
                </a:lnTo>
                <a:lnTo>
                  <a:pt x="468" y="0"/>
                </a:lnTo>
                <a:lnTo>
                  <a:pt x="468" y="2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055814" y="4325939"/>
            <a:ext cx="504825" cy="396875"/>
          </a:xfrm>
          <a:custGeom>
            <a:avLst/>
            <a:gdLst>
              <a:gd name="T0" fmla="*/ 374 w 1401"/>
              <a:gd name="T1" fmla="*/ 454 h 1101"/>
              <a:gd name="T2" fmla="*/ 167 w 1401"/>
              <a:gd name="T3" fmla="*/ 249 h 1101"/>
              <a:gd name="T4" fmla="*/ 249 w 1401"/>
              <a:gd name="T5" fmla="*/ 165 h 1101"/>
              <a:gd name="T6" fmla="*/ 456 w 1401"/>
              <a:gd name="T7" fmla="*/ 372 h 1101"/>
              <a:gd name="T8" fmla="*/ 374 w 1401"/>
              <a:gd name="T9" fmla="*/ 454 h 1101"/>
              <a:gd name="T10" fmla="*/ 757 w 1401"/>
              <a:gd name="T11" fmla="*/ 0 h 1101"/>
              <a:gd name="T12" fmla="*/ 757 w 1401"/>
              <a:gd name="T13" fmla="*/ 290 h 1101"/>
              <a:gd name="T14" fmla="*/ 642 w 1401"/>
              <a:gd name="T15" fmla="*/ 290 h 1101"/>
              <a:gd name="T16" fmla="*/ 642 w 1401"/>
              <a:gd name="T17" fmla="*/ 0 h 1101"/>
              <a:gd name="T18" fmla="*/ 757 w 1401"/>
              <a:gd name="T19" fmla="*/ 0 h 1101"/>
              <a:gd name="T20" fmla="*/ 1233 w 1401"/>
              <a:gd name="T21" fmla="*/ 249 h 1101"/>
              <a:gd name="T22" fmla="*/ 1025 w 1401"/>
              <a:gd name="T23" fmla="*/ 454 h 1101"/>
              <a:gd name="T24" fmla="*/ 943 w 1401"/>
              <a:gd name="T25" fmla="*/ 372 h 1101"/>
              <a:gd name="T26" fmla="*/ 1151 w 1401"/>
              <a:gd name="T27" fmla="*/ 164 h 1101"/>
              <a:gd name="T28" fmla="*/ 1233 w 1401"/>
              <a:gd name="T29" fmla="*/ 249 h 1101"/>
              <a:gd name="T30" fmla="*/ 1383 w 1401"/>
              <a:gd name="T31" fmla="*/ 856 h 1101"/>
              <a:gd name="T32" fmla="*/ 1400 w 1401"/>
              <a:gd name="T33" fmla="*/ 897 h 1101"/>
              <a:gd name="T34" fmla="*/ 1383 w 1401"/>
              <a:gd name="T35" fmla="*/ 938 h 1101"/>
              <a:gd name="T36" fmla="*/ 1238 w 1401"/>
              <a:gd name="T37" fmla="*/ 1083 h 1101"/>
              <a:gd name="T38" fmla="*/ 1197 w 1401"/>
              <a:gd name="T39" fmla="*/ 1100 h 1101"/>
              <a:gd name="T40" fmla="*/ 1156 w 1401"/>
              <a:gd name="T41" fmla="*/ 1083 h 1101"/>
              <a:gd name="T42" fmla="*/ 1000 w 1401"/>
              <a:gd name="T43" fmla="*/ 974 h 1101"/>
              <a:gd name="T44" fmla="*/ 968 w 1401"/>
              <a:gd name="T45" fmla="*/ 922 h 1101"/>
              <a:gd name="T46" fmla="*/ 968 w 1401"/>
              <a:gd name="T47" fmla="*/ 741 h 1101"/>
              <a:gd name="T48" fmla="*/ 700 w 1401"/>
              <a:gd name="T49" fmla="*/ 700 h 1101"/>
              <a:gd name="T50" fmla="*/ 432 w 1401"/>
              <a:gd name="T51" fmla="*/ 741 h 1101"/>
              <a:gd name="T52" fmla="*/ 432 w 1401"/>
              <a:gd name="T53" fmla="*/ 922 h 1101"/>
              <a:gd name="T54" fmla="*/ 399 w 1401"/>
              <a:gd name="T55" fmla="*/ 977 h 1101"/>
              <a:gd name="T56" fmla="*/ 243 w 1401"/>
              <a:gd name="T57" fmla="*/ 1083 h 1101"/>
              <a:gd name="T58" fmla="*/ 202 w 1401"/>
              <a:gd name="T59" fmla="*/ 1100 h 1101"/>
              <a:gd name="T60" fmla="*/ 161 w 1401"/>
              <a:gd name="T61" fmla="*/ 1083 h 1101"/>
              <a:gd name="T62" fmla="*/ 16 w 1401"/>
              <a:gd name="T63" fmla="*/ 938 h 1101"/>
              <a:gd name="T64" fmla="*/ 0 w 1401"/>
              <a:gd name="T65" fmla="*/ 897 h 1101"/>
              <a:gd name="T66" fmla="*/ 16 w 1401"/>
              <a:gd name="T67" fmla="*/ 856 h 1101"/>
              <a:gd name="T68" fmla="*/ 700 w 1401"/>
              <a:gd name="T69" fmla="*/ 583 h 1101"/>
              <a:gd name="T70" fmla="*/ 1383 w 1401"/>
              <a:gd name="T71" fmla="*/ 856 h 1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01" h="1101">
                <a:moveTo>
                  <a:pt x="374" y="454"/>
                </a:moveTo>
                <a:cubicBezTo>
                  <a:pt x="374" y="454"/>
                  <a:pt x="172" y="252"/>
                  <a:pt x="167" y="249"/>
                </a:cubicBezTo>
                <a:lnTo>
                  <a:pt x="249" y="165"/>
                </a:lnTo>
                <a:lnTo>
                  <a:pt x="456" y="372"/>
                </a:lnTo>
                <a:lnTo>
                  <a:pt x="374" y="454"/>
                </a:lnTo>
                <a:close/>
                <a:moveTo>
                  <a:pt x="757" y="0"/>
                </a:moveTo>
                <a:lnTo>
                  <a:pt x="757" y="290"/>
                </a:lnTo>
                <a:lnTo>
                  <a:pt x="642" y="290"/>
                </a:lnTo>
                <a:lnTo>
                  <a:pt x="642" y="0"/>
                </a:lnTo>
                <a:lnTo>
                  <a:pt x="757" y="0"/>
                </a:lnTo>
                <a:close/>
                <a:moveTo>
                  <a:pt x="1233" y="249"/>
                </a:moveTo>
                <a:cubicBezTo>
                  <a:pt x="1227" y="252"/>
                  <a:pt x="1025" y="454"/>
                  <a:pt x="1025" y="454"/>
                </a:cubicBezTo>
                <a:lnTo>
                  <a:pt x="943" y="372"/>
                </a:lnTo>
                <a:lnTo>
                  <a:pt x="1151" y="164"/>
                </a:lnTo>
                <a:lnTo>
                  <a:pt x="1233" y="249"/>
                </a:lnTo>
                <a:close/>
                <a:moveTo>
                  <a:pt x="1383" y="856"/>
                </a:moveTo>
                <a:cubicBezTo>
                  <a:pt x="1394" y="867"/>
                  <a:pt x="1400" y="881"/>
                  <a:pt x="1400" y="897"/>
                </a:cubicBezTo>
                <a:cubicBezTo>
                  <a:pt x="1400" y="914"/>
                  <a:pt x="1394" y="927"/>
                  <a:pt x="1383" y="938"/>
                </a:cubicBezTo>
                <a:lnTo>
                  <a:pt x="1238" y="1083"/>
                </a:lnTo>
                <a:cubicBezTo>
                  <a:pt x="1227" y="1094"/>
                  <a:pt x="1213" y="1100"/>
                  <a:pt x="1197" y="1100"/>
                </a:cubicBezTo>
                <a:cubicBezTo>
                  <a:pt x="1180" y="1100"/>
                  <a:pt x="1167" y="1094"/>
                  <a:pt x="1156" y="1083"/>
                </a:cubicBezTo>
                <a:cubicBezTo>
                  <a:pt x="1110" y="1039"/>
                  <a:pt x="1058" y="1001"/>
                  <a:pt x="1000" y="974"/>
                </a:cubicBezTo>
                <a:cubicBezTo>
                  <a:pt x="981" y="966"/>
                  <a:pt x="968" y="944"/>
                  <a:pt x="968" y="922"/>
                </a:cubicBezTo>
                <a:lnTo>
                  <a:pt x="968" y="741"/>
                </a:lnTo>
                <a:cubicBezTo>
                  <a:pt x="883" y="714"/>
                  <a:pt x="793" y="700"/>
                  <a:pt x="700" y="700"/>
                </a:cubicBezTo>
                <a:cubicBezTo>
                  <a:pt x="607" y="700"/>
                  <a:pt x="516" y="714"/>
                  <a:pt x="432" y="741"/>
                </a:cubicBezTo>
                <a:lnTo>
                  <a:pt x="432" y="922"/>
                </a:lnTo>
                <a:cubicBezTo>
                  <a:pt x="432" y="946"/>
                  <a:pt x="418" y="968"/>
                  <a:pt x="399" y="977"/>
                </a:cubicBezTo>
                <a:cubicBezTo>
                  <a:pt x="341" y="1004"/>
                  <a:pt x="290" y="1039"/>
                  <a:pt x="243" y="1083"/>
                </a:cubicBezTo>
                <a:cubicBezTo>
                  <a:pt x="232" y="1094"/>
                  <a:pt x="218" y="1100"/>
                  <a:pt x="202" y="1100"/>
                </a:cubicBezTo>
                <a:cubicBezTo>
                  <a:pt x="186" y="1100"/>
                  <a:pt x="172" y="1094"/>
                  <a:pt x="161" y="1083"/>
                </a:cubicBezTo>
                <a:lnTo>
                  <a:pt x="16" y="938"/>
                </a:lnTo>
                <a:cubicBezTo>
                  <a:pt x="5" y="927"/>
                  <a:pt x="0" y="914"/>
                  <a:pt x="0" y="897"/>
                </a:cubicBezTo>
                <a:cubicBezTo>
                  <a:pt x="0" y="881"/>
                  <a:pt x="5" y="867"/>
                  <a:pt x="16" y="856"/>
                </a:cubicBezTo>
                <a:cubicBezTo>
                  <a:pt x="194" y="687"/>
                  <a:pt x="434" y="583"/>
                  <a:pt x="700" y="583"/>
                </a:cubicBezTo>
                <a:cubicBezTo>
                  <a:pt x="965" y="583"/>
                  <a:pt x="1205" y="687"/>
                  <a:pt x="1383" y="85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68651" y="4333877"/>
            <a:ext cx="441325" cy="377825"/>
          </a:xfrm>
          <a:custGeom>
            <a:avLst/>
            <a:gdLst>
              <a:gd name="T0" fmla="*/ 643 w 1226"/>
              <a:gd name="T1" fmla="*/ 293 h 1051"/>
              <a:gd name="T2" fmla="*/ 730 w 1226"/>
              <a:gd name="T3" fmla="*/ 293 h 1051"/>
              <a:gd name="T4" fmla="*/ 730 w 1226"/>
              <a:gd name="T5" fmla="*/ 539 h 1051"/>
              <a:gd name="T6" fmla="*/ 935 w 1226"/>
              <a:gd name="T7" fmla="*/ 662 h 1051"/>
              <a:gd name="T8" fmla="*/ 892 w 1226"/>
              <a:gd name="T9" fmla="*/ 733 h 1051"/>
              <a:gd name="T10" fmla="*/ 643 w 1226"/>
              <a:gd name="T11" fmla="*/ 582 h 1051"/>
              <a:gd name="T12" fmla="*/ 643 w 1226"/>
              <a:gd name="T13" fmla="*/ 293 h 1051"/>
              <a:gd name="T14" fmla="*/ 700 w 1226"/>
              <a:gd name="T15" fmla="*/ 0 h 1051"/>
              <a:gd name="T16" fmla="*/ 1225 w 1226"/>
              <a:gd name="T17" fmla="*/ 525 h 1051"/>
              <a:gd name="T18" fmla="*/ 700 w 1226"/>
              <a:gd name="T19" fmla="*/ 1050 h 1051"/>
              <a:gd name="T20" fmla="*/ 331 w 1226"/>
              <a:gd name="T21" fmla="*/ 897 h 1051"/>
              <a:gd name="T22" fmla="*/ 413 w 1226"/>
              <a:gd name="T23" fmla="*/ 812 h 1051"/>
              <a:gd name="T24" fmla="*/ 700 w 1226"/>
              <a:gd name="T25" fmla="*/ 932 h 1051"/>
              <a:gd name="T26" fmla="*/ 1110 w 1226"/>
              <a:gd name="T27" fmla="*/ 525 h 1051"/>
              <a:gd name="T28" fmla="*/ 700 w 1226"/>
              <a:gd name="T29" fmla="*/ 118 h 1051"/>
              <a:gd name="T30" fmla="*/ 293 w 1226"/>
              <a:gd name="T31" fmla="*/ 525 h 1051"/>
              <a:gd name="T32" fmla="*/ 468 w 1226"/>
              <a:gd name="T33" fmla="*/ 525 h 1051"/>
              <a:gd name="T34" fmla="*/ 233 w 1226"/>
              <a:gd name="T35" fmla="*/ 760 h 1051"/>
              <a:gd name="T36" fmla="*/ 227 w 1226"/>
              <a:gd name="T37" fmla="*/ 752 h 1051"/>
              <a:gd name="T38" fmla="*/ 0 w 1226"/>
              <a:gd name="T39" fmla="*/ 525 h 1051"/>
              <a:gd name="T40" fmla="*/ 175 w 1226"/>
              <a:gd name="T41" fmla="*/ 525 h 1051"/>
              <a:gd name="T42" fmla="*/ 700 w 1226"/>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6" h="1051">
                <a:moveTo>
                  <a:pt x="643" y="293"/>
                </a:moveTo>
                <a:lnTo>
                  <a:pt x="730" y="293"/>
                </a:lnTo>
                <a:lnTo>
                  <a:pt x="730" y="539"/>
                </a:lnTo>
                <a:lnTo>
                  <a:pt x="935" y="662"/>
                </a:lnTo>
                <a:lnTo>
                  <a:pt x="892" y="733"/>
                </a:lnTo>
                <a:lnTo>
                  <a:pt x="643" y="582"/>
                </a:lnTo>
                <a:lnTo>
                  <a:pt x="643" y="293"/>
                </a:lnTo>
                <a:close/>
                <a:moveTo>
                  <a:pt x="700" y="0"/>
                </a:moveTo>
                <a:cubicBezTo>
                  <a:pt x="990" y="0"/>
                  <a:pt x="1225" y="235"/>
                  <a:pt x="1225" y="525"/>
                </a:cubicBezTo>
                <a:cubicBezTo>
                  <a:pt x="1225" y="815"/>
                  <a:pt x="990" y="1050"/>
                  <a:pt x="700" y="1050"/>
                </a:cubicBezTo>
                <a:cubicBezTo>
                  <a:pt x="555" y="1050"/>
                  <a:pt x="427" y="993"/>
                  <a:pt x="331" y="897"/>
                </a:cubicBezTo>
                <a:lnTo>
                  <a:pt x="413" y="812"/>
                </a:lnTo>
                <a:cubicBezTo>
                  <a:pt x="487" y="886"/>
                  <a:pt x="588" y="932"/>
                  <a:pt x="700" y="932"/>
                </a:cubicBezTo>
                <a:cubicBezTo>
                  <a:pt x="927" y="932"/>
                  <a:pt x="1110" y="752"/>
                  <a:pt x="1110" y="525"/>
                </a:cubicBezTo>
                <a:cubicBezTo>
                  <a:pt x="1110" y="298"/>
                  <a:pt x="927" y="118"/>
                  <a:pt x="700" y="118"/>
                </a:cubicBezTo>
                <a:cubicBezTo>
                  <a:pt x="473" y="118"/>
                  <a:pt x="293" y="298"/>
                  <a:pt x="293" y="525"/>
                </a:cubicBezTo>
                <a:lnTo>
                  <a:pt x="468" y="525"/>
                </a:lnTo>
                <a:lnTo>
                  <a:pt x="233" y="760"/>
                </a:lnTo>
                <a:lnTo>
                  <a:pt x="227" y="752"/>
                </a:lnTo>
                <a:lnTo>
                  <a:pt x="0" y="525"/>
                </a:lnTo>
                <a:lnTo>
                  <a:pt x="175" y="525"/>
                </a:lnTo>
                <a:cubicBezTo>
                  <a:pt x="175" y="235"/>
                  <a:pt x="410" y="0"/>
                  <a:pt x="700"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03712" y="4313238"/>
            <a:ext cx="336550" cy="419100"/>
          </a:xfrm>
          <a:custGeom>
            <a:avLst/>
            <a:gdLst>
              <a:gd name="T0" fmla="*/ 468 w 936"/>
              <a:gd name="T1" fmla="*/ 932 h 1165"/>
              <a:gd name="T2" fmla="*/ 760 w 936"/>
              <a:gd name="T3" fmla="*/ 639 h 1165"/>
              <a:gd name="T4" fmla="*/ 468 w 936"/>
              <a:gd name="T5" fmla="*/ 350 h 1165"/>
              <a:gd name="T6" fmla="*/ 222 w 936"/>
              <a:gd name="T7" fmla="*/ 484 h 1165"/>
              <a:gd name="T8" fmla="*/ 148 w 936"/>
              <a:gd name="T9" fmla="*/ 407 h 1165"/>
              <a:gd name="T10" fmla="*/ 148 w 936"/>
              <a:gd name="T11" fmla="*/ 639 h 1165"/>
              <a:gd name="T12" fmla="*/ 380 w 936"/>
              <a:gd name="T13" fmla="*/ 639 h 1165"/>
              <a:gd name="T14" fmla="*/ 287 w 936"/>
              <a:gd name="T15" fmla="*/ 546 h 1165"/>
              <a:gd name="T16" fmla="*/ 468 w 936"/>
              <a:gd name="T17" fmla="*/ 437 h 1165"/>
              <a:gd name="T18" fmla="*/ 673 w 936"/>
              <a:gd name="T19" fmla="*/ 639 h 1165"/>
              <a:gd name="T20" fmla="*/ 468 w 936"/>
              <a:gd name="T21" fmla="*/ 845 h 1165"/>
              <a:gd name="T22" fmla="*/ 301 w 936"/>
              <a:gd name="T23" fmla="*/ 757 h 1165"/>
              <a:gd name="T24" fmla="*/ 200 w 936"/>
              <a:gd name="T25" fmla="*/ 757 h 1165"/>
              <a:gd name="T26" fmla="*/ 468 w 936"/>
              <a:gd name="T27" fmla="*/ 932 h 1165"/>
              <a:gd name="T28" fmla="*/ 585 w 936"/>
              <a:gd name="T29" fmla="*/ 0 h 1165"/>
              <a:gd name="T30" fmla="*/ 935 w 936"/>
              <a:gd name="T31" fmla="*/ 350 h 1165"/>
              <a:gd name="T32" fmla="*/ 935 w 936"/>
              <a:gd name="T33" fmla="*/ 1050 h 1165"/>
              <a:gd name="T34" fmla="*/ 818 w 936"/>
              <a:gd name="T35" fmla="*/ 1164 h 1165"/>
              <a:gd name="T36" fmla="*/ 118 w 936"/>
              <a:gd name="T37" fmla="*/ 1164 h 1165"/>
              <a:gd name="T38" fmla="*/ 0 w 936"/>
              <a:gd name="T39" fmla="*/ 1050 h 1165"/>
              <a:gd name="T40" fmla="*/ 3 w 936"/>
              <a:gd name="T41" fmla="*/ 114 h 1165"/>
              <a:gd name="T42" fmla="*/ 118 w 936"/>
              <a:gd name="T43" fmla="*/ 0 h 1165"/>
              <a:gd name="T44" fmla="*/ 585 w 936"/>
              <a:gd name="T4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36" h="1165">
                <a:moveTo>
                  <a:pt x="468" y="932"/>
                </a:moveTo>
                <a:cubicBezTo>
                  <a:pt x="629" y="932"/>
                  <a:pt x="760" y="801"/>
                  <a:pt x="760" y="639"/>
                </a:cubicBezTo>
                <a:cubicBezTo>
                  <a:pt x="760" y="478"/>
                  <a:pt x="629" y="350"/>
                  <a:pt x="468" y="350"/>
                </a:cubicBezTo>
                <a:cubicBezTo>
                  <a:pt x="364" y="350"/>
                  <a:pt x="274" y="404"/>
                  <a:pt x="222" y="484"/>
                </a:cubicBezTo>
                <a:lnTo>
                  <a:pt x="148" y="407"/>
                </a:lnTo>
                <a:lnTo>
                  <a:pt x="148" y="639"/>
                </a:lnTo>
                <a:lnTo>
                  <a:pt x="380" y="639"/>
                </a:lnTo>
                <a:lnTo>
                  <a:pt x="287" y="546"/>
                </a:lnTo>
                <a:cubicBezTo>
                  <a:pt x="320" y="481"/>
                  <a:pt x="389" y="437"/>
                  <a:pt x="468" y="437"/>
                </a:cubicBezTo>
                <a:cubicBezTo>
                  <a:pt x="580" y="437"/>
                  <a:pt x="673" y="527"/>
                  <a:pt x="673" y="639"/>
                </a:cubicBezTo>
                <a:cubicBezTo>
                  <a:pt x="673" y="752"/>
                  <a:pt x="580" y="845"/>
                  <a:pt x="468" y="845"/>
                </a:cubicBezTo>
                <a:cubicBezTo>
                  <a:pt x="399" y="845"/>
                  <a:pt x="337" y="809"/>
                  <a:pt x="301" y="757"/>
                </a:cubicBezTo>
                <a:lnTo>
                  <a:pt x="200" y="757"/>
                </a:lnTo>
                <a:cubicBezTo>
                  <a:pt x="244" y="861"/>
                  <a:pt x="348" y="932"/>
                  <a:pt x="468" y="932"/>
                </a:cubicBezTo>
                <a:close/>
                <a:moveTo>
                  <a:pt x="585" y="0"/>
                </a:moveTo>
                <a:lnTo>
                  <a:pt x="935" y="350"/>
                </a:lnTo>
                <a:lnTo>
                  <a:pt x="935" y="1050"/>
                </a:lnTo>
                <a:cubicBezTo>
                  <a:pt x="935" y="1112"/>
                  <a:pt x="881" y="1164"/>
                  <a:pt x="818" y="1164"/>
                </a:cubicBezTo>
                <a:lnTo>
                  <a:pt x="118" y="1164"/>
                </a:lnTo>
                <a:cubicBezTo>
                  <a:pt x="55" y="1164"/>
                  <a:pt x="0" y="1112"/>
                  <a:pt x="0" y="1050"/>
                </a:cubicBezTo>
                <a:lnTo>
                  <a:pt x="3" y="114"/>
                </a:lnTo>
                <a:cubicBezTo>
                  <a:pt x="3" y="52"/>
                  <a:pt x="55" y="0"/>
                  <a:pt x="118" y="0"/>
                </a:cubicBezTo>
                <a:lnTo>
                  <a:pt x="58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65751" y="4313238"/>
            <a:ext cx="377825" cy="419100"/>
          </a:xfrm>
          <a:custGeom>
            <a:avLst/>
            <a:gdLst>
              <a:gd name="T0" fmla="*/ 757 w 1051"/>
              <a:gd name="T1" fmla="*/ 232 h 1165"/>
              <a:gd name="T2" fmla="*/ 1050 w 1051"/>
              <a:gd name="T3" fmla="*/ 0 h 1165"/>
              <a:gd name="T4" fmla="*/ 1050 w 1051"/>
              <a:gd name="T5" fmla="*/ 1164 h 1165"/>
              <a:gd name="T6" fmla="*/ 905 w 1051"/>
              <a:gd name="T7" fmla="*/ 1164 h 1165"/>
              <a:gd name="T8" fmla="*/ 905 w 1051"/>
              <a:gd name="T9" fmla="*/ 700 h 1165"/>
              <a:gd name="T10" fmla="*/ 757 w 1051"/>
              <a:gd name="T11" fmla="*/ 700 h 1165"/>
              <a:gd name="T12" fmla="*/ 757 w 1051"/>
              <a:gd name="T13" fmla="*/ 232 h 1165"/>
              <a:gd name="T14" fmla="*/ 468 w 1051"/>
              <a:gd name="T15" fmla="*/ 407 h 1165"/>
              <a:gd name="T16" fmla="*/ 468 w 1051"/>
              <a:gd name="T17" fmla="*/ 0 h 1165"/>
              <a:gd name="T18" fmla="*/ 582 w 1051"/>
              <a:gd name="T19" fmla="*/ 0 h 1165"/>
              <a:gd name="T20" fmla="*/ 582 w 1051"/>
              <a:gd name="T21" fmla="*/ 407 h 1165"/>
              <a:gd name="T22" fmla="*/ 364 w 1051"/>
              <a:gd name="T23" fmla="*/ 639 h 1165"/>
              <a:gd name="T24" fmla="*/ 364 w 1051"/>
              <a:gd name="T25" fmla="*/ 1164 h 1165"/>
              <a:gd name="T26" fmla="*/ 219 w 1051"/>
              <a:gd name="T27" fmla="*/ 1164 h 1165"/>
              <a:gd name="T28" fmla="*/ 219 w 1051"/>
              <a:gd name="T29" fmla="*/ 639 h 1165"/>
              <a:gd name="T30" fmla="*/ 0 w 1051"/>
              <a:gd name="T31" fmla="*/ 407 h 1165"/>
              <a:gd name="T32" fmla="*/ 0 w 1051"/>
              <a:gd name="T33" fmla="*/ 0 h 1165"/>
              <a:gd name="T34" fmla="*/ 118 w 1051"/>
              <a:gd name="T35" fmla="*/ 0 h 1165"/>
              <a:gd name="T36" fmla="*/ 118 w 1051"/>
              <a:gd name="T37" fmla="*/ 407 h 1165"/>
              <a:gd name="T38" fmla="*/ 232 w 1051"/>
              <a:gd name="T39" fmla="*/ 407 h 1165"/>
              <a:gd name="T40" fmla="*/ 232 w 1051"/>
              <a:gd name="T41" fmla="*/ 0 h 1165"/>
              <a:gd name="T42" fmla="*/ 350 w 1051"/>
              <a:gd name="T43" fmla="*/ 0 h 1165"/>
              <a:gd name="T44" fmla="*/ 350 w 1051"/>
              <a:gd name="T45" fmla="*/ 407 h 1165"/>
              <a:gd name="T46" fmla="*/ 468 w 1051"/>
              <a:gd name="T47" fmla="*/ 40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165">
                <a:moveTo>
                  <a:pt x="757" y="232"/>
                </a:moveTo>
                <a:cubicBezTo>
                  <a:pt x="757" y="128"/>
                  <a:pt x="889" y="0"/>
                  <a:pt x="1050" y="0"/>
                </a:cubicBezTo>
                <a:lnTo>
                  <a:pt x="1050" y="1164"/>
                </a:lnTo>
                <a:lnTo>
                  <a:pt x="905" y="1164"/>
                </a:lnTo>
                <a:lnTo>
                  <a:pt x="905" y="700"/>
                </a:lnTo>
                <a:lnTo>
                  <a:pt x="757" y="700"/>
                </a:lnTo>
                <a:lnTo>
                  <a:pt x="757" y="232"/>
                </a:lnTo>
                <a:close/>
                <a:moveTo>
                  <a:pt x="468" y="407"/>
                </a:moveTo>
                <a:lnTo>
                  <a:pt x="468" y="0"/>
                </a:lnTo>
                <a:lnTo>
                  <a:pt x="582" y="0"/>
                </a:lnTo>
                <a:lnTo>
                  <a:pt x="582" y="407"/>
                </a:lnTo>
                <a:cubicBezTo>
                  <a:pt x="582" y="530"/>
                  <a:pt x="487" y="631"/>
                  <a:pt x="364" y="639"/>
                </a:cubicBezTo>
                <a:lnTo>
                  <a:pt x="364" y="1164"/>
                </a:lnTo>
                <a:lnTo>
                  <a:pt x="219" y="1164"/>
                </a:lnTo>
                <a:lnTo>
                  <a:pt x="219" y="639"/>
                </a:lnTo>
                <a:cubicBezTo>
                  <a:pt x="96" y="631"/>
                  <a:pt x="0" y="530"/>
                  <a:pt x="0" y="407"/>
                </a:cubicBezTo>
                <a:lnTo>
                  <a:pt x="0" y="0"/>
                </a:lnTo>
                <a:lnTo>
                  <a:pt x="118" y="0"/>
                </a:lnTo>
                <a:lnTo>
                  <a:pt x="118" y="407"/>
                </a:lnTo>
                <a:lnTo>
                  <a:pt x="232" y="407"/>
                </a:lnTo>
                <a:lnTo>
                  <a:pt x="232" y="0"/>
                </a:lnTo>
                <a:lnTo>
                  <a:pt x="350" y="0"/>
                </a:lnTo>
                <a:lnTo>
                  <a:pt x="350" y="407"/>
                </a:lnTo>
                <a:lnTo>
                  <a:pt x="468" y="40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7789" y="4321177"/>
            <a:ext cx="422275" cy="393699"/>
          </a:xfrm>
          <a:custGeom>
            <a:avLst/>
            <a:gdLst>
              <a:gd name="T0" fmla="*/ 730 w 1171"/>
              <a:gd name="T1" fmla="*/ 523 h 1092"/>
              <a:gd name="T2" fmla="*/ 645 w 1171"/>
              <a:gd name="T3" fmla="*/ 607 h 1092"/>
              <a:gd name="T4" fmla="*/ 1047 w 1171"/>
              <a:gd name="T5" fmla="*/ 1009 h 1092"/>
              <a:gd name="T6" fmla="*/ 965 w 1171"/>
              <a:gd name="T7" fmla="*/ 1091 h 1092"/>
              <a:gd name="T8" fmla="*/ 563 w 1171"/>
              <a:gd name="T9" fmla="*/ 689 h 1092"/>
              <a:gd name="T10" fmla="*/ 161 w 1171"/>
              <a:gd name="T11" fmla="*/ 1091 h 1092"/>
              <a:gd name="T12" fmla="*/ 79 w 1171"/>
              <a:gd name="T13" fmla="*/ 1009 h 1092"/>
              <a:gd name="T14" fmla="*/ 648 w 1171"/>
              <a:gd name="T15" fmla="*/ 441 h 1092"/>
              <a:gd name="T16" fmla="*/ 730 w 1171"/>
              <a:gd name="T17" fmla="*/ 132 h 1092"/>
              <a:gd name="T18" fmla="*/ 1085 w 1171"/>
              <a:gd name="T19" fmla="*/ 85 h 1092"/>
              <a:gd name="T20" fmla="*/ 1039 w 1171"/>
              <a:gd name="T21" fmla="*/ 443 h 1092"/>
              <a:gd name="T22" fmla="*/ 730 w 1171"/>
              <a:gd name="T23" fmla="*/ 523 h 1092"/>
              <a:gd name="T24" fmla="*/ 336 w 1171"/>
              <a:gd name="T25" fmla="*/ 629 h 1092"/>
              <a:gd name="T26" fmla="*/ 90 w 1171"/>
              <a:gd name="T27" fmla="*/ 383 h 1092"/>
              <a:gd name="T28" fmla="*/ 90 w 1171"/>
              <a:gd name="T29" fmla="*/ 55 h 1092"/>
              <a:gd name="T30" fmla="*/ 500 w 1171"/>
              <a:gd name="T31" fmla="*/ 463 h 1092"/>
              <a:gd name="T32" fmla="*/ 336 w 1171"/>
              <a:gd name="T33" fmla="*/ 629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1" h="1092">
                <a:moveTo>
                  <a:pt x="730" y="523"/>
                </a:moveTo>
                <a:lnTo>
                  <a:pt x="645" y="607"/>
                </a:lnTo>
                <a:lnTo>
                  <a:pt x="1047" y="1009"/>
                </a:lnTo>
                <a:lnTo>
                  <a:pt x="965" y="1091"/>
                </a:lnTo>
                <a:lnTo>
                  <a:pt x="563" y="689"/>
                </a:lnTo>
                <a:lnTo>
                  <a:pt x="161" y="1091"/>
                </a:lnTo>
                <a:lnTo>
                  <a:pt x="79" y="1009"/>
                </a:lnTo>
                <a:lnTo>
                  <a:pt x="648" y="441"/>
                </a:lnTo>
                <a:cubicBezTo>
                  <a:pt x="607" y="350"/>
                  <a:pt x="637" y="225"/>
                  <a:pt x="730" y="132"/>
                </a:cubicBezTo>
                <a:cubicBezTo>
                  <a:pt x="842" y="20"/>
                  <a:pt x="1000" y="0"/>
                  <a:pt x="1085" y="85"/>
                </a:cubicBezTo>
                <a:cubicBezTo>
                  <a:pt x="1170" y="170"/>
                  <a:pt x="1151" y="331"/>
                  <a:pt x="1039" y="443"/>
                </a:cubicBezTo>
                <a:cubicBezTo>
                  <a:pt x="946" y="536"/>
                  <a:pt x="820" y="564"/>
                  <a:pt x="730" y="523"/>
                </a:cubicBezTo>
                <a:close/>
                <a:moveTo>
                  <a:pt x="336" y="629"/>
                </a:moveTo>
                <a:lnTo>
                  <a:pt x="90" y="383"/>
                </a:lnTo>
                <a:cubicBezTo>
                  <a:pt x="0" y="293"/>
                  <a:pt x="0" y="145"/>
                  <a:pt x="90" y="55"/>
                </a:cubicBezTo>
                <a:lnTo>
                  <a:pt x="500" y="463"/>
                </a:lnTo>
                <a:lnTo>
                  <a:pt x="336" y="62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1101" y="4333877"/>
            <a:ext cx="377825" cy="377825"/>
          </a:xfrm>
          <a:custGeom>
            <a:avLst/>
            <a:gdLst>
              <a:gd name="T0" fmla="*/ 583 w 1051"/>
              <a:gd name="T1" fmla="*/ 582 h 1051"/>
              <a:gd name="T2" fmla="*/ 583 w 1051"/>
              <a:gd name="T3" fmla="*/ 232 h 1051"/>
              <a:gd name="T4" fmla="*/ 468 w 1051"/>
              <a:gd name="T5" fmla="*/ 232 h 1051"/>
              <a:gd name="T6" fmla="*/ 468 w 1051"/>
              <a:gd name="T7" fmla="*/ 582 h 1051"/>
              <a:gd name="T8" fmla="*/ 583 w 1051"/>
              <a:gd name="T9" fmla="*/ 582 h 1051"/>
              <a:gd name="T10" fmla="*/ 525 w 1051"/>
              <a:gd name="T11" fmla="*/ 834 h 1051"/>
              <a:gd name="T12" fmla="*/ 602 w 1051"/>
              <a:gd name="T13" fmla="*/ 757 h 1051"/>
              <a:gd name="T14" fmla="*/ 525 w 1051"/>
              <a:gd name="T15" fmla="*/ 684 h 1051"/>
              <a:gd name="T16" fmla="*/ 449 w 1051"/>
              <a:gd name="T17" fmla="*/ 757 h 1051"/>
              <a:gd name="T18" fmla="*/ 525 w 1051"/>
              <a:gd name="T19" fmla="*/ 834 h 1051"/>
              <a:gd name="T20" fmla="*/ 744 w 1051"/>
              <a:gd name="T21" fmla="*/ 0 h 1051"/>
              <a:gd name="T22" fmla="*/ 1050 w 1051"/>
              <a:gd name="T23" fmla="*/ 306 h 1051"/>
              <a:gd name="T24" fmla="*/ 1050 w 1051"/>
              <a:gd name="T25" fmla="*/ 744 h 1051"/>
              <a:gd name="T26" fmla="*/ 744 w 1051"/>
              <a:gd name="T27" fmla="*/ 1050 h 1051"/>
              <a:gd name="T28" fmla="*/ 306 w 1051"/>
              <a:gd name="T29" fmla="*/ 1050 h 1051"/>
              <a:gd name="T30" fmla="*/ 0 w 1051"/>
              <a:gd name="T31" fmla="*/ 744 h 1051"/>
              <a:gd name="T32" fmla="*/ 0 w 1051"/>
              <a:gd name="T33" fmla="*/ 306 h 1051"/>
              <a:gd name="T34" fmla="*/ 306 w 1051"/>
              <a:gd name="T35" fmla="*/ 0 h 1051"/>
              <a:gd name="T36" fmla="*/ 744 w 1051"/>
              <a:gd name="T3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583" y="582"/>
                </a:moveTo>
                <a:lnTo>
                  <a:pt x="583" y="232"/>
                </a:lnTo>
                <a:lnTo>
                  <a:pt x="468" y="232"/>
                </a:lnTo>
                <a:lnTo>
                  <a:pt x="468" y="582"/>
                </a:lnTo>
                <a:lnTo>
                  <a:pt x="583" y="582"/>
                </a:lnTo>
                <a:close/>
                <a:moveTo>
                  <a:pt x="525" y="834"/>
                </a:moveTo>
                <a:cubicBezTo>
                  <a:pt x="566" y="834"/>
                  <a:pt x="602" y="798"/>
                  <a:pt x="602" y="757"/>
                </a:cubicBezTo>
                <a:cubicBezTo>
                  <a:pt x="602" y="716"/>
                  <a:pt x="566" y="684"/>
                  <a:pt x="525" y="684"/>
                </a:cubicBezTo>
                <a:cubicBezTo>
                  <a:pt x="484" y="684"/>
                  <a:pt x="449" y="716"/>
                  <a:pt x="449" y="757"/>
                </a:cubicBezTo>
                <a:cubicBezTo>
                  <a:pt x="449" y="798"/>
                  <a:pt x="484" y="834"/>
                  <a:pt x="525" y="834"/>
                </a:cubicBezTo>
                <a:close/>
                <a:moveTo>
                  <a:pt x="744" y="0"/>
                </a:moveTo>
                <a:lnTo>
                  <a:pt x="1050" y="306"/>
                </a:lnTo>
                <a:lnTo>
                  <a:pt x="1050" y="744"/>
                </a:lnTo>
                <a:lnTo>
                  <a:pt x="744" y="1050"/>
                </a:lnTo>
                <a:lnTo>
                  <a:pt x="306" y="1050"/>
                </a:lnTo>
                <a:lnTo>
                  <a:pt x="0" y="744"/>
                </a:lnTo>
                <a:lnTo>
                  <a:pt x="0" y="306"/>
                </a:lnTo>
                <a:lnTo>
                  <a:pt x="306" y="0"/>
                </a:lnTo>
                <a:lnTo>
                  <a:pt x="744"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612189" y="4365627"/>
            <a:ext cx="377825" cy="314325"/>
          </a:xfrm>
          <a:custGeom>
            <a:avLst/>
            <a:gdLst>
              <a:gd name="T0" fmla="*/ 408 w 1051"/>
              <a:gd name="T1" fmla="*/ 232 h 875"/>
              <a:gd name="T2" fmla="*/ 1050 w 1051"/>
              <a:gd name="T3" fmla="*/ 874 h 875"/>
              <a:gd name="T4" fmla="*/ 408 w 1051"/>
              <a:gd name="T5" fmla="*/ 576 h 875"/>
              <a:gd name="T6" fmla="*/ 408 w 1051"/>
              <a:gd name="T7" fmla="*/ 814 h 875"/>
              <a:gd name="T8" fmla="*/ 0 w 1051"/>
              <a:gd name="T9" fmla="*/ 407 h 875"/>
              <a:gd name="T10" fmla="*/ 408 w 1051"/>
              <a:gd name="T11" fmla="*/ 0 h 875"/>
              <a:gd name="T12" fmla="*/ 408 w 1051"/>
              <a:gd name="T13" fmla="*/ 232 h 875"/>
            </a:gdLst>
            <a:ahLst/>
            <a:cxnLst>
              <a:cxn ang="0">
                <a:pos x="T0" y="T1"/>
              </a:cxn>
              <a:cxn ang="0">
                <a:pos x="T2" y="T3"/>
              </a:cxn>
              <a:cxn ang="0">
                <a:pos x="T4" y="T5"/>
              </a:cxn>
              <a:cxn ang="0">
                <a:pos x="T6" y="T7"/>
              </a:cxn>
              <a:cxn ang="0">
                <a:pos x="T8" y="T9"/>
              </a:cxn>
              <a:cxn ang="0">
                <a:pos x="T10" y="T11"/>
              </a:cxn>
              <a:cxn ang="0">
                <a:pos x="T12" y="T13"/>
              </a:cxn>
            </a:cxnLst>
            <a:rect l="0" t="0" r="r" b="b"/>
            <a:pathLst>
              <a:path w="1051" h="875">
                <a:moveTo>
                  <a:pt x="408" y="232"/>
                </a:moveTo>
                <a:cubicBezTo>
                  <a:pt x="815" y="289"/>
                  <a:pt x="993" y="582"/>
                  <a:pt x="1050" y="874"/>
                </a:cubicBezTo>
                <a:cubicBezTo>
                  <a:pt x="905" y="669"/>
                  <a:pt x="700" y="576"/>
                  <a:pt x="408" y="576"/>
                </a:cubicBezTo>
                <a:lnTo>
                  <a:pt x="408" y="814"/>
                </a:lnTo>
                <a:lnTo>
                  <a:pt x="0" y="407"/>
                </a:lnTo>
                <a:lnTo>
                  <a:pt x="408" y="0"/>
                </a:lnTo>
                <a:lnTo>
                  <a:pt x="408" y="23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2951" y="4365627"/>
            <a:ext cx="504825" cy="314325"/>
          </a:xfrm>
          <a:custGeom>
            <a:avLst/>
            <a:gdLst>
              <a:gd name="T0" fmla="*/ 758 w 1401"/>
              <a:gd name="T1" fmla="*/ 232 h 875"/>
              <a:gd name="T2" fmla="*/ 1400 w 1401"/>
              <a:gd name="T3" fmla="*/ 874 h 875"/>
              <a:gd name="T4" fmla="*/ 758 w 1401"/>
              <a:gd name="T5" fmla="*/ 576 h 875"/>
              <a:gd name="T6" fmla="*/ 758 w 1401"/>
              <a:gd name="T7" fmla="*/ 814 h 875"/>
              <a:gd name="T8" fmla="*/ 350 w 1401"/>
              <a:gd name="T9" fmla="*/ 407 h 875"/>
              <a:gd name="T10" fmla="*/ 758 w 1401"/>
              <a:gd name="T11" fmla="*/ 0 h 875"/>
              <a:gd name="T12" fmla="*/ 758 w 1401"/>
              <a:gd name="T13" fmla="*/ 232 h 875"/>
              <a:gd name="T14" fmla="*/ 408 w 1401"/>
              <a:gd name="T15" fmla="*/ 175 h 875"/>
              <a:gd name="T16" fmla="*/ 175 w 1401"/>
              <a:gd name="T17" fmla="*/ 407 h 875"/>
              <a:gd name="T18" fmla="*/ 408 w 1401"/>
              <a:gd name="T19" fmla="*/ 639 h 875"/>
              <a:gd name="T20" fmla="*/ 408 w 1401"/>
              <a:gd name="T21" fmla="*/ 814 h 875"/>
              <a:gd name="T22" fmla="*/ 0 w 1401"/>
              <a:gd name="T23" fmla="*/ 407 h 875"/>
              <a:gd name="T24" fmla="*/ 408 w 1401"/>
              <a:gd name="T25" fmla="*/ 0 h 875"/>
              <a:gd name="T26" fmla="*/ 408 w 1401"/>
              <a:gd name="T27" fmla="*/ 175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01" h="875">
                <a:moveTo>
                  <a:pt x="758" y="232"/>
                </a:moveTo>
                <a:cubicBezTo>
                  <a:pt x="1165" y="289"/>
                  <a:pt x="1343" y="582"/>
                  <a:pt x="1400" y="874"/>
                </a:cubicBezTo>
                <a:cubicBezTo>
                  <a:pt x="1255" y="669"/>
                  <a:pt x="1050" y="576"/>
                  <a:pt x="758" y="576"/>
                </a:cubicBezTo>
                <a:lnTo>
                  <a:pt x="758" y="814"/>
                </a:lnTo>
                <a:lnTo>
                  <a:pt x="350" y="407"/>
                </a:lnTo>
                <a:lnTo>
                  <a:pt x="758" y="0"/>
                </a:lnTo>
                <a:lnTo>
                  <a:pt x="758" y="232"/>
                </a:lnTo>
                <a:close/>
                <a:moveTo>
                  <a:pt x="408" y="175"/>
                </a:moveTo>
                <a:lnTo>
                  <a:pt x="175" y="407"/>
                </a:lnTo>
                <a:lnTo>
                  <a:pt x="408" y="639"/>
                </a:lnTo>
                <a:lnTo>
                  <a:pt x="408" y="814"/>
                </a:lnTo>
                <a:lnTo>
                  <a:pt x="0" y="407"/>
                </a:lnTo>
                <a:lnTo>
                  <a:pt x="408" y="0"/>
                </a:lnTo>
                <a:lnTo>
                  <a:pt x="408"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98174" y="4313239"/>
            <a:ext cx="336550" cy="420687"/>
          </a:xfrm>
          <a:custGeom>
            <a:avLst/>
            <a:gdLst>
              <a:gd name="T0" fmla="*/ 467 w 936"/>
              <a:gd name="T1" fmla="*/ 235 h 1169"/>
              <a:gd name="T2" fmla="*/ 935 w 936"/>
              <a:gd name="T3" fmla="*/ 700 h 1169"/>
              <a:gd name="T4" fmla="*/ 467 w 936"/>
              <a:gd name="T5" fmla="*/ 1168 h 1169"/>
              <a:gd name="T6" fmla="*/ 0 w 936"/>
              <a:gd name="T7" fmla="*/ 700 h 1169"/>
              <a:gd name="T8" fmla="*/ 117 w 936"/>
              <a:gd name="T9" fmla="*/ 700 h 1169"/>
              <a:gd name="T10" fmla="*/ 467 w 936"/>
              <a:gd name="T11" fmla="*/ 1050 h 1169"/>
              <a:gd name="T12" fmla="*/ 817 w 936"/>
              <a:gd name="T13" fmla="*/ 700 h 1169"/>
              <a:gd name="T14" fmla="*/ 467 w 936"/>
              <a:gd name="T15" fmla="*/ 350 h 1169"/>
              <a:gd name="T16" fmla="*/ 467 w 936"/>
              <a:gd name="T17" fmla="*/ 585 h 1169"/>
              <a:gd name="T18" fmla="*/ 175 w 936"/>
              <a:gd name="T19" fmla="*/ 293 h 1169"/>
              <a:gd name="T20" fmla="*/ 467 w 936"/>
              <a:gd name="T21" fmla="*/ 0 h 1169"/>
              <a:gd name="T22" fmla="*/ 467 w 936"/>
              <a:gd name="T23" fmla="*/ 23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6" h="1169">
                <a:moveTo>
                  <a:pt x="467" y="235"/>
                </a:moveTo>
                <a:cubicBezTo>
                  <a:pt x="724" y="235"/>
                  <a:pt x="935" y="443"/>
                  <a:pt x="935" y="700"/>
                </a:cubicBezTo>
                <a:cubicBezTo>
                  <a:pt x="935" y="957"/>
                  <a:pt x="724" y="1168"/>
                  <a:pt x="467" y="1168"/>
                </a:cubicBezTo>
                <a:cubicBezTo>
                  <a:pt x="210" y="1168"/>
                  <a:pt x="0" y="957"/>
                  <a:pt x="0" y="700"/>
                </a:cubicBezTo>
                <a:lnTo>
                  <a:pt x="117" y="700"/>
                </a:lnTo>
                <a:cubicBezTo>
                  <a:pt x="117" y="894"/>
                  <a:pt x="273" y="1050"/>
                  <a:pt x="467" y="1050"/>
                </a:cubicBezTo>
                <a:cubicBezTo>
                  <a:pt x="662" y="1050"/>
                  <a:pt x="817" y="894"/>
                  <a:pt x="817" y="700"/>
                </a:cubicBezTo>
                <a:cubicBezTo>
                  <a:pt x="817" y="506"/>
                  <a:pt x="662" y="350"/>
                  <a:pt x="467" y="350"/>
                </a:cubicBezTo>
                <a:lnTo>
                  <a:pt x="467" y="585"/>
                </a:lnTo>
                <a:lnTo>
                  <a:pt x="175" y="293"/>
                </a:lnTo>
                <a:lnTo>
                  <a:pt x="467" y="0"/>
                </a:lnTo>
                <a:lnTo>
                  <a:pt x="467" y="23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121275"/>
            <a:ext cx="419100" cy="293688"/>
          </a:xfrm>
          <a:custGeom>
            <a:avLst/>
            <a:gdLst>
              <a:gd name="T0" fmla="*/ 689 w 1166"/>
              <a:gd name="T1" fmla="*/ 161 h 816"/>
              <a:gd name="T2" fmla="*/ 1107 w 1166"/>
              <a:gd name="T3" fmla="*/ 640 h 816"/>
              <a:gd name="T4" fmla="*/ 57 w 1166"/>
              <a:gd name="T5" fmla="*/ 640 h 816"/>
              <a:gd name="T6" fmla="*/ 476 w 1166"/>
              <a:gd name="T7" fmla="*/ 161 h 816"/>
              <a:gd name="T8" fmla="*/ 465 w 1166"/>
              <a:gd name="T9" fmla="*/ 115 h 816"/>
              <a:gd name="T10" fmla="*/ 582 w 1166"/>
              <a:gd name="T11" fmla="*/ 0 h 816"/>
              <a:gd name="T12" fmla="*/ 700 w 1166"/>
              <a:gd name="T13" fmla="*/ 115 h 816"/>
              <a:gd name="T14" fmla="*/ 689 w 1166"/>
              <a:gd name="T15" fmla="*/ 161 h 816"/>
              <a:gd name="T16" fmla="*/ 0 w 1166"/>
              <a:gd name="T17" fmla="*/ 700 h 816"/>
              <a:gd name="T18" fmla="*/ 1165 w 1166"/>
              <a:gd name="T19" fmla="*/ 700 h 816"/>
              <a:gd name="T20" fmla="*/ 1165 w 1166"/>
              <a:gd name="T21" fmla="*/ 815 h 816"/>
              <a:gd name="T22" fmla="*/ 0 w 1166"/>
              <a:gd name="T23" fmla="*/ 815 h 816"/>
              <a:gd name="T24" fmla="*/ 0 w 1166"/>
              <a:gd name="T25"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6" h="816">
                <a:moveTo>
                  <a:pt x="689" y="161"/>
                </a:moveTo>
                <a:cubicBezTo>
                  <a:pt x="916" y="208"/>
                  <a:pt x="1091" y="402"/>
                  <a:pt x="1107" y="640"/>
                </a:cubicBezTo>
                <a:lnTo>
                  <a:pt x="57" y="640"/>
                </a:lnTo>
                <a:cubicBezTo>
                  <a:pt x="74" y="402"/>
                  <a:pt x="249" y="208"/>
                  <a:pt x="476" y="161"/>
                </a:cubicBezTo>
                <a:cubicBezTo>
                  <a:pt x="470" y="148"/>
                  <a:pt x="465" y="131"/>
                  <a:pt x="465" y="115"/>
                </a:cubicBezTo>
                <a:cubicBezTo>
                  <a:pt x="465" y="52"/>
                  <a:pt x="520" y="0"/>
                  <a:pt x="582" y="0"/>
                </a:cubicBezTo>
                <a:cubicBezTo>
                  <a:pt x="645" y="0"/>
                  <a:pt x="700" y="52"/>
                  <a:pt x="700" y="115"/>
                </a:cubicBezTo>
                <a:cubicBezTo>
                  <a:pt x="700" y="131"/>
                  <a:pt x="695" y="148"/>
                  <a:pt x="689" y="161"/>
                </a:cubicBezTo>
                <a:close/>
                <a:moveTo>
                  <a:pt x="0" y="700"/>
                </a:moveTo>
                <a:lnTo>
                  <a:pt x="1165" y="700"/>
                </a:lnTo>
                <a:lnTo>
                  <a:pt x="1165" y="815"/>
                </a:lnTo>
                <a:lnTo>
                  <a:pt x="0" y="815"/>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57414" y="5057775"/>
            <a:ext cx="377825" cy="419100"/>
          </a:xfrm>
          <a:custGeom>
            <a:avLst/>
            <a:gdLst>
              <a:gd name="T0" fmla="*/ 761 w 1051"/>
              <a:gd name="T1" fmla="*/ 0 h 1166"/>
              <a:gd name="T2" fmla="*/ 936 w 1051"/>
              <a:gd name="T3" fmla="*/ 175 h 1166"/>
              <a:gd name="T4" fmla="*/ 761 w 1051"/>
              <a:gd name="T5" fmla="*/ 350 h 1166"/>
              <a:gd name="T6" fmla="*/ 761 w 1051"/>
              <a:gd name="T7" fmla="*/ 233 h 1166"/>
              <a:gd name="T8" fmla="*/ 293 w 1051"/>
              <a:gd name="T9" fmla="*/ 233 h 1166"/>
              <a:gd name="T10" fmla="*/ 293 w 1051"/>
              <a:gd name="T11" fmla="*/ 115 h 1166"/>
              <a:gd name="T12" fmla="*/ 761 w 1051"/>
              <a:gd name="T13" fmla="*/ 115 h 1166"/>
              <a:gd name="T14" fmla="*/ 761 w 1051"/>
              <a:gd name="T15" fmla="*/ 0 h 1166"/>
              <a:gd name="T16" fmla="*/ 818 w 1051"/>
              <a:gd name="T17" fmla="*/ 700 h 1166"/>
              <a:gd name="T18" fmla="*/ 818 w 1051"/>
              <a:gd name="T19" fmla="*/ 525 h 1166"/>
              <a:gd name="T20" fmla="*/ 586 w 1051"/>
              <a:gd name="T21" fmla="*/ 525 h 1166"/>
              <a:gd name="T22" fmla="*/ 586 w 1051"/>
              <a:gd name="T23" fmla="*/ 700 h 1166"/>
              <a:gd name="T24" fmla="*/ 818 w 1051"/>
              <a:gd name="T25" fmla="*/ 700 h 1166"/>
              <a:gd name="T26" fmla="*/ 411 w 1051"/>
              <a:gd name="T27" fmla="*/ 1050 h 1166"/>
              <a:gd name="T28" fmla="*/ 468 w 1051"/>
              <a:gd name="T29" fmla="*/ 990 h 1166"/>
              <a:gd name="T30" fmla="*/ 411 w 1051"/>
              <a:gd name="T31" fmla="*/ 932 h 1166"/>
              <a:gd name="T32" fmla="*/ 350 w 1051"/>
              <a:gd name="T33" fmla="*/ 990 h 1166"/>
              <a:gd name="T34" fmla="*/ 411 w 1051"/>
              <a:gd name="T35" fmla="*/ 1050 h 1166"/>
              <a:gd name="T36" fmla="*/ 936 w 1051"/>
              <a:gd name="T37" fmla="*/ 875 h 1166"/>
              <a:gd name="T38" fmla="*/ 1050 w 1051"/>
              <a:gd name="T39" fmla="*/ 875 h 1166"/>
              <a:gd name="T40" fmla="*/ 1050 w 1051"/>
              <a:gd name="T41" fmla="*/ 990 h 1166"/>
              <a:gd name="T42" fmla="*/ 586 w 1051"/>
              <a:gd name="T43" fmla="*/ 990 h 1166"/>
              <a:gd name="T44" fmla="*/ 411 w 1051"/>
              <a:gd name="T45" fmla="*/ 1165 h 1166"/>
              <a:gd name="T46" fmla="*/ 236 w 1051"/>
              <a:gd name="T47" fmla="*/ 990 h 1166"/>
              <a:gd name="T48" fmla="*/ 118 w 1051"/>
              <a:gd name="T49" fmla="*/ 990 h 1166"/>
              <a:gd name="T50" fmla="*/ 0 w 1051"/>
              <a:gd name="T51" fmla="*/ 875 h 1166"/>
              <a:gd name="T52" fmla="*/ 0 w 1051"/>
              <a:gd name="T53" fmla="*/ 700 h 1166"/>
              <a:gd name="T54" fmla="*/ 411 w 1051"/>
              <a:gd name="T55" fmla="*/ 700 h 1166"/>
              <a:gd name="T56" fmla="*/ 411 w 1051"/>
              <a:gd name="T57" fmla="*/ 525 h 1166"/>
              <a:gd name="T58" fmla="*/ 175 w 1051"/>
              <a:gd name="T59" fmla="*/ 525 h 1166"/>
              <a:gd name="T60" fmla="*/ 175 w 1051"/>
              <a:gd name="T61" fmla="*/ 640 h 1166"/>
              <a:gd name="T62" fmla="*/ 0 w 1051"/>
              <a:gd name="T63" fmla="*/ 465 h 1166"/>
              <a:gd name="T64" fmla="*/ 175 w 1051"/>
              <a:gd name="T65" fmla="*/ 290 h 1166"/>
              <a:gd name="T66" fmla="*/ 175 w 1051"/>
              <a:gd name="T67" fmla="*/ 408 h 1166"/>
              <a:gd name="T68" fmla="*/ 818 w 1051"/>
              <a:gd name="T69" fmla="*/ 408 h 1166"/>
              <a:gd name="T70" fmla="*/ 936 w 1051"/>
              <a:gd name="T71" fmla="*/ 525 h 1166"/>
              <a:gd name="T72" fmla="*/ 936 w 1051"/>
              <a:gd name="T73"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166">
                <a:moveTo>
                  <a:pt x="761" y="0"/>
                </a:moveTo>
                <a:lnTo>
                  <a:pt x="936" y="175"/>
                </a:lnTo>
                <a:lnTo>
                  <a:pt x="761" y="350"/>
                </a:lnTo>
                <a:lnTo>
                  <a:pt x="761" y="233"/>
                </a:lnTo>
                <a:lnTo>
                  <a:pt x="293" y="233"/>
                </a:lnTo>
                <a:lnTo>
                  <a:pt x="293" y="115"/>
                </a:lnTo>
                <a:lnTo>
                  <a:pt x="761" y="115"/>
                </a:lnTo>
                <a:lnTo>
                  <a:pt x="761" y="0"/>
                </a:lnTo>
                <a:close/>
                <a:moveTo>
                  <a:pt x="818" y="700"/>
                </a:moveTo>
                <a:lnTo>
                  <a:pt x="818" y="525"/>
                </a:lnTo>
                <a:lnTo>
                  <a:pt x="586" y="525"/>
                </a:lnTo>
                <a:lnTo>
                  <a:pt x="586" y="700"/>
                </a:lnTo>
                <a:lnTo>
                  <a:pt x="818" y="700"/>
                </a:lnTo>
                <a:close/>
                <a:moveTo>
                  <a:pt x="411" y="1050"/>
                </a:moveTo>
                <a:cubicBezTo>
                  <a:pt x="443" y="1050"/>
                  <a:pt x="468" y="1023"/>
                  <a:pt x="468" y="990"/>
                </a:cubicBezTo>
                <a:cubicBezTo>
                  <a:pt x="468" y="957"/>
                  <a:pt x="443" y="932"/>
                  <a:pt x="411" y="932"/>
                </a:cubicBezTo>
                <a:cubicBezTo>
                  <a:pt x="378" y="932"/>
                  <a:pt x="350" y="957"/>
                  <a:pt x="350" y="990"/>
                </a:cubicBezTo>
                <a:cubicBezTo>
                  <a:pt x="350" y="1023"/>
                  <a:pt x="378" y="1050"/>
                  <a:pt x="411" y="1050"/>
                </a:cubicBezTo>
                <a:close/>
                <a:moveTo>
                  <a:pt x="936" y="875"/>
                </a:moveTo>
                <a:lnTo>
                  <a:pt x="1050" y="875"/>
                </a:lnTo>
                <a:lnTo>
                  <a:pt x="1050" y="990"/>
                </a:lnTo>
                <a:lnTo>
                  <a:pt x="586" y="990"/>
                </a:lnTo>
                <a:cubicBezTo>
                  <a:pt x="586" y="1086"/>
                  <a:pt x="506" y="1165"/>
                  <a:pt x="411" y="1165"/>
                </a:cubicBezTo>
                <a:cubicBezTo>
                  <a:pt x="315" y="1165"/>
                  <a:pt x="236" y="1086"/>
                  <a:pt x="236" y="990"/>
                </a:cubicBezTo>
                <a:lnTo>
                  <a:pt x="118" y="990"/>
                </a:lnTo>
                <a:cubicBezTo>
                  <a:pt x="55" y="990"/>
                  <a:pt x="0" y="938"/>
                  <a:pt x="0" y="875"/>
                </a:cubicBezTo>
                <a:lnTo>
                  <a:pt x="0" y="700"/>
                </a:lnTo>
                <a:lnTo>
                  <a:pt x="411" y="700"/>
                </a:lnTo>
                <a:lnTo>
                  <a:pt x="411" y="525"/>
                </a:lnTo>
                <a:lnTo>
                  <a:pt x="175" y="525"/>
                </a:lnTo>
                <a:lnTo>
                  <a:pt x="175" y="640"/>
                </a:lnTo>
                <a:lnTo>
                  <a:pt x="0" y="465"/>
                </a:lnTo>
                <a:lnTo>
                  <a:pt x="175" y="290"/>
                </a:lnTo>
                <a:lnTo>
                  <a:pt x="175" y="408"/>
                </a:lnTo>
                <a:lnTo>
                  <a:pt x="818" y="408"/>
                </a:lnTo>
                <a:cubicBezTo>
                  <a:pt x="881" y="408"/>
                  <a:pt x="936" y="462"/>
                  <a:pt x="936" y="525"/>
                </a:cubicBezTo>
                <a:lnTo>
                  <a:pt x="936"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3901" y="5103815"/>
            <a:ext cx="327025" cy="327025"/>
          </a:xfrm>
          <a:custGeom>
            <a:avLst/>
            <a:gdLst>
              <a:gd name="T0" fmla="*/ 0 w 908"/>
              <a:gd name="T1" fmla="*/ 328 h 908"/>
              <a:gd name="T2" fmla="*/ 579 w 908"/>
              <a:gd name="T3" fmla="*/ 907 h 908"/>
              <a:gd name="T4" fmla="*/ 412 w 908"/>
              <a:gd name="T5" fmla="*/ 907 h 908"/>
              <a:gd name="T6" fmla="*/ 0 w 908"/>
              <a:gd name="T7" fmla="*/ 495 h 908"/>
              <a:gd name="T8" fmla="*/ 0 w 908"/>
              <a:gd name="T9" fmla="*/ 328 h 908"/>
              <a:gd name="T10" fmla="*/ 0 w 908"/>
              <a:gd name="T11" fmla="*/ 0 h 908"/>
              <a:gd name="T12" fmla="*/ 907 w 908"/>
              <a:gd name="T13" fmla="*/ 907 h 908"/>
              <a:gd name="T14" fmla="*/ 743 w 908"/>
              <a:gd name="T15" fmla="*/ 907 h 908"/>
              <a:gd name="T16" fmla="*/ 0 w 908"/>
              <a:gd name="T17" fmla="*/ 164 h 908"/>
              <a:gd name="T18" fmla="*/ 0 w 908"/>
              <a:gd name="T19" fmla="*/ 0 h 908"/>
              <a:gd name="T20" fmla="*/ 0 w 908"/>
              <a:gd name="T21" fmla="*/ 779 h 908"/>
              <a:gd name="T22" fmla="*/ 128 w 908"/>
              <a:gd name="T23" fmla="*/ 653 h 908"/>
              <a:gd name="T24" fmla="*/ 254 w 908"/>
              <a:gd name="T25" fmla="*/ 779 h 908"/>
              <a:gd name="T26" fmla="*/ 128 w 908"/>
              <a:gd name="T27" fmla="*/ 907 h 908"/>
              <a:gd name="T28" fmla="*/ 0 w 908"/>
              <a:gd name="T29" fmla="*/ 779 h 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08" h="908">
                <a:moveTo>
                  <a:pt x="0" y="328"/>
                </a:moveTo>
                <a:cubicBezTo>
                  <a:pt x="319" y="328"/>
                  <a:pt x="579" y="588"/>
                  <a:pt x="579" y="907"/>
                </a:cubicBezTo>
                <a:lnTo>
                  <a:pt x="412" y="907"/>
                </a:lnTo>
                <a:cubicBezTo>
                  <a:pt x="412" y="680"/>
                  <a:pt x="226" y="495"/>
                  <a:pt x="0" y="495"/>
                </a:cubicBezTo>
                <a:lnTo>
                  <a:pt x="0" y="328"/>
                </a:lnTo>
                <a:close/>
                <a:moveTo>
                  <a:pt x="0" y="0"/>
                </a:moveTo>
                <a:cubicBezTo>
                  <a:pt x="500" y="0"/>
                  <a:pt x="907" y="407"/>
                  <a:pt x="907" y="907"/>
                </a:cubicBezTo>
                <a:lnTo>
                  <a:pt x="743" y="907"/>
                </a:lnTo>
                <a:cubicBezTo>
                  <a:pt x="743" y="497"/>
                  <a:pt x="410" y="164"/>
                  <a:pt x="0" y="164"/>
                </a:cubicBezTo>
                <a:lnTo>
                  <a:pt x="0" y="0"/>
                </a:lnTo>
                <a:close/>
                <a:moveTo>
                  <a:pt x="0" y="779"/>
                </a:moveTo>
                <a:cubicBezTo>
                  <a:pt x="0" y="708"/>
                  <a:pt x="57" y="653"/>
                  <a:pt x="128" y="653"/>
                </a:cubicBezTo>
                <a:cubicBezTo>
                  <a:pt x="199" y="653"/>
                  <a:pt x="254" y="708"/>
                  <a:pt x="254" y="779"/>
                </a:cubicBezTo>
                <a:cubicBezTo>
                  <a:pt x="254" y="850"/>
                  <a:pt x="199" y="907"/>
                  <a:pt x="128" y="907"/>
                </a:cubicBezTo>
                <a:cubicBezTo>
                  <a:pt x="57" y="907"/>
                  <a:pt x="0" y="850"/>
                  <a:pt x="0" y="77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327524" y="5026025"/>
            <a:ext cx="357188" cy="484188"/>
          </a:xfrm>
          <a:custGeom>
            <a:avLst/>
            <a:gdLst>
              <a:gd name="T0" fmla="*/ 993 w 994"/>
              <a:gd name="T1" fmla="*/ 1168 h 1344"/>
              <a:gd name="T2" fmla="*/ 818 w 994"/>
              <a:gd name="T3" fmla="*/ 1343 h 1344"/>
              <a:gd name="T4" fmla="*/ 643 w 994"/>
              <a:gd name="T5" fmla="*/ 1168 h 1344"/>
              <a:gd name="T6" fmla="*/ 643 w 994"/>
              <a:gd name="T7" fmla="*/ 1080 h 1344"/>
              <a:gd name="T8" fmla="*/ 230 w 994"/>
              <a:gd name="T9" fmla="*/ 667 h 1344"/>
              <a:gd name="T10" fmla="*/ 175 w 994"/>
              <a:gd name="T11" fmla="*/ 670 h 1344"/>
              <a:gd name="T12" fmla="*/ 175 w 994"/>
              <a:gd name="T13" fmla="*/ 544 h 1344"/>
              <a:gd name="T14" fmla="*/ 449 w 994"/>
              <a:gd name="T15" fmla="*/ 427 h 1344"/>
              <a:gd name="T16" fmla="*/ 531 w 994"/>
              <a:gd name="T17" fmla="*/ 337 h 1344"/>
              <a:gd name="T18" fmla="*/ 626 w 994"/>
              <a:gd name="T19" fmla="*/ 293 h 1344"/>
              <a:gd name="T20" fmla="*/ 629 w 994"/>
              <a:gd name="T21" fmla="*/ 293 h 1344"/>
              <a:gd name="T22" fmla="*/ 760 w 994"/>
              <a:gd name="T23" fmla="*/ 424 h 1344"/>
              <a:gd name="T24" fmla="*/ 760 w 994"/>
              <a:gd name="T25" fmla="*/ 760 h 1344"/>
              <a:gd name="T26" fmla="*/ 706 w 994"/>
              <a:gd name="T27" fmla="*/ 886 h 1344"/>
              <a:gd name="T28" fmla="*/ 498 w 994"/>
              <a:gd name="T29" fmla="*/ 678 h 1344"/>
              <a:gd name="T30" fmla="*/ 498 w 994"/>
              <a:gd name="T31" fmla="*/ 544 h 1344"/>
              <a:gd name="T32" fmla="*/ 364 w 994"/>
              <a:gd name="T33" fmla="*/ 626 h 1344"/>
              <a:gd name="T34" fmla="*/ 730 w 994"/>
              <a:gd name="T35" fmla="*/ 993 h 1344"/>
              <a:gd name="T36" fmla="*/ 818 w 994"/>
              <a:gd name="T37" fmla="*/ 993 h 1344"/>
              <a:gd name="T38" fmla="*/ 993 w 994"/>
              <a:gd name="T39" fmla="*/ 1168 h 1344"/>
              <a:gd name="T40" fmla="*/ 643 w 994"/>
              <a:gd name="T41" fmla="*/ 0 h 1344"/>
              <a:gd name="T42" fmla="*/ 760 w 994"/>
              <a:gd name="T43" fmla="*/ 118 h 1344"/>
              <a:gd name="T44" fmla="*/ 643 w 994"/>
              <a:gd name="T45" fmla="*/ 235 h 1344"/>
              <a:gd name="T46" fmla="*/ 525 w 994"/>
              <a:gd name="T47" fmla="*/ 118 h 1344"/>
              <a:gd name="T48" fmla="*/ 643 w 994"/>
              <a:gd name="T49" fmla="*/ 0 h 1344"/>
              <a:gd name="T50" fmla="*/ 263 w 994"/>
              <a:gd name="T51" fmla="*/ 788 h 1344"/>
              <a:gd name="T52" fmla="*/ 410 w 994"/>
              <a:gd name="T53" fmla="*/ 935 h 1344"/>
              <a:gd name="T54" fmla="*/ 293 w 994"/>
              <a:gd name="T55" fmla="*/ 935 h 1344"/>
              <a:gd name="T56" fmla="*/ 88 w 994"/>
              <a:gd name="T57" fmla="*/ 1138 h 1344"/>
              <a:gd name="T58" fmla="*/ 0 w 994"/>
              <a:gd name="T59" fmla="*/ 1050 h 1344"/>
              <a:gd name="T60" fmla="*/ 263 w 994"/>
              <a:gd name="T61" fmla="*/ 788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94" h="1344">
                <a:moveTo>
                  <a:pt x="993" y="1168"/>
                </a:moveTo>
                <a:lnTo>
                  <a:pt x="818" y="1343"/>
                </a:lnTo>
                <a:lnTo>
                  <a:pt x="643" y="1168"/>
                </a:lnTo>
                <a:lnTo>
                  <a:pt x="643" y="1080"/>
                </a:lnTo>
                <a:lnTo>
                  <a:pt x="230" y="667"/>
                </a:lnTo>
                <a:cubicBezTo>
                  <a:pt x="211" y="670"/>
                  <a:pt x="192" y="670"/>
                  <a:pt x="175" y="670"/>
                </a:cubicBezTo>
                <a:lnTo>
                  <a:pt x="175" y="544"/>
                </a:lnTo>
                <a:cubicBezTo>
                  <a:pt x="271" y="547"/>
                  <a:pt x="386" y="495"/>
                  <a:pt x="449" y="427"/>
                </a:cubicBezTo>
                <a:lnTo>
                  <a:pt x="531" y="337"/>
                </a:lnTo>
                <a:cubicBezTo>
                  <a:pt x="551" y="316"/>
                  <a:pt x="586" y="293"/>
                  <a:pt x="626" y="293"/>
                </a:cubicBezTo>
                <a:lnTo>
                  <a:pt x="629" y="293"/>
                </a:lnTo>
                <a:cubicBezTo>
                  <a:pt x="700" y="293"/>
                  <a:pt x="760" y="353"/>
                  <a:pt x="760" y="424"/>
                </a:cubicBezTo>
                <a:lnTo>
                  <a:pt x="760" y="760"/>
                </a:lnTo>
                <a:cubicBezTo>
                  <a:pt x="760" y="810"/>
                  <a:pt x="738" y="853"/>
                  <a:pt x="706" y="886"/>
                </a:cubicBezTo>
                <a:lnTo>
                  <a:pt x="498" y="678"/>
                </a:lnTo>
                <a:lnTo>
                  <a:pt x="498" y="544"/>
                </a:lnTo>
                <a:cubicBezTo>
                  <a:pt x="462" y="575"/>
                  <a:pt x="413" y="605"/>
                  <a:pt x="364" y="626"/>
                </a:cubicBezTo>
                <a:lnTo>
                  <a:pt x="730" y="993"/>
                </a:lnTo>
                <a:lnTo>
                  <a:pt x="818" y="993"/>
                </a:lnTo>
                <a:lnTo>
                  <a:pt x="993" y="1168"/>
                </a:lnTo>
                <a:close/>
                <a:moveTo>
                  <a:pt x="643" y="0"/>
                </a:moveTo>
                <a:cubicBezTo>
                  <a:pt x="706" y="0"/>
                  <a:pt x="760" y="55"/>
                  <a:pt x="760" y="118"/>
                </a:cubicBezTo>
                <a:cubicBezTo>
                  <a:pt x="760" y="181"/>
                  <a:pt x="706" y="235"/>
                  <a:pt x="643" y="235"/>
                </a:cubicBezTo>
                <a:cubicBezTo>
                  <a:pt x="580" y="235"/>
                  <a:pt x="525" y="181"/>
                  <a:pt x="525" y="118"/>
                </a:cubicBezTo>
                <a:cubicBezTo>
                  <a:pt x="525" y="55"/>
                  <a:pt x="580" y="0"/>
                  <a:pt x="643" y="0"/>
                </a:cubicBezTo>
                <a:close/>
                <a:moveTo>
                  <a:pt x="263" y="788"/>
                </a:moveTo>
                <a:lnTo>
                  <a:pt x="410" y="935"/>
                </a:lnTo>
                <a:lnTo>
                  <a:pt x="293" y="935"/>
                </a:lnTo>
                <a:lnTo>
                  <a:pt x="88" y="1138"/>
                </a:lnTo>
                <a:lnTo>
                  <a:pt x="0" y="1050"/>
                </a:lnTo>
                <a:lnTo>
                  <a:pt x="263" y="78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97501" y="5078414"/>
            <a:ext cx="377825" cy="377825"/>
          </a:xfrm>
          <a:custGeom>
            <a:avLst/>
            <a:gdLst>
              <a:gd name="T0" fmla="*/ 700 w 1051"/>
              <a:gd name="T1" fmla="*/ 874 h 1050"/>
              <a:gd name="T2" fmla="*/ 700 w 1051"/>
              <a:gd name="T3" fmla="*/ 757 h 1050"/>
              <a:gd name="T4" fmla="*/ 583 w 1051"/>
              <a:gd name="T5" fmla="*/ 757 h 1050"/>
              <a:gd name="T6" fmla="*/ 583 w 1051"/>
              <a:gd name="T7" fmla="*/ 874 h 1050"/>
              <a:gd name="T8" fmla="*/ 700 w 1051"/>
              <a:gd name="T9" fmla="*/ 874 h 1050"/>
              <a:gd name="T10" fmla="*/ 495 w 1051"/>
              <a:gd name="T11" fmla="*/ 874 h 1050"/>
              <a:gd name="T12" fmla="*/ 495 w 1051"/>
              <a:gd name="T13" fmla="*/ 757 h 1050"/>
              <a:gd name="T14" fmla="*/ 381 w 1051"/>
              <a:gd name="T15" fmla="*/ 757 h 1050"/>
              <a:gd name="T16" fmla="*/ 381 w 1051"/>
              <a:gd name="T17" fmla="*/ 874 h 1050"/>
              <a:gd name="T18" fmla="*/ 495 w 1051"/>
              <a:gd name="T19" fmla="*/ 874 h 1050"/>
              <a:gd name="T20" fmla="*/ 293 w 1051"/>
              <a:gd name="T21" fmla="*/ 874 h 1050"/>
              <a:gd name="T22" fmla="*/ 293 w 1051"/>
              <a:gd name="T23" fmla="*/ 757 h 1050"/>
              <a:gd name="T24" fmla="*/ 175 w 1051"/>
              <a:gd name="T25" fmla="*/ 757 h 1050"/>
              <a:gd name="T26" fmla="*/ 175 w 1051"/>
              <a:gd name="T27" fmla="*/ 874 h 1050"/>
              <a:gd name="T28" fmla="*/ 293 w 1051"/>
              <a:gd name="T29" fmla="*/ 874 h 1050"/>
              <a:gd name="T30" fmla="*/ 1050 w 1051"/>
              <a:gd name="T31" fmla="*/ 700 h 1050"/>
              <a:gd name="T32" fmla="*/ 1050 w 1051"/>
              <a:gd name="T33" fmla="*/ 932 h 1050"/>
              <a:gd name="T34" fmla="*/ 933 w 1051"/>
              <a:gd name="T35" fmla="*/ 1049 h 1050"/>
              <a:gd name="T36" fmla="*/ 118 w 1051"/>
              <a:gd name="T37" fmla="*/ 1049 h 1050"/>
              <a:gd name="T38" fmla="*/ 0 w 1051"/>
              <a:gd name="T39" fmla="*/ 932 h 1050"/>
              <a:gd name="T40" fmla="*/ 0 w 1051"/>
              <a:gd name="T41" fmla="*/ 700 h 1050"/>
              <a:gd name="T42" fmla="*/ 118 w 1051"/>
              <a:gd name="T43" fmla="*/ 582 h 1050"/>
              <a:gd name="T44" fmla="*/ 700 w 1051"/>
              <a:gd name="T45" fmla="*/ 582 h 1050"/>
              <a:gd name="T46" fmla="*/ 700 w 1051"/>
              <a:gd name="T47" fmla="*/ 350 h 1050"/>
              <a:gd name="T48" fmla="*/ 818 w 1051"/>
              <a:gd name="T49" fmla="*/ 350 h 1050"/>
              <a:gd name="T50" fmla="*/ 818 w 1051"/>
              <a:gd name="T51" fmla="*/ 582 h 1050"/>
              <a:gd name="T52" fmla="*/ 933 w 1051"/>
              <a:gd name="T53" fmla="*/ 582 h 1050"/>
              <a:gd name="T54" fmla="*/ 1050 w 1051"/>
              <a:gd name="T55" fmla="*/ 700 h 1050"/>
              <a:gd name="T56" fmla="*/ 952 w 1051"/>
              <a:gd name="T57" fmla="*/ 216 h 1050"/>
              <a:gd name="T58" fmla="*/ 906 w 1051"/>
              <a:gd name="T59" fmla="*/ 262 h 1050"/>
              <a:gd name="T60" fmla="*/ 758 w 1051"/>
              <a:gd name="T61" fmla="*/ 205 h 1050"/>
              <a:gd name="T62" fmla="*/ 613 w 1051"/>
              <a:gd name="T63" fmla="*/ 262 h 1050"/>
              <a:gd name="T64" fmla="*/ 566 w 1051"/>
              <a:gd name="T65" fmla="*/ 216 h 1050"/>
              <a:gd name="T66" fmla="*/ 758 w 1051"/>
              <a:gd name="T67" fmla="*/ 134 h 1050"/>
              <a:gd name="T68" fmla="*/ 952 w 1051"/>
              <a:gd name="T69" fmla="*/ 216 h 1050"/>
              <a:gd name="T70" fmla="*/ 1004 w 1051"/>
              <a:gd name="T71" fmla="*/ 169 h 1050"/>
              <a:gd name="T72" fmla="*/ 758 w 1051"/>
              <a:gd name="T73" fmla="*/ 71 h 1050"/>
              <a:gd name="T74" fmla="*/ 515 w 1051"/>
              <a:gd name="T75" fmla="*/ 169 h 1050"/>
              <a:gd name="T76" fmla="*/ 468 w 1051"/>
              <a:gd name="T77" fmla="*/ 123 h 1050"/>
              <a:gd name="T78" fmla="*/ 758 w 1051"/>
              <a:gd name="T79" fmla="*/ 0 h 1050"/>
              <a:gd name="T80" fmla="*/ 1050 w 1051"/>
              <a:gd name="T81" fmla="*/ 123 h 1050"/>
              <a:gd name="T82" fmla="*/ 1004 w 1051"/>
              <a:gd name="T83" fmla="*/ 16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0">
                <a:moveTo>
                  <a:pt x="700" y="874"/>
                </a:moveTo>
                <a:lnTo>
                  <a:pt x="700" y="757"/>
                </a:lnTo>
                <a:lnTo>
                  <a:pt x="583" y="757"/>
                </a:lnTo>
                <a:lnTo>
                  <a:pt x="583" y="874"/>
                </a:lnTo>
                <a:lnTo>
                  <a:pt x="700" y="874"/>
                </a:lnTo>
                <a:close/>
                <a:moveTo>
                  <a:pt x="495" y="874"/>
                </a:moveTo>
                <a:lnTo>
                  <a:pt x="495" y="757"/>
                </a:lnTo>
                <a:lnTo>
                  <a:pt x="381" y="757"/>
                </a:lnTo>
                <a:lnTo>
                  <a:pt x="381" y="874"/>
                </a:lnTo>
                <a:lnTo>
                  <a:pt x="495" y="874"/>
                </a:lnTo>
                <a:close/>
                <a:moveTo>
                  <a:pt x="293" y="874"/>
                </a:moveTo>
                <a:lnTo>
                  <a:pt x="293" y="757"/>
                </a:lnTo>
                <a:lnTo>
                  <a:pt x="175" y="757"/>
                </a:lnTo>
                <a:lnTo>
                  <a:pt x="175" y="874"/>
                </a:lnTo>
                <a:lnTo>
                  <a:pt x="293" y="874"/>
                </a:lnTo>
                <a:close/>
                <a:moveTo>
                  <a:pt x="1050" y="700"/>
                </a:moveTo>
                <a:lnTo>
                  <a:pt x="1050" y="932"/>
                </a:lnTo>
                <a:cubicBezTo>
                  <a:pt x="1050" y="995"/>
                  <a:pt x="996" y="1049"/>
                  <a:pt x="933" y="1049"/>
                </a:cubicBezTo>
                <a:lnTo>
                  <a:pt x="118" y="1049"/>
                </a:lnTo>
                <a:cubicBezTo>
                  <a:pt x="55" y="1049"/>
                  <a:pt x="0" y="995"/>
                  <a:pt x="0" y="932"/>
                </a:cubicBezTo>
                <a:lnTo>
                  <a:pt x="0" y="700"/>
                </a:lnTo>
                <a:cubicBezTo>
                  <a:pt x="0" y="637"/>
                  <a:pt x="55" y="582"/>
                  <a:pt x="118" y="582"/>
                </a:cubicBezTo>
                <a:lnTo>
                  <a:pt x="700" y="582"/>
                </a:lnTo>
                <a:lnTo>
                  <a:pt x="700" y="350"/>
                </a:lnTo>
                <a:lnTo>
                  <a:pt x="818" y="350"/>
                </a:lnTo>
                <a:lnTo>
                  <a:pt x="818" y="582"/>
                </a:lnTo>
                <a:lnTo>
                  <a:pt x="933" y="582"/>
                </a:lnTo>
                <a:cubicBezTo>
                  <a:pt x="996" y="582"/>
                  <a:pt x="1050" y="637"/>
                  <a:pt x="1050" y="700"/>
                </a:cubicBezTo>
                <a:close/>
                <a:moveTo>
                  <a:pt x="952" y="216"/>
                </a:moveTo>
                <a:lnTo>
                  <a:pt x="906" y="262"/>
                </a:lnTo>
                <a:cubicBezTo>
                  <a:pt x="865" y="221"/>
                  <a:pt x="810" y="205"/>
                  <a:pt x="758" y="205"/>
                </a:cubicBezTo>
                <a:cubicBezTo>
                  <a:pt x="706" y="205"/>
                  <a:pt x="654" y="221"/>
                  <a:pt x="613" y="262"/>
                </a:cubicBezTo>
                <a:lnTo>
                  <a:pt x="566" y="216"/>
                </a:lnTo>
                <a:cubicBezTo>
                  <a:pt x="618" y="164"/>
                  <a:pt x="687" y="134"/>
                  <a:pt x="758" y="134"/>
                </a:cubicBezTo>
                <a:cubicBezTo>
                  <a:pt x="829" y="134"/>
                  <a:pt x="900" y="164"/>
                  <a:pt x="952" y="216"/>
                </a:cubicBezTo>
                <a:close/>
                <a:moveTo>
                  <a:pt x="1004" y="169"/>
                </a:moveTo>
                <a:cubicBezTo>
                  <a:pt x="933" y="106"/>
                  <a:pt x="845" y="71"/>
                  <a:pt x="758" y="71"/>
                </a:cubicBezTo>
                <a:cubicBezTo>
                  <a:pt x="670" y="71"/>
                  <a:pt x="586" y="106"/>
                  <a:pt x="515" y="169"/>
                </a:cubicBezTo>
                <a:lnTo>
                  <a:pt x="468" y="123"/>
                </a:lnTo>
                <a:cubicBezTo>
                  <a:pt x="550" y="41"/>
                  <a:pt x="654" y="0"/>
                  <a:pt x="758" y="0"/>
                </a:cubicBezTo>
                <a:cubicBezTo>
                  <a:pt x="862" y="0"/>
                  <a:pt x="968" y="41"/>
                  <a:pt x="1050" y="123"/>
                </a:cubicBezTo>
                <a:lnTo>
                  <a:pt x="1004" y="16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78589" y="5078414"/>
            <a:ext cx="377825" cy="377825"/>
          </a:xfrm>
          <a:custGeom>
            <a:avLst/>
            <a:gdLst>
              <a:gd name="T0" fmla="*/ 1049 w 1050"/>
              <a:gd name="T1" fmla="*/ 292 h 1050"/>
              <a:gd name="T2" fmla="*/ 1049 w 1050"/>
              <a:gd name="T3" fmla="*/ 582 h 1050"/>
              <a:gd name="T4" fmla="*/ 932 w 1050"/>
              <a:gd name="T5" fmla="*/ 582 h 1050"/>
              <a:gd name="T6" fmla="*/ 932 w 1050"/>
              <a:gd name="T7" fmla="*/ 292 h 1050"/>
              <a:gd name="T8" fmla="*/ 757 w 1050"/>
              <a:gd name="T9" fmla="*/ 117 h 1050"/>
              <a:gd name="T10" fmla="*/ 467 w 1050"/>
              <a:gd name="T11" fmla="*/ 117 h 1050"/>
              <a:gd name="T12" fmla="*/ 467 w 1050"/>
              <a:gd name="T13" fmla="*/ 0 h 1050"/>
              <a:gd name="T14" fmla="*/ 757 w 1050"/>
              <a:gd name="T15" fmla="*/ 0 h 1050"/>
              <a:gd name="T16" fmla="*/ 1049 w 1050"/>
              <a:gd name="T17" fmla="*/ 292 h 1050"/>
              <a:gd name="T18" fmla="*/ 0 w 1050"/>
              <a:gd name="T19" fmla="*/ 1049 h 1050"/>
              <a:gd name="T20" fmla="*/ 0 w 1050"/>
              <a:gd name="T21" fmla="*/ 932 h 1050"/>
              <a:gd name="T22" fmla="*/ 117 w 1050"/>
              <a:gd name="T23" fmla="*/ 932 h 1050"/>
              <a:gd name="T24" fmla="*/ 117 w 1050"/>
              <a:gd name="T25" fmla="*/ 1049 h 1050"/>
              <a:gd name="T26" fmla="*/ 0 w 1050"/>
              <a:gd name="T27" fmla="*/ 1049 h 1050"/>
              <a:gd name="T28" fmla="*/ 232 w 1050"/>
              <a:gd name="T29" fmla="*/ 1049 h 1050"/>
              <a:gd name="T30" fmla="*/ 232 w 1050"/>
              <a:gd name="T31" fmla="*/ 932 h 1050"/>
              <a:gd name="T32" fmla="*/ 350 w 1050"/>
              <a:gd name="T33" fmla="*/ 932 h 1050"/>
              <a:gd name="T34" fmla="*/ 350 w 1050"/>
              <a:gd name="T35" fmla="*/ 1049 h 1050"/>
              <a:gd name="T36" fmla="*/ 232 w 1050"/>
              <a:gd name="T37" fmla="*/ 1049 h 1050"/>
              <a:gd name="T38" fmla="*/ 467 w 1050"/>
              <a:gd name="T39" fmla="*/ 1049 h 1050"/>
              <a:gd name="T40" fmla="*/ 467 w 1050"/>
              <a:gd name="T41" fmla="*/ 932 h 1050"/>
              <a:gd name="T42" fmla="*/ 582 w 1050"/>
              <a:gd name="T43" fmla="*/ 932 h 1050"/>
              <a:gd name="T44" fmla="*/ 582 w 1050"/>
              <a:gd name="T45" fmla="*/ 1049 h 1050"/>
              <a:gd name="T46" fmla="*/ 467 w 1050"/>
              <a:gd name="T47" fmla="*/ 1049 h 1050"/>
              <a:gd name="T48" fmla="*/ 232 w 1050"/>
              <a:gd name="T49" fmla="*/ 117 h 1050"/>
              <a:gd name="T50" fmla="*/ 232 w 1050"/>
              <a:gd name="T51" fmla="*/ 0 h 1050"/>
              <a:gd name="T52" fmla="*/ 350 w 1050"/>
              <a:gd name="T53" fmla="*/ 0 h 1050"/>
              <a:gd name="T54" fmla="*/ 350 w 1050"/>
              <a:gd name="T55" fmla="*/ 117 h 1050"/>
              <a:gd name="T56" fmla="*/ 232 w 1050"/>
              <a:gd name="T57" fmla="*/ 117 h 1050"/>
              <a:gd name="T58" fmla="*/ 0 w 1050"/>
              <a:gd name="T59" fmla="*/ 117 h 1050"/>
              <a:gd name="T60" fmla="*/ 0 w 1050"/>
              <a:gd name="T61" fmla="*/ 0 h 1050"/>
              <a:gd name="T62" fmla="*/ 117 w 1050"/>
              <a:gd name="T63" fmla="*/ 0 h 1050"/>
              <a:gd name="T64" fmla="*/ 117 w 1050"/>
              <a:gd name="T65" fmla="*/ 117 h 1050"/>
              <a:gd name="T66" fmla="*/ 0 w 1050"/>
              <a:gd name="T67" fmla="*/ 117 h 1050"/>
              <a:gd name="T68" fmla="*/ 0 w 1050"/>
              <a:gd name="T69" fmla="*/ 350 h 1050"/>
              <a:gd name="T70" fmla="*/ 0 w 1050"/>
              <a:gd name="T71" fmla="*/ 232 h 1050"/>
              <a:gd name="T72" fmla="*/ 117 w 1050"/>
              <a:gd name="T73" fmla="*/ 232 h 1050"/>
              <a:gd name="T74" fmla="*/ 117 w 1050"/>
              <a:gd name="T75" fmla="*/ 350 h 1050"/>
              <a:gd name="T76" fmla="*/ 0 w 1050"/>
              <a:gd name="T77" fmla="*/ 350 h 1050"/>
              <a:gd name="T78" fmla="*/ 0 w 1050"/>
              <a:gd name="T79" fmla="*/ 817 h 1050"/>
              <a:gd name="T80" fmla="*/ 0 w 1050"/>
              <a:gd name="T81" fmla="*/ 700 h 1050"/>
              <a:gd name="T82" fmla="*/ 117 w 1050"/>
              <a:gd name="T83" fmla="*/ 700 h 1050"/>
              <a:gd name="T84" fmla="*/ 117 w 1050"/>
              <a:gd name="T85" fmla="*/ 817 h 1050"/>
              <a:gd name="T86" fmla="*/ 0 w 1050"/>
              <a:gd name="T87" fmla="*/ 817 h 1050"/>
              <a:gd name="T88" fmla="*/ 0 w 1050"/>
              <a:gd name="T89" fmla="*/ 582 h 1050"/>
              <a:gd name="T90" fmla="*/ 0 w 1050"/>
              <a:gd name="T91" fmla="*/ 467 h 1050"/>
              <a:gd name="T92" fmla="*/ 117 w 1050"/>
              <a:gd name="T93" fmla="*/ 467 h 1050"/>
              <a:gd name="T94" fmla="*/ 117 w 1050"/>
              <a:gd name="T95" fmla="*/ 582 h 1050"/>
              <a:gd name="T96" fmla="*/ 0 w 1050"/>
              <a:gd name="T97" fmla="*/ 582 h 1050"/>
              <a:gd name="T98" fmla="*/ 932 w 1050"/>
              <a:gd name="T99" fmla="*/ 817 h 1050"/>
              <a:gd name="T100" fmla="*/ 932 w 1050"/>
              <a:gd name="T101" fmla="*/ 700 h 1050"/>
              <a:gd name="T102" fmla="*/ 1049 w 1050"/>
              <a:gd name="T103" fmla="*/ 700 h 1050"/>
              <a:gd name="T104" fmla="*/ 1049 w 1050"/>
              <a:gd name="T105" fmla="*/ 817 h 1050"/>
              <a:gd name="T106" fmla="*/ 932 w 1050"/>
              <a:gd name="T107" fmla="*/ 817 h 1050"/>
              <a:gd name="T108" fmla="*/ 932 w 1050"/>
              <a:gd name="T109" fmla="*/ 932 h 1050"/>
              <a:gd name="T110" fmla="*/ 1049 w 1050"/>
              <a:gd name="T111" fmla="*/ 932 h 1050"/>
              <a:gd name="T112" fmla="*/ 1049 w 1050"/>
              <a:gd name="T113" fmla="*/ 1049 h 1050"/>
              <a:gd name="T114" fmla="*/ 932 w 1050"/>
              <a:gd name="T115" fmla="*/ 1049 h 1050"/>
              <a:gd name="T116" fmla="*/ 932 w 1050"/>
              <a:gd name="T117"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0" h="1050">
                <a:moveTo>
                  <a:pt x="1049" y="292"/>
                </a:moveTo>
                <a:lnTo>
                  <a:pt x="1049" y="582"/>
                </a:lnTo>
                <a:lnTo>
                  <a:pt x="932" y="582"/>
                </a:lnTo>
                <a:lnTo>
                  <a:pt x="932" y="292"/>
                </a:lnTo>
                <a:cubicBezTo>
                  <a:pt x="932" y="196"/>
                  <a:pt x="853" y="117"/>
                  <a:pt x="757" y="117"/>
                </a:cubicBezTo>
                <a:lnTo>
                  <a:pt x="467" y="117"/>
                </a:lnTo>
                <a:lnTo>
                  <a:pt x="467" y="0"/>
                </a:lnTo>
                <a:lnTo>
                  <a:pt x="757" y="0"/>
                </a:lnTo>
                <a:cubicBezTo>
                  <a:pt x="918" y="0"/>
                  <a:pt x="1049" y="131"/>
                  <a:pt x="1049" y="292"/>
                </a:cubicBezTo>
                <a:close/>
                <a:moveTo>
                  <a:pt x="0" y="1049"/>
                </a:moveTo>
                <a:lnTo>
                  <a:pt x="0" y="932"/>
                </a:lnTo>
                <a:lnTo>
                  <a:pt x="117" y="932"/>
                </a:lnTo>
                <a:lnTo>
                  <a:pt x="117" y="1049"/>
                </a:lnTo>
                <a:lnTo>
                  <a:pt x="0" y="1049"/>
                </a:lnTo>
                <a:close/>
                <a:moveTo>
                  <a:pt x="232" y="1049"/>
                </a:moveTo>
                <a:lnTo>
                  <a:pt x="232" y="932"/>
                </a:lnTo>
                <a:lnTo>
                  <a:pt x="350" y="932"/>
                </a:lnTo>
                <a:lnTo>
                  <a:pt x="350" y="1049"/>
                </a:lnTo>
                <a:lnTo>
                  <a:pt x="232" y="1049"/>
                </a:lnTo>
                <a:close/>
                <a:moveTo>
                  <a:pt x="467" y="1049"/>
                </a:moveTo>
                <a:lnTo>
                  <a:pt x="467" y="932"/>
                </a:lnTo>
                <a:lnTo>
                  <a:pt x="582" y="932"/>
                </a:lnTo>
                <a:lnTo>
                  <a:pt x="582" y="1049"/>
                </a:lnTo>
                <a:lnTo>
                  <a:pt x="467" y="1049"/>
                </a:lnTo>
                <a:close/>
                <a:moveTo>
                  <a:pt x="232" y="117"/>
                </a:moveTo>
                <a:lnTo>
                  <a:pt x="232" y="0"/>
                </a:lnTo>
                <a:lnTo>
                  <a:pt x="350" y="0"/>
                </a:lnTo>
                <a:lnTo>
                  <a:pt x="350" y="117"/>
                </a:lnTo>
                <a:lnTo>
                  <a:pt x="232" y="117"/>
                </a:lnTo>
                <a:close/>
                <a:moveTo>
                  <a:pt x="0" y="117"/>
                </a:moveTo>
                <a:lnTo>
                  <a:pt x="0" y="0"/>
                </a:lnTo>
                <a:lnTo>
                  <a:pt x="117" y="0"/>
                </a:lnTo>
                <a:lnTo>
                  <a:pt x="117" y="117"/>
                </a:lnTo>
                <a:lnTo>
                  <a:pt x="0" y="117"/>
                </a:lnTo>
                <a:close/>
                <a:moveTo>
                  <a:pt x="0" y="350"/>
                </a:moveTo>
                <a:lnTo>
                  <a:pt x="0" y="232"/>
                </a:lnTo>
                <a:lnTo>
                  <a:pt x="117" y="232"/>
                </a:lnTo>
                <a:lnTo>
                  <a:pt x="117" y="350"/>
                </a:lnTo>
                <a:lnTo>
                  <a:pt x="0" y="350"/>
                </a:lnTo>
                <a:close/>
                <a:moveTo>
                  <a:pt x="0" y="817"/>
                </a:moveTo>
                <a:lnTo>
                  <a:pt x="0" y="700"/>
                </a:lnTo>
                <a:lnTo>
                  <a:pt x="117" y="700"/>
                </a:lnTo>
                <a:lnTo>
                  <a:pt x="117" y="817"/>
                </a:lnTo>
                <a:lnTo>
                  <a:pt x="0" y="817"/>
                </a:lnTo>
                <a:close/>
                <a:moveTo>
                  <a:pt x="0" y="582"/>
                </a:moveTo>
                <a:lnTo>
                  <a:pt x="0" y="467"/>
                </a:lnTo>
                <a:lnTo>
                  <a:pt x="117" y="467"/>
                </a:lnTo>
                <a:lnTo>
                  <a:pt x="117" y="582"/>
                </a:lnTo>
                <a:lnTo>
                  <a:pt x="0" y="582"/>
                </a:lnTo>
                <a:close/>
                <a:moveTo>
                  <a:pt x="932" y="817"/>
                </a:moveTo>
                <a:lnTo>
                  <a:pt x="932" y="700"/>
                </a:lnTo>
                <a:lnTo>
                  <a:pt x="1049" y="700"/>
                </a:lnTo>
                <a:lnTo>
                  <a:pt x="1049" y="817"/>
                </a:lnTo>
                <a:lnTo>
                  <a:pt x="932" y="817"/>
                </a:lnTo>
                <a:close/>
                <a:moveTo>
                  <a:pt x="932" y="932"/>
                </a:moveTo>
                <a:lnTo>
                  <a:pt x="1049" y="932"/>
                </a:lnTo>
                <a:lnTo>
                  <a:pt x="1049" y="1049"/>
                </a:lnTo>
                <a:lnTo>
                  <a:pt x="932" y="1049"/>
                </a:lnTo>
                <a:lnTo>
                  <a:pt x="932" y="9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80312" y="5068890"/>
            <a:ext cx="334962" cy="398461"/>
          </a:xfrm>
          <a:custGeom>
            <a:avLst/>
            <a:gdLst>
              <a:gd name="T0" fmla="*/ 752 w 930"/>
              <a:gd name="T1" fmla="*/ 845 h 1106"/>
              <a:gd name="T2" fmla="*/ 812 w 930"/>
              <a:gd name="T3" fmla="*/ 700 h 1106"/>
              <a:gd name="T4" fmla="*/ 929 w 930"/>
              <a:gd name="T5" fmla="*/ 700 h 1106"/>
              <a:gd name="T6" fmla="*/ 836 w 930"/>
              <a:gd name="T7" fmla="*/ 927 h 1106"/>
              <a:gd name="T8" fmla="*/ 752 w 930"/>
              <a:gd name="T9" fmla="*/ 845 h 1106"/>
              <a:gd name="T10" fmla="*/ 525 w 930"/>
              <a:gd name="T11" fmla="*/ 987 h 1106"/>
              <a:gd name="T12" fmla="*/ 670 w 930"/>
              <a:gd name="T13" fmla="*/ 927 h 1106"/>
              <a:gd name="T14" fmla="*/ 754 w 930"/>
              <a:gd name="T15" fmla="*/ 1012 h 1106"/>
              <a:gd name="T16" fmla="*/ 525 w 930"/>
              <a:gd name="T17" fmla="*/ 1105 h 1106"/>
              <a:gd name="T18" fmla="*/ 525 w 930"/>
              <a:gd name="T19" fmla="*/ 987 h 1106"/>
              <a:gd name="T20" fmla="*/ 929 w 930"/>
              <a:gd name="T21" fmla="*/ 585 h 1106"/>
              <a:gd name="T22" fmla="*/ 812 w 930"/>
              <a:gd name="T23" fmla="*/ 585 h 1106"/>
              <a:gd name="T24" fmla="*/ 752 w 930"/>
              <a:gd name="T25" fmla="*/ 440 h 1106"/>
              <a:gd name="T26" fmla="*/ 836 w 930"/>
              <a:gd name="T27" fmla="*/ 358 h 1106"/>
              <a:gd name="T28" fmla="*/ 929 w 930"/>
              <a:gd name="T29" fmla="*/ 585 h 1106"/>
              <a:gd name="T30" fmla="*/ 675 w 930"/>
              <a:gd name="T31" fmla="*/ 265 h 1106"/>
              <a:gd name="T32" fmla="*/ 410 w 930"/>
              <a:gd name="T33" fmla="*/ 525 h 1106"/>
              <a:gd name="T34" fmla="*/ 410 w 930"/>
              <a:gd name="T35" fmla="*/ 298 h 1106"/>
              <a:gd name="T36" fmla="*/ 117 w 930"/>
              <a:gd name="T37" fmla="*/ 643 h 1106"/>
              <a:gd name="T38" fmla="*/ 410 w 930"/>
              <a:gd name="T39" fmla="*/ 987 h 1106"/>
              <a:gd name="T40" fmla="*/ 410 w 930"/>
              <a:gd name="T41" fmla="*/ 1105 h 1106"/>
              <a:gd name="T42" fmla="*/ 0 w 930"/>
              <a:gd name="T43" fmla="*/ 643 h 1106"/>
              <a:gd name="T44" fmla="*/ 410 w 930"/>
              <a:gd name="T45" fmla="*/ 181 h 1106"/>
              <a:gd name="T46" fmla="*/ 410 w 930"/>
              <a:gd name="T47" fmla="*/ 0 h 1106"/>
              <a:gd name="T48" fmla="*/ 675 w 930"/>
              <a:gd name="T49" fmla="*/ 265 h 1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0" h="1106">
                <a:moveTo>
                  <a:pt x="752" y="845"/>
                </a:moveTo>
                <a:cubicBezTo>
                  <a:pt x="784" y="801"/>
                  <a:pt x="804" y="752"/>
                  <a:pt x="812" y="700"/>
                </a:cubicBezTo>
                <a:lnTo>
                  <a:pt x="929" y="700"/>
                </a:lnTo>
                <a:cubicBezTo>
                  <a:pt x="918" y="782"/>
                  <a:pt x="888" y="859"/>
                  <a:pt x="836" y="927"/>
                </a:cubicBezTo>
                <a:lnTo>
                  <a:pt x="752" y="845"/>
                </a:lnTo>
                <a:close/>
                <a:moveTo>
                  <a:pt x="525" y="987"/>
                </a:moveTo>
                <a:cubicBezTo>
                  <a:pt x="577" y="979"/>
                  <a:pt x="626" y="960"/>
                  <a:pt x="670" y="927"/>
                </a:cubicBezTo>
                <a:lnTo>
                  <a:pt x="754" y="1012"/>
                </a:lnTo>
                <a:cubicBezTo>
                  <a:pt x="686" y="1064"/>
                  <a:pt x="607" y="1094"/>
                  <a:pt x="525" y="1105"/>
                </a:cubicBezTo>
                <a:lnTo>
                  <a:pt x="525" y="987"/>
                </a:lnTo>
                <a:close/>
                <a:moveTo>
                  <a:pt x="929" y="585"/>
                </a:moveTo>
                <a:lnTo>
                  <a:pt x="812" y="585"/>
                </a:lnTo>
                <a:cubicBezTo>
                  <a:pt x="804" y="533"/>
                  <a:pt x="784" y="484"/>
                  <a:pt x="752" y="440"/>
                </a:cubicBezTo>
                <a:lnTo>
                  <a:pt x="836" y="358"/>
                </a:lnTo>
                <a:cubicBezTo>
                  <a:pt x="888" y="427"/>
                  <a:pt x="918" y="503"/>
                  <a:pt x="929" y="585"/>
                </a:cubicBezTo>
                <a:close/>
                <a:moveTo>
                  <a:pt x="675" y="265"/>
                </a:moveTo>
                <a:lnTo>
                  <a:pt x="410" y="525"/>
                </a:lnTo>
                <a:lnTo>
                  <a:pt x="410" y="298"/>
                </a:lnTo>
                <a:cubicBezTo>
                  <a:pt x="243" y="326"/>
                  <a:pt x="117" y="471"/>
                  <a:pt x="117" y="643"/>
                </a:cubicBezTo>
                <a:cubicBezTo>
                  <a:pt x="117" y="815"/>
                  <a:pt x="243" y="960"/>
                  <a:pt x="410" y="987"/>
                </a:cubicBezTo>
                <a:lnTo>
                  <a:pt x="410" y="1105"/>
                </a:lnTo>
                <a:cubicBezTo>
                  <a:pt x="180" y="1077"/>
                  <a:pt x="0" y="881"/>
                  <a:pt x="0" y="643"/>
                </a:cubicBezTo>
                <a:cubicBezTo>
                  <a:pt x="0" y="405"/>
                  <a:pt x="180" y="208"/>
                  <a:pt x="410" y="181"/>
                </a:cubicBezTo>
                <a:lnTo>
                  <a:pt x="410" y="0"/>
                </a:lnTo>
                <a:lnTo>
                  <a:pt x="675" y="26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61401" y="5068890"/>
            <a:ext cx="334963" cy="398461"/>
          </a:xfrm>
          <a:custGeom>
            <a:avLst/>
            <a:gdLst>
              <a:gd name="T0" fmla="*/ 519 w 930"/>
              <a:gd name="T1" fmla="*/ 181 h 1106"/>
              <a:gd name="T2" fmla="*/ 929 w 930"/>
              <a:gd name="T3" fmla="*/ 643 h 1106"/>
              <a:gd name="T4" fmla="*/ 519 w 930"/>
              <a:gd name="T5" fmla="*/ 1105 h 1106"/>
              <a:gd name="T6" fmla="*/ 519 w 930"/>
              <a:gd name="T7" fmla="*/ 987 h 1106"/>
              <a:gd name="T8" fmla="*/ 812 w 930"/>
              <a:gd name="T9" fmla="*/ 643 h 1106"/>
              <a:gd name="T10" fmla="*/ 519 w 930"/>
              <a:gd name="T11" fmla="*/ 298 h 1106"/>
              <a:gd name="T12" fmla="*/ 519 w 930"/>
              <a:gd name="T13" fmla="*/ 525 h 1106"/>
              <a:gd name="T14" fmla="*/ 254 w 930"/>
              <a:gd name="T15" fmla="*/ 265 h 1106"/>
              <a:gd name="T16" fmla="*/ 519 w 930"/>
              <a:gd name="T17" fmla="*/ 0 h 1106"/>
              <a:gd name="T18" fmla="*/ 519 w 930"/>
              <a:gd name="T19" fmla="*/ 181 h 1106"/>
              <a:gd name="T20" fmla="*/ 175 w 930"/>
              <a:gd name="T21" fmla="*/ 1012 h 1106"/>
              <a:gd name="T22" fmla="*/ 259 w 930"/>
              <a:gd name="T23" fmla="*/ 927 h 1106"/>
              <a:gd name="T24" fmla="*/ 404 w 930"/>
              <a:gd name="T25" fmla="*/ 987 h 1106"/>
              <a:gd name="T26" fmla="*/ 404 w 930"/>
              <a:gd name="T27" fmla="*/ 1105 h 1106"/>
              <a:gd name="T28" fmla="*/ 175 w 930"/>
              <a:gd name="T29" fmla="*/ 1012 h 1106"/>
              <a:gd name="T30" fmla="*/ 175 w 930"/>
              <a:gd name="T31" fmla="*/ 845 h 1106"/>
              <a:gd name="T32" fmla="*/ 93 w 930"/>
              <a:gd name="T33" fmla="*/ 927 h 1106"/>
              <a:gd name="T34" fmla="*/ 0 w 930"/>
              <a:gd name="T35" fmla="*/ 700 h 1106"/>
              <a:gd name="T36" fmla="*/ 117 w 930"/>
              <a:gd name="T37" fmla="*/ 700 h 1106"/>
              <a:gd name="T38" fmla="*/ 175 w 930"/>
              <a:gd name="T39" fmla="*/ 845 h 1106"/>
              <a:gd name="T40" fmla="*/ 177 w 930"/>
              <a:gd name="T41" fmla="*/ 440 h 1106"/>
              <a:gd name="T42" fmla="*/ 117 w 930"/>
              <a:gd name="T43" fmla="*/ 585 h 1106"/>
              <a:gd name="T44" fmla="*/ 0 w 930"/>
              <a:gd name="T45" fmla="*/ 585 h 1106"/>
              <a:gd name="T46" fmla="*/ 95 w 930"/>
              <a:gd name="T47" fmla="*/ 358 h 1106"/>
              <a:gd name="T48" fmla="*/ 177 w 930"/>
              <a:gd name="T49" fmla="*/ 440 h 1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0" h="1106">
                <a:moveTo>
                  <a:pt x="519" y="181"/>
                </a:moveTo>
                <a:cubicBezTo>
                  <a:pt x="749" y="208"/>
                  <a:pt x="929" y="405"/>
                  <a:pt x="929" y="643"/>
                </a:cubicBezTo>
                <a:cubicBezTo>
                  <a:pt x="929" y="881"/>
                  <a:pt x="749" y="1077"/>
                  <a:pt x="519" y="1105"/>
                </a:cubicBezTo>
                <a:lnTo>
                  <a:pt x="519" y="987"/>
                </a:lnTo>
                <a:cubicBezTo>
                  <a:pt x="686" y="960"/>
                  <a:pt x="812" y="815"/>
                  <a:pt x="812" y="643"/>
                </a:cubicBezTo>
                <a:cubicBezTo>
                  <a:pt x="812" y="471"/>
                  <a:pt x="686" y="326"/>
                  <a:pt x="519" y="298"/>
                </a:cubicBezTo>
                <a:lnTo>
                  <a:pt x="519" y="525"/>
                </a:lnTo>
                <a:lnTo>
                  <a:pt x="254" y="265"/>
                </a:lnTo>
                <a:lnTo>
                  <a:pt x="519" y="0"/>
                </a:lnTo>
                <a:lnTo>
                  <a:pt x="519" y="181"/>
                </a:lnTo>
                <a:close/>
                <a:moveTo>
                  <a:pt x="175" y="1012"/>
                </a:moveTo>
                <a:lnTo>
                  <a:pt x="259" y="927"/>
                </a:lnTo>
                <a:cubicBezTo>
                  <a:pt x="303" y="960"/>
                  <a:pt x="352" y="979"/>
                  <a:pt x="404" y="987"/>
                </a:cubicBezTo>
                <a:lnTo>
                  <a:pt x="404" y="1105"/>
                </a:lnTo>
                <a:cubicBezTo>
                  <a:pt x="322" y="1094"/>
                  <a:pt x="243" y="1064"/>
                  <a:pt x="175" y="1012"/>
                </a:cubicBezTo>
                <a:close/>
                <a:moveTo>
                  <a:pt x="175" y="845"/>
                </a:moveTo>
                <a:lnTo>
                  <a:pt x="93" y="927"/>
                </a:lnTo>
                <a:cubicBezTo>
                  <a:pt x="41" y="859"/>
                  <a:pt x="11" y="782"/>
                  <a:pt x="0" y="700"/>
                </a:cubicBezTo>
                <a:lnTo>
                  <a:pt x="117" y="700"/>
                </a:lnTo>
                <a:cubicBezTo>
                  <a:pt x="125" y="752"/>
                  <a:pt x="145" y="801"/>
                  <a:pt x="175" y="845"/>
                </a:cubicBezTo>
                <a:close/>
                <a:moveTo>
                  <a:pt x="177" y="440"/>
                </a:moveTo>
                <a:cubicBezTo>
                  <a:pt x="147" y="484"/>
                  <a:pt x="125" y="533"/>
                  <a:pt x="117" y="585"/>
                </a:cubicBezTo>
                <a:lnTo>
                  <a:pt x="0" y="585"/>
                </a:lnTo>
                <a:cubicBezTo>
                  <a:pt x="11" y="503"/>
                  <a:pt x="43" y="427"/>
                  <a:pt x="95" y="358"/>
                </a:cubicBezTo>
                <a:lnTo>
                  <a:pt x="177" y="44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86924" y="5043490"/>
            <a:ext cx="463550" cy="446087"/>
          </a:xfrm>
          <a:custGeom>
            <a:avLst/>
            <a:gdLst>
              <a:gd name="T0" fmla="*/ 1080 w 1286"/>
              <a:gd name="T1" fmla="*/ 345 h 1240"/>
              <a:gd name="T2" fmla="*/ 1080 w 1286"/>
              <a:gd name="T3" fmla="*/ 1086 h 1240"/>
              <a:gd name="T4" fmla="*/ 708 w 1286"/>
              <a:gd name="T5" fmla="*/ 1239 h 1240"/>
              <a:gd name="T6" fmla="*/ 456 w 1286"/>
              <a:gd name="T7" fmla="*/ 1173 h 1240"/>
              <a:gd name="T8" fmla="*/ 544 w 1286"/>
              <a:gd name="T9" fmla="*/ 1088 h 1240"/>
              <a:gd name="T10" fmla="*/ 708 w 1286"/>
              <a:gd name="T11" fmla="*/ 1124 h 1240"/>
              <a:gd name="T12" fmla="*/ 998 w 1286"/>
              <a:gd name="T13" fmla="*/ 1004 h 1240"/>
              <a:gd name="T14" fmla="*/ 998 w 1286"/>
              <a:gd name="T15" fmla="*/ 427 h 1240"/>
              <a:gd name="T16" fmla="*/ 708 w 1286"/>
              <a:gd name="T17" fmla="*/ 307 h 1240"/>
              <a:gd name="T18" fmla="*/ 708 w 1286"/>
              <a:gd name="T19" fmla="*/ 495 h 1240"/>
              <a:gd name="T20" fmla="*/ 462 w 1286"/>
              <a:gd name="T21" fmla="*/ 249 h 1240"/>
              <a:gd name="T22" fmla="*/ 708 w 1286"/>
              <a:gd name="T23" fmla="*/ 0 h 1240"/>
              <a:gd name="T24" fmla="*/ 708 w 1286"/>
              <a:gd name="T25" fmla="*/ 189 h 1240"/>
              <a:gd name="T26" fmla="*/ 1080 w 1286"/>
              <a:gd name="T27" fmla="*/ 345 h 1240"/>
              <a:gd name="T28" fmla="*/ 166 w 1286"/>
              <a:gd name="T29" fmla="*/ 708 h 1240"/>
              <a:gd name="T30" fmla="*/ 380 w 1286"/>
              <a:gd name="T31" fmla="*/ 922 h 1240"/>
              <a:gd name="T32" fmla="*/ 593 w 1286"/>
              <a:gd name="T33" fmla="*/ 708 h 1240"/>
              <a:gd name="T34" fmla="*/ 380 w 1286"/>
              <a:gd name="T35" fmla="*/ 495 h 1240"/>
              <a:gd name="T36" fmla="*/ 166 w 1286"/>
              <a:gd name="T37" fmla="*/ 708 h 1240"/>
              <a:gd name="T38" fmla="*/ 380 w 1286"/>
              <a:gd name="T39" fmla="*/ 331 h 1240"/>
              <a:gd name="T40" fmla="*/ 757 w 1286"/>
              <a:gd name="T41" fmla="*/ 708 h 1240"/>
              <a:gd name="T42" fmla="*/ 380 w 1286"/>
              <a:gd name="T43" fmla="*/ 1086 h 1240"/>
              <a:gd name="T44" fmla="*/ 0 w 1286"/>
              <a:gd name="T45" fmla="*/ 708 h 1240"/>
              <a:gd name="T46" fmla="*/ 380 w 1286"/>
              <a:gd name="T47" fmla="*/ 331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240">
                <a:moveTo>
                  <a:pt x="1080" y="345"/>
                </a:moveTo>
                <a:cubicBezTo>
                  <a:pt x="1285" y="550"/>
                  <a:pt x="1285" y="881"/>
                  <a:pt x="1080" y="1086"/>
                </a:cubicBezTo>
                <a:cubicBezTo>
                  <a:pt x="979" y="1190"/>
                  <a:pt x="842" y="1239"/>
                  <a:pt x="708" y="1239"/>
                </a:cubicBezTo>
                <a:cubicBezTo>
                  <a:pt x="620" y="1239"/>
                  <a:pt x="536" y="1217"/>
                  <a:pt x="456" y="1173"/>
                </a:cubicBezTo>
                <a:lnTo>
                  <a:pt x="544" y="1088"/>
                </a:lnTo>
                <a:cubicBezTo>
                  <a:pt x="596" y="1113"/>
                  <a:pt x="650" y="1124"/>
                  <a:pt x="708" y="1124"/>
                </a:cubicBezTo>
                <a:cubicBezTo>
                  <a:pt x="812" y="1124"/>
                  <a:pt x="918" y="1083"/>
                  <a:pt x="998" y="1004"/>
                </a:cubicBezTo>
                <a:cubicBezTo>
                  <a:pt x="1156" y="845"/>
                  <a:pt x="1156" y="585"/>
                  <a:pt x="998" y="427"/>
                </a:cubicBezTo>
                <a:cubicBezTo>
                  <a:pt x="918" y="348"/>
                  <a:pt x="812" y="307"/>
                  <a:pt x="708" y="307"/>
                </a:cubicBezTo>
                <a:lnTo>
                  <a:pt x="708" y="495"/>
                </a:lnTo>
                <a:lnTo>
                  <a:pt x="462" y="249"/>
                </a:lnTo>
                <a:lnTo>
                  <a:pt x="708" y="0"/>
                </a:lnTo>
                <a:lnTo>
                  <a:pt x="708" y="189"/>
                </a:lnTo>
                <a:cubicBezTo>
                  <a:pt x="842" y="189"/>
                  <a:pt x="979" y="241"/>
                  <a:pt x="1080" y="345"/>
                </a:cubicBezTo>
                <a:close/>
                <a:moveTo>
                  <a:pt x="166" y="708"/>
                </a:moveTo>
                <a:lnTo>
                  <a:pt x="380" y="922"/>
                </a:lnTo>
                <a:lnTo>
                  <a:pt x="593" y="708"/>
                </a:lnTo>
                <a:lnTo>
                  <a:pt x="380" y="495"/>
                </a:lnTo>
                <a:lnTo>
                  <a:pt x="166" y="708"/>
                </a:lnTo>
                <a:close/>
                <a:moveTo>
                  <a:pt x="380" y="331"/>
                </a:moveTo>
                <a:lnTo>
                  <a:pt x="757" y="708"/>
                </a:lnTo>
                <a:lnTo>
                  <a:pt x="380" y="1086"/>
                </a:lnTo>
                <a:lnTo>
                  <a:pt x="0" y="708"/>
                </a:lnTo>
                <a:lnTo>
                  <a:pt x="380" y="3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42624" y="5057775"/>
            <a:ext cx="293688" cy="419100"/>
          </a:xfrm>
          <a:custGeom>
            <a:avLst/>
            <a:gdLst>
              <a:gd name="T0" fmla="*/ 408 w 816"/>
              <a:gd name="T1" fmla="*/ 552 h 1166"/>
              <a:gd name="T2" fmla="*/ 553 w 816"/>
              <a:gd name="T3" fmla="*/ 408 h 1166"/>
              <a:gd name="T4" fmla="*/ 408 w 816"/>
              <a:gd name="T5" fmla="*/ 263 h 1166"/>
              <a:gd name="T6" fmla="*/ 263 w 816"/>
              <a:gd name="T7" fmla="*/ 408 h 1166"/>
              <a:gd name="T8" fmla="*/ 408 w 816"/>
              <a:gd name="T9" fmla="*/ 552 h 1166"/>
              <a:gd name="T10" fmla="*/ 408 w 816"/>
              <a:gd name="T11" fmla="*/ 0 h 1166"/>
              <a:gd name="T12" fmla="*/ 815 w 816"/>
              <a:gd name="T13" fmla="*/ 408 h 1166"/>
              <a:gd name="T14" fmla="*/ 408 w 816"/>
              <a:gd name="T15" fmla="*/ 1165 h 1166"/>
              <a:gd name="T16" fmla="*/ 0 w 816"/>
              <a:gd name="T17" fmla="*/ 408 h 1166"/>
              <a:gd name="T18" fmla="*/ 408 w 816"/>
              <a:gd name="T1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6" h="1166">
                <a:moveTo>
                  <a:pt x="408" y="552"/>
                </a:moveTo>
                <a:cubicBezTo>
                  <a:pt x="487" y="552"/>
                  <a:pt x="553" y="488"/>
                  <a:pt x="553" y="408"/>
                </a:cubicBezTo>
                <a:cubicBezTo>
                  <a:pt x="553" y="329"/>
                  <a:pt x="488" y="263"/>
                  <a:pt x="408" y="263"/>
                </a:cubicBezTo>
                <a:cubicBezTo>
                  <a:pt x="329" y="263"/>
                  <a:pt x="263" y="329"/>
                  <a:pt x="263" y="408"/>
                </a:cubicBezTo>
                <a:cubicBezTo>
                  <a:pt x="263" y="488"/>
                  <a:pt x="328" y="552"/>
                  <a:pt x="408" y="552"/>
                </a:cubicBezTo>
                <a:close/>
                <a:moveTo>
                  <a:pt x="408" y="0"/>
                </a:moveTo>
                <a:cubicBezTo>
                  <a:pt x="635" y="0"/>
                  <a:pt x="815" y="181"/>
                  <a:pt x="815" y="408"/>
                </a:cubicBezTo>
                <a:cubicBezTo>
                  <a:pt x="815" y="714"/>
                  <a:pt x="408" y="1165"/>
                  <a:pt x="408" y="1165"/>
                </a:cubicBezTo>
                <a:cubicBezTo>
                  <a:pt x="408" y="1165"/>
                  <a:pt x="0" y="714"/>
                  <a:pt x="0" y="408"/>
                </a:cubicBezTo>
                <a:cubicBezTo>
                  <a:pt x="0" y="181"/>
                  <a:pt x="181" y="0"/>
                  <a:pt x="408"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3" name="Freeform 72"/>
          <p:cNvSpPr>
            <a:spLocks noChangeArrowheads="1"/>
          </p:cNvSpPr>
          <p:nvPr/>
        </p:nvSpPr>
        <p:spPr bwMode="auto">
          <a:xfrm>
            <a:off x="1055689" y="5822952"/>
            <a:ext cx="377825" cy="377825"/>
          </a:xfrm>
          <a:custGeom>
            <a:avLst/>
            <a:gdLst>
              <a:gd name="T0" fmla="*/ 118 w 1051"/>
              <a:gd name="T1" fmla="*/ 875 h 1051"/>
              <a:gd name="T2" fmla="*/ 932 w 1051"/>
              <a:gd name="T3" fmla="*/ 875 h 1051"/>
              <a:gd name="T4" fmla="*/ 670 w 1051"/>
              <a:gd name="T5" fmla="*/ 525 h 1051"/>
              <a:gd name="T6" fmla="*/ 468 w 1051"/>
              <a:gd name="T7" fmla="*/ 788 h 1051"/>
              <a:gd name="T8" fmla="*/ 320 w 1051"/>
              <a:gd name="T9" fmla="*/ 613 h 1051"/>
              <a:gd name="T10" fmla="*/ 118 w 1051"/>
              <a:gd name="T11" fmla="*/ 875 h 1051"/>
              <a:gd name="T12" fmla="*/ 525 w 1051"/>
              <a:gd name="T13" fmla="*/ 115 h 1051"/>
              <a:gd name="T14" fmla="*/ 407 w 1051"/>
              <a:gd name="T15" fmla="*/ 115 h 1051"/>
              <a:gd name="T16" fmla="*/ 118 w 1051"/>
              <a:gd name="T17" fmla="*/ 408 h 1051"/>
              <a:gd name="T18" fmla="*/ 118 w 1051"/>
              <a:gd name="T19" fmla="*/ 525 h 1051"/>
              <a:gd name="T20" fmla="*/ 525 w 1051"/>
              <a:gd name="T21" fmla="*/ 115 h 1051"/>
              <a:gd name="T22" fmla="*/ 118 w 1051"/>
              <a:gd name="T23" fmla="*/ 115 h 1051"/>
              <a:gd name="T24" fmla="*/ 118 w 1051"/>
              <a:gd name="T25" fmla="*/ 293 h 1051"/>
              <a:gd name="T26" fmla="*/ 293 w 1051"/>
              <a:gd name="T27" fmla="*/ 115 h 1051"/>
              <a:gd name="T28" fmla="*/ 118 w 1051"/>
              <a:gd name="T29" fmla="*/ 115 h 1051"/>
              <a:gd name="T30" fmla="*/ 1050 w 1051"/>
              <a:gd name="T31" fmla="*/ 118 h 1051"/>
              <a:gd name="T32" fmla="*/ 1050 w 1051"/>
              <a:gd name="T33" fmla="*/ 932 h 1051"/>
              <a:gd name="T34" fmla="*/ 932 w 1051"/>
              <a:gd name="T35" fmla="*/ 1050 h 1051"/>
              <a:gd name="T36" fmla="*/ 118 w 1051"/>
              <a:gd name="T37" fmla="*/ 1050 h 1051"/>
              <a:gd name="T38" fmla="*/ 0 w 1051"/>
              <a:gd name="T39" fmla="*/ 932 h 1051"/>
              <a:gd name="T40" fmla="*/ 0 w 1051"/>
              <a:gd name="T41" fmla="*/ 118 h 1051"/>
              <a:gd name="T42" fmla="*/ 118 w 1051"/>
              <a:gd name="T43" fmla="*/ 0 h 1051"/>
              <a:gd name="T44" fmla="*/ 932 w 1051"/>
              <a:gd name="T45" fmla="*/ 0 h 1051"/>
              <a:gd name="T46" fmla="*/ 1050 w 1051"/>
              <a:gd name="T47"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118" y="875"/>
                </a:moveTo>
                <a:lnTo>
                  <a:pt x="932" y="875"/>
                </a:lnTo>
                <a:lnTo>
                  <a:pt x="670" y="525"/>
                </a:lnTo>
                <a:lnTo>
                  <a:pt x="468" y="788"/>
                </a:lnTo>
                <a:lnTo>
                  <a:pt x="320" y="613"/>
                </a:lnTo>
                <a:lnTo>
                  <a:pt x="118" y="875"/>
                </a:lnTo>
                <a:close/>
                <a:moveTo>
                  <a:pt x="525" y="115"/>
                </a:moveTo>
                <a:lnTo>
                  <a:pt x="407" y="115"/>
                </a:lnTo>
                <a:cubicBezTo>
                  <a:pt x="407" y="276"/>
                  <a:pt x="279" y="408"/>
                  <a:pt x="118" y="408"/>
                </a:cubicBezTo>
                <a:lnTo>
                  <a:pt x="118" y="525"/>
                </a:lnTo>
                <a:cubicBezTo>
                  <a:pt x="345" y="525"/>
                  <a:pt x="525" y="342"/>
                  <a:pt x="525" y="115"/>
                </a:cubicBezTo>
                <a:close/>
                <a:moveTo>
                  <a:pt x="118" y="115"/>
                </a:moveTo>
                <a:lnTo>
                  <a:pt x="118" y="293"/>
                </a:lnTo>
                <a:cubicBezTo>
                  <a:pt x="213" y="293"/>
                  <a:pt x="293" y="211"/>
                  <a:pt x="293" y="115"/>
                </a:cubicBezTo>
                <a:lnTo>
                  <a:pt x="118" y="115"/>
                </a:lnTo>
                <a:close/>
                <a:moveTo>
                  <a:pt x="1050" y="118"/>
                </a:move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ubicBezTo>
                  <a:pt x="995" y="0"/>
                  <a:pt x="1050" y="55"/>
                  <a:pt x="1050"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4" name="Freeform 73"/>
          <p:cNvSpPr>
            <a:spLocks noChangeArrowheads="1"/>
          </p:cNvSpPr>
          <p:nvPr/>
        </p:nvSpPr>
        <p:spPr bwMode="auto">
          <a:xfrm>
            <a:off x="2071689" y="5843588"/>
            <a:ext cx="504825" cy="336550"/>
          </a:xfrm>
          <a:custGeom>
            <a:avLst/>
            <a:gdLst>
              <a:gd name="T0" fmla="*/ 758 w 1401"/>
              <a:gd name="T1" fmla="*/ 612 h 936"/>
              <a:gd name="T2" fmla="*/ 758 w 1401"/>
              <a:gd name="T3" fmla="*/ 612 h 936"/>
              <a:gd name="T4" fmla="*/ 758 w 1401"/>
              <a:gd name="T5" fmla="*/ 612 h 936"/>
              <a:gd name="T6" fmla="*/ 993 w 1401"/>
              <a:gd name="T7" fmla="*/ 393 h 936"/>
              <a:gd name="T8" fmla="*/ 758 w 1401"/>
              <a:gd name="T9" fmla="*/ 175 h 936"/>
              <a:gd name="T10" fmla="*/ 758 w 1401"/>
              <a:gd name="T11" fmla="*/ 300 h 936"/>
              <a:gd name="T12" fmla="*/ 408 w 1401"/>
              <a:gd name="T13" fmla="*/ 642 h 936"/>
              <a:gd name="T14" fmla="*/ 758 w 1401"/>
              <a:gd name="T15" fmla="*/ 484 h 936"/>
              <a:gd name="T16" fmla="*/ 758 w 1401"/>
              <a:gd name="T17" fmla="*/ 612 h 936"/>
              <a:gd name="T18" fmla="*/ 1400 w 1401"/>
              <a:gd name="T19" fmla="*/ 817 h 936"/>
              <a:gd name="T20" fmla="*/ 1400 w 1401"/>
              <a:gd name="T21" fmla="*/ 935 h 936"/>
              <a:gd name="T22" fmla="*/ 0 w 1401"/>
              <a:gd name="T23" fmla="*/ 935 h 936"/>
              <a:gd name="T24" fmla="*/ 0 w 1401"/>
              <a:gd name="T25" fmla="*/ 817 h 936"/>
              <a:gd name="T26" fmla="*/ 233 w 1401"/>
              <a:gd name="T27" fmla="*/ 817 h 936"/>
              <a:gd name="T28" fmla="*/ 118 w 1401"/>
              <a:gd name="T29" fmla="*/ 699 h 936"/>
              <a:gd name="T30" fmla="*/ 118 w 1401"/>
              <a:gd name="T31" fmla="*/ 117 h 936"/>
              <a:gd name="T32" fmla="*/ 233 w 1401"/>
              <a:gd name="T33" fmla="*/ 0 h 936"/>
              <a:gd name="T34" fmla="*/ 1168 w 1401"/>
              <a:gd name="T35" fmla="*/ 0 h 936"/>
              <a:gd name="T36" fmla="*/ 1283 w 1401"/>
              <a:gd name="T37" fmla="*/ 117 h 936"/>
              <a:gd name="T38" fmla="*/ 1283 w 1401"/>
              <a:gd name="T39" fmla="*/ 699 h 936"/>
              <a:gd name="T40" fmla="*/ 1168 w 1401"/>
              <a:gd name="T41" fmla="*/ 817 h 936"/>
              <a:gd name="T42" fmla="*/ 1400 w 1401"/>
              <a:gd name="T43" fmla="*/ 8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01" h="936">
                <a:moveTo>
                  <a:pt x="758" y="612"/>
                </a:moveTo>
                <a:lnTo>
                  <a:pt x="758" y="612"/>
                </a:lnTo>
                <a:lnTo>
                  <a:pt x="758" y="612"/>
                </a:lnTo>
                <a:lnTo>
                  <a:pt x="993" y="393"/>
                </a:lnTo>
                <a:lnTo>
                  <a:pt x="758" y="175"/>
                </a:lnTo>
                <a:lnTo>
                  <a:pt x="758" y="300"/>
                </a:lnTo>
                <a:cubicBezTo>
                  <a:pt x="531" y="333"/>
                  <a:pt x="441" y="486"/>
                  <a:pt x="408" y="642"/>
                </a:cubicBezTo>
                <a:cubicBezTo>
                  <a:pt x="490" y="533"/>
                  <a:pt x="596" y="484"/>
                  <a:pt x="758" y="484"/>
                </a:cubicBezTo>
                <a:lnTo>
                  <a:pt x="758" y="612"/>
                </a:lnTo>
                <a:close/>
                <a:moveTo>
                  <a:pt x="1400" y="817"/>
                </a:moveTo>
                <a:lnTo>
                  <a:pt x="1400" y="935"/>
                </a:lnTo>
                <a:lnTo>
                  <a:pt x="0" y="935"/>
                </a:lnTo>
                <a:lnTo>
                  <a:pt x="0" y="817"/>
                </a:lnTo>
                <a:lnTo>
                  <a:pt x="233" y="817"/>
                </a:lnTo>
                <a:cubicBezTo>
                  <a:pt x="167" y="817"/>
                  <a:pt x="118" y="762"/>
                  <a:pt x="118" y="699"/>
                </a:cubicBezTo>
                <a:lnTo>
                  <a:pt x="118" y="117"/>
                </a:lnTo>
                <a:cubicBezTo>
                  <a:pt x="118" y="52"/>
                  <a:pt x="167" y="0"/>
                  <a:pt x="233" y="0"/>
                </a:cubicBezTo>
                <a:lnTo>
                  <a:pt x="1168" y="0"/>
                </a:lnTo>
                <a:cubicBezTo>
                  <a:pt x="1231" y="0"/>
                  <a:pt x="1283" y="52"/>
                  <a:pt x="1283" y="117"/>
                </a:cubicBezTo>
                <a:lnTo>
                  <a:pt x="1283" y="699"/>
                </a:lnTo>
                <a:cubicBezTo>
                  <a:pt x="1283" y="762"/>
                  <a:pt x="1231" y="817"/>
                  <a:pt x="1168" y="817"/>
                </a:cubicBezTo>
                <a:lnTo>
                  <a:pt x="1400" y="8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5" name="Freeform 74"/>
          <p:cNvSpPr>
            <a:spLocks noChangeArrowheads="1"/>
          </p:cNvSpPr>
          <p:nvPr/>
        </p:nvSpPr>
        <p:spPr bwMode="auto">
          <a:xfrm>
            <a:off x="3149599" y="5759452"/>
            <a:ext cx="503238" cy="504825"/>
          </a:xfrm>
          <a:custGeom>
            <a:avLst/>
            <a:gdLst>
              <a:gd name="T0" fmla="*/ 698 w 1396"/>
              <a:gd name="T1" fmla="*/ 1400 h 1401"/>
              <a:gd name="T2" fmla="*/ 0 w 1396"/>
              <a:gd name="T3" fmla="*/ 757 h 1401"/>
              <a:gd name="T4" fmla="*/ 88 w 1396"/>
              <a:gd name="T5" fmla="*/ 757 h 1401"/>
              <a:gd name="T6" fmla="*/ 435 w 1396"/>
              <a:gd name="T7" fmla="*/ 1252 h 1401"/>
              <a:gd name="T8" fmla="*/ 514 w 1396"/>
              <a:gd name="T9" fmla="*/ 1176 h 1401"/>
              <a:gd name="T10" fmla="*/ 736 w 1396"/>
              <a:gd name="T11" fmla="*/ 1397 h 1401"/>
              <a:gd name="T12" fmla="*/ 698 w 1396"/>
              <a:gd name="T13" fmla="*/ 1400 h 1401"/>
              <a:gd name="T14" fmla="*/ 698 w 1396"/>
              <a:gd name="T15" fmla="*/ 1400 h 1401"/>
              <a:gd name="T16" fmla="*/ 862 w 1396"/>
              <a:gd name="T17" fmla="*/ 1236 h 1401"/>
              <a:gd name="T18" fmla="*/ 1234 w 1396"/>
              <a:gd name="T19" fmla="*/ 864 h 1401"/>
              <a:gd name="T20" fmla="*/ 534 w 1396"/>
              <a:gd name="T21" fmla="*/ 164 h 1401"/>
              <a:gd name="T22" fmla="*/ 162 w 1396"/>
              <a:gd name="T23" fmla="*/ 536 h 1401"/>
              <a:gd name="T24" fmla="*/ 862 w 1396"/>
              <a:gd name="T25" fmla="*/ 1236 h 1401"/>
              <a:gd name="T26" fmla="*/ 594 w 1396"/>
              <a:gd name="T27" fmla="*/ 101 h 1401"/>
              <a:gd name="T28" fmla="*/ 1296 w 1396"/>
              <a:gd name="T29" fmla="*/ 804 h 1401"/>
              <a:gd name="T30" fmla="*/ 1296 w 1396"/>
              <a:gd name="T31" fmla="*/ 927 h 1401"/>
              <a:gd name="T32" fmla="*/ 925 w 1396"/>
              <a:gd name="T33" fmla="*/ 1299 h 1401"/>
              <a:gd name="T34" fmla="*/ 802 w 1396"/>
              <a:gd name="T35" fmla="*/ 1299 h 1401"/>
              <a:gd name="T36" fmla="*/ 99 w 1396"/>
              <a:gd name="T37" fmla="*/ 596 h 1401"/>
              <a:gd name="T38" fmla="*/ 99 w 1396"/>
              <a:gd name="T39" fmla="*/ 473 h 1401"/>
              <a:gd name="T40" fmla="*/ 471 w 1396"/>
              <a:gd name="T41" fmla="*/ 101 h 1401"/>
              <a:gd name="T42" fmla="*/ 594 w 1396"/>
              <a:gd name="T43" fmla="*/ 101 h 1401"/>
              <a:gd name="T44" fmla="*/ 960 w 1396"/>
              <a:gd name="T45" fmla="*/ 148 h 1401"/>
              <a:gd name="T46" fmla="*/ 881 w 1396"/>
              <a:gd name="T47" fmla="*/ 224 h 1401"/>
              <a:gd name="T48" fmla="*/ 659 w 1396"/>
              <a:gd name="T49" fmla="*/ 3 h 1401"/>
              <a:gd name="T50" fmla="*/ 698 w 1396"/>
              <a:gd name="T51" fmla="*/ 0 h 1401"/>
              <a:gd name="T52" fmla="*/ 1395 w 1396"/>
              <a:gd name="T53" fmla="*/ 643 h 1401"/>
              <a:gd name="T54" fmla="*/ 1307 w 1396"/>
              <a:gd name="T55" fmla="*/ 643 h 1401"/>
              <a:gd name="T56" fmla="*/ 960 w 1396"/>
              <a:gd name="T57" fmla="*/ 148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96" h="1401">
                <a:moveTo>
                  <a:pt x="698" y="1400"/>
                </a:moveTo>
                <a:cubicBezTo>
                  <a:pt x="331" y="1400"/>
                  <a:pt x="31" y="1116"/>
                  <a:pt x="0" y="757"/>
                </a:cubicBezTo>
                <a:lnTo>
                  <a:pt x="88" y="757"/>
                </a:lnTo>
                <a:cubicBezTo>
                  <a:pt x="110" y="976"/>
                  <a:pt x="244" y="1162"/>
                  <a:pt x="435" y="1252"/>
                </a:cubicBezTo>
                <a:lnTo>
                  <a:pt x="514" y="1176"/>
                </a:lnTo>
                <a:lnTo>
                  <a:pt x="736" y="1397"/>
                </a:lnTo>
                <a:lnTo>
                  <a:pt x="698" y="1400"/>
                </a:lnTo>
                <a:lnTo>
                  <a:pt x="698" y="1400"/>
                </a:lnTo>
                <a:close/>
                <a:moveTo>
                  <a:pt x="862" y="1236"/>
                </a:moveTo>
                <a:lnTo>
                  <a:pt x="1234" y="864"/>
                </a:lnTo>
                <a:lnTo>
                  <a:pt x="534" y="164"/>
                </a:lnTo>
                <a:lnTo>
                  <a:pt x="162" y="536"/>
                </a:lnTo>
                <a:lnTo>
                  <a:pt x="862" y="1236"/>
                </a:lnTo>
                <a:close/>
                <a:moveTo>
                  <a:pt x="594" y="101"/>
                </a:moveTo>
                <a:lnTo>
                  <a:pt x="1296" y="804"/>
                </a:lnTo>
                <a:cubicBezTo>
                  <a:pt x="1332" y="837"/>
                  <a:pt x="1332" y="891"/>
                  <a:pt x="1296" y="927"/>
                </a:cubicBezTo>
                <a:lnTo>
                  <a:pt x="925" y="1299"/>
                </a:lnTo>
                <a:cubicBezTo>
                  <a:pt x="892" y="1334"/>
                  <a:pt x="837" y="1334"/>
                  <a:pt x="802" y="1299"/>
                </a:cubicBezTo>
                <a:lnTo>
                  <a:pt x="99" y="596"/>
                </a:lnTo>
                <a:cubicBezTo>
                  <a:pt x="63" y="563"/>
                  <a:pt x="63" y="509"/>
                  <a:pt x="99" y="473"/>
                </a:cubicBezTo>
                <a:lnTo>
                  <a:pt x="471" y="101"/>
                </a:lnTo>
                <a:cubicBezTo>
                  <a:pt x="504" y="66"/>
                  <a:pt x="558" y="66"/>
                  <a:pt x="594" y="101"/>
                </a:cubicBezTo>
                <a:close/>
                <a:moveTo>
                  <a:pt x="960" y="148"/>
                </a:moveTo>
                <a:lnTo>
                  <a:pt x="881" y="224"/>
                </a:lnTo>
                <a:lnTo>
                  <a:pt x="659" y="3"/>
                </a:lnTo>
                <a:lnTo>
                  <a:pt x="698" y="0"/>
                </a:lnTo>
                <a:cubicBezTo>
                  <a:pt x="1064" y="0"/>
                  <a:pt x="1365" y="284"/>
                  <a:pt x="1395" y="643"/>
                </a:cubicBezTo>
                <a:lnTo>
                  <a:pt x="1307" y="643"/>
                </a:lnTo>
                <a:cubicBezTo>
                  <a:pt x="1286" y="424"/>
                  <a:pt x="1152" y="238"/>
                  <a:pt x="960" y="14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6" name="Freeform 75"/>
          <p:cNvSpPr>
            <a:spLocks noChangeArrowheads="1"/>
          </p:cNvSpPr>
          <p:nvPr/>
        </p:nvSpPr>
        <p:spPr bwMode="auto">
          <a:xfrm>
            <a:off x="4240212" y="5768976"/>
            <a:ext cx="481012" cy="484188"/>
          </a:xfrm>
          <a:custGeom>
            <a:avLst/>
            <a:gdLst>
              <a:gd name="T0" fmla="*/ 922 w 1336"/>
              <a:gd name="T1" fmla="*/ 145 h 1343"/>
              <a:gd name="T2" fmla="*/ 922 w 1336"/>
              <a:gd name="T3" fmla="*/ 175 h 1343"/>
              <a:gd name="T4" fmla="*/ 1121 w 1336"/>
              <a:gd name="T5" fmla="*/ 175 h 1343"/>
              <a:gd name="T6" fmla="*/ 1121 w 1336"/>
              <a:gd name="T7" fmla="*/ 145 h 1343"/>
              <a:gd name="T8" fmla="*/ 1023 w 1336"/>
              <a:gd name="T9" fmla="*/ 46 h 1343"/>
              <a:gd name="T10" fmla="*/ 922 w 1336"/>
              <a:gd name="T11" fmla="*/ 145 h 1343"/>
              <a:gd name="T12" fmla="*/ 875 w 1336"/>
              <a:gd name="T13" fmla="*/ 525 h 1343"/>
              <a:gd name="T14" fmla="*/ 818 w 1336"/>
              <a:gd name="T15" fmla="*/ 467 h 1343"/>
              <a:gd name="T16" fmla="*/ 818 w 1336"/>
              <a:gd name="T17" fmla="*/ 232 h 1343"/>
              <a:gd name="T18" fmla="*/ 875 w 1336"/>
              <a:gd name="T19" fmla="*/ 175 h 1343"/>
              <a:gd name="T20" fmla="*/ 875 w 1336"/>
              <a:gd name="T21" fmla="*/ 145 h 1343"/>
              <a:gd name="T22" fmla="*/ 1023 w 1336"/>
              <a:gd name="T23" fmla="*/ 0 h 1343"/>
              <a:gd name="T24" fmla="*/ 1168 w 1336"/>
              <a:gd name="T25" fmla="*/ 145 h 1343"/>
              <a:gd name="T26" fmla="*/ 1168 w 1336"/>
              <a:gd name="T27" fmla="*/ 175 h 1343"/>
              <a:gd name="T28" fmla="*/ 1225 w 1336"/>
              <a:gd name="T29" fmla="*/ 232 h 1343"/>
              <a:gd name="T30" fmla="*/ 1225 w 1336"/>
              <a:gd name="T31" fmla="*/ 467 h 1343"/>
              <a:gd name="T32" fmla="*/ 1168 w 1336"/>
              <a:gd name="T33" fmla="*/ 525 h 1343"/>
              <a:gd name="T34" fmla="*/ 875 w 1336"/>
              <a:gd name="T35" fmla="*/ 525 h 1343"/>
              <a:gd name="T36" fmla="*/ 438 w 1336"/>
              <a:gd name="T37" fmla="*/ 1195 h 1343"/>
              <a:gd name="T38" fmla="*/ 514 w 1336"/>
              <a:gd name="T39" fmla="*/ 1118 h 1343"/>
              <a:gd name="T40" fmla="*/ 736 w 1336"/>
              <a:gd name="T41" fmla="*/ 1340 h 1343"/>
              <a:gd name="T42" fmla="*/ 698 w 1336"/>
              <a:gd name="T43" fmla="*/ 1342 h 1343"/>
              <a:gd name="T44" fmla="*/ 0 w 1336"/>
              <a:gd name="T45" fmla="*/ 700 h 1343"/>
              <a:gd name="T46" fmla="*/ 88 w 1336"/>
              <a:gd name="T47" fmla="*/ 700 h 1343"/>
              <a:gd name="T48" fmla="*/ 438 w 1336"/>
              <a:gd name="T49" fmla="*/ 1195 h 1343"/>
              <a:gd name="T50" fmla="*/ 1299 w 1336"/>
              <a:gd name="T51" fmla="*/ 744 h 1343"/>
              <a:gd name="T52" fmla="*/ 1299 w 1336"/>
              <a:gd name="T53" fmla="*/ 869 h 1343"/>
              <a:gd name="T54" fmla="*/ 927 w 1336"/>
              <a:gd name="T55" fmla="*/ 1238 h 1343"/>
              <a:gd name="T56" fmla="*/ 804 w 1336"/>
              <a:gd name="T57" fmla="*/ 1238 h 1343"/>
              <a:gd name="T58" fmla="*/ 104 w 1336"/>
              <a:gd name="T59" fmla="*/ 538 h 1343"/>
              <a:gd name="T60" fmla="*/ 104 w 1336"/>
              <a:gd name="T61" fmla="*/ 415 h 1343"/>
              <a:gd name="T62" fmla="*/ 473 w 1336"/>
              <a:gd name="T63" fmla="*/ 44 h 1343"/>
              <a:gd name="T64" fmla="*/ 599 w 1336"/>
              <a:gd name="T65" fmla="*/ 44 h 1343"/>
              <a:gd name="T66" fmla="*/ 741 w 1336"/>
              <a:gd name="T67" fmla="*/ 186 h 1343"/>
              <a:gd name="T68" fmla="*/ 659 w 1336"/>
              <a:gd name="T69" fmla="*/ 268 h 1343"/>
              <a:gd name="T70" fmla="*/ 536 w 1336"/>
              <a:gd name="T71" fmla="*/ 147 h 1343"/>
              <a:gd name="T72" fmla="*/ 205 w 1336"/>
              <a:gd name="T73" fmla="*/ 476 h 1343"/>
              <a:gd name="T74" fmla="*/ 867 w 1336"/>
              <a:gd name="T75" fmla="*/ 1137 h 1343"/>
              <a:gd name="T76" fmla="*/ 1195 w 1336"/>
              <a:gd name="T77" fmla="*/ 806 h 1343"/>
              <a:gd name="T78" fmla="*/ 1067 w 1336"/>
              <a:gd name="T79" fmla="*/ 678 h 1343"/>
              <a:gd name="T80" fmla="*/ 1149 w 1336"/>
              <a:gd name="T81" fmla="*/ 596 h 1343"/>
              <a:gd name="T82" fmla="*/ 1299 w 1336"/>
              <a:gd name="T83" fmla="*/ 744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36" h="1343">
                <a:moveTo>
                  <a:pt x="922" y="145"/>
                </a:moveTo>
                <a:lnTo>
                  <a:pt x="922" y="175"/>
                </a:lnTo>
                <a:lnTo>
                  <a:pt x="1121" y="175"/>
                </a:lnTo>
                <a:lnTo>
                  <a:pt x="1121" y="145"/>
                </a:lnTo>
                <a:cubicBezTo>
                  <a:pt x="1121" y="90"/>
                  <a:pt x="1078" y="46"/>
                  <a:pt x="1023" y="46"/>
                </a:cubicBezTo>
                <a:cubicBezTo>
                  <a:pt x="968" y="46"/>
                  <a:pt x="922" y="90"/>
                  <a:pt x="922" y="145"/>
                </a:cubicBezTo>
                <a:close/>
                <a:moveTo>
                  <a:pt x="875" y="525"/>
                </a:moveTo>
                <a:cubicBezTo>
                  <a:pt x="842" y="525"/>
                  <a:pt x="818" y="500"/>
                  <a:pt x="818" y="467"/>
                </a:cubicBezTo>
                <a:lnTo>
                  <a:pt x="818" y="232"/>
                </a:lnTo>
                <a:cubicBezTo>
                  <a:pt x="818" y="199"/>
                  <a:pt x="842" y="175"/>
                  <a:pt x="875" y="175"/>
                </a:cubicBezTo>
                <a:lnTo>
                  <a:pt x="875" y="145"/>
                </a:lnTo>
                <a:cubicBezTo>
                  <a:pt x="875" y="65"/>
                  <a:pt x="944" y="0"/>
                  <a:pt x="1023" y="0"/>
                </a:cubicBezTo>
                <a:cubicBezTo>
                  <a:pt x="1102" y="0"/>
                  <a:pt x="1168" y="65"/>
                  <a:pt x="1168" y="145"/>
                </a:cubicBezTo>
                <a:lnTo>
                  <a:pt x="1168" y="175"/>
                </a:lnTo>
                <a:cubicBezTo>
                  <a:pt x="1201" y="175"/>
                  <a:pt x="1225" y="199"/>
                  <a:pt x="1225" y="232"/>
                </a:cubicBezTo>
                <a:lnTo>
                  <a:pt x="1225" y="467"/>
                </a:lnTo>
                <a:cubicBezTo>
                  <a:pt x="1225" y="500"/>
                  <a:pt x="1201" y="525"/>
                  <a:pt x="1168" y="525"/>
                </a:cubicBezTo>
                <a:lnTo>
                  <a:pt x="875" y="525"/>
                </a:lnTo>
                <a:close/>
                <a:moveTo>
                  <a:pt x="438" y="1195"/>
                </a:moveTo>
                <a:lnTo>
                  <a:pt x="514" y="1118"/>
                </a:lnTo>
                <a:lnTo>
                  <a:pt x="736" y="1340"/>
                </a:lnTo>
                <a:lnTo>
                  <a:pt x="698" y="1342"/>
                </a:lnTo>
                <a:cubicBezTo>
                  <a:pt x="331" y="1342"/>
                  <a:pt x="30" y="1058"/>
                  <a:pt x="0" y="700"/>
                </a:cubicBezTo>
                <a:lnTo>
                  <a:pt x="88" y="700"/>
                </a:lnTo>
                <a:cubicBezTo>
                  <a:pt x="110" y="919"/>
                  <a:pt x="246" y="1104"/>
                  <a:pt x="438" y="1195"/>
                </a:cubicBezTo>
                <a:close/>
                <a:moveTo>
                  <a:pt x="1299" y="744"/>
                </a:moveTo>
                <a:cubicBezTo>
                  <a:pt x="1335" y="776"/>
                  <a:pt x="1335" y="834"/>
                  <a:pt x="1299" y="869"/>
                </a:cubicBezTo>
                <a:lnTo>
                  <a:pt x="927" y="1238"/>
                </a:lnTo>
                <a:cubicBezTo>
                  <a:pt x="894" y="1274"/>
                  <a:pt x="840" y="1274"/>
                  <a:pt x="804" y="1238"/>
                </a:cubicBezTo>
                <a:lnTo>
                  <a:pt x="104" y="538"/>
                </a:lnTo>
                <a:cubicBezTo>
                  <a:pt x="69" y="506"/>
                  <a:pt x="69" y="451"/>
                  <a:pt x="104" y="415"/>
                </a:cubicBezTo>
                <a:lnTo>
                  <a:pt x="473" y="44"/>
                </a:lnTo>
                <a:cubicBezTo>
                  <a:pt x="506" y="8"/>
                  <a:pt x="564" y="8"/>
                  <a:pt x="599" y="44"/>
                </a:cubicBezTo>
                <a:lnTo>
                  <a:pt x="741" y="186"/>
                </a:lnTo>
                <a:lnTo>
                  <a:pt x="659" y="268"/>
                </a:lnTo>
                <a:lnTo>
                  <a:pt x="536" y="147"/>
                </a:lnTo>
                <a:lnTo>
                  <a:pt x="205" y="476"/>
                </a:lnTo>
                <a:lnTo>
                  <a:pt x="867" y="1137"/>
                </a:lnTo>
                <a:lnTo>
                  <a:pt x="1195" y="806"/>
                </a:lnTo>
                <a:lnTo>
                  <a:pt x="1067" y="678"/>
                </a:lnTo>
                <a:lnTo>
                  <a:pt x="1149" y="596"/>
                </a:lnTo>
                <a:lnTo>
                  <a:pt x="1299" y="74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5410199" y="5780088"/>
            <a:ext cx="293688" cy="463550"/>
          </a:xfrm>
          <a:custGeom>
            <a:avLst/>
            <a:gdLst>
              <a:gd name="T0" fmla="*/ 700 w 816"/>
              <a:gd name="T1" fmla="*/ 1049 h 1286"/>
              <a:gd name="T2" fmla="*/ 700 w 816"/>
              <a:gd name="T3" fmla="*/ 235 h 1286"/>
              <a:gd name="T4" fmla="*/ 115 w 816"/>
              <a:gd name="T5" fmla="*/ 235 h 1286"/>
              <a:gd name="T6" fmla="*/ 115 w 816"/>
              <a:gd name="T7" fmla="*/ 1049 h 1286"/>
              <a:gd name="T8" fmla="*/ 700 w 816"/>
              <a:gd name="T9" fmla="*/ 1049 h 1286"/>
              <a:gd name="T10" fmla="*/ 700 w 816"/>
              <a:gd name="T11" fmla="*/ 0 h 1286"/>
              <a:gd name="T12" fmla="*/ 815 w 816"/>
              <a:gd name="T13" fmla="*/ 117 h 1286"/>
              <a:gd name="T14" fmla="*/ 815 w 816"/>
              <a:gd name="T15" fmla="*/ 1167 h 1286"/>
              <a:gd name="T16" fmla="*/ 700 w 816"/>
              <a:gd name="T17" fmla="*/ 1285 h 1286"/>
              <a:gd name="T18" fmla="*/ 115 w 816"/>
              <a:gd name="T19" fmla="*/ 1285 h 1286"/>
              <a:gd name="T20" fmla="*/ 0 w 816"/>
              <a:gd name="T21" fmla="*/ 1167 h 1286"/>
              <a:gd name="T22" fmla="*/ 0 w 816"/>
              <a:gd name="T23" fmla="*/ 117 h 1286"/>
              <a:gd name="T24" fmla="*/ 115 w 816"/>
              <a:gd name="T25" fmla="*/ 0 h 1286"/>
              <a:gd name="T26" fmla="*/ 700 w 816"/>
              <a:gd name="T27" fmla="*/ 0 h 1286"/>
              <a:gd name="T28" fmla="*/ 336 w 816"/>
              <a:gd name="T29" fmla="*/ 525 h 1286"/>
              <a:gd name="T30" fmla="*/ 336 w 816"/>
              <a:gd name="T31" fmla="*/ 585 h 1286"/>
              <a:gd name="T32" fmla="*/ 478 w 816"/>
              <a:gd name="T33" fmla="*/ 585 h 1286"/>
              <a:gd name="T34" fmla="*/ 478 w 816"/>
              <a:gd name="T35" fmla="*/ 525 h 1286"/>
              <a:gd name="T36" fmla="*/ 407 w 816"/>
              <a:gd name="T37" fmla="*/ 456 h 1286"/>
              <a:gd name="T38" fmla="*/ 336 w 816"/>
              <a:gd name="T39" fmla="*/ 525 h 1286"/>
              <a:gd name="T40" fmla="*/ 290 w 816"/>
              <a:gd name="T41" fmla="*/ 874 h 1286"/>
              <a:gd name="T42" fmla="*/ 232 w 816"/>
              <a:gd name="T43" fmla="*/ 817 h 1286"/>
              <a:gd name="T44" fmla="*/ 232 w 816"/>
              <a:gd name="T45" fmla="*/ 642 h 1286"/>
              <a:gd name="T46" fmla="*/ 290 w 816"/>
              <a:gd name="T47" fmla="*/ 585 h 1286"/>
              <a:gd name="T48" fmla="*/ 290 w 816"/>
              <a:gd name="T49" fmla="*/ 524 h 1286"/>
              <a:gd name="T50" fmla="*/ 407 w 816"/>
              <a:gd name="T51" fmla="*/ 410 h 1286"/>
              <a:gd name="T52" fmla="*/ 525 w 816"/>
              <a:gd name="T53" fmla="*/ 524 h 1286"/>
              <a:gd name="T54" fmla="*/ 525 w 816"/>
              <a:gd name="T55" fmla="*/ 585 h 1286"/>
              <a:gd name="T56" fmla="*/ 582 w 816"/>
              <a:gd name="T57" fmla="*/ 642 h 1286"/>
              <a:gd name="T58" fmla="*/ 582 w 816"/>
              <a:gd name="T59" fmla="*/ 817 h 1286"/>
              <a:gd name="T60" fmla="*/ 525 w 816"/>
              <a:gd name="T61" fmla="*/ 874 h 1286"/>
              <a:gd name="T62" fmla="*/ 290 w 816"/>
              <a:gd name="T63" fmla="*/ 87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6" h="1286">
                <a:moveTo>
                  <a:pt x="700" y="1049"/>
                </a:moveTo>
                <a:lnTo>
                  <a:pt x="700" y="235"/>
                </a:lnTo>
                <a:lnTo>
                  <a:pt x="115" y="235"/>
                </a:lnTo>
                <a:lnTo>
                  <a:pt x="115" y="1049"/>
                </a:lnTo>
                <a:lnTo>
                  <a:pt x="700" y="1049"/>
                </a:lnTo>
                <a:close/>
                <a:moveTo>
                  <a:pt x="700" y="0"/>
                </a:moveTo>
                <a:cubicBezTo>
                  <a:pt x="763" y="0"/>
                  <a:pt x="815" y="54"/>
                  <a:pt x="815" y="117"/>
                </a:cubicBezTo>
                <a:lnTo>
                  <a:pt x="815" y="1167"/>
                </a:lnTo>
                <a:cubicBezTo>
                  <a:pt x="815" y="1230"/>
                  <a:pt x="763" y="1285"/>
                  <a:pt x="700" y="1285"/>
                </a:cubicBezTo>
                <a:lnTo>
                  <a:pt x="115" y="1285"/>
                </a:lnTo>
                <a:cubicBezTo>
                  <a:pt x="52" y="1285"/>
                  <a:pt x="0" y="1230"/>
                  <a:pt x="0" y="1167"/>
                </a:cubicBezTo>
                <a:lnTo>
                  <a:pt x="0" y="117"/>
                </a:lnTo>
                <a:cubicBezTo>
                  <a:pt x="0" y="54"/>
                  <a:pt x="52" y="0"/>
                  <a:pt x="115" y="0"/>
                </a:cubicBezTo>
                <a:lnTo>
                  <a:pt x="700" y="0"/>
                </a:lnTo>
                <a:close/>
                <a:moveTo>
                  <a:pt x="336" y="525"/>
                </a:moveTo>
                <a:lnTo>
                  <a:pt x="336" y="585"/>
                </a:lnTo>
                <a:lnTo>
                  <a:pt x="478" y="585"/>
                </a:lnTo>
                <a:lnTo>
                  <a:pt x="478" y="525"/>
                </a:lnTo>
                <a:cubicBezTo>
                  <a:pt x="478" y="486"/>
                  <a:pt x="445" y="456"/>
                  <a:pt x="407" y="456"/>
                </a:cubicBezTo>
                <a:cubicBezTo>
                  <a:pt x="368" y="456"/>
                  <a:pt x="336" y="486"/>
                  <a:pt x="336" y="525"/>
                </a:cubicBezTo>
                <a:close/>
                <a:moveTo>
                  <a:pt x="290" y="874"/>
                </a:moveTo>
                <a:cubicBezTo>
                  <a:pt x="257" y="874"/>
                  <a:pt x="232" y="850"/>
                  <a:pt x="232" y="817"/>
                </a:cubicBezTo>
                <a:lnTo>
                  <a:pt x="232" y="642"/>
                </a:lnTo>
                <a:cubicBezTo>
                  <a:pt x="232" y="609"/>
                  <a:pt x="257" y="585"/>
                  <a:pt x="290" y="585"/>
                </a:cubicBezTo>
                <a:lnTo>
                  <a:pt x="290" y="524"/>
                </a:lnTo>
                <a:cubicBezTo>
                  <a:pt x="290" y="462"/>
                  <a:pt x="342" y="410"/>
                  <a:pt x="407" y="410"/>
                </a:cubicBezTo>
                <a:cubicBezTo>
                  <a:pt x="470" y="410"/>
                  <a:pt x="525" y="459"/>
                  <a:pt x="525" y="524"/>
                </a:cubicBezTo>
                <a:lnTo>
                  <a:pt x="525" y="585"/>
                </a:lnTo>
                <a:cubicBezTo>
                  <a:pt x="558" y="585"/>
                  <a:pt x="582" y="609"/>
                  <a:pt x="582" y="642"/>
                </a:cubicBezTo>
                <a:lnTo>
                  <a:pt x="582" y="817"/>
                </a:lnTo>
                <a:cubicBezTo>
                  <a:pt x="582" y="850"/>
                  <a:pt x="558" y="874"/>
                  <a:pt x="525" y="874"/>
                </a:cubicBezTo>
                <a:lnTo>
                  <a:pt x="290"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6403974" y="5864225"/>
            <a:ext cx="463550" cy="293688"/>
          </a:xfrm>
          <a:custGeom>
            <a:avLst/>
            <a:gdLst>
              <a:gd name="T0" fmla="*/ 572 w 1286"/>
              <a:gd name="T1" fmla="*/ 290 h 815"/>
              <a:gd name="T2" fmla="*/ 572 w 1286"/>
              <a:gd name="T3" fmla="*/ 350 h 815"/>
              <a:gd name="T4" fmla="*/ 714 w 1286"/>
              <a:gd name="T5" fmla="*/ 350 h 815"/>
              <a:gd name="T6" fmla="*/ 714 w 1286"/>
              <a:gd name="T7" fmla="*/ 290 h 815"/>
              <a:gd name="T8" fmla="*/ 643 w 1286"/>
              <a:gd name="T9" fmla="*/ 221 h 815"/>
              <a:gd name="T10" fmla="*/ 572 w 1286"/>
              <a:gd name="T11" fmla="*/ 290 h 815"/>
              <a:gd name="T12" fmla="*/ 525 w 1286"/>
              <a:gd name="T13" fmla="*/ 639 h 815"/>
              <a:gd name="T14" fmla="*/ 468 w 1286"/>
              <a:gd name="T15" fmla="*/ 582 h 815"/>
              <a:gd name="T16" fmla="*/ 468 w 1286"/>
              <a:gd name="T17" fmla="*/ 407 h 815"/>
              <a:gd name="T18" fmla="*/ 525 w 1286"/>
              <a:gd name="T19" fmla="*/ 350 h 815"/>
              <a:gd name="T20" fmla="*/ 525 w 1286"/>
              <a:gd name="T21" fmla="*/ 290 h 815"/>
              <a:gd name="T22" fmla="*/ 643 w 1286"/>
              <a:gd name="T23" fmla="*/ 175 h 815"/>
              <a:gd name="T24" fmla="*/ 760 w 1286"/>
              <a:gd name="T25" fmla="*/ 290 h 815"/>
              <a:gd name="T26" fmla="*/ 760 w 1286"/>
              <a:gd name="T27" fmla="*/ 350 h 815"/>
              <a:gd name="T28" fmla="*/ 818 w 1286"/>
              <a:gd name="T29" fmla="*/ 407 h 815"/>
              <a:gd name="T30" fmla="*/ 818 w 1286"/>
              <a:gd name="T31" fmla="*/ 582 h 815"/>
              <a:gd name="T32" fmla="*/ 760 w 1286"/>
              <a:gd name="T33" fmla="*/ 639 h 815"/>
              <a:gd name="T34" fmla="*/ 525 w 1286"/>
              <a:gd name="T35" fmla="*/ 639 h 815"/>
              <a:gd name="T36" fmla="*/ 1050 w 1286"/>
              <a:gd name="T37" fmla="*/ 700 h 815"/>
              <a:gd name="T38" fmla="*/ 1050 w 1286"/>
              <a:gd name="T39" fmla="*/ 115 h 815"/>
              <a:gd name="T40" fmla="*/ 235 w 1286"/>
              <a:gd name="T41" fmla="*/ 115 h 815"/>
              <a:gd name="T42" fmla="*/ 235 w 1286"/>
              <a:gd name="T43" fmla="*/ 700 h 815"/>
              <a:gd name="T44" fmla="*/ 1050 w 1286"/>
              <a:gd name="T45" fmla="*/ 700 h 815"/>
              <a:gd name="T46" fmla="*/ 1285 w 1286"/>
              <a:gd name="T47" fmla="*/ 115 h 815"/>
              <a:gd name="T48" fmla="*/ 1285 w 1286"/>
              <a:gd name="T49" fmla="*/ 700 h 815"/>
              <a:gd name="T50" fmla="*/ 1168 w 1286"/>
              <a:gd name="T51" fmla="*/ 814 h 815"/>
              <a:gd name="T52" fmla="*/ 118 w 1286"/>
              <a:gd name="T53" fmla="*/ 814 h 815"/>
              <a:gd name="T54" fmla="*/ 0 w 1286"/>
              <a:gd name="T55" fmla="*/ 700 h 815"/>
              <a:gd name="T56" fmla="*/ 0 w 1286"/>
              <a:gd name="T57" fmla="*/ 115 h 815"/>
              <a:gd name="T58" fmla="*/ 118 w 1286"/>
              <a:gd name="T59" fmla="*/ 0 h 815"/>
              <a:gd name="T60" fmla="*/ 1168 w 1286"/>
              <a:gd name="T61" fmla="*/ 0 h 815"/>
              <a:gd name="T62" fmla="*/ 1285 w 1286"/>
              <a:gd name="T63" fmla="*/ 11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6" h="815">
                <a:moveTo>
                  <a:pt x="572" y="290"/>
                </a:moveTo>
                <a:lnTo>
                  <a:pt x="572" y="350"/>
                </a:lnTo>
                <a:lnTo>
                  <a:pt x="714" y="350"/>
                </a:lnTo>
                <a:lnTo>
                  <a:pt x="714" y="290"/>
                </a:lnTo>
                <a:cubicBezTo>
                  <a:pt x="714" y="251"/>
                  <a:pt x="682" y="221"/>
                  <a:pt x="643" y="221"/>
                </a:cubicBezTo>
                <a:cubicBezTo>
                  <a:pt x="605" y="221"/>
                  <a:pt x="572" y="251"/>
                  <a:pt x="572" y="290"/>
                </a:cubicBezTo>
                <a:close/>
                <a:moveTo>
                  <a:pt x="525" y="639"/>
                </a:moveTo>
                <a:cubicBezTo>
                  <a:pt x="492" y="639"/>
                  <a:pt x="468" y="615"/>
                  <a:pt x="468" y="582"/>
                </a:cubicBezTo>
                <a:lnTo>
                  <a:pt x="468" y="407"/>
                </a:lnTo>
                <a:cubicBezTo>
                  <a:pt x="468" y="374"/>
                  <a:pt x="492" y="350"/>
                  <a:pt x="525" y="350"/>
                </a:cubicBezTo>
                <a:lnTo>
                  <a:pt x="525" y="290"/>
                </a:lnTo>
                <a:cubicBezTo>
                  <a:pt x="525" y="227"/>
                  <a:pt x="577" y="175"/>
                  <a:pt x="643" y="175"/>
                </a:cubicBezTo>
                <a:cubicBezTo>
                  <a:pt x="706" y="175"/>
                  <a:pt x="760" y="224"/>
                  <a:pt x="760" y="290"/>
                </a:cubicBezTo>
                <a:lnTo>
                  <a:pt x="760" y="350"/>
                </a:lnTo>
                <a:cubicBezTo>
                  <a:pt x="793" y="350"/>
                  <a:pt x="818" y="374"/>
                  <a:pt x="818" y="407"/>
                </a:cubicBezTo>
                <a:lnTo>
                  <a:pt x="818" y="582"/>
                </a:lnTo>
                <a:cubicBezTo>
                  <a:pt x="818" y="615"/>
                  <a:pt x="793" y="639"/>
                  <a:pt x="760" y="639"/>
                </a:cubicBezTo>
                <a:lnTo>
                  <a:pt x="525" y="639"/>
                </a:lnTo>
                <a:close/>
                <a:moveTo>
                  <a:pt x="1050" y="700"/>
                </a:moveTo>
                <a:lnTo>
                  <a:pt x="1050" y="115"/>
                </a:lnTo>
                <a:lnTo>
                  <a:pt x="235" y="115"/>
                </a:lnTo>
                <a:lnTo>
                  <a:pt x="235" y="700"/>
                </a:lnTo>
                <a:lnTo>
                  <a:pt x="1050" y="700"/>
                </a:lnTo>
                <a:close/>
                <a:moveTo>
                  <a:pt x="1285" y="115"/>
                </a:moveTo>
                <a:lnTo>
                  <a:pt x="1285" y="700"/>
                </a:lnTo>
                <a:cubicBezTo>
                  <a:pt x="1285" y="763"/>
                  <a:pt x="1231" y="814"/>
                  <a:pt x="1168" y="814"/>
                </a:cubicBezTo>
                <a:lnTo>
                  <a:pt x="118" y="814"/>
                </a:lnTo>
                <a:cubicBezTo>
                  <a:pt x="55" y="814"/>
                  <a:pt x="0" y="763"/>
                  <a:pt x="0" y="700"/>
                </a:cubicBezTo>
                <a:lnTo>
                  <a:pt x="0" y="115"/>
                </a:lnTo>
                <a:cubicBezTo>
                  <a:pt x="0" y="52"/>
                  <a:pt x="55" y="0"/>
                  <a:pt x="118" y="0"/>
                </a:cubicBezTo>
                <a:lnTo>
                  <a:pt x="1168" y="0"/>
                </a:lnTo>
                <a:cubicBezTo>
                  <a:pt x="1231" y="0"/>
                  <a:pt x="1285" y="52"/>
                  <a:pt x="1285" y="1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7481887" y="5822952"/>
            <a:ext cx="463550" cy="377825"/>
          </a:xfrm>
          <a:custGeom>
            <a:avLst/>
            <a:gdLst>
              <a:gd name="T0" fmla="*/ 643 w 1287"/>
              <a:gd name="T1" fmla="*/ 0 h 1051"/>
              <a:gd name="T2" fmla="*/ 1286 w 1287"/>
              <a:gd name="T3" fmla="*/ 350 h 1051"/>
              <a:gd name="T4" fmla="*/ 1286 w 1287"/>
              <a:gd name="T5" fmla="*/ 818 h 1051"/>
              <a:gd name="T6" fmla="*/ 1168 w 1287"/>
              <a:gd name="T7" fmla="*/ 818 h 1051"/>
              <a:gd name="T8" fmla="*/ 1168 w 1287"/>
              <a:gd name="T9" fmla="*/ 413 h 1051"/>
              <a:gd name="T10" fmla="*/ 643 w 1287"/>
              <a:gd name="T11" fmla="*/ 700 h 1051"/>
              <a:gd name="T12" fmla="*/ 0 w 1287"/>
              <a:gd name="T13" fmla="*/ 350 h 1051"/>
              <a:gd name="T14" fmla="*/ 643 w 1287"/>
              <a:gd name="T15" fmla="*/ 0 h 1051"/>
              <a:gd name="T16" fmla="*/ 236 w 1287"/>
              <a:gd name="T17" fmla="*/ 593 h 1051"/>
              <a:gd name="T18" fmla="*/ 643 w 1287"/>
              <a:gd name="T19" fmla="*/ 818 h 1051"/>
              <a:gd name="T20" fmla="*/ 1050 w 1287"/>
              <a:gd name="T21" fmla="*/ 593 h 1051"/>
              <a:gd name="T22" fmla="*/ 1050 w 1287"/>
              <a:gd name="T23" fmla="*/ 829 h 1051"/>
              <a:gd name="T24" fmla="*/ 643 w 1287"/>
              <a:gd name="T25" fmla="*/ 1050 h 1051"/>
              <a:gd name="T26" fmla="*/ 236 w 1287"/>
              <a:gd name="T27" fmla="*/ 829 h 1051"/>
              <a:gd name="T28" fmla="*/ 236 w 1287"/>
              <a:gd name="T29" fmla="*/ 5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7" h="1051">
                <a:moveTo>
                  <a:pt x="643" y="0"/>
                </a:moveTo>
                <a:lnTo>
                  <a:pt x="1286" y="350"/>
                </a:lnTo>
                <a:lnTo>
                  <a:pt x="1286" y="818"/>
                </a:lnTo>
                <a:lnTo>
                  <a:pt x="1168" y="818"/>
                </a:lnTo>
                <a:lnTo>
                  <a:pt x="1168" y="413"/>
                </a:lnTo>
                <a:lnTo>
                  <a:pt x="643" y="700"/>
                </a:lnTo>
                <a:lnTo>
                  <a:pt x="0" y="350"/>
                </a:lnTo>
                <a:lnTo>
                  <a:pt x="643" y="0"/>
                </a:lnTo>
                <a:close/>
                <a:moveTo>
                  <a:pt x="236" y="593"/>
                </a:moveTo>
                <a:lnTo>
                  <a:pt x="643" y="818"/>
                </a:lnTo>
                <a:lnTo>
                  <a:pt x="1050" y="593"/>
                </a:lnTo>
                <a:lnTo>
                  <a:pt x="1050" y="829"/>
                </a:lnTo>
                <a:lnTo>
                  <a:pt x="643" y="1050"/>
                </a:lnTo>
                <a:lnTo>
                  <a:pt x="236" y="829"/>
                </a:lnTo>
                <a:lnTo>
                  <a:pt x="236" y="5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8580437" y="5802313"/>
            <a:ext cx="419100" cy="419100"/>
          </a:xfrm>
          <a:custGeom>
            <a:avLst/>
            <a:gdLst>
              <a:gd name="T0" fmla="*/ 612 w 1166"/>
              <a:gd name="T1" fmla="*/ 596 h 1165"/>
              <a:gd name="T2" fmla="*/ 875 w 1166"/>
              <a:gd name="T3" fmla="*/ 752 h 1165"/>
              <a:gd name="T4" fmla="*/ 831 w 1166"/>
              <a:gd name="T5" fmla="*/ 825 h 1165"/>
              <a:gd name="T6" fmla="*/ 525 w 1166"/>
              <a:gd name="T7" fmla="*/ 639 h 1165"/>
              <a:gd name="T8" fmla="*/ 525 w 1166"/>
              <a:gd name="T9" fmla="*/ 290 h 1165"/>
              <a:gd name="T10" fmla="*/ 612 w 1166"/>
              <a:gd name="T11" fmla="*/ 290 h 1165"/>
              <a:gd name="T12" fmla="*/ 612 w 1166"/>
              <a:gd name="T13" fmla="*/ 596 h 1165"/>
              <a:gd name="T14" fmla="*/ 582 w 1166"/>
              <a:gd name="T15" fmla="*/ 1050 h 1165"/>
              <a:gd name="T16" fmla="*/ 1050 w 1166"/>
              <a:gd name="T17" fmla="*/ 582 h 1165"/>
              <a:gd name="T18" fmla="*/ 582 w 1166"/>
              <a:gd name="T19" fmla="*/ 115 h 1165"/>
              <a:gd name="T20" fmla="*/ 115 w 1166"/>
              <a:gd name="T21" fmla="*/ 582 h 1165"/>
              <a:gd name="T22" fmla="*/ 582 w 1166"/>
              <a:gd name="T23" fmla="*/ 1050 h 1165"/>
              <a:gd name="T24" fmla="*/ 582 w 1166"/>
              <a:gd name="T25" fmla="*/ 0 h 1165"/>
              <a:gd name="T26" fmla="*/ 1165 w 1166"/>
              <a:gd name="T27" fmla="*/ 582 h 1165"/>
              <a:gd name="T28" fmla="*/ 582 w 1166"/>
              <a:gd name="T29" fmla="*/ 1164 h 1165"/>
              <a:gd name="T30" fmla="*/ 0 w 1166"/>
              <a:gd name="T31" fmla="*/ 582 h 1165"/>
              <a:gd name="T32" fmla="*/ 582 w 1166"/>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5">
                <a:moveTo>
                  <a:pt x="612" y="596"/>
                </a:moveTo>
                <a:lnTo>
                  <a:pt x="875" y="752"/>
                </a:lnTo>
                <a:lnTo>
                  <a:pt x="831" y="825"/>
                </a:lnTo>
                <a:lnTo>
                  <a:pt x="525" y="639"/>
                </a:lnTo>
                <a:lnTo>
                  <a:pt x="525" y="290"/>
                </a:lnTo>
                <a:lnTo>
                  <a:pt x="612" y="290"/>
                </a:lnTo>
                <a:lnTo>
                  <a:pt x="612" y="596"/>
                </a:lnTo>
                <a:close/>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9678989" y="5853113"/>
            <a:ext cx="377825" cy="315912"/>
          </a:xfrm>
          <a:custGeom>
            <a:avLst/>
            <a:gdLst>
              <a:gd name="T0" fmla="*/ 932 w 1051"/>
              <a:gd name="T1" fmla="*/ 700 h 876"/>
              <a:gd name="T2" fmla="*/ 932 w 1051"/>
              <a:gd name="T3" fmla="*/ 582 h 876"/>
              <a:gd name="T4" fmla="*/ 350 w 1051"/>
              <a:gd name="T5" fmla="*/ 582 h 876"/>
              <a:gd name="T6" fmla="*/ 350 w 1051"/>
              <a:gd name="T7" fmla="*/ 700 h 876"/>
              <a:gd name="T8" fmla="*/ 932 w 1051"/>
              <a:gd name="T9" fmla="*/ 700 h 876"/>
              <a:gd name="T10" fmla="*/ 232 w 1051"/>
              <a:gd name="T11" fmla="*/ 700 h 876"/>
              <a:gd name="T12" fmla="*/ 232 w 1051"/>
              <a:gd name="T13" fmla="*/ 582 h 876"/>
              <a:gd name="T14" fmla="*/ 117 w 1051"/>
              <a:gd name="T15" fmla="*/ 582 h 876"/>
              <a:gd name="T16" fmla="*/ 117 w 1051"/>
              <a:gd name="T17" fmla="*/ 700 h 876"/>
              <a:gd name="T18" fmla="*/ 232 w 1051"/>
              <a:gd name="T19" fmla="*/ 700 h 876"/>
              <a:gd name="T20" fmla="*/ 979 w 1051"/>
              <a:gd name="T21" fmla="*/ 330 h 876"/>
              <a:gd name="T22" fmla="*/ 1050 w 1051"/>
              <a:gd name="T23" fmla="*/ 437 h 876"/>
              <a:gd name="T24" fmla="*/ 1050 w 1051"/>
              <a:gd name="T25" fmla="*/ 757 h 876"/>
              <a:gd name="T26" fmla="*/ 932 w 1051"/>
              <a:gd name="T27" fmla="*/ 875 h 876"/>
              <a:gd name="T28" fmla="*/ 117 w 1051"/>
              <a:gd name="T29" fmla="*/ 875 h 876"/>
              <a:gd name="T30" fmla="*/ 0 w 1051"/>
              <a:gd name="T31" fmla="*/ 757 h 876"/>
              <a:gd name="T32" fmla="*/ 0 w 1051"/>
              <a:gd name="T33" fmla="*/ 525 h 876"/>
              <a:gd name="T34" fmla="*/ 117 w 1051"/>
              <a:gd name="T35" fmla="*/ 407 h 876"/>
              <a:gd name="T36" fmla="*/ 850 w 1051"/>
              <a:gd name="T37" fmla="*/ 407 h 876"/>
              <a:gd name="T38" fmla="*/ 30 w 1051"/>
              <a:gd name="T39" fmla="*/ 109 h 876"/>
              <a:gd name="T40" fmla="*/ 71 w 1051"/>
              <a:gd name="T41" fmla="*/ 0 h 876"/>
              <a:gd name="T42" fmla="*/ 979 w 1051"/>
              <a:gd name="T43" fmla="*/ 33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876">
                <a:moveTo>
                  <a:pt x="932" y="700"/>
                </a:moveTo>
                <a:lnTo>
                  <a:pt x="932" y="582"/>
                </a:lnTo>
                <a:lnTo>
                  <a:pt x="350" y="582"/>
                </a:lnTo>
                <a:lnTo>
                  <a:pt x="350" y="700"/>
                </a:lnTo>
                <a:lnTo>
                  <a:pt x="932" y="700"/>
                </a:lnTo>
                <a:close/>
                <a:moveTo>
                  <a:pt x="232" y="700"/>
                </a:moveTo>
                <a:lnTo>
                  <a:pt x="232" y="582"/>
                </a:lnTo>
                <a:lnTo>
                  <a:pt x="117" y="582"/>
                </a:lnTo>
                <a:lnTo>
                  <a:pt x="117" y="700"/>
                </a:lnTo>
                <a:lnTo>
                  <a:pt x="232" y="700"/>
                </a:lnTo>
                <a:close/>
                <a:moveTo>
                  <a:pt x="979" y="330"/>
                </a:moveTo>
                <a:cubicBezTo>
                  <a:pt x="1020" y="341"/>
                  <a:pt x="1050" y="391"/>
                  <a:pt x="1050" y="437"/>
                </a:cubicBezTo>
                <a:lnTo>
                  <a:pt x="1050" y="757"/>
                </a:lnTo>
                <a:cubicBezTo>
                  <a:pt x="1050" y="820"/>
                  <a:pt x="995" y="875"/>
                  <a:pt x="932" y="875"/>
                </a:cubicBezTo>
                <a:lnTo>
                  <a:pt x="117" y="875"/>
                </a:lnTo>
                <a:cubicBezTo>
                  <a:pt x="54" y="875"/>
                  <a:pt x="0" y="820"/>
                  <a:pt x="0" y="757"/>
                </a:cubicBezTo>
                <a:lnTo>
                  <a:pt x="0" y="525"/>
                </a:lnTo>
                <a:cubicBezTo>
                  <a:pt x="0" y="462"/>
                  <a:pt x="54" y="407"/>
                  <a:pt x="117" y="407"/>
                </a:cubicBezTo>
                <a:lnTo>
                  <a:pt x="850" y="407"/>
                </a:lnTo>
                <a:lnTo>
                  <a:pt x="30" y="109"/>
                </a:lnTo>
                <a:lnTo>
                  <a:pt x="71" y="0"/>
                </a:lnTo>
                <a:lnTo>
                  <a:pt x="979" y="33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10756901" y="5822952"/>
            <a:ext cx="377825" cy="377825"/>
          </a:xfrm>
          <a:custGeom>
            <a:avLst/>
            <a:gdLst>
              <a:gd name="T0" fmla="*/ 700 w 1051"/>
              <a:gd name="T1" fmla="*/ 350 h 1051"/>
              <a:gd name="T2" fmla="*/ 700 w 1051"/>
              <a:gd name="T3" fmla="*/ 118 h 1051"/>
              <a:gd name="T4" fmla="*/ 118 w 1051"/>
              <a:gd name="T5" fmla="*/ 118 h 1051"/>
              <a:gd name="T6" fmla="*/ 118 w 1051"/>
              <a:gd name="T7" fmla="*/ 350 h 1051"/>
              <a:gd name="T8" fmla="*/ 700 w 1051"/>
              <a:gd name="T9" fmla="*/ 350 h 1051"/>
              <a:gd name="T10" fmla="*/ 525 w 1051"/>
              <a:gd name="T11" fmla="*/ 932 h 1051"/>
              <a:gd name="T12" fmla="*/ 700 w 1051"/>
              <a:gd name="T13" fmla="*/ 757 h 1051"/>
              <a:gd name="T14" fmla="*/ 525 w 1051"/>
              <a:gd name="T15" fmla="*/ 582 h 1051"/>
              <a:gd name="T16" fmla="*/ 350 w 1051"/>
              <a:gd name="T17" fmla="*/ 757 h 1051"/>
              <a:gd name="T18" fmla="*/ 525 w 1051"/>
              <a:gd name="T19" fmla="*/ 932 h 1051"/>
              <a:gd name="T20" fmla="*/ 818 w 1051"/>
              <a:gd name="T21" fmla="*/ 0 h 1051"/>
              <a:gd name="T22" fmla="*/ 1050 w 1051"/>
              <a:gd name="T23" fmla="*/ 233 h 1051"/>
              <a:gd name="T24" fmla="*/ 1050 w 1051"/>
              <a:gd name="T25" fmla="*/ 932 h 1051"/>
              <a:gd name="T26" fmla="*/ 932 w 1051"/>
              <a:gd name="T27" fmla="*/ 1050 h 1051"/>
              <a:gd name="T28" fmla="*/ 118 w 1051"/>
              <a:gd name="T29" fmla="*/ 1050 h 1051"/>
              <a:gd name="T30" fmla="*/ 0 w 1051"/>
              <a:gd name="T31" fmla="*/ 932 h 1051"/>
              <a:gd name="T32" fmla="*/ 0 w 1051"/>
              <a:gd name="T33" fmla="*/ 118 h 1051"/>
              <a:gd name="T34" fmla="*/ 118 w 1051"/>
              <a:gd name="T35" fmla="*/ 0 h 1051"/>
              <a:gd name="T36" fmla="*/ 818 w 1051"/>
              <a:gd name="T3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700" y="350"/>
                </a:moveTo>
                <a:lnTo>
                  <a:pt x="700" y="118"/>
                </a:lnTo>
                <a:lnTo>
                  <a:pt x="118" y="118"/>
                </a:lnTo>
                <a:lnTo>
                  <a:pt x="118" y="350"/>
                </a:lnTo>
                <a:lnTo>
                  <a:pt x="700" y="350"/>
                </a:lnTo>
                <a:close/>
                <a:moveTo>
                  <a:pt x="525" y="932"/>
                </a:moveTo>
                <a:cubicBezTo>
                  <a:pt x="621" y="932"/>
                  <a:pt x="700" y="853"/>
                  <a:pt x="700" y="757"/>
                </a:cubicBezTo>
                <a:cubicBezTo>
                  <a:pt x="700" y="662"/>
                  <a:pt x="621" y="582"/>
                  <a:pt x="525" y="582"/>
                </a:cubicBezTo>
                <a:cubicBezTo>
                  <a:pt x="429" y="582"/>
                  <a:pt x="350" y="662"/>
                  <a:pt x="350" y="757"/>
                </a:cubicBezTo>
                <a:cubicBezTo>
                  <a:pt x="350" y="853"/>
                  <a:pt x="429" y="932"/>
                  <a:pt x="525" y="932"/>
                </a:cubicBezTo>
                <a:close/>
                <a:moveTo>
                  <a:pt x="818" y="0"/>
                </a:moveTo>
                <a:lnTo>
                  <a:pt x="1050" y="233"/>
                </a:lnTo>
                <a:lnTo>
                  <a:pt x="1050" y="932"/>
                </a:lnTo>
                <a:cubicBezTo>
                  <a:pt x="1050" y="995"/>
                  <a:pt x="995" y="1050"/>
                  <a:pt x="932" y="1050"/>
                </a:cubicBezTo>
                <a:lnTo>
                  <a:pt x="118" y="1050"/>
                </a:lnTo>
                <a:cubicBezTo>
                  <a:pt x="52" y="1050"/>
                  <a:pt x="0" y="995"/>
                  <a:pt x="0" y="932"/>
                </a:cubicBezTo>
                <a:lnTo>
                  <a:pt x="0" y="118"/>
                </a:lnTo>
                <a:cubicBezTo>
                  <a:pt x="0" y="55"/>
                  <a:pt x="52" y="0"/>
                  <a:pt x="118" y="0"/>
                </a:cubicBezTo>
                <a:lnTo>
                  <a:pt x="81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958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872A352B-F1A0-4753-95E0-332A63E0F79A}"/>
              </a:ext>
            </a:extLst>
          </p:cNvPr>
          <p:cNvSpPr/>
          <p:nvPr/>
        </p:nvSpPr>
        <p:spPr>
          <a:xfrm>
            <a:off x="766799" y="2584174"/>
            <a:ext cx="7033229" cy="4273826"/>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1" name="TextBox 20">
            <a:extLst>
              <a:ext uri="{FF2B5EF4-FFF2-40B4-BE49-F238E27FC236}">
                <a16:creationId xmlns="" xmlns:a16="http://schemas.microsoft.com/office/drawing/2014/main" id="{72716DAE-2D0F-4E26-90D3-4E51CEE6DC9F}"/>
              </a:ext>
            </a:extLst>
          </p:cNvPr>
          <p:cNvSpPr txBox="1"/>
          <p:nvPr/>
        </p:nvSpPr>
        <p:spPr>
          <a:xfrm>
            <a:off x="2082660" y="1480727"/>
            <a:ext cx="3754120"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tx2">
                    <a:lumMod val="85000"/>
                    <a:lumOff val="15000"/>
                  </a:schemeClr>
                </a:solidFill>
                <a:latin typeface="Gudea" panose="02000000000000000000" pitchFamily="50" charset="0"/>
              </a:rPr>
              <a:t>Changing </a:t>
            </a:r>
            <a:r>
              <a:rPr lang="en-US" sz="2800" b="1" dirty="0" smtClean="0">
                <a:solidFill>
                  <a:schemeClr val="tx2">
                    <a:lumMod val="85000"/>
                    <a:lumOff val="15000"/>
                  </a:schemeClr>
                </a:solidFill>
                <a:latin typeface="Gudea" panose="02000000000000000000" pitchFamily="50" charset="0"/>
              </a:rPr>
              <a:t>Language</a:t>
            </a:r>
            <a:endParaRPr lang="en-US" sz="2800" b="1" dirty="0">
              <a:solidFill>
                <a:schemeClr val="tx2">
                  <a:lumMod val="85000"/>
                  <a:lumOff val="15000"/>
                </a:schemeClr>
              </a:solidFill>
              <a:latin typeface="Gudea" panose="02000000000000000000" pitchFamily="50" charset="0"/>
            </a:endParaRPr>
          </a:p>
        </p:txBody>
      </p:sp>
      <p:sp>
        <p:nvSpPr>
          <p:cNvPr id="23" name="Rectangle 22">
            <a:extLst>
              <a:ext uri="{FF2B5EF4-FFF2-40B4-BE49-F238E27FC236}">
                <a16:creationId xmlns="" xmlns:a16="http://schemas.microsoft.com/office/drawing/2014/main" id="{F4BF3FFE-604B-475C-B8B8-62F4A59F1C19}"/>
              </a:ext>
            </a:extLst>
          </p:cNvPr>
          <p:cNvSpPr/>
          <p:nvPr/>
        </p:nvSpPr>
        <p:spPr>
          <a:xfrm>
            <a:off x="2082660" y="4144006"/>
            <a:ext cx="3754120" cy="1292662"/>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Written grammar changes slowly but spoken grammar is more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fluid.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Sentences which English speakers find normal today, might have seemed strange 100 years ago.</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0835170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069" y="617538"/>
            <a:ext cx="336550" cy="419100"/>
          </a:xfrm>
          <a:custGeom>
            <a:avLst/>
            <a:gdLst>
              <a:gd name="T0" fmla="*/ 817 w 936"/>
              <a:gd name="T1" fmla="*/ 350 h 1166"/>
              <a:gd name="T2" fmla="*/ 817 w 936"/>
              <a:gd name="T3" fmla="*/ 115 h 1166"/>
              <a:gd name="T4" fmla="*/ 700 w 936"/>
              <a:gd name="T5" fmla="*/ 115 h 1166"/>
              <a:gd name="T6" fmla="*/ 700 w 936"/>
              <a:gd name="T7" fmla="*/ 350 h 1166"/>
              <a:gd name="T8" fmla="*/ 817 w 936"/>
              <a:gd name="T9" fmla="*/ 350 h 1166"/>
              <a:gd name="T10" fmla="*/ 643 w 936"/>
              <a:gd name="T11" fmla="*/ 350 h 1166"/>
              <a:gd name="T12" fmla="*/ 643 w 936"/>
              <a:gd name="T13" fmla="*/ 115 h 1166"/>
              <a:gd name="T14" fmla="*/ 525 w 936"/>
              <a:gd name="T15" fmla="*/ 115 h 1166"/>
              <a:gd name="T16" fmla="*/ 525 w 936"/>
              <a:gd name="T17" fmla="*/ 350 h 1166"/>
              <a:gd name="T18" fmla="*/ 643 w 936"/>
              <a:gd name="T19" fmla="*/ 350 h 1166"/>
              <a:gd name="T20" fmla="*/ 468 w 936"/>
              <a:gd name="T21" fmla="*/ 350 h 1166"/>
              <a:gd name="T22" fmla="*/ 468 w 936"/>
              <a:gd name="T23" fmla="*/ 115 h 1166"/>
              <a:gd name="T24" fmla="*/ 350 w 936"/>
              <a:gd name="T25" fmla="*/ 115 h 1166"/>
              <a:gd name="T26" fmla="*/ 350 w 936"/>
              <a:gd name="T27" fmla="*/ 350 h 1166"/>
              <a:gd name="T28" fmla="*/ 468 w 936"/>
              <a:gd name="T29" fmla="*/ 350 h 1166"/>
              <a:gd name="T30" fmla="*/ 817 w 936"/>
              <a:gd name="T31" fmla="*/ 0 h 1166"/>
              <a:gd name="T32" fmla="*/ 935 w 936"/>
              <a:gd name="T33" fmla="*/ 115 h 1166"/>
              <a:gd name="T34" fmla="*/ 935 w 936"/>
              <a:gd name="T35" fmla="*/ 1050 h 1166"/>
              <a:gd name="T36" fmla="*/ 817 w 936"/>
              <a:gd name="T37" fmla="*/ 1165 h 1166"/>
              <a:gd name="T38" fmla="*/ 118 w 936"/>
              <a:gd name="T39" fmla="*/ 1165 h 1166"/>
              <a:gd name="T40" fmla="*/ 0 w 936"/>
              <a:gd name="T41" fmla="*/ 1050 h 1166"/>
              <a:gd name="T42" fmla="*/ 3 w 936"/>
              <a:gd name="T43" fmla="*/ 350 h 1166"/>
              <a:gd name="T44" fmla="*/ 350 w 936"/>
              <a:gd name="T45" fmla="*/ 0 h 1166"/>
              <a:gd name="T46" fmla="*/ 817 w 93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36" h="1166">
                <a:moveTo>
                  <a:pt x="817" y="350"/>
                </a:moveTo>
                <a:lnTo>
                  <a:pt x="817" y="115"/>
                </a:lnTo>
                <a:lnTo>
                  <a:pt x="700" y="115"/>
                </a:lnTo>
                <a:lnTo>
                  <a:pt x="700" y="350"/>
                </a:lnTo>
                <a:lnTo>
                  <a:pt x="817" y="350"/>
                </a:lnTo>
                <a:close/>
                <a:moveTo>
                  <a:pt x="643" y="350"/>
                </a:moveTo>
                <a:lnTo>
                  <a:pt x="643" y="115"/>
                </a:lnTo>
                <a:lnTo>
                  <a:pt x="525" y="115"/>
                </a:lnTo>
                <a:lnTo>
                  <a:pt x="525" y="350"/>
                </a:lnTo>
                <a:lnTo>
                  <a:pt x="643" y="350"/>
                </a:lnTo>
                <a:close/>
                <a:moveTo>
                  <a:pt x="468" y="350"/>
                </a:moveTo>
                <a:lnTo>
                  <a:pt x="468" y="115"/>
                </a:lnTo>
                <a:lnTo>
                  <a:pt x="350" y="115"/>
                </a:lnTo>
                <a:lnTo>
                  <a:pt x="350" y="350"/>
                </a:lnTo>
                <a:lnTo>
                  <a:pt x="468" y="350"/>
                </a:lnTo>
                <a:close/>
                <a:moveTo>
                  <a:pt x="817" y="0"/>
                </a:moveTo>
                <a:cubicBezTo>
                  <a:pt x="880" y="0"/>
                  <a:pt x="935" y="52"/>
                  <a:pt x="935" y="115"/>
                </a:cubicBezTo>
                <a:lnTo>
                  <a:pt x="935" y="1050"/>
                </a:lnTo>
                <a:cubicBezTo>
                  <a:pt x="935" y="1113"/>
                  <a:pt x="880" y="1165"/>
                  <a:pt x="817" y="1165"/>
                </a:cubicBezTo>
                <a:lnTo>
                  <a:pt x="118" y="1165"/>
                </a:lnTo>
                <a:cubicBezTo>
                  <a:pt x="55" y="1165"/>
                  <a:pt x="0" y="1113"/>
                  <a:pt x="0" y="1050"/>
                </a:cubicBezTo>
                <a:lnTo>
                  <a:pt x="3" y="350"/>
                </a:lnTo>
                <a:lnTo>
                  <a:pt x="350" y="0"/>
                </a:ln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096294" y="617538"/>
            <a:ext cx="419100" cy="419100"/>
          </a:xfrm>
          <a:custGeom>
            <a:avLst/>
            <a:gdLst>
              <a:gd name="T0" fmla="*/ 582 w 1166"/>
              <a:gd name="T1" fmla="*/ 902 h 1166"/>
              <a:gd name="T2" fmla="*/ 285 w 1166"/>
              <a:gd name="T3" fmla="*/ 700 h 1166"/>
              <a:gd name="T4" fmla="*/ 880 w 1166"/>
              <a:gd name="T5" fmla="*/ 700 h 1166"/>
              <a:gd name="T6" fmla="*/ 582 w 1166"/>
              <a:gd name="T7" fmla="*/ 902 h 1166"/>
              <a:gd name="T8" fmla="*/ 399 w 1166"/>
              <a:gd name="T9" fmla="*/ 462 h 1166"/>
              <a:gd name="T10" fmla="*/ 339 w 1166"/>
              <a:gd name="T11" fmla="*/ 525 h 1166"/>
              <a:gd name="T12" fmla="*/ 276 w 1166"/>
              <a:gd name="T13" fmla="*/ 462 h 1166"/>
              <a:gd name="T14" fmla="*/ 399 w 1166"/>
              <a:gd name="T15" fmla="*/ 339 h 1166"/>
              <a:gd name="T16" fmla="*/ 525 w 1166"/>
              <a:gd name="T17" fmla="*/ 462 h 1166"/>
              <a:gd name="T18" fmla="*/ 462 w 1166"/>
              <a:gd name="T19" fmla="*/ 525 h 1166"/>
              <a:gd name="T20" fmla="*/ 399 w 1166"/>
              <a:gd name="T21" fmla="*/ 462 h 1166"/>
              <a:gd name="T22" fmla="*/ 640 w 1166"/>
              <a:gd name="T23" fmla="*/ 462 h 1166"/>
              <a:gd name="T24" fmla="*/ 766 w 1166"/>
              <a:gd name="T25" fmla="*/ 339 h 1166"/>
              <a:gd name="T26" fmla="*/ 889 w 1166"/>
              <a:gd name="T27" fmla="*/ 462 h 1166"/>
              <a:gd name="T28" fmla="*/ 826 w 1166"/>
              <a:gd name="T29" fmla="*/ 525 h 1166"/>
              <a:gd name="T30" fmla="*/ 766 w 1166"/>
              <a:gd name="T31" fmla="*/ 462 h 1166"/>
              <a:gd name="T32" fmla="*/ 703 w 1166"/>
              <a:gd name="T33" fmla="*/ 525 h 1166"/>
              <a:gd name="T34" fmla="*/ 640 w 1166"/>
              <a:gd name="T35" fmla="*/ 462 h 1166"/>
              <a:gd name="T36" fmla="*/ 582 w 1166"/>
              <a:gd name="T37" fmla="*/ 1050 h 1166"/>
              <a:gd name="T38" fmla="*/ 1050 w 1166"/>
              <a:gd name="T39" fmla="*/ 582 h 1166"/>
              <a:gd name="T40" fmla="*/ 582 w 1166"/>
              <a:gd name="T41" fmla="*/ 115 h 1166"/>
              <a:gd name="T42" fmla="*/ 115 w 1166"/>
              <a:gd name="T43" fmla="*/ 582 h 1166"/>
              <a:gd name="T44" fmla="*/ 582 w 1166"/>
              <a:gd name="T45" fmla="*/ 1050 h 1166"/>
              <a:gd name="T46" fmla="*/ 582 w 1166"/>
              <a:gd name="T47" fmla="*/ 0 h 1166"/>
              <a:gd name="T48" fmla="*/ 1165 w 1166"/>
              <a:gd name="T49" fmla="*/ 582 h 1166"/>
              <a:gd name="T50" fmla="*/ 582 w 1166"/>
              <a:gd name="T51" fmla="*/ 1165 h 1166"/>
              <a:gd name="T52" fmla="*/ 0 w 1166"/>
              <a:gd name="T53" fmla="*/ 582 h 1166"/>
              <a:gd name="T54" fmla="*/ 582 w 1166"/>
              <a:gd name="T5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66">
                <a:moveTo>
                  <a:pt x="582" y="902"/>
                </a:moveTo>
                <a:cubicBezTo>
                  <a:pt x="446" y="902"/>
                  <a:pt x="331" y="820"/>
                  <a:pt x="285" y="700"/>
                </a:cubicBezTo>
                <a:lnTo>
                  <a:pt x="880" y="700"/>
                </a:lnTo>
                <a:cubicBezTo>
                  <a:pt x="834" y="820"/>
                  <a:pt x="719" y="902"/>
                  <a:pt x="582" y="902"/>
                </a:cubicBezTo>
                <a:close/>
                <a:moveTo>
                  <a:pt x="399" y="462"/>
                </a:moveTo>
                <a:lnTo>
                  <a:pt x="339" y="525"/>
                </a:lnTo>
                <a:lnTo>
                  <a:pt x="276" y="462"/>
                </a:lnTo>
                <a:lnTo>
                  <a:pt x="399" y="339"/>
                </a:lnTo>
                <a:lnTo>
                  <a:pt x="525" y="462"/>
                </a:lnTo>
                <a:lnTo>
                  <a:pt x="462" y="525"/>
                </a:lnTo>
                <a:lnTo>
                  <a:pt x="399" y="462"/>
                </a:lnTo>
                <a:close/>
                <a:moveTo>
                  <a:pt x="640" y="462"/>
                </a:moveTo>
                <a:lnTo>
                  <a:pt x="766" y="339"/>
                </a:lnTo>
                <a:lnTo>
                  <a:pt x="889" y="462"/>
                </a:lnTo>
                <a:lnTo>
                  <a:pt x="826" y="525"/>
                </a:lnTo>
                <a:lnTo>
                  <a:pt x="766" y="462"/>
                </a:lnTo>
                <a:lnTo>
                  <a:pt x="703" y="525"/>
                </a:lnTo>
                <a:lnTo>
                  <a:pt x="640" y="462"/>
                </a:lnTo>
                <a:close/>
                <a:moveTo>
                  <a:pt x="582" y="1050"/>
                </a:moveTo>
                <a:cubicBezTo>
                  <a:pt x="839" y="1050"/>
                  <a:pt x="1050" y="838"/>
                  <a:pt x="1050" y="582"/>
                </a:cubicBezTo>
                <a:cubicBezTo>
                  <a:pt x="1050" y="325"/>
                  <a:pt x="838" y="115"/>
                  <a:pt x="582" y="115"/>
                </a:cubicBezTo>
                <a:cubicBezTo>
                  <a:pt x="325" y="115"/>
                  <a:pt x="115" y="325"/>
                  <a:pt x="115" y="582"/>
                </a:cubicBezTo>
                <a:cubicBezTo>
                  <a:pt x="115" y="838"/>
                  <a:pt x="326" y="1050"/>
                  <a:pt x="582" y="1050"/>
                </a:cubicBezTo>
                <a:close/>
                <a:moveTo>
                  <a:pt x="582" y="0"/>
                </a:moveTo>
                <a:cubicBezTo>
                  <a:pt x="905" y="0"/>
                  <a:pt x="1165" y="259"/>
                  <a:pt x="1165" y="582"/>
                </a:cubicBezTo>
                <a:cubicBezTo>
                  <a:pt x="1165" y="904"/>
                  <a:pt x="904" y="1165"/>
                  <a:pt x="582" y="1165"/>
                </a:cubicBezTo>
                <a:cubicBezTo>
                  <a:pt x="259" y="1165"/>
                  <a:pt x="0" y="904"/>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77381" y="617538"/>
            <a:ext cx="419100" cy="419100"/>
          </a:xfrm>
          <a:custGeom>
            <a:avLst/>
            <a:gdLst>
              <a:gd name="T0" fmla="*/ 582 w 1165"/>
              <a:gd name="T1" fmla="*/ 700 h 1166"/>
              <a:gd name="T2" fmla="*/ 880 w 1165"/>
              <a:gd name="T3" fmla="*/ 902 h 1166"/>
              <a:gd name="T4" fmla="*/ 284 w 1165"/>
              <a:gd name="T5" fmla="*/ 902 h 1166"/>
              <a:gd name="T6" fmla="*/ 582 w 1165"/>
              <a:gd name="T7" fmla="*/ 700 h 1166"/>
              <a:gd name="T8" fmla="*/ 339 w 1165"/>
              <a:gd name="T9" fmla="*/ 582 h 1166"/>
              <a:gd name="T10" fmla="*/ 276 w 1165"/>
              <a:gd name="T11" fmla="*/ 520 h 1166"/>
              <a:gd name="T12" fmla="*/ 339 w 1165"/>
              <a:gd name="T13" fmla="*/ 459 h 1166"/>
              <a:gd name="T14" fmla="*/ 276 w 1165"/>
              <a:gd name="T15" fmla="*/ 397 h 1166"/>
              <a:gd name="T16" fmla="*/ 339 w 1165"/>
              <a:gd name="T17" fmla="*/ 337 h 1166"/>
              <a:gd name="T18" fmla="*/ 399 w 1165"/>
              <a:gd name="T19" fmla="*/ 397 h 1166"/>
              <a:gd name="T20" fmla="*/ 462 w 1165"/>
              <a:gd name="T21" fmla="*/ 337 h 1166"/>
              <a:gd name="T22" fmla="*/ 525 w 1165"/>
              <a:gd name="T23" fmla="*/ 397 h 1166"/>
              <a:gd name="T24" fmla="*/ 462 w 1165"/>
              <a:gd name="T25" fmla="*/ 459 h 1166"/>
              <a:gd name="T26" fmla="*/ 525 w 1165"/>
              <a:gd name="T27" fmla="*/ 520 h 1166"/>
              <a:gd name="T28" fmla="*/ 462 w 1165"/>
              <a:gd name="T29" fmla="*/ 582 h 1166"/>
              <a:gd name="T30" fmla="*/ 399 w 1165"/>
              <a:gd name="T31" fmla="*/ 520 h 1166"/>
              <a:gd name="T32" fmla="*/ 339 w 1165"/>
              <a:gd name="T33" fmla="*/ 582 h 1166"/>
              <a:gd name="T34" fmla="*/ 825 w 1165"/>
              <a:gd name="T35" fmla="*/ 337 h 1166"/>
              <a:gd name="T36" fmla="*/ 888 w 1165"/>
              <a:gd name="T37" fmla="*/ 397 h 1166"/>
              <a:gd name="T38" fmla="*/ 825 w 1165"/>
              <a:gd name="T39" fmla="*/ 459 h 1166"/>
              <a:gd name="T40" fmla="*/ 888 w 1165"/>
              <a:gd name="T41" fmla="*/ 520 h 1166"/>
              <a:gd name="T42" fmla="*/ 825 w 1165"/>
              <a:gd name="T43" fmla="*/ 582 h 1166"/>
              <a:gd name="T44" fmla="*/ 765 w 1165"/>
              <a:gd name="T45" fmla="*/ 520 h 1166"/>
              <a:gd name="T46" fmla="*/ 703 w 1165"/>
              <a:gd name="T47" fmla="*/ 582 h 1166"/>
              <a:gd name="T48" fmla="*/ 640 w 1165"/>
              <a:gd name="T49" fmla="*/ 520 h 1166"/>
              <a:gd name="T50" fmla="*/ 703 w 1165"/>
              <a:gd name="T51" fmla="*/ 459 h 1166"/>
              <a:gd name="T52" fmla="*/ 640 w 1165"/>
              <a:gd name="T53" fmla="*/ 397 h 1166"/>
              <a:gd name="T54" fmla="*/ 703 w 1165"/>
              <a:gd name="T55" fmla="*/ 337 h 1166"/>
              <a:gd name="T56" fmla="*/ 765 w 1165"/>
              <a:gd name="T57" fmla="*/ 397 h 1166"/>
              <a:gd name="T58" fmla="*/ 825 w 1165"/>
              <a:gd name="T59" fmla="*/ 337 h 1166"/>
              <a:gd name="T60" fmla="*/ 582 w 1165"/>
              <a:gd name="T61" fmla="*/ 1050 h 1166"/>
              <a:gd name="T62" fmla="*/ 1050 w 1165"/>
              <a:gd name="T63" fmla="*/ 582 h 1166"/>
              <a:gd name="T64" fmla="*/ 582 w 1165"/>
              <a:gd name="T65" fmla="*/ 115 h 1166"/>
              <a:gd name="T66" fmla="*/ 115 w 1165"/>
              <a:gd name="T67" fmla="*/ 582 h 1166"/>
              <a:gd name="T68" fmla="*/ 582 w 1165"/>
              <a:gd name="T69" fmla="*/ 1050 h 1166"/>
              <a:gd name="T70" fmla="*/ 582 w 1165"/>
              <a:gd name="T71" fmla="*/ 0 h 1166"/>
              <a:gd name="T72" fmla="*/ 1164 w 1165"/>
              <a:gd name="T73" fmla="*/ 582 h 1166"/>
              <a:gd name="T74" fmla="*/ 582 w 1165"/>
              <a:gd name="T75" fmla="*/ 1165 h 1166"/>
              <a:gd name="T76" fmla="*/ 0 w 1165"/>
              <a:gd name="T77" fmla="*/ 582 h 1166"/>
              <a:gd name="T78" fmla="*/ 582 w 1165"/>
              <a:gd name="T7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65" h="1166">
                <a:moveTo>
                  <a:pt x="582" y="700"/>
                </a:moveTo>
                <a:cubicBezTo>
                  <a:pt x="719" y="700"/>
                  <a:pt x="834" y="782"/>
                  <a:pt x="880" y="902"/>
                </a:cubicBezTo>
                <a:lnTo>
                  <a:pt x="284" y="902"/>
                </a:lnTo>
                <a:cubicBezTo>
                  <a:pt x="331" y="782"/>
                  <a:pt x="446" y="700"/>
                  <a:pt x="582" y="700"/>
                </a:cubicBezTo>
                <a:close/>
                <a:moveTo>
                  <a:pt x="339" y="582"/>
                </a:moveTo>
                <a:lnTo>
                  <a:pt x="276" y="520"/>
                </a:lnTo>
                <a:lnTo>
                  <a:pt x="339" y="459"/>
                </a:lnTo>
                <a:lnTo>
                  <a:pt x="276" y="397"/>
                </a:lnTo>
                <a:lnTo>
                  <a:pt x="339" y="337"/>
                </a:lnTo>
                <a:lnTo>
                  <a:pt x="399" y="397"/>
                </a:lnTo>
                <a:lnTo>
                  <a:pt x="462" y="337"/>
                </a:lnTo>
                <a:lnTo>
                  <a:pt x="525" y="397"/>
                </a:lnTo>
                <a:lnTo>
                  <a:pt x="462" y="459"/>
                </a:lnTo>
                <a:lnTo>
                  <a:pt x="525" y="520"/>
                </a:lnTo>
                <a:lnTo>
                  <a:pt x="462" y="582"/>
                </a:lnTo>
                <a:lnTo>
                  <a:pt x="399" y="520"/>
                </a:lnTo>
                <a:lnTo>
                  <a:pt x="339" y="582"/>
                </a:lnTo>
                <a:close/>
                <a:moveTo>
                  <a:pt x="825" y="337"/>
                </a:moveTo>
                <a:lnTo>
                  <a:pt x="888" y="397"/>
                </a:lnTo>
                <a:lnTo>
                  <a:pt x="825" y="459"/>
                </a:lnTo>
                <a:lnTo>
                  <a:pt x="888" y="520"/>
                </a:lnTo>
                <a:lnTo>
                  <a:pt x="825" y="582"/>
                </a:lnTo>
                <a:lnTo>
                  <a:pt x="765" y="520"/>
                </a:lnTo>
                <a:lnTo>
                  <a:pt x="703" y="582"/>
                </a:lnTo>
                <a:lnTo>
                  <a:pt x="640" y="520"/>
                </a:lnTo>
                <a:lnTo>
                  <a:pt x="703" y="459"/>
                </a:lnTo>
                <a:lnTo>
                  <a:pt x="640" y="397"/>
                </a:lnTo>
                <a:lnTo>
                  <a:pt x="703" y="337"/>
                </a:lnTo>
                <a:lnTo>
                  <a:pt x="765" y="397"/>
                </a:lnTo>
                <a:lnTo>
                  <a:pt x="825" y="337"/>
                </a:lnTo>
                <a:close/>
                <a:moveTo>
                  <a:pt x="582" y="1050"/>
                </a:moveTo>
                <a:cubicBezTo>
                  <a:pt x="839" y="1050"/>
                  <a:pt x="1050" y="838"/>
                  <a:pt x="1050" y="582"/>
                </a:cubicBezTo>
                <a:cubicBezTo>
                  <a:pt x="1050" y="325"/>
                  <a:pt x="839" y="115"/>
                  <a:pt x="582" y="115"/>
                </a:cubicBezTo>
                <a:cubicBezTo>
                  <a:pt x="325" y="115"/>
                  <a:pt x="115" y="325"/>
                  <a:pt x="115" y="582"/>
                </a:cubicBezTo>
                <a:cubicBezTo>
                  <a:pt x="115" y="838"/>
                  <a:pt x="325" y="1050"/>
                  <a:pt x="582" y="1050"/>
                </a:cubicBezTo>
                <a:close/>
                <a:moveTo>
                  <a:pt x="582" y="0"/>
                </a:moveTo>
                <a:cubicBezTo>
                  <a:pt x="905" y="0"/>
                  <a:pt x="1164" y="259"/>
                  <a:pt x="1164" y="582"/>
                </a:cubicBezTo>
                <a:cubicBezTo>
                  <a:pt x="1164" y="904"/>
                  <a:pt x="904" y="1165"/>
                  <a:pt x="582" y="1165"/>
                </a:cubicBezTo>
                <a:cubicBezTo>
                  <a:pt x="259" y="1165"/>
                  <a:pt x="0" y="904"/>
                  <a:pt x="0" y="582"/>
                </a:cubicBezTo>
                <a:cubicBezTo>
                  <a:pt x="0" y="259"/>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56881" y="617538"/>
            <a:ext cx="419100" cy="419100"/>
          </a:xfrm>
          <a:custGeom>
            <a:avLst/>
            <a:gdLst>
              <a:gd name="T0" fmla="*/ 582 w 1165"/>
              <a:gd name="T1" fmla="*/ 815 h 1166"/>
              <a:gd name="T2" fmla="*/ 784 w 1165"/>
              <a:gd name="T3" fmla="*/ 700 h 1166"/>
              <a:gd name="T4" fmla="*/ 880 w 1165"/>
              <a:gd name="T5" fmla="*/ 700 h 1166"/>
              <a:gd name="T6" fmla="*/ 582 w 1165"/>
              <a:gd name="T7" fmla="*/ 902 h 1166"/>
              <a:gd name="T8" fmla="*/ 284 w 1165"/>
              <a:gd name="T9" fmla="*/ 700 h 1166"/>
              <a:gd name="T10" fmla="*/ 380 w 1165"/>
              <a:gd name="T11" fmla="*/ 700 h 1166"/>
              <a:gd name="T12" fmla="*/ 582 w 1165"/>
              <a:gd name="T13" fmla="*/ 815 h 1166"/>
              <a:gd name="T14" fmla="*/ 582 w 1165"/>
              <a:gd name="T15" fmla="*/ 1050 h 1166"/>
              <a:gd name="T16" fmla="*/ 1049 w 1165"/>
              <a:gd name="T17" fmla="*/ 582 h 1166"/>
              <a:gd name="T18" fmla="*/ 582 w 1165"/>
              <a:gd name="T19" fmla="*/ 115 h 1166"/>
              <a:gd name="T20" fmla="*/ 115 w 1165"/>
              <a:gd name="T21" fmla="*/ 582 h 1166"/>
              <a:gd name="T22" fmla="*/ 582 w 1165"/>
              <a:gd name="T23" fmla="*/ 1050 h 1166"/>
              <a:gd name="T24" fmla="*/ 582 w 1165"/>
              <a:gd name="T25" fmla="*/ 0 h 1166"/>
              <a:gd name="T26" fmla="*/ 1164 w 1165"/>
              <a:gd name="T27" fmla="*/ 582 h 1166"/>
              <a:gd name="T28" fmla="*/ 582 w 1165"/>
              <a:gd name="T29" fmla="*/ 1165 h 1166"/>
              <a:gd name="T30" fmla="*/ 0 w 1165"/>
              <a:gd name="T31" fmla="*/ 582 h 1166"/>
              <a:gd name="T32" fmla="*/ 582 w 1165"/>
              <a:gd name="T33" fmla="*/ 0 h 1166"/>
              <a:gd name="T34" fmla="*/ 290 w 1165"/>
              <a:gd name="T35" fmla="*/ 438 h 1166"/>
              <a:gd name="T36" fmla="*/ 377 w 1165"/>
              <a:gd name="T37" fmla="*/ 350 h 1166"/>
              <a:gd name="T38" fmla="*/ 465 w 1165"/>
              <a:gd name="T39" fmla="*/ 438 h 1166"/>
              <a:gd name="T40" fmla="*/ 377 w 1165"/>
              <a:gd name="T41" fmla="*/ 525 h 1166"/>
              <a:gd name="T42" fmla="*/ 290 w 1165"/>
              <a:gd name="T43" fmla="*/ 438 h 1166"/>
              <a:gd name="T44" fmla="*/ 700 w 1165"/>
              <a:gd name="T45" fmla="*/ 438 h 1166"/>
              <a:gd name="T46" fmla="*/ 787 w 1165"/>
              <a:gd name="T47" fmla="*/ 350 h 1166"/>
              <a:gd name="T48" fmla="*/ 875 w 1165"/>
              <a:gd name="T49" fmla="*/ 438 h 1166"/>
              <a:gd name="T50" fmla="*/ 787 w 1165"/>
              <a:gd name="T51" fmla="*/ 525 h 1166"/>
              <a:gd name="T52" fmla="*/ 700 w 1165"/>
              <a:gd name="T53" fmla="*/ 43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66">
                <a:moveTo>
                  <a:pt x="582" y="815"/>
                </a:moveTo>
                <a:cubicBezTo>
                  <a:pt x="670" y="815"/>
                  <a:pt x="743" y="768"/>
                  <a:pt x="784" y="700"/>
                </a:cubicBezTo>
                <a:lnTo>
                  <a:pt x="880" y="700"/>
                </a:lnTo>
                <a:cubicBezTo>
                  <a:pt x="833" y="820"/>
                  <a:pt x="719" y="902"/>
                  <a:pt x="582" y="902"/>
                </a:cubicBezTo>
                <a:cubicBezTo>
                  <a:pt x="445" y="902"/>
                  <a:pt x="331" y="820"/>
                  <a:pt x="284" y="700"/>
                </a:cubicBezTo>
                <a:lnTo>
                  <a:pt x="380" y="700"/>
                </a:lnTo>
                <a:cubicBezTo>
                  <a:pt x="421" y="768"/>
                  <a:pt x="495" y="815"/>
                  <a:pt x="582" y="815"/>
                </a:cubicBezTo>
                <a:close/>
                <a:moveTo>
                  <a:pt x="582" y="1050"/>
                </a:moveTo>
                <a:cubicBezTo>
                  <a:pt x="839" y="1050"/>
                  <a:pt x="1049" y="838"/>
                  <a:pt x="1049" y="582"/>
                </a:cubicBezTo>
                <a:cubicBezTo>
                  <a:pt x="1049" y="325"/>
                  <a:pt x="839" y="115"/>
                  <a:pt x="582" y="115"/>
                </a:cubicBezTo>
                <a:cubicBezTo>
                  <a:pt x="325" y="115"/>
                  <a:pt x="115" y="325"/>
                  <a:pt x="115" y="582"/>
                </a:cubicBezTo>
                <a:cubicBezTo>
                  <a:pt x="115" y="838"/>
                  <a:pt x="325" y="1050"/>
                  <a:pt x="582" y="1050"/>
                </a:cubicBezTo>
                <a:close/>
                <a:moveTo>
                  <a:pt x="582" y="0"/>
                </a:moveTo>
                <a:cubicBezTo>
                  <a:pt x="905" y="0"/>
                  <a:pt x="1164" y="259"/>
                  <a:pt x="1164" y="582"/>
                </a:cubicBezTo>
                <a:cubicBezTo>
                  <a:pt x="1164" y="904"/>
                  <a:pt x="904" y="1165"/>
                  <a:pt x="582" y="1165"/>
                </a:cubicBezTo>
                <a:cubicBezTo>
                  <a:pt x="259" y="1165"/>
                  <a:pt x="0" y="904"/>
                  <a:pt x="0" y="582"/>
                </a:cubicBezTo>
                <a:cubicBezTo>
                  <a:pt x="0" y="259"/>
                  <a:pt x="260" y="0"/>
                  <a:pt x="582" y="0"/>
                </a:cubicBezTo>
                <a:close/>
                <a:moveTo>
                  <a:pt x="290" y="438"/>
                </a:moveTo>
                <a:cubicBezTo>
                  <a:pt x="290" y="388"/>
                  <a:pt x="328" y="350"/>
                  <a:pt x="377" y="350"/>
                </a:cubicBezTo>
                <a:cubicBezTo>
                  <a:pt x="426" y="350"/>
                  <a:pt x="465" y="388"/>
                  <a:pt x="465" y="438"/>
                </a:cubicBezTo>
                <a:cubicBezTo>
                  <a:pt x="465" y="487"/>
                  <a:pt x="426" y="525"/>
                  <a:pt x="377" y="525"/>
                </a:cubicBezTo>
                <a:cubicBezTo>
                  <a:pt x="328" y="525"/>
                  <a:pt x="290" y="487"/>
                  <a:pt x="290" y="438"/>
                </a:cubicBezTo>
                <a:close/>
                <a:moveTo>
                  <a:pt x="700" y="438"/>
                </a:moveTo>
                <a:cubicBezTo>
                  <a:pt x="700" y="388"/>
                  <a:pt x="738" y="350"/>
                  <a:pt x="787" y="350"/>
                </a:cubicBezTo>
                <a:cubicBezTo>
                  <a:pt x="836" y="350"/>
                  <a:pt x="875" y="388"/>
                  <a:pt x="875" y="438"/>
                </a:cubicBezTo>
                <a:cubicBezTo>
                  <a:pt x="875" y="487"/>
                  <a:pt x="836" y="525"/>
                  <a:pt x="787" y="525"/>
                </a:cubicBezTo>
                <a:cubicBezTo>
                  <a:pt x="738" y="525"/>
                  <a:pt x="700" y="487"/>
                  <a:pt x="700" y="43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37969" y="617538"/>
            <a:ext cx="419100" cy="419100"/>
          </a:xfrm>
          <a:custGeom>
            <a:avLst/>
            <a:gdLst>
              <a:gd name="T0" fmla="*/ 582 w 1165"/>
              <a:gd name="T1" fmla="*/ 1050 h 1166"/>
              <a:gd name="T2" fmla="*/ 1049 w 1165"/>
              <a:gd name="T3" fmla="*/ 582 h 1166"/>
              <a:gd name="T4" fmla="*/ 582 w 1165"/>
              <a:gd name="T5" fmla="*/ 115 h 1166"/>
              <a:gd name="T6" fmla="*/ 115 w 1165"/>
              <a:gd name="T7" fmla="*/ 582 h 1166"/>
              <a:gd name="T8" fmla="*/ 582 w 1165"/>
              <a:gd name="T9" fmla="*/ 1050 h 1166"/>
              <a:gd name="T10" fmla="*/ 582 w 1165"/>
              <a:gd name="T11" fmla="*/ 0 h 1166"/>
              <a:gd name="T12" fmla="*/ 1164 w 1165"/>
              <a:gd name="T13" fmla="*/ 582 h 1166"/>
              <a:gd name="T14" fmla="*/ 582 w 1165"/>
              <a:gd name="T15" fmla="*/ 1165 h 1166"/>
              <a:gd name="T16" fmla="*/ 0 w 1165"/>
              <a:gd name="T17" fmla="*/ 582 h 1166"/>
              <a:gd name="T18" fmla="*/ 582 w 1165"/>
              <a:gd name="T19" fmla="*/ 0 h 1166"/>
              <a:gd name="T20" fmla="*/ 289 w 1165"/>
              <a:gd name="T21" fmla="*/ 438 h 1166"/>
              <a:gd name="T22" fmla="*/ 377 w 1165"/>
              <a:gd name="T23" fmla="*/ 350 h 1166"/>
              <a:gd name="T24" fmla="*/ 464 w 1165"/>
              <a:gd name="T25" fmla="*/ 438 h 1166"/>
              <a:gd name="T26" fmla="*/ 377 w 1165"/>
              <a:gd name="T27" fmla="*/ 525 h 1166"/>
              <a:gd name="T28" fmla="*/ 289 w 1165"/>
              <a:gd name="T29" fmla="*/ 438 h 1166"/>
              <a:gd name="T30" fmla="*/ 699 w 1165"/>
              <a:gd name="T31" fmla="*/ 438 h 1166"/>
              <a:gd name="T32" fmla="*/ 787 w 1165"/>
              <a:gd name="T33" fmla="*/ 350 h 1166"/>
              <a:gd name="T34" fmla="*/ 874 w 1165"/>
              <a:gd name="T35" fmla="*/ 438 h 1166"/>
              <a:gd name="T36" fmla="*/ 787 w 1165"/>
              <a:gd name="T37" fmla="*/ 525 h 1166"/>
              <a:gd name="T38" fmla="*/ 699 w 1165"/>
              <a:gd name="T39" fmla="*/ 438 h 1166"/>
              <a:gd name="T40" fmla="*/ 407 w 1165"/>
              <a:gd name="T41" fmla="*/ 700 h 1166"/>
              <a:gd name="T42" fmla="*/ 757 w 1165"/>
              <a:gd name="T43" fmla="*/ 700 h 1166"/>
              <a:gd name="T44" fmla="*/ 757 w 1165"/>
              <a:gd name="T45" fmla="*/ 787 h 1166"/>
              <a:gd name="T46" fmla="*/ 407 w 1165"/>
              <a:gd name="T47" fmla="*/ 787 h 1166"/>
              <a:gd name="T48" fmla="*/ 407 w 1165"/>
              <a:gd name="T49"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5" h="1166">
                <a:moveTo>
                  <a:pt x="582" y="1050"/>
                </a:moveTo>
                <a:cubicBezTo>
                  <a:pt x="839" y="1050"/>
                  <a:pt x="1049" y="838"/>
                  <a:pt x="1049" y="582"/>
                </a:cubicBezTo>
                <a:cubicBezTo>
                  <a:pt x="1049" y="325"/>
                  <a:pt x="839" y="115"/>
                  <a:pt x="582" y="115"/>
                </a:cubicBezTo>
                <a:cubicBezTo>
                  <a:pt x="325" y="115"/>
                  <a:pt x="115" y="325"/>
                  <a:pt x="115" y="582"/>
                </a:cubicBezTo>
                <a:cubicBezTo>
                  <a:pt x="115" y="838"/>
                  <a:pt x="325" y="1050"/>
                  <a:pt x="582" y="1050"/>
                </a:cubicBezTo>
                <a:close/>
                <a:moveTo>
                  <a:pt x="582" y="0"/>
                </a:moveTo>
                <a:cubicBezTo>
                  <a:pt x="904" y="0"/>
                  <a:pt x="1164" y="259"/>
                  <a:pt x="1164" y="582"/>
                </a:cubicBezTo>
                <a:cubicBezTo>
                  <a:pt x="1164" y="904"/>
                  <a:pt x="904" y="1165"/>
                  <a:pt x="582" y="1165"/>
                </a:cubicBezTo>
                <a:cubicBezTo>
                  <a:pt x="259" y="1165"/>
                  <a:pt x="0" y="904"/>
                  <a:pt x="0" y="582"/>
                </a:cubicBezTo>
                <a:cubicBezTo>
                  <a:pt x="0" y="259"/>
                  <a:pt x="259" y="0"/>
                  <a:pt x="582" y="0"/>
                </a:cubicBezTo>
                <a:close/>
                <a:moveTo>
                  <a:pt x="289" y="438"/>
                </a:moveTo>
                <a:cubicBezTo>
                  <a:pt x="289" y="388"/>
                  <a:pt x="328" y="350"/>
                  <a:pt x="377" y="350"/>
                </a:cubicBezTo>
                <a:cubicBezTo>
                  <a:pt x="426" y="350"/>
                  <a:pt x="464" y="388"/>
                  <a:pt x="464" y="438"/>
                </a:cubicBezTo>
                <a:cubicBezTo>
                  <a:pt x="464" y="487"/>
                  <a:pt x="426" y="525"/>
                  <a:pt x="377" y="525"/>
                </a:cubicBezTo>
                <a:cubicBezTo>
                  <a:pt x="328" y="525"/>
                  <a:pt x="289" y="487"/>
                  <a:pt x="289" y="438"/>
                </a:cubicBezTo>
                <a:close/>
                <a:moveTo>
                  <a:pt x="699" y="438"/>
                </a:moveTo>
                <a:cubicBezTo>
                  <a:pt x="699" y="388"/>
                  <a:pt x="738" y="350"/>
                  <a:pt x="787" y="350"/>
                </a:cubicBezTo>
                <a:cubicBezTo>
                  <a:pt x="836" y="350"/>
                  <a:pt x="874" y="388"/>
                  <a:pt x="874" y="438"/>
                </a:cubicBezTo>
                <a:cubicBezTo>
                  <a:pt x="874" y="487"/>
                  <a:pt x="836" y="525"/>
                  <a:pt x="787" y="525"/>
                </a:cubicBezTo>
                <a:cubicBezTo>
                  <a:pt x="738" y="525"/>
                  <a:pt x="699" y="487"/>
                  <a:pt x="699" y="438"/>
                </a:cubicBezTo>
                <a:close/>
                <a:moveTo>
                  <a:pt x="407" y="700"/>
                </a:moveTo>
                <a:lnTo>
                  <a:pt x="757" y="700"/>
                </a:lnTo>
                <a:lnTo>
                  <a:pt x="757" y="787"/>
                </a:lnTo>
                <a:lnTo>
                  <a:pt x="407" y="787"/>
                </a:lnTo>
                <a:lnTo>
                  <a:pt x="407"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17469" y="617538"/>
            <a:ext cx="419100" cy="419100"/>
          </a:xfrm>
          <a:custGeom>
            <a:avLst/>
            <a:gdLst>
              <a:gd name="T0" fmla="*/ 582 w 1165"/>
              <a:gd name="T1" fmla="*/ 700 h 1166"/>
              <a:gd name="T2" fmla="*/ 880 w 1165"/>
              <a:gd name="T3" fmla="*/ 902 h 1166"/>
              <a:gd name="T4" fmla="*/ 784 w 1165"/>
              <a:gd name="T5" fmla="*/ 902 h 1166"/>
              <a:gd name="T6" fmla="*/ 582 w 1165"/>
              <a:gd name="T7" fmla="*/ 787 h 1166"/>
              <a:gd name="T8" fmla="*/ 380 w 1165"/>
              <a:gd name="T9" fmla="*/ 902 h 1166"/>
              <a:gd name="T10" fmla="*/ 284 w 1165"/>
              <a:gd name="T11" fmla="*/ 902 h 1166"/>
              <a:gd name="T12" fmla="*/ 582 w 1165"/>
              <a:gd name="T13" fmla="*/ 700 h 1166"/>
              <a:gd name="T14" fmla="*/ 582 w 1165"/>
              <a:gd name="T15" fmla="*/ 1050 h 1166"/>
              <a:gd name="T16" fmla="*/ 1049 w 1165"/>
              <a:gd name="T17" fmla="*/ 582 h 1166"/>
              <a:gd name="T18" fmla="*/ 582 w 1165"/>
              <a:gd name="T19" fmla="*/ 115 h 1166"/>
              <a:gd name="T20" fmla="*/ 114 w 1165"/>
              <a:gd name="T21" fmla="*/ 582 h 1166"/>
              <a:gd name="T22" fmla="*/ 582 w 1165"/>
              <a:gd name="T23" fmla="*/ 1050 h 1166"/>
              <a:gd name="T24" fmla="*/ 582 w 1165"/>
              <a:gd name="T25" fmla="*/ 0 h 1166"/>
              <a:gd name="T26" fmla="*/ 1164 w 1165"/>
              <a:gd name="T27" fmla="*/ 582 h 1166"/>
              <a:gd name="T28" fmla="*/ 582 w 1165"/>
              <a:gd name="T29" fmla="*/ 1165 h 1166"/>
              <a:gd name="T30" fmla="*/ 0 w 1165"/>
              <a:gd name="T31" fmla="*/ 582 h 1166"/>
              <a:gd name="T32" fmla="*/ 582 w 1165"/>
              <a:gd name="T33" fmla="*/ 0 h 1166"/>
              <a:gd name="T34" fmla="*/ 289 w 1165"/>
              <a:gd name="T35" fmla="*/ 438 h 1166"/>
              <a:gd name="T36" fmla="*/ 377 w 1165"/>
              <a:gd name="T37" fmla="*/ 350 h 1166"/>
              <a:gd name="T38" fmla="*/ 464 w 1165"/>
              <a:gd name="T39" fmla="*/ 438 h 1166"/>
              <a:gd name="T40" fmla="*/ 377 w 1165"/>
              <a:gd name="T41" fmla="*/ 525 h 1166"/>
              <a:gd name="T42" fmla="*/ 289 w 1165"/>
              <a:gd name="T43" fmla="*/ 438 h 1166"/>
              <a:gd name="T44" fmla="*/ 699 w 1165"/>
              <a:gd name="T45" fmla="*/ 438 h 1166"/>
              <a:gd name="T46" fmla="*/ 787 w 1165"/>
              <a:gd name="T47" fmla="*/ 350 h 1166"/>
              <a:gd name="T48" fmla="*/ 874 w 1165"/>
              <a:gd name="T49" fmla="*/ 438 h 1166"/>
              <a:gd name="T50" fmla="*/ 787 w 1165"/>
              <a:gd name="T51" fmla="*/ 525 h 1166"/>
              <a:gd name="T52" fmla="*/ 699 w 1165"/>
              <a:gd name="T53" fmla="*/ 43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66">
                <a:moveTo>
                  <a:pt x="582" y="700"/>
                </a:moveTo>
                <a:cubicBezTo>
                  <a:pt x="718" y="700"/>
                  <a:pt x="833" y="782"/>
                  <a:pt x="880" y="902"/>
                </a:cubicBezTo>
                <a:lnTo>
                  <a:pt x="784" y="902"/>
                </a:lnTo>
                <a:cubicBezTo>
                  <a:pt x="743" y="834"/>
                  <a:pt x="670" y="787"/>
                  <a:pt x="582" y="787"/>
                </a:cubicBezTo>
                <a:cubicBezTo>
                  <a:pt x="495" y="787"/>
                  <a:pt x="421" y="834"/>
                  <a:pt x="380" y="902"/>
                </a:cubicBezTo>
                <a:lnTo>
                  <a:pt x="284" y="902"/>
                </a:lnTo>
                <a:cubicBezTo>
                  <a:pt x="330" y="782"/>
                  <a:pt x="445" y="700"/>
                  <a:pt x="582" y="700"/>
                </a:cubicBezTo>
                <a:close/>
                <a:moveTo>
                  <a:pt x="582" y="1050"/>
                </a:moveTo>
                <a:cubicBezTo>
                  <a:pt x="839" y="1050"/>
                  <a:pt x="1049" y="838"/>
                  <a:pt x="1049" y="582"/>
                </a:cubicBezTo>
                <a:cubicBezTo>
                  <a:pt x="1049" y="325"/>
                  <a:pt x="839" y="115"/>
                  <a:pt x="582" y="115"/>
                </a:cubicBezTo>
                <a:cubicBezTo>
                  <a:pt x="325" y="115"/>
                  <a:pt x="114" y="325"/>
                  <a:pt x="114" y="582"/>
                </a:cubicBezTo>
                <a:cubicBezTo>
                  <a:pt x="114" y="838"/>
                  <a:pt x="325" y="1050"/>
                  <a:pt x="582" y="1050"/>
                </a:cubicBezTo>
                <a:close/>
                <a:moveTo>
                  <a:pt x="582" y="0"/>
                </a:moveTo>
                <a:cubicBezTo>
                  <a:pt x="904" y="0"/>
                  <a:pt x="1164" y="259"/>
                  <a:pt x="1164" y="582"/>
                </a:cubicBezTo>
                <a:cubicBezTo>
                  <a:pt x="1164" y="904"/>
                  <a:pt x="905" y="1165"/>
                  <a:pt x="582" y="1165"/>
                </a:cubicBezTo>
                <a:cubicBezTo>
                  <a:pt x="260" y="1165"/>
                  <a:pt x="0" y="904"/>
                  <a:pt x="0" y="582"/>
                </a:cubicBezTo>
                <a:cubicBezTo>
                  <a:pt x="0" y="259"/>
                  <a:pt x="259" y="0"/>
                  <a:pt x="582" y="0"/>
                </a:cubicBezTo>
                <a:close/>
                <a:moveTo>
                  <a:pt x="289" y="438"/>
                </a:moveTo>
                <a:cubicBezTo>
                  <a:pt x="289" y="388"/>
                  <a:pt x="328" y="350"/>
                  <a:pt x="377" y="350"/>
                </a:cubicBezTo>
                <a:cubicBezTo>
                  <a:pt x="426" y="350"/>
                  <a:pt x="464" y="388"/>
                  <a:pt x="464" y="438"/>
                </a:cubicBezTo>
                <a:cubicBezTo>
                  <a:pt x="464" y="487"/>
                  <a:pt x="426" y="525"/>
                  <a:pt x="377" y="525"/>
                </a:cubicBezTo>
                <a:cubicBezTo>
                  <a:pt x="328" y="525"/>
                  <a:pt x="289" y="487"/>
                  <a:pt x="289" y="438"/>
                </a:cubicBezTo>
                <a:close/>
                <a:moveTo>
                  <a:pt x="699" y="438"/>
                </a:moveTo>
                <a:cubicBezTo>
                  <a:pt x="699" y="388"/>
                  <a:pt x="738" y="350"/>
                  <a:pt x="787" y="350"/>
                </a:cubicBezTo>
                <a:cubicBezTo>
                  <a:pt x="836" y="350"/>
                  <a:pt x="874" y="388"/>
                  <a:pt x="874" y="438"/>
                </a:cubicBezTo>
                <a:cubicBezTo>
                  <a:pt x="874" y="487"/>
                  <a:pt x="836" y="525"/>
                  <a:pt x="787" y="525"/>
                </a:cubicBezTo>
                <a:cubicBezTo>
                  <a:pt x="738" y="525"/>
                  <a:pt x="699" y="487"/>
                  <a:pt x="699" y="43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7446" y="638177"/>
            <a:ext cx="441325" cy="377825"/>
          </a:xfrm>
          <a:custGeom>
            <a:avLst/>
            <a:gdLst>
              <a:gd name="T0" fmla="*/ 0 w 1226"/>
              <a:gd name="T1" fmla="*/ 1049 h 1050"/>
              <a:gd name="T2" fmla="*/ 0 w 1226"/>
              <a:gd name="T3" fmla="*/ 642 h 1050"/>
              <a:gd name="T4" fmla="*/ 875 w 1226"/>
              <a:gd name="T5" fmla="*/ 524 h 1050"/>
              <a:gd name="T6" fmla="*/ 0 w 1226"/>
              <a:gd name="T7" fmla="*/ 407 h 1050"/>
              <a:gd name="T8" fmla="*/ 0 w 1226"/>
              <a:gd name="T9" fmla="*/ 0 h 1050"/>
              <a:gd name="T10" fmla="*/ 1225 w 1226"/>
              <a:gd name="T11" fmla="*/ 524 h 1050"/>
              <a:gd name="T12" fmla="*/ 0 w 1226"/>
              <a:gd name="T13" fmla="*/ 1049 h 1050"/>
            </a:gdLst>
            <a:ahLst/>
            <a:cxnLst>
              <a:cxn ang="0">
                <a:pos x="T0" y="T1"/>
              </a:cxn>
              <a:cxn ang="0">
                <a:pos x="T2" y="T3"/>
              </a:cxn>
              <a:cxn ang="0">
                <a:pos x="T4" y="T5"/>
              </a:cxn>
              <a:cxn ang="0">
                <a:pos x="T6" y="T7"/>
              </a:cxn>
              <a:cxn ang="0">
                <a:pos x="T8" y="T9"/>
              </a:cxn>
              <a:cxn ang="0">
                <a:pos x="T10" y="T11"/>
              </a:cxn>
              <a:cxn ang="0">
                <a:pos x="T12" y="T13"/>
              </a:cxn>
            </a:cxnLst>
            <a:rect l="0" t="0" r="r" b="b"/>
            <a:pathLst>
              <a:path w="1226" h="1050">
                <a:moveTo>
                  <a:pt x="0" y="1049"/>
                </a:moveTo>
                <a:lnTo>
                  <a:pt x="0" y="642"/>
                </a:lnTo>
                <a:lnTo>
                  <a:pt x="875" y="524"/>
                </a:lnTo>
                <a:lnTo>
                  <a:pt x="0" y="407"/>
                </a:lnTo>
                <a:lnTo>
                  <a:pt x="0" y="0"/>
                </a:lnTo>
                <a:lnTo>
                  <a:pt x="1225" y="524"/>
                </a:lnTo>
                <a:lnTo>
                  <a:pt x="0" y="1049"/>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98696" y="638177"/>
            <a:ext cx="377825" cy="377825"/>
          </a:xfrm>
          <a:custGeom>
            <a:avLst/>
            <a:gdLst>
              <a:gd name="T0" fmla="*/ 349 w 1050"/>
              <a:gd name="T1" fmla="*/ 699 h 1050"/>
              <a:gd name="T2" fmla="*/ 699 w 1050"/>
              <a:gd name="T3" fmla="*/ 350 h 1050"/>
              <a:gd name="T4" fmla="*/ 232 w 1050"/>
              <a:gd name="T5" fmla="*/ 817 h 1050"/>
              <a:gd name="T6" fmla="*/ 817 w 1050"/>
              <a:gd name="T7" fmla="*/ 232 h 1050"/>
              <a:gd name="T8" fmla="*/ 232 w 1050"/>
              <a:gd name="T9" fmla="*/ 817 h 1050"/>
              <a:gd name="T10" fmla="*/ 699 w 1050"/>
              <a:gd name="T11" fmla="*/ 0 h 1050"/>
              <a:gd name="T12" fmla="*/ 817 w 1050"/>
              <a:gd name="T13" fmla="*/ 117 h 1050"/>
              <a:gd name="T14" fmla="*/ 699 w 1050"/>
              <a:gd name="T15" fmla="*/ 1049 h 1050"/>
              <a:gd name="T16" fmla="*/ 817 w 1050"/>
              <a:gd name="T17" fmla="*/ 932 h 1050"/>
              <a:gd name="T18" fmla="*/ 699 w 1050"/>
              <a:gd name="T19" fmla="*/ 1049 h 1050"/>
              <a:gd name="T20" fmla="*/ 932 w 1050"/>
              <a:gd name="T21" fmla="*/ 699 h 1050"/>
              <a:gd name="T22" fmla="*/ 1049 w 1050"/>
              <a:gd name="T23" fmla="*/ 817 h 1050"/>
              <a:gd name="T24" fmla="*/ 932 w 1050"/>
              <a:gd name="T25" fmla="*/ 350 h 1050"/>
              <a:gd name="T26" fmla="*/ 1049 w 1050"/>
              <a:gd name="T27" fmla="*/ 232 h 1050"/>
              <a:gd name="T28" fmla="*/ 932 w 1050"/>
              <a:gd name="T29" fmla="*/ 350 h 1050"/>
              <a:gd name="T30" fmla="*/ 932 w 1050"/>
              <a:gd name="T31" fmla="*/ 932 h 1050"/>
              <a:gd name="T32" fmla="*/ 932 w 1050"/>
              <a:gd name="T33" fmla="*/ 1049 h 1050"/>
              <a:gd name="T34" fmla="*/ 932 w 1050"/>
              <a:gd name="T35" fmla="*/ 467 h 1050"/>
              <a:gd name="T36" fmla="*/ 1049 w 1050"/>
              <a:gd name="T37" fmla="*/ 582 h 1050"/>
              <a:gd name="T38" fmla="*/ 467 w 1050"/>
              <a:gd name="T39" fmla="*/ 1049 h 1050"/>
              <a:gd name="T40" fmla="*/ 582 w 1050"/>
              <a:gd name="T41" fmla="*/ 932 h 1050"/>
              <a:gd name="T42" fmla="*/ 467 w 1050"/>
              <a:gd name="T43" fmla="*/ 1049 h 1050"/>
              <a:gd name="T44" fmla="*/ 349 w 1050"/>
              <a:gd name="T45" fmla="*/ 117 h 1050"/>
              <a:gd name="T46" fmla="*/ 232 w 1050"/>
              <a:gd name="T47" fmla="*/ 0 h 1050"/>
              <a:gd name="T48" fmla="*/ 0 w 1050"/>
              <a:gd name="T49" fmla="*/ 817 h 1050"/>
              <a:gd name="T50" fmla="*/ 117 w 1050"/>
              <a:gd name="T51" fmla="*/ 699 h 1050"/>
              <a:gd name="T52" fmla="*/ 0 w 1050"/>
              <a:gd name="T53" fmla="*/ 817 h 1050"/>
              <a:gd name="T54" fmla="*/ 0 w 1050"/>
              <a:gd name="T55" fmla="*/ 932 h 1050"/>
              <a:gd name="T56" fmla="*/ 117 w 1050"/>
              <a:gd name="T57" fmla="*/ 1049 h 1050"/>
              <a:gd name="T58" fmla="*/ 1049 w 1050"/>
              <a:gd name="T59" fmla="*/ 117 h 1050"/>
              <a:gd name="T60" fmla="*/ 932 w 1050"/>
              <a:gd name="T61" fmla="*/ 0 h 1050"/>
              <a:gd name="T62" fmla="*/ 582 w 1050"/>
              <a:gd name="T63" fmla="*/ 117 h 1050"/>
              <a:gd name="T64" fmla="*/ 467 w 1050"/>
              <a:gd name="T65" fmla="*/ 0 h 1050"/>
              <a:gd name="T66" fmla="*/ 0 w 1050"/>
              <a:gd name="T67" fmla="*/ 350 h 1050"/>
              <a:gd name="T68" fmla="*/ 117 w 1050"/>
              <a:gd name="T69" fmla="*/ 232 h 1050"/>
              <a:gd name="T70" fmla="*/ 0 w 1050"/>
              <a:gd name="T71" fmla="*/ 350 h 1050"/>
              <a:gd name="T72" fmla="*/ 232 w 1050"/>
              <a:gd name="T73" fmla="*/ 932 h 1050"/>
              <a:gd name="T74" fmla="*/ 349 w 1050"/>
              <a:gd name="T75" fmla="*/ 1049 h 1050"/>
              <a:gd name="T76" fmla="*/ 0 w 1050"/>
              <a:gd name="T77" fmla="*/ 582 h 1050"/>
              <a:gd name="T78" fmla="*/ 117 w 1050"/>
              <a:gd name="T79" fmla="*/ 467 h 1050"/>
              <a:gd name="T80" fmla="*/ 0 w 1050"/>
              <a:gd name="T81" fmla="*/ 582 h 1050"/>
              <a:gd name="T82" fmla="*/ 117 w 1050"/>
              <a:gd name="T83" fmla="*/ 0 h 1050"/>
              <a:gd name="T84" fmla="*/ 0 w 1050"/>
              <a:gd name="T85"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50">
                <a:moveTo>
                  <a:pt x="349" y="350"/>
                </a:moveTo>
                <a:lnTo>
                  <a:pt x="349" y="699"/>
                </a:lnTo>
                <a:lnTo>
                  <a:pt x="699" y="699"/>
                </a:lnTo>
                <a:lnTo>
                  <a:pt x="699" y="350"/>
                </a:lnTo>
                <a:lnTo>
                  <a:pt x="349" y="350"/>
                </a:lnTo>
                <a:close/>
                <a:moveTo>
                  <a:pt x="232" y="817"/>
                </a:moveTo>
                <a:lnTo>
                  <a:pt x="232" y="232"/>
                </a:lnTo>
                <a:lnTo>
                  <a:pt x="817" y="232"/>
                </a:lnTo>
                <a:lnTo>
                  <a:pt x="817" y="817"/>
                </a:lnTo>
                <a:lnTo>
                  <a:pt x="232" y="817"/>
                </a:lnTo>
                <a:close/>
                <a:moveTo>
                  <a:pt x="699" y="117"/>
                </a:moveTo>
                <a:lnTo>
                  <a:pt x="699" y="0"/>
                </a:lnTo>
                <a:lnTo>
                  <a:pt x="817" y="0"/>
                </a:lnTo>
                <a:lnTo>
                  <a:pt x="817" y="117"/>
                </a:lnTo>
                <a:lnTo>
                  <a:pt x="699" y="117"/>
                </a:lnTo>
                <a:close/>
                <a:moveTo>
                  <a:pt x="699" y="1049"/>
                </a:moveTo>
                <a:lnTo>
                  <a:pt x="699" y="932"/>
                </a:lnTo>
                <a:lnTo>
                  <a:pt x="817" y="932"/>
                </a:lnTo>
                <a:lnTo>
                  <a:pt x="817" y="1049"/>
                </a:lnTo>
                <a:lnTo>
                  <a:pt x="699" y="1049"/>
                </a:lnTo>
                <a:close/>
                <a:moveTo>
                  <a:pt x="932" y="817"/>
                </a:moveTo>
                <a:lnTo>
                  <a:pt x="932" y="699"/>
                </a:lnTo>
                <a:lnTo>
                  <a:pt x="1049" y="699"/>
                </a:lnTo>
                <a:lnTo>
                  <a:pt x="1049" y="817"/>
                </a:lnTo>
                <a:lnTo>
                  <a:pt x="932" y="817"/>
                </a:lnTo>
                <a:close/>
                <a:moveTo>
                  <a:pt x="932" y="350"/>
                </a:moveTo>
                <a:lnTo>
                  <a:pt x="932" y="232"/>
                </a:lnTo>
                <a:lnTo>
                  <a:pt x="1049" y="232"/>
                </a:lnTo>
                <a:lnTo>
                  <a:pt x="1049" y="350"/>
                </a:lnTo>
                <a:lnTo>
                  <a:pt x="932" y="350"/>
                </a:lnTo>
                <a:close/>
                <a:moveTo>
                  <a:pt x="932" y="1049"/>
                </a:moveTo>
                <a:lnTo>
                  <a:pt x="932" y="932"/>
                </a:lnTo>
                <a:lnTo>
                  <a:pt x="1049" y="932"/>
                </a:lnTo>
                <a:cubicBezTo>
                  <a:pt x="1049" y="994"/>
                  <a:pt x="994" y="1049"/>
                  <a:pt x="932" y="1049"/>
                </a:cubicBezTo>
                <a:close/>
                <a:moveTo>
                  <a:pt x="932" y="582"/>
                </a:moveTo>
                <a:lnTo>
                  <a:pt x="932" y="467"/>
                </a:lnTo>
                <a:lnTo>
                  <a:pt x="1049" y="467"/>
                </a:lnTo>
                <a:lnTo>
                  <a:pt x="1049" y="582"/>
                </a:lnTo>
                <a:lnTo>
                  <a:pt x="932" y="582"/>
                </a:lnTo>
                <a:close/>
                <a:moveTo>
                  <a:pt x="467" y="1049"/>
                </a:moveTo>
                <a:lnTo>
                  <a:pt x="467" y="932"/>
                </a:lnTo>
                <a:lnTo>
                  <a:pt x="582" y="932"/>
                </a:lnTo>
                <a:lnTo>
                  <a:pt x="582" y="1049"/>
                </a:lnTo>
                <a:lnTo>
                  <a:pt x="467" y="1049"/>
                </a:lnTo>
                <a:close/>
                <a:moveTo>
                  <a:pt x="349" y="0"/>
                </a:moveTo>
                <a:lnTo>
                  <a:pt x="349" y="117"/>
                </a:lnTo>
                <a:lnTo>
                  <a:pt x="232" y="117"/>
                </a:lnTo>
                <a:lnTo>
                  <a:pt x="232" y="0"/>
                </a:lnTo>
                <a:lnTo>
                  <a:pt x="349" y="0"/>
                </a:lnTo>
                <a:close/>
                <a:moveTo>
                  <a:pt x="0" y="817"/>
                </a:moveTo>
                <a:lnTo>
                  <a:pt x="0" y="699"/>
                </a:lnTo>
                <a:lnTo>
                  <a:pt x="117" y="699"/>
                </a:lnTo>
                <a:lnTo>
                  <a:pt x="117" y="817"/>
                </a:lnTo>
                <a:lnTo>
                  <a:pt x="0" y="817"/>
                </a:lnTo>
                <a:close/>
                <a:moveTo>
                  <a:pt x="117" y="1049"/>
                </a:moveTo>
                <a:cubicBezTo>
                  <a:pt x="54" y="1049"/>
                  <a:pt x="0" y="994"/>
                  <a:pt x="0" y="932"/>
                </a:cubicBezTo>
                <a:lnTo>
                  <a:pt x="117" y="932"/>
                </a:lnTo>
                <a:lnTo>
                  <a:pt x="117" y="1049"/>
                </a:lnTo>
                <a:close/>
                <a:moveTo>
                  <a:pt x="932" y="0"/>
                </a:moveTo>
                <a:cubicBezTo>
                  <a:pt x="994" y="0"/>
                  <a:pt x="1049" y="54"/>
                  <a:pt x="1049" y="117"/>
                </a:cubicBezTo>
                <a:lnTo>
                  <a:pt x="932" y="117"/>
                </a:lnTo>
                <a:lnTo>
                  <a:pt x="932" y="0"/>
                </a:lnTo>
                <a:close/>
                <a:moveTo>
                  <a:pt x="582" y="0"/>
                </a:moveTo>
                <a:lnTo>
                  <a:pt x="582" y="117"/>
                </a:lnTo>
                <a:lnTo>
                  <a:pt x="467" y="117"/>
                </a:lnTo>
                <a:lnTo>
                  <a:pt x="467" y="0"/>
                </a:lnTo>
                <a:lnTo>
                  <a:pt x="582" y="0"/>
                </a:lnTo>
                <a:close/>
                <a:moveTo>
                  <a:pt x="0" y="350"/>
                </a:moveTo>
                <a:lnTo>
                  <a:pt x="0" y="232"/>
                </a:lnTo>
                <a:lnTo>
                  <a:pt x="117" y="232"/>
                </a:lnTo>
                <a:lnTo>
                  <a:pt x="117" y="350"/>
                </a:lnTo>
                <a:lnTo>
                  <a:pt x="0" y="350"/>
                </a:lnTo>
                <a:close/>
                <a:moveTo>
                  <a:pt x="232" y="1049"/>
                </a:moveTo>
                <a:lnTo>
                  <a:pt x="232" y="932"/>
                </a:lnTo>
                <a:lnTo>
                  <a:pt x="349" y="932"/>
                </a:lnTo>
                <a:lnTo>
                  <a:pt x="349" y="1049"/>
                </a:lnTo>
                <a:lnTo>
                  <a:pt x="232" y="1049"/>
                </a:lnTo>
                <a:close/>
                <a:moveTo>
                  <a:pt x="0" y="582"/>
                </a:moveTo>
                <a:lnTo>
                  <a:pt x="0" y="467"/>
                </a:lnTo>
                <a:lnTo>
                  <a:pt x="117" y="467"/>
                </a:lnTo>
                <a:lnTo>
                  <a:pt x="117" y="582"/>
                </a:lnTo>
                <a:lnTo>
                  <a:pt x="0" y="582"/>
                </a:lnTo>
                <a:close/>
                <a:moveTo>
                  <a:pt x="0" y="117"/>
                </a:moveTo>
                <a:cubicBezTo>
                  <a:pt x="0" y="54"/>
                  <a:pt x="54" y="0"/>
                  <a:pt x="117" y="0"/>
                </a:cubicBezTo>
                <a:lnTo>
                  <a:pt x="117" y="117"/>
                </a:lnTo>
                <a:lnTo>
                  <a:pt x="0" y="1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79783" y="595313"/>
            <a:ext cx="377825" cy="463550"/>
          </a:xfrm>
          <a:custGeom>
            <a:avLst/>
            <a:gdLst>
              <a:gd name="T0" fmla="*/ 524 w 1050"/>
              <a:gd name="T1" fmla="*/ 0 h 1286"/>
              <a:gd name="T2" fmla="*/ 1049 w 1050"/>
              <a:gd name="T3" fmla="*/ 235 h 1286"/>
              <a:gd name="T4" fmla="*/ 1049 w 1050"/>
              <a:gd name="T5" fmla="*/ 585 h 1286"/>
              <a:gd name="T6" fmla="*/ 524 w 1050"/>
              <a:gd name="T7" fmla="*/ 1285 h 1286"/>
              <a:gd name="T8" fmla="*/ 0 w 1050"/>
              <a:gd name="T9" fmla="*/ 585 h 1286"/>
              <a:gd name="T10" fmla="*/ 0 w 1050"/>
              <a:gd name="T11" fmla="*/ 235 h 1286"/>
              <a:gd name="T12" fmla="*/ 524 w 1050"/>
              <a:gd name="T13" fmla="*/ 0 h 1286"/>
              <a:gd name="T14" fmla="*/ 524 w 1050"/>
              <a:gd name="T15" fmla="*/ 642 h 1286"/>
              <a:gd name="T16" fmla="*/ 524 w 1050"/>
              <a:gd name="T17" fmla="*/ 1164 h 1286"/>
              <a:gd name="T18" fmla="*/ 931 w 1050"/>
              <a:gd name="T19" fmla="*/ 642 h 1286"/>
              <a:gd name="T20" fmla="*/ 524 w 1050"/>
              <a:gd name="T21" fmla="*/ 642 h 1286"/>
              <a:gd name="T22" fmla="*/ 524 w 1050"/>
              <a:gd name="T23" fmla="*/ 642 h 1286"/>
              <a:gd name="T24" fmla="*/ 524 w 1050"/>
              <a:gd name="T25" fmla="*/ 129 h 1286"/>
              <a:gd name="T26" fmla="*/ 117 w 1050"/>
              <a:gd name="T27" fmla="*/ 309 h 1286"/>
              <a:gd name="T28" fmla="*/ 117 w 1050"/>
              <a:gd name="T29" fmla="*/ 642 h 1286"/>
              <a:gd name="T30" fmla="*/ 524 w 1050"/>
              <a:gd name="T31" fmla="*/ 642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286">
                <a:moveTo>
                  <a:pt x="524" y="0"/>
                </a:moveTo>
                <a:lnTo>
                  <a:pt x="1049" y="235"/>
                </a:lnTo>
                <a:lnTo>
                  <a:pt x="1049" y="585"/>
                </a:lnTo>
                <a:cubicBezTo>
                  <a:pt x="1049" y="908"/>
                  <a:pt x="825" y="1211"/>
                  <a:pt x="524" y="1285"/>
                </a:cubicBezTo>
                <a:cubicBezTo>
                  <a:pt x="224" y="1211"/>
                  <a:pt x="0" y="908"/>
                  <a:pt x="0" y="585"/>
                </a:cubicBezTo>
                <a:lnTo>
                  <a:pt x="0" y="235"/>
                </a:lnTo>
                <a:lnTo>
                  <a:pt x="524" y="0"/>
                </a:lnTo>
                <a:close/>
                <a:moveTo>
                  <a:pt x="524" y="642"/>
                </a:moveTo>
                <a:lnTo>
                  <a:pt x="524" y="1164"/>
                </a:lnTo>
                <a:cubicBezTo>
                  <a:pt x="740" y="1096"/>
                  <a:pt x="901" y="883"/>
                  <a:pt x="931" y="642"/>
                </a:cubicBezTo>
                <a:lnTo>
                  <a:pt x="524" y="642"/>
                </a:lnTo>
                <a:close/>
                <a:moveTo>
                  <a:pt x="524" y="642"/>
                </a:moveTo>
                <a:lnTo>
                  <a:pt x="524" y="129"/>
                </a:lnTo>
                <a:lnTo>
                  <a:pt x="117" y="309"/>
                </a:lnTo>
                <a:lnTo>
                  <a:pt x="117" y="642"/>
                </a:lnTo>
                <a:lnTo>
                  <a:pt x="524" y="64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65631" y="642940"/>
            <a:ext cx="368300" cy="366711"/>
          </a:xfrm>
          <a:custGeom>
            <a:avLst/>
            <a:gdLst>
              <a:gd name="T0" fmla="*/ 380 w 1021"/>
              <a:gd name="T1" fmla="*/ 642 h 1020"/>
              <a:gd name="T2" fmla="*/ 643 w 1021"/>
              <a:gd name="T3" fmla="*/ 380 h 1020"/>
              <a:gd name="T4" fmla="*/ 380 w 1021"/>
              <a:gd name="T5" fmla="*/ 117 h 1020"/>
              <a:gd name="T6" fmla="*/ 118 w 1021"/>
              <a:gd name="T7" fmla="*/ 380 h 1020"/>
              <a:gd name="T8" fmla="*/ 380 w 1021"/>
              <a:gd name="T9" fmla="*/ 642 h 1020"/>
              <a:gd name="T10" fmla="*/ 730 w 1021"/>
              <a:gd name="T11" fmla="*/ 642 h 1020"/>
              <a:gd name="T12" fmla="*/ 1020 w 1021"/>
              <a:gd name="T13" fmla="*/ 932 h 1020"/>
              <a:gd name="T14" fmla="*/ 932 w 1021"/>
              <a:gd name="T15" fmla="*/ 1019 h 1020"/>
              <a:gd name="T16" fmla="*/ 643 w 1021"/>
              <a:gd name="T17" fmla="*/ 729 h 1020"/>
              <a:gd name="T18" fmla="*/ 643 w 1021"/>
              <a:gd name="T19" fmla="*/ 683 h 1020"/>
              <a:gd name="T20" fmla="*/ 626 w 1021"/>
              <a:gd name="T21" fmla="*/ 667 h 1020"/>
              <a:gd name="T22" fmla="*/ 380 w 1021"/>
              <a:gd name="T23" fmla="*/ 757 h 1020"/>
              <a:gd name="T24" fmla="*/ 0 w 1021"/>
              <a:gd name="T25" fmla="*/ 380 h 1020"/>
              <a:gd name="T26" fmla="*/ 380 w 1021"/>
              <a:gd name="T27" fmla="*/ 0 h 1020"/>
              <a:gd name="T28" fmla="*/ 757 w 1021"/>
              <a:gd name="T29" fmla="*/ 380 h 1020"/>
              <a:gd name="T30" fmla="*/ 667 w 1021"/>
              <a:gd name="T31" fmla="*/ 626 h 1020"/>
              <a:gd name="T32" fmla="*/ 684 w 1021"/>
              <a:gd name="T33" fmla="*/ 642 h 1020"/>
              <a:gd name="T34" fmla="*/ 730 w 1021"/>
              <a:gd name="T35" fmla="*/ 642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21" h="1020">
                <a:moveTo>
                  <a:pt x="380" y="642"/>
                </a:moveTo>
                <a:cubicBezTo>
                  <a:pt x="525" y="642"/>
                  <a:pt x="643" y="525"/>
                  <a:pt x="643" y="380"/>
                </a:cubicBezTo>
                <a:cubicBezTo>
                  <a:pt x="643" y="235"/>
                  <a:pt x="525" y="117"/>
                  <a:pt x="380" y="117"/>
                </a:cubicBezTo>
                <a:cubicBezTo>
                  <a:pt x="235" y="117"/>
                  <a:pt x="118" y="235"/>
                  <a:pt x="118" y="380"/>
                </a:cubicBezTo>
                <a:cubicBezTo>
                  <a:pt x="118" y="524"/>
                  <a:pt x="235" y="642"/>
                  <a:pt x="380" y="642"/>
                </a:cubicBezTo>
                <a:close/>
                <a:moveTo>
                  <a:pt x="730" y="642"/>
                </a:moveTo>
                <a:lnTo>
                  <a:pt x="1020" y="932"/>
                </a:lnTo>
                <a:lnTo>
                  <a:pt x="932" y="1019"/>
                </a:lnTo>
                <a:lnTo>
                  <a:pt x="643" y="729"/>
                </a:lnTo>
                <a:lnTo>
                  <a:pt x="643" y="683"/>
                </a:lnTo>
                <a:lnTo>
                  <a:pt x="626" y="667"/>
                </a:lnTo>
                <a:cubicBezTo>
                  <a:pt x="561" y="724"/>
                  <a:pt x="473" y="757"/>
                  <a:pt x="380" y="757"/>
                </a:cubicBezTo>
                <a:cubicBezTo>
                  <a:pt x="170" y="757"/>
                  <a:pt x="0" y="590"/>
                  <a:pt x="0" y="380"/>
                </a:cubicBezTo>
                <a:cubicBezTo>
                  <a:pt x="0" y="169"/>
                  <a:pt x="170" y="0"/>
                  <a:pt x="380" y="0"/>
                </a:cubicBezTo>
                <a:cubicBezTo>
                  <a:pt x="591" y="0"/>
                  <a:pt x="757" y="169"/>
                  <a:pt x="757" y="380"/>
                </a:cubicBezTo>
                <a:cubicBezTo>
                  <a:pt x="757" y="473"/>
                  <a:pt x="725" y="560"/>
                  <a:pt x="667" y="626"/>
                </a:cubicBezTo>
                <a:lnTo>
                  <a:pt x="684" y="642"/>
                </a:lnTo>
                <a:lnTo>
                  <a:pt x="730" y="64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071" y="1504951"/>
            <a:ext cx="441325" cy="377825"/>
          </a:xfrm>
          <a:custGeom>
            <a:avLst/>
            <a:gdLst>
              <a:gd name="T0" fmla="*/ 700 w 1226"/>
              <a:gd name="T1" fmla="*/ 0 h 1050"/>
              <a:gd name="T2" fmla="*/ 1225 w 1226"/>
              <a:gd name="T3" fmla="*/ 525 h 1050"/>
              <a:gd name="T4" fmla="*/ 700 w 1226"/>
              <a:gd name="T5" fmla="*/ 1049 h 1050"/>
              <a:gd name="T6" fmla="*/ 380 w 1226"/>
              <a:gd name="T7" fmla="*/ 940 h 1050"/>
              <a:gd name="T8" fmla="*/ 462 w 1226"/>
              <a:gd name="T9" fmla="*/ 858 h 1050"/>
              <a:gd name="T10" fmla="*/ 700 w 1226"/>
              <a:gd name="T11" fmla="*/ 932 h 1050"/>
              <a:gd name="T12" fmla="*/ 1107 w 1226"/>
              <a:gd name="T13" fmla="*/ 525 h 1050"/>
              <a:gd name="T14" fmla="*/ 700 w 1226"/>
              <a:gd name="T15" fmla="*/ 118 h 1050"/>
              <a:gd name="T16" fmla="*/ 293 w 1226"/>
              <a:gd name="T17" fmla="*/ 525 h 1050"/>
              <a:gd name="T18" fmla="*/ 468 w 1226"/>
              <a:gd name="T19" fmla="*/ 525 h 1050"/>
              <a:gd name="T20" fmla="*/ 233 w 1226"/>
              <a:gd name="T21" fmla="*/ 757 h 1050"/>
              <a:gd name="T22" fmla="*/ 0 w 1226"/>
              <a:gd name="T23" fmla="*/ 525 h 1050"/>
              <a:gd name="T24" fmla="*/ 175 w 1226"/>
              <a:gd name="T25" fmla="*/ 525 h 1050"/>
              <a:gd name="T26" fmla="*/ 700 w 1226"/>
              <a:gd name="T27" fmla="*/ 0 h 1050"/>
              <a:gd name="T28" fmla="*/ 817 w 1226"/>
              <a:gd name="T29" fmla="*/ 525 h 1050"/>
              <a:gd name="T30" fmla="*/ 700 w 1226"/>
              <a:gd name="T31" fmla="*/ 642 h 1050"/>
              <a:gd name="T32" fmla="*/ 582 w 1226"/>
              <a:gd name="T33" fmla="*/ 525 h 1050"/>
              <a:gd name="T34" fmla="*/ 700 w 1226"/>
              <a:gd name="T35" fmla="*/ 407 h 1050"/>
              <a:gd name="T36" fmla="*/ 817 w 1226"/>
              <a:gd name="T37" fmla="*/ 52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26" h="1050">
                <a:moveTo>
                  <a:pt x="700" y="0"/>
                </a:moveTo>
                <a:cubicBezTo>
                  <a:pt x="990" y="0"/>
                  <a:pt x="1225" y="235"/>
                  <a:pt x="1225" y="525"/>
                </a:cubicBezTo>
                <a:cubicBezTo>
                  <a:pt x="1225" y="814"/>
                  <a:pt x="990" y="1049"/>
                  <a:pt x="700" y="1049"/>
                </a:cubicBezTo>
                <a:cubicBezTo>
                  <a:pt x="580" y="1049"/>
                  <a:pt x="468" y="1009"/>
                  <a:pt x="380" y="940"/>
                </a:cubicBezTo>
                <a:lnTo>
                  <a:pt x="462" y="858"/>
                </a:lnTo>
                <a:cubicBezTo>
                  <a:pt x="530" y="905"/>
                  <a:pt x="612" y="932"/>
                  <a:pt x="700" y="932"/>
                </a:cubicBezTo>
                <a:cubicBezTo>
                  <a:pt x="927" y="932"/>
                  <a:pt x="1107" y="752"/>
                  <a:pt x="1107" y="525"/>
                </a:cubicBezTo>
                <a:cubicBezTo>
                  <a:pt x="1107" y="298"/>
                  <a:pt x="927" y="118"/>
                  <a:pt x="700" y="118"/>
                </a:cubicBezTo>
                <a:cubicBezTo>
                  <a:pt x="473" y="118"/>
                  <a:pt x="293" y="298"/>
                  <a:pt x="293" y="525"/>
                </a:cubicBezTo>
                <a:lnTo>
                  <a:pt x="468" y="525"/>
                </a:lnTo>
                <a:lnTo>
                  <a:pt x="233" y="757"/>
                </a:lnTo>
                <a:lnTo>
                  <a:pt x="0" y="525"/>
                </a:lnTo>
                <a:lnTo>
                  <a:pt x="175" y="525"/>
                </a:lnTo>
                <a:cubicBezTo>
                  <a:pt x="175" y="235"/>
                  <a:pt x="410" y="0"/>
                  <a:pt x="700" y="0"/>
                </a:cubicBezTo>
                <a:close/>
                <a:moveTo>
                  <a:pt x="817" y="525"/>
                </a:moveTo>
                <a:cubicBezTo>
                  <a:pt x="817" y="588"/>
                  <a:pt x="763" y="642"/>
                  <a:pt x="700" y="642"/>
                </a:cubicBezTo>
                <a:cubicBezTo>
                  <a:pt x="637" y="642"/>
                  <a:pt x="582" y="588"/>
                  <a:pt x="582" y="525"/>
                </a:cubicBezTo>
                <a:cubicBezTo>
                  <a:pt x="582" y="462"/>
                  <a:pt x="637" y="407"/>
                  <a:pt x="700" y="407"/>
                </a:cubicBezTo>
                <a:cubicBezTo>
                  <a:pt x="763" y="407"/>
                  <a:pt x="817" y="462"/>
                  <a:pt x="817" y="52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69321" y="1504951"/>
            <a:ext cx="377825" cy="377825"/>
          </a:xfrm>
          <a:custGeom>
            <a:avLst/>
            <a:gdLst>
              <a:gd name="T0" fmla="*/ 831 w 1050"/>
              <a:gd name="T1" fmla="*/ 525 h 1050"/>
              <a:gd name="T2" fmla="*/ 828 w 1050"/>
              <a:gd name="T3" fmla="*/ 484 h 1050"/>
              <a:gd name="T4" fmla="*/ 915 w 1050"/>
              <a:gd name="T5" fmla="*/ 418 h 1050"/>
              <a:gd name="T6" fmla="*/ 918 w 1050"/>
              <a:gd name="T7" fmla="*/ 391 h 1050"/>
              <a:gd name="T8" fmla="*/ 836 w 1050"/>
              <a:gd name="T9" fmla="*/ 249 h 1050"/>
              <a:gd name="T10" fmla="*/ 812 w 1050"/>
              <a:gd name="T11" fmla="*/ 241 h 1050"/>
              <a:gd name="T12" fmla="*/ 710 w 1050"/>
              <a:gd name="T13" fmla="*/ 282 h 1050"/>
              <a:gd name="T14" fmla="*/ 642 w 1050"/>
              <a:gd name="T15" fmla="*/ 241 h 1050"/>
              <a:gd name="T16" fmla="*/ 626 w 1050"/>
              <a:gd name="T17" fmla="*/ 134 h 1050"/>
              <a:gd name="T18" fmla="*/ 607 w 1050"/>
              <a:gd name="T19" fmla="*/ 118 h 1050"/>
              <a:gd name="T20" fmla="*/ 443 w 1050"/>
              <a:gd name="T21" fmla="*/ 118 h 1050"/>
              <a:gd name="T22" fmla="*/ 424 w 1050"/>
              <a:gd name="T23" fmla="*/ 134 h 1050"/>
              <a:gd name="T24" fmla="*/ 407 w 1050"/>
              <a:gd name="T25" fmla="*/ 243 h 1050"/>
              <a:gd name="T26" fmla="*/ 339 w 1050"/>
              <a:gd name="T27" fmla="*/ 282 h 1050"/>
              <a:gd name="T28" fmla="*/ 238 w 1050"/>
              <a:gd name="T29" fmla="*/ 241 h 1050"/>
              <a:gd name="T30" fmla="*/ 213 w 1050"/>
              <a:gd name="T31" fmla="*/ 252 h 1050"/>
              <a:gd name="T32" fmla="*/ 131 w 1050"/>
              <a:gd name="T33" fmla="*/ 391 h 1050"/>
              <a:gd name="T34" fmla="*/ 134 w 1050"/>
              <a:gd name="T35" fmla="*/ 418 h 1050"/>
              <a:gd name="T36" fmla="*/ 221 w 1050"/>
              <a:gd name="T37" fmla="*/ 484 h 1050"/>
              <a:gd name="T38" fmla="*/ 219 w 1050"/>
              <a:gd name="T39" fmla="*/ 525 h 1050"/>
              <a:gd name="T40" fmla="*/ 221 w 1050"/>
              <a:gd name="T41" fmla="*/ 566 h 1050"/>
              <a:gd name="T42" fmla="*/ 134 w 1050"/>
              <a:gd name="T43" fmla="*/ 631 h 1050"/>
              <a:gd name="T44" fmla="*/ 131 w 1050"/>
              <a:gd name="T45" fmla="*/ 659 h 1050"/>
              <a:gd name="T46" fmla="*/ 213 w 1050"/>
              <a:gd name="T47" fmla="*/ 801 h 1050"/>
              <a:gd name="T48" fmla="*/ 238 w 1050"/>
              <a:gd name="T49" fmla="*/ 809 h 1050"/>
              <a:gd name="T50" fmla="*/ 339 w 1050"/>
              <a:gd name="T51" fmla="*/ 768 h 1050"/>
              <a:gd name="T52" fmla="*/ 407 w 1050"/>
              <a:gd name="T53" fmla="*/ 809 h 1050"/>
              <a:gd name="T54" fmla="*/ 424 w 1050"/>
              <a:gd name="T55" fmla="*/ 916 h 1050"/>
              <a:gd name="T56" fmla="*/ 443 w 1050"/>
              <a:gd name="T57" fmla="*/ 932 h 1050"/>
              <a:gd name="T58" fmla="*/ 607 w 1050"/>
              <a:gd name="T59" fmla="*/ 932 h 1050"/>
              <a:gd name="T60" fmla="*/ 626 w 1050"/>
              <a:gd name="T61" fmla="*/ 916 h 1050"/>
              <a:gd name="T62" fmla="*/ 642 w 1050"/>
              <a:gd name="T63" fmla="*/ 806 h 1050"/>
              <a:gd name="T64" fmla="*/ 710 w 1050"/>
              <a:gd name="T65" fmla="*/ 768 h 1050"/>
              <a:gd name="T66" fmla="*/ 812 w 1050"/>
              <a:gd name="T67" fmla="*/ 809 h 1050"/>
              <a:gd name="T68" fmla="*/ 836 w 1050"/>
              <a:gd name="T69" fmla="*/ 798 h 1050"/>
              <a:gd name="T70" fmla="*/ 918 w 1050"/>
              <a:gd name="T71" fmla="*/ 659 h 1050"/>
              <a:gd name="T72" fmla="*/ 915 w 1050"/>
              <a:gd name="T73" fmla="*/ 631 h 1050"/>
              <a:gd name="T74" fmla="*/ 828 w 1050"/>
              <a:gd name="T75" fmla="*/ 566 h 1050"/>
              <a:gd name="T76" fmla="*/ 831 w 1050"/>
              <a:gd name="T77" fmla="*/ 525 h 1050"/>
              <a:gd name="T78" fmla="*/ 932 w 1050"/>
              <a:gd name="T79" fmla="*/ 0 h 1050"/>
              <a:gd name="T80" fmla="*/ 1049 w 1050"/>
              <a:gd name="T81" fmla="*/ 118 h 1050"/>
              <a:gd name="T82" fmla="*/ 1049 w 1050"/>
              <a:gd name="T83" fmla="*/ 932 h 1050"/>
              <a:gd name="T84" fmla="*/ 932 w 1050"/>
              <a:gd name="T85" fmla="*/ 1049 h 1050"/>
              <a:gd name="T86" fmla="*/ 117 w 1050"/>
              <a:gd name="T87" fmla="*/ 1049 h 1050"/>
              <a:gd name="T88" fmla="*/ 0 w 1050"/>
              <a:gd name="T89" fmla="*/ 932 h 1050"/>
              <a:gd name="T90" fmla="*/ 0 w 1050"/>
              <a:gd name="T91" fmla="*/ 118 h 1050"/>
              <a:gd name="T92" fmla="*/ 117 w 1050"/>
              <a:gd name="T93" fmla="*/ 0 h 1050"/>
              <a:gd name="T94" fmla="*/ 932 w 1050"/>
              <a:gd name="T95" fmla="*/ 0 h 1050"/>
              <a:gd name="T96" fmla="*/ 525 w 1050"/>
              <a:gd name="T97" fmla="*/ 407 h 1050"/>
              <a:gd name="T98" fmla="*/ 642 w 1050"/>
              <a:gd name="T99" fmla="*/ 525 h 1050"/>
              <a:gd name="T100" fmla="*/ 525 w 1050"/>
              <a:gd name="T101" fmla="*/ 642 h 1050"/>
              <a:gd name="T102" fmla="*/ 407 w 1050"/>
              <a:gd name="T103" fmla="*/ 525 h 1050"/>
              <a:gd name="T104" fmla="*/ 525 w 1050"/>
              <a:gd name="T105" fmla="*/ 40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50" h="1050">
                <a:moveTo>
                  <a:pt x="831" y="525"/>
                </a:moveTo>
                <a:cubicBezTo>
                  <a:pt x="831" y="511"/>
                  <a:pt x="831" y="497"/>
                  <a:pt x="828" y="484"/>
                </a:cubicBezTo>
                <a:lnTo>
                  <a:pt x="915" y="418"/>
                </a:lnTo>
                <a:cubicBezTo>
                  <a:pt x="924" y="413"/>
                  <a:pt x="924" y="399"/>
                  <a:pt x="918" y="391"/>
                </a:cubicBezTo>
                <a:lnTo>
                  <a:pt x="836" y="249"/>
                </a:lnTo>
                <a:cubicBezTo>
                  <a:pt x="831" y="241"/>
                  <a:pt x="820" y="238"/>
                  <a:pt x="812" y="241"/>
                </a:cubicBezTo>
                <a:lnTo>
                  <a:pt x="710" y="282"/>
                </a:lnTo>
                <a:cubicBezTo>
                  <a:pt x="689" y="265"/>
                  <a:pt x="667" y="252"/>
                  <a:pt x="642" y="241"/>
                </a:cubicBezTo>
                <a:lnTo>
                  <a:pt x="626" y="134"/>
                </a:lnTo>
                <a:cubicBezTo>
                  <a:pt x="623" y="126"/>
                  <a:pt x="618" y="118"/>
                  <a:pt x="607" y="118"/>
                </a:cubicBezTo>
                <a:lnTo>
                  <a:pt x="443" y="118"/>
                </a:lnTo>
                <a:cubicBezTo>
                  <a:pt x="432" y="118"/>
                  <a:pt x="426" y="123"/>
                  <a:pt x="424" y="134"/>
                </a:cubicBezTo>
                <a:lnTo>
                  <a:pt x="407" y="243"/>
                </a:lnTo>
                <a:cubicBezTo>
                  <a:pt x="383" y="254"/>
                  <a:pt x="361" y="265"/>
                  <a:pt x="339" y="282"/>
                </a:cubicBezTo>
                <a:lnTo>
                  <a:pt x="238" y="241"/>
                </a:lnTo>
                <a:cubicBezTo>
                  <a:pt x="229" y="238"/>
                  <a:pt x="219" y="243"/>
                  <a:pt x="213" y="252"/>
                </a:cubicBezTo>
                <a:lnTo>
                  <a:pt x="131" y="391"/>
                </a:lnTo>
                <a:cubicBezTo>
                  <a:pt x="126" y="399"/>
                  <a:pt x="126" y="413"/>
                  <a:pt x="134" y="418"/>
                </a:cubicBezTo>
                <a:lnTo>
                  <a:pt x="221" y="484"/>
                </a:lnTo>
                <a:cubicBezTo>
                  <a:pt x="219" y="497"/>
                  <a:pt x="219" y="511"/>
                  <a:pt x="219" y="525"/>
                </a:cubicBezTo>
                <a:cubicBezTo>
                  <a:pt x="219" y="538"/>
                  <a:pt x="219" y="552"/>
                  <a:pt x="221" y="566"/>
                </a:cubicBezTo>
                <a:lnTo>
                  <a:pt x="134" y="631"/>
                </a:lnTo>
                <a:cubicBezTo>
                  <a:pt x="126" y="637"/>
                  <a:pt x="126" y="651"/>
                  <a:pt x="131" y="659"/>
                </a:cubicBezTo>
                <a:lnTo>
                  <a:pt x="213" y="801"/>
                </a:lnTo>
                <a:cubicBezTo>
                  <a:pt x="219" y="809"/>
                  <a:pt x="229" y="812"/>
                  <a:pt x="238" y="809"/>
                </a:cubicBezTo>
                <a:lnTo>
                  <a:pt x="339" y="768"/>
                </a:lnTo>
                <a:cubicBezTo>
                  <a:pt x="361" y="784"/>
                  <a:pt x="383" y="798"/>
                  <a:pt x="407" y="809"/>
                </a:cubicBezTo>
                <a:lnTo>
                  <a:pt x="424" y="916"/>
                </a:lnTo>
                <a:cubicBezTo>
                  <a:pt x="426" y="924"/>
                  <a:pt x="432" y="932"/>
                  <a:pt x="443" y="932"/>
                </a:cubicBezTo>
                <a:lnTo>
                  <a:pt x="607" y="932"/>
                </a:lnTo>
                <a:cubicBezTo>
                  <a:pt x="618" y="932"/>
                  <a:pt x="623" y="927"/>
                  <a:pt x="626" y="916"/>
                </a:cubicBezTo>
                <a:lnTo>
                  <a:pt x="642" y="806"/>
                </a:lnTo>
                <a:cubicBezTo>
                  <a:pt x="667" y="795"/>
                  <a:pt x="689" y="784"/>
                  <a:pt x="710" y="768"/>
                </a:cubicBezTo>
                <a:lnTo>
                  <a:pt x="812" y="809"/>
                </a:lnTo>
                <a:cubicBezTo>
                  <a:pt x="820" y="812"/>
                  <a:pt x="831" y="806"/>
                  <a:pt x="836" y="798"/>
                </a:cubicBezTo>
                <a:lnTo>
                  <a:pt x="918" y="659"/>
                </a:lnTo>
                <a:cubicBezTo>
                  <a:pt x="924" y="651"/>
                  <a:pt x="924" y="637"/>
                  <a:pt x="915" y="631"/>
                </a:cubicBezTo>
                <a:lnTo>
                  <a:pt x="828" y="566"/>
                </a:lnTo>
                <a:cubicBezTo>
                  <a:pt x="831" y="552"/>
                  <a:pt x="831" y="538"/>
                  <a:pt x="831" y="525"/>
                </a:cubicBezTo>
                <a:close/>
                <a:moveTo>
                  <a:pt x="932" y="0"/>
                </a:moveTo>
                <a:cubicBezTo>
                  <a:pt x="997" y="0"/>
                  <a:pt x="1049" y="55"/>
                  <a:pt x="1049" y="118"/>
                </a:cubicBezTo>
                <a:lnTo>
                  <a:pt x="1049" y="932"/>
                </a:lnTo>
                <a:cubicBezTo>
                  <a:pt x="1049" y="995"/>
                  <a:pt x="997" y="1049"/>
                  <a:pt x="932" y="1049"/>
                </a:cubicBezTo>
                <a:lnTo>
                  <a:pt x="117" y="1049"/>
                </a:lnTo>
                <a:cubicBezTo>
                  <a:pt x="52" y="1049"/>
                  <a:pt x="0" y="995"/>
                  <a:pt x="0" y="932"/>
                </a:cubicBezTo>
                <a:lnTo>
                  <a:pt x="0" y="118"/>
                </a:lnTo>
                <a:cubicBezTo>
                  <a:pt x="0" y="55"/>
                  <a:pt x="52" y="0"/>
                  <a:pt x="117" y="0"/>
                </a:cubicBezTo>
                <a:lnTo>
                  <a:pt x="932" y="0"/>
                </a:lnTo>
                <a:close/>
                <a:moveTo>
                  <a:pt x="525" y="407"/>
                </a:moveTo>
                <a:cubicBezTo>
                  <a:pt x="588" y="407"/>
                  <a:pt x="642" y="462"/>
                  <a:pt x="642" y="525"/>
                </a:cubicBezTo>
                <a:cubicBezTo>
                  <a:pt x="642" y="588"/>
                  <a:pt x="588" y="642"/>
                  <a:pt x="525" y="642"/>
                </a:cubicBezTo>
                <a:cubicBezTo>
                  <a:pt x="462" y="642"/>
                  <a:pt x="407" y="588"/>
                  <a:pt x="407" y="525"/>
                </a:cubicBezTo>
                <a:cubicBezTo>
                  <a:pt x="407" y="462"/>
                  <a:pt x="462" y="407"/>
                  <a:pt x="525" y="40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7544" y="1463677"/>
            <a:ext cx="461962" cy="461963"/>
          </a:xfrm>
          <a:custGeom>
            <a:avLst/>
            <a:gdLst>
              <a:gd name="T0" fmla="*/ 847 w 1285"/>
              <a:gd name="T1" fmla="*/ 817 h 1285"/>
              <a:gd name="T2" fmla="*/ 934 w 1285"/>
              <a:gd name="T3" fmla="*/ 904 h 1285"/>
              <a:gd name="T4" fmla="*/ 847 w 1285"/>
              <a:gd name="T5" fmla="*/ 992 h 1285"/>
              <a:gd name="T6" fmla="*/ 759 w 1285"/>
              <a:gd name="T7" fmla="*/ 904 h 1285"/>
              <a:gd name="T8" fmla="*/ 847 w 1285"/>
              <a:gd name="T9" fmla="*/ 817 h 1285"/>
              <a:gd name="T10" fmla="*/ 962 w 1285"/>
              <a:gd name="T11" fmla="*/ 524 h 1285"/>
              <a:gd name="T12" fmla="*/ 1049 w 1285"/>
              <a:gd name="T13" fmla="*/ 612 h 1285"/>
              <a:gd name="T14" fmla="*/ 962 w 1285"/>
              <a:gd name="T15" fmla="*/ 699 h 1285"/>
              <a:gd name="T16" fmla="*/ 874 w 1285"/>
              <a:gd name="T17" fmla="*/ 612 h 1285"/>
              <a:gd name="T18" fmla="*/ 962 w 1285"/>
              <a:gd name="T19" fmla="*/ 524 h 1285"/>
              <a:gd name="T20" fmla="*/ 642 w 1285"/>
              <a:gd name="T21" fmla="*/ 1166 h 1285"/>
              <a:gd name="T22" fmla="*/ 1167 w 1285"/>
              <a:gd name="T23" fmla="*/ 642 h 1285"/>
              <a:gd name="T24" fmla="*/ 642 w 1285"/>
              <a:gd name="T25" fmla="*/ 117 h 1285"/>
              <a:gd name="T26" fmla="*/ 117 w 1285"/>
              <a:gd name="T27" fmla="*/ 642 h 1285"/>
              <a:gd name="T28" fmla="*/ 642 w 1285"/>
              <a:gd name="T29" fmla="*/ 1166 h 1285"/>
              <a:gd name="T30" fmla="*/ 642 w 1285"/>
              <a:gd name="T31" fmla="*/ 0 h 1285"/>
              <a:gd name="T32" fmla="*/ 1284 w 1285"/>
              <a:gd name="T33" fmla="*/ 642 h 1285"/>
              <a:gd name="T34" fmla="*/ 642 w 1285"/>
              <a:gd name="T35" fmla="*/ 1284 h 1285"/>
              <a:gd name="T36" fmla="*/ 0 w 1285"/>
              <a:gd name="T37" fmla="*/ 642 h 1285"/>
              <a:gd name="T38" fmla="*/ 642 w 1285"/>
              <a:gd name="T39" fmla="*/ 0 h 1285"/>
              <a:gd name="T40" fmla="*/ 437 w 1285"/>
              <a:gd name="T41" fmla="*/ 817 h 1285"/>
              <a:gd name="T42" fmla="*/ 524 w 1285"/>
              <a:gd name="T43" fmla="*/ 904 h 1285"/>
              <a:gd name="T44" fmla="*/ 437 w 1285"/>
              <a:gd name="T45" fmla="*/ 992 h 1285"/>
              <a:gd name="T46" fmla="*/ 349 w 1285"/>
              <a:gd name="T47" fmla="*/ 904 h 1285"/>
              <a:gd name="T48" fmla="*/ 437 w 1285"/>
              <a:gd name="T49" fmla="*/ 817 h 1285"/>
              <a:gd name="T50" fmla="*/ 817 w 1285"/>
              <a:gd name="T51" fmla="*/ 322 h 1285"/>
              <a:gd name="T52" fmla="*/ 729 w 1285"/>
              <a:gd name="T53" fmla="*/ 410 h 1285"/>
              <a:gd name="T54" fmla="*/ 554 w 1285"/>
              <a:gd name="T55" fmla="*/ 410 h 1285"/>
              <a:gd name="T56" fmla="*/ 467 w 1285"/>
              <a:gd name="T57" fmla="*/ 322 h 1285"/>
              <a:gd name="T58" fmla="*/ 554 w 1285"/>
              <a:gd name="T59" fmla="*/ 235 h 1285"/>
              <a:gd name="T60" fmla="*/ 729 w 1285"/>
              <a:gd name="T61" fmla="*/ 235 h 1285"/>
              <a:gd name="T62" fmla="*/ 817 w 1285"/>
              <a:gd name="T63" fmla="*/ 322 h 1285"/>
              <a:gd name="T64" fmla="*/ 410 w 1285"/>
              <a:gd name="T65" fmla="*/ 612 h 1285"/>
              <a:gd name="T66" fmla="*/ 322 w 1285"/>
              <a:gd name="T67" fmla="*/ 699 h 1285"/>
              <a:gd name="T68" fmla="*/ 235 w 1285"/>
              <a:gd name="T69" fmla="*/ 612 h 1285"/>
              <a:gd name="T70" fmla="*/ 322 w 1285"/>
              <a:gd name="T71" fmla="*/ 524 h 1285"/>
              <a:gd name="T72" fmla="*/ 410 w 1285"/>
              <a:gd name="T73" fmla="*/ 61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5" h="1285">
                <a:moveTo>
                  <a:pt x="847" y="817"/>
                </a:moveTo>
                <a:cubicBezTo>
                  <a:pt x="896" y="817"/>
                  <a:pt x="934" y="855"/>
                  <a:pt x="934" y="904"/>
                </a:cubicBezTo>
                <a:cubicBezTo>
                  <a:pt x="934" y="953"/>
                  <a:pt x="896" y="992"/>
                  <a:pt x="847" y="992"/>
                </a:cubicBezTo>
                <a:cubicBezTo>
                  <a:pt x="798" y="992"/>
                  <a:pt x="759" y="953"/>
                  <a:pt x="759" y="904"/>
                </a:cubicBezTo>
                <a:cubicBezTo>
                  <a:pt x="759" y="855"/>
                  <a:pt x="798" y="817"/>
                  <a:pt x="847" y="817"/>
                </a:cubicBezTo>
                <a:close/>
                <a:moveTo>
                  <a:pt x="962" y="524"/>
                </a:moveTo>
                <a:cubicBezTo>
                  <a:pt x="1011" y="524"/>
                  <a:pt x="1049" y="563"/>
                  <a:pt x="1049" y="612"/>
                </a:cubicBezTo>
                <a:cubicBezTo>
                  <a:pt x="1049" y="661"/>
                  <a:pt x="1011" y="699"/>
                  <a:pt x="962" y="699"/>
                </a:cubicBezTo>
                <a:cubicBezTo>
                  <a:pt x="912" y="699"/>
                  <a:pt x="874" y="661"/>
                  <a:pt x="874" y="612"/>
                </a:cubicBezTo>
                <a:cubicBezTo>
                  <a:pt x="874" y="563"/>
                  <a:pt x="912" y="524"/>
                  <a:pt x="962" y="524"/>
                </a:cubicBezTo>
                <a:close/>
                <a:moveTo>
                  <a:pt x="642" y="1166"/>
                </a:moveTo>
                <a:cubicBezTo>
                  <a:pt x="932" y="1166"/>
                  <a:pt x="1167" y="931"/>
                  <a:pt x="1167" y="642"/>
                </a:cubicBezTo>
                <a:cubicBezTo>
                  <a:pt x="1167" y="352"/>
                  <a:pt x="932" y="117"/>
                  <a:pt x="642" y="117"/>
                </a:cubicBezTo>
                <a:cubicBezTo>
                  <a:pt x="352" y="117"/>
                  <a:pt x="117" y="352"/>
                  <a:pt x="117" y="642"/>
                </a:cubicBezTo>
                <a:cubicBezTo>
                  <a:pt x="117" y="931"/>
                  <a:pt x="352" y="1166"/>
                  <a:pt x="642" y="1166"/>
                </a:cubicBezTo>
                <a:close/>
                <a:moveTo>
                  <a:pt x="642" y="0"/>
                </a:moveTo>
                <a:cubicBezTo>
                  <a:pt x="994" y="0"/>
                  <a:pt x="1284" y="289"/>
                  <a:pt x="1284" y="642"/>
                </a:cubicBezTo>
                <a:cubicBezTo>
                  <a:pt x="1284" y="994"/>
                  <a:pt x="994" y="1284"/>
                  <a:pt x="642" y="1284"/>
                </a:cubicBezTo>
                <a:cubicBezTo>
                  <a:pt x="289" y="1284"/>
                  <a:pt x="0" y="994"/>
                  <a:pt x="0" y="642"/>
                </a:cubicBezTo>
                <a:cubicBezTo>
                  <a:pt x="0" y="289"/>
                  <a:pt x="289" y="0"/>
                  <a:pt x="642" y="0"/>
                </a:cubicBezTo>
                <a:close/>
                <a:moveTo>
                  <a:pt x="437" y="817"/>
                </a:moveTo>
                <a:cubicBezTo>
                  <a:pt x="486" y="817"/>
                  <a:pt x="524" y="855"/>
                  <a:pt x="524" y="904"/>
                </a:cubicBezTo>
                <a:cubicBezTo>
                  <a:pt x="524" y="953"/>
                  <a:pt x="486" y="992"/>
                  <a:pt x="437" y="992"/>
                </a:cubicBezTo>
                <a:cubicBezTo>
                  <a:pt x="388" y="992"/>
                  <a:pt x="349" y="953"/>
                  <a:pt x="349" y="904"/>
                </a:cubicBezTo>
                <a:cubicBezTo>
                  <a:pt x="349" y="855"/>
                  <a:pt x="388" y="817"/>
                  <a:pt x="437" y="817"/>
                </a:cubicBezTo>
                <a:close/>
                <a:moveTo>
                  <a:pt x="817" y="322"/>
                </a:moveTo>
                <a:cubicBezTo>
                  <a:pt x="817" y="371"/>
                  <a:pt x="779" y="410"/>
                  <a:pt x="729" y="410"/>
                </a:cubicBezTo>
                <a:lnTo>
                  <a:pt x="554" y="410"/>
                </a:lnTo>
                <a:cubicBezTo>
                  <a:pt x="505" y="410"/>
                  <a:pt x="467" y="371"/>
                  <a:pt x="467" y="322"/>
                </a:cubicBezTo>
                <a:cubicBezTo>
                  <a:pt x="467" y="273"/>
                  <a:pt x="505" y="235"/>
                  <a:pt x="554" y="235"/>
                </a:cubicBezTo>
                <a:lnTo>
                  <a:pt x="729" y="235"/>
                </a:lnTo>
                <a:cubicBezTo>
                  <a:pt x="779" y="235"/>
                  <a:pt x="817" y="273"/>
                  <a:pt x="817" y="322"/>
                </a:cubicBezTo>
                <a:close/>
                <a:moveTo>
                  <a:pt x="410" y="612"/>
                </a:moveTo>
                <a:cubicBezTo>
                  <a:pt x="410" y="661"/>
                  <a:pt x="371" y="699"/>
                  <a:pt x="322" y="699"/>
                </a:cubicBezTo>
                <a:cubicBezTo>
                  <a:pt x="273" y="699"/>
                  <a:pt x="235" y="661"/>
                  <a:pt x="235" y="612"/>
                </a:cubicBezTo>
                <a:cubicBezTo>
                  <a:pt x="235" y="563"/>
                  <a:pt x="273" y="524"/>
                  <a:pt x="322" y="524"/>
                </a:cubicBezTo>
                <a:cubicBezTo>
                  <a:pt x="371" y="524"/>
                  <a:pt x="410" y="563"/>
                  <a:pt x="410" y="61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72771" y="1484313"/>
            <a:ext cx="293687" cy="419100"/>
          </a:xfrm>
          <a:custGeom>
            <a:avLst/>
            <a:gdLst>
              <a:gd name="T0" fmla="*/ 175 w 815"/>
              <a:gd name="T1" fmla="*/ 115 h 1165"/>
              <a:gd name="T2" fmla="*/ 175 w 815"/>
              <a:gd name="T3" fmla="*/ 289 h 1165"/>
              <a:gd name="T4" fmla="*/ 290 w 815"/>
              <a:gd name="T5" fmla="*/ 289 h 1165"/>
              <a:gd name="T6" fmla="*/ 290 w 815"/>
              <a:gd name="T7" fmla="*/ 175 h 1165"/>
              <a:gd name="T8" fmla="*/ 350 w 815"/>
              <a:gd name="T9" fmla="*/ 175 h 1165"/>
              <a:gd name="T10" fmla="*/ 350 w 815"/>
              <a:gd name="T11" fmla="*/ 289 h 1165"/>
              <a:gd name="T12" fmla="*/ 464 w 815"/>
              <a:gd name="T13" fmla="*/ 289 h 1165"/>
              <a:gd name="T14" fmla="*/ 464 w 815"/>
              <a:gd name="T15" fmla="*/ 175 h 1165"/>
              <a:gd name="T16" fmla="*/ 525 w 815"/>
              <a:gd name="T17" fmla="*/ 175 h 1165"/>
              <a:gd name="T18" fmla="*/ 525 w 815"/>
              <a:gd name="T19" fmla="*/ 289 h 1165"/>
              <a:gd name="T20" fmla="*/ 639 w 815"/>
              <a:gd name="T21" fmla="*/ 289 h 1165"/>
              <a:gd name="T22" fmla="*/ 639 w 815"/>
              <a:gd name="T23" fmla="*/ 115 h 1165"/>
              <a:gd name="T24" fmla="*/ 175 w 815"/>
              <a:gd name="T25" fmla="*/ 115 h 1165"/>
              <a:gd name="T26" fmla="*/ 814 w 815"/>
              <a:gd name="T27" fmla="*/ 289 h 1165"/>
              <a:gd name="T28" fmla="*/ 814 w 815"/>
              <a:gd name="T29" fmla="*/ 639 h 1165"/>
              <a:gd name="T30" fmla="*/ 639 w 815"/>
              <a:gd name="T31" fmla="*/ 989 h 1165"/>
              <a:gd name="T32" fmla="*/ 639 w 815"/>
              <a:gd name="T33" fmla="*/ 1164 h 1165"/>
              <a:gd name="T34" fmla="*/ 175 w 815"/>
              <a:gd name="T35" fmla="*/ 1164 h 1165"/>
              <a:gd name="T36" fmla="*/ 175 w 815"/>
              <a:gd name="T37" fmla="*/ 989 h 1165"/>
              <a:gd name="T38" fmla="*/ 0 w 815"/>
              <a:gd name="T39" fmla="*/ 639 h 1165"/>
              <a:gd name="T40" fmla="*/ 0 w 815"/>
              <a:gd name="T41" fmla="*/ 289 h 1165"/>
              <a:gd name="T42" fmla="*/ 57 w 815"/>
              <a:gd name="T43" fmla="*/ 289 h 1165"/>
              <a:gd name="T44" fmla="*/ 57 w 815"/>
              <a:gd name="T45" fmla="*/ 115 h 1165"/>
              <a:gd name="T46" fmla="*/ 175 w 815"/>
              <a:gd name="T47" fmla="*/ 0 h 1165"/>
              <a:gd name="T48" fmla="*/ 639 w 815"/>
              <a:gd name="T49" fmla="*/ 0 h 1165"/>
              <a:gd name="T50" fmla="*/ 757 w 815"/>
              <a:gd name="T51" fmla="*/ 115 h 1165"/>
              <a:gd name="T52" fmla="*/ 757 w 815"/>
              <a:gd name="T53" fmla="*/ 289 h 1165"/>
              <a:gd name="T54" fmla="*/ 814 w 815"/>
              <a:gd name="T55" fmla="*/ 28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1165">
                <a:moveTo>
                  <a:pt x="175" y="115"/>
                </a:moveTo>
                <a:lnTo>
                  <a:pt x="175" y="289"/>
                </a:lnTo>
                <a:lnTo>
                  <a:pt x="290" y="289"/>
                </a:lnTo>
                <a:lnTo>
                  <a:pt x="290" y="175"/>
                </a:lnTo>
                <a:lnTo>
                  <a:pt x="350" y="175"/>
                </a:lnTo>
                <a:lnTo>
                  <a:pt x="350" y="289"/>
                </a:lnTo>
                <a:lnTo>
                  <a:pt x="464" y="289"/>
                </a:lnTo>
                <a:lnTo>
                  <a:pt x="464" y="175"/>
                </a:lnTo>
                <a:lnTo>
                  <a:pt x="525" y="175"/>
                </a:lnTo>
                <a:lnTo>
                  <a:pt x="525" y="289"/>
                </a:lnTo>
                <a:lnTo>
                  <a:pt x="639" y="289"/>
                </a:lnTo>
                <a:lnTo>
                  <a:pt x="639" y="115"/>
                </a:lnTo>
                <a:lnTo>
                  <a:pt x="175" y="115"/>
                </a:lnTo>
                <a:close/>
                <a:moveTo>
                  <a:pt x="814" y="289"/>
                </a:moveTo>
                <a:lnTo>
                  <a:pt x="814" y="639"/>
                </a:lnTo>
                <a:lnTo>
                  <a:pt x="639" y="989"/>
                </a:lnTo>
                <a:lnTo>
                  <a:pt x="639" y="1164"/>
                </a:lnTo>
                <a:lnTo>
                  <a:pt x="175" y="1164"/>
                </a:lnTo>
                <a:lnTo>
                  <a:pt x="175" y="989"/>
                </a:lnTo>
                <a:lnTo>
                  <a:pt x="0" y="639"/>
                </a:lnTo>
                <a:lnTo>
                  <a:pt x="0" y="289"/>
                </a:lnTo>
                <a:lnTo>
                  <a:pt x="57" y="289"/>
                </a:lnTo>
                <a:lnTo>
                  <a:pt x="57" y="115"/>
                </a:lnTo>
                <a:cubicBezTo>
                  <a:pt x="57" y="52"/>
                  <a:pt x="112" y="0"/>
                  <a:pt x="175" y="0"/>
                </a:cubicBezTo>
                <a:lnTo>
                  <a:pt x="639" y="0"/>
                </a:lnTo>
                <a:cubicBezTo>
                  <a:pt x="702" y="0"/>
                  <a:pt x="757" y="52"/>
                  <a:pt x="757" y="115"/>
                </a:cubicBezTo>
                <a:lnTo>
                  <a:pt x="757" y="289"/>
                </a:lnTo>
                <a:lnTo>
                  <a:pt x="814" y="28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8131" y="1463677"/>
            <a:ext cx="463550" cy="461963"/>
          </a:xfrm>
          <a:custGeom>
            <a:avLst/>
            <a:gdLst>
              <a:gd name="T0" fmla="*/ 935 w 1286"/>
              <a:gd name="T1" fmla="*/ 874 h 1285"/>
              <a:gd name="T2" fmla="*/ 935 w 1286"/>
              <a:gd name="T3" fmla="*/ 759 h 1285"/>
              <a:gd name="T4" fmla="*/ 1285 w 1286"/>
              <a:gd name="T5" fmla="*/ 759 h 1285"/>
              <a:gd name="T6" fmla="*/ 1285 w 1286"/>
              <a:gd name="T7" fmla="*/ 874 h 1285"/>
              <a:gd name="T8" fmla="*/ 1167 w 1286"/>
              <a:gd name="T9" fmla="*/ 1038 h 1285"/>
              <a:gd name="T10" fmla="*/ 1167 w 1286"/>
              <a:gd name="T11" fmla="*/ 1284 h 1285"/>
              <a:gd name="T12" fmla="*/ 1050 w 1286"/>
              <a:gd name="T13" fmla="*/ 1284 h 1285"/>
              <a:gd name="T14" fmla="*/ 1050 w 1286"/>
              <a:gd name="T15" fmla="*/ 1038 h 1285"/>
              <a:gd name="T16" fmla="*/ 935 w 1286"/>
              <a:gd name="T17" fmla="*/ 874 h 1285"/>
              <a:gd name="T18" fmla="*/ 700 w 1286"/>
              <a:gd name="T19" fmla="*/ 60 h 1285"/>
              <a:gd name="T20" fmla="*/ 700 w 1286"/>
              <a:gd name="T21" fmla="*/ 292 h 1285"/>
              <a:gd name="T22" fmla="*/ 817 w 1286"/>
              <a:gd name="T23" fmla="*/ 292 h 1285"/>
              <a:gd name="T24" fmla="*/ 817 w 1286"/>
              <a:gd name="T25" fmla="*/ 642 h 1285"/>
              <a:gd name="T26" fmla="*/ 467 w 1286"/>
              <a:gd name="T27" fmla="*/ 642 h 1285"/>
              <a:gd name="T28" fmla="*/ 467 w 1286"/>
              <a:gd name="T29" fmla="*/ 292 h 1285"/>
              <a:gd name="T30" fmla="*/ 585 w 1286"/>
              <a:gd name="T31" fmla="*/ 292 h 1285"/>
              <a:gd name="T32" fmla="*/ 585 w 1286"/>
              <a:gd name="T33" fmla="*/ 60 h 1285"/>
              <a:gd name="T34" fmla="*/ 642 w 1286"/>
              <a:gd name="T35" fmla="*/ 0 h 1285"/>
              <a:gd name="T36" fmla="*/ 700 w 1286"/>
              <a:gd name="T37" fmla="*/ 60 h 1285"/>
              <a:gd name="T38" fmla="*/ 1167 w 1286"/>
              <a:gd name="T39" fmla="*/ 292 h 1285"/>
              <a:gd name="T40" fmla="*/ 1285 w 1286"/>
              <a:gd name="T41" fmla="*/ 292 h 1285"/>
              <a:gd name="T42" fmla="*/ 1285 w 1286"/>
              <a:gd name="T43" fmla="*/ 642 h 1285"/>
              <a:gd name="T44" fmla="*/ 935 w 1286"/>
              <a:gd name="T45" fmla="*/ 642 h 1285"/>
              <a:gd name="T46" fmla="*/ 935 w 1286"/>
              <a:gd name="T47" fmla="*/ 292 h 1285"/>
              <a:gd name="T48" fmla="*/ 1050 w 1286"/>
              <a:gd name="T49" fmla="*/ 292 h 1285"/>
              <a:gd name="T50" fmla="*/ 1050 w 1286"/>
              <a:gd name="T51" fmla="*/ 60 h 1285"/>
              <a:gd name="T52" fmla="*/ 1110 w 1286"/>
              <a:gd name="T53" fmla="*/ 0 h 1285"/>
              <a:gd name="T54" fmla="*/ 1167 w 1286"/>
              <a:gd name="T55" fmla="*/ 60 h 1285"/>
              <a:gd name="T56" fmla="*/ 1167 w 1286"/>
              <a:gd name="T57" fmla="*/ 292 h 1285"/>
              <a:gd name="T58" fmla="*/ 0 w 1286"/>
              <a:gd name="T59" fmla="*/ 874 h 1285"/>
              <a:gd name="T60" fmla="*/ 0 w 1286"/>
              <a:gd name="T61" fmla="*/ 759 h 1285"/>
              <a:gd name="T62" fmla="*/ 350 w 1286"/>
              <a:gd name="T63" fmla="*/ 759 h 1285"/>
              <a:gd name="T64" fmla="*/ 350 w 1286"/>
              <a:gd name="T65" fmla="*/ 874 h 1285"/>
              <a:gd name="T66" fmla="*/ 235 w 1286"/>
              <a:gd name="T67" fmla="*/ 1038 h 1285"/>
              <a:gd name="T68" fmla="*/ 235 w 1286"/>
              <a:gd name="T69" fmla="*/ 1284 h 1285"/>
              <a:gd name="T70" fmla="*/ 118 w 1286"/>
              <a:gd name="T71" fmla="*/ 1284 h 1285"/>
              <a:gd name="T72" fmla="*/ 118 w 1286"/>
              <a:gd name="T73" fmla="*/ 1038 h 1285"/>
              <a:gd name="T74" fmla="*/ 0 w 1286"/>
              <a:gd name="T75" fmla="*/ 874 h 1285"/>
              <a:gd name="T76" fmla="*/ 467 w 1286"/>
              <a:gd name="T77" fmla="*/ 874 h 1285"/>
              <a:gd name="T78" fmla="*/ 467 w 1286"/>
              <a:gd name="T79" fmla="*/ 759 h 1285"/>
              <a:gd name="T80" fmla="*/ 817 w 1286"/>
              <a:gd name="T81" fmla="*/ 759 h 1285"/>
              <a:gd name="T82" fmla="*/ 817 w 1286"/>
              <a:gd name="T83" fmla="*/ 874 h 1285"/>
              <a:gd name="T84" fmla="*/ 700 w 1286"/>
              <a:gd name="T85" fmla="*/ 1038 h 1285"/>
              <a:gd name="T86" fmla="*/ 700 w 1286"/>
              <a:gd name="T87" fmla="*/ 1284 h 1285"/>
              <a:gd name="T88" fmla="*/ 585 w 1286"/>
              <a:gd name="T89" fmla="*/ 1284 h 1285"/>
              <a:gd name="T90" fmla="*/ 585 w 1286"/>
              <a:gd name="T91" fmla="*/ 1038 h 1285"/>
              <a:gd name="T92" fmla="*/ 467 w 1286"/>
              <a:gd name="T93" fmla="*/ 874 h 1285"/>
              <a:gd name="T94" fmla="*/ 235 w 1286"/>
              <a:gd name="T95" fmla="*/ 60 h 1285"/>
              <a:gd name="T96" fmla="*/ 235 w 1286"/>
              <a:gd name="T97" fmla="*/ 292 h 1285"/>
              <a:gd name="T98" fmla="*/ 350 w 1286"/>
              <a:gd name="T99" fmla="*/ 292 h 1285"/>
              <a:gd name="T100" fmla="*/ 350 w 1286"/>
              <a:gd name="T101" fmla="*/ 642 h 1285"/>
              <a:gd name="T102" fmla="*/ 0 w 1286"/>
              <a:gd name="T103" fmla="*/ 642 h 1285"/>
              <a:gd name="T104" fmla="*/ 0 w 1286"/>
              <a:gd name="T105" fmla="*/ 292 h 1285"/>
              <a:gd name="T106" fmla="*/ 118 w 1286"/>
              <a:gd name="T107" fmla="*/ 292 h 1285"/>
              <a:gd name="T108" fmla="*/ 118 w 1286"/>
              <a:gd name="T109" fmla="*/ 60 h 1285"/>
              <a:gd name="T110" fmla="*/ 175 w 1286"/>
              <a:gd name="T111" fmla="*/ 0 h 1285"/>
              <a:gd name="T112" fmla="*/ 235 w 1286"/>
              <a:gd name="T113" fmla="*/ 6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6" h="1285">
                <a:moveTo>
                  <a:pt x="935" y="874"/>
                </a:moveTo>
                <a:lnTo>
                  <a:pt x="935" y="759"/>
                </a:lnTo>
                <a:lnTo>
                  <a:pt x="1285" y="759"/>
                </a:lnTo>
                <a:lnTo>
                  <a:pt x="1285" y="874"/>
                </a:lnTo>
                <a:cubicBezTo>
                  <a:pt x="1285" y="951"/>
                  <a:pt x="1235" y="1013"/>
                  <a:pt x="1167" y="1038"/>
                </a:cubicBezTo>
                <a:lnTo>
                  <a:pt x="1167" y="1284"/>
                </a:lnTo>
                <a:lnTo>
                  <a:pt x="1050" y="1284"/>
                </a:lnTo>
                <a:lnTo>
                  <a:pt x="1050" y="1038"/>
                </a:lnTo>
                <a:cubicBezTo>
                  <a:pt x="981" y="1013"/>
                  <a:pt x="935" y="951"/>
                  <a:pt x="935" y="874"/>
                </a:cubicBezTo>
                <a:close/>
                <a:moveTo>
                  <a:pt x="700" y="60"/>
                </a:moveTo>
                <a:lnTo>
                  <a:pt x="700" y="292"/>
                </a:lnTo>
                <a:lnTo>
                  <a:pt x="817" y="292"/>
                </a:lnTo>
                <a:lnTo>
                  <a:pt x="817" y="642"/>
                </a:lnTo>
                <a:lnTo>
                  <a:pt x="467" y="642"/>
                </a:lnTo>
                <a:lnTo>
                  <a:pt x="467" y="292"/>
                </a:lnTo>
                <a:lnTo>
                  <a:pt x="585" y="292"/>
                </a:lnTo>
                <a:lnTo>
                  <a:pt x="585" y="60"/>
                </a:lnTo>
                <a:cubicBezTo>
                  <a:pt x="585" y="27"/>
                  <a:pt x="609" y="0"/>
                  <a:pt x="642" y="0"/>
                </a:cubicBezTo>
                <a:cubicBezTo>
                  <a:pt x="674" y="0"/>
                  <a:pt x="700" y="27"/>
                  <a:pt x="700" y="60"/>
                </a:cubicBezTo>
                <a:close/>
                <a:moveTo>
                  <a:pt x="1167" y="292"/>
                </a:moveTo>
                <a:lnTo>
                  <a:pt x="1285" y="292"/>
                </a:lnTo>
                <a:lnTo>
                  <a:pt x="1285" y="642"/>
                </a:lnTo>
                <a:lnTo>
                  <a:pt x="935" y="642"/>
                </a:lnTo>
                <a:lnTo>
                  <a:pt x="935" y="292"/>
                </a:lnTo>
                <a:lnTo>
                  <a:pt x="1050" y="292"/>
                </a:lnTo>
                <a:lnTo>
                  <a:pt x="1050" y="60"/>
                </a:lnTo>
                <a:cubicBezTo>
                  <a:pt x="1050" y="27"/>
                  <a:pt x="1077" y="0"/>
                  <a:pt x="1110" y="0"/>
                </a:cubicBezTo>
                <a:cubicBezTo>
                  <a:pt x="1142" y="0"/>
                  <a:pt x="1167" y="27"/>
                  <a:pt x="1167" y="60"/>
                </a:cubicBezTo>
                <a:lnTo>
                  <a:pt x="1167" y="292"/>
                </a:lnTo>
                <a:close/>
                <a:moveTo>
                  <a:pt x="0" y="874"/>
                </a:moveTo>
                <a:lnTo>
                  <a:pt x="0" y="759"/>
                </a:lnTo>
                <a:lnTo>
                  <a:pt x="350" y="759"/>
                </a:lnTo>
                <a:lnTo>
                  <a:pt x="350" y="874"/>
                </a:lnTo>
                <a:cubicBezTo>
                  <a:pt x="350" y="951"/>
                  <a:pt x="303" y="1013"/>
                  <a:pt x="235" y="1038"/>
                </a:cubicBezTo>
                <a:lnTo>
                  <a:pt x="235" y="1284"/>
                </a:lnTo>
                <a:lnTo>
                  <a:pt x="118" y="1284"/>
                </a:lnTo>
                <a:lnTo>
                  <a:pt x="118" y="1038"/>
                </a:lnTo>
                <a:cubicBezTo>
                  <a:pt x="49" y="1013"/>
                  <a:pt x="0" y="951"/>
                  <a:pt x="0" y="874"/>
                </a:cubicBezTo>
                <a:close/>
                <a:moveTo>
                  <a:pt x="467" y="874"/>
                </a:moveTo>
                <a:lnTo>
                  <a:pt x="467" y="759"/>
                </a:lnTo>
                <a:lnTo>
                  <a:pt x="817" y="759"/>
                </a:lnTo>
                <a:lnTo>
                  <a:pt x="817" y="874"/>
                </a:lnTo>
                <a:cubicBezTo>
                  <a:pt x="817" y="951"/>
                  <a:pt x="768" y="1013"/>
                  <a:pt x="700" y="1038"/>
                </a:cubicBezTo>
                <a:lnTo>
                  <a:pt x="700" y="1284"/>
                </a:lnTo>
                <a:lnTo>
                  <a:pt x="585" y="1284"/>
                </a:lnTo>
                <a:lnTo>
                  <a:pt x="585" y="1038"/>
                </a:lnTo>
                <a:cubicBezTo>
                  <a:pt x="517" y="1013"/>
                  <a:pt x="467" y="951"/>
                  <a:pt x="467" y="874"/>
                </a:cubicBezTo>
                <a:close/>
                <a:moveTo>
                  <a:pt x="235" y="60"/>
                </a:moveTo>
                <a:lnTo>
                  <a:pt x="235" y="292"/>
                </a:lnTo>
                <a:lnTo>
                  <a:pt x="350" y="292"/>
                </a:lnTo>
                <a:lnTo>
                  <a:pt x="350" y="642"/>
                </a:lnTo>
                <a:lnTo>
                  <a:pt x="0" y="642"/>
                </a:lnTo>
                <a:lnTo>
                  <a:pt x="0" y="292"/>
                </a:lnTo>
                <a:lnTo>
                  <a:pt x="118" y="292"/>
                </a:lnTo>
                <a:lnTo>
                  <a:pt x="118" y="60"/>
                </a:lnTo>
                <a:cubicBezTo>
                  <a:pt x="118" y="27"/>
                  <a:pt x="142" y="0"/>
                  <a:pt x="175" y="0"/>
                </a:cubicBezTo>
                <a:cubicBezTo>
                  <a:pt x="208" y="0"/>
                  <a:pt x="235" y="27"/>
                  <a:pt x="235" y="6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47631" y="1468438"/>
            <a:ext cx="463550" cy="449262"/>
          </a:xfrm>
          <a:custGeom>
            <a:avLst/>
            <a:gdLst>
              <a:gd name="T0" fmla="*/ 643 w 1286"/>
              <a:gd name="T1" fmla="*/ 0 h 1250"/>
              <a:gd name="T2" fmla="*/ 1285 w 1286"/>
              <a:gd name="T3" fmla="*/ 643 h 1250"/>
              <a:gd name="T4" fmla="*/ 1167 w 1286"/>
              <a:gd name="T5" fmla="*/ 643 h 1250"/>
              <a:gd name="T6" fmla="*/ 643 w 1286"/>
              <a:gd name="T7" fmla="*/ 118 h 1250"/>
              <a:gd name="T8" fmla="*/ 118 w 1286"/>
              <a:gd name="T9" fmla="*/ 643 h 1250"/>
              <a:gd name="T10" fmla="*/ 0 w 1286"/>
              <a:gd name="T11" fmla="*/ 643 h 1250"/>
              <a:gd name="T12" fmla="*/ 643 w 1286"/>
              <a:gd name="T13" fmla="*/ 0 h 1250"/>
              <a:gd name="T14" fmla="*/ 700 w 1286"/>
              <a:gd name="T15" fmla="*/ 776 h 1250"/>
              <a:gd name="T16" fmla="*/ 700 w 1286"/>
              <a:gd name="T17" fmla="*/ 968 h 1250"/>
              <a:gd name="T18" fmla="*/ 899 w 1286"/>
              <a:gd name="T19" fmla="*/ 1167 h 1250"/>
              <a:gd name="T20" fmla="*/ 817 w 1286"/>
              <a:gd name="T21" fmla="*/ 1249 h 1250"/>
              <a:gd name="T22" fmla="*/ 643 w 1286"/>
              <a:gd name="T23" fmla="*/ 1074 h 1250"/>
              <a:gd name="T24" fmla="*/ 468 w 1286"/>
              <a:gd name="T25" fmla="*/ 1249 h 1250"/>
              <a:gd name="T26" fmla="*/ 386 w 1286"/>
              <a:gd name="T27" fmla="*/ 1167 h 1250"/>
              <a:gd name="T28" fmla="*/ 585 w 1286"/>
              <a:gd name="T29" fmla="*/ 968 h 1250"/>
              <a:gd name="T30" fmla="*/ 585 w 1286"/>
              <a:gd name="T31" fmla="*/ 776 h 1250"/>
              <a:gd name="T32" fmla="*/ 498 w 1286"/>
              <a:gd name="T33" fmla="*/ 643 h 1250"/>
              <a:gd name="T34" fmla="*/ 643 w 1286"/>
              <a:gd name="T35" fmla="*/ 498 h 1250"/>
              <a:gd name="T36" fmla="*/ 787 w 1286"/>
              <a:gd name="T37" fmla="*/ 643 h 1250"/>
              <a:gd name="T38" fmla="*/ 700 w 1286"/>
              <a:gd name="T39" fmla="*/ 776 h 1250"/>
              <a:gd name="T40" fmla="*/ 643 w 1286"/>
              <a:gd name="T41" fmla="*/ 235 h 1250"/>
              <a:gd name="T42" fmla="*/ 1050 w 1286"/>
              <a:gd name="T43" fmla="*/ 643 h 1250"/>
              <a:gd name="T44" fmla="*/ 935 w 1286"/>
              <a:gd name="T45" fmla="*/ 643 h 1250"/>
              <a:gd name="T46" fmla="*/ 643 w 1286"/>
              <a:gd name="T47" fmla="*/ 350 h 1250"/>
              <a:gd name="T48" fmla="*/ 350 w 1286"/>
              <a:gd name="T49" fmla="*/ 643 h 1250"/>
              <a:gd name="T50" fmla="*/ 235 w 1286"/>
              <a:gd name="T51" fmla="*/ 643 h 1250"/>
              <a:gd name="T52" fmla="*/ 643 w 1286"/>
              <a:gd name="T53" fmla="*/ 235 h 1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6" h="1250">
                <a:moveTo>
                  <a:pt x="643" y="0"/>
                </a:moveTo>
                <a:cubicBezTo>
                  <a:pt x="995" y="0"/>
                  <a:pt x="1285" y="290"/>
                  <a:pt x="1285" y="643"/>
                </a:cubicBezTo>
                <a:lnTo>
                  <a:pt x="1167" y="643"/>
                </a:lnTo>
                <a:cubicBezTo>
                  <a:pt x="1167" y="353"/>
                  <a:pt x="933" y="118"/>
                  <a:pt x="643" y="118"/>
                </a:cubicBezTo>
                <a:cubicBezTo>
                  <a:pt x="354" y="118"/>
                  <a:pt x="118" y="353"/>
                  <a:pt x="118" y="643"/>
                </a:cubicBezTo>
                <a:lnTo>
                  <a:pt x="0" y="643"/>
                </a:lnTo>
                <a:cubicBezTo>
                  <a:pt x="0" y="290"/>
                  <a:pt x="290" y="0"/>
                  <a:pt x="643" y="0"/>
                </a:cubicBezTo>
                <a:close/>
                <a:moveTo>
                  <a:pt x="700" y="776"/>
                </a:moveTo>
                <a:lnTo>
                  <a:pt x="700" y="968"/>
                </a:lnTo>
                <a:lnTo>
                  <a:pt x="899" y="1167"/>
                </a:lnTo>
                <a:lnTo>
                  <a:pt x="817" y="1249"/>
                </a:lnTo>
                <a:lnTo>
                  <a:pt x="643" y="1074"/>
                </a:lnTo>
                <a:lnTo>
                  <a:pt x="468" y="1249"/>
                </a:lnTo>
                <a:lnTo>
                  <a:pt x="386" y="1167"/>
                </a:lnTo>
                <a:lnTo>
                  <a:pt x="585" y="968"/>
                </a:lnTo>
                <a:lnTo>
                  <a:pt x="585" y="776"/>
                </a:lnTo>
                <a:cubicBezTo>
                  <a:pt x="533" y="755"/>
                  <a:pt x="498" y="703"/>
                  <a:pt x="498" y="643"/>
                </a:cubicBezTo>
                <a:cubicBezTo>
                  <a:pt x="498" y="563"/>
                  <a:pt x="564" y="498"/>
                  <a:pt x="643" y="498"/>
                </a:cubicBezTo>
                <a:cubicBezTo>
                  <a:pt x="723" y="498"/>
                  <a:pt x="787" y="563"/>
                  <a:pt x="787" y="643"/>
                </a:cubicBezTo>
                <a:cubicBezTo>
                  <a:pt x="787" y="703"/>
                  <a:pt x="752" y="755"/>
                  <a:pt x="700" y="776"/>
                </a:cubicBezTo>
                <a:close/>
                <a:moveTo>
                  <a:pt x="643" y="235"/>
                </a:moveTo>
                <a:cubicBezTo>
                  <a:pt x="869" y="235"/>
                  <a:pt x="1050" y="416"/>
                  <a:pt x="1050" y="643"/>
                </a:cubicBezTo>
                <a:lnTo>
                  <a:pt x="935" y="643"/>
                </a:lnTo>
                <a:cubicBezTo>
                  <a:pt x="935" y="481"/>
                  <a:pt x="805" y="350"/>
                  <a:pt x="643" y="350"/>
                </a:cubicBezTo>
                <a:cubicBezTo>
                  <a:pt x="482" y="350"/>
                  <a:pt x="350" y="481"/>
                  <a:pt x="350" y="643"/>
                </a:cubicBezTo>
                <a:lnTo>
                  <a:pt x="235" y="643"/>
                </a:lnTo>
                <a:cubicBezTo>
                  <a:pt x="235" y="416"/>
                  <a:pt x="416" y="235"/>
                  <a:pt x="643" y="23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23956" y="1557340"/>
            <a:ext cx="469900" cy="274637"/>
          </a:xfrm>
          <a:custGeom>
            <a:avLst/>
            <a:gdLst>
              <a:gd name="T0" fmla="*/ 989 w 1307"/>
              <a:gd name="T1" fmla="*/ 0 h 761"/>
              <a:gd name="T2" fmla="*/ 1306 w 1307"/>
              <a:gd name="T3" fmla="*/ 380 h 761"/>
              <a:gd name="T4" fmla="*/ 989 w 1307"/>
              <a:gd name="T5" fmla="*/ 760 h 761"/>
              <a:gd name="T6" fmla="*/ 899 w 1307"/>
              <a:gd name="T7" fmla="*/ 686 h 761"/>
              <a:gd name="T8" fmla="*/ 1153 w 1307"/>
              <a:gd name="T9" fmla="*/ 380 h 761"/>
              <a:gd name="T10" fmla="*/ 899 w 1307"/>
              <a:gd name="T11" fmla="*/ 74 h 761"/>
              <a:gd name="T12" fmla="*/ 989 w 1307"/>
              <a:gd name="T13" fmla="*/ 0 h 761"/>
              <a:gd name="T14" fmla="*/ 595 w 1307"/>
              <a:gd name="T15" fmla="*/ 437 h 761"/>
              <a:gd name="T16" fmla="*/ 595 w 1307"/>
              <a:gd name="T17" fmla="*/ 322 h 761"/>
              <a:gd name="T18" fmla="*/ 710 w 1307"/>
              <a:gd name="T19" fmla="*/ 322 h 761"/>
              <a:gd name="T20" fmla="*/ 710 w 1307"/>
              <a:gd name="T21" fmla="*/ 437 h 761"/>
              <a:gd name="T22" fmla="*/ 595 w 1307"/>
              <a:gd name="T23" fmla="*/ 437 h 761"/>
              <a:gd name="T24" fmla="*/ 945 w 1307"/>
              <a:gd name="T25" fmla="*/ 322 h 761"/>
              <a:gd name="T26" fmla="*/ 945 w 1307"/>
              <a:gd name="T27" fmla="*/ 437 h 761"/>
              <a:gd name="T28" fmla="*/ 828 w 1307"/>
              <a:gd name="T29" fmla="*/ 437 h 761"/>
              <a:gd name="T30" fmla="*/ 828 w 1307"/>
              <a:gd name="T31" fmla="*/ 322 h 761"/>
              <a:gd name="T32" fmla="*/ 945 w 1307"/>
              <a:gd name="T33" fmla="*/ 322 h 761"/>
              <a:gd name="T34" fmla="*/ 360 w 1307"/>
              <a:gd name="T35" fmla="*/ 437 h 761"/>
              <a:gd name="T36" fmla="*/ 360 w 1307"/>
              <a:gd name="T37" fmla="*/ 322 h 761"/>
              <a:gd name="T38" fmla="*/ 478 w 1307"/>
              <a:gd name="T39" fmla="*/ 322 h 761"/>
              <a:gd name="T40" fmla="*/ 478 w 1307"/>
              <a:gd name="T41" fmla="*/ 437 h 761"/>
              <a:gd name="T42" fmla="*/ 360 w 1307"/>
              <a:gd name="T43" fmla="*/ 437 h 761"/>
              <a:gd name="T44" fmla="*/ 407 w 1307"/>
              <a:gd name="T45" fmla="*/ 74 h 761"/>
              <a:gd name="T46" fmla="*/ 153 w 1307"/>
              <a:gd name="T47" fmla="*/ 380 h 761"/>
              <a:gd name="T48" fmla="*/ 407 w 1307"/>
              <a:gd name="T49" fmla="*/ 686 h 761"/>
              <a:gd name="T50" fmla="*/ 317 w 1307"/>
              <a:gd name="T51" fmla="*/ 760 h 761"/>
              <a:gd name="T52" fmla="*/ 0 w 1307"/>
              <a:gd name="T53" fmla="*/ 380 h 761"/>
              <a:gd name="T54" fmla="*/ 317 w 1307"/>
              <a:gd name="T55" fmla="*/ 0 h 761"/>
              <a:gd name="T56" fmla="*/ 407 w 1307"/>
              <a:gd name="T57" fmla="*/ 74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07" h="761">
                <a:moveTo>
                  <a:pt x="989" y="0"/>
                </a:moveTo>
                <a:lnTo>
                  <a:pt x="1306" y="380"/>
                </a:lnTo>
                <a:lnTo>
                  <a:pt x="989" y="760"/>
                </a:lnTo>
                <a:lnTo>
                  <a:pt x="899" y="686"/>
                </a:lnTo>
                <a:lnTo>
                  <a:pt x="1153" y="380"/>
                </a:lnTo>
                <a:lnTo>
                  <a:pt x="899" y="74"/>
                </a:lnTo>
                <a:lnTo>
                  <a:pt x="989" y="0"/>
                </a:lnTo>
                <a:close/>
                <a:moveTo>
                  <a:pt x="595" y="437"/>
                </a:moveTo>
                <a:lnTo>
                  <a:pt x="595" y="322"/>
                </a:lnTo>
                <a:lnTo>
                  <a:pt x="710" y="322"/>
                </a:lnTo>
                <a:lnTo>
                  <a:pt x="710" y="437"/>
                </a:lnTo>
                <a:lnTo>
                  <a:pt x="595" y="437"/>
                </a:lnTo>
                <a:close/>
                <a:moveTo>
                  <a:pt x="945" y="322"/>
                </a:moveTo>
                <a:lnTo>
                  <a:pt x="945" y="437"/>
                </a:lnTo>
                <a:lnTo>
                  <a:pt x="828" y="437"/>
                </a:lnTo>
                <a:lnTo>
                  <a:pt x="828" y="322"/>
                </a:lnTo>
                <a:lnTo>
                  <a:pt x="945" y="322"/>
                </a:lnTo>
                <a:close/>
                <a:moveTo>
                  <a:pt x="360" y="437"/>
                </a:moveTo>
                <a:lnTo>
                  <a:pt x="360" y="322"/>
                </a:lnTo>
                <a:lnTo>
                  <a:pt x="478" y="322"/>
                </a:lnTo>
                <a:lnTo>
                  <a:pt x="478" y="437"/>
                </a:lnTo>
                <a:lnTo>
                  <a:pt x="360" y="437"/>
                </a:lnTo>
                <a:close/>
                <a:moveTo>
                  <a:pt x="407" y="74"/>
                </a:moveTo>
                <a:lnTo>
                  <a:pt x="153" y="380"/>
                </a:lnTo>
                <a:lnTo>
                  <a:pt x="407" y="686"/>
                </a:lnTo>
                <a:lnTo>
                  <a:pt x="317" y="760"/>
                </a:lnTo>
                <a:lnTo>
                  <a:pt x="0" y="380"/>
                </a:lnTo>
                <a:lnTo>
                  <a:pt x="317" y="0"/>
                </a:lnTo>
                <a:lnTo>
                  <a:pt x="407" y="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712994" y="1441450"/>
            <a:ext cx="252412" cy="503238"/>
          </a:xfrm>
          <a:custGeom>
            <a:avLst/>
            <a:gdLst>
              <a:gd name="T0" fmla="*/ 582 w 701"/>
              <a:gd name="T1" fmla="*/ 932 h 1400"/>
              <a:gd name="T2" fmla="*/ 582 w 701"/>
              <a:gd name="T3" fmla="*/ 233 h 1400"/>
              <a:gd name="T4" fmla="*/ 118 w 701"/>
              <a:gd name="T5" fmla="*/ 233 h 1400"/>
              <a:gd name="T6" fmla="*/ 118 w 701"/>
              <a:gd name="T7" fmla="*/ 932 h 1400"/>
              <a:gd name="T8" fmla="*/ 582 w 701"/>
              <a:gd name="T9" fmla="*/ 932 h 1400"/>
              <a:gd name="T10" fmla="*/ 582 w 701"/>
              <a:gd name="T11" fmla="*/ 0 h 1400"/>
              <a:gd name="T12" fmla="*/ 700 w 701"/>
              <a:gd name="T13" fmla="*/ 118 h 1400"/>
              <a:gd name="T14" fmla="*/ 700 w 701"/>
              <a:gd name="T15" fmla="*/ 1050 h 1400"/>
              <a:gd name="T16" fmla="*/ 582 w 701"/>
              <a:gd name="T17" fmla="*/ 1167 h 1400"/>
              <a:gd name="T18" fmla="*/ 118 w 701"/>
              <a:gd name="T19" fmla="*/ 1167 h 1400"/>
              <a:gd name="T20" fmla="*/ 0 w 701"/>
              <a:gd name="T21" fmla="*/ 1050 h 1400"/>
              <a:gd name="T22" fmla="*/ 0 w 701"/>
              <a:gd name="T23" fmla="*/ 118 h 1400"/>
              <a:gd name="T24" fmla="*/ 118 w 701"/>
              <a:gd name="T25" fmla="*/ 0 h 1400"/>
              <a:gd name="T26" fmla="*/ 582 w 701"/>
              <a:gd name="T27" fmla="*/ 0 h 1400"/>
              <a:gd name="T28" fmla="*/ 525 w 701"/>
              <a:gd name="T29" fmla="*/ 1399 h 1400"/>
              <a:gd name="T30" fmla="*/ 525 w 701"/>
              <a:gd name="T31" fmla="*/ 1282 h 1400"/>
              <a:gd name="T32" fmla="*/ 642 w 701"/>
              <a:gd name="T33" fmla="*/ 1282 h 1400"/>
              <a:gd name="T34" fmla="*/ 642 w 701"/>
              <a:gd name="T35" fmla="*/ 1399 h 1400"/>
              <a:gd name="T36" fmla="*/ 525 w 701"/>
              <a:gd name="T37" fmla="*/ 1399 h 1400"/>
              <a:gd name="T38" fmla="*/ 293 w 701"/>
              <a:gd name="T39" fmla="*/ 1399 h 1400"/>
              <a:gd name="T40" fmla="*/ 293 w 701"/>
              <a:gd name="T41" fmla="*/ 1282 h 1400"/>
              <a:gd name="T42" fmla="*/ 407 w 701"/>
              <a:gd name="T43" fmla="*/ 1282 h 1400"/>
              <a:gd name="T44" fmla="*/ 407 w 701"/>
              <a:gd name="T45" fmla="*/ 1399 h 1400"/>
              <a:gd name="T46" fmla="*/ 293 w 701"/>
              <a:gd name="T47" fmla="*/ 1399 h 1400"/>
              <a:gd name="T48" fmla="*/ 58 w 701"/>
              <a:gd name="T49" fmla="*/ 1399 h 1400"/>
              <a:gd name="T50" fmla="*/ 58 w 701"/>
              <a:gd name="T51" fmla="*/ 1282 h 1400"/>
              <a:gd name="T52" fmla="*/ 175 w 701"/>
              <a:gd name="T53" fmla="*/ 1282 h 1400"/>
              <a:gd name="T54" fmla="*/ 175 w 701"/>
              <a:gd name="T55" fmla="*/ 1399 h 1400"/>
              <a:gd name="T56" fmla="*/ 58 w 701"/>
              <a:gd name="T57" fmla="*/ 1399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01" h="1400">
                <a:moveTo>
                  <a:pt x="582" y="932"/>
                </a:moveTo>
                <a:lnTo>
                  <a:pt x="582" y="233"/>
                </a:lnTo>
                <a:lnTo>
                  <a:pt x="118" y="233"/>
                </a:lnTo>
                <a:lnTo>
                  <a:pt x="118" y="932"/>
                </a:lnTo>
                <a:lnTo>
                  <a:pt x="582" y="932"/>
                </a:lnTo>
                <a:close/>
                <a:moveTo>
                  <a:pt x="582" y="0"/>
                </a:moveTo>
                <a:cubicBezTo>
                  <a:pt x="645" y="0"/>
                  <a:pt x="700" y="55"/>
                  <a:pt x="700" y="118"/>
                </a:cubicBezTo>
                <a:lnTo>
                  <a:pt x="700" y="1050"/>
                </a:lnTo>
                <a:cubicBezTo>
                  <a:pt x="700" y="1112"/>
                  <a:pt x="645" y="1167"/>
                  <a:pt x="582" y="1167"/>
                </a:cubicBezTo>
                <a:lnTo>
                  <a:pt x="118" y="1167"/>
                </a:lnTo>
                <a:cubicBezTo>
                  <a:pt x="55" y="1167"/>
                  <a:pt x="0" y="1112"/>
                  <a:pt x="0" y="1050"/>
                </a:cubicBezTo>
                <a:lnTo>
                  <a:pt x="0" y="118"/>
                </a:lnTo>
                <a:cubicBezTo>
                  <a:pt x="0" y="55"/>
                  <a:pt x="55" y="0"/>
                  <a:pt x="118" y="0"/>
                </a:cubicBezTo>
                <a:lnTo>
                  <a:pt x="582" y="0"/>
                </a:lnTo>
                <a:close/>
                <a:moveTo>
                  <a:pt x="525" y="1399"/>
                </a:moveTo>
                <a:lnTo>
                  <a:pt x="525" y="1282"/>
                </a:lnTo>
                <a:lnTo>
                  <a:pt x="642" y="1282"/>
                </a:lnTo>
                <a:lnTo>
                  <a:pt x="642" y="1399"/>
                </a:lnTo>
                <a:lnTo>
                  <a:pt x="525" y="1399"/>
                </a:lnTo>
                <a:close/>
                <a:moveTo>
                  <a:pt x="293" y="1399"/>
                </a:moveTo>
                <a:lnTo>
                  <a:pt x="293" y="1282"/>
                </a:lnTo>
                <a:lnTo>
                  <a:pt x="407" y="1282"/>
                </a:lnTo>
                <a:lnTo>
                  <a:pt x="407" y="1399"/>
                </a:lnTo>
                <a:lnTo>
                  <a:pt x="293" y="1399"/>
                </a:lnTo>
                <a:close/>
                <a:moveTo>
                  <a:pt x="58" y="1399"/>
                </a:moveTo>
                <a:lnTo>
                  <a:pt x="58" y="1282"/>
                </a:lnTo>
                <a:lnTo>
                  <a:pt x="175" y="1282"/>
                </a:lnTo>
                <a:lnTo>
                  <a:pt x="175" y="1399"/>
                </a:lnTo>
                <a:lnTo>
                  <a:pt x="58" y="139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87719" y="1504951"/>
            <a:ext cx="461962" cy="377825"/>
          </a:xfrm>
          <a:custGeom>
            <a:avLst/>
            <a:gdLst>
              <a:gd name="T0" fmla="*/ 642 w 1285"/>
              <a:gd name="T1" fmla="*/ 350 h 1050"/>
              <a:gd name="T2" fmla="*/ 642 w 1285"/>
              <a:gd name="T3" fmla="*/ 700 h 1050"/>
              <a:gd name="T4" fmla="*/ 817 w 1285"/>
              <a:gd name="T5" fmla="*/ 525 h 1050"/>
              <a:gd name="T6" fmla="*/ 642 w 1285"/>
              <a:gd name="T7" fmla="*/ 350 h 1050"/>
              <a:gd name="T8" fmla="*/ 410 w 1285"/>
              <a:gd name="T9" fmla="*/ 757 h 1050"/>
              <a:gd name="T10" fmla="*/ 410 w 1285"/>
              <a:gd name="T11" fmla="*/ 612 h 1050"/>
              <a:gd name="T12" fmla="*/ 322 w 1285"/>
              <a:gd name="T13" fmla="*/ 525 h 1050"/>
              <a:gd name="T14" fmla="*/ 410 w 1285"/>
              <a:gd name="T15" fmla="*/ 437 h 1050"/>
              <a:gd name="T16" fmla="*/ 410 w 1285"/>
              <a:gd name="T17" fmla="*/ 293 h 1050"/>
              <a:gd name="T18" fmla="*/ 555 w 1285"/>
              <a:gd name="T19" fmla="*/ 293 h 1050"/>
              <a:gd name="T20" fmla="*/ 642 w 1285"/>
              <a:gd name="T21" fmla="*/ 205 h 1050"/>
              <a:gd name="T22" fmla="*/ 730 w 1285"/>
              <a:gd name="T23" fmla="*/ 293 h 1050"/>
              <a:gd name="T24" fmla="*/ 875 w 1285"/>
              <a:gd name="T25" fmla="*/ 293 h 1050"/>
              <a:gd name="T26" fmla="*/ 875 w 1285"/>
              <a:gd name="T27" fmla="*/ 437 h 1050"/>
              <a:gd name="T28" fmla="*/ 962 w 1285"/>
              <a:gd name="T29" fmla="*/ 525 h 1050"/>
              <a:gd name="T30" fmla="*/ 875 w 1285"/>
              <a:gd name="T31" fmla="*/ 612 h 1050"/>
              <a:gd name="T32" fmla="*/ 875 w 1285"/>
              <a:gd name="T33" fmla="*/ 757 h 1050"/>
              <a:gd name="T34" fmla="*/ 730 w 1285"/>
              <a:gd name="T35" fmla="*/ 757 h 1050"/>
              <a:gd name="T36" fmla="*/ 642 w 1285"/>
              <a:gd name="T37" fmla="*/ 845 h 1050"/>
              <a:gd name="T38" fmla="*/ 555 w 1285"/>
              <a:gd name="T39" fmla="*/ 757 h 1050"/>
              <a:gd name="T40" fmla="*/ 410 w 1285"/>
              <a:gd name="T41" fmla="*/ 757 h 1050"/>
              <a:gd name="T42" fmla="*/ 1167 w 1285"/>
              <a:gd name="T43" fmla="*/ 935 h 1050"/>
              <a:gd name="T44" fmla="*/ 1167 w 1285"/>
              <a:gd name="T45" fmla="*/ 115 h 1050"/>
              <a:gd name="T46" fmla="*/ 117 w 1285"/>
              <a:gd name="T47" fmla="*/ 115 h 1050"/>
              <a:gd name="T48" fmla="*/ 117 w 1285"/>
              <a:gd name="T49" fmla="*/ 935 h 1050"/>
              <a:gd name="T50" fmla="*/ 1167 w 1285"/>
              <a:gd name="T51" fmla="*/ 935 h 1050"/>
              <a:gd name="T52" fmla="*/ 1167 w 1285"/>
              <a:gd name="T53" fmla="*/ 0 h 1050"/>
              <a:gd name="T54" fmla="*/ 1284 w 1285"/>
              <a:gd name="T55" fmla="*/ 118 h 1050"/>
              <a:gd name="T56" fmla="*/ 1284 w 1285"/>
              <a:gd name="T57" fmla="*/ 932 h 1050"/>
              <a:gd name="T58" fmla="*/ 1167 w 1285"/>
              <a:gd name="T59" fmla="*/ 1049 h 1050"/>
              <a:gd name="T60" fmla="*/ 117 w 1285"/>
              <a:gd name="T61" fmla="*/ 1049 h 1050"/>
              <a:gd name="T62" fmla="*/ 0 w 1285"/>
              <a:gd name="T63" fmla="*/ 932 h 1050"/>
              <a:gd name="T64" fmla="*/ 0 w 1285"/>
              <a:gd name="T65" fmla="*/ 118 h 1050"/>
              <a:gd name="T66" fmla="*/ 117 w 1285"/>
              <a:gd name="T67" fmla="*/ 0 h 1050"/>
              <a:gd name="T68" fmla="*/ 1167 w 1285"/>
              <a:gd name="T6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5" h="1050">
                <a:moveTo>
                  <a:pt x="642" y="350"/>
                </a:moveTo>
                <a:lnTo>
                  <a:pt x="642" y="700"/>
                </a:lnTo>
                <a:cubicBezTo>
                  <a:pt x="738" y="700"/>
                  <a:pt x="817" y="620"/>
                  <a:pt x="817" y="525"/>
                </a:cubicBezTo>
                <a:cubicBezTo>
                  <a:pt x="817" y="429"/>
                  <a:pt x="738" y="350"/>
                  <a:pt x="642" y="350"/>
                </a:cubicBezTo>
                <a:close/>
                <a:moveTo>
                  <a:pt x="410" y="757"/>
                </a:moveTo>
                <a:lnTo>
                  <a:pt x="410" y="612"/>
                </a:lnTo>
                <a:lnTo>
                  <a:pt x="322" y="525"/>
                </a:lnTo>
                <a:lnTo>
                  <a:pt x="410" y="437"/>
                </a:lnTo>
                <a:lnTo>
                  <a:pt x="410" y="293"/>
                </a:lnTo>
                <a:lnTo>
                  <a:pt x="555" y="293"/>
                </a:lnTo>
                <a:lnTo>
                  <a:pt x="642" y="205"/>
                </a:lnTo>
                <a:lnTo>
                  <a:pt x="730" y="293"/>
                </a:lnTo>
                <a:lnTo>
                  <a:pt x="875" y="293"/>
                </a:lnTo>
                <a:lnTo>
                  <a:pt x="875" y="437"/>
                </a:lnTo>
                <a:lnTo>
                  <a:pt x="962" y="525"/>
                </a:lnTo>
                <a:lnTo>
                  <a:pt x="875" y="612"/>
                </a:lnTo>
                <a:lnTo>
                  <a:pt x="875" y="757"/>
                </a:lnTo>
                <a:lnTo>
                  <a:pt x="730" y="757"/>
                </a:lnTo>
                <a:lnTo>
                  <a:pt x="642" y="845"/>
                </a:lnTo>
                <a:lnTo>
                  <a:pt x="555" y="757"/>
                </a:lnTo>
                <a:lnTo>
                  <a:pt x="410" y="757"/>
                </a:lnTo>
                <a:close/>
                <a:moveTo>
                  <a:pt x="1167" y="935"/>
                </a:moveTo>
                <a:lnTo>
                  <a:pt x="1167" y="115"/>
                </a:lnTo>
                <a:lnTo>
                  <a:pt x="117" y="115"/>
                </a:lnTo>
                <a:lnTo>
                  <a:pt x="117" y="935"/>
                </a:lnTo>
                <a:lnTo>
                  <a:pt x="1167" y="935"/>
                </a:lnTo>
                <a:close/>
                <a:moveTo>
                  <a:pt x="1167" y="0"/>
                </a:moveTo>
                <a:cubicBezTo>
                  <a:pt x="1230" y="0"/>
                  <a:pt x="1284" y="55"/>
                  <a:pt x="1284" y="118"/>
                </a:cubicBezTo>
                <a:lnTo>
                  <a:pt x="1284" y="932"/>
                </a:lnTo>
                <a:cubicBezTo>
                  <a:pt x="1284" y="995"/>
                  <a:pt x="1230" y="1049"/>
                  <a:pt x="1167" y="1049"/>
                </a:cubicBezTo>
                <a:lnTo>
                  <a:pt x="117" y="1049"/>
                </a:lnTo>
                <a:cubicBezTo>
                  <a:pt x="55" y="1049"/>
                  <a:pt x="0" y="995"/>
                  <a:pt x="0" y="932"/>
                </a:cubicBezTo>
                <a:lnTo>
                  <a:pt x="0" y="118"/>
                </a:lnTo>
                <a:cubicBezTo>
                  <a:pt x="0" y="55"/>
                  <a:pt x="55"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65644" y="1441450"/>
            <a:ext cx="266700" cy="503238"/>
          </a:xfrm>
          <a:custGeom>
            <a:avLst/>
            <a:gdLst>
              <a:gd name="T0" fmla="*/ 574 w 742"/>
              <a:gd name="T1" fmla="*/ 834 h 1400"/>
              <a:gd name="T2" fmla="*/ 465 w 742"/>
              <a:gd name="T3" fmla="*/ 724 h 1400"/>
              <a:gd name="T4" fmla="*/ 465 w 742"/>
              <a:gd name="T5" fmla="*/ 943 h 1400"/>
              <a:gd name="T6" fmla="*/ 574 w 742"/>
              <a:gd name="T7" fmla="*/ 834 h 1400"/>
              <a:gd name="T8" fmla="*/ 465 w 742"/>
              <a:gd name="T9" fmla="*/ 224 h 1400"/>
              <a:gd name="T10" fmla="*/ 465 w 742"/>
              <a:gd name="T11" fmla="*/ 443 h 1400"/>
              <a:gd name="T12" fmla="*/ 574 w 742"/>
              <a:gd name="T13" fmla="*/ 334 h 1400"/>
              <a:gd name="T14" fmla="*/ 465 w 742"/>
              <a:gd name="T15" fmla="*/ 224 h 1400"/>
              <a:gd name="T16" fmla="*/ 741 w 742"/>
              <a:gd name="T17" fmla="*/ 334 h 1400"/>
              <a:gd name="T18" fmla="*/ 489 w 742"/>
              <a:gd name="T19" fmla="*/ 582 h 1400"/>
              <a:gd name="T20" fmla="*/ 741 w 742"/>
              <a:gd name="T21" fmla="*/ 834 h 1400"/>
              <a:gd name="T22" fmla="*/ 407 w 742"/>
              <a:gd name="T23" fmla="*/ 1167 h 1400"/>
              <a:gd name="T24" fmla="*/ 350 w 742"/>
              <a:gd name="T25" fmla="*/ 1167 h 1400"/>
              <a:gd name="T26" fmla="*/ 350 w 742"/>
              <a:gd name="T27" fmla="*/ 724 h 1400"/>
              <a:gd name="T28" fmla="*/ 82 w 742"/>
              <a:gd name="T29" fmla="*/ 992 h 1400"/>
              <a:gd name="T30" fmla="*/ 0 w 742"/>
              <a:gd name="T31" fmla="*/ 910 h 1400"/>
              <a:gd name="T32" fmla="*/ 325 w 742"/>
              <a:gd name="T33" fmla="*/ 582 h 1400"/>
              <a:gd name="T34" fmla="*/ 0 w 742"/>
              <a:gd name="T35" fmla="*/ 257 h 1400"/>
              <a:gd name="T36" fmla="*/ 82 w 742"/>
              <a:gd name="T37" fmla="*/ 175 h 1400"/>
              <a:gd name="T38" fmla="*/ 350 w 742"/>
              <a:gd name="T39" fmla="*/ 443 h 1400"/>
              <a:gd name="T40" fmla="*/ 350 w 742"/>
              <a:gd name="T41" fmla="*/ 0 h 1400"/>
              <a:gd name="T42" fmla="*/ 407 w 742"/>
              <a:gd name="T43" fmla="*/ 0 h 1400"/>
              <a:gd name="T44" fmla="*/ 741 w 742"/>
              <a:gd name="T45" fmla="*/ 334 h 1400"/>
              <a:gd name="T46" fmla="*/ 582 w 742"/>
              <a:gd name="T47" fmla="*/ 1399 h 1400"/>
              <a:gd name="T48" fmla="*/ 582 w 742"/>
              <a:gd name="T49" fmla="*/ 1282 h 1400"/>
              <a:gd name="T50" fmla="*/ 700 w 742"/>
              <a:gd name="T51" fmla="*/ 1282 h 1400"/>
              <a:gd name="T52" fmla="*/ 700 w 742"/>
              <a:gd name="T53" fmla="*/ 1399 h 1400"/>
              <a:gd name="T54" fmla="*/ 582 w 742"/>
              <a:gd name="T55" fmla="*/ 1399 h 1400"/>
              <a:gd name="T56" fmla="*/ 115 w 742"/>
              <a:gd name="T57" fmla="*/ 1399 h 1400"/>
              <a:gd name="T58" fmla="*/ 115 w 742"/>
              <a:gd name="T59" fmla="*/ 1282 h 1400"/>
              <a:gd name="T60" fmla="*/ 232 w 742"/>
              <a:gd name="T61" fmla="*/ 1282 h 1400"/>
              <a:gd name="T62" fmla="*/ 232 w 742"/>
              <a:gd name="T63" fmla="*/ 1399 h 1400"/>
              <a:gd name="T64" fmla="*/ 115 w 742"/>
              <a:gd name="T65" fmla="*/ 1399 h 1400"/>
              <a:gd name="T66" fmla="*/ 350 w 742"/>
              <a:gd name="T67" fmla="*/ 1399 h 1400"/>
              <a:gd name="T68" fmla="*/ 350 w 742"/>
              <a:gd name="T69" fmla="*/ 1282 h 1400"/>
              <a:gd name="T70" fmla="*/ 465 w 742"/>
              <a:gd name="T71" fmla="*/ 1282 h 1400"/>
              <a:gd name="T72" fmla="*/ 465 w 742"/>
              <a:gd name="T73" fmla="*/ 1399 h 1400"/>
              <a:gd name="T74" fmla="*/ 350 w 742"/>
              <a:gd name="T75" fmla="*/ 1399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42" h="1400">
                <a:moveTo>
                  <a:pt x="574" y="834"/>
                </a:moveTo>
                <a:lnTo>
                  <a:pt x="465" y="724"/>
                </a:lnTo>
                <a:lnTo>
                  <a:pt x="465" y="943"/>
                </a:lnTo>
                <a:lnTo>
                  <a:pt x="574" y="834"/>
                </a:lnTo>
                <a:close/>
                <a:moveTo>
                  <a:pt x="465" y="224"/>
                </a:moveTo>
                <a:lnTo>
                  <a:pt x="465" y="443"/>
                </a:lnTo>
                <a:lnTo>
                  <a:pt x="574" y="334"/>
                </a:lnTo>
                <a:lnTo>
                  <a:pt x="465" y="224"/>
                </a:lnTo>
                <a:close/>
                <a:moveTo>
                  <a:pt x="741" y="334"/>
                </a:moveTo>
                <a:lnTo>
                  <a:pt x="489" y="582"/>
                </a:lnTo>
                <a:lnTo>
                  <a:pt x="741" y="834"/>
                </a:lnTo>
                <a:lnTo>
                  <a:pt x="407" y="1167"/>
                </a:lnTo>
                <a:lnTo>
                  <a:pt x="350" y="1167"/>
                </a:lnTo>
                <a:lnTo>
                  <a:pt x="350" y="724"/>
                </a:lnTo>
                <a:lnTo>
                  <a:pt x="82" y="992"/>
                </a:lnTo>
                <a:lnTo>
                  <a:pt x="0" y="910"/>
                </a:lnTo>
                <a:lnTo>
                  <a:pt x="325" y="582"/>
                </a:lnTo>
                <a:lnTo>
                  <a:pt x="0" y="257"/>
                </a:lnTo>
                <a:lnTo>
                  <a:pt x="82" y="175"/>
                </a:lnTo>
                <a:lnTo>
                  <a:pt x="350" y="443"/>
                </a:lnTo>
                <a:lnTo>
                  <a:pt x="350" y="0"/>
                </a:lnTo>
                <a:lnTo>
                  <a:pt x="407" y="0"/>
                </a:lnTo>
                <a:lnTo>
                  <a:pt x="741" y="334"/>
                </a:lnTo>
                <a:close/>
                <a:moveTo>
                  <a:pt x="582" y="1399"/>
                </a:moveTo>
                <a:lnTo>
                  <a:pt x="582" y="1282"/>
                </a:lnTo>
                <a:lnTo>
                  <a:pt x="700" y="1282"/>
                </a:lnTo>
                <a:lnTo>
                  <a:pt x="700" y="1399"/>
                </a:lnTo>
                <a:lnTo>
                  <a:pt x="582" y="1399"/>
                </a:lnTo>
                <a:close/>
                <a:moveTo>
                  <a:pt x="115" y="1399"/>
                </a:moveTo>
                <a:lnTo>
                  <a:pt x="115" y="1282"/>
                </a:lnTo>
                <a:lnTo>
                  <a:pt x="232" y="1282"/>
                </a:lnTo>
                <a:lnTo>
                  <a:pt x="232" y="1399"/>
                </a:lnTo>
                <a:lnTo>
                  <a:pt x="115" y="1399"/>
                </a:lnTo>
                <a:close/>
                <a:moveTo>
                  <a:pt x="350" y="1399"/>
                </a:moveTo>
                <a:lnTo>
                  <a:pt x="350" y="1282"/>
                </a:lnTo>
                <a:lnTo>
                  <a:pt x="465" y="1282"/>
                </a:lnTo>
                <a:lnTo>
                  <a:pt x="465" y="1399"/>
                </a:lnTo>
                <a:lnTo>
                  <a:pt x="350" y="139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069" y="2371727"/>
            <a:ext cx="463550" cy="377825"/>
          </a:xfrm>
          <a:custGeom>
            <a:avLst/>
            <a:gdLst>
              <a:gd name="T0" fmla="*/ 1167 w 1286"/>
              <a:gd name="T1" fmla="*/ 935 h 1051"/>
              <a:gd name="T2" fmla="*/ 1167 w 1286"/>
              <a:gd name="T3" fmla="*/ 115 h 1051"/>
              <a:gd name="T4" fmla="*/ 118 w 1286"/>
              <a:gd name="T5" fmla="*/ 115 h 1051"/>
              <a:gd name="T6" fmla="*/ 118 w 1286"/>
              <a:gd name="T7" fmla="*/ 935 h 1051"/>
              <a:gd name="T8" fmla="*/ 1167 w 1286"/>
              <a:gd name="T9" fmla="*/ 935 h 1051"/>
              <a:gd name="T10" fmla="*/ 1167 w 1286"/>
              <a:gd name="T11" fmla="*/ 0 h 1051"/>
              <a:gd name="T12" fmla="*/ 1285 w 1286"/>
              <a:gd name="T13" fmla="*/ 118 h 1051"/>
              <a:gd name="T14" fmla="*/ 1285 w 1286"/>
              <a:gd name="T15" fmla="*/ 932 h 1051"/>
              <a:gd name="T16" fmla="*/ 1167 w 1286"/>
              <a:gd name="T17" fmla="*/ 1050 h 1051"/>
              <a:gd name="T18" fmla="*/ 118 w 1286"/>
              <a:gd name="T19" fmla="*/ 1050 h 1051"/>
              <a:gd name="T20" fmla="*/ 0 w 1286"/>
              <a:gd name="T21" fmla="*/ 932 h 1051"/>
              <a:gd name="T22" fmla="*/ 0 w 1286"/>
              <a:gd name="T23" fmla="*/ 118 h 1051"/>
              <a:gd name="T24" fmla="*/ 118 w 1286"/>
              <a:gd name="T25" fmla="*/ 0 h 1051"/>
              <a:gd name="T26" fmla="*/ 1167 w 1286"/>
              <a:gd name="T27" fmla="*/ 0 h 1051"/>
              <a:gd name="T28" fmla="*/ 760 w 1286"/>
              <a:gd name="T29" fmla="*/ 757 h 1051"/>
              <a:gd name="T30" fmla="*/ 643 w 1286"/>
              <a:gd name="T31" fmla="*/ 905 h 1051"/>
              <a:gd name="T32" fmla="*/ 525 w 1286"/>
              <a:gd name="T33" fmla="*/ 757 h 1051"/>
              <a:gd name="T34" fmla="*/ 760 w 1286"/>
              <a:gd name="T35" fmla="*/ 757 h 1051"/>
              <a:gd name="T36" fmla="*/ 293 w 1286"/>
              <a:gd name="T37" fmla="*/ 408 h 1051"/>
              <a:gd name="T38" fmla="*/ 293 w 1286"/>
              <a:gd name="T39" fmla="*/ 643 h 1051"/>
              <a:gd name="T40" fmla="*/ 148 w 1286"/>
              <a:gd name="T41" fmla="*/ 525 h 1051"/>
              <a:gd name="T42" fmla="*/ 293 w 1286"/>
              <a:gd name="T43" fmla="*/ 408 h 1051"/>
              <a:gd name="T44" fmla="*/ 992 w 1286"/>
              <a:gd name="T45" fmla="*/ 408 h 1051"/>
              <a:gd name="T46" fmla="*/ 1137 w 1286"/>
              <a:gd name="T47" fmla="*/ 525 h 1051"/>
              <a:gd name="T48" fmla="*/ 992 w 1286"/>
              <a:gd name="T49" fmla="*/ 643 h 1051"/>
              <a:gd name="T50" fmla="*/ 992 w 1286"/>
              <a:gd name="T51" fmla="*/ 408 h 1051"/>
              <a:gd name="T52" fmla="*/ 643 w 1286"/>
              <a:gd name="T53" fmla="*/ 145 h 1051"/>
              <a:gd name="T54" fmla="*/ 760 w 1286"/>
              <a:gd name="T55" fmla="*/ 293 h 1051"/>
              <a:gd name="T56" fmla="*/ 525 w 1286"/>
              <a:gd name="T57" fmla="*/ 293 h 1051"/>
              <a:gd name="T58" fmla="*/ 643 w 1286"/>
              <a:gd name="T59" fmla="*/ 14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1051">
                <a:moveTo>
                  <a:pt x="1167" y="935"/>
                </a:moveTo>
                <a:lnTo>
                  <a:pt x="1167" y="115"/>
                </a:lnTo>
                <a:lnTo>
                  <a:pt x="118" y="115"/>
                </a:lnTo>
                <a:lnTo>
                  <a:pt x="118" y="935"/>
                </a:lnTo>
                <a:lnTo>
                  <a:pt x="1167" y="935"/>
                </a:lnTo>
                <a:close/>
                <a:moveTo>
                  <a:pt x="1167" y="0"/>
                </a:moveTo>
                <a:cubicBezTo>
                  <a:pt x="1230" y="0"/>
                  <a:pt x="1285" y="55"/>
                  <a:pt x="1285" y="118"/>
                </a:cubicBezTo>
                <a:lnTo>
                  <a:pt x="1285" y="932"/>
                </a:lnTo>
                <a:cubicBezTo>
                  <a:pt x="1285" y="995"/>
                  <a:pt x="1230" y="1050"/>
                  <a:pt x="1167" y="1050"/>
                </a:cubicBezTo>
                <a:lnTo>
                  <a:pt x="118" y="1050"/>
                </a:lnTo>
                <a:cubicBezTo>
                  <a:pt x="55" y="1050"/>
                  <a:pt x="0" y="995"/>
                  <a:pt x="0" y="932"/>
                </a:cubicBezTo>
                <a:lnTo>
                  <a:pt x="0" y="118"/>
                </a:lnTo>
                <a:cubicBezTo>
                  <a:pt x="0" y="55"/>
                  <a:pt x="55" y="0"/>
                  <a:pt x="118" y="0"/>
                </a:cubicBezTo>
                <a:lnTo>
                  <a:pt x="1167" y="0"/>
                </a:lnTo>
                <a:close/>
                <a:moveTo>
                  <a:pt x="760" y="757"/>
                </a:moveTo>
                <a:lnTo>
                  <a:pt x="643" y="905"/>
                </a:lnTo>
                <a:lnTo>
                  <a:pt x="525" y="757"/>
                </a:lnTo>
                <a:lnTo>
                  <a:pt x="760" y="757"/>
                </a:lnTo>
                <a:close/>
                <a:moveTo>
                  <a:pt x="293" y="408"/>
                </a:moveTo>
                <a:lnTo>
                  <a:pt x="293" y="643"/>
                </a:lnTo>
                <a:lnTo>
                  <a:pt x="148" y="525"/>
                </a:lnTo>
                <a:lnTo>
                  <a:pt x="293" y="408"/>
                </a:lnTo>
                <a:close/>
                <a:moveTo>
                  <a:pt x="992" y="408"/>
                </a:moveTo>
                <a:lnTo>
                  <a:pt x="1137" y="525"/>
                </a:lnTo>
                <a:lnTo>
                  <a:pt x="992" y="643"/>
                </a:lnTo>
                <a:lnTo>
                  <a:pt x="992" y="408"/>
                </a:lnTo>
                <a:close/>
                <a:moveTo>
                  <a:pt x="643" y="145"/>
                </a:moveTo>
                <a:lnTo>
                  <a:pt x="760" y="293"/>
                </a:lnTo>
                <a:lnTo>
                  <a:pt x="525" y="293"/>
                </a:lnTo>
                <a:lnTo>
                  <a:pt x="643" y="14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51856" y="2362201"/>
            <a:ext cx="419100" cy="398463"/>
          </a:xfrm>
          <a:custGeom>
            <a:avLst/>
            <a:gdLst>
              <a:gd name="T0" fmla="*/ 407 w 1165"/>
              <a:gd name="T1" fmla="*/ 932 h 1108"/>
              <a:gd name="T2" fmla="*/ 845 w 1165"/>
              <a:gd name="T3" fmla="*/ 639 h 1108"/>
              <a:gd name="T4" fmla="*/ 407 w 1165"/>
              <a:gd name="T5" fmla="*/ 407 h 1108"/>
              <a:gd name="T6" fmla="*/ 407 w 1165"/>
              <a:gd name="T7" fmla="*/ 932 h 1108"/>
              <a:gd name="T8" fmla="*/ 465 w 1165"/>
              <a:gd name="T9" fmla="*/ 115 h 1108"/>
              <a:gd name="T10" fmla="*/ 465 w 1165"/>
              <a:gd name="T11" fmla="*/ 232 h 1108"/>
              <a:gd name="T12" fmla="*/ 700 w 1165"/>
              <a:gd name="T13" fmla="*/ 232 h 1108"/>
              <a:gd name="T14" fmla="*/ 700 w 1165"/>
              <a:gd name="T15" fmla="*/ 115 h 1108"/>
              <a:gd name="T16" fmla="*/ 465 w 1165"/>
              <a:gd name="T17" fmla="*/ 115 h 1108"/>
              <a:gd name="T18" fmla="*/ 815 w 1165"/>
              <a:gd name="T19" fmla="*/ 232 h 1108"/>
              <a:gd name="T20" fmla="*/ 1164 w 1165"/>
              <a:gd name="T21" fmla="*/ 232 h 1108"/>
              <a:gd name="T22" fmla="*/ 1164 w 1165"/>
              <a:gd name="T23" fmla="*/ 989 h 1108"/>
              <a:gd name="T24" fmla="*/ 1050 w 1165"/>
              <a:gd name="T25" fmla="*/ 1107 h 1108"/>
              <a:gd name="T26" fmla="*/ 115 w 1165"/>
              <a:gd name="T27" fmla="*/ 1107 h 1108"/>
              <a:gd name="T28" fmla="*/ 0 w 1165"/>
              <a:gd name="T29" fmla="*/ 989 h 1108"/>
              <a:gd name="T30" fmla="*/ 0 w 1165"/>
              <a:gd name="T31" fmla="*/ 232 h 1108"/>
              <a:gd name="T32" fmla="*/ 350 w 1165"/>
              <a:gd name="T33" fmla="*/ 232 h 1108"/>
              <a:gd name="T34" fmla="*/ 350 w 1165"/>
              <a:gd name="T35" fmla="*/ 115 h 1108"/>
              <a:gd name="T36" fmla="*/ 465 w 1165"/>
              <a:gd name="T37" fmla="*/ 0 h 1108"/>
              <a:gd name="T38" fmla="*/ 700 w 1165"/>
              <a:gd name="T39" fmla="*/ 0 h 1108"/>
              <a:gd name="T40" fmla="*/ 815 w 1165"/>
              <a:gd name="T41" fmla="*/ 115 h 1108"/>
              <a:gd name="T42" fmla="*/ 815 w 1165"/>
              <a:gd name="T43" fmla="*/ 23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1108">
                <a:moveTo>
                  <a:pt x="407" y="932"/>
                </a:moveTo>
                <a:lnTo>
                  <a:pt x="845" y="639"/>
                </a:lnTo>
                <a:lnTo>
                  <a:pt x="407" y="407"/>
                </a:lnTo>
                <a:lnTo>
                  <a:pt x="407" y="932"/>
                </a:lnTo>
                <a:close/>
                <a:moveTo>
                  <a:pt x="465" y="115"/>
                </a:moveTo>
                <a:lnTo>
                  <a:pt x="465" y="232"/>
                </a:lnTo>
                <a:lnTo>
                  <a:pt x="700" y="232"/>
                </a:lnTo>
                <a:lnTo>
                  <a:pt x="700" y="115"/>
                </a:lnTo>
                <a:lnTo>
                  <a:pt x="465" y="115"/>
                </a:lnTo>
                <a:close/>
                <a:moveTo>
                  <a:pt x="815" y="232"/>
                </a:moveTo>
                <a:lnTo>
                  <a:pt x="1164" y="232"/>
                </a:lnTo>
                <a:lnTo>
                  <a:pt x="1164" y="989"/>
                </a:lnTo>
                <a:cubicBezTo>
                  <a:pt x="1164" y="1055"/>
                  <a:pt x="1115" y="1107"/>
                  <a:pt x="1050" y="1107"/>
                </a:cubicBezTo>
                <a:lnTo>
                  <a:pt x="115" y="1107"/>
                </a:lnTo>
                <a:cubicBezTo>
                  <a:pt x="49" y="1107"/>
                  <a:pt x="0" y="1055"/>
                  <a:pt x="0" y="989"/>
                </a:cubicBezTo>
                <a:lnTo>
                  <a:pt x="0" y="232"/>
                </a:lnTo>
                <a:lnTo>
                  <a:pt x="350" y="232"/>
                </a:lnTo>
                <a:lnTo>
                  <a:pt x="350" y="115"/>
                </a:lnTo>
                <a:cubicBezTo>
                  <a:pt x="350" y="49"/>
                  <a:pt x="399" y="0"/>
                  <a:pt x="465" y="0"/>
                </a:cubicBezTo>
                <a:lnTo>
                  <a:pt x="700" y="0"/>
                </a:lnTo>
                <a:cubicBezTo>
                  <a:pt x="765" y="0"/>
                  <a:pt x="815" y="49"/>
                  <a:pt x="815" y="115"/>
                </a:cubicBezTo>
                <a:lnTo>
                  <a:pt x="815"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02783" y="2341565"/>
            <a:ext cx="461963" cy="441325"/>
          </a:xfrm>
          <a:custGeom>
            <a:avLst/>
            <a:gdLst>
              <a:gd name="T0" fmla="*/ 642 w 1285"/>
              <a:gd name="T1" fmla="*/ 817 h 1225"/>
              <a:gd name="T2" fmla="*/ 962 w 1285"/>
              <a:gd name="T3" fmla="*/ 585 h 1225"/>
              <a:gd name="T4" fmla="*/ 642 w 1285"/>
              <a:gd name="T5" fmla="*/ 410 h 1225"/>
              <a:gd name="T6" fmla="*/ 642 w 1285"/>
              <a:gd name="T7" fmla="*/ 817 h 1225"/>
              <a:gd name="T8" fmla="*/ 642 w 1285"/>
              <a:gd name="T9" fmla="*/ 118 h 1225"/>
              <a:gd name="T10" fmla="*/ 642 w 1285"/>
              <a:gd name="T11" fmla="*/ 235 h 1225"/>
              <a:gd name="T12" fmla="*/ 874 w 1285"/>
              <a:gd name="T13" fmla="*/ 235 h 1225"/>
              <a:gd name="T14" fmla="*/ 874 w 1285"/>
              <a:gd name="T15" fmla="*/ 118 h 1225"/>
              <a:gd name="T16" fmla="*/ 642 w 1285"/>
              <a:gd name="T17" fmla="*/ 118 h 1225"/>
              <a:gd name="T18" fmla="*/ 992 w 1285"/>
              <a:gd name="T19" fmla="*/ 235 h 1225"/>
              <a:gd name="T20" fmla="*/ 1284 w 1285"/>
              <a:gd name="T21" fmla="*/ 235 h 1225"/>
              <a:gd name="T22" fmla="*/ 1284 w 1285"/>
              <a:gd name="T23" fmla="*/ 874 h 1225"/>
              <a:gd name="T24" fmla="*/ 1167 w 1285"/>
              <a:gd name="T25" fmla="*/ 992 h 1225"/>
              <a:gd name="T26" fmla="*/ 350 w 1285"/>
              <a:gd name="T27" fmla="*/ 992 h 1225"/>
              <a:gd name="T28" fmla="*/ 235 w 1285"/>
              <a:gd name="T29" fmla="*/ 874 h 1225"/>
              <a:gd name="T30" fmla="*/ 235 w 1285"/>
              <a:gd name="T31" fmla="*/ 235 h 1225"/>
              <a:gd name="T32" fmla="*/ 524 w 1285"/>
              <a:gd name="T33" fmla="*/ 235 h 1225"/>
              <a:gd name="T34" fmla="*/ 524 w 1285"/>
              <a:gd name="T35" fmla="*/ 118 h 1225"/>
              <a:gd name="T36" fmla="*/ 642 w 1285"/>
              <a:gd name="T37" fmla="*/ 0 h 1225"/>
              <a:gd name="T38" fmla="*/ 874 w 1285"/>
              <a:gd name="T39" fmla="*/ 0 h 1225"/>
              <a:gd name="T40" fmla="*/ 992 w 1285"/>
              <a:gd name="T41" fmla="*/ 118 h 1225"/>
              <a:gd name="T42" fmla="*/ 992 w 1285"/>
              <a:gd name="T43" fmla="*/ 235 h 1225"/>
              <a:gd name="T44" fmla="*/ 117 w 1285"/>
              <a:gd name="T45" fmla="*/ 467 h 1225"/>
              <a:gd name="T46" fmla="*/ 117 w 1285"/>
              <a:gd name="T47" fmla="*/ 1110 h 1225"/>
              <a:gd name="T48" fmla="*/ 1049 w 1285"/>
              <a:gd name="T49" fmla="*/ 1110 h 1225"/>
              <a:gd name="T50" fmla="*/ 934 w 1285"/>
              <a:gd name="T51" fmla="*/ 1224 h 1225"/>
              <a:gd name="T52" fmla="*/ 117 w 1285"/>
              <a:gd name="T53" fmla="*/ 1224 h 1225"/>
              <a:gd name="T54" fmla="*/ 0 w 1285"/>
              <a:gd name="T55" fmla="*/ 1110 h 1225"/>
              <a:gd name="T56" fmla="*/ 0 w 1285"/>
              <a:gd name="T57" fmla="*/ 467 h 1225"/>
              <a:gd name="T58" fmla="*/ 117 w 1285"/>
              <a:gd name="T59" fmla="*/ 467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5" h="1225">
                <a:moveTo>
                  <a:pt x="642" y="817"/>
                </a:moveTo>
                <a:lnTo>
                  <a:pt x="962" y="585"/>
                </a:lnTo>
                <a:lnTo>
                  <a:pt x="642" y="410"/>
                </a:lnTo>
                <a:lnTo>
                  <a:pt x="642" y="817"/>
                </a:lnTo>
                <a:close/>
                <a:moveTo>
                  <a:pt x="642" y="118"/>
                </a:moveTo>
                <a:lnTo>
                  <a:pt x="642" y="235"/>
                </a:lnTo>
                <a:lnTo>
                  <a:pt x="874" y="235"/>
                </a:lnTo>
                <a:lnTo>
                  <a:pt x="874" y="118"/>
                </a:lnTo>
                <a:lnTo>
                  <a:pt x="642" y="118"/>
                </a:lnTo>
                <a:close/>
                <a:moveTo>
                  <a:pt x="992" y="235"/>
                </a:moveTo>
                <a:lnTo>
                  <a:pt x="1284" y="235"/>
                </a:lnTo>
                <a:lnTo>
                  <a:pt x="1284" y="874"/>
                </a:lnTo>
                <a:cubicBezTo>
                  <a:pt x="1284" y="940"/>
                  <a:pt x="1232" y="992"/>
                  <a:pt x="1167" y="992"/>
                </a:cubicBezTo>
                <a:lnTo>
                  <a:pt x="350" y="992"/>
                </a:lnTo>
                <a:cubicBezTo>
                  <a:pt x="284" y="992"/>
                  <a:pt x="235" y="940"/>
                  <a:pt x="235" y="874"/>
                </a:cubicBezTo>
                <a:lnTo>
                  <a:pt x="235" y="235"/>
                </a:lnTo>
                <a:lnTo>
                  <a:pt x="524" y="235"/>
                </a:lnTo>
                <a:lnTo>
                  <a:pt x="524" y="118"/>
                </a:lnTo>
                <a:cubicBezTo>
                  <a:pt x="524" y="52"/>
                  <a:pt x="576" y="0"/>
                  <a:pt x="642" y="0"/>
                </a:cubicBezTo>
                <a:lnTo>
                  <a:pt x="874" y="0"/>
                </a:lnTo>
                <a:cubicBezTo>
                  <a:pt x="940" y="0"/>
                  <a:pt x="992" y="52"/>
                  <a:pt x="992" y="118"/>
                </a:cubicBezTo>
                <a:lnTo>
                  <a:pt x="992" y="235"/>
                </a:lnTo>
                <a:close/>
                <a:moveTo>
                  <a:pt x="117" y="467"/>
                </a:moveTo>
                <a:lnTo>
                  <a:pt x="117" y="1110"/>
                </a:lnTo>
                <a:lnTo>
                  <a:pt x="1049" y="1110"/>
                </a:lnTo>
                <a:cubicBezTo>
                  <a:pt x="1049" y="1175"/>
                  <a:pt x="1000" y="1224"/>
                  <a:pt x="934" y="1224"/>
                </a:cubicBezTo>
                <a:lnTo>
                  <a:pt x="117" y="1224"/>
                </a:lnTo>
                <a:cubicBezTo>
                  <a:pt x="52" y="1224"/>
                  <a:pt x="0" y="1175"/>
                  <a:pt x="0" y="1110"/>
                </a:cubicBezTo>
                <a:lnTo>
                  <a:pt x="0" y="467"/>
                </a:lnTo>
                <a:lnTo>
                  <a:pt x="117" y="4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18796" y="2352675"/>
            <a:ext cx="377825" cy="419100"/>
          </a:xfrm>
          <a:custGeom>
            <a:avLst/>
            <a:gdLst>
              <a:gd name="T0" fmla="*/ 874 w 1050"/>
              <a:gd name="T1" fmla="*/ 820 h 1163"/>
              <a:gd name="T2" fmla="*/ 1044 w 1050"/>
              <a:gd name="T3" fmla="*/ 990 h 1163"/>
              <a:gd name="T4" fmla="*/ 874 w 1050"/>
              <a:gd name="T5" fmla="*/ 1162 h 1163"/>
              <a:gd name="T6" fmla="*/ 705 w 1050"/>
              <a:gd name="T7" fmla="*/ 990 h 1163"/>
              <a:gd name="T8" fmla="*/ 708 w 1050"/>
              <a:gd name="T9" fmla="*/ 951 h 1163"/>
              <a:gd name="T10" fmla="*/ 295 w 1050"/>
              <a:gd name="T11" fmla="*/ 711 h 1163"/>
              <a:gd name="T12" fmla="*/ 175 w 1050"/>
              <a:gd name="T13" fmla="*/ 757 h 1163"/>
              <a:gd name="T14" fmla="*/ 0 w 1050"/>
              <a:gd name="T15" fmla="*/ 583 h 1163"/>
              <a:gd name="T16" fmla="*/ 175 w 1050"/>
              <a:gd name="T17" fmla="*/ 408 h 1163"/>
              <a:gd name="T18" fmla="*/ 295 w 1050"/>
              <a:gd name="T19" fmla="*/ 454 h 1163"/>
              <a:gd name="T20" fmla="*/ 705 w 1050"/>
              <a:gd name="T21" fmla="*/ 216 h 1163"/>
              <a:gd name="T22" fmla="*/ 700 w 1050"/>
              <a:gd name="T23" fmla="*/ 175 h 1163"/>
              <a:gd name="T24" fmla="*/ 874 w 1050"/>
              <a:gd name="T25" fmla="*/ 0 h 1163"/>
              <a:gd name="T26" fmla="*/ 1049 w 1050"/>
              <a:gd name="T27" fmla="*/ 175 h 1163"/>
              <a:gd name="T28" fmla="*/ 874 w 1050"/>
              <a:gd name="T29" fmla="*/ 350 h 1163"/>
              <a:gd name="T30" fmla="*/ 754 w 1050"/>
              <a:gd name="T31" fmla="*/ 301 h 1163"/>
              <a:gd name="T32" fmla="*/ 344 w 1050"/>
              <a:gd name="T33" fmla="*/ 542 h 1163"/>
              <a:gd name="T34" fmla="*/ 350 w 1050"/>
              <a:gd name="T35" fmla="*/ 583 h 1163"/>
              <a:gd name="T36" fmla="*/ 344 w 1050"/>
              <a:gd name="T37" fmla="*/ 624 h 1163"/>
              <a:gd name="T38" fmla="*/ 760 w 1050"/>
              <a:gd name="T39" fmla="*/ 864 h 1163"/>
              <a:gd name="T40" fmla="*/ 874 w 1050"/>
              <a:gd name="T41" fmla="*/ 82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0" h="1163">
                <a:moveTo>
                  <a:pt x="874" y="820"/>
                </a:moveTo>
                <a:cubicBezTo>
                  <a:pt x="967" y="820"/>
                  <a:pt x="1044" y="897"/>
                  <a:pt x="1044" y="990"/>
                </a:cubicBezTo>
                <a:cubicBezTo>
                  <a:pt x="1044" y="1083"/>
                  <a:pt x="966" y="1162"/>
                  <a:pt x="874" y="1162"/>
                </a:cubicBezTo>
                <a:cubicBezTo>
                  <a:pt x="781" y="1162"/>
                  <a:pt x="705" y="1083"/>
                  <a:pt x="705" y="990"/>
                </a:cubicBezTo>
                <a:cubicBezTo>
                  <a:pt x="705" y="976"/>
                  <a:pt x="705" y="962"/>
                  <a:pt x="708" y="951"/>
                </a:cubicBezTo>
                <a:lnTo>
                  <a:pt x="295" y="711"/>
                </a:lnTo>
                <a:cubicBezTo>
                  <a:pt x="262" y="741"/>
                  <a:pt x="221" y="757"/>
                  <a:pt x="175" y="757"/>
                </a:cubicBezTo>
                <a:cubicBezTo>
                  <a:pt x="79" y="757"/>
                  <a:pt x="0" y="678"/>
                  <a:pt x="0" y="583"/>
                </a:cubicBezTo>
                <a:cubicBezTo>
                  <a:pt x="0" y="487"/>
                  <a:pt x="79" y="408"/>
                  <a:pt x="175" y="408"/>
                </a:cubicBezTo>
                <a:cubicBezTo>
                  <a:pt x="221" y="408"/>
                  <a:pt x="262" y="424"/>
                  <a:pt x="295" y="454"/>
                </a:cubicBezTo>
                <a:lnTo>
                  <a:pt x="705" y="216"/>
                </a:lnTo>
                <a:cubicBezTo>
                  <a:pt x="702" y="203"/>
                  <a:pt x="700" y="189"/>
                  <a:pt x="700" y="175"/>
                </a:cubicBezTo>
                <a:cubicBezTo>
                  <a:pt x="700" y="80"/>
                  <a:pt x="778" y="0"/>
                  <a:pt x="874" y="0"/>
                </a:cubicBezTo>
                <a:cubicBezTo>
                  <a:pt x="969" y="0"/>
                  <a:pt x="1049" y="79"/>
                  <a:pt x="1049" y="175"/>
                </a:cubicBezTo>
                <a:cubicBezTo>
                  <a:pt x="1049" y="270"/>
                  <a:pt x="970" y="350"/>
                  <a:pt x="874" y="350"/>
                </a:cubicBezTo>
                <a:cubicBezTo>
                  <a:pt x="828" y="350"/>
                  <a:pt x="787" y="331"/>
                  <a:pt x="754" y="301"/>
                </a:cubicBezTo>
                <a:lnTo>
                  <a:pt x="344" y="542"/>
                </a:lnTo>
                <a:cubicBezTo>
                  <a:pt x="347" y="555"/>
                  <a:pt x="350" y="569"/>
                  <a:pt x="350" y="583"/>
                </a:cubicBezTo>
                <a:cubicBezTo>
                  <a:pt x="350" y="596"/>
                  <a:pt x="347" y="610"/>
                  <a:pt x="344" y="624"/>
                </a:cubicBezTo>
                <a:lnTo>
                  <a:pt x="760" y="864"/>
                </a:lnTo>
                <a:cubicBezTo>
                  <a:pt x="790" y="837"/>
                  <a:pt x="831" y="820"/>
                  <a:pt x="874" y="82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74483" y="2351088"/>
            <a:ext cx="411163" cy="419100"/>
          </a:xfrm>
          <a:custGeom>
            <a:avLst/>
            <a:gdLst>
              <a:gd name="T0" fmla="*/ 571 w 1144"/>
              <a:gd name="T1" fmla="*/ 787 h 1165"/>
              <a:gd name="T2" fmla="*/ 776 w 1144"/>
              <a:gd name="T3" fmla="*/ 582 h 1165"/>
              <a:gd name="T4" fmla="*/ 571 w 1144"/>
              <a:gd name="T5" fmla="*/ 377 h 1165"/>
              <a:gd name="T6" fmla="*/ 366 w 1144"/>
              <a:gd name="T7" fmla="*/ 582 h 1165"/>
              <a:gd name="T8" fmla="*/ 571 w 1144"/>
              <a:gd name="T9" fmla="*/ 787 h 1165"/>
              <a:gd name="T10" fmla="*/ 1006 w 1144"/>
              <a:gd name="T11" fmla="*/ 640 h 1165"/>
              <a:gd name="T12" fmla="*/ 1129 w 1144"/>
              <a:gd name="T13" fmla="*/ 735 h 1165"/>
              <a:gd name="T14" fmla="*/ 1134 w 1144"/>
              <a:gd name="T15" fmla="*/ 773 h 1165"/>
              <a:gd name="T16" fmla="*/ 1017 w 1144"/>
              <a:gd name="T17" fmla="*/ 976 h 1165"/>
              <a:gd name="T18" fmla="*/ 981 w 1144"/>
              <a:gd name="T19" fmla="*/ 987 h 1165"/>
              <a:gd name="T20" fmla="*/ 836 w 1144"/>
              <a:gd name="T21" fmla="*/ 929 h 1165"/>
              <a:gd name="T22" fmla="*/ 738 w 1144"/>
              <a:gd name="T23" fmla="*/ 987 h 1165"/>
              <a:gd name="T24" fmla="*/ 716 w 1144"/>
              <a:gd name="T25" fmla="*/ 1140 h 1165"/>
              <a:gd name="T26" fmla="*/ 689 w 1144"/>
              <a:gd name="T27" fmla="*/ 1164 h 1165"/>
              <a:gd name="T28" fmla="*/ 454 w 1144"/>
              <a:gd name="T29" fmla="*/ 1164 h 1165"/>
              <a:gd name="T30" fmla="*/ 427 w 1144"/>
              <a:gd name="T31" fmla="*/ 1140 h 1165"/>
              <a:gd name="T32" fmla="*/ 405 w 1144"/>
              <a:gd name="T33" fmla="*/ 987 h 1165"/>
              <a:gd name="T34" fmla="*/ 306 w 1144"/>
              <a:gd name="T35" fmla="*/ 929 h 1165"/>
              <a:gd name="T36" fmla="*/ 161 w 1144"/>
              <a:gd name="T37" fmla="*/ 987 h 1165"/>
              <a:gd name="T38" fmla="*/ 126 w 1144"/>
              <a:gd name="T39" fmla="*/ 976 h 1165"/>
              <a:gd name="T40" fmla="*/ 8 w 1144"/>
              <a:gd name="T41" fmla="*/ 773 h 1165"/>
              <a:gd name="T42" fmla="*/ 14 w 1144"/>
              <a:gd name="T43" fmla="*/ 735 h 1165"/>
              <a:gd name="T44" fmla="*/ 137 w 1144"/>
              <a:gd name="T45" fmla="*/ 640 h 1165"/>
              <a:gd name="T46" fmla="*/ 134 w 1144"/>
              <a:gd name="T47" fmla="*/ 582 h 1165"/>
              <a:gd name="T48" fmla="*/ 137 w 1144"/>
              <a:gd name="T49" fmla="*/ 525 h 1165"/>
              <a:gd name="T50" fmla="*/ 14 w 1144"/>
              <a:gd name="T51" fmla="*/ 429 h 1165"/>
              <a:gd name="T52" fmla="*/ 8 w 1144"/>
              <a:gd name="T53" fmla="*/ 391 h 1165"/>
              <a:gd name="T54" fmla="*/ 126 w 1144"/>
              <a:gd name="T55" fmla="*/ 189 h 1165"/>
              <a:gd name="T56" fmla="*/ 161 w 1144"/>
              <a:gd name="T57" fmla="*/ 178 h 1165"/>
              <a:gd name="T58" fmla="*/ 306 w 1144"/>
              <a:gd name="T59" fmla="*/ 235 h 1165"/>
              <a:gd name="T60" fmla="*/ 405 w 1144"/>
              <a:gd name="T61" fmla="*/ 178 h 1165"/>
              <a:gd name="T62" fmla="*/ 427 w 1144"/>
              <a:gd name="T63" fmla="*/ 25 h 1165"/>
              <a:gd name="T64" fmla="*/ 454 w 1144"/>
              <a:gd name="T65" fmla="*/ 0 h 1165"/>
              <a:gd name="T66" fmla="*/ 689 w 1144"/>
              <a:gd name="T67" fmla="*/ 0 h 1165"/>
              <a:gd name="T68" fmla="*/ 716 w 1144"/>
              <a:gd name="T69" fmla="*/ 25 h 1165"/>
              <a:gd name="T70" fmla="*/ 738 w 1144"/>
              <a:gd name="T71" fmla="*/ 178 h 1165"/>
              <a:gd name="T72" fmla="*/ 836 w 1144"/>
              <a:gd name="T73" fmla="*/ 235 h 1165"/>
              <a:gd name="T74" fmla="*/ 981 w 1144"/>
              <a:gd name="T75" fmla="*/ 178 h 1165"/>
              <a:gd name="T76" fmla="*/ 1017 w 1144"/>
              <a:gd name="T77" fmla="*/ 189 h 1165"/>
              <a:gd name="T78" fmla="*/ 1134 w 1144"/>
              <a:gd name="T79" fmla="*/ 391 h 1165"/>
              <a:gd name="T80" fmla="*/ 1129 w 1144"/>
              <a:gd name="T81" fmla="*/ 429 h 1165"/>
              <a:gd name="T82" fmla="*/ 1006 w 1144"/>
              <a:gd name="T83" fmla="*/ 525 h 1165"/>
              <a:gd name="T84" fmla="*/ 1009 w 1144"/>
              <a:gd name="T85" fmla="*/ 582 h 1165"/>
              <a:gd name="T86" fmla="*/ 1006 w 1144"/>
              <a:gd name="T87" fmla="*/ 64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44" h="1165">
                <a:moveTo>
                  <a:pt x="571" y="787"/>
                </a:moveTo>
                <a:cubicBezTo>
                  <a:pt x="683" y="787"/>
                  <a:pt x="776" y="694"/>
                  <a:pt x="776" y="582"/>
                </a:cubicBezTo>
                <a:cubicBezTo>
                  <a:pt x="776" y="470"/>
                  <a:pt x="683" y="377"/>
                  <a:pt x="571" y="377"/>
                </a:cubicBezTo>
                <a:cubicBezTo>
                  <a:pt x="459" y="377"/>
                  <a:pt x="366" y="470"/>
                  <a:pt x="366" y="582"/>
                </a:cubicBezTo>
                <a:cubicBezTo>
                  <a:pt x="366" y="694"/>
                  <a:pt x="459" y="787"/>
                  <a:pt x="571" y="787"/>
                </a:cubicBezTo>
                <a:close/>
                <a:moveTo>
                  <a:pt x="1006" y="640"/>
                </a:moveTo>
                <a:lnTo>
                  <a:pt x="1129" y="735"/>
                </a:lnTo>
                <a:cubicBezTo>
                  <a:pt x="1140" y="743"/>
                  <a:pt x="1143" y="760"/>
                  <a:pt x="1134" y="773"/>
                </a:cubicBezTo>
                <a:lnTo>
                  <a:pt x="1017" y="976"/>
                </a:lnTo>
                <a:cubicBezTo>
                  <a:pt x="1009" y="989"/>
                  <a:pt x="995" y="992"/>
                  <a:pt x="981" y="987"/>
                </a:cubicBezTo>
                <a:lnTo>
                  <a:pt x="836" y="929"/>
                </a:lnTo>
                <a:cubicBezTo>
                  <a:pt x="806" y="951"/>
                  <a:pt x="774" y="973"/>
                  <a:pt x="738" y="987"/>
                </a:cubicBezTo>
                <a:lnTo>
                  <a:pt x="716" y="1140"/>
                </a:lnTo>
                <a:cubicBezTo>
                  <a:pt x="713" y="1153"/>
                  <a:pt x="703" y="1164"/>
                  <a:pt x="689" y="1164"/>
                </a:cubicBezTo>
                <a:lnTo>
                  <a:pt x="454" y="1164"/>
                </a:lnTo>
                <a:cubicBezTo>
                  <a:pt x="440" y="1164"/>
                  <a:pt x="429" y="1153"/>
                  <a:pt x="427" y="1140"/>
                </a:cubicBezTo>
                <a:lnTo>
                  <a:pt x="405" y="987"/>
                </a:lnTo>
                <a:cubicBezTo>
                  <a:pt x="369" y="973"/>
                  <a:pt x="336" y="954"/>
                  <a:pt x="306" y="929"/>
                </a:cubicBezTo>
                <a:lnTo>
                  <a:pt x="161" y="987"/>
                </a:lnTo>
                <a:cubicBezTo>
                  <a:pt x="148" y="992"/>
                  <a:pt x="134" y="989"/>
                  <a:pt x="126" y="976"/>
                </a:cubicBezTo>
                <a:lnTo>
                  <a:pt x="8" y="773"/>
                </a:lnTo>
                <a:cubicBezTo>
                  <a:pt x="0" y="760"/>
                  <a:pt x="3" y="743"/>
                  <a:pt x="14" y="735"/>
                </a:cubicBezTo>
                <a:lnTo>
                  <a:pt x="137" y="640"/>
                </a:lnTo>
                <a:cubicBezTo>
                  <a:pt x="134" y="620"/>
                  <a:pt x="134" y="601"/>
                  <a:pt x="134" y="582"/>
                </a:cubicBezTo>
                <a:cubicBezTo>
                  <a:pt x="134" y="563"/>
                  <a:pt x="134" y="544"/>
                  <a:pt x="137" y="525"/>
                </a:cubicBezTo>
                <a:lnTo>
                  <a:pt x="14" y="429"/>
                </a:lnTo>
                <a:cubicBezTo>
                  <a:pt x="3" y="421"/>
                  <a:pt x="0" y="405"/>
                  <a:pt x="8" y="391"/>
                </a:cubicBezTo>
                <a:lnTo>
                  <a:pt x="126" y="189"/>
                </a:lnTo>
                <a:cubicBezTo>
                  <a:pt x="134" y="175"/>
                  <a:pt x="148" y="172"/>
                  <a:pt x="161" y="178"/>
                </a:cubicBezTo>
                <a:lnTo>
                  <a:pt x="306" y="235"/>
                </a:lnTo>
                <a:cubicBezTo>
                  <a:pt x="336" y="213"/>
                  <a:pt x="369" y="191"/>
                  <a:pt x="405" y="178"/>
                </a:cubicBezTo>
                <a:lnTo>
                  <a:pt x="427" y="25"/>
                </a:lnTo>
                <a:cubicBezTo>
                  <a:pt x="429" y="11"/>
                  <a:pt x="440" y="0"/>
                  <a:pt x="454" y="0"/>
                </a:cubicBezTo>
                <a:lnTo>
                  <a:pt x="689" y="0"/>
                </a:lnTo>
                <a:cubicBezTo>
                  <a:pt x="703" y="0"/>
                  <a:pt x="714" y="11"/>
                  <a:pt x="716" y="25"/>
                </a:cubicBezTo>
                <a:lnTo>
                  <a:pt x="738" y="178"/>
                </a:lnTo>
                <a:cubicBezTo>
                  <a:pt x="774" y="191"/>
                  <a:pt x="806" y="211"/>
                  <a:pt x="836" y="235"/>
                </a:cubicBezTo>
                <a:lnTo>
                  <a:pt x="981" y="178"/>
                </a:lnTo>
                <a:cubicBezTo>
                  <a:pt x="995" y="172"/>
                  <a:pt x="1009" y="175"/>
                  <a:pt x="1017" y="189"/>
                </a:cubicBezTo>
                <a:lnTo>
                  <a:pt x="1134" y="391"/>
                </a:lnTo>
                <a:cubicBezTo>
                  <a:pt x="1143" y="405"/>
                  <a:pt x="1140" y="421"/>
                  <a:pt x="1129" y="429"/>
                </a:cubicBezTo>
                <a:lnTo>
                  <a:pt x="1006" y="525"/>
                </a:lnTo>
                <a:cubicBezTo>
                  <a:pt x="1009" y="544"/>
                  <a:pt x="1009" y="563"/>
                  <a:pt x="1009" y="582"/>
                </a:cubicBezTo>
                <a:cubicBezTo>
                  <a:pt x="1009" y="601"/>
                  <a:pt x="1009" y="620"/>
                  <a:pt x="1006" y="64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06371" y="2319339"/>
            <a:ext cx="293687" cy="484187"/>
          </a:xfrm>
          <a:custGeom>
            <a:avLst/>
            <a:gdLst>
              <a:gd name="T0" fmla="*/ 464 w 815"/>
              <a:gd name="T1" fmla="*/ 918 h 1343"/>
              <a:gd name="T2" fmla="*/ 464 w 815"/>
              <a:gd name="T3" fmla="*/ 1110 h 1343"/>
              <a:gd name="T4" fmla="*/ 350 w 815"/>
              <a:gd name="T5" fmla="*/ 1110 h 1343"/>
              <a:gd name="T6" fmla="*/ 350 w 815"/>
              <a:gd name="T7" fmla="*/ 918 h 1343"/>
              <a:gd name="T8" fmla="*/ 0 w 815"/>
              <a:gd name="T9" fmla="*/ 525 h 1343"/>
              <a:gd name="T10" fmla="*/ 98 w 815"/>
              <a:gd name="T11" fmla="*/ 525 h 1343"/>
              <a:gd name="T12" fmla="*/ 407 w 815"/>
              <a:gd name="T13" fmla="*/ 823 h 1343"/>
              <a:gd name="T14" fmla="*/ 716 w 815"/>
              <a:gd name="T15" fmla="*/ 525 h 1343"/>
              <a:gd name="T16" fmla="*/ 814 w 815"/>
              <a:gd name="T17" fmla="*/ 525 h 1343"/>
              <a:gd name="T18" fmla="*/ 464 w 815"/>
              <a:gd name="T19" fmla="*/ 918 h 1343"/>
              <a:gd name="T20" fmla="*/ 582 w 815"/>
              <a:gd name="T21" fmla="*/ 1342 h 1343"/>
              <a:gd name="T22" fmla="*/ 582 w 815"/>
              <a:gd name="T23" fmla="*/ 1225 h 1343"/>
              <a:gd name="T24" fmla="*/ 700 w 815"/>
              <a:gd name="T25" fmla="*/ 1225 h 1343"/>
              <a:gd name="T26" fmla="*/ 700 w 815"/>
              <a:gd name="T27" fmla="*/ 1342 h 1343"/>
              <a:gd name="T28" fmla="*/ 582 w 815"/>
              <a:gd name="T29" fmla="*/ 1342 h 1343"/>
              <a:gd name="T30" fmla="*/ 350 w 815"/>
              <a:gd name="T31" fmla="*/ 1342 h 1343"/>
              <a:gd name="T32" fmla="*/ 350 w 815"/>
              <a:gd name="T33" fmla="*/ 1225 h 1343"/>
              <a:gd name="T34" fmla="*/ 464 w 815"/>
              <a:gd name="T35" fmla="*/ 1225 h 1343"/>
              <a:gd name="T36" fmla="*/ 464 w 815"/>
              <a:gd name="T37" fmla="*/ 1342 h 1343"/>
              <a:gd name="T38" fmla="*/ 350 w 815"/>
              <a:gd name="T39" fmla="*/ 1342 h 1343"/>
              <a:gd name="T40" fmla="*/ 407 w 815"/>
              <a:gd name="T41" fmla="*/ 700 h 1343"/>
              <a:gd name="T42" fmla="*/ 232 w 815"/>
              <a:gd name="T43" fmla="*/ 525 h 1343"/>
              <a:gd name="T44" fmla="*/ 232 w 815"/>
              <a:gd name="T45" fmla="*/ 175 h 1343"/>
              <a:gd name="T46" fmla="*/ 407 w 815"/>
              <a:gd name="T47" fmla="*/ 0 h 1343"/>
              <a:gd name="T48" fmla="*/ 582 w 815"/>
              <a:gd name="T49" fmla="*/ 175 h 1343"/>
              <a:gd name="T50" fmla="*/ 582 w 815"/>
              <a:gd name="T51" fmla="*/ 525 h 1343"/>
              <a:gd name="T52" fmla="*/ 407 w 815"/>
              <a:gd name="T53" fmla="*/ 700 h 1343"/>
              <a:gd name="T54" fmla="*/ 115 w 815"/>
              <a:gd name="T55" fmla="*/ 1342 h 1343"/>
              <a:gd name="T56" fmla="*/ 115 w 815"/>
              <a:gd name="T57" fmla="*/ 1225 h 1343"/>
              <a:gd name="T58" fmla="*/ 232 w 815"/>
              <a:gd name="T59" fmla="*/ 1225 h 1343"/>
              <a:gd name="T60" fmla="*/ 232 w 815"/>
              <a:gd name="T61" fmla="*/ 1342 h 1343"/>
              <a:gd name="T62" fmla="*/ 115 w 815"/>
              <a:gd name="T63" fmla="*/ 1342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5" h="1343">
                <a:moveTo>
                  <a:pt x="464" y="918"/>
                </a:moveTo>
                <a:lnTo>
                  <a:pt x="464" y="1110"/>
                </a:lnTo>
                <a:lnTo>
                  <a:pt x="350" y="1110"/>
                </a:lnTo>
                <a:lnTo>
                  <a:pt x="350" y="918"/>
                </a:lnTo>
                <a:cubicBezTo>
                  <a:pt x="158" y="891"/>
                  <a:pt x="0" y="724"/>
                  <a:pt x="0" y="525"/>
                </a:cubicBezTo>
                <a:lnTo>
                  <a:pt x="98" y="525"/>
                </a:lnTo>
                <a:cubicBezTo>
                  <a:pt x="98" y="700"/>
                  <a:pt x="246" y="823"/>
                  <a:pt x="407" y="823"/>
                </a:cubicBezTo>
                <a:cubicBezTo>
                  <a:pt x="568" y="823"/>
                  <a:pt x="716" y="700"/>
                  <a:pt x="716" y="525"/>
                </a:cubicBezTo>
                <a:lnTo>
                  <a:pt x="814" y="525"/>
                </a:lnTo>
                <a:cubicBezTo>
                  <a:pt x="814" y="724"/>
                  <a:pt x="656" y="891"/>
                  <a:pt x="464" y="918"/>
                </a:cubicBezTo>
                <a:close/>
                <a:moveTo>
                  <a:pt x="582" y="1342"/>
                </a:moveTo>
                <a:lnTo>
                  <a:pt x="582" y="1225"/>
                </a:lnTo>
                <a:lnTo>
                  <a:pt x="700" y="1225"/>
                </a:lnTo>
                <a:lnTo>
                  <a:pt x="700" y="1342"/>
                </a:lnTo>
                <a:lnTo>
                  <a:pt x="582" y="1342"/>
                </a:lnTo>
                <a:close/>
                <a:moveTo>
                  <a:pt x="350" y="1342"/>
                </a:moveTo>
                <a:lnTo>
                  <a:pt x="350" y="1225"/>
                </a:lnTo>
                <a:lnTo>
                  <a:pt x="464" y="1225"/>
                </a:lnTo>
                <a:lnTo>
                  <a:pt x="464" y="1342"/>
                </a:lnTo>
                <a:lnTo>
                  <a:pt x="350" y="1342"/>
                </a:lnTo>
                <a:close/>
                <a:moveTo>
                  <a:pt x="407" y="700"/>
                </a:moveTo>
                <a:cubicBezTo>
                  <a:pt x="311" y="700"/>
                  <a:pt x="232" y="621"/>
                  <a:pt x="232" y="525"/>
                </a:cubicBezTo>
                <a:lnTo>
                  <a:pt x="232" y="175"/>
                </a:lnTo>
                <a:cubicBezTo>
                  <a:pt x="232" y="80"/>
                  <a:pt x="311" y="0"/>
                  <a:pt x="407" y="0"/>
                </a:cubicBezTo>
                <a:cubicBezTo>
                  <a:pt x="503" y="0"/>
                  <a:pt x="582" y="80"/>
                  <a:pt x="582" y="175"/>
                </a:cubicBezTo>
                <a:lnTo>
                  <a:pt x="582" y="525"/>
                </a:lnTo>
                <a:cubicBezTo>
                  <a:pt x="582" y="621"/>
                  <a:pt x="503" y="700"/>
                  <a:pt x="407" y="700"/>
                </a:cubicBezTo>
                <a:close/>
                <a:moveTo>
                  <a:pt x="115" y="1342"/>
                </a:moveTo>
                <a:lnTo>
                  <a:pt x="115" y="1225"/>
                </a:lnTo>
                <a:lnTo>
                  <a:pt x="232" y="1225"/>
                </a:lnTo>
                <a:lnTo>
                  <a:pt x="232" y="1342"/>
                </a:lnTo>
                <a:lnTo>
                  <a:pt x="115" y="134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93794" y="2371727"/>
            <a:ext cx="461962" cy="377825"/>
          </a:xfrm>
          <a:custGeom>
            <a:avLst/>
            <a:gdLst>
              <a:gd name="T0" fmla="*/ 1167 w 1285"/>
              <a:gd name="T1" fmla="*/ 935 h 1051"/>
              <a:gd name="T2" fmla="*/ 1167 w 1285"/>
              <a:gd name="T3" fmla="*/ 115 h 1051"/>
              <a:gd name="T4" fmla="*/ 117 w 1285"/>
              <a:gd name="T5" fmla="*/ 115 h 1051"/>
              <a:gd name="T6" fmla="*/ 117 w 1285"/>
              <a:gd name="T7" fmla="*/ 935 h 1051"/>
              <a:gd name="T8" fmla="*/ 1167 w 1285"/>
              <a:gd name="T9" fmla="*/ 935 h 1051"/>
              <a:gd name="T10" fmla="*/ 1167 w 1285"/>
              <a:gd name="T11" fmla="*/ 0 h 1051"/>
              <a:gd name="T12" fmla="*/ 1284 w 1285"/>
              <a:gd name="T13" fmla="*/ 118 h 1051"/>
              <a:gd name="T14" fmla="*/ 1284 w 1285"/>
              <a:gd name="T15" fmla="*/ 932 h 1051"/>
              <a:gd name="T16" fmla="*/ 1167 w 1285"/>
              <a:gd name="T17" fmla="*/ 1050 h 1051"/>
              <a:gd name="T18" fmla="*/ 117 w 1285"/>
              <a:gd name="T19" fmla="*/ 1050 h 1051"/>
              <a:gd name="T20" fmla="*/ 0 w 1285"/>
              <a:gd name="T21" fmla="*/ 932 h 1051"/>
              <a:gd name="T22" fmla="*/ 0 w 1285"/>
              <a:gd name="T23" fmla="*/ 118 h 1051"/>
              <a:gd name="T24" fmla="*/ 117 w 1285"/>
              <a:gd name="T25" fmla="*/ 0 h 1051"/>
              <a:gd name="T26" fmla="*/ 1167 w 1285"/>
              <a:gd name="T27" fmla="*/ 0 h 1051"/>
              <a:gd name="T28" fmla="*/ 467 w 1285"/>
              <a:gd name="T29" fmla="*/ 757 h 1051"/>
              <a:gd name="T30" fmla="*/ 292 w 1285"/>
              <a:gd name="T31" fmla="*/ 583 h 1051"/>
              <a:gd name="T32" fmla="*/ 448 w 1285"/>
              <a:gd name="T33" fmla="*/ 410 h 1051"/>
              <a:gd name="T34" fmla="*/ 459 w 1285"/>
              <a:gd name="T35" fmla="*/ 410 h 1051"/>
              <a:gd name="T36" fmla="*/ 642 w 1285"/>
              <a:gd name="T37" fmla="*/ 293 h 1051"/>
              <a:gd name="T38" fmla="*/ 844 w 1285"/>
              <a:gd name="T39" fmla="*/ 468 h 1051"/>
              <a:gd name="T40" fmla="*/ 847 w 1285"/>
              <a:gd name="T41" fmla="*/ 468 h 1051"/>
              <a:gd name="T42" fmla="*/ 992 w 1285"/>
              <a:gd name="T43" fmla="*/ 613 h 1051"/>
              <a:gd name="T44" fmla="*/ 847 w 1285"/>
              <a:gd name="T45" fmla="*/ 757 h 1051"/>
              <a:gd name="T46" fmla="*/ 467 w 1285"/>
              <a:gd name="T47" fmla="*/ 75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5" h="1051">
                <a:moveTo>
                  <a:pt x="1167" y="935"/>
                </a:moveTo>
                <a:lnTo>
                  <a:pt x="1167" y="115"/>
                </a:lnTo>
                <a:lnTo>
                  <a:pt x="117" y="115"/>
                </a:lnTo>
                <a:lnTo>
                  <a:pt x="117" y="935"/>
                </a:lnTo>
                <a:lnTo>
                  <a:pt x="1167" y="935"/>
                </a:lnTo>
                <a:close/>
                <a:moveTo>
                  <a:pt x="1167" y="0"/>
                </a:moveTo>
                <a:cubicBezTo>
                  <a:pt x="1229" y="0"/>
                  <a:pt x="1284" y="55"/>
                  <a:pt x="1284" y="118"/>
                </a:cubicBezTo>
                <a:lnTo>
                  <a:pt x="1284" y="932"/>
                </a:lnTo>
                <a:cubicBezTo>
                  <a:pt x="1284" y="995"/>
                  <a:pt x="1229" y="1050"/>
                  <a:pt x="1167" y="1050"/>
                </a:cubicBezTo>
                <a:lnTo>
                  <a:pt x="117" y="1050"/>
                </a:lnTo>
                <a:cubicBezTo>
                  <a:pt x="54" y="1050"/>
                  <a:pt x="0" y="995"/>
                  <a:pt x="0" y="932"/>
                </a:cubicBezTo>
                <a:lnTo>
                  <a:pt x="0" y="118"/>
                </a:lnTo>
                <a:cubicBezTo>
                  <a:pt x="0" y="55"/>
                  <a:pt x="54" y="0"/>
                  <a:pt x="117" y="0"/>
                </a:cubicBezTo>
                <a:lnTo>
                  <a:pt x="1167" y="0"/>
                </a:lnTo>
                <a:close/>
                <a:moveTo>
                  <a:pt x="467" y="757"/>
                </a:moveTo>
                <a:cubicBezTo>
                  <a:pt x="371" y="757"/>
                  <a:pt x="292" y="678"/>
                  <a:pt x="292" y="583"/>
                </a:cubicBezTo>
                <a:cubicBezTo>
                  <a:pt x="292" y="492"/>
                  <a:pt x="360" y="419"/>
                  <a:pt x="448" y="410"/>
                </a:cubicBezTo>
                <a:lnTo>
                  <a:pt x="459" y="410"/>
                </a:lnTo>
                <a:cubicBezTo>
                  <a:pt x="492" y="342"/>
                  <a:pt x="560" y="293"/>
                  <a:pt x="642" y="293"/>
                </a:cubicBezTo>
                <a:cubicBezTo>
                  <a:pt x="746" y="293"/>
                  <a:pt x="830" y="369"/>
                  <a:pt x="844" y="468"/>
                </a:cubicBezTo>
                <a:lnTo>
                  <a:pt x="847" y="468"/>
                </a:lnTo>
                <a:cubicBezTo>
                  <a:pt x="926" y="468"/>
                  <a:pt x="992" y="533"/>
                  <a:pt x="992" y="613"/>
                </a:cubicBezTo>
                <a:cubicBezTo>
                  <a:pt x="992" y="692"/>
                  <a:pt x="926" y="757"/>
                  <a:pt x="847" y="757"/>
                </a:cubicBezTo>
                <a:lnTo>
                  <a:pt x="467"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35208" y="2319339"/>
            <a:ext cx="327025" cy="484187"/>
          </a:xfrm>
          <a:custGeom>
            <a:avLst/>
            <a:gdLst>
              <a:gd name="T0" fmla="*/ 454 w 908"/>
              <a:gd name="T1" fmla="*/ 0 h 1343"/>
              <a:gd name="T2" fmla="*/ 907 w 908"/>
              <a:gd name="T3" fmla="*/ 189 h 1343"/>
              <a:gd name="T4" fmla="*/ 825 w 908"/>
              <a:gd name="T5" fmla="*/ 271 h 1343"/>
              <a:gd name="T6" fmla="*/ 454 w 908"/>
              <a:gd name="T7" fmla="*/ 118 h 1343"/>
              <a:gd name="T8" fmla="*/ 82 w 908"/>
              <a:gd name="T9" fmla="*/ 271 h 1343"/>
              <a:gd name="T10" fmla="*/ 0 w 908"/>
              <a:gd name="T11" fmla="*/ 189 h 1343"/>
              <a:gd name="T12" fmla="*/ 454 w 908"/>
              <a:gd name="T13" fmla="*/ 0 h 1343"/>
              <a:gd name="T14" fmla="*/ 164 w 908"/>
              <a:gd name="T15" fmla="*/ 353 h 1343"/>
              <a:gd name="T16" fmla="*/ 454 w 908"/>
              <a:gd name="T17" fmla="*/ 233 h 1343"/>
              <a:gd name="T18" fmla="*/ 743 w 908"/>
              <a:gd name="T19" fmla="*/ 353 h 1343"/>
              <a:gd name="T20" fmla="*/ 661 w 908"/>
              <a:gd name="T21" fmla="*/ 435 h 1343"/>
              <a:gd name="T22" fmla="*/ 454 w 908"/>
              <a:gd name="T23" fmla="*/ 350 h 1343"/>
              <a:gd name="T24" fmla="*/ 246 w 908"/>
              <a:gd name="T25" fmla="*/ 435 h 1343"/>
              <a:gd name="T26" fmla="*/ 164 w 908"/>
              <a:gd name="T27" fmla="*/ 353 h 1343"/>
              <a:gd name="T28" fmla="*/ 454 w 908"/>
              <a:gd name="T29" fmla="*/ 875 h 1343"/>
              <a:gd name="T30" fmla="*/ 571 w 908"/>
              <a:gd name="T31" fmla="*/ 757 h 1343"/>
              <a:gd name="T32" fmla="*/ 454 w 908"/>
              <a:gd name="T33" fmla="*/ 642 h 1343"/>
              <a:gd name="T34" fmla="*/ 336 w 908"/>
              <a:gd name="T35" fmla="*/ 757 h 1343"/>
              <a:gd name="T36" fmla="*/ 454 w 908"/>
              <a:gd name="T37" fmla="*/ 875 h 1343"/>
              <a:gd name="T38" fmla="*/ 628 w 908"/>
              <a:gd name="T39" fmla="*/ 525 h 1343"/>
              <a:gd name="T40" fmla="*/ 686 w 908"/>
              <a:gd name="T41" fmla="*/ 582 h 1343"/>
              <a:gd name="T42" fmla="*/ 686 w 908"/>
              <a:gd name="T43" fmla="*/ 1282 h 1343"/>
              <a:gd name="T44" fmla="*/ 628 w 908"/>
              <a:gd name="T45" fmla="*/ 1342 h 1343"/>
              <a:gd name="T46" fmla="*/ 279 w 908"/>
              <a:gd name="T47" fmla="*/ 1342 h 1343"/>
              <a:gd name="T48" fmla="*/ 221 w 908"/>
              <a:gd name="T49" fmla="*/ 1282 h 1343"/>
              <a:gd name="T50" fmla="*/ 221 w 908"/>
              <a:gd name="T51" fmla="*/ 582 h 1343"/>
              <a:gd name="T52" fmla="*/ 279 w 908"/>
              <a:gd name="T53" fmla="*/ 525 h 1343"/>
              <a:gd name="T54" fmla="*/ 628 w 908"/>
              <a:gd name="T55" fmla="*/ 525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8" h="1343">
                <a:moveTo>
                  <a:pt x="454" y="0"/>
                </a:moveTo>
                <a:cubicBezTo>
                  <a:pt x="631" y="0"/>
                  <a:pt x="792" y="71"/>
                  <a:pt x="907" y="189"/>
                </a:cubicBezTo>
                <a:lnTo>
                  <a:pt x="825" y="271"/>
                </a:lnTo>
                <a:cubicBezTo>
                  <a:pt x="730" y="175"/>
                  <a:pt x="599" y="118"/>
                  <a:pt x="454" y="118"/>
                </a:cubicBezTo>
                <a:cubicBezTo>
                  <a:pt x="310" y="118"/>
                  <a:pt x="178" y="175"/>
                  <a:pt x="82" y="271"/>
                </a:cubicBezTo>
                <a:lnTo>
                  <a:pt x="0" y="189"/>
                </a:lnTo>
                <a:cubicBezTo>
                  <a:pt x="115" y="74"/>
                  <a:pt x="276" y="0"/>
                  <a:pt x="454" y="0"/>
                </a:cubicBezTo>
                <a:close/>
                <a:moveTo>
                  <a:pt x="164" y="353"/>
                </a:moveTo>
                <a:cubicBezTo>
                  <a:pt x="238" y="279"/>
                  <a:pt x="342" y="233"/>
                  <a:pt x="454" y="233"/>
                </a:cubicBezTo>
                <a:cubicBezTo>
                  <a:pt x="566" y="233"/>
                  <a:pt x="669" y="279"/>
                  <a:pt x="743" y="353"/>
                </a:cubicBezTo>
                <a:lnTo>
                  <a:pt x="661" y="435"/>
                </a:lnTo>
                <a:cubicBezTo>
                  <a:pt x="609" y="383"/>
                  <a:pt x="534" y="350"/>
                  <a:pt x="454" y="350"/>
                </a:cubicBezTo>
                <a:cubicBezTo>
                  <a:pt x="375" y="350"/>
                  <a:pt x="298" y="383"/>
                  <a:pt x="246" y="435"/>
                </a:cubicBezTo>
                <a:lnTo>
                  <a:pt x="164" y="353"/>
                </a:lnTo>
                <a:close/>
                <a:moveTo>
                  <a:pt x="454" y="875"/>
                </a:moveTo>
                <a:cubicBezTo>
                  <a:pt x="516" y="875"/>
                  <a:pt x="571" y="820"/>
                  <a:pt x="571" y="757"/>
                </a:cubicBezTo>
                <a:cubicBezTo>
                  <a:pt x="571" y="694"/>
                  <a:pt x="517" y="642"/>
                  <a:pt x="454" y="642"/>
                </a:cubicBezTo>
                <a:cubicBezTo>
                  <a:pt x="392" y="642"/>
                  <a:pt x="336" y="694"/>
                  <a:pt x="336" y="757"/>
                </a:cubicBezTo>
                <a:cubicBezTo>
                  <a:pt x="336" y="820"/>
                  <a:pt x="391" y="875"/>
                  <a:pt x="454" y="875"/>
                </a:cubicBezTo>
                <a:close/>
                <a:moveTo>
                  <a:pt x="628" y="525"/>
                </a:moveTo>
                <a:cubicBezTo>
                  <a:pt x="661" y="525"/>
                  <a:pt x="686" y="550"/>
                  <a:pt x="686" y="582"/>
                </a:cubicBezTo>
                <a:lnTo>
                  <a:pt x="686" y="1282"/>
                </a:lnTo>
                <a:cubicBezTo>
                  <a:pt x="686" y="1315"/>
                  <a:pt x="661" y="1342"/>
                  <a:pt x="628" y="1342"/>
                </a:cubicBezTo>
                <a:lnTo>
                  <a:pt x="279" y="1342"/>
                </a:lnTo>
                <a:cubicBezTo>
                  <a:pt x="246" y="1342"/>
                  <a:pt x="221" y="1315"/>
                  <a:pt x="221" y="1282"/>
                </a:cubicBezTo>
                <a:lnTo>
                  <a:pt x="221" y="582"/>
                </a:lnTo>
                <a:cubicBezTo>
                  <a:pt x="221" y="550"/>
                  <a:pt x="246" y="525"/>
                  <a:pt x="279" y="525"/>
                </a:cubicBezTo>
                <a:lnTo>
                  <a:pt x="628"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702006" y="2330451"/>
            <a:ext cx="336550" cy="461963"/>
          </a:xfrm>
          <a:custGeom>
            <a:avLst/>
            <a:gdLst>
              <a:gd name="T0" fmla="*/ 642 w 936"/>
              <a:gd name="T1" fmla="*/ 1282 h 1283"/>
              <a:gd name="T2" fmla="*/ 642 w 936"/>
              <a:gd name="T3" fmla="*/ 1164 h 1283"/>
              <a:gd name="T4" fmla="*/ 760 w 936"/>
              <a:gd name="T5" fmla="*/ 1164 h 1283"/>
              <a:gd name="T6" fmla="*/ 760 w 936"/>
              <a:gd name="T7" fmla="*/ 1282 h 1283"/>
              <a:gd name="T8" fmla="*/ 642 w 936"/>
              <a:gd name="T9" fmla="*/ 1282 h 1283"/>
              <a:gd name="T10" fmla="*/ 732 w 936"/>
              <a:gd name="T11" fmla="*/ 142 h 1283"/>
              <a:gd name="T12" fmla="*/ 935 w 936"/>
              <a:gd name="T13" fmla="*/ 525 h 1283"/>
              <a:gd name="T14" fmla="*/ 467 w 936"/>
              <a:gd name="T15" fmla="*/ 990 h 1283"/>
              <a:gd name="T16" fmla="*/ 0 w 936"/>
              <a:gd name="T17" fmla="*/ 525 h 1283"/>
              <a:gd name="T18" fmla="*/ 202 w 936"/>
              <a:gd name="T19" fmla="*/ 142 h 1283"/>
              <a:gd name="T20" fmla="*/ 284 w 936"/>
              <a:gd name="T21" fmla="*/ 224 h 1283"/>
              <a:gd name="T22" fmla="*/ 117 w 936"/>
              <a:gd name="T23" fmla="*/ 525 h 1283"/>
              <a:gd name="T24" fmla="*/ 467 w 936"/>
              <a:gd name="T25" fmla="*/ 875 h 1283"/>
              <a:gd name="T26" fmla="*/ 817 w 936"/>
              <a:gd name="T27" fmla="*/ 525 h 1283"/>
              <a:gd name="T28" fmla="*/ 648 w 936"/>
              <a:gd name="T29" fmla="*/ 227 h 1283"/>
              <a:gd name="T30" fmla="*/ 732 w 936"/>
              <a:gd name="T31" fmla="*/ 142 h 1283"/>
              <a:gd name="T32" fmla="*/ 525 w 936"/>
              <a:gd name="T33" fmla="*/ 0 h 1283"/>
              <a:gd name="T34" fmla="*/ 525 w 936"/>
              <a:gd name="T35" fmla="*/ 582 h 1283"/>
              <a:gd name="T36" fmla="*/ 410 w 936"/>
              <a:gd name="T37" fmla="*/ 582 h 1283"/>
              <a:gd name="T38" fmla="*/ 410 w 936"/>
              <a:gd name="T39" fmla="*/ 0 h 1283"/>
              <a:gd name="T40" fmla="*/ 525 w 936"/>
              <a:gd name="T41" fmla="*/ 0 h 1283"/>
              <a:gd name="T42" fmla="*/ 410 w 936"/>
              <a:gd name="T43" fmla="*/ 1282 h 1283"/>
              <a:gd name="T44" fmla="*/ 410 w 936"/>
              <a:gd name="T45" fmla="*/ 1164 h 1283"/>
              <a:gd name="T46" fmla="*/ 525 w 936"/>
              <a:gd name="T47" fmla="*/ 1164 h 1283"/>
              <a:gd name="T48" fmla="*/ 525 w 936"/>
              <a:gd name="T49" fmla="*/ 1282 h 1283"/>
              <a:gd name="T50" fmla="*/ 410 w 936"/>
              <a:gd name="T51" fmla="*/ 1282 h 1283"/>
              <a:gd name="T52" fmla="*/ 175 w 936"/>
              <a:gd name="T53" fmla="*/ 1282 h 1283"/>
              <a:gd name="T54" fmla="*/ 175 w 936"/>
              <a:gd name="T55" fmla="*/ 1164 h 1283"/>
              <a:gd name="T56" fmla="*/ 292 w 936"/>
              <a:gd name="T57" fmla="*/ 1164 h 1283"/>
              <a:gd name="T58" fmla="*/ 292 w 936"/>
              <a:gd name="T59" fmla="*/ 1282 h 1283"/>
              <a:gd name="T60" fmla="*/ 175 w 936"/>
              <a:gd name="T61" fmla="*/ 1282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36" h="1283">
                <a:moveTo>
                  <a:pt x="642" y="1282"/>
                </a:moveTo>
                <a:lnTo>
                  <a:pt x="642" y="1164"/>
                </a:lnTo>
                <a:lnTo>
                  <a:pt x="760" y="1164"/>
                </a:lnTo>
                <a:lnTo>
                  <a:pt x="760" y="1282"/>
                </a:lnTo>
                <a:lnTo>
                  <a:pt x="642" y="1282"/>
                </a:lnTo>
                <a:close/>
                <a:moveTo>
                  <a:pt x="732" y="142"/>
                </a:moveTo>
                <a:cubicBezTo>
                  <a:pt x="853" y="227"/>
                  <a:pt x="935" y="367"/>
                  <a:pt x="935" y="525"/>
                </a:cubicBezTo>
                <a:cubicBezTo>
                  <a:pt x="935" y="782"/>
                  <a:pt x="724" y="990"/>
                  <a:pt x="467" y="990"/>
                </a:cubicBezTo>
                <a:cubicBezTo>
                  <a:pt x="210" y="990"/>
                  <a:pt x="0" y="782"/>
                  <a:pt x="0" y="525"/>
                </a:cubicBezTo>
                <a:cubicBezTo>
                  <a:pt x="0" y="367"/>
                  <a:pt x="82" y="227"/>
                  <a:pt x="202" y="142"/>
                </a:cubicBezTo>
                <a:lnTo>
                  <a:pt x="284" y="224"/>
                </a:lnTo>
                <a:cubicBezTo>
                  <a:pt x="183" y="287"/>
                  <a:pt x="117" y="399"/>
                  <a:pt x="117" y="525"/>
                </a:cubicBezTo>
                <a:cubicBezTo>
                  <a:pt x="117" y="719"/>
                  <a:pt x="273" y="875"/>
                  <a:pt x="467" y="875"/>
                </a:cubicBezTo>
                <a:cubicBezTo>
                  <a:pt x="661" y="875"/>
                  <a:pt x="817" y="719"/>
                  <a:pt x="817" y="525"/>
                </a:cubicBezTo>
                <a:cubicBezTo>
                  <a:pt x="817" y="399"/>
                  <a:pt x="749" y="287"/>
                  <a:pt x="648" y="227"/>
                </a:cubicBezTo>
                <a:lnTo>
                  <a:pt x="732" y="142"/>
                </a:lnTo>
                <a:close/>
                <a:moveTo>
                  <a:pt x="525" y="0"/>
                </a:moveTo>
                <a:lnTo>
                  <a:pt x="525" y="582"/>
                </a:lnTo>
                <a:lnTo>
                  <a:pt x="410" y="582"/>
                </a:lnTo>
                <a:lnTo>
                  <a:pt x="410" y="0"/>
                </a:lnTo>
                <a:lnTo>
                  <a:pt x="525" y="0"/>
                </a:lnTo>
                <a:close/>
                <a:moveTo>
                  <a:pt x="410" y="1282"/>
                </a:moveTo>
                <a:lnTo>
                  <a:pt x="410" y="1164"/>
                </a:lnTo>
                <a:lnTo>
                  <a:pt x="525" y="1164"/>
                </a:lnTo>
                <a:lnTo>
                  <a:pt x="525" y="1282"/>
                </a:lnTo>
                <a:lnTo>
                  <a:pt x="410" y="1282"/>
                </a:lnTo>
                <a:close/>
                <a:moveTo>
                  <a:pt x="175" y="1282"/>
                </a:moveTo>
                <a:lnTo>
                  <a:pt x="175" y="1164"/>
                </a:lnTo>
                <a:lnTo>
                  <a:pt x="292" y="1164"/>
                </a:lnTo>
                <a:lnTo>
                  <a:pt x="292" y="1282"/>
                </a:lnTo>
                <a:lnTo>
                  <a:pt x="175" y="12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4521" y="2371727"/>
            <a:ext cx="377825" cy="377825"/>
          </a:xfrm>
          <a:custGeom>
            <a:avLst/>
            <a:gdLst>
              <a:gd name="T0" fmla="*/ 932 w 1051"/>
              <a:gd name="T1" fmla="*/ 350 h 1051"/>
              <a:gd name="T2" fmla="*/ 1050 w 1051"/>
              <a:gd name="T3" fmla="*/ 350 h 1051"/>
              <a:gd name="T4" fmla="*/ 1050 w 1051"/>
              <a:gd name="T5" fmla="*/ 468 h 1051"/>
              <a:gd name="T6" fmla="*/ 932 w 1051"/>
              <a:gd name="T7" fmla="*/ 468 h 1051"/>
              <a:gd name="T8" fmla="*/ 932 w 1051"/>
              <a:gd name="T9" fmla="*/ 350 h 1051"/>
              <a:gd name="T10" fmla="*/ 992 w 1051"/>
              <a:gd name="T11" fmla="*/ 730 h 1051"/>
              <a:gd name="T12" fmla="*/ 1050 w 1051"/>
              <a:gd name="T13" fmla="*/ 787 h 1051"/>
              <a:gd name="T14" fmla="*/ 1050 w 1051"/>
              <a:gd name="T15" fmla="*/ 992 h 1051"/>
              <a:gd name="T16" fmla="*/ 992 w 1051"/>
              <a:gd name="T17" fmla="*/ 1050 h 1051"/>
              <a:gd name="T18" fmla="*/ 0 w 1051"/>
              <a:gd name="T19" fmla="*/ 58 h 1051"/>
              <a:gd name="T20" fmla="*/ 58 w 1051"/>
              <a:gd name="T21" fmla="*/ 0 h 1051"/>
              <a:gd name="T22" fmla="*/ 263 w 1051"/>
              <a:gd name="T23" fmla="*/ 0 h 1051"/>
              <a:gd name="T24" fmla="*/ 320 w 1051"/>
              <a:gd name="T25" fmla="*/ 58 h 1051"/>
              <a:gd name="T26" fmla="*/ 353 w 1051"/>
              <a:gd name="T27" fmla="*/ 266 h 1051"/>
              <a:gd name="T28" fmla="*/ 339 w 1051"/>
              <a:gd name="T29" fmla="*/ 326 h 1051"/>
              <a:gd name="T30" fmla="*/ 211 w 1051"/>
              <a:gd name="T31" fmla="*/ 454 h 1051"/>
              <a:gd name="T32" fmla="*/ 596 w 1051"/>
              <a:gd name="T33" fmla="*/ 839 h 1051"/>
              <a:gd name="T34" fmla="*/ 725 w 1051"/>
              <a:gd name="T35" fmla="*/ 711 h 1051"/>
              <a:gd name="T36" fmla="*/ 785 w 1051"/>
              <a:gd name="T37" fmla="*/ 697 h 1051"/>
              <a:gd name="T38" fmla="*/ 992 w 1051"/>
              <a:gd name="T39" fmla="*/ 730 h 1051"/>
              <a:gd name="T40" fmla="*/ 817 w 1051"/>
              <a:gd name="T41" fmla="*/ 350 h 1051"/>
              <a:gd name="T42" fmla="*/ 817 w 1051"/>
              <a:gd name="T43" fmla="*/ 468 h 1051"/>
              <a:gd name="T44" fmla="*/ 700 w 1051"/>
              <a:gd name="T45" fmla="*/ 468 h 1051"/>
              <a:gd name="T46" fmla="*/ 700 w 1051"/>
              <a:gd name="T47" fmla="*/ 350 h 1051"/>
              <a:gd name="T48" fmla="*/ 817 w 1051"/>
              <a:gd name="T49" fmla="*/ 350 h 1051"/>
              <a:gd name="T50" fmla="*/ 582 w 1051"/>
              <a:gd name="T51" fmla="*/ 350 h 1051"/>
              <a:gd name="T52" fmla="*/ 582 w 1051"/>
              <a:gd name="T53" fmla="*/ 468 h 1051"/>
              <a:gd name="T54" fmla="*/ 468 w 1051"/>
              <a:gd name="T55" fmla="*/ 468 h 1051"/>
              <a:gd name="T56" fmla="*/ 468 w 1051"/>
              <a:gd name="T57" fmla="*/ 350 h 1051"/>
              <a:gd name="T58" fmla="*/ 582 w 1051"/>
              <a:gd name="T59"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051">
                <a:moveTo>
                  <a:pt x="932" y="350"/>
                </a:moveTo>
                <a:lnTo>
                  <a:pt x="1050" y="350"/>
                </a:lnTo>
                <a:lnTo>
                  <a:pt x="1050" y="468"/>
                </a:lnTo>
                <a:lnTo>
                  <a:pt x="932" y="468"/>
                </a:lnTo>
                <a:lnTo>
                  <a:pt x="932" y="350"/>
                </a:lnTo>
                <a:close/>
                <a:moveTo>
                  <a:pt x="992" y="730"/>
                </a:moveTo>
                <a:cubicBezTo>
                  <a:pt x="1025" y="730"/>
                  <a:pt x="1050" y="755"/>
                  <a:pt x="1050" y="787"/>
                </a:cubicBezTo>
                <a:lnTo>
                  <a:pt x="1050" y="992"/>
                </a:lnTo>
                <a:cubicBezTo>
                  <a:pt x="1050" y="1025"/>
                  <a:pt x="1025" y="1050"/>
                  <a:pt x="992" y="1050"/>
                </a:cubicBezTo>
                <a:cubicBezTo>
                  <a:pt x="446" y="1050"/>
                  <a:pt x="0" y="604"/>
                  <a:pt x="0" y="58"/>
                </a:cubicBezTo>
                <a:cubicBezTo>
                  <a:pt x="0" y="25"/>
                  <a:pt x="25" y="0"/>
                  <a:pt x="58" y="0"/>
                </a:cubicBezTo>
                <a:lnTo>
                  <a:pt x="263" y="0"/>
                </a:lnTo>
                <a:cubicBezTo>
                  <a:pt x="295" y="0"/>
                  <a:pt x="320" y="25"/>
                  <a:pt x="320" y="58"/>
                </a:cubicBezTo>
                <a:cubicBezTo>
                  <a:pt x="320" y="132"/>
                  <a:pt x="331" y="200"/>
                  <a:pt x="353" y="266"/>
                </a:cubicBezTo>
                <a:cubicBezTo>
                  <a:pt x="358" y="285"/>
                  <a:pt x="356" y="309"/>
                  <a:pt x="339" y="326"/>
                </a:cubicBezTo>
                <a:lnTo>
                  <a:pt x="211" y="454"/>
                </a:lnTo>
                <a:cubicBezTo>
                  <a:pt x="295" y="618"/>
                  <a:pt x="432" y="755"/>
                  <a:pt x="596" y="839"/>
                </a:cubicBezTo>
                <a:lnTo>
                  <a:pt x="725" y="711"/>
                </a:lnTo>
                <a:cubicBezTo>
                  <a:pt x="741" y="695"/>
                  <a:pt x="765" y="692"/>
                  <a:pt x="785" y="697"/>
                </a:cubicBezTo>
                <a:cubicBezTo>
                  <a:pt x="850" y="719"/>
                  <a:pt x="919" y="730"/>
                  <a:pt x="992" y="730"/>
                </a:cubicBezTo>
                <a:close/>
                <a:moveTo>
                  <a:pt x="817" y="350"/>
                </a:moveTo>
                <a:lnTo>
                  <a:pt x="817" y="468"/>
                </a:lnTo>
                <a:lnTo>
                  <a:pt x="700" y="468"/>
                </a:lnTo>
                <a:lnTo>
                  <a:pt x="700" y="350"/>
                </a:lnTo>
                <a:lnTo>
                  <a:pt x="817" y="350"/>
                </a:lnTo>
                <a:close/>
                <a:moveTo>
                  <a:pt x="582" y="350"/>
                </a:moveTo>
                <a:lnTo>
                  <a:pt x="582" y="468"/>
                </a:lnTo>
                <a:lnTo>
                  <a:pt x="468" y="468"/>
                </a:lnTo>
                <a:lnTo>
                  <a:pt x="468" y="350"/>
                </a:lnTo>
                <a:lnTo>
                  <a:pt x="582"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069" y="3228977"/>
            <a:ext cx="463550" cy="398463"/>
          </a:xfrm>
          <a:custGeom>
            <a:avLst/>
            <a:gdLst>
              <a:gd name="T0" fmla="*/ 643 w 1286"/>
              <a:gd name="T1" fmla="*/ 874 h 1107"/>
              <a:gd name="T2" fmla="*/ 760 w 1286"/>
              <a:gd name="T3" fmla="*/ 756 h 1107"/>
              <a:gd name="T4" fmla="*/ 643 w 1286"/>
              <a:gd name="T5" fmla="*/ 639 h 1107"/>
              <a:gd name="T6" fmla="*/ 525 w 1286"/>
              <a:gd name="T7" fmla="*/ 756 h 1107"/>
              <a:gd name="T8" fmla="*/ 643 w 1286"/>
              <a:gd name="T9" fmla="*/ 874 h 1107"/>
              <a:gd name="T10" fmla="*/ 468 w 1286"/>
              <a:gd name="T11" fmla="*/ 407 h 1107"/>
              <a:gd name="T12" fmla="*/ 817 w 1286"/>
              <a:gd name="T13" fmla="*/ 407 h 1107"/>
              <a:gd name="T14" fmla="*/ 643 w 1286"/>
              <a:gd name="T15" fmla="*/ 150 h 1107"/>
              <a:gd name="T16" fmla="*/ 468 w 1286"/>
              <a:gd name="T17" fmla="*/ 407 h 1107"/>
              <a:gd name="T18" fmla="*/ 946 w 1286"/>
              <a:gd name="T19" fmla="*/ 407 h 1107"/>
              <a:gd name="T20" fmla="*/ 1225 w 1286"/>
              <a:gd name="T21" fmla="*/ 407 h 1107"/>
              <a:gd name="T22" fmla="*/ 1285 w 1286"/>
              <a:gd name="T23" fmla="*/ 465 h 1107"/>
              <a:gd name="T24" fmla="*/ 1134 w 1286"/>
              <a:gd name="T25" fmla="*/ 1021 h 1107"/>
              <a:gd name="T26" fmla="*/ 1022 w 1286"/>
              <a:gd name="T27" fmla="*/ 1106 h 1107"/>
              <a:gd name="T28" fmla="*/ 263 w 1286"/>
              <a:gd name="T29" fmla="*/ 1106 h 1107"/>
              <a:gd name="T30" fmla="*/ 151 w 1286"/>
              <a:gd name="T31" fmla="*/ 1021 h 1107"/>
              <a:gd name="T32" fmla="*/ 3 w 1286"/>
              <a:gd name="T33" fmla="*/ 481 h 1107"/>
              <a:gd name="T34" fmla="*/ 0 w 1286"/>
              <a:gd name="T35" fmla="*/ 465 h 1107"/>
              <a:gd name="T36" fmla="*/ 60 w 1286"/>
              <a:gd name="T37" fmla="*/ 407 h 1107"/>
              <a:gd name="T38" fmla="*/ 339 w 1286"/>
              <a:gd name="T39" fmla="*/ 407 h 1107"/>
              <a:gd name="T40" fmla="*/ 593 w 1286"/>
              <a:gd name="T41" fmla="*/ 25 h 1107"/>
              <a:gd name="T42" fmla="*/ 643 w 1286"/>
              <a:gd name="T43" fmla="*/ 0 h 1107"/>
              <a:gd name="T44" fmla="*/ 692 w 1286"/>
              <a:gd name="T45" fmla="*/ 25 h 1107"/>
              <a:gd name="T46" fmla="*/ 946 w 1286"/>
              <a:gd name="T47" fmla="*/ 407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107">
                <a:moveTo>
                  <a:pt x="643" y="874"/>
                </a:moveTo>
                <a:cubicBezTo>
                  <a:pt x="705" y="874"/>
                  <a:pt x="760" y="819"/>
                  <a:pt x="760" y="756"/>
                </a:cubicBezTo>
                <a:cubicBezTo>
                  <a:pt x="760" y="693"/>
                  <a:pt x="705" y="639"/>
                  <a:pt x="643" y="639"/>
                </a:cubicBezTo>
                <a:cubicBezTo>
                  <a:pt x="580" y="639"/>
                  <a:pt x="525" y="693"/>
                  <a:pt x="525" y="756"/>
                </a:cubicBezTo>
                <a:cubicBezTo>
                  <a:pt x="525" y="819"/>
                  <a:pt x="580" y="874"/>
                  <a:pt x="643" y="874"/>
                </a:cubicBezTo>
                <a:close/>
                <a:moveTo>
                  <a:pt x="468" y="407"/>
                </a:moveTo>
                <a:lnTo>
                  <a:pt x="817" y="407"/>
                </a:lnTo>
                <a:lnTo>
                  <a:pt x="643" y="150"/>
                </a:lnTo>
                <a:lnTo>
                  <a:pt x="468" y="407"/>
                </a:lnTo>
                <a:close/>
                <a:moveTo>
                  <a:pt x="946" y="407"/>
                </a:moveTo>
                <a:lnTo>
                  <a:pt x="1225" y="407"/>
                </a:lnTo>
                <a:cubicBezTo>
                  <a:pt x="1257" y="407"/>
                  <a:pt x="1285" y="432"/>
                  <a:pt x="1285" y="465"/>
                </a:cubicBezTo>
                <a:cubicBezTo>
                  <a:pt x="1237" y="652"/>
                  <a:pt x="1184" y="835"/>
                  <a:pt x="1134" y="1021"/>
                </a:cubicBezTo>
                <a:cubicBezTo>
                  <a:pt x="1121" y="1070"/>
                  <a:pt x="1077" y="1106"/>
                  <a:pt x="1022" y="1106"/>
                </a:cubicBezTo>
                <a:lnTo>
                  <a:pt x="263" y="1106"/>
                </a:lnTo>
                <a:cubicBezTo>
                  <a:pt x="208" y="1106"/>
                  <a:pt x="164" y="1070"/>
                  <a:pt x="151" y="1021"/>
                </a:cubicBezTo>
                <a:lnTo>
                  <a:pt x="3" y="481"/>
                </a:lnTo>
                <a:cubicBezTo>
                  <a:pt x="0" y="476"/>
                  <a:pt x="0" y="470"/>
                  <a:pt x="0" y="465"/>
                </a:cubicBezTo>
                <a:cubicBezTo>
                  <a:pt x="0" y="432"/>
                  <a:pt x="28" y="407"/>
                  <a:pt x="60" y="407"/>
                </a:cubicBezTo>
                <a:lnTo>
                  <a:pt x="339" y="407"/>
                </a:lnTo>
                <a:lnTo>
                  <a:pt x="593" y="25"/>
                </a:lnTo>
                <a:cubicBezTo>
                  <a:pt x="604" y="8"/>
                  <a:pt x="623" y="0"/>
                  <a:pt x="643" y="0"/>
                </a:cubicBezTo>
                <a:cubicBezTo>
                  <a:pt x="662" y="0"/>
                  <a:pt x="681" y="8"/>
                  <a:pt x="692" y="25"/>
                </a:cubicBezTo>
                <a:lnTo>
                  <a:pt x="946" y="40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39158" y="3197227"/>
            <a:ext cx="441325" cy="461963"/>
          </a:xfrm>
          <a:custGeom>
            <a:avLst/>
            <a:gdLst>
              <a:gd name="T0" fmla="*/ 221 w 1225"/>
              <a:gd name="T1" fmla="*/ 205 h 1285"/>
              <a:gd name="T2" fmla="*/ 1224 w 1225"/>
              <a:gd name="T3" fmla="*/ 1210 h 1285"/>
              <a:gd name="T4" fmla="*/ 1150 w 1225"/>
              <a:gd name="T5" fmla="*/ 1284 h 1285"/>
              <a:gd name="T6" fmla="*/ 1035 w 1225"/>
              <a:gd name="T7" fmla="*/ 1166 h 1285"/>
              <a:gd name="T8" fmla="*/ 0 w 1225"/>
              <a:gd name="T9" fmla="*/ 1166 h 1285"/>
              <a:gd name="T10" fmla="*/ 516 w 1225"/>
              <a:gd name="T11" fmla="*/ 650 h 1285"/>
              <a:gd name="T12" fmla="*/ 147 w 1225"/>
              <a:gd name="T13" fmla="*/ 279 h 1285"/>
              <a:gd name="T14" fmla="*/ 221 w 1225"/>
              <a:gd name="T15" fmla="*/ 205 h 1285"/>
              <a:gd name="T16" fmla="*/ 1166 w 1225"/>
              <a:gd name="T17" fmla="*/ 0 h 1285"/>
              <a:gd name="T18" fmla="*/ 1166 w 1225"/>
              <a:gd name="T19" fmla="*/ 1002 h 1285"/>
              <a:gd name="T20" fmla="*/ 666 w 1225"/>
              <a:gd name="T21" fmla="*/ 503 h 1285"/>
              <a:gd name="T22" fmla="*/ 1166 w 1225"/>
              <a:gd name="T23"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25" h="1285">
                <a:moveTo>
                  <a:pt x="221" y="205"/>
                </a:moveTo>
                <a:lnTo>
                  <a:pt x="1224" y="1210"/>
                </a:lnTo>
                <a:lnTo>
                  <a:pt x="1150" y="1284"/>
                </a:lnTo>
                <a:lnTo>
                  <a:pt x="1035" y="1166"/>
                </a:lnTo>
                <a:lnTo>
                  <a:pt x="0" y="1166"/>
                </a:lnTo>
                <a:lnTo>
                  <a:pt x="516" y="650"/>
                </a:lnTo>
                <a:lnTo>
                  <a:pt x="147" y="279"/>
                </a:lnTo>
                <a:lnTo>
                  <a:pt x="221" y="205"/>
                </a:lnTo>
                <a:close/>
                <a:moveTo>
                  <a:pt x="1166" y="0"/>
                </a:moveTo>
                <a:lnTo>
                  <a:pt x="1166" y="1002"/>
                </a:lnTo>
                <a:lnTo>
                  <a:pt x="666" y="503"/>
                </a:lnTo>
                <a:lnTo>
                  <a:pt x="1166"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20244" y="3219450"/>
            <a:ext cx="419100" cy="419100"/>
          </a:xfrm>
          <a:custGeom>
            <a:avLst/>
            <a:gdLst>
              <a:gd name="T0" fmla="*/ 1164 w 1165"/>
              <a:gd name="T1" fmla="*/ 0 h 1165"/>
              <a:gd name="T2" fmla="*/ 1164 w 1165"/>
              <a:gd name="T3" fmla="*/ 1164 h 1165"/>
              <a:gd name="T4" fmla="*/ 0 w 1165"/>
              <a:gd name="T5" fmla="*/ 1164 h 1165"/>
              <a:gd name="T6" fmla="*/ 1164 w 1165"/>
              <a:gd name="T7" fmla="*/ 0 h 1165"/>
              <a:gd name="T8" fmla="*/ 1049 w 1165"/>
              <a:gd name="T9" fmla="*/ 282 h 1165"/>
              <a:gd name="T10" fmla="*/ 281 w 1165"/>
              <a:gd name="T11" fmla="*/ 1049 h 1165"/>
              <a:gd name="T12" fmla="*/ 1049 w 1165"/>
              <a:gd name="T13" fmla="*/ 1049 h 1165"/>
              <a:gd name="T14" fmla="*/ 1049 w 1165"/>
              <a:gd name="T15" fmla="*/ 282 h 1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5" h="1165">
                <a:moveTo>
                  <a:pt x="1164" y="0"/>
                </a:moveTo>
                <a:lnTo>
                  <a:pt x="1164" y="1164"/>
                </a:lnTo>
                <a:lnTo>
                  <a:pt x="0" y="1164"/>
                </a:lnTo>
                <a:lnTo>
                  <a:pt x="1164" y="0"/>
                </a:lnTo>
                <a:close/>
                <a:moveTo>
                  <a:pt x="1049" y="282"/>
                </a:moveTo>
                <a:lnTo>
                  <a:pt x="281" y="1049"/>
                </a:lnTo>
                <a:lnTo>
                  <a:pt x="1049" y="1049"/>
                </a:lnTo>
                <a:lnTo>
                  <a:pt x="1049" y="2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2919" y="3222626"/>
            <a:ext cx="393700" cy="412750"/>
          </a:xfrm>
          <a:custGeom>
            <a:avLst/>
            <a:gdLst>
              <a:gd name="T0" fmla="*/ 73 w 1094"/>
              <a:gd name="T1" fmla="*/ 52 h 1145"/>
              <a:gd name="T2" fmla="*/ 1093 w 1094"/>
              <a:gd name="T3" fmla="*/ 1067 h 1145"/>
              <a:gd name="T4" fmla="*/ 1016 w 1094"/>
              <a:gd name="T5" fmla="*/ 1144 h 1145"/>
              <a:gd name="T6" fmla="*/ 907 w 1094"/>
              <a:gd name="T7" fmla="*/ 1032 h 1145"/>
              <a:gd name="T8" fmla="*/ 852 w 1094"/>
              <a:gd name="T9" fmla="*/ 1048 h 1145"/>
              <a:gd name="T10" fmla="*/ 267 w 1094"/>
              <a:gd name="T11" fmla="*/ 1048 h 1145"/>
              <a:gd name="T12" fmla="*/ 153 w 1094"/>
              <a:gd name="T13" fmla="*/ 931 h 1145"/>
              <a:gd name="T14" fmla="*/ 153 w 1094"/>
              <a:gd name="T15" fmla="*/ 279 h 1145"/>
              <a:gd name="T16" fmla="*/ 0 w 1094"/>
              <a:gd name="T17" fmla="*/ 126 h 1145"/>
              <a:gd name="T18" fmla="*/ 73 w 1094"/>
              <a:gd name="T19" fmla="*/ 52 h 1145"/>
              <a:gd name="T20" fmla="*/ 967 w 1094"/>
              <a:gd name="T21" fmla="*/ 797 h 1145"/>
              <a:gd name="T22" fmla="*/ 306 w 1094"/>
              <a:gd name="T23" fmla="*/ 137 h 1145"/>
              <a:gd name="T24" fmla="*/ 442 w 1094"/>
              <a:gd name="T25" fmla="*/ 0 h 1145"/>
              <a:gd name="T26" fmla="*/ 852 w 1094"/>
              <a:gd name="T27" fmla="*/ 0 h 1145"/>
              <a:gd name="T28" fmla="*/ 967 w 1094"/>
              <a:gd name="T29" fmla="*/ 118 h 1145"/>
              <a:gd name="T30" fmla="*/ 967 w 1094"/>
              <a:gd name="T31" fmla="*/ 797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4" h="1145">
                <a:moveTo>
                  <a:pt x="73" y="52"/>
                </a:moveTo>
                <a:lnTo>
                  <a:pt x="1093" y="1067"/>
                </a:lnTo>
                <a:lnTo>
                  <a:pt x="1016" y="1144"/>
                </a:lnTo>
                <a:lnTo>
                  <a:pt x="907" y="1032"/>
                </a:lnTo>
                <a:cubicBezTo>
                  <a:pt x="890" y="1040"/>
                  <a:pt x="871" y="1048"/>
                  <a:pt x="852" y="1048"/>
                </a:cubicBezTo>
                <a:lnTo>
                  <a:pt x="267" y="1048"/>
                </a:lnTo>
                <a:cubicBezTo>
                  <a:pt x="204" y="1048"/>
                  <a:pt x="153" y="994"/>
                  <a:pt x="153" y="931"/>
                </a:cubicBezTo>
                <a:lnTo>
                  <a:pt x="153" y="279"/>
                </a:lnTo>
                <a:lnTo>
                  <a:pt x="0" y="126"/>
                </a:lnTo>
                <a:lnTo>
                  <a:pt x="73" y="52"/>
                </a:lnTo>
                <a:close/>
                <a:moveTo>
                  <a:pt x="967" y="797"/>
                </a:moveTo>
                <a:lnTo>
                  <a:pt x="306" y="137"/>
                </a:lnTo>
                <a:lnTo>
                  <a:pt x="442" y="0"/>
                </a:lnTo>
                <a:lnTo>
                  <a:pt x="852" y="0"/>
                </a:lnTo>
                <a:cubicBezTo>
                  <a:pt x="915" y="0"/>
                  <a:pt x="967" y="55"/>
                  <a:pt x="967" y="118"/>
                </a:cubicBezTo>
                <a:lnTo>
                  <a:pt x="967" y="79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1781" y="3219450"/>
            <a:ext cx="419100" cy="419100"/>
          </a:xfrm>
          <a:custGeom>
            <a:avLst/>
            <a:gdLst>
              <a:gd name="T0" fmla="*/ 0 w 1165"/>
              <a:gd name="T1" fmla="*/ 1164 h 1165"/>
              <a:gd name="T2" fmla="*/ 1164 w 1165"/>
              <a:gd name="T3" fmla="*/ 0 h 1165"/>
              <a:gd name="T4" fmla="*/ 1164 w 1165"/>
              <a:gd name="T5" fmla="*/ 350 h 1165"/>
              <a:gd name="T6" fmla="*/ 932 w 1165"/>
              <a:gd name="T7" fmla="*/ 350 h 1165"/>
              <a:gd name="T8" fmla="*/ 932 w 1165"/>
              <a:gd name="T9" fmla="*/ 1164 h 1165"/>
              <a:gd name="T10" fmla="*/ 0 w 1165"/>
              <a:gd name="T11" fmla="*/ 1164 h 1165"/>
              <a:gd name="T12" fmla="*/ 1050 w 1165"/>
              <a:gd name="T13" fmla="*/ 1164 h 1165"/>
              <a:gd name="T14" fmla="*/ 1050 w 1165"/>
              <a:gd name="T15" fmla="*/ 1049 h 1165"/>
              <a:gd name="T16" fmla="*/ 1164 w 1165"/>
              <a:gd name="T17" fmla="*/ 1049 h 1165"/>
              <a:gd name="T18" fmla="*/ 1164 w 1165"/>
              <a:gd name="T19" fmla="*/ 1164 h 1165"/>
              <a:gd name="T20" fmla="*/ 1050 w 1165"/>
              <a:gd name="T21" fmla="*/ 1164 h 1165"/>
              <a:gd name="T22" fmla="*/ 1050 w 1165"/>
              <a:gd name="T23" fmla="*/ 931 h 1165"/>
              <a:gd name="T24" fmla="*/ 1050 w 1165"/>
              <a:gd name="T25" fmla="*/ 465 h 1165"/>
              <a:gd name="T26" fmla="*/ 1164 w 1165"/>
              <a:gd name="T27" fmla="*/ 465 h 1165"/>
              <a:gd name="T28" fmla="*/ 1164 w 1165"/>
              <a:gd name="T29" fmla="*/ 931 h 1165"/>
              <a:gd name="T30" fmla="*/ 1050 w 1165"/>
              <a:gd name="T31" fmla="*/ 93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1165">
                <a:moveTo>
                  <a:pt x="0" y="1164"/>
                </a:moveTo>
                <a:lnTo>
                  <a:pt x="1164" y="0"/>
                </a:lnTo>
                <a:lnTo>
                  <a:pt x="1164" y="350"/>
                </a:lnTo>
                <a:lnTo>
                  <a:pt x="932" y="350"/>
                </a:lnTo>
                <a:lnTo>
                  <a:pt x="932" y="1164"/>
                </a:lnTo>
                <a:lnTo>
                  <a:pt x="0" y="1164"/>
                </a:lnTo>
                <a:close/>
                <a:moveTo>
                  <a:pt x="1050" y="1164"/>
                </a:moveTo>
                <a:lnTo>
                  <a:pt x="1050" y="1049"/>
                </a:lnTo>
                <a:lnTo>
                  <a:pt x="1164" y="1049"/>
                </a:lnTo>
                <a:lnTo>
                  <a:pt x="1164" y="1164"/>
                </a:lnTo>
                <a:lnTo>
                  <a:pt x="1050" y="1164"/>
                </a:lnTo>
                <a:close/>
                <a:moveTo>
                  <a:pt x="1050" y="931"/>
                </a:moveTo>
                <a:lnTo>
                  <a:pt x="1050" y="465"/>
                </a:lnTo>
                <a:lnTo>
                  <a:pt x="1164" y="465"/>
                </a:lnTo>
                <a:lnTo>
                  <a:pt x="1164" y="931"/>
                </a:lnTo>
                <a:lnTo>
                  <a:pt x="1050" y="93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30169" y="3219450"/>
            <a:ext cx="419100" cy="419100"/>
          </a:xfrm>
          <a:custGeom>
            <a:avLst/>
            <a:gdLst>
              <a:gd name="T0" fmla="*/ 0 w 1166"/>
              <a:gd name="T1" fmla="*/ 1164 h 1165"/>
              <a:gd name="T2" fmla="*/ 1165 w 1166"/>
              <a:gd name="T3" fmla="*/ 0 h 1165"/>
              <a:gd name="T4" fmla="*/ 1165 w 1166"/>
              <a:gd name="T5" fmla="*/ 1164 h 1165"/>
              <a:gd name="T6" fmla="*/ 0 w 1166"/>
              <a:gd name="T7" fmla="*/ 1164 h 1165"/>
            </a:gdLst>
            <a:ahLst/>
            <a:cxnLst>
              <a:cxn ang="0">
                <a:pos x="T0" y="T1"/>
              </a:cxn>
              <a:cxn ang="0">
                <a:pos x="T2" y="T3"/>
              </a:cxn>
              <a:cxn ang="0">
                <a:pos x="T4" y="T5"/>
              </a:cxn>
              <a:cxn ang="0">
                <a:pos x="T6" y="T7"/>
              </a:cxn>
            </a:cxnLst>
            <a:rect l="0" t="0" r="r" b="b"/>
            <a:pathLst>
              <a:path w="1166" h="1165">
                <a:moveTo>
                  <a:pt x="0" y="1164"/>
                </a:moveTo>
                <a:lnTo>
                  <a:pt x="1165" y="0"/>
                </a:lnTo>
                <a:lnTo>
                  <a:pt x="1165" y="1164"/>
                </a:lnTo>
                <a:lnTo>
                  <a:pt x="0" y="1164"/>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43006" y="3260725"/>
            <a:ext cx="336550" cy="336550"/>
          </a:xfrm>
          <a:custGeom>
            <a:avLst/>
            <a:gdLst>
              <a:gd name="T0" fmla="*/ 632 w 936"/>
              <a:gd name="T1" fmla="*/ 548 h 935"/>
              <a:gd name="T2" fmla="*/ 815 w 936"/>
              <a:gd name="T3" fmla="*/ 732 h 935"/>
              <a:gd name="T4" fmla="*/ 935 w 936"/>
              <a:gd name="T5" fmla="*/ 611 h 935"/>
              <a:gd name="T6" fmla="*/ 935 w 936"/>
              <a:gd name="T7" fmla="*/ 934 h 935"/>
              <a:gd name="T8" fmla="*/ 613 w 936"/>
              <a:gd name="T9" fmla="*/ 934 h 935"/>
              <a:gd name="T10" fmla="*/ 733 w 936"/>
              <a:gd name="T11" fmla="*/ 814 h 935"/>
              <a:gd name="T12" fmla="*/ 550 w 936"/>
              <a:gd name="T13" fmla="*/ 630 h 935"/>
              <a:gd name="T14" fmla="*/ 632 w 936"/>
              <a:gd name="T15" fmla="*/ 548 h 935"/>
              <a:gd name="T16" fmla="*/ 613 w 936"/>
              <a:gd name="T17" fmla="*/ 0 h 935"/>
              <a:gd name="T18" fmla="*/ 935 w 936"/>
              <a:gd name="T19" fmla="*/ 0 h 935"/>
              <a:gd name="T20" fmla="*/ 935 w 936"/>
              <a:gd name="T21" fmla="*/ 323 h 935"/>
              <a:gd name="T22" fmla="*/ 815 w 936"/>
              <a:gd name="T23" fmla="*/ 202 h 935"/>
              <a:gd name="T24" fmla="*/ 82 w 936"/>
              <a:gd name="T25" fmla="*/ 934 h 935"/>
              <a:gd name="T26" fmla="*/ 0 w 936"/>
              <a:gd name="T27" fmla="*/ 852 h 935"/>
              <a:gd name="T28" fmla="*/ 733 w 936"/>
              <a:gd name="T29" fmla="*/ 120 h 935"/>
              <a:gd name="T30" fmla="*/ 613 w 936"/>
              <a:gd name="T31" fmla="*/ 0 h 935"/>
              <a:gd name="T32" fmla="*/ 386 w 936"/>
              <a:gd name="T33" fmla="*/ 304 h 935"/>
              <a:gd name="T34" fmla="*/ 304 w 936"/>
              <a:gd name="T35" fmla="*/ 386 h 935"/>
              <a:gd name="T36" fmla="*/ 0 w 936"/>
              <a:gd name="T37" fmla="*/ 82 h 935"/>
              <a:gd name="T38" fmla="*/ 82 w 936"/>
              <a:gd name="T39" fmla="*/ 0 h 935"/>
              <a:gd name="T40" fmla="*/ 386 w 936"/>
              <a:gd name="T41" fmla="*/ 304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935">
                <a:moveTo>
                  <a:pt x="632" y="548"/>
                </a:moveTo>
                <a:lnTo>
                  <a:pt x="815" y="732"/>
                </a:lnTo>
                <a:lnTo>
                  <a:pt x="935" y="611"/>
                </a:lnTo>
                <a:lnTo>
                  <a:pt x="935" y="934"/>
                </a:lnTo>
                <a:lnTo>
                  <a:pt x="613" y="934"/>
                </a:lnTo>
                <a:lnTo>
                  <a:pt x="733" y="814"/>
                </a:lnTo>
                <a:lnTo>
                  <a:pt x="550" y="630"/>
                </a:lnTo>
                <a:lnTo>
                  <a:pt x="632" y="548"/>
                </a:lnTo>
                <a:close/>
                <a:moveTo>
                  <a:pt x="613" y="0"/>
                </a:moveTo>
                <a:lnTo>
                  <a:pt x="935" y="0"/>
                </a:lnTo>
                <a:lnTo>
                  <a:pt x="935" y="323"/>
                </a:lnTo>
                <a:lnTo>
                  <a:pt x="815" y="202"/>
                </a:lnTo>
                <a:lnTo>
                  <a:pt x="82" y="934"/>
                </a:lnTo>
                <a:lnTo>
                  <a:pt x="0" y="852"/>
                </a:lnTo>
                <a:lnTo>
                  <a:pt x="733" y="120"/>
                </a:lnTo>
                <a:lnTo>
                  <a:pt x="613" y="0"/>
                </a:lnTo>
                <a:close/>
                <a:moveTo>
                  <a:pt x="386" y="304"/>
                </a:moveTo>
                <a:lnTo>
                  <a:pt x="304" y="386"/>
                </a:lnTo>
                <a:lnTo>
                  <a:pt x="0" y="82"/>
                </a:lnTo>
                <a:lnTo>
                  <a:pt x="82" y="0"/>
                </a:lnTo>
                <a:lnTo>
                  <a:pt x="386" y="30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71706" y="3292477"/>
            <a:ext cx="419100" cy="271463"/>
          </a:xfrm>
          <a:custGeom>
            <a:avLst/>
            <a:gdLst>
              <a:gd name="T0" fmla="*/ 87 w 1165"/>
              <a:gd name="T1" fmla="*/ 754 h 755"/>
              <a:gd name="T2" fmla="*/ 0 w 1165"/>
              <a:gd name="T3" fmla="*/ 666 h 755"/>
              <a:gd name="T4" fmla="*/ 437 w 1165"/>
              <a:gd name="T5" fmla="*/ 230 h 755"/>
              <a:gd name="T6" fmla="*/ 669 w 1165"/>
              <a:gd name="T7" fmla="*/ 464 h 755"/>
              <a:gd name="T8" fmla="*/ 1082 w 1165"/>
              <a:gd name="T9" fmla="*/ 0 h 755"/>
              <a:gd name="T10" fmla="*/ 1164 w 1165"/>
              <a:gd name="T11" fmla="*/ 82 h 755"/>
              <a:gd name="T12" fmla="*/ 669 w 1165"/>
              <a:gd name="T13" fmla="*/ 639 h 755"/>
              <a:gd name="T14" fmla="*/ 437 w 1165"/>
              <a:gd name="T15" fmla="*/ 404 h 755"/>
              <a:gd name="T16" fmla="*/ 87 w 1165"/>
              <a:gd name="T17" fmla="*/ 754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755">
                <a:moveTo>
                  <a:pt x="87" y="754"/>
                </a:moveTo>
                <a:lnTo>
                  <a:pt x="0" y="666"/>
                </a:lnTo>
                <a:lnTo>
                  <a:pt x="437" y="230"/>
                </a:lnTo>
                <a:lnTo>
                  <a:pt x="669" y="464"/>
                </a:lnTo>
                <a:lnTo>
                  <a:pt x="1082" y="0"/>
                </a:lnTo>
                <a:lnTo>
                  <a:pt x="1164" y="82"/>
                </a:lnTo>
                <a:lnTo>
                  <a:pt x="669" y="639"/>
                </a:lnTo>
                <a:lnTo>
                  <a:pt x="437" y="404"/>
                </a:lnTo>
                <a:lnTo>
                  <a:pt x="87" y="754"/>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82956" y="3365502"/>
            <a:ext cx="336550" cy="125413"/>
          </a:xfrm>
          <a:custGeom>
            <a:avLst/>
            <a:gdLst>
              <a:gd name="T0" fmla="*/ 0 w 935"/>
              <a:gd name="T1" fmla="*/ 231 h 349"/>
              <a:gd name="T2" fmla="*/ 585 w 935"/>
              <a:gd name="T3" fmla="*/ 231 h 349"/>
              <a:gd name="T4" fmla="*/ 585 w 935"/>
              <a:gd name="T5" fmla="*/ 348 h 349"/>
              <a:gd name="T6" fmla="*/ 0 w 935"/>
              <a:gd name="T7" fmla="*/ 348 h 349"/>
              <a:gd name="T8" fmla="*/ 0 w 935"/>
              <a:gd name="T9" fmla="*/ 231 h 349"/>
              <a:gd name="T10" fmla="*/ 0 w 935"/>
              <a:gd name="T11" fmla="*/ 0 h 349"/>
              <a:gd name="T12" fmla="*/ 934 w 935"/>
              <a:gd name="T13" fmla="*/ 0 h 349"/>
              <a:gd name="T14" fmla="*/ 934 w 935"/>
              <a:gd name="T15" fmla="*/ 117 h 349"/>
              <a:gd name="T16" fmla="*/ 0 w 935"/>
              <a:gd name="T17" fmla="*/ 117 h 349"/>
              <a:gd name="T18" fmla="*/ 0 w 935"/>
              <a:gd name="T19"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5" h="349">
                <a:moveTo>
                  <a:pt x="0" y="231"/>
                </a:moveTo>
                <a:lnTo>
                  <a:pt x="585" y="231"/>
                </a:lnTo>
                <a:lnTo>
                  <a:pt x="585" y="348"/>
                </a:lnTo>
                <a:lnTo>
                  <a:pt x="0" y="348"/>
                </a:lnTo>
                <a:lnTo>
                  <a:pt x="0" y="231"/>
                </a:lnTo>
                <a:close/>
                <a:moveTo>
                  <a:pt x="0" y="0"/>
                </a:moveTo>
                <a:lnTo>
                  <a:pt x="934" y="0"/>
                </a:lnTo>
                <a:lnTo>
                  <a:pt x="934" y="117"/>
                </a:lnTo>
                <a:lnTo>
                  <a:pt x="0" y="117"/>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1656" y="3219450"/>
            <a:ext cx="420688" cy="419100"/>
          </a:xfrm>
          <a:custGeom>
            <a:avLst/>
            <a:gdLst>
              <a:gd name="T0" fmla="*/ 934 w 1168"/>
              <a:gd name="T1" fmla="*/ 931 h 1165"/>
              <a:gd name="T2" fmla="*/ 1049 w 1168"/>
              <a:gd name="T3" fmla="*/ 1049 h 1165"/>
              <a:gd name="T4" fmla="*/ 934 w 1168"/>
              <a:gd name="T5" fmla="*/ 1164 h 1165"/>
              <a:gd name="T6" fmla="*/ 817 w 1168"/>
              <a:gd name="T7" fmla="*/ 1049 h 1165"/>
              <a:gd name="T8" fmla="*/ 934 w 1168"/>
              <a:gd name="T9" fmla="*/ 931 h 1165"/>
              <a:gd name="T10" fmla="*/ 191 w 1168"/>
              <a:gd name="T11" fmla="*/ 0 h 1165"/>
              <a:gd name="T12" fmla="*/ 246 w 1168"/>
              <a:gd name="T13" fmla="*/ 115 h 1165"/>
              <a:gd name="T14" fmla="*/ 1109 w 1168"/>
              <a:gd name="T15" fmla="*/ 115 h 1165"/>
              <a:gd name="T16" fmla="*/ 1167 w 1168"/>
              <a:gd name="T17" fmla="*/ 175 h 1165"/>
              <a:gd name="T18" fmla="*/ 1159 w 1168"/>
              <a:gd name="T19" fmla="*/ 203 h 1165"/>
              <a:gd name="T20" fmla="*/ 951 w 1168"/>
              <a:gd name="T21" fmla="*/ 580 h 1165"/>
              <a:gd name="T22" fmla="*/ 850 w 1168"/>
              <a:gd name="T23" fmla="*/ 639 h 1165"/>
              <a:gd name="T24" fmla="*/ 415 w 1168"/>
              <a:gd name="T25" fmla="*/ 639 h 1165"/>
              <a:gd name="T26" fmla="*/ 363 w 1168"/>
              <a:gd name="T27" fmla="*/ 735 h 1165"/>
              <a:gd name="T28" fmla="*/ 360 w 1168"/>
              <a:gd name="T29" fmla="*/ 743 h 1165"/>
              <a:gd name="T30" fmla="*/ 374 w 1168"/>
              <a:gd name="T31" fmla="*/ 756 h 1165"/>
              <a:gd name="T32" fmla="*/ 1049 w 1168"/>
              <a:gd name="T33" fmla="*/ 756 h 1165"/>
              <a:gd name="T34" fmla="*/ 1049 w 1168"/>
              <a:gd name="T35" fmla="*/ 874 h 1165"/>
              <a:gd name="T36" fmla="*/ 350 w 1168"/>
              <a:gd name="T37" fmla="*/ 874 h 1165"/>
              <a:gd name="T38" fmla="*/ 235 w 1168"/>
              <a:gd name="T39" fmla="*/ 756 h 1165"/>
              <a:gd name="T40" fmla="*/ 248 w 1168"/>
              <a:gd name="T41" fmla="*/ 702 h 1165"/>
              <a:gd name="T42" fmla="*/ 328 w 1168"/>
              <a:gd name="T43" fmla="*/ 558 h 1165"/>
              <a:gd name="T44" fmla="*/ 117 w 1168"/>
              <a:gd name="T45" fmla="*/ 115 h 1165"/>
              <a:gd name="T46" fmla="*/ 0 w 1168"/>
              <a:gd name="T47" fmla="*/ 115 h 1165"/>
              <a:gd name="T48" fmla="*/ 0 w 1168"/>
              <a:gd name="T49" fmla="*/ 0 h 1165"/>
              <a:gd name="T50" fmla="*/ 0 w 1168"/>
              <a:gd name="T51" fmla="*/ 0 h 1165"/>
              <a:gd name="T52" fmla="*/ 191 w 1168"/>
              <a:gd name="T53" fmla="*/ 0 h 1165"/>
              <a:gd name="T54" fmla="*/ 350 w 1168"/>
              <a:gd name="T55" fmla="*/ 931 h 1165"/>
              <a:gd name="T56" fmla="*/ 467 w 1168"/>
              <a:gd name="T57" fmla="*/ 1049 h 1165"/>
              <a:gd name="T58" fmla="*/ 350 w 1168"/>
              <a:gd name="T59" fmla="*/ 1164 h 1165"/>
              <a:gd name="T60" fmla="*/ 235 w 1168"/>
              <a:gd name="T61" fmla="*/ 1049 h 1165"/>
              <a:gd name="T62" fmla="*/ 350 w 1168"/>
              <a:gd name="T63" fmla="*/ 93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8" h="1165">
                <a:moveTo>
                  <a:pt x="934" y="931"/>
                </a:moveTo>
                <a:cubicBezTo>
                  <a:pt x="997" y="931"/>
                  <a:pt x="1049" y="986"/>
                  <a:pt x="1049" y="1049"/>
                </a:cubicBezTo>
                <a:cubicBezTo>
                  <a:pt x="1049" y="1112"/>
                  <a:pt x="997" y="1164"/>
                  <a:pt x="934" y="1164"/>
                </a:cubicBezTo>
                <a:cubicBezTo>
                  <a:pt x="872" y="1164"/>
                  <a:pt x="817" y="1112"/>
                  <a:pt x="817" y="1049"/>
                </a:cubicBezTo>
                <a:cubicBezTo>
                  <a:pt x="817" y="986"/>
                  <a:pt x="872" y="931"/>
                  <a:pt x="934" y="931"/>
                </a:cubicBezTo>
                <a:close/>
                <a:moveTo>
                  <a:pt x="191" y="0"/>
                </a:moveTo>
                <a:lnTo>
                  <a:pt x="246" y="115"/>
                </a:lnTo>
                <a:lnTo>
                  <a:pt x="1109" y="115"/>
                </a:lnTo>
                <a:cubicBezTo>
                  <a:pt x="1142" y="115"/>
                  <a:pt x="1167" y="143"/>
                  <a:pt x="1167" y="175"/>
                </a:cubicBezTo>
                <a:cubicBezTo>
                  <a:pt x="1167" y="186"/>
                  <a:pt x="1164" y="194"/>
                  <a:pt x="1159" y="203"/>
                </a:cubicBezTo>
                <a:lnTo>
                  <a:pt x="951" y="580"/>
                </a:lnTo>
                <a:cubicBezTo>
                  <a:pt x="932" y="614"/>
                  <a:pt x="893" y="639"/>
                  <a:pt x="850" y="639"/>
                </a:cubicBezTo>
                <a:lnTo>
                  <a:pt x="415" y="639"/>
                </a:lnTo>
                <a:lnTo>
                  <a:pt x="363" y="735"/>
                </a:lnTo>
                <a:lnTo>
                  <a:pt x="360" y="743"/>
                </a:lnTo>
                <a:cubicBezTo>
                  <a:pt x="360" y="751"/>
                  <a:pt x="366" y="756"/>
                  <a:pt x="374" y="756"/>
                </a:cubicBezTo>
                <a:lnTo>
                  <a:pt x="1049" y="756"/>
                </a:lnTo>
                <a:lnTo>
                  <a:pt x="1049" y="874"/>
                </a:lnTo>
                <a:lnTo>
                  <a:pt x="350" y="874"/>
                </a:lnTo>
                <a:cubicBezTo>
                  <a:pt x="287" y="874"/>
                  <a:pt x="235" y="819"/>
                  <a:pt x="235" y="756"/>
                </a:cubicBezTo>
                <a:cubicBezTo>
                  <a:pt x="235" y="737"/>
                  <a:pt x="240" y="718"/>
                  <a:pt x="248" y="702"/>
                </a:cubicBezTo>
                <a:lnTo>
                  <a:pt x="328" y="558"/>
                </a:lnTo>
                <a:lnTo>
                  <a:pt x="117" y="115"/>
                </a:lnTo>
                <a:lnTo>
                  <a:pt x="0" y="115"/>
                </a:lnTo>
                <a:lnTo>
                  <a:pt x="0" y="0"/>
                </a:lnTo>
                <a:lnTo>
                  <a:pt x="0" y="0"/>
                </a:lnTo>
                <a:lnTo>
                  <a:pt x="191" y="0"/>
                </a:lnTo>
                <a:close/>
                <a:moveTo>
                  <a:pt x="350" y="931"/>
                </a:moveTo>
                <a:cubicBezTo>
                  <a:pt x="412" y="931"/>
                  <a:pt x="467" y="986"/>
                  <a:pt x="467" y="1049"/>
                </a:cubicBezTo>
                <a:cubicBezTo>
                  <a:pt x="467" y="1112"/>
                  <a:pt x="412" y="1164"/>
                  <a:pt x="350" y="1164"/>
                </a:cubicBezTo>
                <a:cubicBezTo>
                  <a:pt x="287" y="1164"/>
                  <a:pt x="235" y="1112"/>
                  <a:pt x="235" y="1049"/>
                </a:cubicBezTo>
                <a:cubicBezTo>
                  <a:pt x="235" y="986"/>
                  <a:pt x="287" y="931"/>
                  <a:pt x="350" y="93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069" y="4095751"/>
            <a:ext cx="495300" cy="398463"/>
          </a:xfrm>
          <a:custGeom>
            <a:avLst/>
            <a:gdLst>
              <a:gd name="T0" fmla="*/ 880 w 1376"/>
              <a:gd name="T1" fmla="*/ 670 h 1108"/>
              <a:gd name="T2" fmla="*/ 880 w 1376"/>
              <a:gd name="T3" fmla="*/ 823 h 1108"/>
              <a:gd name="T4" fmla="*/ 675 w 1376"/>
              <a:gd name="T5" fmla="*/ 1080 h 1108"/>
              <a:gd name="T6" fmla="*/ 0 w 1376"/>
              <a:gd name="T7" fmla="*/ 233 h 1108"/>
              <a:gd name="T8" fmla="*/ 675 w 1376"/>
              <a:gd name="T9" fmla="*/ 0 h 1108"/>
              <a:gd name="T10" fmla="*/ 1350 w 1376"/>
              <a:gd name="T11" fmla="*/ 233 h 1108"/>
              <a:gd name="T12" fmla="*/ 1230 w 1376"/>
              <a:gd name="T13" fmla="*/ 386 h 1108"/>
              <a:gd name="T14" fmla="*/ 1170 w 1376"/>
              <a:gd name="T15" fmla="*/ 380 h 1108"/>
              <a:gd name="T16" fmla="*/ 880 w 1376"/>
              <a:gd name="T17" fmla="*/ 670 h 1108"/>
              <a:gd name="T18" fmla="*/ 1257 w 1376"/>
              <a:gd name="T19" fmla="*/ 757 h 1108"/>
              <a:gd name="T20" fmla="*/ 1257 w 1376"/>
              <a:gd name="T21" fmla="*/ 670 h 1108"/>
              <a:gd name="T22" fmla="*/ 1170 w 1376"/>
              <a:gd name="T23" fmla="*/ 583 h 1108"/>
              <a:gd name="T24" fmla="*/ 1082 w 1376"/>
              <a:gd name="T25" fmla="*/ 670 h 1108"/>
              <a:gd name="T26" fmla="*/ 1082 w 1376"/>
              <a:gd name="T27" fmla="*/ 757 h 1108"/>
              <a:gd name="T28" fmla="*/ 1257 w 1376"/>
              <a:gd name="T29" fmla="*/ 757 h 1108"/>
              <a:gd name="T30" fmla="*/ 1318 w 1376"/>
              <a:gd name="T31" fmla="*/ 757 h 1108"/>
              <a:gd name="T32" fmla="*/ 1375 w 1376"/>
              <a:gd name="T33" fmla="*/ 818 h 1108"/>
              <a:gd name="T34" fmla="*/ 1375 w 1376"/>
              <a:gd name="T35" fmla="*/ 1050 h 1108"/>
              <a:gd name="T36" fmla="*/ 1318 w 1376"/>
              <a:gd name="T37" fmla="*/ 1107 h 1108"/>
              <a:gd name="T38" fmla="*/ 1025 w 1376"/>
              <a:gd name="T39" fmla="*/ 1107 h 1108"/>
              <a:gd name="T40" fmla="*/ 968 w 1376"/>
              <a:gd name="T41" fmla="*/ 1050 h 1108"/>
              <a:gd name="T42" fmla="*/ 968 w 1376"/>
              <a:gd name="T43" fmla="*/ 818 h 1108"/>
              <a:gd name="T44" fmla="*/ 1025 w 1376"/>
              <a:gd name="T45" fmla="*/ 757 h 1108"/>
              <a:gd name="T46" fmla="*/ 1025 w 1376"/>
              <a:gd name="T47" fmla="*/ 670 h 1108"/>
              <a:gd name="T48" fmla="*/ 1170 w 1376"/>
              <a:gd name="T49" fmla="*/ 525 h 1108"/>
              <a:gd name="T50" fmla="*/ 1318 w 1376"/>
              <a:gd name="T51" fmla="*/ 670 h 1108"/>
              <a:gd name="T52" fmla="*/ 1318 w 1376"/>
              <a:gd name="T53" fmla="*/ 757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76" h="1108">
                <a:moveTo>
                  <a:pt x="880" y="670"/>
                </a:moveTo>
                <a:lnTo>
                  <a:pt x="880" y="823"/>
                </a:lnTo>
                <a:lnTo>
                  <a:pt x="675" y="1080"/>
                </a:lnTo>
                <a:lnTo>
                  <a:pt x="0" y="233"/>
                </a:lnTo>
                <a:cubicBezTo>
                  <a:pt x="25" y="216"/>
                  <a:pt x="285" y="0"/>
                  <a:pt x="675" y="0"/>
                </a:cubicBezTo>
                <a:cubicBezTo>
                  <a:pt x="1066" y="0"/>
                  <a:pt x="1326" y="216"/>
                  <a:pt x="1350" y="233"/>
                </a:cubicBezTo>
                <a:lnTo>
                  <a:pt x="1230" y="386"/>
                </a:lnTo>
                <a:cubicBezTo>
                  <a:pt x="1214" y="380"/>
                  <a:pt x="1195" y="380"/>
                  <a:pt x="1170" y="380"/>
                </a:cubicBezTo>
                <a:cubicBezTo>
                  <a:pt x="1006" y="380"/>
                  <a:pt x="880" y="506"/>
                  <a:pt x="880" y="670"/>
                </a:cubicBezTo>
                <a:close/>
                <a:moveTo>
                  <a:pt x="1257" y="757"/>
                </a:moveTo>
                <a:lnTo>
                  <a:pt x="1257" y="670"/>
                </a:lnTo>
                <a:cubicBezTo>
                  <a:pt x="1257" y="624"/>
                  <a:pt x="1216" y="583"/>
                  <a:pt x="1170" y="583"/>
                </a:cubicBezTo>
                <a:cubicBezTo>
                  <a:pt x="1123" y="583"/>
                  <a:pt x="1082" y="624"/>
                  <a:pt x="1082" y="670"/>
                </a:cubicBezTo>
                <a:lnTo>
                  <a:pt x="1082" y="757"/>
                </a:lnTo>
                <a:lnTo>
                  <a:pt x="1257" y="757"/>
                </a:lnTo>
                <a:close/>
                <a:moveTo>
                  <a:pt x="1318" y="757"/>
                </a:moveTo>
                <a:cubicBezTo>
                  <a:pt x="1348" y="757"/>
                  <a:pt x="1375" y="787"/>
                  <a:pt x="1375" y="818"/>
                </a:cubicBezTo>
                <a:lnTo>
                  <a:pt x="1375" y="1050"/>
                </a:lnTo>
                <a:cubicBezTo>
                  <a:pt x="1375" y="1080"/>
                  <a:pt x="1348" y="1107"/>
                  <a:pt x="1318" y="1107"/>
                </a:cubicBezTo>
                <a:lnTo>
                  <a:pt x="1025" y="1107"/>
                </a:lnTo>
                <a:cubicBezTo>
                  <a:pt x="995" y="1107"/>
                  <a:pt x="968" y="1080"/>
                  <a:pt x="968" y="1050"/>
                </a:cubicBezTo>
                <a:lnTo>
                  <a:pt x="968" y="818"/>
                </a:lnTo>
                <a:cubicBezTo>
                  <a:pt x="968" y="787"/>
                  <a:pt x="995" y="757"/>
                  <a:pt x="1025" y="757"/>
                </a:cubicBezTo>
                <a:lnTo>
                  <a:pt x="1025" y="670"/>
                </a:lnTo>
                <a:cubicBezTo>
                  <a:pt x="1025" y="588"/>
                  <a:pt x="1088" y="525"/>
                  <a:pt x="1170" y="525"/>
                </a:cubicBezTo>
                <a:cubicBezTo>
                  <a:pt x="1252" y="525"/>
                  <a:pt x="1318" y="588"/>
                  <a:pt x="1318" y="670"/>
                </a:cubicBezTo>
                <a:lnTo>
                  <a:pt x="1318"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61381" y="4075115"/>
            <a:ext cx="419100" cy="441325"/>
          </a:xfrm>
          <a:custGeom>
            <a:avLst/>
            <a:gdLst>
              <a:gd name="T0" fmla="*/ 875 w 1165"/>
              <a:gd name="T1" fmla="*/ 811 h 1225"/>
              <a:gd name="T2" fmla="*/ 703 w 1165"/>
              <a:gd name="T3" fmla="*/ 639 h 1225"/>
              <a:gd name="T4" fmla="*/ 875 w 1165"/>
              <a:gd name="T5" fmla="*/ 639 h 1225"/>
              <a:gd name="T6" fmla="*/ 875 w 1165"/>
              <a:gd name="T7" fmla="*/ 811 h 1225"/>
              <a:gd name="T8" fmla="*/ 727 w 1165"/>
              <a:gd name="T9" fmla="*/ 390 h 1225"/>
              <a:gd name="T10" fmla="*/ 533 w 1165"/>
              <a:gd name="T11" fmla="*/ 194 h 1225"/>
              <a:gd name="T12" fmla="*/ 727 w 1165"/>
              <a:gd name="T13" fmla="*/ 0 h 1225"/>
              <a:gd name="T14" fmla="*/ 727 w 1165"/>
              <a:gd name="T15" fmla="*/ 87 h 1225"/>
              <a:gd name="T16" fmla="*/ 621 w 1165"/>
              <a:gd name="T17" fmla="*/ 188 h 1225"/>
              <a:gd name="T18" fmla="*/ 727 w 1165"/>
              <a:gd name="T19" fmla="*/ 306 h 1225"/>
              <a:gd name="T20" fmla="*/ 817 w 1165"/>
              <a:gd name="T21" fmla="*/ 306 h 1225"/>
              <a:gd name="T22" fmla="*/ 1020 w 1165"/>
              <a:gd name="T23" fmla="*/ 489 h 1225"/>
              <a:gd name="T24" fmla="*/ 1020 w 1165"/>
              <a:gd name="T25" fmla="*/ 582 h 1225"/>
              <a:gd name="T26" fmla="*/ 932 w 1165"/>
              <a:gd name="T27" fmla="*/ 582 h 1225"/>
              <a:gd name="T28" fmla="*/ 932 w 1165"/>
              <a:gd name="T29" fmla="*/ 508 h 1225"/>
              <a:gd name="T30" fmla="*/ 817 w 1165"/>
              <a:gd name="T31" fmla="*/ 391 h 1225"/>
              <a:gd name="T32" fmla="*/ 727 w 1165"/>
              <a:gd name="T33" fmla="*/ 391 h 1225"/>
              <a:gd name="T34" fmla="*/ 727 w 1165"/>
              <a:gd name="T35" fmla="*/ 390 h 1225"/>
              <a:gd name="T36" fmla="*/ 981 w 1165"/>
              <a:gd name="T37" fmla="*/ 166 h 1225"/>
              <a:gd name="T38" fmla="*/ 1164 w 1165"/>
              <a:gd name="T39" fmla="*/ 462 h 1225"/>
              <a:gd name="T40" fmla="*/ 1164 w 1165"/>
              <a:gd name="T41" fmla="*/ 582 h 1225"/>
              <a:gd name="T42" fmla="*/ 1077 w 1165"/>
              <a:gd name="T43" fmla="*/ 582 h 1225"/>
              <a:gd name="T44" fmla="*/ 1077 w 1165"/>
              <a:gd name="T45" fmla="*/ 462 h 1225"/>
              <a:gd name="T46" fmla="*/ 845 w 1165"/>
              <a:gd name="T47" fmla="*/ 224 h 1225"/>
              <a:gd name="T48" fmla="*/ 845 w 1165"/>
              <a:gd name="T49" fmla="*/ 136 h 1225"/>
              <a:gd name="T50" fmla="*/ 951 w 1165"/>
              <a:gd name="T51" fmla="*/ 27 h 1225"/>
              <a:gd name="T52" fmla="*/ 1039 w 1165"/>
              <a:gd name="T53" fmla="*/ 27 h 1225"/>
              <a:gd name="T54" fmla="*/ 981 w 1165"/>
              <a:gd name="T55" fmla="*/ 166 h 1225"/>
              <a:gd name="T56" fmla="*/ 932 w 1165"/>
              <a:gd name="T57" fmla="*/ 639 h 1225"/>
              <a:gd name="T58" fmla="*/ 1020 w 1165"/>
              <a:gd name="T59" fmla="*/ 639 h 1225"/>
              <a:gd name="T60" fmla="*/ 1020 w 1165"/>
              <a:gd name="T61" fmla="*/ 814 h 1225"/>
              <a:gd name="T62" fmla="*/ 932 w 1165"/>
              <a:gd name="T63" fmla="*/ 814 h 1225"/>
              <a:gd name="T64" fmla="*/ 932 w 1165"/>
              <a:gd name="T65" fmla="*/ 639 h 1225"/>
              <a:gd name="T66" fmla="*/ 1077 w 1165"/>
              <a:gd name="T67" fmla="*/ 639 h 1225"/>
              <a:gd name="T68" fmla="*/ 1164 w 1165"/>
              <a:gd name="T69" fmla="*/ 639 h 1225"/>
              <a:gd name="T70" fmla="*/ 1164 w 1165"/>
              <a:gd name="T71" fmla="*/ 814 h 1225"/>
              <a:gd name="T72" fmla="*/ 1077 w 1165"/>
              <a:gd name="T73" fmla="*/ 814 h 1225"/>
              <a:gd name="T74" fmla="*/ 1077 w 1165"/>
              <a:gd name="T75" fmla="*/ 639 h 1225"/>
              <a:gd name="T76" fmla="*/ 0 w 1165"/>
              <a:gd name="T77" fmla="*/ 232 h 1225"/>
              <a:gd name="T78" fmla="*/ 71 w 1165"/>
              <a:gd name="T79" fmla="*/ 158 h 1225"/>
              <a:gd name="T80" fmla="*/ 1063 w 1165"/>
              <a:gd name="T81" fmla="*/ 1150 h 1225"/>
              <a:gd name="T82" fmla="*/ 990 w 1165"/>
              <a:gd name="T83" fmla="*/ 1224 h 1225"/>
              <a:gd name="T84" fmla="*/ 582 w 1165"/>
              <a:gd name="T85" fmla="*/ 814 h 1225"/>
              <a:gd name="T86" fmla="*/ 0 w 1165"/>
              <a:gd name="T87" fmla="*/ 814 h 1225"/>
              <a:gd name="T88" fmla="*/ 0 w 1165"/>
              <a:gd name="T89" fmla="*/ 639 h 1225"/>
              <a:gd name="T90" fmla="*/ 407 w 1165"/>
              <a:gd name="T91" fmla="*/ 639 h 1225"/>
              <a:gd name="T92" fmla="*/ 0 w 1165"/>
              <a:gd name="T93" fmla="*/ 232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65" h="1225">
                <a:moveTo>
                  <a:pt x="875" y="811"/>
                </a:moveTo>
                <a:lnTo>
                  <a:pt x="703" y="639"/>
                </a:lnTo>
                <a:lnTo>
                  <a:pt x="875" y="639"/>
                </a:lnTo>
                <a:lnTo>
                  <a:pt x="875" y="811"/>
                </a:lnTo>
                <a:close/>
                <a:moveTo>
                  <a:pt x="727" y="390"/>
                </a:moveTo>
                <a:cubicBezTo>
                  <a:pt x="621" y="390"/>
                  <a:pt x="533" y="301"/>
                  <a:pt x="533" y="194"/>
                </a:cubicBezTo>
                <a:cubicBezTo>
                  <a:pt x="533" y="88"/>
                  <a:pt x="621" y="0"/>
                  <a:pt x="727" y="0"/>
                </a:cubicBezTo>
                <a:lnTo>
                  <a:pt x="727" y="87"/>
                </a:lnTo>
                <a:cubicBezTo>
                  <a:pt x="667" y="87"/>
                  <a:pt x="621" y="128"/>
                  <a:pt x="621" y="188"/>
                </a:cubicBezTo>
                <a:cubicBezTo>
                  <a:pt x="621" y="248"/>
                  <a:pt x="667" y="306"/>
                  <a:pt x="727" y="306"/>
                </a:cubicBezTo>
                <a:lnTo>
                  <a:pt x="817" y="306"/>
                </a:lnTo>
                <a:cubicBezTo>
                  <a:pt x="927" y="306"/>
                  <a:pt x="1020" y="385"/>
                  <a:pt x="1020" y="489"/>
                </a:cubicBezTo>
                <a:lnTo>
                  <a:pt x="1020" y="582"/>
                </a:lnTo>
                <a:lnTo>
                  <a:pt x="932" y="582"/>
                </a:lnTo>
                <a:lnTo>
                  <a:pt x="932" y="508"/>
                </a:lnTo>
                <a:cubicBezTo>
                  <a:pt x="932" y="431"/>
                  <a:pt x="877" y="391"/>
                  <a:pt x="817" y="391"/>
                </a:cubicBezTo>
                <a:lnTo>
                  <a:pt x="727" y="391"/>
                </a:lnTo>
                <a:lnTo>
                  <a:pt x="727" y="390"/>
                </a:lnTo>
                <a:close/>
                <a:moveTo>
                  <a:pt x="981" y="166"/>
                </a:moveTo>
                <a:cubicBezTo>
                  <a:pt x="1091" y="218"/>
                  <a:pt x="1164" y="330"/>
                  <a:pt x="1164" y="462"/>
                </a:cubicBezTo>
                <a:lnTo>
                  <a:pt x="1164" y="582"/>
                </a:lnTo>
                <a:lnTo>
                  <a:pt x="1077" y="582"/>
                </a:lnTo>
                <a:lnTo>
                  <a:pt x="1077" y="462"/>
                </a:lnTo>
                <a:cubicBezTo>
                  <a:pt x="1077" y="330"/>
                  <a:pt x="976" y="224"/>
                  <a:pt x="845" y="224"/>
                </a:cubicBezTo>
                <a:lnTo>
                  <a:pt x="845" y="136"/>
                </a:lnTo>
                <a:cubicBezTo>
                  <a:pt x="905" y="136"/>
                  <a:pt x="951" y="87"/>
                  <a:pt x="951" y="27"/>
                </a:cubicBezTo>
                <a:lnTo>
                  <a:pt x="1039" y="27"/>
                </a:lnTo>
                <a:cubicBezTo>
                  <a:pt x="1039" y="82"/>
                  <a:pt x="1017" y="131"/>
                  <a:pt x="981" y="166"/>
                </a:cubicBezTo>
                <a:close/>
                <a:moveTo>
                  <a:pt x="932" y="639"/>
                </a:moveTo>
                <a:lnTo>
                  <a:pt x="1020" y="639"/>
                </a:lnTo>
                <a:lnTo>
                  <a:pt x="1020" y="814"/>
                </a:lnTo>
                <a:lnTo>
                  <a:pt x="932" y="814"/>
                </a:lnTo>
                <a:lnTo>
                  <a:pt x="932" y="639"/>
                </a:lnTo>
                <a:close/>
                <a:moveTo>
                  <a:pt x="1077" y="639"/>
                </a:moveTo>
                <a:lnTo>
                  <a:pt x="1164" y="639"/>
                </a:lnTo>
                <a:lnTo>
                  <a:pt x="1164" y="814"/>
                </a:lnTo>
                <a:lnTo>
                  <a:pt x="1077" y="814"/>
                </a:lnTo>
                <a:lnTo>
                  <a:pt x="1077" y="639"/>
                </a:lnTo>
                <a:close/>
                <a:moveTo>
                  <a:pt x="0" y="232"/>
                </a:moveTo>
                <a:lnTo>
                  <a:pt x="71" y="158"/>
                </a:lnTo>
                <a:lnTo>
                  <a:pt x="1063" y="1150"/>
                </a:lnTo>
                <a:lnTo>
                  <a:pt x="990" y="1224"/>
                </a:lnTo>
                <a:lnTo>
                  <a:pt x="582" y="814"/>
                </a:lnTo>
                <a:lnTo>
                  <a:pt x="0" y="814"/>
                </a:lnTo>
                <a:lnTo>
                  <a:pt x="0" y="639"/>
                </a:lnTo>
                <a:lnTo>
                  <a:pt x="407" y="639"/>
                </a:lnTo>
                <a:lnTo>
                  <a:pt x="0" y="23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26594" y="4087814"/>
            <a:ext cx="419100" cy="417512"/>
          </a:xfrm>
          <a:custGeom>
            <a:avLst/>
            <a:gdLst>
              <a:gd name="T0" fmla="*/ 1162 w 1163"/>
              <a:gd name="T1" fmla="*/ 580 h 1160"/>
              <a:gd name="T2" fmla="*/ 640 w 1163"/>
              <a:gd name="T3" fmla="*/ 1159 h 1160"/>
              <a:gd name="T4" fmla="*/ 640 w 1163"/>
              <a:gd name="T5" fmla="*/ 1042 h 1160"/>
              <a:gd name="T6" fmla="*/ 1047 w 1163"/>
              <a:gd name="T7" fmla="*/ 580 h 1160"/>
              <a:gd name="T8" fmla="*/ 640 w 1163"/>
              <a:gd name="T9" fmla="*/ 118 h 1160"/>
              <a:gd name="T10" fmla="*/ 640 w 1163"/>
              <a:gd name="T11" fmla="*/ 0 h 1160"/>
              <a:gd name="T12" fmla="*/ 1162 w 1163"/>
              <a:gd name="T13" fmla="*/ 580 h 1160"/>
              <a:gd name="T14" fmla="*/ 211 w 1163"/>
              <a:gd name="T15" fmla="*/ 1031 h 1160"/>
              <a:gd name="T16" fmla="*/ 293 w 1163"/>
              <a:gd name="T17" fmla="*/ 949 h 1160"/>
              <a:gd name="T18" fmla="*/ 522 w 1163"/>
              <a:gd name="T19" fmla="*/ 1042 h 1160"/>
              <a:gd name="T20" fmla="*/ 522 w 1163"/>
              <a:gd name="T21" fmla="*/ 1159 h 1160"/>
              <a:gd name="T22" fmla="*/ 211 w 1163"/>
              <a:gd name="T23" fmla="*/ 1031 h 1160"/>
              <a:gd name="T24" fmla="*/ 118 w 1163"/>
              <a:gd name="T25" fmla="*/ 637 h 1160"/>
              <a:gd name="T26" fmla="*/ 211 w 1163"/>
              <a:gd name="T27" fmla="*/ 864 h 1160"/>
              <a:gd name="T28" fmla="*/ 129 w 1163"/>
              <a:gd name="T29" fmla="*/ 949 h 1160"/>
              <a:gd name="T30" fmla="*/ 0 w 1163"/>
              <a:gd name="T31" fmla="*/ 637 h 1160"/>
              <a:gd name="T32" fmla="*/ 118 w 1163"/>
              <a:gd name="T33" fmla="*/ 637 h 1160"/>
              <a:gd name="T34" fmla="*/ 211 w 1163"/>
              <a:gd name="T35" fmla="*/ 293 h 1160"/>
              <a:gd name="T36" fmla="*/ 118 w 1163"/>
              <a:gd name="T37" fmla="*/ 522 h 1160"/>
              <a:gd name="T38" fmla="*/ 0 w 1163"/>
              <a:gd name="T39" fmla="*/ 522 h 1160"/>
              <a:gd name="T40" fmla="*/ 129 w 1163"/>
              <a:gd name="T41" fmla="*/ 211 h 1160"/>
              <a:gd name="T42" fmla="*/ 211 w 1163"/>
              <a:gd name="T43" fmla="*/ 293 h 1160"/>
              <a:gd name="T44" fmla="*/ 522 w 1163"/>
              <a:gd name="T45" fmla="*/ 118 h 1160"/>
              <a:gd name="T46" fmla="*/ 293 w 1163"/>
              <a:gd name="T47" fmla="*/ 211 h 1160"/>
              <a:gd name="T48" fmla="*/ 211 w 1163"/>
              <a:gd name="T49" fmla="*/ 129 h 1160"/>
              <a:gd name="T50" fmla="*/ 522 w 1163"/>
              <a:gd name="T51" fmla="*/ 1 h 1160"/>
              <a:gd name="T52" fmla="*/ 522 w 1163"/>
              <a:gd name="T53" fmla="*/ 118 h 1160"/>
              <a:gd name="T54" fmla="*/ 640 w 1163"/>
              <a:gd name="T55" fmla="*/ 451 h 1160"/>
              <a:gd name="T56" fmla="*/ 812 w 1163"/>
              <a:gd name="T57" fmla="*/ 580 h 1160"/>
              <a:gd name="T58" fmla="*/ 462 w 1163"/>
              <a:gd name="T59" fmla="*/ 842 h 1160"/>
              <a:gd name="T60" fmla="*/ 640 w 1163"/>
              <a:gd name="T61" fmla="*/ 451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3" h="1160">
                <a:moveTo>
                  <a:pt x="1162" y="580"/>
                </a:moveTo>
                <a:cubicBezTo>
                  <a:pt x="1162" y="880"/>
                  <a:pt x="932" y="1129"/>
                  <a:pt x="640" y="1159"/>
                </a:cubicBezTo>
                <a:lnTo>
                  <a:pt x="640" y="1042"/>
                </a:lnTo>
                <a:cubicBezTo>
                  <a:pt x="869" y="1012"/>
                  <a:pt x="1047" y="815"/>
                  <a:pt x="1047" y="580"/>
                </a:cubicBezTo>
                <a:cubicBezTo>
                  <a:pt x="1047" y="345"/>
                  <a:pt x="869" y="148"/>
                  <a:pt x="640" y="118"/>
                </a:cubicBezTo>
                <a:lnTo>
                  <a:pt x="640" y="0"/>
                </a:lnTo>
                <a:cubicBezTo>
                  <a:pt x="932" y="31"/>
                  <a:pt x="1162" y="279"/>
                  <a:pt x="1162" y="580"/>
                </a:cubicBezTo>
                <a:close/>
                <a:moveTo>
                  <a:pt x="211" y="1031"/>
                </a:moveTo>
                <a:lnTo>
                  <a:pt x="293" y="949"/>
                </a:lnTo>
                <a:cubicBezTo>
                  <a:pt x="358" y="998"/>
                  <a:pt x="438" y="1031"/>
                  <a:pt x="522" y="1042"/>
                </a:cubicBezTo>
                <a:lnTo>
                  <a:pt x="522" y="1159"/>
                </a:lnTo>
                <a:cubicBezTo>
                  <a:pt x="405" y="1148"/>
                  <a:pt x="298" y="1102"/>
                  <a:pt x="211" y="1031"/>
                </a:cubicBezTo>
                <a:close/>
                <a:moveTo>
                  <a:pt x="118" y="637"/>
                </a:moveTo>
                <a:cubicBezTo>
                  <a:pt x="129" y="722"/>
                  <a:pt x="162" y="801"/>
                  <a:pt x="211" y="864"/>
                </a:cubicBezTo>
                <a:lnTo>
                  <a:pt x="129" y="949"/>
                </a:lnTo>
                <a:cubicBezTo>
                  <a:pt x="58" y="861"/>
                  <a:pt x="11" y="755"/>
                  <a:pt x="0" y="637"/>
                </a:cubicBezTo>
                <a:lnTo>
                  <a:pt x="118" y="637"/>
                </a:lnTo>
                <a:close/>
                <a:moveTo>
                  <a:pt x="211" y="293"/>
                </a:moveTo>
                <a:cubicBezTo>
                  <a:pt x="162" y="358"/>
                  <a:pt x="129" y="438"/>
                  <a:pt x="118" y="522"/>
                </a:cubicBezTo>
                <a:lnTo>
                  <a:pt x="0" y="522"/>
                </a:lnTo>
                <a:cubicBezTo>
                  <a:pt x="11" y="405"/>
                  <a:pt x="58" y="298"/>
                  <a:pt x="129" y="211"/>
                </a:cubicBezTo>
                <a:lnTo>
                  <a:pt x="211" y="293"/>
                </a:lnTo>
                <a:close/>
                <a:moveTo>
                  <a:pt x="522" y="118"/>
                </a:moveTo>
                <a:cubicBezTo>
                  <a:pt x="438" y="129"/>
                  <a:pt x="358" y="162"/>
                  <a:pt x="293" y="211"/>
                </a:cubicBezTo>
                <a:lnTo>
                  <a:pt x="211" y="129"/>
                </a:lnTo>
                <a:cubicBezTo>
                  <a:pt x="298" y="58"/>
                  <a:pt x="405" y="11"/>
                  <a:pt x="522" y="1"/>
                </a:cubicBezTo>
                <a:lnTo>
                  <a:pt x="522" y="118"/>
                </a:lnTo>
                <a:close/>
                <a:moveTo>
                  <a:pt x="640" y="451"/>
                </a:moveTo>
                <a:lnTo>
                  <a:pt x="812" y="580"/>
                </a:lnTo>
                <a:cubicBezTo>
                  <a:pt x="695" y="667"/>
                  <a:pt x="578" y="754"/>
                  <a:pt x="462" y="842"/>
                </a:cubicBezTo>
                <a:lnTo>
                  <a:pt x="640" y="45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10858" y="4106865"/>
            <a:ext cx="377825" cy="377825"/>
          </a:xfrm>
          <a:custGeom>
            <a:avLst/>
            <a:gdLst>
              <a:gd name="T0" fmla="*/ 932 w 1050"/>
              <a:gd name="T1" fmla="*/ 932 h 1051"/>
              <a:gd name="T2" fmla="*/ 932 w 1050"/>
              <a:gd name="T3" fmla="*/ 118 h 1051"/>
              <a:gd name="T4" fmla="*/ 118 w 1050"/>
              <a:gd name="T5" fmla="*/ 118 h 1051"/>
              <a:gd name="T6" fmla="*/ 118 w 1050"/>
              <a:gd name="T7" fmla="*/ 932 h 1051"/>
              <a:gd name="T8" fmla="*/ 932 w 1050"/>
              <a:gd name="T9" fmla="*/ 932 h 1051"/>
              <a:gd name="T10" fmla="*/ 932 w 1050"/>
              <a:gd name="T11" fmla="*/ 0 h 1051"/>
              <a:gd name="T12" fmla="*/ 1049 w 1050"/>
              <a:gd name="T13" fmla="*/ 118 h 1051"/>
              <a:gd name="T14" fmla="*/ 1049 w 1050"/>
              <a:gd name="T15" fmla="*/ 932 h 1051"/>
              <a:gd name="T16" fmla="*/ 932 w 1050"/>
              <a:gd name="T17" fmla="*/ 1050 h 1051"/>
              <a:gd name="T18" fmla="*/ 118 w 1050"/>
              <a:gd name="T19" fmla="*/ 1050 h 1051"/>
              <a:gd name="T20" fmla="*/ 0 w 1050"/>
              <a:gd name="T21" fmla="*/ 932 h 1051"/>
              <a:gd name="T22" fmla="*/ 0 w 1050"/>
              <a:gd name="T23" fmla="*/ 118 h 1051"/>
              <a:gd name="T24" fmla="*/ 118 w 1050"/>
              <a:gd name="T25" fmla="*/ 0 h 1051"/>
              <a:gd name="T26" fmla="*/ 932 w 1050"/>
              <a:gd name="T27" fmla="*/ 0 h 1051"/>
              <a:gd name="T28" fmla="*/ 407 w 1050"/>
              <a:gd name="T29" fmla="*/ 293 h 1051"/>
              <a:gd name="T30" fmla="*/ 700 w 1050"/>
              <a:gd name="T31" fmla="*/ 525 h 1051"/>
              <a:gd name="T32" fmla="*/ 407 w 1050"/>
              <a:gd name="T33" fmla="*/ 757 h 1051"/>
              <a:gd name="T34" fmla="*/ 407 w 1050"/>
              <a:gd name="T35"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0" h="1051">
                <a:moveTo>
                  <a:pt x="932" y="932"/>
                </a:moveTo>
                <a:lnTo>
                  <a:pt x="932" y="118"/>
                </a:lnTo>
                <a:lnTo>
                  <a:pt x="118" y="118"/>
                </a:lnTo>
                <a:lnTo>
                  <a:pt x="118" y="932"/>
                </a:lnTo>
                <a:lnTo>
                  <a:pt x="932" y="932"/>
                </a:lnTo>
                <a:close/>
                <a:moveTo>
                  <a:pt x="932" y="0"/>
                </a:moveTo>
                <a:cubicBezTo>
                  <a:pt x="995" y="0"/>
                  <a:pt x="1049" y="55"/>
                  <a:pt x="1049" y="118"/>
                </a:cubicBezTo>
                <a:lnTo>
                  <a:pt x="1049" y="932"/>
                </a:lnTo>
                <a:cubicBezTo>
                  <a:pt x="1049" y="995"/>
                  <a:pt x="995" y="1050"/>
                  <a:pt x="932" y="1050"/>
                </a:cubicBezTo>
                <a:lnTo>
                  <a:pt x="118" y="1050"/>
                </a:lnTo>
                <a:cubicBezTo>
                  <a:pt x="55" y="1050"/>
                  <a:pt x="0" y="995"/>
                  <a:pt x="0" y="932"/>
                </a:cubicBezTo>
                <a:lnTo>
                  <a:pt x="0" y="118"/>
                </a:lnTo>
                <a:cubicBezTo>
                  <a:pt x="0" y="55"/>
                  <a:pt x="55" y="0"/>
                  <a:pt x="118" y="0"/>
                </a:cubicBezTo>
                <a:lnTo>
                  <a:pt x="932" y="0"/>
                </a:lnTo>
                <a:close/>
                <a:moveTo>
                  <a:pt x="407" y="293"/>
                </a:moveTo>
                <a:lnTo>
                  <a:pt x="700" y="525"/>
                </a:lnTo>
                <a:lnTo>
                  <a:pt x="407" y="757"/>
                </a:lnTo>
                <a:lnTo>
                  <a:pt x="407" y="29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439569" y="4170363"/>
            <a:ext cx="252412" cy="252412"/>
          </a:xfrm>
          <a:custGeom>
            <a:avLst/>
            <a:gdLst>
              <a:gd name="T0" fmla="*/ 205 w 700"/>
              <a:gd name="T1" fmla="*/ 350 h 701"/>
              <a:gd name="T2" fmla="*/ 699 w 700"/>
              <a:gd name="T3" fmla="*/ 0 h 701"/>
              <a:gd name="T4" fmla="*/ 699 w 700"/>
              <a:gd name="T5" fmla="*/ 700 h 701"/>
              <a:gd name="T6" fmla="*/ 205 w 700"/>
              <a:gd name="T7" fmla="*/ 350 h 701"/>
              <a:gd name="T8" fmla="*/ 0 w 700"/>
              <a:gd name="T9" fmla="*/ 0 h 701"/>
              <a:gd name="T10" fmla="*/ 117 w 700"/>
              <a:gd name="T11" fmla="*/ 0 h 701"/>
              <a:gd name="T12" fmla="*/ 117 w 700"/>
              <a:gd name="T13" fmla="*/ 700 h 701"/>
              <a:gd name="T14" fmla="*/ 0 w 700"/>
              <a:gd name="T15" fmla="*/ 700 h 701"/>
              <a:gd name="T16" fmla="*/ 0 w 700"/>
              <a:gd name="T17"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0" h="701">
                <a:moveTo>
                  <a:pt x="205" y="350"/>
                </a:moveTo>
                <a:lnTo>
                  <a:pt x="699" y="0"/>
                </a:lnTo>
                <a:lnTo>
                  <a:pt x="699" y="700"/>
                </a:lnTo>
                <a:lnTo>
                  <a:pt x="205" y="350"/>
                </a:lnTo>
                <a:close/>
                <a:moveTo>
                  <a:pt x="0" y="0"/>
                </a:moveTo>
                <a:lnTo>
                  <a:pt x="117" y="0"/>
                </a:lnTo>
                <a:lnTo>
                  <a:pt x="117" y="700"/>
                </a:lnTo>
                <a:lnTo>
                  <a:pt x="0" y="700"/>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503194" y="4170363"/>
            <a:ext cx="252412" cy="252412"/>
          </a:xfrm>
          <a:custGeom>
            <a:avLst/>
            <a:gdLst>
              <a:gd name="T0" fmla="*/ 582 w 701"/>
              <a:gd name="T1" fmla="*/ 0 h 701"/>
              <a:gd name="T2" fmla="*/ 700 w 701"/>
              <a:gd name="T3" fmla="*/ 0 h 701"/>
              <a:gd name="T4" fmla="*/ 700 w 701"/>
              <a:gd name="T5" fmla="*/ 700 h 701"/>
              <a:gd name="T6" fmla="*/ 582 w 701"/>
              <a:gd name="T7" fmla="*/ 700 h 701"/>
              <a:gd name="T8" fmla="*/ 582 w 701"/>
              <a:gd name="T9" fmla="*/ 0 h 701"/>
              <a:gd name="T10" fmla="*/ 0 w 701"/>
              <a:gd name="T11" fmla="*/ 700 h 701"/>
              <a:gd name="T12" fmla="*/ 0 w 701"/>
              <a:gd name="T13" fmla="*/ 0 h 701"/>
              <a:gd name="T14" fmla="*/ 495 w 701"/>
              <a:gd name="T15" fmla="*/ 350 h 701"/>
              <a:gd name="T16" fmla="*/ 0 w 701"/>
              <a:gd name="T17"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1" h="701">
                <a:moveTo>
                  <a:pt x="582" y="0"/>
                </a:moveTo>
                <a:lnTo>
                  <a:pt x="700" y="0"/>
                </a:lnTo>
                <a:lnTo>
                  <a:pt x="700" y="700"/>
                </a:lnTo>
                <a:lnTo>
                  <a:pt x="582" y="700"/>
                </a:lnTo>
                <a:lnTo>
                  <a:pt x="582" y="0"/>
                </a:lnTo>
                <a:close/>
                <a:moveTo>
                  <a:pt x="0" y="700"/>
                </a:moveTo>
                <a:lnTo>
                  <a:pt x="0" y="0"/>
                </a:lnTo>
                <a:lnTo>
                  <a:pt x="495" y="350"/>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25544" y="4086225"/>
            <a:ext cx="336550" cy="419100"/>
          </a:xfrm>
          <a:custGeom>
            <a:avLst/>
            <a:gdLst>
              <a:gd name="T0" fmla="*/ 759 w 935"/>
              <a:gd name="T1" fmla="*/ 757 h 1165"/>
              <a:gd name="T2" fmla="*/ 759 w 935"/>
              <a:gd name="T3" fmla="*/ 524 h 1165"/>
              <a:gd name="T4" fmla="*/ 642 w 935"/>
              <a:gd name="T5" fmla="*/ 524 h 1165"/>
              <a:gd name="T6" fmla="*/ 642 w 935"/>
              <a:gd name="T7" fmla="*/ 757 h 1165"/>
              <a:gd name="T8" fmla="*/ 759 w 935"/>
              <a:gd name="T9" fmla="*/ 757 h 1165"/>
              <a:gd name="T10" fmla="*/ 524 w 935"/>
              <a:gd name="T11" fmla="*/ 639 h 1165"/>
              <a:gd name="T12" fmla="*/ 524 w 935"/>
              <a:gd name="T13" fmla="*/ 524 h 1165"/>
              <a:gd name="T14" fmla="*/ 409 w 935"/>
              <a:gd name="T15" fmla="*/ 524 h 1165"/>
              <a:gd name="T16" fmla="*/ 409 w 935"/>
              <a:gd name="T17" fmla="*/ 639 h 1165"/>
              <a:gd name="T18" fmla="*/ 524 w 935"/>
              <a:gd name="T19" fmla="*/ 639 h 1165"/>
              <a:gd name="T20" fmla="*/ 524 w 935"/>
              <a:gd name="T21" fmla="*/ 989 h 1165"/>
              <a:gd name="T22" fmla="*/ 524 w 935"/>
              <a:gd name="T23" fmla="*/ 757 h 1165"/>
              <a:gd name="T24" fmla="*/ 409 w 935"/>
              <a:gd name="T25" fmla="*/ 757 h 1165"/>
              <a:gd name="T26" fmla="*/ 409 w 935"/>
              <a:gd name="T27" fmla="*/ 989 h 1165"/>
              <a:gd name="T28" fmla="*/ 524 w 935"/>
              <a:gd name="T29" fmla="*/ 989 h 1165"/>
              <a:gd name="T30" fmla="*/ 292 w 935"/>
              <a:gd name="T31" fmla="*/ 757 h 1165"/>
              <a:gd name="T32" fmla="*/ 292 w 935"/>
              <a:gd name="T33" fmla="*/ 524 h 1165"/>
              <a:gd name="T34" fmla="*/ 174 w 935"/>
              <a:gd name="T35" fmla="*/ 524 h 1165"/>
              <a:gd name="T36" fmla="*/ 174 w 935"/>
              <a:gd name="T37" fmla="*/ 757 h 1165"/>
              <a:gd name="T38" fmla="*/ 292 w 935"/>
              <a:gd name="T39" fmla="*/ 757 h 1165"/>
              <a:gd name="T40" fmla="*/ 759 w 935"/>
              <a:gd name="T41" fmla="*/ 989 h 1165"/>
              <a:gd name="T42" fmla="*/ 759 w 935"/>
              <a:gd name="T43" fmla="*/ 874 h 1165"/>
              <a:gd name="T44" fmla="*/ 642 w 935"/>
              <a:gd name="T45" fmla="*/ 874 h 1165"/>
              <a:gd name="T46" fmla="*/ 642 w 935"/>
              <a:gd name="T47" fmla="*/ 989 h 1165"/>
              <a:gd name="T48" fmla="*/ 759 w 935"/>
              <a:gd name="T49" fmla="*/ 989 h 1165"/>
              <a:gd name="T50" fmla="*/ 292 w 935"/>
              <a:gd name="T51" fmla="*/ 989 h 1165"/>
              <a:gd name="T52" fmla="*/ 292 w 935"/>
              <a:gd name="T53" fmla="*/ 874 h 1165"/>
              <a:gd name="T54" fmla="*/ 174 w 935"/>
              <a:gd name="T55" fmla="*/ 874 h 1165"/>
              <a:gd name="T56" fmla="*/ 174 w 935"/>
              <a:gd name="T57" fmla="*/ 989 h 1165"/>
              <a:gd name="T58" fmla="*/ 292 w 935"/>
              <a:gd name="T59" fmla="*/ 989 h 1165"/>
              <a:gd name="T60" fmla="*/ 931 w 935"/>
              <a:gd name="T61" fmla="*/ 115 h 1165"/>
              <a:gd name="T62" fmla="*/ 934 w 935"/>
              <a:gd name="T63" fmla="*/ 1049 h 1165"/>
              <a:gd name="T64" fmla="*/ 817 w 935"/>
              <a:gd name="T65" fmla="*/ 1164 h 1165"/>
              <a:gd name="T66" fmla="*/ 117 w 935"/>
              <a:gd name="T67" fmla="*/ 1164 h 1165"/>
              <a:gd name="T68" fmla="*/ 0 w 935"/>
              <a:gd name="T69" fmla="*/ 1049 h 1165"/>
              <a:gd name="T70" fmla="*/ 0 w 935"/>
              <a:gd name="T71" fmla="*/ 350 h 1165"/>
              <a:gd name="T72" fmla="*/ 349 w 935"/>
              <a:gd name="T73" fmla="*/ 0 h 1165"/>
              <a:gd name="T74" fmla="*/ 817 w 935"/>
              <a:gd name="T75" fmla="*/ 0 h 1165"/>
              <a:gd name="T76" fmla="*/ 931 w 935"/>
              <a:gd name="T77"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35" h="1165">
                <a:moveTo>
                  <a:pt x="759" y="757"/>
                </a:moveTo>
                <a:lnTo>
                  <a:pt x="759" y="524"/>
                </a:lnTo>
                <a:lnTo>
                  <a:pt x="642" y="524"/>
                </a:lnTo>
                <a:lnTo>
                  <a:pt x="642" y="757"/>
                </a:lnTo>
                <a:lnTo>
                  <a:pt x="759" y="757"/>
                </a:lnTo>
                <a:close/>
                <a:moveTo>
                  <a:pt x="524" y="639"/>
                </a:moveTo>
                <a:lnTo>
                  <a:pt x="524" y="524"/>
                </a:lnTo>
                <a:lnTo>
                  <a:pt x="409" y="524"/>
                </a:lnTo>
                <a:lnTo>
                  <a:pt x="409" y="639"/>
                </a:lnTo>
                <a:lnTo>
                  <a:pt x="524" y="639"/>
                </a:lnTo>
                <a:close/>
                <a:moveTo>
                  <a:pt x="524" y="989"/>
                </a:moveTo>
                <a:lnTo>
                  <a:pt x="524" y="757"/>
                </a:lnTo>
                <a:lnTo>
                  <a:pt x="409" y="757"/>
                </a:lnTo>
                <a:lnTo>
                  <a:pt x="409" y="989"/>
                </a:lnTo>
                <a:lnTo>
                  <a:pt x="524" y="989"/>
                </a:lnTo>
                <a:close/>
                <a:moveTo>
                  <a:pt x="292" y="757"/>
                </a:moveTo>
                <a:lnTo>
                  <a:pt x="292" y="524"/>
                </a:lnTo>
                <a:lnTo>
                  <a:pt x="174" y="524"/>
                </a:lnTo>
                <a:lnTo>
                  <a:pt x="174" y="757"/>
                </a:lnTo>
                <a:lnTo>
                  <a:pt x="292" y="757"/>
                </a:lnTo>
                <a:close/>
                <a:moveTo>
                  <a:pt x="759" y="989"/>
                </a:moveTo>
                <a:lnTo>
                  <a:pt x="759" y="874"/>
                </a:lnTo>
                <a:lnTo>
                  <a:pt x="642" y="874"/>
                </a:lnTo>
                <a:lnTo>
                  <a:pt x="642" y="989"/>
                </a:lnTo>
                <a:lnTo>
                  <a:pt x="759" y="989"/>
                </a:lnTo>
                <a:close/>
                <a:moveTo>
                  <a:pt x="292" y="989"/>
                </a:moveTo>
                <a:lnTo>
                  <a:pt x="292" y="874"/>
                </a:lnTo>
                <a:lnTo>
                  <a:pt x="174" y="874"/>
                </a:lnTo>
                <a:lnTo>
                  <a:pt x="174" y="989"/>
                </a:lnTo>
                <a:lnTo>
                  <a:pt x="292" y="989"/>
                </a:lnTo>
                <a:close/>
                <a:moveTo>
                  <a:pt x="931" y="115"/>
                </a:moveTo>
                <a:lnTo>
                  <a:pt x="934" y="1049"/>
                </a:lnTo>
                <a:cubicBezTo>
                  <a:pt x="934" y="1112"/>
                  <a:pt x="880" y="1164"/>
                  <a:pt x="817" y="1164"/>
                </a:cubicBezTo>
                <a:lnTo>
                  <a:pt x="117" y="1164"/>
                </a:lnTo>
                <a:cubicBezTo>
                  <a:pt x="54" y="1164"/>
                  <a:pt x="0" y="1112"/>
                  <a:pt x="0" y="1049"/>
                </a:cubicBezTo>
                <a:lnTo>
                  <a:pt x="0" y="350"/>
                </a:lnTo>
                <a:lnTo>
                  <a:pt x="349" y="0"/>
                </a:lnTo>
                <a:lnTo>
                  <a:pt x="817" y="0"/>
                </a:lnTo>
                <a:cubicBezTo>
                  <a:pt x="880" y="0"/>
                  <a:pt x="931" y="52"/>
                  <a:pt x="931" y="11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90756" y="4086225"/>
            <a:ext cx="336550" cy="419100"/>
          </a:xfrm>
          <a:custGeom>
            <a:avLst/>
            <a:gdLst>
              <a:gd name="T0" fmla="*/ 525 w 936"/>
              <a:gd name="T1" fmla="*/ 639 h 1165"/>
              <a:gd name="T2" fmla="*/ 525 w 936"/>
              <a:gd name="T3" fmla="*/ 350 h 1165"/>
              <a:gd name="T4" fmla="*/ 410 w 936"/>
              <a:gd name="T5" fmla="*/ 350 h 1165"/>
              <a:gd name="T6" fmla="*/ 410 w 936"/>
              <a:gd name="T7" fmla="*/ 639 h 1165"/>
              <a:gd name="T8" fmla="*/ 525 w 936"/>
              <a:gd name="T9" fmla="*/ 639 h 1165"/>
              <a:gd name="T10" fmla="*/ 525 w 936"/>
              <a:gd name="T11" fmla="*/ 874 h 1165"/>
              <a:gd name="T12" fmla="*/ 525 w 936"/>
              <a:gd name="T13" fmla="*/ 757 h 1165"/>
              <a:gd name="T14" fmla="*/ 410 w 936"/>
              <a:gd name="T15" fmla="*/ 757 h 1165"/>
              <a:gd name="T16" fmla="*/ 410 w 936"/>
              <a:gd name="T17" fmla="*/ 874 h 1165"/>
              <a:gd name="T18" fmla="*/ 525 w 936"/>
              <a:gd name="T19" fmla="*/ 874 h 1165"/>
              <a:gd name="T20" fmla="*/ 817 w 936"/>
              <a:gd name="T21" fmla="*/ 0 h 1165"/>
              <a:gd name="T22" fmla="*/ 935 w 936"/>
              <a:gd name="T23" fmla="*/ 115 h 1165"/>
              <a:gd name="T24" fmla="*/ 935 w 936"/>
              <a:gd name="T25" fmla="*/ 1049 h 1165"/>
              <a:gd name="T26" fmla="*/ 817 w 936"/>
              <a:gd name="T27" fmla="*/ 1164 h 1165"/>
              <a:gd name="T28" fmla="*/ 118 w 936"/>
              <a:gd name="T29" fmla="*/ 1164 h 1165"/>
              <a:gd name="T30" fmla="*/ 0 w 936"/>
              <a:gd name="T31" fmla="*/ 1049 h 1165"/>
              <a:gd name="T32" fmla="*/ 3 w 936"/>
              <a:gd name="T33" fmla="*/ 350 h 1165"/>
              <a:gd name="T34" fmla="*/ 350 w 936"/>
              <a:gd name="T35" fmla="*/ 0 h 1165"/>
              <a:gd name="T36" fmla="*/ 817 w 936"/>
              <a:gd name="T3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36" h="1165">
                <a:moveTo>
                  <a:pt x="525" y="639"/>
                </a:moveTo>
                <a:lnTo>
                  <a:pt x="525" y="350"/>
                </a:lnTo>
                <a:lnTo>
                  <a:pt x="410" y="350"/>
                </a:lnTo>
                <a:lnTo>
                  <a:pt x="410" y="639"/>
                </a:lnTo>
                <a:lnTo>
                  <a:pt x="525" y="639"/>
                </a:lnTo>
                <a:close/>
                <a:moveTo>
                  <a:pt x="525" y="874"/>
                </a:moveTo>
                <a:lnTo>
                  <a:pt x="525" y="757"/>
                </a:lnTo>
                <a:lnTo>
                  <a:pt x="410" y="757"/>
                </a:lnTo>
                <a:lnTo>
                  <a:pt x="410" y="874"/>
                </a:lnTo>
                <a:lnTo>
                  <a:pt x="525" y="874"/>
                </a:lnTo>
                <a:close/>
                <a:moveTo>
                  <a:pt x="817" y="0"/>
                </a:moveTo>
                <a:cubicBezTo>
                  <a:pt x="880" y="0"/>
                  <a:pt x="935" y="52"/>
                  <a:pt x="935" y="115"/>
                </a:cubicBezTo>
                <a:lnTo>
                  <a:pt x="935" y="1049"/>
                </a:lnTo>
                <a:cubicBezTo>
                  <a:pt x="935" y="1112"/>
                  <a:pt x="880" y="1164"/>
                  <a:pt x="817" y="1164"/>
                </a:cubicBezTo>
                <a:lnTo>
                  <a:pt x="118" y="1164"/>
                </a:lnTo>
                <a:cubicBezTo>
                  <a:pt x="55" y="1164"/>
                  <a:pt x="0" y="1112"/>
                  <a:pt x="0" y="1049"/>
                </a:cubicBezTo>
                <a:lnTo>
                  <a:pt x="3" y="350"/>
                </a:lnTo>
                <a:lnTo>
                  <a:pt x="350" y="0"/>
                </a:ln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579769" y="4086227"/>
            <a:ext cx="488950" cy="420689"/>
          </a:xfrm>
          <a:custGeom>
            <a:avLst/>
            <a:gdLst>
              <a:gd name="T0" fmla="*/ 169 w 1356"/>
              <a:gd name="T1" fmla="*/ 0 h 1168"/>
              <a:gd name="T2" fmla="*/ 1172 w 1356"/>
              <a:gd name="T3" fmla="*/ 1006 h 1168"/>
              <a:gd name="T4" fmla="*/ 1098 w 1356"/>
              <a:gd name="T5" fmla="*/ 1080 h 1168"/>
              <a:gd name="T6" fmla="*/ 904 w 1356"/>
              <a:gd name="T7" fmla="*/ 886 h 1168"/>
              <a:gd name="T8" fmla="*/ 677 w 1356"/>
              <a:gd name="T9" fmla="*/ 1167 h 1168"/>
              <a:gd name="T10" fmla="*/ 0 w 1356"/>
              <a:gd name="T11" fmla="*/ 323 h 1168"/>
              <a:gd name="T12" fmla="*/ 213 w 1356"/>
              <a:gd name="T13" fmla="*/ 194 h 1168"/>
              <a:gd name="T14" fmla="*/ 95 w 1356"/>
              <a:gd name="T15" fmla="*/ 74 h 1168"/>
              <a:gd name="T16" fmla="*/ 169 w 1356"/>
              <a:gd name="T17" fmla="*/ 0 h 1168"/>
              <a:gd name="T18" fmla="*/ 1038 w 1356"/>
              <a:gd name="T19" fmla="*/ 719 h 1168"/>
              <a:gd name="T20" fmla="*/ 434 w 1356"/>
              <a:gd name="T21" fmla="*/ 118 h 1168"/>
              <a:gd name="T22" fmla="*/ 677 w 1356"/>
              <a:gd name="T23" fmla="*/ 91 h 1168"/>
              <a:gd name="T24" fmla="*/ 1355 w 1356"/>
              <a:gd name="T25" fmla="*/ 323 h 1168"/>
              <a:gd name="T26" fmla="*/ 1038 w 1356"/>
              <a:gd name="T27" fmla="*/ 719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6" h="1168">
                <a:moveTo>
                  <a:pt x="169" y="0"/>
                </a:moveTo>
                <a:cubicBezTo>
                  <a:pt x="503" y="336"/>
                  <a:pt x="840" y="669"/>
                  <a:pt x="1172" y="1006"/>
                </a:cubicBezTo>
                <a:lnTo>
                  <a:pt x="1098" y="1080"/>
                </a:lnTo>
                <a:lnTo>
                  <a:pt x="904" y="886"/>
                </a:lnTo>
                <a:lnTo>
                  <a:pt x="677" y="1167"/>
                </a:lnTo>
                <a:lnTo>
                  <a:pt x="0" y="323"/>
                </a:lnTo>
                <a:cubicBezTo>
                  <a:pt x="13" y="312"/>
                  <a:pt x="87" y="252"/>
                  <a:pt x="213" y="194"/>
                </a:cubicBezTo>
                <a:lnTo>
                  <a:pt x="95" y="74"/>
                </a:lnTo>
                <a:lnTo>
                  <a:pt x="169" y="0"/>
                </a:lnTo>
                <a:close/>
                <a:moveTo>
                  <a:pt x="1038" y="719"/>
                </a:moveTo>
                <a:lnTo>
                  <a:pt x="434" y="118"/>
                </a:lnTo>
                <a:cubicBezTo>
                  <a:pt x="508" y="102"/>
                  <a:pt x="590" y="91"/>
                  <a:pt x="677" y="91"/>
                </a:cubicBezTo>
                <a:cubicBezTo>
                  <a:pt x="1068" y="91"/>
                  <a:pt x="1328" y="304"/>
                  <a:pt x="1355" y="323"/>
                </a:cubicBezTo>
                <a:lnTo>
                  <a:pt x="1038" y="71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43394" y="4102100"/>
            <a:ext cx="488950" cy="387350"/>
          </a:xfrm>
          <a:custGeom>
            <a:avLst/>
            <a:gdLst>
              <a:gd name="T0" fmla="*/ 678 w 1357"/>
              <a:gd name="T1" fmla="*/ 1077 h 1078"/>
              <a:gd name="T2" fmla="*/ 0 w 1357"/>
              <a:gd name="T3" fmla="*/ 233 h 1078"/>
              <a:gd name="T4" fmla="*/ 678 w 1357"/>
              <a:gd name="T5" fmla="*/ 0 h 1078"/>
              <a:gd name="T6" fmla="*/ 1356 w 1357"/>
              <a:gd name="T7" fmla="*/ 233 h 1078"/>
              <a:gd name="T8" fmla="*/ 678 w 1357"/>
              <a:gd name="T9" fmla="*/ 1077 h 1078"/>
            </a:gdLst>
            <a:ahLst/>
            <a:cxnLst>
              <a:cxn ang="0">
                <a:pos x="T0" y="T1"/>
              </a:cxn>
              <a:cxn ang="0">
                <a:pos x="T2" y="T3"/>
              </a:cxn>
              <a:cxn ang="0">
                <a:pos x="T4" y="T5"/>
              </a:cxn>
              <a:cxn ang="0">
                <a:pos x="T6" y="T7"/>
              </a:cxn>
              <a:cxn ang="0">
                <a:pos x="T8" y="T9"/>
              </a:cxn>
            </a:cxnLst>
            <a:rect l="0" t="0" r="r" b="b"/>
            <a:pathLst>
              <a:path w="1357" h="1078">
                <a:moveTo>
                  <a:pt x="678" y="1077"/>
                </a:moveTo>
                <a:lnTo>
                  <a:pt x="0" y="233"/>
                </a:lnTo>
                <a:cubicBezTo>
                  <a:pt x="28" y="214"/>
                  <a:pt x="287" y="0"/>
                  <a:pt x="678" y="0"/>
                </a:cubicBezTo>
                <a:cubicBezTo>
                  <a:pt x="1069" y="0"/>
                  <a:pt x="1328" y="214"/>
                  <a:pt x="1356" y="233"/>
                </a:cubicBezTo>
                <a:lnTo>
                  <a:pt x="678" y="107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069" y="4984752"/>
            <a:ext cx="419100" cy="357187"/>
          </a:xfrm>
          <a:custGeom>
            <a:avLst/>
            <a:gdLst>
              <a:gd name="T0" fmla="*/ 817 w 1165"/>
              <a:gd name="T1" fmla="*/ 478 h 990"/>
              <a:gd name="T2" fmla="*/ 1020 w 1165"/>
              <a:gd name="T3" fmla="*/ 661 h 990"/>
              <a:gd name="T4" fmla="*/ 1020 w 1165"/>
              <a:gd name="T5" fmla="*/ 757 h 990"/>
              <a:gd name="T6" fmla="*/ 932 w 1165"/>
              <a:gd name="T7" fmla="*/ 757 h 990"/>
              <a:gd name="T8" fmla="*/ 932 w 1165"/>
              <a:gd name="T9" fmla="*/ 680 h 990"/>
              <a:gd name="T10" fmla="*/ 817 w 1165"/>
              <a:gd name="T11" fmla="*/ 562 h 990"/>
              <a:gd name="T12" fmla="*/ 727 w 1165"/>
              <a:gd name="T13" fmla="*/ 562 h 990"/>
              <a:gd name="T14" fmla="*/ 533 w 1165"/>
              <a:gd name="T15" fmla="*/ 366 h 990"/>
              <a:gd name="T16" fmla="*/ 727 w 1165"/>
              <a:gd name="T17" fmla="*/ 172 h 990"/>
              <a:gd name="T18" fmla="*/ 727 w 1165"/>
              <a:gd name="T19" fmla="*/ 259 h 990"/>
              <a:gd name="T20" fmla="*/ 621 w 1165"/>
              <a:gd name="T21" fmla="*/ 360 h 990"/>
              <a:gd name="T22" fmla="*/ 727 w 1165"/>
              <a:gd name="T23" fmla="*/ 478 h 990"/>
              <a:gd name="T24" fmla="*/ 817 w 1165"/>
              <a:gd name="T25" fmla="*/ 478 h 990"/>
              <a:gd name="T26" fmla="*/ 981 w 1165"/>
              <a:gd name="T27" fmla="*/ 333 h 990"/>
              <a:gd name="T28" fmla="*/ 1164 w 1165"/>
              <a:gd name="T29" fmla="*/ 625 h 990"/>
              <a:gd name="T30" fmla="*/ 1164 w 1165"/>
              <a:gd name="T31" fmla="*/ 757 h 990"/>
              <a:gd name="T32" fmla="*/ 1077 w 1165"/>
              <a:gd name="T33" fmla="*/ 757 h 990"/>
              <a:gd name="T34" fmla="*/ 1077 w 1165"/>
              <a:gd name="T35" fmla="*/ 625 h 990"/>
              <a:gd name="T36" fmla="*/ 845 w 1165"/>
              <a:gd name="T37" fmla="*/ 390 h 990"/>
              <a:gd name="T38" fmla="*/ 845 w 1165"/>
              <a:gd name="T39" fmla="*/ 303 h 990"/>
              <a:gd name="T40" fmla="*/ 951 w 1165"/>
              <a:gd name="T41" fmla="*/ 194 h 990"/>
              <a:gd name="T42" fmla="*/ 845 w 1165"/>
              <a:gd name="T43" fmla="*/ 87 h 990"/>
              <a:gd name="T44" fmla="*/ 845 w 1165"/>
              <a:gd name="T45" fmla="*/ 0 h 990"/>
              <a:gd name="T46" fmla="*/ 1039 w 1165"/>
              <a:gd name="T47" fmla="*/ 194 h 990"/>
              <a:gd name="T48" fmla="*/ 981 w 1165"/>
              <a:gd name="T49" fmla="*/ 333 h 990"/>
              <a:gd name="T50" fmla="*/ 932 w 1165"/>
              <a:gd name="T51" fmla="*/ 814 h 990"/>
              <a:gd name="T52" fmla="*/ 1020 w 1165"/>
              <a:gd name="T53" fmla="*/ 814 h 990"/>
              <a:gd name="T54" fmla="*/ 1020 w 1165"/>
              <a:gd name="T55" fmla="*/ 989 h 990"/>
              <a:gd name="T56" fmla="*/ 932 w 1165"/>
              <a:gd name="T57" fmla="*/ 989 h 990"/>
              <a:gd name="T58" fmla="*/ 932 w 1165"/>
              <a:gd name="T59" fmla="*/ 814 h 990"/>
              <a:gd name="T60" fmla="*/ 1077 w 1165"/>
              <a:gd name="T61" fmla="*/ 814 h 990"/>
              <a:gd name="T62" fmla="*/ 1164 w 1165"/>
              <a:gd name="T63" fmla="*/ 814 h 990"/>
              <a:gd name="T64" fmla="*/ 1164 w 1165"/>
              <a:gd name="T65" fmla="*/ 989 h 990"/>
              <a:gd name="T66" fmla="*/ 1077 w 1165"/>
              <a:gd name="T67" fmla="*/ 989 h 990"/>
              <a:gd name="T68" fmla="*/ 1077 w 1165"/>
              <a:gd name="T69" fmla="*/ 814 h 990"/>
              <a:gd name="T70" fmla="*/ 0 w 1165"/>
              <a:gd name="T71" fmla="*/ 814 h 990"/>
              <a:gd name="T72" fmla="*/ 875 w 1165"/>
              <a:gd name="T73" fmla="*/ 814 h 990"/>
              <a:gd name="T74" fmla="*/ 875 w 1165"/>
              <a:gd name="T75" fmla="*/ 989 h 990"/>
              <a:gd name="T76" fmla="*/ 0 w 1165"/>
              <a:gd name="T77" fmla="*/ 989 h 990"/>
              <a:gd name="T78" fmla="*/ 0 w 1165"/>
              <a:gd name="T79" fmla="*/ 814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65" h="990">
                <a:moveTo>
                  <a:pt x="817" y="478"/>
                </a:moveTo>
                <a:cubicBezTo>
                  <a:pt x="927" y="478"/>
                  <a:pt x="1020" y="554"/>
                  <a:pt x="1020" y="661"/>
                </a:cubicBezTo>
                <a:lnTo>
                  <a:pt x="1020" y="757"/>
                </a:lnTo>
                <a:lnTo>
                  <a:pt x="932" y="757"/>
                </a:lnTo>
                <a:lnTo>
                  <a:pt x="932" y="680"/>
                </a:lnTo>
                <a:cubicBezTo>
                  <a:pt x="932" y="603"/>
                  <a:pt x="878" y="562"/>
                  <a:pt x="817" y="562"/>
                </a:cubicBezTo>
                <a:lnTo>
                  <a:pt x="727" y="562"/>
                </a:lnTo>
                <a:cubicBezTo>
                  <a:pt x="621" y="562"/>
                  <a:pt x="533" y="473"/>
                  <a:pt x="533" y="366"/>
                </a:cubicBezTo>
                <a:cubicBezTo>
                  <a:pt x="533" y="260"/>
                  <a:pt x="621" y="172"/>
                  <a:pt x="727" y="172"/>
                </a:cubicBezTo>
                <a:lnTo>
                  <a:pt x="727" y="259"/>
                </a:lnTo>
                <a:cubicBezTo>
                  <a:pt x="667" y="259"/>
                  <a:pt x="621" y="300"/>
                  <a:pt x="621" y="360"/>
                </a:cubicBezTo>
                <a:cubicBezTo>
                  <a:pt x="621" y="420"/>
                  <a:pt x="667" y="478"/>
                  <a:pt x="727" y="478"/>
                </a:cubicBezTo>
                <a:lnTo>
                  <a:pt x="817" y="478"/>
                </a:lnTo>
                <a:close/>
                <a:moveTo>
                  <a:pt x="981" y="333"/>
                </a:moveTo>
                <a:cubicBezTo>
                  <a:pt x="1091" y="385"/>
                  <a:pt x="1164" y="497"/>
                  <a:pt x="1164" y="625"/>
                </a:cubicBezTo>
                <a:lnTo>
                  <a:pt x="1164" y="757"/>
                </a:lnTo>
                <a:lnTo>
                  <a:pt x="1077" y="757"/>
                </a:lnTo>
                <a:lnTo>
                  <a:pt x="1077" y="625"/>
                </a:lnTo>
                <a:cubicBezTo>
                  <a:pt x="1077" y="494"/>
                  <a:pt x="976" y="390"/>
                  <a:pt x="845" y="390"/>
                </a:cubicBezTo>
                <a:lnTo>
                  <a:pt x="845" y="303"/>
                </a:lnTo>
                <a:cubicBezTo>
                  <a:pt x="905" y="303"/>
                  <a:pt x="951" y="255"/>
                  <a:pt x="951" y="194"/>
                </a:cubicBezTo>
                <a:cubicBezTo>
                  <a:pt x="951" y="134"/>
                  <a:pt x="905" y="87"/>
                  <a:pt x="845" y="87"/>
                </a:cubicBezTo>
                <a:lnTo>
                  <a:pt x="845" y="0"/>
                </a:lnTo>
                <a:cubicBezTo>
                  <a:pt x="951" y="0"/>
                  <a:pt x="1039" y="87"/>
                  <a:pt x="1039" y="194"/>
                </a:cubicBezTo>
                <a:cubicBezTo>
                  <a:pt x="1039" y="248"/>
                  <a:pt x="1017" y="297"/>
                  <a:pt x="981" y="333"/>
                </a:cubicBezTo>
                <a:close/>
                <a:moveTo>
                  <a:pt x="932" y="814"/>
                </a:moveTo>
                <a:lnTo>
                  <a:pt x="1020" y="814"/>
                </a:lnTo>
                <a:lnTo>
                  <a:pt x="1020" y="989"/>
                </a:lnTo>
                <a:lnTo>
                  <a:pt x="932" y="989"/>
                </a:lnTo>
                <a:lnTo>
                  <a:pt x="932" y="814"/>
                </a:lnTo>
                <a:close/>
                <a:moveTo>
                  <a:pt x="1077" y="814"/>
                </a:moveTo>
                <a:lnTo>
                  <a:pt x="1164" y="814"/>
                </a:lnTo>
                <a:lnTo>
                  <a:pt x="1164" y="989"/>
                </a:lnTo>
                <a:lnTo>
                  <a:pt x="1077" y="989"/>
                </a:lnTo>
                <a:lnTo>
                  <a:pt x="1077" y="814"/>
                </a:lnTo>
                <a:close/>
                <a:moveTo>
                  <a:pt x="0" y="814"/>
                </a:moveTo>
                <a:lnTo>
                  <a:pt x="875" y="814"/>
                </a:lnTo>
                <a:lnTo>
                  <a:pt x="875" y="989"/>
                </a:lnTo>
                <a:lnTo>
                  <a:pt x="0" y="989"/>
                </a:lnTo>
                <a:lnTo>
                  <a:pt x="0" y="8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31219" y="4953000"/>
            <a:ext cx="419100" cy="419100"/>
          </a:xfrm>
          <a:custGeom>
            <a:avLst/>
            <a:gdLst>
              <a:gd name="T0" fmla="*/ 932 w 1166"/>
              <a:gd name="T1" fmla="*/ 350 h 1165"/>
              <a:gd name="T2" fmla="*/ 932 w 1166"/>
              <a:gd name="T3" fmla="*/ 232 h 1165"/>
              <a:gd name="T4" fmla="*/ 465 w 1166"/>
              <a:gd name="T5" fmla="*/ 232 h 1165"/>
              <a:gd name="T6" fmla="*/ 465 w 1166"/>
              <a:gd name="T7" fmla="*/ 350 h 1165"/>
              <a:gd name="T8" fmla="*/ 932 w 1166"/>
              <a:gd name="T9" fmla="*/ 350 h 1165"/>
              <a:gd name="T10" fmla="*/ 932 w 1166"/>
              <a:gd name="T11" fmla="*/ 525 h 1165"/>
              <a:gd name="T12" fmla="*/ 932 w 1166"/>
              <a:gd name="T13" fmla="*/ 407 h 1165"/>
              <a:gd name="T14" fmla="*/ 465 w 1166"/>
              <a:gd name="T15" fmla="*/ 407 h 1165"/>
              <a:gd name="T16" fmla="*/ 465 w 1166"/>
              <a:gd name="T17" fmla="*/ 525 h 1165"/>
              <a:gd name="T18" fmla="*/ 932 w 1166"/>
              <a:gd name="T19" fmla="*/ 525 h 1165"/>
              <a:gd name="T20" fmla="*/ 757 w 1166"/>
              <a:gd name="T21" fmla="*/ 700 h 1165"/>
              <a:gd name="T22" fmla="*/ 757 w 1166"/>
              <a:gd name="T23" fmla="*/ 582 h 1165"/>
              <a:gd name="T24" fmla="*/ 465 w 1166"/>
              <a:gd name="T25" fmla="*/ 582 h 1165"/>
              <a:gd name="T26" fmla="*/ 465 w 1166"/>
              <a:gd name="T27" fmla="*/ 700 h 1165"/>
              <a:gd name="T28" fmla="*/ 757 w 1166"/>
              <a:gd name="T29" fmla="*/ 700 h 1165"/>
              <a:gd name="T30" fmla="*/ 350 w 1166"/>
              <a:gd name="T31" fmla="*/ 350 h 1165"/>
              <a:gd name="T32" fmla="*/ 350 w 1166"/>
              <a:gd name="T33" fmla="*/ 232 h 1165"/>
              <a:gd name="T34" fmla="*/ 233 w 1166"/>
              <a:gd name="T35" fmla="*/ 232 h 1165"/>
              <a:gd name="T36" fmla="*/ 233 w 1166"/>
              <a:gd name="T37" fmla="*/ 350 h 1165"/>
              <a:gd name="T38" fmla="*/ 350 w 1166"/>
              <a:gd name="T39" fmla="*/ 350 h 1165"/>
              <a:gd name="T40" fmla="*/ 350 w 1166"/>
              <a:gd name="T41" fmla="*/ 525 h 1165"/>
              <a:gd name="T42" fmla="*/ 350 w 1166"/>
              <a:gd name="T43" fmla="*/ 407 h 1165"/>
              <a:gd name="T44" fmla="*/ 233 w 1166"/>
              <a:gd name="T45" fmla="*/ 407 h 1165"/>
              <a:gd name="T46" fmla="*/ 233 w 1166"/>
              <a:gd name="T47" fmla="*/ 525 h 1165"/>
              <a:gd name="T48" fmla="*/ 350 w 1166"/>
              <a:gd name="T49" fmla="*/ 525 h 1165"/>
              <a:gd name="T50" fmla="*/ 350 w 1166"/>
              <a:gd name="T51" fmla="*/ 700 h 1165"/>
              <a:gd name="T52" fmla="*/ 350 w 1166"/>
              <a:gd name="T53" fmla="*/ 582 h 1165"/>
              <a:gd name="T54" fmla="*/ 233 w 1166"/>
              <a:gd name="T55" fmla="*/ 582 h 1165"/>
              <a:gd name="T56" fmla="*/ 233 w 1166"/>
              <a:gd name="T57" fmla="*/ 700 h 1165"/>
              <a:gd name="T58" fmla="*/ 350 w 1166"/>
              <a:gd name="T59" fmla="*/ 700 h 1165"/>
              <a:gd name="T60" fmla="*/ 1050 w 1166"/>
              <a:gd name="T61" fmla="*/ 0 h 1165"/>
              <a:gd name="T62" fmla="*/ 1165 w 1166"/>
              <a:gd name="T63" fmla="*/ 115 h 1165"/>
              <a:gd name="T64" fmla="*/ 1165 w 1166"/>
              <a:gd name="T65" fmla="*/ 814 h 1165"/>
              <a:gd name="T66" fmla="*/ 1050 w 1166"/>
              <a:gd name="T67" fmla="*/ 932 h 1165"/>
              <a:gd name="T68" fmla="*/ 233 w 1166"/>
              <a:gd name="T69" fmla="*/ 932 h 1165"/>
              <a:gd name="T70" fmla="*/ 0 w 1166"/>
              <a:gd name="T71" fmla="*/ 1164 h 1165"/>
              <a:gd name="T72" fmla="*/ 0 w 1166"/>
              <a:gd name="T73" fmla="*/ 115 h 1165"/>
              <a:gd name="T74" fmla="*/ 115 w 1166"/>
              <a:gd name="T75" fmla="*/ 0 h 1165"/>
              <a:gd name="T76" fmla="*/ 1050 w 1166"/>
              <a:gd name="T7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1165">
                <a:moveTo>
                  <a:pt x="932" y="350"/>
                </a:moveTo>
                <a:lnTo>
                  <a:pt x="932" y="232"/>
                </a:lnTo>
                <a:lnTo>
                  <a:pt x="465" y="232"/>
                </a:lnTo>
                <a:lnTo>
                  <a:pt x="465" y="350"/>
                </a:lnTo>
                <a:lnTo>
                  <a:pt x="932" y="350"/>
                </a:lnTo>
                <a:close/>
                <a:moveTo>
                  <a:pt x="932" y="525"/>
                </a:moveTo>
                <a:lnTo>
                  <a:pt x="932" y="407"/>
                </a:lnTo>
                <a:lnTo>
                  <a:pt x="465" y="407"/>
                </a:lnTo>
                <a:lnTo>
                  <a:pt x="465" y="525"/>
                </a:lnTo>
                <a:lnTo>
                  <a:pt x="932" y="525"/>
                </a:lnTo>
                <a:close/>
                <a:moveTo>
                  <a:pt x="757" y="700"/>
                </a:moveTo>
                <a:lnTo>
                  <a:pt x="757" y="582"/>
                </a:lnTo>
                <a:lnTo>
                  <a:pt x="465" y="582"/>
                </a:lnTo>
                <a:lnTo>
                  <a:pt x="465" y="700"/>
                </a:lnTo>
                <a:lnTo>
                  <a:pt x="757" y="700"/>
                </a:lnTo>
                <a:close/>
                <a:moveTo>
                  <a:pt x="350" y="350"/>
                </a:moveTo>
                <a:lnTo>
                  <a:pt x="350" y="232"/>
                </a:lnTo>
                <a:lnTo>
                  <a:pt x="233" y="232"/>
                </a:lnTo>
                <a:lnTo>
                  <a:pt x="233" y="350"/>
                </a:lnTo>
                <a:lnTo>
                  <a:pt x="350" y="350"/>
                </a:lnTo>
                <a:close/>
                <a:moveTo>
                  <a:pt x="350" y="525"/>
                </a:moveTo>
                <a:lnTo>
                  <a:pt x="350" y="407"/>
                </a:lnTo>
                <a:lnTo>
                  <a:pt x="233" y="407"/>
                </a:lnTo>
                <a:lnTo>
                  <a:pt x="233" y="525"/>
                </a:lnTo>
                <a:lnTo>
                  <a:pt x="350" y="525"/>
                </a:lnTo>
                <a:close/>
                <a:moveTo>
                  <a:pt x="350" y="700"/>
                </a:moveTo>
                <a:lnTo>
                  <a:pt x="350" y="582"/>
                </a:lnTo>
                <a:lnTo>
                  <a:pt x="233" y="582"/>
                </a:lnTo>
                <a:lnTo>
                  <a:pt x="233" y="700"/>
                </a:lnTo>
                <a:lnTo>
                  <a:pt x="350" y="700"/>
                </a:lnTo>
                <a:close/>
                <a:moveTo>
                  <a:pt x="1050" y="0"/>
                </a:moveTo>
                <a:cubicBezTo>
                  <a:pt x="1113" y="0"/>
                  <a:pt x="1165" y="52"/>
                  <a:pt x="1165" y="115"/>
                </a:cubicBezTo>
                <a:lnTo>
                  <a:pt x="1165" y="814"/>
                </a:lnTo>
                <a:cubicBezTo>
                  <a:pt x="1165" y="877"/>
                  <a:pt x="1113" y="932"/>
                  <a:pt x="1050" y="932"/>
                </a:cubicBezTo>
                <a:lnTo>
                  <a:pt x="233" y="932"/>
                </a:lnTo>
                <a:lnTo>
                  <a:pt x="0" y="1164"/>
                </a:ln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82144" y="4932364"/>
            <a:ext cx="461962" cy="461963"/>
          </a:xfrm>
          <a:custGeom>
            <a:avLst/>
            <a:gdLst>
              <a:gd name="T0" fmla="*/ 1167 w 1282"/>
              <a:gd name="T1" fmla="*/ 17 h 1283"/>
              <a:gd name="T2" fmla="*/ 1281 w 1282"/>
              <a:gd name="T3" fmla="*/ 132 h 1283"/>
              <a:gd name="T4" fmla="*/ 1281 w 1282"/>
              <a:gd name="T5" fmla="*/ 831 h 1283"/>
              <a:gd name="T6" fmla="*/ 1169 w 1282"/>
              <a:gd name="T7" fmla="*/ 949 h 1283"/>
              <a:gd name="T8" fmla="*/ 762 w 1282"/>
              <a:gd name="T9" fmla="*/ 541 h 1283"/>
              <a:gd name="T10" fmla="*/ 1049 w 1282"/>
              <a:gd name="T11" fmla="*/ 541 h 1283"/>
              <a:gd name="T12" fmla="*/ 1049 w 1282"/>
              <a:gd name="T13" fmla="*/ 424 h 1283"/>
              <a:gd name="T14" fmla="*/ 645 w 1282"/>
              <a:gd name="T15" fmla="*/ 424 h 1283"/>
              <a:gd name="T16" fmla="*/ 587 w 1282"/>
              <a:gd name="T17" fmla="*/ 367 h 1283"/>
              <a:gd name="T18" fmla="*/ 1049 w 1282"/>
              <a:gd name="T19" fmla="*/ 367 h 1283"/>
              <a:gd name="T20" fmla="*/ 1049 w 1282"/>
              <a:gd name="T21" fmla="*/ 249 h 1283"/>
              <a:gd name="T22" fmla="*/ 582 w 1282"/>
              <a:gd name="T23" fmla="*/ 249 h 1283"/>
              <a:gd name="T24" fmla="*/ 582 w 1282"/>
              <a:gd name="T25" fmla="*/ 361 h 1283"/>
              <a:gd name="T26" fmla="*/ 237 w 1282"/>
              <a:gd name="T27" fmla="*/ 17 h 1283"/>
              <a:gd name="T28" fmla="*/ 1167 w 1282"/>
              <a:gd name="T29" fmla="*/ 17 h 1283"/>
              <a:gd name="T30" fmla="*/ 349 w 1282"/>
              <a:gd name="T31" fmla="*/ 541 h 1283"/>
              <a:gd name="T32" fmla="*/ 467 w 1282"/>
              <a:gd name="T33" fmla="*/ 541 h 1283"/>
              <a:gd name="T34" fmla="*/ 349 w 1282"/>
              <a:gd name="T35" fmla="*/ 424 h 1283"/>
              <a:gd name="T36" fmla="*/ 349 w 1282"/>
              <a:gd name="T37" fmla="*/ 541 h 1283"/>
              <a:gd name="T38" fmla="*/ 467 w 1282"/>
              <a:gd name="T39" fmla="*/ 716 h 1283"/>
              <a:gd name="T40" fmla="*/ 467 w 1282"/>
              <a:gd name="T41" fmla="*/ 599 h 1283"/>
              <a:gd name="T42" fmla="*/ 349 w 1282"/>
              <a:gd name="T43" fmla="*/ 599 h 1283"/>
              <a:gd name="T44" fmla="*/ 349 w 1282"/>
              <a:gd name="T45" fmla="*/ 716 h 1283"/>
              <a:gd name="T46" fmla="*/ 467 w 1282"/>
              <a:gd name="T47" fmla="*/ 716 h 1283"/>
              <a:gd name="T48" fmla="*/ 73 w 1282"/>
              <a:gd name="T49" fmla="*/ 0 h 1283"/>
              <a:gd name="T50" fmla="*/ 1281 w 1282"/>
              <a:gd name="T51" fmla="*/ 1208 h 1283"/>
              <a:gd name="T52" fmla="*/ 1208 w 1282"/>
              <a:gd name="T53" fmla="*/ 1282 h 1283"/>
              <a:gd name="T54" fmla="*/ 874 w 1282"/>
              <a:gd name="T55" fmla="*/ 949 h 1283"/>
              <a:gd name="T56" fmla="*/ 349 w 1282"/>
              <a:gd name="T57" fmla="*/ 949 h 1283"/>
              <a:gd name="T58" fmla="*/ 117 w 1282"/>
              <a:gd name="T59" fmla="*/ 1181 h 1283"/>
              <a:gd name="T60" fmla="*/ 117 w 1282"/>
              <a:gd name="T61" fmla="*/ 192 h 1283"/>
              <a:gd name="T62" fmla="*/ 0 w 1282"/>
              <a:gd name="T63" fmla="*/ 74 h 1283"/>
              <a:gd name="T64" fmla="*/ 73 w 1282"/>
              <a:gd name="T65" fmla="*/ 0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2" h="1283">
                <a:moveTo>
                  <a:pt x="1167" y="17"/>
                </a:moveTo>
                <a:cubicBezTo>
                  <a:pt x="1229" y="17"/>
                  <a:pt x="1281" y="69"/>
                  <a:pt x="1281" y="132"/>
                </a:cubicBezTo>
                <a:lnTo>
                  <a:pt x="1281" y="831"/>
                </a:lnTo>
                <a:cubicBezTo>
                  <a:pt x="1281" y="894"/>
                  <a:pt x="1232" y="946"/>
                  <a:pt x="1169" y="949"/>
                </a:cubicBezTo>
                <a:lnTo>
                  <a:pt x="762" y="541"/>
                </a:lnTo>
                <a:lnTo>
                  <a:pt x="1049" y="541"/>
                </a:lnTo>
                <a:lnTo>
                  <a:pt x="1049" y="424"/>
                </a:lnTo>
                <a:lnTo>
                  <a:pt x="645" y="424"/>
                </a:lnTo>
                <a:lnTo>
                  <a:pt x="587" y="367"/>
                </a:lnTo>
                <a:lnTo>
                  <a:pt x="1049" y="367"/>
                </a:lnTo>
                <a:lnTo>
                  <a:pt x="1049" y="249"/>
                </a:lnTo>
                <a:lnTo>
                  <a:pt x="582" y="249"/>
                </a:lnTo>
                <a:lnTo>
                  <a:pt x="582" y="361"/>
                </a:lnTo>
                <a:lnTo>
                  <a:pt x="237" y="17"/>
                </a:lnTo>
                <a:lnTo>
                  <a:pt x="1167" y="17"/>
                </a:lnTo>
                <a:close/>
                <a:moveTo>
                  <a:pt x="349" y="541"/>
                </a:moveTo>
                <a:lnTo>
                  <a:pt x="467" y="541"/>
                </a:lnTo>
                <a:lnTo>
                  <a:pt x="349" y="424"/>
                </a:lnTo>
                <a:lnTo>
                  <a:pt x="349" y="541"/>
                </a:lnTo>
                <a:close/>
                <a:moveTo>
                  <a:pt x="467" y="716"/>
                </a:moveTo>
                <a:lnTo>
                  <a:pt x="467" y="599"/>
                </a:lnTo>
                <a:lnTo>
                  <a:pt x="349" y="599"/>
                </a:lnTo>
                <a:lnTo>
                  <a:pt x="349" y="716"/>
                </a:lnTo>
                <a:lnTo>
                  <a:pt x="467" y="716"/>
                </a:lnTo>
                <a:close/>
                <a:moveTo>
                  <a:pt x="73" y="0"/>
                </a:moveTo>
                <a:lnTo>
                  <a:pt x="1281" y="1208"/>
                </a:lnTo>
                <a:lnTo>
                  <a:pt x="1208" y="1282"/>
                </a:lnTo>
                <a:lnTo>
                  <a:pt x="874" y="949"/>
                </a:lnTo>
                <a:lnTo>
                  <a:pt x="349" y="949"/>
                </a:lnTo>
                <a:lnTo>
                  <a:pt x="117" y="1181"/>
                </a:lnTo>
                <a:lnTo>
                  <a:pt x="117" y="192"/>
                </a:lnTo>
                <a:lnTo>
                  <a:pt x="0" y="74"/>
                </a:lnTo>
                <a:lnTo>
                  <a:pt x="7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7206" y="4932364"/>
            <a:ext cx="336550" cy="461963"/>
          </a:xfrm>
          <a:custGeom>
            <a:avLst/>
            <a:gdLst>
              <a:gd name="T0" fmla="*/ 118 w 936"/>
              <a:gd name="T1" fmla="*/ 235 h 1285"/>
              <a:gd name="T2" fmla="*/ 118 w 936"/>
              <a:gd name="T3" fmla="*/ 1167 h 1285"/>
              <a:gd name="T4" fmla="*/ 700 w 936"/>
              <a:gd name="T5" fmla="*/ 1167 h 1285"/>
              <a:gd name="T6" fmla="*/ 700 w 936"/>
              <a:gd name="T7" fmla="*/ 1284 h 1285"/>
              <a:gd name="T8" fmla="*/ 118 w 936"/>
              <a:gd name="T9" fmla="*/ 1284 h 1285"/>
              <a:gd name="T10" fmla="*/ 0 w 936"/>
              <a:gd name="T11" fmla="*/ 1167 h 1285"/>
              <a:gd name="T12" fmla="*/ 0 w 936"/>
              <a:gd name="T13" fmla="*/ 235 h 1285"/>
              <a:gd name="T14" fmla="*/ 118 w 936"/>
              <a:gd name="T15" fmla="*/ 235 h 1285"/>
              <a:gd name="T16" fmla="*/ 437 w 936"/>
              <a:gd name="T17" fmla="*/ 672 h 1285"/>
              <a:gd name="T18" fmla="*/ 585 w 936"/>
              <a:gd name="T19" fmla="*/ 525 h 1285"/>
              <a:gd name="T20" fmla="*/ 730 w 936"/>
              <a:gd name="T21" fmla="*/ 672 h 1285"/>
              <a:gd name="T22" fmla="*/ 585 w 936"/>
              <a:gd name="T23" fmla="*/ 817 h 1285"/>
              <a:gd name="T24" fmla="*/ 437 w 936"/>
              <a:gd name="T25" fmla="*/ 672 h 1285"/>
              <a:gd name="T26" fmla="*/ 585 w 936"/>
              <a:gd name="T27" fmla="*/ 905 h 1285"/>
              <a:gd name="T28" fmla="*/ 817 w 936"/>
              <a:gd name="T29" fmla="*/ 672 h 1285"/>
              <a:gd name="T30" fmla="*/ 585 w 936"/>
              <a:gd name="T31" fmla="*/ 437 h 1285"/>
              <a:gd name="T32" fmla="*/ 350 w 936"/>
              <a:gd name="T33" fmla="*/ 672 h 1285"/>
              <a:gd name="T34" fmla="*/ 585 w 936"/>
              <a:gd name="T35" fmla="*/ 905 h 1285"/>
              <a:gd name="T36" fmla="*/ 585 w 936"/>
              <a:gd name="T37" fmla="*/ 117 h 1285"/>
              <a:gd name="T38" fmla="*/ 467 w 936"/>
              <a:gd name="T39" fmla="*/ 235 h 1285"/>
              <a:gd name="T40" fmla="*/ 585 w 936"/>
              <a:gd name="T41" fmla="*/ 350 h 1285"/>
              <a:gd name="T42" fmla="*/ 700 w 936"/>
              <a:gd name="T43" fmla="*/ 235 h 1285"/>
              <a:gd name="T44" fmla="*/ 585 w 936"/>
              <a:gd name="T45" fmla="*/ 117 h 1285"/>
              <a:gd name="T46" fmla="*/ 828 w 936"/>
              <a:gd name="T47" fmla="*/ 0 h 1285"/>
              <a:gd name="T48" fmla="*/ 935 w 936"/>
              <a:gd name="T49" fmla="*/ 107 h 1285"/>
              <a:gd name="T50" fmla="*/ 935 w 936"/>
              <a:gd name="T51" fmla="*/ 946 h 1285"/>
              <a:gd name="T52" fmla="*/ 828 w 936"/>
              <a:gd name="T53" fmla="*/ 1049 h 1285"/>
              <a:gd name="T54" fmla="*/ 339 w 936"/>
              <a:gd name="T55" fmla="*/ 1049 h 1285"/>
              <a:gd name="T56" fmla="*/ 235 w 936"/>
              <a:gd name="T57" fmla="*/ 946 h 1285"/>
              <a:gd name="T58" fmla="*/ 235 w 936"/>
              <a:gd name="T59" fmla="*/ 107 h 1285"/>
              <a:gd name="T60" fmla="*/ 339 w 936"/>
              <a:gd name="T61" fmla="*/ 0 h 1285"/>
              <a:gd name="T62" fmla="*/ 828 w 936"/>
              <a:gd name="T63"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6" h="1285">
                <a:moveTo>
                  <a:pt x="118" y="235"/>
                </a:moveTo>
                <a:lnTo>
                  <a:pt x="118" y="1167"/>
                </a:lnTo>
                <a:lnTo>
                  <a:pt x="700" y="1167"/>
                </a:lnTo>
                <a:lnTo>
                  <a:pt x="700" y="1284"/>
                </a:lnTo>
                <a:lnTo>
                  <a:pt x="118" y="1284"/>
                </a:lnTo>
                <a:cubicBezTo>
                  <a:pt x="52" y="1284"/>
                  <a:pt x="0" y="1230"/>
                  <a:pt x="0" y="1167"/>
                </a:cubicBezTo>
                <a:lnTo>
                  <a:pt x="0" y="235"/>
                </a:lnTo>
                <a:lnTo>
                  <a:pt x="118" y="235"/>
                </a:lnTo>
                <a:close/>
                <a:moveTo>
                  <a:pt x="437" y="672"/>
                </a:moveTo>
                <a:cubicBezTo>
                  <a:pt x="437" y="593"/>
                  <a:pt x="506" y="525"/>
                  <a:pt x="585" y="525"/>
                </a:cubicBezTo>
                <a:cubicBezTo>
                  <a:pt x="664" y="525"/>
                  <a:pt x="730" y="593"/>
                  <a:pt x="730" y="672"/>
                </a:cubicBezTo>
                <a:cubicBezTo>
                  <a:pt x="730" y="751"/>
                  <a:pt x="664" y="817"/>
                  <a:pt x="585" y="817"/>
                </a:cubicBezTo>
                <a:cubicBezTo>
                  <a:pt x="506" y="817"/>
                  <a:pt x="437" y="751"/>
                  <a:pt x="437" y="672"/>
                </a:cubicBezTo>
                <a:close/>
                <a:moveTo>
                  <a:pt x="585" y="905"/>
                </a:moveTo>
                <a:cubicBezTo>
                  <a:pt x="713" y="905"/>
                  <a:pt x="817" y="801"/>
                  <a:pt x="817" y="672"/>
                </a:cubicBezTo>
                <a:cubicBezTo>
                  <a:pt x="817" y="544"/>
                  <a:pt x="713" y="437"/>
                  <a:pt x="585" y="437"/>
                </a:cubicBezTo>
                <a:cubicBezTo>
                  <a:pt x="457" y="437"/>
                  <a:pt x="350" y="544"/>
                  <a:pt x="350" y="672"/>
                </a:cubicBezTo>
                <a:cubicBezTo>
                  <a:pt x="350" y="801"/>
                  <a:pt x="457" y="905"/>
                  <a:pt x="585" y="905"/>
                </a:cubicBezTo>
                <a:close/>
                <a:moveTo>
                  <a:pt x="585" y="117"/>
                </a:moveTo>
                <a:cubicBezTo>
                  <a:pt x="522" y="117"/>
                  <a:pt x="467" y="169"/>
                  <a:pt x="467" y="235"/>
                </a:cubicBezTo>
                <a:cubicBezTo>
                  <a:pt x="467" y="301"/>
                  <a:pt x="522" y="350"/>
                  <a:pt x="585" y="350"/>
                </a:cubicBezTo>
                <a:cubicBezTo>
                  <a:pt x="648" y="350"/>
                  <a:pt x="700" y="301"/>
                  <a:pt x="700" y="235"/>
                </a:cubicBezTo>
                <a:cubicBezTo>
                  <a:pt x="700" y="169"/>
                  <a:pt x="648" y="117"/>
                  <a:pt x="585" y="117"/>
                </a:cubicBezTo>
                <a:close/>
                <a:moveTo>
                  <a:pt x="828" y="0"/>
                </a:moveTo>
                <a:cubicBezTo>
                  <a:pt x="886" y="0"/>
                  <a:pt x="935" y="49"/>
                  <a:pt x="935" y="107"/>
                </a:cubicBezTo>
                <a:lnTo>
                  <a:pt x="935" y="946"/>
                </a:lnTo>
                <a:cubicBezTo>
                  <a:pt x="935" y="1003"/>
                  <a:pt x="886" y="1049"/>
                  <a:pt x="828" y="1049"/>
                </a:cubicBezTo>
                <a:lnTo>
                  <a:pt x="339" y="1049"/>
                </a:lnTo>
                <a:cubicBezTo>
                  <a:pt x="282" y="1049"/>
                  <a:pt x="235" y="1003"/>
                  <a:pt x="235" y="946"/>
                </a:cubicBezTo>
                <a:lnTo>
                  <a:pt x="235" y="107"/>
                </a:lnTo>
                <a:cubicBezTo>
                  <a:pt x="235" y="49"/>
                  <a:pt x="282" y="0"/>
                  <a:pt x="339" y="0"/>
                </a:cubicBezTo>
                <a:lnTo>
                  <a:pt x="82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90356" y="5100638"/>
            <a:ext cx="336550" cy="127000"/>
          </a:xfrm>
          <a:custGeom>
            <a:avLst/>
            <a:gdLst>
              <a:gd name="T0" fmla="*/ 817 w 936"/>
              <a:gd name="T1" fmla="*/ 0 h 351"/>
              <a:gd name="T2" fmla="*/ 935 w 936"/>
              <a:gd name="T3" fmla="*/ 0 h 351"/>
              <a:gd name="T4" fmla="*/ 935 w 936"/>
              <a:gd name="T5" fmla="*/ 350 h 351"/>
              <a:gd name="T6" fmla="*/ 0 w 936"/>
              <a:gd name="T7" fmla="*/ 350 h 351"/>
              <a:gd name="T8" fmla="*/ 0 w 936"/>
              <a:gd name="T9" fmla="*/ 0 h 351"/>
              <a:gd name="T10" fmla="*/ 118 w 936"/>
              <a:gd name="T11" fmla="*/ 0 h 351"/>
              <a:gd name="T12" fmla="*/ 118 w 936"/>
              <a:gd name="T13" fmla="*/ 233 h 351"/>
              <a:gd name="T14" fmla="*/ 817 w 936"/>
              <a:gd name="T15" fmla="*/ 233 h 351"/>
              <a:gd name="T16" fmla="*/ 817 w 936"/>
              <a:gd name="T17"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6" h="351">
                <a:moveTo>
                  <a:pt x="817" y="0"/>
                </a:moveTo>
                <a:lnTo>
                  <a:pt x="935" y="0"/>
                </a:lnTo>
                <a:lnTo>
                  <a:pt x="935" y="350"/>
                </a:lnTo>
                <a:lnTo>
                  <a:pt x="0" y="350"/>
                </a:lnTo>
                <a:lnTo>
                  <a:pt x="0" y="0"/>
                </a:lnTo>
                <a:lnTo>
                  <a:pt x="118" y="0"/>
                </a:lnTo>
                <a:lnTo>
                  <a:pt x="118" y="233"/>
                </a:lnTo>
                <a:lnTo>
                  <a:pt x="817" y="233"/>
                </a:lnTo>
                <a:lnTo>
                  <a:pt x="817"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2231" y="4953000"/>
            <a:ext cx="419100" cy="419100"/>
          </a:xfrm>
          <a:custGeom>
            <a:avLst/>
            <a:gdLst>
              <a:gd name="T0" fmla="*/ 785 w 1166"/>
              <a:gd name="T1" fmla="*/ 443 h 1165"/>
              <a:gd name="T2" fmla="*/ 583 w 1166"/>
              <a:gd name="T3" fmla="*/ 599 h 1165"/>
              <a:gd name="T4" fmla="*/ 380 w 1166"/>
              <a:gd name="T5" fmla="*/ 443 h 1165"/>
              <a:gd name="T6" fmla="*/ 585 w 1166"/>
              <a:gd name="T7" fmla="*/ 0 h 1165"/>
              <a:gd name="T8" fmla="*/ 785 w 1166"/>
              <a:gd name="T9" fmla="*/ 443 h 1165"/>
              <a:gd name="T10" fmla="*/ 0 w 1166"/>
              <a:gd name="T11" fmla="*/ 465 h 1165"/>
              <a:gd name="T12" fmla="*/ 583 w 1166"/>
              <a:gd name="T13" fmla="*/ 784 h 1165"/>
              <a:gd name="T14" fmla="*/ 1165 w 1166"/>
              <a:gd name="T15" fmla="*/ 465 h 1165"/>
              <a:gd name="T16" fmla="*/ 697 w 1166"/>
              <a:gd name="T17" fmla="*/ 1134 h 1165"/>
              <a:gd name="T18" fmla="*/ 583 w 1166"/>
              <a:gd name="T19" fmla="*/ 1164 h 1165"/>
              <a:gd name="T20" fmla="*/ 468 w 1166"/>
              <a:gd name="T21" fmla="*/ 1134 h 1165"/>
              <a:gd name="T22" fmla="*/ 0 w 1166"/>
              <a:gd name="T23"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5">
                <a:moveTo>
                  <a:pt x="785" y="443"/>
                </a:moveTo>
                <a:cubicBezTo>
                  <a:pt x="711" y="484"/>
                  <a:pt x="643" y="536"/>
                  <a:pt x="583" y="599"/>
                </a:cubicBezTo>
                <a:cubicBezTo>
                  <a:pt x="522" y="536"/>
                  <a:pt x="454" y="484"/>
                  <a:pt x="380" y="443"/>
                </a:cubicBezTo>
                <a:cubicBezTo>
                  <a:pt x="394" y="282"/>
                  <a:pt x="460" y="126"/>
                  <a:pt x="585" y="0"/>
                </a:cubicBezTo>
                <a:cubicBezTo>
                  <a:pt x="708" y="123"/>
                  <a:pt x="774" y="279"/>
                  <a:pt x="785" y="443"/>
                </a:cubicBezTo>
                <a:close/>
                <a:moveTo>
                  <a:pt x="0" y="465"/>
                </a:moveTo>
                <a:cubicBezTo>
                  <a:pt x="260" y="465"/>
                  <a:pt x="470" y="613"/>
                  <a:pt x="583" y="784"/>
                </a:cubicBezTo>
                <a:cubicBezTo>
                  <a:pt x="695" y="613"/>
                  <a:pt x="905" y="465"/>
                  <a:pt x="1165" y="465"/>
                </a:cubicBezTo>
                <a:cubicBezTo>
                  <a:pt x="1165" y="773"/>
                  <a:pt x="971" y="1036"/>
                  <a:pt x="697" y="1134"/>
                </a:cubicBezTo>
                <a:cubicBezTo>
                  <a:pt x="659" y="1148"/>
                  <a:pt x="624" y="1156"/>
                  <a:pt x="583" y="1164"/>
                </a:cubicBezTo>
                <a:cubicBezTo>
                  <a:pt x="542" y="1159"/>
                  <a:pt x="503" y="1148"/>
                  <a:pt x="468" y="1134"/>
                </a:cubicBezTo>
                <a:cubicBezTo>
                  <a:pt x="194" y="1036"/>
                  <a:pt x="0" y="773"/>
                  <a:pt x="0" y="465"/>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16021" y="5037138"/>
            <a:ext cx="377825" cy="252412"/>
          </a:xfrm>
          <a:custGeom>
            <a:avLst/>
            <a:gdLst>
              <a:gd name="T0" fmla="*/ 0 w 1050"/>
              <a:gd name="T1" fmla="*/ 408 h 701"/>
              <a:gd name="T2" fmla="*/ 0 w 1050"/>
              <a:gd name="T3" fmla="*/ 293 h 701"/>
              <a:gd name="T4" fmla="*/ 699 w 1050"/>
              <a:gd name="T5" fmla="*/ 293 h 701"/>
              <a:gd name="T6" fmla="*/ 699 w 1050"/>
              <a:gd name="T7" fmla="*/ 408 h 701"/>
              <a:gd name="T8" fmla="*/ 0 w 1050"/>
              <a:gd name="T9" fmla="*/ 408 h 701"/>
              <a:gd name="T10" fmla="*/ 0 w 1050"/>
              <a:gd name="T11" fmla="*/ 0 h 701"/>
              <a:gd name="T12" fmla="*/ 1049 w 1050"/>
              <a:gd name="T13" fmla="*/ 0 h 701"/>
              <a:gd name="T14" fmla="*/ 1049 w 1050"/>
              <a:gd name="T15" fmla="*/ 118 h 701"/>
              <a:gd name="T16" fmla="*/ 0 w 1050"/>
              <a:gd name="T17" fmla="*/ 118 h 701"/>
              <a:gd name="T18" fmla="*/ 0 w 1050"/>
              <a:gd name="T19" fmla="*/ 0 h 701"/>
              <a:gd name="T20" fmla="*/ 0 w 1050"/>
              <a:gd name="T21" fmla="*/ 700 h 701"/>
              <a:gd name="T22" fmla="*/ 0 w 1050"/>
              <a:gd name="T23" fmla="*/ 582 h 701"/>
              <a:gd name="T24" fmla="*/ 350 w 1050"/>
              <a:gd name="T25" fmla="*/ 582 h 701"/>
              <a:gd name="T26" fmla="*/ 350 w 1050"/>
              <a:gd name="T27" fmla="*/ 700 h 701"/>
              <a:gd name="T28" fmla="*/ 0 w 1050"/>
              <a:gd name="T29"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701">
                <a:moveTo>
                  <a:pt x="0" y="408"/>
                </a:moveTo>
                <a:lnTo>
                  <a:pt x="0" y="293"/>
                </a:lnTo>
                <a:lnTo>
                  <a:pt x="699" y="293"/>
                </a:lnTo>
                <a:lnTo>
                  <a:pt x="699" y="408"/>
                </a:lnTo>
                <a:lnTo>
                  <a:pt x="0" y="408"/>
                </a:lnTo>
                <a:close/>
                <a:moveTo>
                  <a:pt x="0" y="0"/>
                </a:moveTo>
                <a:lnTo>
                  <a:pt x="1049" y="0"/>
                </a:lnTo>
                <a:lnTo>
                  <a:pt x="1049" y="118"/>
                </a:lnTo>
                <a:lnTo>
                  <a:pt x="0" y="118"/>
                </a:lnTo>
                <a:lnTo>
                  <a:pt x="0" y="0"/>
                </a:lnTo>
                <a:close/>
                <a:moveTo>
                  <a:pt x="0" y="700"/>
                </a:moveTo>
                <a:lnTo>
                  <a:pt x="0" y="582"/>
                </a:lnTo>
                <a:lnTo>
                  <a:pt x="350" y="582"/>
                </a:lnTo>
                <a:lnTo>
                  <a:pt x="350" y="700"/>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63769" y="4959350"/>
            <a:ext cx="425450" cy="407988"/>
          </a:xfrm>
          <a:custGeom>
            <a:avLst/>
            <a:gdLst>
              <a:gd name="T0" fmla="*/ 826 w 1182"/>
              <a:gd name="T1" fmla="*/ 806 h 1132"/>
              <a:gd name="T2" fmla="*/ 1181 w 1182"/>
              <a:gd name="T3" fmla="*/ 806 h 1132"/>
              <a:gd name="T4" fmla="*/ 1181 w 1182"/>
              <a:gd name="T5" fmla="*/ 899 h 1132"/>
              <a:gd name="T6" fmla="*/ 683 w 1182"/>
              <a:gd name="T7" fmla="*/ 899 h 1132"/>
              <a:gd name="T8" fmla="*/ 683 w 1182"/>
              <a:gd name="T9" fmla="*/ 825 h 1132"/>
              <a:gd name="T10" fmla="*/ 1028 w 1182"/>
              <a:gd name="T11" fmla="*/ 325 h 1132"/>
              <a:gd name="T12" fmla="*/ 686 w 1182"/>
              <a:gd name="T13" fmla="*/ 325 h 1132"/>
              <a:gd name="T14" fmla="*/ 686 w 1182"/>
              <a:gd name="T15" fmla="*/ 232 h 1132"/>
              <a:gd name="T16" fmla="*/ 1170 w 1182"/>
              <a:gd name="T17" fmla="*/ 232 h 1132"/>
              <a:gd name="T18" fmla="*/ 1170 w 1182"/>
              <a:gd name="T19" fmla="*/ 306 h 1132"/>
              <a:gd name="T20" fmla="*/ 826 w 1182"/>
              <a:gd name="T21" fmla="*/ 806 h 1132"/>
              <a:gd name="T22" fmla="*/ 197 w 1182"/>
              <a:gd name="T23" fmla="*/ 661 h 1132"/>
              <a:gd name="T24" fmla="*/ 424 w 1182"/>
              <a:gd name="T25" fmla="*/ 661 h 1132"/>
              <a:gd name="T26" fmla="*/ 309 w 1182"/>
              <a:gd name="T27" fmla="*/ 358 h 1132"/>
              <a:gd name="T28" fmla="*/ 197 w 1182"/>
              <a:gd name="T29" fmla="*/ 661 h 1132"/>
              <a:gd name="T30" fmla="*/ 263 w 1182"/>
              <a:gd name="T31" fmla="*/ 232 h 1132"/>
              <a:gd name="T32" fmla="*/ 358 w 1182"/>
              <a:gd name="T33" fmla="*/ 232 h 1132"/>
              <a:gd name="T34" fmla="*/ 621 w 1182"/>
              <a:gd name="T35" fmla="*/ 899 h 1132"/>
              <a:gd name="T36" fmla="*/ 514 w 1182"/>
              <a:gd name="T37" fmla="*/ 899 h 1132"/>
              <a:gd name="T38" fmla="*/ 459 w 1182"/>
              <a:gd name="T39" fmla="*/ 756 h 1132"/>
              <a:gd name="T40" fmla="*/ 162 w 1182"/>
              <a:gd name="T41" fmla="*/ 756 h 1132"/>
              <a:gd name="T42" fmla="*/ 107 w 1182"/>
              <a:gd name="T43" fmla="*/ 899 h 1132"/>
              <a:gd name="T44" fmla="*/ 0 w 1182"/>
              <a:gd name="T45" fmla="*/ 899 h 1132"/>
              <a:gd name="T46" fmla="*/ 263 w 1182"/>
              <a:gd name="T47" fmla="*/ 232 h 1132"/>
              <a:gd name="T48" fmla="*/ 506 w 1182"/>
              <a:gd name="T49" fmla="*/ 994 h 1132"/>
              <a:gd name="T50" fmla="*/ 776 w 1182"/>
              <a:gd name="T51" fmla="*/ 994 h 1132"/>
              <a:gd name="T52" fmla="*/ 640 w 1182"/>
              <a:gd name="T53" fmla="*/ 1131 h 1132"/>
              <a:gd name="T54" fmla="*/ 506 w 1182"/>
              <a:gd name="T55" fmla="*/ 994 h 1132"/>
              <a:gd name="T56" fmla="*/ 779 w 1182"/>
              <a:gd name="T57" fmla="*/ 136 h 1132"/>
              <a:gd name="T58" fmla="*/ 503 w 1182"/>
              <a:gd name="T59" fmla="*/ 136 h 1132"/>
              <a:gd name="T60" fmla="*/ 640 w 1182"/>
              <a:gd name="T61" fmla="*/ 0 h 1132"/>
              <a:gd name="T62" fmla="*/ 779 w 1182"/>
              <a:gd name="T63" fmla="*/ 136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82" h="1132">
                <a:moveTo>
                  <a:pt x="826" y="806"/>
                </a:moveTo>
                <a:lnTo>
                  <a:pt x="1181" y="806"/>
                </a:lnTo>
                <a:lnTo>
                  <a:pt x="1181" y="899"/>
                </a:lnTo>
                <a:lnTo>
                  <a:pt x="683" y="899"/>
                </a:lnTo>
                <a:lnTo>
                  <a:pt x="683" y="825"/>
                </a:lnTo>
                <a:lnTo>
                  <a:pt x="1028" y="325"/>
                </a:lnTo>
                <a:lnTo>
                  <a:pt x="686" y="325"/>
                </a:lnTo>
                <a:lnTo>
                  <a:pt x="686" y="232"/>
                </a:lnTo>
                <a:lnTo>
                  <a:pt x="1170" y="232"/>
                </a:lnTo>
                <a:lnTo>
                  <a:pt x="1170" y="306"/>
                </a:lnTo>
                <a:lnTo>
                  <a:pt x="826" y="806"/>
                </a:lnTo>
                <a:close/>
                <a:moveTo>
                  <a:pt x="197" y="661"/>
                </a:moveTo>
                <a:lnTo>
                  <a:pt x="424" y="661"/>
                </a:lnTo>
                <a:lnTo>
                  <a:pt x="309" y="358"/>
                </a:lnTo>
                <a:lnTo>
                  <a:pt x="197" y="661"/>
                </a:lnTo>
                <a:close/>
                <a:moveTo>
                  <a:pt x="263" y="232"/>
                </a:moveTo>
                <a:lnTo>
                  <a:pt x="358" y="232"/>
                </a:lnTo>
                <a:lnTo>
                  <a:pt x="621" y="899"/>
                </a:lnTo>
                <a:lnTo>
                  <a:pt x="514" y="899"/>
                </a:lnTo>
                <a:lnTo>
                  <a:pt x="459" y="756"/>
                </a:lnTo>
                <a:lnTo>
                  <a:pt x="162" y="756"/>
                </a:lnTo>
                <a:lnTo>
                  <a:pt x="107" y="899"/>
                </a:lnTo>
                <a:lnTo>
                  <a:pt x="0" y="899"/>
                </a:lnTo>
                <a:lnTo>
                  <a:pt x="263" y="232"/>
                </a:lnTo>
                <a:close/>
                <a:moveTo>
                  <a:pt x="506" y="994"/>
                </a:moveTo>
                <a:lnTo>
                  <a:pt x="776" y="994"/>
                </a:lnTo>
                <a:lnTo>
                  <a:pt x="640" y="1131"/>
                </a:lnTo>
                <a:lnTo>
                  <a:pt x="506" y="994"/>
                </a:lnTo>
                <a:close/>
                <a:moveTo>
                  <a:pt x="779" y="136"/>
                </a:moveTo>
                <a:lnTo>
                  <a:pt x="503" y="136"/>
                </a:lnTo>
                <a:lnTo>
                  <a:pt x="640" y="0"/>
                </a:lnTo>
                <a:lnTo>
                  <a:pt x="779" y="13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40094" y="4951414"/>
            <a:ext cx="419100" cy="422275"/>
          </a:xfrm>
          <a:custGeom>
            <a:avLst/>
            <a:gdLst>
              <a:gd name="T0" fmla="*/ 408 w 1166"/>
              <a:gd name="T1" fmla="*/ 533 h 1173"/>
              <a:gd name="T2" fmla="*/ 408 w 1166"/>
              <a:gd name="T3" fmla="*/ 415 h 1173"/>
              <a:gd name="T4" fmla="*/ 757 w 1166"/>
              <a:gd name="T5" fmla="*/ 415 h 1173"/>
              <a:gd name="T6" fmla="*/ 757 w 1166"/>
              <a:gd name="T7" fmla="*/ 519 h 1173"/>
              <a:gd name="T8" fmla="*/ 547 w 1166"/>
              <a:gd name="T9" fmla="*/ 765 h 1173"/>
              <a:gd name="T10" fmla="*/ 757 w 1166"/>
              <a:gd name="T11" fmla="*/ 765 h 1173"/>
              <a:gd name="T12" fmla="*/ 757 w 1166"/>
              <a:gd name="T13" fmla="*/ 883 h 1173"/>
              <a:gd name="T14" fmla="*/ 408 w 1166"/>
              <a:gd name="T15" fmla="*/ 883 h 1173"/>
              <a:gd name="T16" fmla="*/ 408 w 1166"/>
              <a:gd name="T17" fmla="*/ 776 h 1173"/>
              <a:gd name="T18" fmla="*/ 618 w 1166"/>
              <a:gd name="T19" fmla="*/ 533 h 1173"/>
              <a:gd name="T20" fmla="*/ 408 w 1166"/>
              <a:gd name="T21" fmla="*/ 533 h 1173"/>
              <a:gd name="T22" fmla="*/ 583 w 1166"/>
              <a:gd name="T23" fmla="*/ 1058 h 1173"/>
              <a:gd name="T24" fmla="*/ 990 w 1166"/>
              <a:gd name="T25" fmla="*/ 648 h 1173"/>
              <a:gd name="T26" fmla="*/ 583 w 1166"/>
              <a:gd name="T27" fmla="*/ 240 h 1173"/>
              <a:gd name="T28" fmla="*/ 175 w 1166"/>
              <a:gd name="T29" fmla="*/ 648 h 1173"/>
              <a:gd name="T30" fmla="*/ 583 w 1166"/>
              <a:gd name="T31" fmla="*/ 1058 h 1173"/>
              <a:gd name="T32" fmla="*/ 583 w 1166"/>
              <a:gd name="T33" fmla="*/ 123 h 1173"/>
              <a:gd name="T34" fmla="*/ 1107 w 1166"/>
              <a:gd name="T35" fmla="*/ 648 h 1173"/>
              <a:gd name="T36" fmla="*/ 583 w 1166"/>
              <a:gd name="T37" fmla="*/ 1172 h 1173"/>
              <a:gd name="T38" fmla="*/ 58 w 1166"/>
              <a:gd name="T39" fmla="*/ 648 h 1173"/>
              <a:gd name="T40" fmla="*/ 583 w 1166"/>
              <a:gd name="T41" fmla="*/ 123 h 1173"/>
              <a:gd name="T42" fmla="*/ 1165 w 1166"/>
              <a:gd name="T43" fmla="*/ 224 h 1173"/>
              <a:gd name="T44" fmla="*/ 1091 w 1166"/>
              <a:gd name="T45" fmla="*/ 314 h 1173"/>
              <a:gd name="T46" fmla="*/ 823 w 1166"/>
              <a:gd name="T47" fmla="*/ 87 h 1173"/>
              <a:gd name="T48" fmla="*/ 897 w 1166"/>
              <a:gd name="T49" fmla="*/ 0 h 1173"/>
              <a:gd name="T50" fmla="*/ 1165 w 1166"/>
              <a:gd name="T51" fmla="*/ 224 h 1173"/>
              <a:gd name="T52" fmla="*/ 342 w 1166"/>
              <a:gd name="T53" fmla="*/ 87 h 1173"/>
              <a:gd name="T54" fmla="*/ 74 w 1166"/>
              <a:gd name="T55" fmla="*/ 312 h 1173"/>
              <a:gd name="T56" fmla="*/ 0 w 1166"/>
              <a:gd name="T57" fmla="*/ 224 h 1173"/>
              <a:gd name="T58" fmla="*/ 268 w 1166"/>
              <a:gd name="T59" fmla="*/ 0 h 1173"/>
              <a:gd name="T60" fmla="*/ 342 w 1166"/>
              <a:gd name="T61" fmla="*/ 87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1173">
                <a:moveTo>
                  <a:pt x="408" y="533"/>
                </a:moveTo>
                <a:lnTo>
                  <a:pt x="408" y="415"/>
                </a:lnTo>
                <a:lnTo>
                  <a:pt x="757" y="415"/>
                </a:lnTo>
                <a:lnTo>
                  <a:pt x="757" y="519"/>
                </a:lnTo>
                <a:lnTo>
                  <a:pt x="547" y="765"/>
                </a:lnTo>
                <a:lnTo>
                  <a:pt x="757" y="765"/>
                </a:lnTo>
                <a:lnTo>
                  <a:pt x="757" y="883"/>
                </a:lnTo>
                <a:lnTo>
                  <a:pt x="408" y="883"/>
                </a:lnTo>
                <a:lnTo>
                  <a:pt x="408" y="776"/>
                </a:lnTo>
                <a:lnTo>
                  <a:pt x="618" y="533"/>
                </a:lnTo>
                <a:lnTo>
                  <a:pt x="408" y="533"/>
                </a:lnTo>
                <a:close/>
                <a:moveTo>
                  <a:pt x="583" y="1058"/>
                </a:moveTo>
                <a:cubicBezTo>
                  <a:pt x="809" y="1058"/>
                  <a:pt x="990" y="874"/>
                  <a:pt x="990" y="648"/>
                </a:cubicBezTo>
                <a:cubicBezTo>
                  <a:pt x="990" y="421"/>
                  <a:pt x="810" y="240"/>
                  <a:pt x="583" y="240"/>
                </a:cubicBezTo>
                <a:cubicBezTo>
                  <a:pt x="357" y="240"/>
                  <a:pt x="175" y="421"/>
                  <a:pt x="175" y="648"/>
                </a:cubicBezTo>
                <a:cubicBezTo>
                  <a:pt x="175" y="874"/>
                  <a:pt x="356" y="1058"/>
                  <a:pt x="583" y="1058"/>
                </a:cubicBezTo>
                <a:close/>
                <a:moveTo>
                  <a:pt x="583" y="123"/>
                </a:moveTo>
                <a:cubicBezTo>
                  <a:pt x="872" y="123"/>
                  <a:pt x="1107" y="359"/>
                  <a:pt x="1107" y="648"/>
                </a:cubicBezTo>
                <a:cubicBezTo>
                  <a:pt x="1107" y="938"/>
                  <a:pt x="873" y="1172"/>
                  <a:pt x="583" y="1172"/>
                </a:cubicBezTo>
                <a:cubicBezTo>
                  <a:pt x="294" y="1172"/>
                  <a:pt x="58" y="938"/>
                  <a:pt x="58" y="648"/>
                </a:cubicBezTo>
                <a:cubicBezTo>
                  <a:pt x="58" y="359"/>
                  <a:pt x="293" y="123"/>
                  <a:pt x="583" y="123"/>
                </a:cubicBezTo>
                <a:close/>
                <a:moveTo>
                  <a:pt x="1165" y="224"/>
                </a:moveTo>
                <a:lnTo>
                  <a:pt x="1091" y="314"/>
                </a:lnTo>
                <a:lnTo>
                  <a:pt x="823" y="87"/>
                </a:lnTo>
                <a:lnTo>
                  <a:pt x="897" y="0"/>
                </a:lnTo>
                <a:lnTo>
                  <a:pt x="1165" y="224"/>
                </a:lnTo>
                <a:close/>
                <a:moveTo>
                  <a:pt x="342" y="87"/>
                </a:moveTo>
                <a:lnTo>
                  <a:pt x="74" y="312"/>
                </a:lnTo>
                <a:lnTo>
                  <a:pt x="0" y="224"/>
                </a:lnTo>
                <a:lnTo>
                  <a:pt x="268" y="0"/>
                </a:lnTo>
                <a:lnTo>
                  <a:pt x="342" y="8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13244" y="4953000"/>
            <a:ext cx="419100" cy="419100"/>
          </a:xfrm>
          <a:custGeom>
            <a:avLst/>
            <a:gdLst>
              <a:gd name="T0" fmla="*/ 639 w 1165"/>
              <a:gd name="T1" fmla="*/ 465 h 1165"/>
              <a:gd name="T2" fmla="*/ 639 w 1165"/>
              <a:gd name="T3" fmla="*/ 232 h 1165"/>
              <a:gd name="T4" fmla="*/ 524 w 1165"/>
              <a:gd name="T5" fmla="*/ 232 h 1165"/>
              <a:gd name="T6" fmla="*/ 524 w 1165"/>
              <a:gd name="T7" fmla="*/ 465 h 1165"/>
              <a:gd name="T8" fmla="*/ 639 w 1165"/>
              <a:gd name="T9" fmla="*/ 465 h 1165"/>
              <a:gd name="T10" fmla="*/ 639 w 1165"/>
              <a:gd name="T11" fmla="*/ 700 h 1165"/>
              <a:gd name="T12" fmla="*/ 639 w 1165"/>
              <a:gd name="T13" fmla="*/ 582 h 1165"/>
              <a:gd name="T14" fmla="*/ 524 w 1165"/>
              <a:gd name="T15" fmla="*/ 582 h 1165"/>
              <a:gd name="T16" fmla="*/ 524 w 1165"/>
              <a:gd name="T17" fmla="*/ 700 h 1165"/>
              <a:gd name="T18" fmla="*/ 639 w 1165"/>
              <a:gd name="T19" fmla="*/ 700 h 1165"/>
              <a:gd name="T20" fmla="*/ 1049 w 1165"/>
              <a:gd name="T21" fmla="*/ 0 h 1165"/>
              <a:gd name="T22" fmla="*/ 1164 w 1165"/>
              <a:gd name="T23" fmla="*/ 115 h 1165"/>
              <a:gd name="T24" fmla="*/ 1164 w 1165"/>
              <a:gd name="T25" fmla="*/ 814 h 1165"/>
              <a:gd name="T26" fmla="*/ 1049 w 1165"/>
              <a:gd name="T27" fmla="*/ 932 h 1165"/>
              <a:gd name="T28" fmla="*/ 232 w 1165"/>
              <a:gd name="T29" fmla="*/ 932 h 1165"/>
              <a:gd name="T30" fmla="*/ 0 w 1165"/>
              <a:gd name="T31" fmla="*/ 1164 h 1165"/>
              <a:gd name="T32" fmla="*/ 0 w 1165"/>
              <a:gd name="T33" fmla="*/ 115 h 1165"/>
              <a:gd name="T34" fmla="*/ 114 w 1165"/>
              <a:gd name="T35" fmla="*/ 0 h 1165"/>
              <a:gd name="T36" fmla="*/ 1049 w 1165"/>
              <a:gd name="T3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1165">
                <a:moveTo>
                  <a:pt x="639" y="465"/>
                </a:moveTo>
                <a:lnTo>
                  <a:pt x="639" y="232"/>
                </a:lnTo>
                <a:lnTo>
                  <a:pt x="524" y="232"/>
                </a:lnTo>
                <a:lnTo>
                  <a:pt x="524" y="465"/>
                </a:lnTo>
                <a:lnTo>
                  <a:pt x="639" y="465"/>
                </a:lnTo>
                <a:close/>
                <a:moveTo>
                  <a:pt x="639" y="700"/>
                </a:moveTo>
                <a:lnTo>
                  <a:pt x="639" y="582"/>
                </a:lnTo>
                <a:lnTo>
                  <a:pt x="524" y="582"/>
                </a:lnTo>
                <a:lnTo>
                  <a:pt x="524" y="700"/>
                </a:lnTo>
                <a:lnTo>
                  <a:pt x="639" y="700"/>
                </a:lnTo>
                <a:close/>
                <a:moveTo>
                  <a:pt x="1049" y="0"/>
                </a:moveTo>
                <a:cubicBezTo>
                  <a:pt x="1112" y="0"/>
                  <a:pt x="1164" y="52"/>
                  <a:pt x="1164" y="115"/>
                </a:cubicBezTo>
                <a:lnTo>
                  <a:pt x="1164" y="814"/>
                </a:lnTo>
                <a:cubicBezTo>
                  <a:pt x="1164" y="877"/>
                  <a:pt x="1112" y="932"/>
                  <a:pt x="1049" y="932"/>
                </a:cubicBezTo>
                <a:lnTo>
                  <a:pt x="232" y="932"/>
                </a:lnTo>
                <a:lnTo>
                  <a:pt x="0" y="1164"/>
                </a:lnTo>
                <a:lnTo>
                  <a:pt x="0" y="115"/>
                </a:lnTo>
                <a:cubicBezTo>
                  <a:pt x="0" y="52"/>
                  <a:pt x="51" y="0"/>
                  <a:pt x="114" y="0"/>
                </a:cubicBezTo>
                <a:lnTo>
                  <a:pt x="1049"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071" y="5810251"/>
            <a:ext cx="325437" cy="441325"/>
          </a:xfrm>
          <a:custGeom>
            <a:avLst/>
            <a:gdLst>
              <a:gd name="T0" fmla="*/ 626 w 903"/>
              <a:gd name="T1" fmla="*/ 1110 h 1226"/>
              <a:gd name="T2" fmla="*/ 626 w 903"/>
              <a:gd name="T3" fmla="*/ 643 h 1226"/>
              <a:gd name="T4" fmla="*/ 276 w 903"/>
              <a:gd name="T5" fmla="*/ 643 h 1226"/>
              <a:gd name="T6" fmla="*/ 276 w 903"/>
              <a:gd name="T7" fmla="*/ 1110 h 1226"/>
              <a:gd name="T8" fmla="*/ 626 w 903"/>
              <a:gd name="T9" fmla="*/ 1110 h 1226"/>
              <a:gd name="T10" fmla="*/ 618 w 903"/>
              <a:gd name="T11" fmla="*/ 528 h 1226"/>
              <a:gd name="T12" fmla="*/ 684 w 903"/>
              <a:gd name="T13" fmla="*/ 593 h 1226"/>
              <a:gd name="T14" fmla="*/ 684 w 903"/>
              <a:gd name="T15" fmla="*/ 1159 h 1226"/>
              <a:gd name="T16" fmla="*/ 618 w 903"/>
              <a:gd name="T17" fmla="*/ 1225 h 1226"/>
              <a:gd name="T18" fmla="*/ 285 w 903"/>
              <a:gd name="T19" fmla="*/ 1225 h 1226"/>
              <a:gd name="T20" fmla="*/ 219 w 903"/>
              <a:gd name="T21" fmla="*/ 1159 h 1226"/>
              <a:gd name="T22" fmla="*/ 219 w 903"/>
              <a:gd name="T23" fmla="*/ 593 h 1226"/>
              <a:gd name="T24" fmla="*/ 285 w 903"/>
              <a:gd name="T25" fmla="*/ 525 h 1226"/>
              <a:gd name="T26" fmla="*/ 618 w 903"/>
              <a:gd name="T27" fmla="*/ 528 h 1226"/>
              <a:gd name="T28" fmla="*/ 451 w 903"/>
              <a:gd name="T29" fmla="*/ 0 h 1226"/>
              <a:gd name="T30" fmla="*/ 902 w 903"/>
              <a:gd name="T31" fmla="*/ 189 h 1226"/>
              <a:gd name="T32" fmla="*/ 820 w 903"/>
              <a:gd name="T33" fmla="*/ 271 h 1226"/>
              <a:gd name="T34" fmla="*/ 451 w 903"/>
              <a:gd name="T35" fmla="*/ 118 h 1226"/>
              <a:gd name="T36" fmla="*/ 82 w 903"/>
              <a:gd name="T37" fmla="*/ 271 h 1226"/>
              <a:gd name="T38" fmla="*/ 0 w 903"/>
              <a:gd name="T39" fmla="*/ 189 h 1226"/>
              <a:gd name="T40" fmla="*/ 451 w 903"/>
              <a:gd name="T41" fmla="*/ 0 h 1226"/>
              <a:gd name="T42" fmla="*/ 159 w 903"/>
              <a:gd name="T43" fmla="*/ 356 h 1226"/>
              <a:gd name="T44" fmla="*/ 451 w 903"/>
              <a:gd name="T45" fmla="*/ 235 h 1226"/>
              <a:gd name="T46" fmla="*/ 744 w 903"/>
              <a:gd name="T47" fmla="*/ 356 h 1226"/>
              <a:gd name="T48" fmla="*/ 659 w 903"/>
              <a:gd name="T49" fmla="*/ 438 h 1226"/>
              <a:gd name="T50" fmla="*/ 451 w 903"/>
              <a:gd name="T51" fmla="*/ 353 h 1226"/>
              <a:gd name="T52" fmla="*/ 244 w 903"/>
              <a:gd name="T53" fmla="*/ 438 h 1226"/>
              <a:gd name="T54" fmla="*/ 159 w 903"/>
              <a:gd name="T55" fmla="*/ 356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3" h="1226">
                <a:moveTo>
                  <a:pt x="626" y="1110"/>
                </a:moveTo>
                <a:lnTo>
                  <a:pt x="626" y="643"/>
                </a:lnTo>
                <a:lnTo>
                  <a:pt x="276" y="643"/>
                </a:lnTo>
                <a:lnTo>
                  <a:pt x="276" y="1110"/>
                </a:lnTo>
                <a:lnTo>
                  <a:pt x="626" y="1110"/>
                </a:lnTo>
                <a:close/>
                <a:moveTo>
                  <a:pt x="618" y="528"/>
                </a:moveTo>
                <a:cubicBezTo>
                  <a:pt x="653" y="528"/>
                  <a:pt x="684" y="558"/>
                  <a:pt x="684" y="593"/>
                </a:cubicBezTo>
                <a:lnTo>
                  <a:pt x="684" y="1159"/>
                </a:lnTo>
                <a:cubicBezTo>
                  <a:pt x="684" y="1195"/>
                  <a:pt x="653" y="1225"/>
                  <a:pt x="618" y="1225"/>
                </a:cubicBezTo>
                <a:lnTo>
                  <a:pt x="285" y="1225"/>
                </a:lnTo>
                <a:cubicBezTo>
                  <a:pt x="249" y="1225"/>
                  <a:pt x="219" y="1195"/>
                  <a:pt x="219" y="1159"/>
                </a:cubicBezTo>
                <a:lnTo>
                  <a:pt x="219" y="593"/>
                </a:lnTo>
                <a:cubicBezTo>
                  <a:pt x="219" y="558"/>
                  <a:pt x="249" y="525"/>
                  <a:pt x="285" y="525"/>
                </a:cubicBezTo>
                <a:lnTo>
                  <a:pt x="618" y="528"/>
                </a:lnTo>
                <a:close/>
                <a:moveTo>
                  <a:pt x="451" y="0"/>
                </a:moveTo>
                <a:cubicBezTo>
                  <a:pt x="626" y="0"/>
                  <a:pt x="787" y="74"/>
                  <a:pt x="902" y="189"/>
                </a:cubicBezTo>
                <a:lnTo>
                  <a:pt x="820" y="271"/>
                </a:lnTo>
                <a:cubicBezTo>
                  <a:pt x="725" y="175"/>
                  <a:pt x="596" y="118"/>
                  <a:pt x="451" y="118"/>
                </a:cubicBezTo>
                <a:cubicBezTo>
                  <a:pt x="306" y="118"/>
                  <a:pt x="178" y="175"/>
                  <a:pt x="82" y="271"/>
                </a:cubicBezTo>
                <a:lnTo>
                  <a:pt x="0" y="189"/>
                </a:lnTo>
                <a:cubicBezTo>
                  <a:pt x="115" y="74"/>
                  <a:pt x="276" y="0"/>
                  <a:pt x="451" y="0"/>
                </a:cubicBezTo>
                <a:close/>
                <a:moveTo>
                  <a:pt x="159" y="356"/>
                </a:moveTo>
                <a:cubicBezTo>
                  <a:pt x="233" y="282"/>
                  <a:pt x="336" y="235"/>
                  <a:pt x="451" y="235"/>
                </a:cubicBezTo>
                <a:cubicBezTo>
                  <a:pt x="566" y="235"/>
                  <a:pt x="670" y="282"/>
                  <a:pt x="744" y="356"/>
                </a:cubicBezTo>
                <a:lnTo>
                  <a:pt x="659" y="438"/>
                </a:lnTo>
                <a:cubicBezTo>
                  <a:pt x="607" y="386"/>
                  <a:pt x="533" y="353"/>
                  <a:pt x="451" y="353"/>
                </a:cubicBezTo>
                <a:cubicBezTo>
                  <a:pt x="369" y="353"/>
                  <a:pt x="295" y="386"/>
                  <a:pt x="244" y="438"/>
                </a:cubicBezTo>
                <a:lnTo>
                  <a:pt x="159" y="35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53431" y="5810251"/>
            <a:ext cx="503238" cy="441325"/>
          </a:xfrm>
          <a:custGeom>
            <a:avLst/>
            <a:gdLst>
              <a:gd name="T0" fmla="*/ 407 w 1400"/>
              <a:gd name="T1" fmla="*/ 774 h 1226"/>
              <a:gd name="T2" fmla="*/ 620 w 1400"/>
              <a:gd name="T3" fmla="*/ 632 h 1226"/>
              <a:gd name="T4" fmla="*/ 527 w 1400"/>
              <a:gd name="T5" fmla="*/ 539 h 1226"/>
              <a:gd name="T6" fmla="*/ 407 w 1400"/>
              <a:gd name="T7" fmla="*/ 774 h 1226"/>
              <a:gd name="T8" fmla="*/ 139 w 1400"/>
              <a:gd name="T9" fmla="*/ 0 h 1226"/>
              <a:gd name="T10" fmla="*/ 1290 w 1400"/>
              <a:gd name="T11" fmla="*/ 1151 h 1226"/>
              <a:gd name="T12" fmla="*/ 1216 w 1400"/>
              <a:gd name="T13" fmla="*/ 1225 h 1226"/>
              <a:gd name="T14" fmla="*/ 1057 w 1400"/>
              <a:gd name="T15" fmla="*/ 1066 h 1226"/>
              <a:gd name="T16" fmla="*/ 0 w 1400"/>
              <a:gd name="T17" fmla="*/ 1066 h 1226"/>
              <a:gd name="T18" fmla="*/ 0 w 1400"/>
              <a:gd name="T19" fmla="*/ 949 h 1226"/>
              <a:gd name="T20" fmla="*/ 232 w 1400"/>
              <a:gd name="T21" fmla="*/ 949 h 1226"/>
              <a:gd name="T22" fmla="*/ 117 w 1400"/>
              <a:gd name="T23" fmla="*/ 834 h 1226"/>
              <a:gd name="T24" fmla="*/ 117 w 1400"/>
              <a:gd name="T25" fmla="*/ 249 h 1226"/>
              <a:gd name="T26" fmla="*/ 155 w 1400"/>
              <a:gd name="T27" fmla="*/ 164 h 1226"/>
              <a:gd name="T28" fmla="*/ 65 w 1400"/>
              <a:gd name="T29" fmla="*/ 74 h 1226"/>
              <a:gd name="T30" fmla="*/ 139 w 1400"/>
              <a:gd name="T31" fmla="*/ 0 h 1226"/>
              <a:gd name="T32" fmla="*/ 1281 w 1400"/>
              <a:gd name="T33" fmla="*/ 834 h 1226"/>
              <a:gd name="T34" fmla="*/ 1221 w 1400"/>
              <a:gd name="T35" fmla="*/ 935 h 1226"/>
              <a:gd name="T36" fmla="*/ 899 w 1400"/>
              <a:gd name="T37" fmla="*/ 613 h 1226"/>
              <a:gd name="T38" fmla="*/ 992 w 1400"/>
              <a:gd name="T39" fmla="*/ 525 h 1226"/>
              <a:gd name="T40" fmla="*/ 757 w 1400"/>
              <a:gd name="T41" fmla="*/ 309 h 1226"/>
              <a:gd name="T42" fmla="*/ 757 w 1400"/>
              <a:gd name="T43" fmla="*/ 432 h 1226"/>
              <a:gd name="T44" fmla="*/ 727 w 1400"/>
              <a:gd name="T45" fmla="*/ 438 h 1226"/>
              <a:gd name="T46" fmla="*/ 421 w 1400"/>
              <a:gd name="T47" fmla="*/ 134 h 1226"/>
              <a:gd name="T48" fmla="*/ 1167 w 1400"/>
              <a:gd name="T49" fmla="*/ 134 h 1226"/>
              <a:gd name="T50" fmla="*/ 1281 w 1400"/>
              <a:gd name="T51" fmla="*/ 249 h 1226"/>
              <a:gd name="T52" fmla="*/ 1281 w 1400"/>
              <a:gd name="T53" fmla="*/ 834 h 1226"/>
              <a:gd name="T54" fmla="*/ 1238 w 1400"/>
              <a:gd name="T55" fmla="*/ 949 h 1226"/>
              <a:gd name="T56" fmla="*/ 1399 w 1400"/>
              <a:gd name="T57" fmla="*/ 949 h 1226"/>
              <a:gd name="T58" fmla="*/ 1399 w 1400"/>
              <a:gd name="T59" fmla="*/ 1066 h 1226"/>
              <a:gd name="T60" fmla="*/ 1352 w 1400"/>
              <a:gd name="T61" fmla="*/ 1066 h 1226"/>
              <a:gd name="T62" fmla="*/ 1238 w 1400"/>
              <a:gd name="T63" fmla="*/ 949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0" h="1226">
                <a:moveTo>
                  <a:pt x="407" y="774"/>
                </a:moveTo>
                <a:cubicBezTo>
                  <a:pt x="461" y="697"/>
                  <a:pt x="530" y="654"/>
                  <a:pt x="620" y="632"/>
                </a:cubicBezTo>
                <a:lnTo>
                  <a:pt x="527" y="539"/>
                </a:lnTo>
                <a:cubicBezTo>
                  <a:pt x="459" y="604"/>
                  <a:pt x="426" y="686"/>
                  <a:pt x="407" y="774"/>
                </a:cubicBezTo>
                <a:close/>
                <a:moveTo>
                  <a:pt x="139" y="0"/>
                </a:moveTo>
                <a:lnTo>
                  <a:pt x="1290" y="1151"/>
                </a:lnTo>
                <a:lnTo>
                  <a:pt x="1216" y="1225"/>
                </a:lnTo>
                <a:lnTo>
                  <a:pt x="1057" y="1066"/>
                </a:lnTo>
                <a:lnTo>
                  <a:pt x="0" y="1066"/>
                </a:lnTo>
                <a:lnTo>
                  <a:pt x="0" y="949"/>
                </a:lnTo>
                <a:lnTo>
                  <a:pt x="232" y="949"/>
                </a:lnTo>
                <a:cubicBezTo>
                  <a:pt x="166" y="949"/>
                  <a:pt x="117" y="897"/>
                  <a:pt x="117" y="834"/>
                </a:cubicBezTo>
                <a:lnTo>
                  <a:pt x="117" y="249"/>
                </a:lnTo>
                <a:cubicBezTo>
                  <a:pt x="117" y="214"/>
                  <a:pt x="131" y="186"/>
                  <a:pt x="155" y="164"/>
                </a:cubicBezTo>
                <a:lnTo>
                  <a:pt x="65" y="74"/>
                </a:lnTo>
                <a:lnTo>
                  <a:pt x="139" y="0"/>
                </a:lnTo>
                <a:close/>
                <a:moveTo>
                  <a:pt x="1281" y="834"/>
                </a:moveTo>
                <a:cubicBezTo>
                  <a:pt x="1281" y="878"/>
                  <a:pt x="1257" y="916"/>
                  <a:pt x="1221" y="935"/>
                </a:cubicBezTo>
                <a:lnTo>
                  <a:pt x="899" y="613"/>
                </a:lnTo>
                <a:lnTo>
                  <a:pt x="992" y="525"/>
                </a:lnTo>
                <a:lnTo>
                  <a:pt x="757" y="309"/>
                </a:lnTo>
                <a:lnTo>
                  <a:pt x="757" y="432"/>
                </a:lnTo>
                <a:cubicBezTo>
                  <a:pt x="746" y="435"/>
                  <a:pt x="738" y="435"/>
                  <a:pt x="727" y="438"/>
                </a:cubicBezTo>
                <a:lnTo>
                  <a:pt x="421" y="134"/>
                </a:lnTo>
                <a:lnTo>
                  <a:pt x="1167" y="134"/>
                </a:lnTo>
                <a:cubicBezTo>
                  <a:pt x="1229" y="134"/>
                  <a:pt x="1281" y="184"/>
                  <a:pt x="1281" y="249"/>
                </a:cubicBezTo>
                <a:lnTo>
                  <a:pt x="1281" y="834"/>
                </a:lnTo>
                <a:close/>
                <a:moveTo>
                  <a:pt x="1238" y="949"/>
                </a:moveTo>
                <a:lnTo>
                  <a:pt x="1399" y="949"/>
                </a:lnTo>
                <a:lnTo>
                  <a:pt x="1399" y="1066"/>
                </a:lnTo>
                <a:lnTo>
                  <a:pt x="1352" y="1066"/>
                </a:lnTo>
                <a:lnTo>
                  <a:pt x="1238" y="94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44056" y="5799138"/>
            <a:ext cx="293688" cy="463550"/>
          </a:xfrm>
          <a:custGeom>
            <a:avLst/>
            <a:gdLst>
              <a:gd name="T0" fmla="*/ 700 w 815"/>
              <a:gd name="T1" fmla="*/ 1050 h 1286"/>
              <a:gd name="T2" fmla="*/ 700 w 815"/>
              <a:gd name="T3" fmla="*/ 235 h 1286"/>
              <a:gd name="T4" fmla="*/ 115 w 815"/>
              <a:gd name="T5" fmla="*/ 235 h 1286"/>
              <a:gd name="T6" fmla="*/ 115 w 815"/>
              <a:gd name="T7" fmla="*/ 1050 h 1286"/>
              <a:gd name="T8" fmla="*/ 700 w 815"/>
              <a:gd name="T9" fmla="*/ 1050 h 1286"/>
              <a:gd name="T10" fmla="*/ 700 w 815"/>
              <a:gd name="T11" fmla="*/ 3 h 1286"/>
              <a:gd name="T12" fmla="*/ 814 w 815"/>
              <a:gd name="T13" fmla="*/ 118 h 1286"/>
              <a:gd name="T14" fmla="*/ 814 w 815"/>
              <a:gd name="T15" fmla="*/ 1167 h 1286"/>
              <a:gd name="T16" fmla="*/ 700 w 815"/>
              <a:gd name="T17" fmla="*/ 1285 h 1286"/>
              <a:gd name="T18" fmla="*/ 115 w 815"/>
              <a:gd name="T19" fmla="*/ 1285 h 1286"/>
              <a:gd name="T20" fmla="*/ 0 w 815"/>
              <a:gd name="T21" fmla="*/ 1167 h 1286"/>
              <a:gd name="T22" fmla="*/ 0 w 815"/>
              <a:gd name="T23" fmla="*/ 118 h 1286"/>
              <a:gd name="T24" fmla="*/ 115 w 815"/>
              <a:gd name="T25" fmla="*/ 0 h 1286"/>
              <a:gd name="T26" fmla="*/ 700 w 815"/>
              <a:gd name="T27" fmla="*/ 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5" h="1286">
                <a:moveTo>
                  <a:pt x="700" y="1050"/>
                </a:moveTo>
                <a:lnTo>
                  <a:pt x="700" y="235"/>
                </a:lnTo>
                <a:lnTo>
                  <a:pt x="115" y="235"/>
                </a:lnTo>
                <a:lnTo>
                  <a:pt x="115" y="1050"/>
                </a:lnTo>
                <a:lnTo>
                  <a:pt x="700" y="1050"/>
                </a:lnTo>
                <a:close/>
                <a:moveTo>
                  <a:pt x="700" y="3"/>
                </a:moveTo>
                <a:cubicBezTo>
                  <a:pt x="763" y="3"/>
                  <a:pt x="814" y="55"/>
                  <a:pt x="814" y="118"/>
                </a:cubicBezTo>
                <a:lnTo>
                  <a:pt x="814" y="1167"/>
                </a:lnTo>
                <a:cubicBezTo>
                  <a:pt x="814" y="1230"/>
                  <a:pt x="763" y="1285"/>
                  <a:pt x="700" y="1285"/>
                </a:cubicBezTo>
                <a:lnTo>
                  <a:pt x="115" y="1285"/>
                </a:lnTo>
                <a:cubicBezTo>
                  <a:pt x="52" y="1285"/>
                  <a:pt x="0" y="1230"/>
                  <a:pt x="0" y="1167"/>
                </a:cubicBezTo>
                <a:lnTo>
                  <a:pt x="0" y="118"/>
                </a:lnTo>
                <a:cubicBezTo>
                  <a:pt x="0" y="55"/>
                  <a:pt x="52" y="0"/>
                  <a:pt x="115" y="0"/>
                </a:cubicBezTo>
                <a:lnTo>
                  <a:pt x="700" y="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44181" y="5883275"/>
            <a:ext cx="463550" cy="293688"/>
          </a:xfrm>
          <a:custGeom>
            <a:avLst/>
            <a:gdLst>
              <a:gd name="T0" fmla="*/ 1050 w 1286"/>
              <a:gd name="T1" fmla="*/ 115 h 816"/>
              <a:gd name="T2" fmla="*/ 235 w 1286"/>
              <a:gd name="T3" fmla="*/ 115 h 816"/>
              <a:gd name="T4" fmla="*/ 235 w 1286"/>
              <a:gd name="T5" fmla="*/ 700 h 816"/>
              <a:gd name="T6" fmla="*/ 1050 w 1286"/>
              <a:gd name="T7" fmla="*/ 700 h 816"/>
              <a:gd name="T8" fmla="*/ 1050 w 1286"/>
              <a:gd name="T9" fmla="*/ 115 h 816"/>
              <a:gd name="T10" fmla="*/ 3 w 1286"/>
              <a:gd name="T11" fmla="*/ 115 h 816"/>
              <a:gd name="T12" fmla="*/ 118 w 1286"/>
              <a:gd name="T13" fmla="*/ 0 h 816"/>
              <a:gd name="T14" fmla="*/ 1167 w 1286"/>
              <a:gd name="T15" fmla="*/ 0 h 816"/>
              <a:gd name="T16" fmla="*/ 1285 w 1286"/>
              <a:gd name="T17" fmla="*/ 115 h 816"/>
              <a:gd name="T18" fmla="*/ 1285 w 1286"/>
              <a:gd name="T19" fmla="*/ 700 h 816"/>
              <a:gd name="T20" fmla="*/ 1167 w 1286"/>
              <a:gd name="T21" fmla="*/ 815 h 816"/>
              <a:gd name="T22" fmla="*/ 118 w 1286"/>
              <a:gd name="T23" fmla="*/ 815 h 816"/>
              <a:gd name="T24" fmla="*/ 0 w 1286"/>
              <a:gd name="T25" fmla="*/ 700 h 816"/>
              <a:gd name="T26" fmla="*/ 3 w 1286"/>
              <a:gd name="T27" fmla="*/ 11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816">
                <a:moveTo>
                  <a:pt x="1050" y="115"/>
                </a:moveTo>
                <a:lnTo>
                  <a:pt x="235" y="115"/>
                </a:lnTo>
                <a:lnTo>
                  <a:pt x="235" y="700"/>
                </a:lnTo>
                <a:lnTo>
                  <a:pt x="1050" y="700"/>
                </a:lnTo>
                <a:lnTo>
                  <a:pt x="1050" y="115"/>
                </a:lnTo>
                <a:close/>
                <a:moveTo>
                  <a:pt x="3" y="115"/>
                </a:moveTo>
                <a:cubicBezTo>
                  <a:pt x="3" y="52"/>
                  <a:pt x="55" y="0"/>
                  <a:pt x="118" y="0"/>
                </a:cubicBezTo>
                <a:lnTo>
                  <a:pt x="1167" y="0"/>
                </a:lnTo>
                <a:cubicBezTo>
                  <a:pt x="1230" y="0"/>
                  <a:pt x="1285" y="52"/>
                  <a:pt x="1285" y="115"/>
                </a:cubicBezTo>
                <a:lnTo>
                  <a:pt x="1285" y="700"/>
                </a:lnTo>
                <a:cubicBezTo>
                  <a:pt x="1285" y="763"/>
                  <a:pt x="1230" y="815"/>
                  <a:pt x="1167" y="815"/>
                </a:cubicBezTo>
                <a:lnTo>
                  <a:pt x="118" y="815"/>
                </a:lnTo>
                <a:cubicBezTo>
                  <a:pt x="55" y="815"/>
                  <a:pt x="0" y="763"/>
                  <a:pt x="0" y="700"/>
                </a:cubicBezTo>
                <a:lnTo>
                  <a:pt x="3" y="1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50669" y="5821363"/>
            <a:ext cx="419100" cy="419100"/>
          </a:xfrm>
          <a:custGeom>
            <a:avLst/>
            <a:gdLst>
              <a:gd name="T0" fmla="*/ 828 w 1165"/>
              <a:gd name="T1" fmla="*/ 932 h 1166"/>
              <a:gd name="T2" fmla="*/ 763 w 1165"/>
              <a:gd name="T3" fmla="*/ 651 h 1166"/>
              <a:gd name="T4" fmla="*/ 981 w 1165"/>
              <a:gd name="T5" fmla="*/ 462 h 1166"/>
              <a:gd name="T6" fmla="*/ 694 w 1165"/>
              <a:gd name="T7" fmla="*/ 438 h 1166"/>
              <a:gd name="T8" fmla="*/ 582 w 1165"/>
              <a:gd name="T9" fmla="*/ 175 h 1166"/>
              <a:gd name="T10" fmla="*/ 470 w 1165"/>
              <a:gd name="T11" fmla="*/ 440 h 1166"/>
              <a:gd name="T12" fmla="*/ 183 w 1165"/>
              <a:gd name="T13" fmla="*/ 462 h 1166"/>
              <a:gd name="T14" fmla="*/ 402 w 1165"/>
              <a:gd name="T15" fmla="*/ 651 h 1166"/>
              <a:gd name="T16" fmla="*/ 336 w 1165"/>
              <a:gd name="T17" fmla="*/ 932 h 1166"/>
              <a:gd name="T18" fmla="*/ 582 w 1165"/>
              <a:gd name="T19" fmla="*/ 785 h 1166"/>
              <a:gd name="T20" fmla="*/ 828 w 1165"/>
              <a:gd name="T21" fmla="*/ 932 h 1166"/>
              <a:gd name="T22" fmla="*/ 582 w 1165"/>
              <a:gd name="T23" fmla="*/ 0 h 1166"/>
              <a:gd name="T24" fmla="*/ 1164 w 1165"/>
              <a:gd name="T25" fmla="*/ 583 h 1166"/>
              <a:gd name="T26" fmla="*/ 582 w 1165"/>
              <a:gd name="T27" fmla="*/ 1165 h 1166"/>
              <a:gd name="T28" fmla="*/ 0 w 1165"/>
              <a:gd name="T29" fmla="*/ 583 h 1166"/>
              <a:gd name="T30" fmla="*/ 582 w 1165"/>
              <a:gd name="T3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1166">
                <a:moveTo>
                  <a:pt x="828" y="932"/>
                </a:moveTo>
                <a:lnTo>
                  <a:pt x="763" y="651"/>
                </a:lnTo>
                <a:lnTo>
                  <a:pt x="981" y="462"/>
                </a:lnTo>
                <a:lnTo>
                  <a:pt x="694" y="438"/>
                </a:lnTo>
                <a:lnTo>
                  <a:pt x="582" y="175"/>
                </a:lnTo>
                <a:lnTo>
                  <a:pt x="470" y="440"/>
                </a:lnTo>
                <a:lnTo>
                  <a:pt x="183" y="462"/>
                </a:lnTo>
                <a:lnTo>
                  <a:pt x="402" y="651"/>
                </a:lnTo>
                <a:lnTo>
                  <a:pt x="336" y="932"/>
                </a:lnTo>
                <a:lnTo>
                  <a:pt x="582" y="785"/>
                </a:lnTo>
                <a:lnTo>
                  <a:pt x="828" y="932"/>
                </a:lnTo>
                <a:close/>
                <a:moveTo>
                  <a:pt x="582" y="0"/>
                </a:moveTo>
                <a:cubicBezTo>
                  <a:pt x="905" y="0"/>
                  <a:pt x="1164" y="260"/>
                  <a:pt x="1164" y="583"/>
                </a:cubicBezTo>
                <a:cubicBezTo>
                  <a:pt x="1164" y="905"/>
                  <a:pt x="904" y="1165"/>
                  <a:pt x="582" y="1165"/>
                </a:cubicBezTo>
                <a:cubicBezTo>
                  <a:pt x="259" y="1165"/>
                  <a:pt x="0" y="906"/>
                  <a:pt x="0" y="583"/>
                </a:cubicBezTo>
                <a:cubicBezTo>
                  <a:pt x="0" y="261"/>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34931" y="5830890"/>
            <a:ext cx="419100" cy="398461"/>
          </a:xfrm>
          <a:custGeom>
            <a:avLst/>
            <a:gdLst>
              <a:gd name="T0" fmla="*/ 582 w 1165"/>
              <a:gd name="T1" fmla="*/ 888 h 1108"/>
              <a:gd name="T2" fmla="*/ 222 w 1165"/>
              <a:gd name="T3" fmla="*/ 1107 h 1108"/>
              <a:gd name="T4" fmla="*/ 317 w 1165"/>
              <a:gd name="T5" fmla="*/ 697 h 1108"/>
              <a:gd name="T6" fmla="*/ 0 w 1165"/>
              <a:gd name="T7" fmla="*/ 421 h 1108"/>
              <a:gd name="T8" fmla="*/ 418 w 1165"/>
              <a:gd name="T9" fmla="*/ 385 h 1108"/>
              <a:gd name="T10" fmla="*/ 582 w 1165"/>
              <a:gd name="T11" fmla="*/ 0 h 1108"/>
              <a:gd name="T12" fmla="*/ 746 w 1165"/>
              <a:gd name="T13" fmla="*/ 385 h 1108"/>
              <a:gd name="T14" fmla="*/ 1164 w 1165"/>
              <a:gd name="T15" fmla="*/ 421 h 1108"/>
              <a:gd name="T16" fmla="*/ 847 w 1165"/>
              <a:gd name="T17" fmla="*/ 697 h 1108"/>
              <a:gd name="T18" fmla="*/ 943 w 1165"/>
              <a:gd name="T19" fmla="*/ 1107 h 1108"/>
              <a:gd name="T20" fmla="*/ 582 w 1165"/>
              <a:gd name="T21" fmla="*/ 888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5" h="1108">
                <a:moveTo>
                  <a:pt x="582" y="888"/>
                </a:moveTo>
                <a:lnTo>
                  <a:pt x="222" y="1107"/>
                </a:lnTo>
                <a:lnTo>
                  <a:pt x="317" y="697"/>
                </a:lnTo>
                <a:lnTo>
                  <a:pt x="0" y="421"/>
                </a:lnTo>
                <a:lnTo>
                  <a:pt x="418" y="385"/>
                </a:lnTo>
                <a:lnTo>
                  <a:pt x="582" y="0"/>
                </a:lnTo>
                <a:lnTo>
                  <a:pt x="746" y="385"/>
                </a:lnTo>
                <a:lnTo>
                  <a:pt x="1164" y="421"/>
                </a:lnTo>
                <a:lnTo>
                  <a:pt x="847" y="697"/>
                </a:lnTo>
                <a:lnTo>
                  <a:pt x="943" y="1107"/>
                </a:lnTo>
                <a:lnTo>
                  <a:pt x="582" y="888"/>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20781" y="5830890"/>
            <a:ext cx="419100" cy="398461"/>
          </a:xfrm>
          <a:custGeom>
            <a:avLst/>
            <a:gdLst>
              <a:gd name="T0" fmla="*/ 582 w 1165"/>
              <a:gd name="T1" fmla="*/ 782 h 1108"/>
              <a:gd name="T2" fmla="*/ 801 w 1165"/>
              <a:gd name="T3" fmla="*/ 913 h 1108"/>
              <a:gd name="T4" fmla="*/ 744 w 1165"/>
              <a:gd name="T5" fmla="*/ 664 h 1108"/>
              <a:gd name="T6" fmla="*/ 938 w 1165"/>
              <a:gd name="T7" fmla="*/ 495 h 1108"/>
              <a:gd name="T8" fmla="*/ 681 w 1165"/>
              <a:gd name="T9" fmla="*/ 473 h 1108"/>
              <a:gd name="T10" fmla="*/ 582 w 1165"/>
              <a:gd name="T11" fmla="*/ 238 h 1108"/>
              <a:gd name="T12" fmla="*/ 582 w 1165"/>
              <a:gd name="T13" fmla="*/ 782 h 1108"/>
              <a:gd name="T14" fmla="*/ 1164 w 1165"/>
              <a:gd name="T15" fmla="*/ 421 h 1108"/>
              <a:gd name="T16" fmla="*/ 847 w 1165"/>
              <a:gd name="T17" fmla="*/ 697 h 1108"/>
              <a:gd name="T18" fmla="*/ 943 w 1165"/>
              <a:gd name="T19" fmla="*/ 1107 h 1108"/>
              <a:gd name="T20" fmla="*/ 582 w 1165"/>
              <a:gd name="T21" fmla="*/ 888 h 1108"/>
              <a:gd name="T22" fmla="*/ 222 w 1165"/>
              <a:gd name="T23" fmla="*/ 1107 h 1108"/>
              <a:gd name="T24" fmla="*/ 317 w 1165"/>
              <a:gd name="T25" fmla="*/ 697 h 1108"/>
              <a:gd name="T26" fmla="*/ 0 w 1165"/>
              <a:gd name="T27" fmla="*/ 421 h 1108"/>
              <a:gd name="T28" fmla="*/ 418 w 1165"/>
              <a:gd name="T29" fmla="*/ 385 h 1108"/>
              <a:gd name="T30" fmla="*/ 582 w 1165"/>
              <a:gd name="T31" fmla="*/ 0 h 1108"/>
              <a:gd name="T32" fmla="*/ 746 w 1165"/>
              <a:gd name="T33" fmla="*/ 385 h 1108"/>
              <a:gd name="T34" fmla="*/ 1164 w 1165"/>
              <a:gd name="T35" fmla="*/ 421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08">
                <a:moveTo>
                  <a:pt x="582" y="782"/>
                </a:moveTo>
                <a:lnTo>
                  <a:pt x="801" y="913"/>
                </a:lnTo>
                <a:lnTo>
                  <a:pt x="744" y="664"/>
                </a:lnTo>
                <a:lnTo>
                  <a:pt x="938" y="495"/>
                </a:lnTo>
                <a:lnTo>
                  <a:pt x="681" y="473"/>
                </a:lnTo>
                <a:lnTo>
                  <a:pt x="582" y="238"/>
                </a:lnTo>
                <a:lnTo>
                  <a:pt x="582" y="782"/>
                </a:lnTo>
                <a:close/>
                <a:moveTo>
                  <a:pt x="1164" y="421"/>
                </a:moveTo>
                <a:lnTo>
                  <a:pt x="847" y="697"/>
                </a:lnTo>
                <a:lnTo>
                  <a:pt x="943" y="1107"/>
                </a:lnTo>
                <a:lnTo>
                  <a:pt x="582" y="888"/>
                </a:lnTo>
                <a:lnTo>
                  <a:pt x="222" y="1107"/>
                </a:lnTo>
                <a:lnTo>
                  <a:pt x="317" y="697"/>
                </a:lnTo>
                <a:lnTo>
                  <a:pt x="0" y="421"/>
                </a:lnTo>
                <a:lnTo>
                  <a:pt x="418" y="385"/>
                </a:lnTo>
                <a:lnTo>
                  <a:pt x="582" y="0"/>
                </a:lnTo>
                <a:lnTo>
                  <a:pt x="746" y="385"/>
                </a:lnTo>
                <a:lnTo>
                  <a:pt x="1164" y="42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05044" y="5830890"/>
            <a:ext cx="419100" cy="398461"/>
          </a:xfrm>
          <a:custGeom>
            <a:avLst/>
            <a:gdLst>
              <a:gd name="T0" fmla="*/ 582 w 1166"/>
              <a:gd name="T1" fmla="*/ 782 h 1108"/>
              <a:gd name="T2" fmla="*/ 801 w 1166"/>
              <a:gd name="T3" fmla="*/ 913 h 1108"/>
              <a:gd name="T4" fmla="*/ 744 w 1166"/>
              <a:gd name="T5" fmla="*/ 664 h 1108"/>
              <a:gd name="T6" fmla="*/ 938 w 1166"/>
              <a:gd name="T7" fmla="*/ 495 h 1108"/>
              <a:gd name="T8" fmla="*/ 681 w 1166"/>
              <a:gd name="T9" fmla="*/ 473 h 1108"/>
              <a:gd name="T10" fmla="*/ 582 w 1166"/>
              <a:gd name="T11" fmla="*/ 238 h 1108"/>
              <a:gd name="T12" fmla="*/ 484 w 1166"/>
              <a:gd name="T13" fmla="*/ 473 h 1108"/>
              <a:gd name="T14" fmla="*/ 227 w 1166"/>
              <a:gd name="T15" fmla="*/ 495 h 1108"/>
              <a:gd name="T16" fmla="*/ 421 w 1166"/>
              <a:gd name="T17" fmla="*/ 664 h 1108"/>
              <a:gd name="T18" fmla="*/ 364 w 1166"/>
              <a:gd name="T19" fmla="*/ 913 h 1108"/>
              <a:gd name="T20" fmla="*/ 582 w 1166"/>
              <a:gd name="T21" fmla="*/ 782 h 1108"/>
              <a:gd name="T22" fmla="*/ 1165 w 1166"/>
              <a:gd name="T23" fmla="*/ 421 h 1108"/>
              <a:gd name="T24" fmla="*/ 848 w 1166"/>
              <a:gd name="T25" fmla="*/ 697 h 1108"/>
              <a:gd name="T26" fmla="*/ 943 w 1166"/>
              <a:gd name="T27" fmla="*/ 1107 h 1108"/>
              <a:gd name="T28" fmla="*/ 582 w 1166"/>
              <a:gd name="T29" fmla="*/ 888 h 1108"/>
              <a:gd name="T30" fmla="*/ 222 w 1166"/>
              <a:gd name="T31" fmla="*/ 1107 h 1108"/>
              <a:gd name="T32" fmla="*/ 317 w 1166"/>
              <a:gd name="T33" fmla="*/ 697 h 1108"/>
              <a:gd name="T34" fmla="*/ 0 w 1166"/>
              <a:gd name="T35" fmla="*/ 421 h 1108"/>
              <a:gd name="T36" fmla="*/ 418 w 1166"/>
              <a:gd name="T37" fmla="*/ 385 h 1108"/>
              <a:gd name="T38" fmla="*/ 582 w 1166"/>
              <a:gd name="T39" fmla="*/ 0 h 1108"/>
              <a:gd name="T40" fmla="*/ 746 w 1166"/>
              <a:gd name="T41" fmla="*/ 385 h 1108"/>
              <a:gd name="T42" fmla="*/ 1165 w 1166"/>
              <a:gd name="T43" fmla="*/ 421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08">
                <a:moveTo>
                  <a:pt x="582" y="782"/>
                </a:moveTo>
                <a:lnTo>
                  <a:pt x="801" y="913"/>
                </a:lnTo>
                <a:lnTo>
                  <a:pt x="744" y="664"/>
                </a:lnTo>
                <a:lnTo>
                  <a:pt x="938" y="495"/>
                </a:lnTo>
                <a:lnTo>
                  <a:pt x="681" y="473"/>
                </a:lnTo>
                <a:lnTo>
                  <a:pt x="582" y="238"/>
                </a:lnTo>
                <a:lnTo>
                  <a:pt x="484" y="473"/>
                </a:lnTo>
                <a:lnTo>
                  <a:pt x="227" y="495"/>
                </a:lnTo>
                <a:lnTo>
                  <a:pt x="421" y="664"/>
                </a:lnTo>
                <a:lnTo>
                  <a:pt x="364" y="913"/>
                </a:lnTo>
                <a:lnTo>
                  <a:pt x="582" y="782"/>
                </a:lnTo>
                <a:close/>
                <a:moveTo>
                  <a:pt x="1165" y="421"/>
                </a:moveTo>
                <a:lnTo>
                  <a:pt x="848" y="697"/>
                </a:lnTo>
                <a:lnTo>
                  <a:pt x="943" y="1107"/>
                </a:lnTo>
                <a:lnTo>
                  <a:pt x="582" y="888"/>
                </a:lnTo>
                <a:lnTo>
                  <a:pt x="222" y="1107"/>
                </a:lnTo>
                <a:lnTo>
                  <a:pt x="317" y="697"/>
                </a:lnTo>
                <a:lnTo>
                  <a:pt x="0" y="421"/>
                </a:lnTo>
                <a:lnTo>
                  <a:pt x="418" y="385"/>
                </a:lnTo>
                <a:lnTo>
                  <a:pt x="582" y="0"/>
                </a:lnTo>
                <a:lnTo>
                  <a:pt x="746" y="385"/>
                </a:lnTo>
                <a:lnTo>
                  <a:pt x="1165" y="42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84544" y="5826127"/>
            <a:ext cx="431800" cy="409575"/>
          </a:xfrm>
          <a:custGeom>
            <a:avLst/>
            <a:gdLst>
              <a:gd name="T0" fmla="*/ 1117 w 1200"/>
              <a:gd name="T1" fmla="*/ 500 h 1138"/>
              <a:gd name="T2" fmla="*/ 1199 w 1200"/>
              <a:gd name="T3" fmla="*/ 582 h 1138"/>
              <a:gd name="T4" fmla="*/ 645 w 1200"/>
              <a:gd name="T5" fmla="*/ 1137 h 1138"/>
              <a:gd name="T6" fmla="*/ 349 w 1200"/>
              <a:gd name="T7" fmla="*/ 839 h 1138"/>
              <a:gd name="T8" fmla="*/ 431 w 1200"/>
              <a:gd name="T9" fmla="*/ 757 h 1138"/>
              <a:gd name="T10" fmla="*/ 645 w 1200"/>
              <a:gd name="T11" fmla="*/ 973 h 1138"/>
              <a:gd name="T12" fmla="*/ 1117 w 1200"/>
              <a:gd name="T13" fmla="*/ 500 h 1138"/>
              <a:gd name="T14" fmla="*/ 232 w 1200"/>
              <a:gd name="T15" fmla="*/ 467 h 1138"/>
              <a:gd name="T16" fmla="*/ 472 w 1200"/>
              <a:gd name="T17" fmla="*/ 467 h 1138"/>
              <a:gd name="T18" fmla="*/ 352 w 1200"/>
              <a:gd name="T19" fmla="*/ 145 h 1138"/>
              <a:gd name="T20" fmla="*/ 232 w 1200"/>
              <a:gd name="T21" fmla="*/ 467 h 1138"/>
              <a:gd name="T22" fmla="*/ 584 w 1200"/>
              <a:gd name="T23" fmla="*/ 757 h 1138"/>
              <a:gd name="T24" fmla="*/ 516 w 1200"/>
              <a:gd name="T25" fmla="*/ 582 h 1138"/>
              <a:gd name="T26" fmla="*/ 188 w 1200"/>
              <a:gd name="T27" fmla="*/ 582 h 1138"/>
              <a:gd name="T28" fmla="*/ 123 w 1200"/>
              <a:gd name="T29" fmla="*/ 757 h 1138"/>
              <a:gd name="T30" fmla="*/ 0 w 1200"/>
              <a:gd name="T31" fmla="*/ 757 h 1138"/>
              <a:gd name="T32" fmla="*/ 298 w 1200"/>
              <a:gd name="T33" fmla="*/ 0 h 1138"/>
              <a:gd name="T34" fmla="*/ 407 w 1200"/>
              <a:gd name="T35" fmla="*/ 0 h 1138"/>
              <a:gd name="T36" fmla="*/ 705 w 1200"/>
              <a:gd name="T37" fmla="*/ 757 h 1138"/>
              <a:gd name="T38" fmla="*/ 584 w 1200"/>
              <a:gd name="T39" fmla="*/ 75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0" h="1138">
                <a:moveTo>
                  <a:pt x="1117" y="500"/>
                </a:moveTo>
                <a:lnTo>
                  <a:pt x="1199" y="582"/>
                </a:lnTo>
                <a:lnTo>
                  <a:pt x="645" y="1137"/>
                </a:lnTo>
                <a:lnTo>
                  <a:pt x="349" y="839"/>
                </a:lnTo>
                <a:lnTo>
                  <a:pt x="431" y="757"/>
                </a:lnTo>
                <a:lnTo>
                  <a:pt x="645" y="973"/>
                </a:lnTo>
                <a:lnTo>
                  <a:pt x="1117" y="500"/>
                </a:lnTo>
                <a:close/>
                <a:moveTo>
                  <a:pt x="232" y="467"/>
                </a:moveTo>
                <a:lnTo>
                  <a:pt x="472" y="467"/>
                </a:lnTo>
                <a:lnTo>
                  <a:pt x="352" y="145"/>
                </a:lnTo>
                <a:lnTo>
                  <a:pt x="232" y="467"/>
                </a:lnTo>
                <a:close/>
                <a:moveTo>
                  <a:pt x="584" y="757"/>
                </a:moveTo>
                <a:lnTo>
                  <a:pt x="516" y="582"/>
                </a:lnTo>
                <a:lnTo>
                  <a:pt x="188" y="582"/>
                </a:lnTo>
                <a:lnTo>
                  <a:pt x="123" y="757"/>
                </a:lnTo>
                <a:lnTo>
                  <a:pt x="0" y="757"/>
                </a:lnTo>
                <a:lnTo>
                  <a:pt x="298" y="0"/>
                </a:lnTo>
                <a:lnTo>
                  <a:pt x="407" y="0"/>
                </a:lnTo>
                <a:lnTo>
                  <a:pt x="705" y="757"/>
                </a:lnTo>
                <a:lnTo>
                  <a:pt x="584"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38656" y="5821363"/>
            <a:ext cx="293688" cy="419100"/>
          </a:xfrm>
          <a:custGeom>
            <a:avLst/>
            <a:gdLst>
              <a:gd name="T0" fmla="*/ 408 w 816"/>
              <a:gd name="T1" fmla="*/ 583 h 1166"/>
              <a:gd name="T2" fmla="*/ 582 w 816"/>
              <a:gd name="T3" fmla="*/ 757 h 1166"/>
              <a:gd name="T4" fmla="*/ 408 w 816"/>
              <a:gd name="T5" fmla="*/ 932 h 1166"/>
              <a:gd name="T6" fmla="*/ 233 w 816"/>
              <a:gd name="T7" fmla="*/ 757 h 1166"/>
              <a:gd name="T8" fmla="*/ 408 w 816"/>
              <a:gd name="T9" fmla="*/ 583 h 1166"/>
              <a:gd name="T10" fmla="*/ 408 w 816"/>
              <a:gd name="T11" fmla="*/ 1050 h 1166"/>
              <a:gd name="T12" fmla="*/ 700 w 816"/>
              <a:gd name="T13" fmla="*/ 757 h 1166"/>
              <a:gd name="T14" fmla="*/ 408 w 816"/>
              <a:gd name="T15" fmla="*/ 465 h 1166"/>
              <a:gd name="T16" fmla="*/ 115 w 816"/>
              <a:gd name="T17" fmla="*/ 757 h 1166"/>
              <a:gd name="T18" fmla="*/ 408 w 816"/>
              <a:gd name="T19" fmla="*/ 1050 h 1166"/>
              <a:gd name="T20" fmla="*/ 408 w 816"/>
              <a:gd name="T21" fmla="*/ 115 h 1166"/>
              <a:gd name="T22" fmla="*/ 290 w 816"/>
              <a:gd name="T23" fmla="*/ 233 h 1166"/>
              <a:gd name="T24" fmla="*/ 408 w 816"/>
              <a:gd name="T25" fmla="*/ 350 h 1166"/>
              <a:gd name="T26" fmla="*/ 525 w 816"/>
              <a:gd name="T27" fmla="*/ 233 h 1166"/>
              <a:gd name="T28" fmla="*/ 408 w 816"/>
              <a:gd name="T29" fmla="*/ 115 h 1166"/>
              <a:gd name="T30" fmla="*/ 700 w 816"/>
              <a:gd name="T31" fmla="*/ 0 h 1166"/>
              <a:gd name="T32" fmla="*/ 815 w 816"/>
              <a:gd name="T33" fmla="*/ 115 h 1166"/>
              <a:gd name="T34" fmla="*/ 815 w 816"/>
              <a:gd name="T35" fmla="*/ 1050 h 1166"/>
              <a:gd name="T36" fmla="*/ 700 w 816"/>
              <a:gd name="T37" fmla="*/ 1165 h 1166"/>
              <a:gd name="T38" fmla="*/ 115 w 816"/>
              <a:gd name="T39" fmla="*/ 1165 h 1166"/>
              <a:gd name="T40" fmla="*/ 0 w 816"/>
              <a:gd name="T41" fmla="*/ 1050 h 1166"/>
              <a:gd name="T42" fmla="*/ 0 w 816"/>
              <a:gd name="T43" fmla="*/ 115 h 1166"/>
              <a:gd name="T44" fmla="*/ 115 w 816"/>
              <a:gd name="T45" fmla="*/ 0 h 1166"/>
              <a:gd name="T46" fmla="*/ 700 w 81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166">
                <a:moveTo>
                  <a:pt x="408" y="583"/>
                </a:moveTo>
                <a:cubicBezTo>
                  <a:pt x="503" y="583"/>
                  <a:pt x="582" y="662"/>
                  <a:pt x="582" y="757"/>
                </a:cubicBezTo>
                <a:cubicBezTo>
                  <a:pt x="582" y="853"/>
                  <a:pt x="504" y="932"/>
                  <a:pt x="408" y="932"/>
                </a:cubicBezTo>
                <a:cubicBezTo>
                  <a:pt x="313" y="932"/>
                  <a:pt x="233" y="853"/>
                  <a:pt x="233" y="757"/>
                </a:cubicBezTo>
                <a:cubicBezTo>
                  <a:pt x="233" y="662"/>
                  <a:pt x="312" y="583"/>
                  <a:pt x="408" y="583"/>
                </a:cubicBezTo>
                <a:close/>
                <a:moveTo>
                  <a:pt x="408" y="1050"/>
                </a:moveTo>
                <a:cubicBezTo>
                  <a:pt x="569" y="1050"/>
                  <a:pt x="700" y="919"/>
                  <a:pt x="700" y="757"/>
                </a:cubicBezTo>
                <a:cubicBezTo>
                  <a:pt x="700" y="596"/>
                  <a:pt x="570" y="465"/>
                  <a:pt x="408" y="465"/>
                </a:cubicBezTo>
                <a:cubicBezTo>
                  <a:pt x="247" y="465"/>
                  <a:pt x="115" y="596"/>
                  <a:pt x="115" y="757"/>
                </a:cubicBezTo>
                <a:cubicBezTo>
                  <a:pt x="115" y="919"/>
                  <a:pt x="246" y="1050"/>
                  <a:pt x="408" y="1050"/>
                </a:cubicBezTo>
                <a:close/>
                <a:moveTo>
                  <a:pt x="408" y="115"/>
                </a:moveTo>
                <a:cubicBezTo>
                  <a:pt x="342" y="115"/>
                  <a:pt x="290" y="170"/>
                  <a:pt x="290" y="233"/>
                </a:cubicBezTo>
                <a:cubicBezTo>
                  <a:pt x="290" y="296"/>
                  <a:pt x="342" y="350"/>
                  <a:pt x="408" y="350"/>
                </a:cubicBezTo>
                <a:cubicBezTo>
                  <a:pt x="470" y="350"/>
                  <a:pt x="525" y="296"/>
                  <a:pt x="525" y="233"/>
                </a:cubicBezTo>
                <a:cubicBezTo>
                  <a:pt x="525" y="170"/>
                  <a:pt x="470" y="115"/>
                  <a:pt x="408" y="115"/>
                </a:cubicBezTo>
                <a:close/>
                <a:moveTo>
                  <a:pt x="700" y="0"/>
                </a:moveTo>
                <a:cubicBezTo>
                  <a:pt x="763" y="0"/>
                  <a:pt x="815" y="52"/>
                  <a:pt x="815" y="115"/>
                </a:cubicBezTo>
                <a:lnTo>
                  <a:pt x="815" y="1050"/>
                </a:lnTo>
                <a:cubicBezTo>
                  <a:pt x="815" y="1113"/>
                  <a:pt x="763" y="1165"/>
                  <a:pt x="700" y="1165"/>
                </a:cubicBezTo>
                <a:lnTo>
                  <a:pt x="115" y="1165"/>
                </a:lnTo>
                <a:cubicBezTo>
                  <a:pt x="52" y="1165"/>
                  <a:pt x="0" y="1113"/>
                  <a:pt x="0" y="1050"/>
                </a:cubicBezTo>
                <a:lnTo>
                  <a:pt x="0" y="115"/>
                </a:lnTo>
                <a:cubicBezTo>
                  <a:pt x="0" y="52"/>
                  <a:pt x="52" y="0"/>
                  <a:pt x="115" y="0"/>
                </a:cubicBez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1426167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81038"/>
            <a:ext cx="252412" cy="252412"/>
          </a:xfrm>
          <a:custGeom>
            <a:avLst/>
            <a:gdLst>
              <a:gd name="T0" fmla="*/ 0 w 701"/>
              <a:gd name="T1" fmla="*/ 0 h 701"/>
              <a:gd name="T2" fmla="*/ 700 w 701"/>
              <a:gd name="T3" fmla="*/ 0 h 701"/>
              <a:gd name="T4" fmla="*/ 700 w 701"/>
              <a:gd name="T5" fmla="*/ 700 h 701"/>
              <a:gd name="T6" fmla="*/ 0 w 701"/>
              <a:gd name="T7" fmla="*/ 700 h 701"/>
              <a:gd name="T8" fmla="*/ 0 w 701"/>
              <a:gd name="T9" fmla="*/ 0 h 701"/>
            </a:gdLst>
            <a:ahLst/>
            <a:cxnLst>
              <a:cxn ang="0">
                <a:pos x="T0" y="T1"/>
              </a:cxn>
              <a:cxn ang="0">
                <a:pos x="T2" y="T3"/>
              </a:cxn>
              <a:cxn ang="0">
                <a:pos x="T4" y="T5"/>
              </a:cxn>
              <a:cxn ang="0">
                <a:pos x="T6" y="T7"/>
              </a:cxn>
              <a:cxn ang="0">
                <a:pos x="T8" y="T9"/>
              </a:cxn>
            </a:cxnLst>
            <a:rect l="0" t="0" r="r" b="b"/>
            <a:pathLst>
              <a:path w="701" h="701">
                <a:moveTo>
                  <a:pt x="0" y="0"/>
                </a:moveTo>
                <a:lnTo>
                  <a:pt x="700" y="0"/>
                </a:lnTo>
                <a:lnTo>
                  <a:pt x="700" y="700"/>
                </a:lnTo>
                <a:lnTo>
                  <a:pt x="0" y="700"/>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097087" y="660400"/>
            <a:ext cx="336550" cy="293688"/>
          </a:xfrm>
          <a:custGeom>
            <a:avLst/>
            <a:gdLst>
              <a:gd name="T0" fmla="*/ 935 w 936"/>
              <a:gd name="T1" fmla="*/ 0 h 816"/>
              <a:gd name="T2" fmla="*/ 935 w 936"/>
              <a:gd name="T3" fmla="*/ 115 h 816"/>
              <a:gd name="T4" fmla="*/ 0 w 936"/>
              <a:gd name="T5" fmla="*/ 115 h 816"/>
              <a:gd name="T6" fmla="*/ 0 w 936"/>
              <a:gd name="T7" fmla="*/ 0 h 816"/>
              <a:gd name="T8" fmla="*/ 935 w 936"/>
              <a:gd name="T9" fmla="*/ 0 h 816"/>
              <a:gd name="T10" fmla="*/ 0 w 936"/>
              <a:gd name="T11" fmla="*/ 583 h 816"/>
              <a:gd name="T12" fmla="*/ 0 w 936"/>
              <a:gd name="T13" fmla="*/ 465 h 816"/>
              <a:gd name="T14" fmla="*/ 935 w 936"/>
              <a:gd name="T15" fmla="*/ 465 h 816"/>
              <a:gd name="T16" fmla="*/ 935 w 936"/>
              <a:gd name="T17" fmla="*/ 583 h 816"/>
              <a:gd name="T18" fmla="*/ 0 w 936"/>
              <a:gd name="T19" fmla="*/ 583 h 816"/>
              <a:gd name="T20" fmla="*/ 935 w 936"/>
              <a:gd name="T21" fmla="*/ 350 h 816"/>
              <a:gd name="T22" fmla="*/ 0 w 936"/>
              <a:gd name="T23" fmla="*/ 350 h 816"/>
              <a:gd name="T24" fmla="*/ 0 w 936"/>
              <a:gd name="T25" fmla="*/ 233 h 816"/>
              <a:gd name="T26" fmla="*/ 935 w 936"/>
              <a:gd name="T27" fmla="*/ 233 h 816"/>
              <a:gd name="T28" fmla="*/ 935 w 936"/>
              <a:gd name="T29" fmla="*/ 350 h 816"/>
              <a:gd name="T30" fmla="*/ 585 w 936"/>
              <a:gd name="T31" fmla="*/ 700 h 816"/>
              <a:gd name="T32" fmla="*/ 585 w 936"/>
              <a:gd name="T33" fmla="*/ 815 h 816"/>
              <a:gd name="T34" fmla="*/ 0 w 936"/>
              <a:gd name="T35" fmla="*/ 815 h 816"/>
              <a:gd name="T36" fmla="*/ 0 w 936"/>
              <a:gd name="T37" fmla="*/ 700 h 816"/>
              <a:gd name="T38" fmla="*/ 585 w 936"/>
              <a:gd name="T39"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816">
                <a:moveTo>
                  <a:pt x="935" y="0"/>
                </a:moveTo>
                <a:lnTo>
                  <a:pt x="935" y="115"/>
                </a:lnTo>
                <a:lnTo>
                  <a:pt x="0" y="115"/>
                </a:lnTo>
                <a:lnTo>
                  <a:pt x="0" y="0"/>
                </a:lnTo>
                <a:lnTo>
                  <a:pt x="935" y="0"/>
                </a:lnTo>
                <a:close/>
                <a:moveTo>
                  <a:pt x="0" y="583"/>
                </a:moveTo>
                <a:lnTo>
                  <a:pt x="0" y="465"/>
                </a:lnTo>
                <a:lnTo>
                  <a:pt x="935" y="465"/>
                </a:lnTo>
                <a:lnTo>
                  <a:pt x="935" y="583"/>
                </a:lnTo>
                <a:lnTo>
                  <a:pt x="0" y="583"/>
                </a:lnTo>
                <a:close/>
                <a:moveTo>
                  <a:pt x="935" y="350"/>
                </a:moveTo>
                <a:lnTo>
                  <a:pt x="0" y="350"/>
                </a:lnTo>
                <a:lnTo>
                  <a:pt x="0" y="233"/>
                </a:lnTo>
                <a:lnTo>
                  <a:pt x="935" y="233"/>
                </a:lnTo>
                <a:lnTo>
                  <a:pt x="935" y="350"/>
                </a:lnTo>
                <a:close/>
                <a:moveTo>
                  <a:pt x="585" y="700"/>
                </a:moveTo>
                <a:lnTo>
                  <a:pt x="585" y="815"/>
                </a:lnTo>
                <a:lnTo>
                  <a:pt x="0" y="815"/>
                </a:lnTo>
                <a:lnTo>
                  <a:pt x="0" y="700"/>
                </a:lnTo>
                <a:lnTo>
                  <a:pt x="585"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89287" y="628651"/>
            <a:ext cx="315912" cy="357187"/>
          </a:xfrm>
          <a:custGeom>
            <a:avLst/>
            <a:gdLst>
              <a:gd name="T0" fmla="*/ 875 w 876"/>
              <a:gd name="T1" fmla="*/ 643 h 994"/>
              <a:gd name="T2" fmla="*/ 525 w 876"/>
              <a:gd name="T3" fmla="*/ 993 h 994"/>
              <a:gd name="T4" fmla="*/ 443 w 876"/>
              <a:gd name="T5" fmla="*/ 911 h 994"/>
              <a:gd name="T6" fmla="*/ 654 w 876"/>
              <a:gd name="T7" fmla="*/ 700 h 994"/>
              <a:gd name="T8" fmla="*/ 0 w 876"/>
              <a:gd name="T9" fmla="*/ 700 h 994"/>
              <a:gd name="T10" fmla="*/ 0 w 876"/>
              <a:gd name="T11" fmla="*/ 0 h 994"/>
              <a:gd name="T12" fmla="*/ 118 w 876"/>
              <a:gd name="T13" fmla="*/ 0 h 994"/>
              <a:gd name="T14" fmla="*/ 118 w 876"/>
              <a:gd name="T15" fmla="*/ 586 h 994"/>
              <a:gd name="T16" fmla="*/ 654 w 876"/>
              <a:gd name="T17" fmla="*/ 586 h 994"/>
              <a:gd name="T18" fmla="*/ 443 w 876"/>
              <a:gd name="T19" fmla="*/ 375 h 994"/>
              <a:gd name="T20" fmla="*/ 525 w 876"/>
              <a:gd name="T21" fmla="*/ 293 h 994"/>
              <a:gd name="T22" fmla="*/ 875 w 876"/>
              <a:gd name="T23" fmla="*/ 643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6" h="994">
                <a:moveTo>
                  <a:pt x="875" y="643"/>
                </a:moveTo>
                <a:lnTo>
                  <a:pt x="525" y="993"/>
                </a:lnTo>
                <a:lnTo>
                  <a:pt x="443" y="911"/>
                </a:lnTo>
                <a:lnTo>
                  <a:pt x="654" y="700"/>
                </a:lnTo>
                <a:lnTo>
                  <a:pt x="0" y="700"/>
                </a:lnTo>
                <a:lnTo>
                  <a:pt x="0" y="0"/>
                </a:lnTo>
                <a:lnTo>
                  <a:pt x="118" y="0"/>
                </a:lnTo>
                <a:lnTo>
                  <a:pt x="118" y="586"/>
                </a:lnTo>
                <a:lnTo>
                  <a:pt x="654" y="586"/>
                </a:lnTo>
                <a:lnTo>
                  <a:pt x="443" y="375"/>
                </a:lnTo>
                <a:lnTo>
                  <a:pt x="525" y="293"/>
                </a:lnTo>
                <a:lnTo>
                  <a:pt x="875" y="64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73551" y="628651"/>
            <a:ext cx="315913" cy="357187"/>
          </a:xfrm>
          <a:custGeom>
            <a:avLst/>
            <a:gdLst>
              <a:gd name="T0" fmla="*/ 350 w 876"/>
              <a:gd name="T1" fmla="*/ 292 h 993"/>
              <a:gd name="T2" fmla="*/ 432 w 876"/>
              <a:gd name="T3" fmla="*/ 374 h 993"/>
              <a:gd name="T4" fmla="*/ 221 w 876"/>
              <a:gd name="T5" fmla="*/ 585 h 993"/>
              <a:gd name="T6" fmla="*/ 757 w 876"/>
              <a:gd name="T7" fmla="*/ 585 h 993"/>
              <a:gd name="T8" fmla="*/ 757 w 876"/>
              <a:gd name="T9" fmla="*/ 0 h 993"/>
              <a:gd name="T10" fmla="*/ 875 w 876"/>
              <a:gd name="T11" fmla="*/ 0 h 993"/>
              <a:gd name="T12" fmla="*/ 875 w 876"/>
              <a:gd name="T13" fmla="*/ 699 h 993"/>
              <a:gd name="T14" fmla="*/ 221 w 876"/>
              <a:gd name="T15" fmla="*/ 699 h 993"/>
              <a:gd name="T16" fmla="*/ 432 w 876"/>
              <a:gd name="T17" fmla="*/ 910 h 993"/>
              <a:gd name="T18" fmla="*/ 350 w 876"/>
              <a:gd name="T19" fmla="*/ 992 h 993"/>
              <a:gd name="T20" fmla="*/ 0 w 876"/>
              <a:gd name="T21" fmla="*/ 642 h 993"/>
              <a:gd name="T22" fmla="*/ 350 w 876"/>
              <a:gd name="T23" fmla="*/ 292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6" h="993">
                <a:moveTo>
                  <a:pt x="350" y="292"/>
                </a:moveTo>
                <a:lnTo>
                  <a:pt x="432" y="374"/>
                </a:lnTo>
                <a:lnTo>
                  <a:pt x="221" y="585"/>
                </a:lnTo>
                <a:lnTo>
                  <a:pt x="757" y="585"/>
                </a:lnTo>
                <a:lnTo>
                  <a:pt x="757" y="0"/>
                </a:lnTo>
                <a:lnTo>
                  <a:pt x="875" y="0"/>
                </a:lnTo>
                <a:lnTo>
                  <a:pt x="875" y="699"/>
                </a:lnTo>
                <a:lnTo>
                  <a:pt x="221" y="699"/>
                </a:lnTo>
                <a:lnTo>
                  <a:pt x="432" y="910"/>
                </a:lnTo>
                <a:lnTo>
                  <a:pt x="350" y="992"/>
                </a:lnTo>
                <a:lnTo>
                  <a:pt x="0" y="642"/>
                </a:lnTo>
                <a:lnTo>
                  <a:pt x="350" y="29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287962" y="608015"/>
            <a:ext cx="449262" cy="398461"/>
          </a:xfrm>
          <a:custGeom>
            <a:avLst/>
            <a:gdLst>
              <a:gd name="T0" fmla="*/ 281 w 1250"/>
              <a:gd name="T1" fmla="*/ 990 h 1108"/>
              <a:gd name="T2" fmla="*/ 281 w 1250"/>
              <a:gd name="T3" fmla="*/ 621 h 1108"/>
              <a:gd name="T4" fmla="*/ 484 w 1250"/>
              <a:gd name="T5" fmla="*/ 1107 h 1108"/>
              <a:gd name="T6" fmla="*/ 399 w 1250"/>
              <a:gd name="T7" fmla="*/ 1107 h 1108"/>
              <a:gd name="T8" fmla="*/ 281 w 1250"/>
              <a:gd name="T9" fmla="*/ 990 h 1108"/>
              <a:gd name="T10" fmla="*/ 399 w 1250"/>
              <a:gd name="T11" fmla="*/ 350 h 1108"/>
              <a:gd name="T12" fmla="*/ 456 w 1250"/>
              <a:gd name="T13" fmla="*/ 290 h 1108"/>
              <a:gd name="T14" fmla="*/ 399 w 1250"/>
              <a:gd name="T15" fmla="*/ 232 h 1108"/>
              <a:gd name="T16" fmla="*/ 342 w 1250"/>
              <a:gd name="T17" fmla="*/ 290 h 1108"/>
              <a:gd name="T18" fmla="*/ 399 w 1250"/>
              <a:gd name="T19" fmla="*/ 350 h 1108"/>
              <a:gd name="T20" fmla="*/ 1225 w 1250"/>
              <a:gd name="T21" fmla="*/ 768 h 1108"/>
              <a:gd name="T22" fmla="*/ 1162 w 1250"/>
              <a:gd name="T23" fmla="*/ 921 h 1108"/>
              <a:gd name="T24" fmla="*/ 733 w 1250"/>
              <a:gd name="T25" fmla="*/ 1099 h 1108"/>
              <a:gd name="T26" fmla="*/ 686 w 1250"/>
              <a:gd name="T27" fmla="*/ 1107 h 1108"/>
              <a:gd name="T28" fmla="*/ 579 w 1250"/>
              <a:gd name="T29" fmla="*/ 1036 h 1108"/>
              <a:gd name="T30" fmla="*/ 290 w 1250"/>
              <a:gd name="T31" fmla="*/ 336 h 1108"/>
              <a:gd name="T32" fmla="*/ 281 w 1250"/>
              <a:gd name="T33" fmla="*/ 290 h 1108"/>
              <a:gd name="T34" fmla="*/ 353 w 1250"/>
              <a:gd name="T35" fmla="*/ 186 h 1108"/>
              <a:gd name="T36" fmla="*/ 785 w 1250"/>
              <a:gd name="T37" fmla="*/ 8 h 1108"/>
              <a:gd name="T38" fmla="*/ 831 w 1250"/>
              <a:gd name="T39" fmla="*/ 0 h 1108"/>
              <a:gd name="T40" fmla="*/ 935 w 1250"/>
              <a:gd name="T41" fmla="*/ 71 h 1108"/>
              <a:gd name="T42" fmla="*/ 1225 w 1250"/>
              <a:gd name="T43" fmla="*/ 768 h 1108"/>
              <a:gd name="T44" fmla="*/ 87 w 1250"/>
              <a:gd name="T45" fmla="*/ 984 h 1108"/>
              <a:gd name="T46" fmla="*/ 24 w 1250"/>
              <a:gd name="T47" fmla="*/ 834 h 1108"/>
              <a:gd name="T48" fmla="*/ 167 w 1250"/>
              <a:gd name="T49" fmla="*/ 492 h 1108"/>
              <a:gd name="T50" fmla="*/ 167 w 1250"/>
              <a:gd name="T51" fmla="*/ 1017 h 1108"/>
              <a:gd name="T52" fmla="*/ 87 w 1250"/>
              <a:gd name="T53" fmla="*/ 984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0" h="1108">
                <a:moveTo>
                  <a:pt x="281" y="990"/>
                </a:moveTo>
                <a:lnTo>
                  <a:pt x="281" y="621"/>
                </a:lnTo>
                <a:lnTo>
                  <a:pt x="484" y="1107"/>
                </a:lnTo>
                <a:lnTo>
                  <a:pt x="399" y="1107"/>
                </a:lnTo>
                <a:cubicBezTo>
                  <a:pt x="336" y="1107"/>
                  <a:pt x="281" y="1053"/>
                  <a:pt x="281" y="990"/>
                </a:cubicBezTo>
                <a:close/>
                <a:moveTo>
                  <a:pt x="399" y="350"/>
                </a:moveTo>
                <a:cubicBezTo>
                  <a:pt x="432" y="350"/>
                  <a:pt x="456" y="323"/>
                  <a:pt x="456" y="290"/>
                </a:cubicBezTo>
                <a:cubicBezTo>
                  <a:pt x="456" y="257"/>
                  <a:pt x="432" y="232"/>
                  <a:pt x="399" y="232"/>
                </a:cubicBezTo>
                <a:cubicBezTo>
                  <a:pt x="366" y="232"/>
                  <a:pt x="342" y="257"/>
                  <a:pt x="342" y="290"/>
                </a:cubicBezTo>
                <a:cubicBezTo>
                  <a:pt x="342" y="323"/>
                  <a:pt x="366" y="350"/>
                  <a:pt x="399" y="350"/>
                </a:cubicBezTo>
                <a:close/>
                <a:moveTo>
                  <a:pt x="1225" y="768"/>
                </a:moveTo>
                <a:cubicBezTo>
                  <a:pt x="1249" y="828"/>
                  <a:pt x="1222" y="897"/>
                  <a:pt x="1162" y="921"/>
                </a:cubicBezTo>
                <a:lnTo>
                  <a:pt x="733" y="1099"/>
                </a:lnTo>
                <a:cubicBezTo>
                  <a:pt x="719" y="1105"/>
                  <a:pt x="703" y="1107"/>
                  <a:pt x="686" y="1107"/>
                </a:cubicBezTo>
                <a:cubicBezTo>
                  <a:pt x="640" y="1107"/>
                  <a:pt x="599" y="1080"/>
                  <a:pt x="579" y="1036"/>
                </a:cubicBezTo>
                <a:lnTo>
                  <a:pt x="290" y="336"/>
                </a:lnTo>
                <a:cubicBezTo>
                  <a:pt x="284" y="320"/>
                  <a:pt x="281" y="306"/>
                  <a:pt x="281" y="290"/>
                </a:cubicBezTo>
                <a:cubicBezTo>
                  <a:pt x="281" y="246"/>
                  <a:pt x="309" y="205"/>
                  <a:pt x="353" y="186"/>
                </a:cubicBezTo>
                <a:lnTo>
                  <a:pt x="785" y="8"/>
                </a:lnTo>
                <a:cubicBezTo>
                  <a:pt x="801" y="3"/>
                  <a:pt x="815" y="0"/>
                  <a:pt x="831" y="0"/>
                </a:cubicBezTo>
                <a:cubicBezTo>
                  <a:pt x="875" y="0"/>
                  <a:pt x="916" y="27"/>
                  <a:pt x="935" y="71"/>
                </a:cubicBezTo>
                <a:lnTo>
                  <a:pt x="1225" y="768"/>
                </a:lnTo>
                <a:close/>
                <a:moveTo>
                  <a:pt x="87" y="984"/>
                </a:moveTo>
                <a:cubicBezTo>
                  <a:pt x="27" y="960"/>
                  <a:pt x="0" y="894"/>
                  <a:pt x="24" y="834"/>
                </a:cubicBezTo>
                <a:lnTo>
                  <a:pt x="167" y="492"/>
                </a:lnTo>
                <a:lnTo>
                  <a:pt x="167" y="1017"/>
                </a:lnTo>
                <a:lnTo>
                  <a:pt x="87" y="98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05564" y="649288"/>
            <a:ext cx="377825" cy="315912"/>
          </a:xfrm>
          <a:custGeom>
            <a:avLst/>
            <a:gdLst>
              <a:gd name="T0" fmla="*/ 372 w 1051"/>
              <a:gd name="T1" fmla="*/ 591 h 876"/>
              <a:gd name="T2" fmla="*/ 541 w 1051"/>
              <a:gd name="T3" fmla="*/ 738 h 876"/>
              <a:gd name="T4" fmla="*/ 675 w 1051"/>
              <a:gd name="T5" fmla="*/ 640 h 876"/>
              <a:gd name="T6" fmla="*/ 593 w 1051"/>
              <a:gd name="T7" fmla="*/ 536 h 876"/>
              <a:gd name="T8" fmla="*/ 561 w 1051"/>
              <a:gd name="T9" fmla="*/ 525 h 876"/>
              <a:gd name="T10" fmla="*/ 0 w 1051"/>
              <a:gd name="T11" fmla="*/ 525 h 876"/>
              <a:gd name="T12" fmla="*/ 0 w 1051"/>
              <a:gd name="T13" fmla="*/ 408 h 876"/>
              <a:gd name="T14" fmla="*/ 1050 w 1051"/>
              <a:gd name="T15" fmla="*/ 408 h 876"/>
              <a:gd name="T16" fmla="*/ 1050 w 1051"/>
              <a:gd name="T17" fmla="*/ 525 h 876"/>
              <a:gd name="T18" fmla="*/ 823 w 1051"/>
              <a:gd name="T19" fmla="*/ 525 h 876"/>
              <a:gd name="T20" fmla="*/ 834 w 1051"/>
              <a:gd name="T21" fmla="*/ 544 h 876"/>
              <a:gd name="T22" fmla="*/ 853 w 1051"/>
              <a:gd name="T23" fmla="*/ 640 h 876"/>
              <a:gd name="T24" fmla="*/ 670 w 1051"/>
              <a:gd name="T25" fmla="*/ 859 h 876"/>
              <a:gd name="T26" fmla="*/ 544 w 1051"/>
              <a:gd name="T27" fmla="*/ 875 h 876"/>
              <a:gd name="T28" fmla="*/ 459 w 1051"/>
              <a:gd name="T29" fmla="*/ 867 h 876"/>
              <a:gd name="T30" fmla="*/ 306 w 1051"/>
              <a:gd name="T31" fmla="*/ 807 h 876"/>
              <a:gd name="T32" fmla="*/ 200 w 1051"/>
              <a:gd name="T33" fmla="*/ 591 h 876"/>
              <a:gd name="T34" fmla="*/ 372 w 1051"/>
              <a:gd name="T35" fmla="*/ 591 h 876"/>
              <a:gd name="T36" fmla="*/ 536 w 1051"/>
              <a:gd name="T37" fmla="*/ 140 h 876"/>
              <a:gd name="T38" fmla="*/ 407 w 1051"/>
              <a:gd name="T39" fmla="*/ 200 h 876"/>
              <a:gd name="T40" fmla="*/ 399 w 1051"/>
              <a:gd name="T41" fmla="*/ 238 h 876"/>
              <a:gd name="T42" fmla="*/ 443 w 1051"/>
              <a:gd name="T43" fmla="*/ 309 h 876"/>
              <a:gd name="T44" fmla="*/ 525 w 1051"/>
              <a:gd name="T45" fmla="*/ 350 h 876"/>
              <a:gd name="T46" fmla="*/ 257 w 1051"/>
              <a:gd name="T47" fmla="*/ 350 h 876"/>
              <a:gd name="T48" fmla="*/ 246 w 1051"/>
              <a:gd name="T49" fmla="*/ 337 h 876"/>
              <a:gd name="T50" fmla="*/ 224 w 1051"/>
              <a:gd name="T51" fmla="*/ 238 h 876"/>
              <a:gd name="T52" fmla="*/ 312 w 1051"/>
              <a:gd name="T53" fmla="*/ 66 h 876"/>
              <a:gd name="T54" fmla="*/ 539 w 1051"/>
              <a:gd name="T55" fmla="*/ 0 h 876"/>
              <a:gd name="T56" fmla="*/ 766 w 1051"/>
              <a:gd name="T57" fmla="*/ 74 h 876"/>
              <a:gd name="T58" fmla="*/ 850 w 1051"/>
              <a:gd name="T59" fmla="*/ 263 h 876"/>
              <a:gd name="T60" fmla="*/ 675 w 1051"/>
              <a:gd name="T61" fmla="*/ 263 h 876"/>
              <a:gd name="T62" fmla="*/ 536 w 1051"/>
              <a:gd name="T63" fmla="*/ 14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876">
                <a:moveTo>
                  <a:pt x="372" y="591"/>
                </a:moveTo>
                <a:cubicBezTo>
                  <a:pt x="372" y="695"/>
                  <a:pt x="438" y="738"/>
                  <a:pt x="541" y="738"/>
                </a:cubicBezTo>
                <a:cubicBezTo>
                  <a:pt x="613" y="738"/>
                  <a:pt x="675" y="709"/>
                  <a:pt x="675" y="640"/>
                </a:cubicBezTo>
                <a:cubicBezTo>
                  <a:pt x="675" y="575"/>
                  <a:pt x="641" y="560"/>
                  <a:pt x="593" y="536"/>
                </a:cubicBezTo>
                <a:cubicBezTo>
                  <a:pt x="585" y="533"/>
                  <a:pt x="571" y="528"/>
                  <a:pt x="561" y="525"/>
                </a:cubicBezTo>
                <a:lnTo>
                  <a:pt x="0" y="525"/>
                </a:lnTo>
                <a:lnTo>
                  <a:pt x="0" y="408"/>
                </a:lnTo>
                <a:lnTo>
                  <a:pt x="1050" y="408"/>
                </a:lnTo>
                <a:lnTo>
                  <a:pt x="1050" y="525"/>
                </a:lnTo>
                <a:lnTo>
                  <a:pt x="823" y="525"/>
                </a:lnTo>
                <a:cubicBezTo>
                  <a:pt x="826" y="531"/>
                  <a:pt x="831" y="539"/>
                  <a:pt x="834" y="544"/>
                </a:cubicBezTo>
                <a:cubicBezTo>
                  <a:pt x="845" y="572"/>
                  <a:pt x="853" y="604"/>
                  <a:pt x="853" y="640"/>
                </a:cubicBezTo>
                <a:cubicBezTo>
                  <a:pt x="853" y="767"/>
                  <a:pt x="771" y="830"/>
                  <a:pt x="670" y="859"/>
                </a:cubicBezTo>
                <a:cubicBezTo>
                  <a:pt x="632" y="870"/>
                  <a:pt x="591" y="875"/>
                  <a:pt x="544" y="875"/>
                </a:cubicBezTo>
                <a:cubicBezTo>
                  <a:pt x="517" y="875"/>
                  <a:pt x="487" y="872"/>
                  <a:pt x="459" y="867"/>
                </a:cubicBezTo>
                <a:cubicBezTo>
                  <a:pt x="399" y="855"/>
                  <a:pt x="348" y="838"/>
                  <a:pt x="306" y="807"/>
                </a:cubicBezTo>
                <a:cubicBezTo>
                  <a:pt x="244" y="760"/>
                  <a:pt x="200" y="698"/>
                  <a:pt x="200" y="591"/>
                </a:cubicBezTo>
                <a:lnTo>
                  <a:pt x="372" y="591"/>
                </a:lnTo>
                <a:close/>
                <a:moveTo>
                  <a:pt x="536" y="140"/>
                </a:moveTo>
                <a:cubicBezTo>
                  <a:pt x="474" y="140"/>
                  <a:pt x="428" y="160"/>
                  <a:pt x="407" y="200"/>
                </a:cubicBezTo>
                <a:cubicBezTo>
                  <a:pt x="402" y="211"/>
                  <a:pt x="399" y="224"/>
                  <a:pt x="399" y="238"/>
                </a:cubicBezTo>
                <a:cubicBezTo>
                  <a:pt x="399" y="265"/>
                  <a:pt x="416" y="290"/>
                  <a:pt x="443" y="309"/>
                </a:cubicBezTo>
                <a:cubicBezTo>
                  <a:pt x="465" y="323"/>
                  <a:pt x="487" y="337"/>
                  <a:pt x="525" y="350"/>
                </a:cubicBezTo>
                <a:lnTo>
                  <a:pt x="257" y="350"/>
                </a:lnTo>
                <a:cubicBezTo>
                  <a:pt x="254" y="345"/>
                  <a:pt x="249" y="342"/>
                  <a:pt x="246" y="337"/>
                </a:cubicBezTo>
                <a:cubicBezTo>
                  <a:pt x="230" y="309"/>
                  <a:pt x="224" y="276"/>
                  <a:pt x="224" y="238"/>
                </a:cubicBezTo>
                <a:cubicBezTo>
                  <a:pt x="224" y="160"/>
                  <a:pt x="265" y="103"/>
                  <a:pt x="312" y="66"/>
                </a:cubicBezTo>
                <a:cubicBezTo>
                  <a:pt x="368" y="27"/>
                  <a:pt x="442" y="0"/>
                  <a:pt x="539" y="0"/>
                </a:cubicBezTo>
                <a:cubicBezTo>
                  <a:pt x="635" y="0"/>
                  <a:pt x="714" y="28"/>
                  <a:pt x="766" y="74"/>
                </a:cubicBezTo>
                <a:cubicBezTo>
                  <a:pt x="814" y="117"/>
                  <a:pt x="850" y="178"/>
                  <a:pt x="850" y="263"/>
                </a:cubicBezTo>
                <a:lnTo>
                  <a:pt x="675" y="263"/>
                </a:lnTo>
                <a:cubicBezTo>
                  <a:pt x="675" y="179"/>
                  <a:pt x="622" y="140"/>
                  <a:pt x="536" y="14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67599" y="596901"/>
            <a:ext cx="420688" cy="420689"/>
          </a:xfrm>
          <a:custGeom>
            <a:avLst/>
            <a:gdLst>
              <a:gd name="T0" fmla="*/ 494 w 1168"/>
              <a:gd name="T1" fmla="*/ 293 h 1168"/>
              <a:gd name="T2" fmla="*/ 607 w 1168"/>
              <a:gd name="T3" fmla="*/ 560 h 1168"/>
              <a:gd name="T4" fmla="*/ 35 w 1168"/>
              <a:gd name="T5" fmla="*/ 1132 h 1168"/>
              <a:gd name="T6" fmla="*/ 0 w 1168"/>
              <a:gd name="T7" fmla="*/ 1050 h 1168"/>
              <a:gd name="T8" fmla="*/ 0 w 1168"/>
              <a:gd name="T9" fmla="*/ 235 h 1168"/>
              <a:gd name="T10" fmla="*/ 117 w 1168"/>
              <a:gd name="T11" fmla="*/ 118 h 1168"/>
              <a:gd name="T12" fmla="*/ 538 w 1168"/>
              <a:gd name="T13" fmla="*/ 118 h 1168"/>
              <a:gd name="T14" fmla="*/ 494 w 1168"/>
              <a:gd name="T15" fmla="*/ 293 h 1168"/>
              <a:gd name="T16" fmla="*/ 582 w 1168"/>
              <a:gd name="T17" fmla="*/ 293 h 1168"/>
              <a:gd name="T18" fmla="*/ 875 w 1168"/>
              <a:gd name="T19" fmla="*/ 0 h 1168"/>
              <a:gd name="T20" fmla="*/ 1167 w 1168"/>
              <a:gd name="T21" fmla="*/ 293 h 1168"/>
              <a:gd name="T22" fmla="*/ 875 w 1168"/>
              <a:gd name="T23" fmla="*/ 585 h 1168"/>
              <a:gd name="T24" fmla="*/ 582 w 1168"/>
              <a:gd name="T25" fmla="*/ 293 h 1168"/>
              <a:gd name="T26" fmla="*/ 557 w 1168"/>
              <a:gd name="T27" fmla="*/ 779 h 1168"/>
              <a:gd name="T28" fmla="*/ 875 w 1168"/>
              <a:gd name="T29" fmla="*/ 673 h 1168"/>
              <a:gd name="T30" fmla="*/ 1050 w 1168"/>
              <a:gd name="T31" fmla="*/ 703 h 1168"/>
              <a:gd name="T32" fmla="*/ 1050 w 1168"/>
              <a:gd name="T33" fmla="*/ 1050 h 1168"/>
              <a:gd name="T34" fmla="*/ 932 w 1168"/>
              <a:gd name="T35" fmla="*/ 1167 h 1168"/>
              <a:gd name="T36" fmla="*/ 525 w 1168"/>
              <a:gd name="T37" fmla="*/ 1167 h 1168"/>
              <a:gd name="T38" fmla="*/ 525 w 1168"/>
              <a:gd name="T39" fmla="*/ 848 h 1168"/>
              <a:gd name="T40" fmla="*/ 557 w 1168"/>
              <a:gd name="T41" fmla="*/ 779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8" h="1168">
                <a:moveTo>
                  <a:pt x="494" y="293"/>
                </a:moveTo>
                <a:cubicBezTo>
                  <a:pt x="494" y="396"/>
                  <a:pt x="538" y="492"/>
                  <a:pt x="607" y="560"/>
                </a:cubicBezTo>
                <a:lnTo>
                  <a:pt x="35" y="1132"/>
                </a:lnTo>
                <a:cubicBezTo>
                  <a:pt x="13" y="1110"/>
                  <a:pt x="0" y="1083"/>
                  <a:pt x="0" y="1050"/>
                </a:cubicBezTo>
                <a:lnTo>
                  <a:pt x="0" y="235"/>
                </a:lnTo>
                <a:cubicBezTo>
                  <a:pt x="0" y="172"/>
                  <a:pt x="54" y="118"/>
                  <a:pt x="117" y="118"/>
                </a:cubicBezTo>
                <a:lnTo>
                  <a:pt x="538" y="118"/>
                </a:lnTo>
                <a:cubicBezTo>
                  <a:pt x="511" y="170"/>
                  <a:pt x="494" y="230"/>
                  <a:pt x="494" y="293"/>
                </a:cubicBezTo>
                <a:close/>
                <a:moveTo>
                  <a:pt x="582" y="293"/>
                </a:moveTo>
                <a:cubicBezTo>
                  <a:pt x="582" y="131"/>
                  <a:pt x="713" y="0"/>
                  <a:pt x="875" y="0"/>
                </a:cubicBezTo>
                <a:cubicBezTo>
                  <a:pt x="1036" y="0"/>
                  <a:pt x="1167" y="131"/>
                  <a:pt x="1167" y="293"/>
                </a:cubicBezTo>
                <a:cubicBezTo>
                  <a:pt x="1167" y="454"/>
                  <a:pt x="1036" y="585"/>
                  <a:pt x="875" y="585"/>
                </a:cubicBezTo>
                <a:cubicBezTo>
                  <a:pt x="713" y="585"/>
                  <a:pt x="582" y="454"/>
                  <a:pt x="582" y="293"/>
                </a:cubicBezTo>
                <a:close/>
                <a:moveTo>
                  <a:pt x="557" y="779"/>
                </a:moveTo>
                <a:cubicBezTo>
                  <a:pt x="645" y="714"/>
                  <a:pt x="757" y="673"/>
                  <a:pt x="875" y="673"/>
                </a:cubicBezTo>
                <a:cubicBezTo>
                  <a:pt x="935" y="673"/>
                  <a:pt x="995" y="684"/>
                  <a:pt x="1050" y="703"/>
                </a:cubicBezTo>
                <a:lnTo>
                  <a:pt x="1050" y="1050"/>
                </a:lnTo>
                <a:cubicBezTo>
                  <a:pt x="1050" y="1113"/>
                  <a:pt x="995" y="1167"/>
                  <a:pt x="932" y="1167"/>
                </a:cubicBezTo>
                <a:lnTo>
                  <a:pt x="525" y="1167"/>
                </a:lnTo>
                <a:lnTo>
                  <a:pt x="525" y="848"/>
                </a:lnTo>
                <a:cubicBezTo>
                  <a:pt x="525" y="820"/>
                  <a:pt x="538" y="796"/>
                  <a:pt x="557" y="77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29637" y="681038"/>
            <a:ext cx="463550" cy="252412"/>
          </a:xfrm>
          <a:custGeom>
            <a:avLst/>
            <a:gdLst>
              <a:gd name="T0" fmla="*/ 1168 w 1286"/>
              <a:gd name="T1" fmla="*/ 117 h 701"/>
              <a:gd name="T2" fmla="*/ 1050 w 1286"/>
              <a:gd name="T3" fmla="*/ 117 h 701"/>
              <a:gd name="T4" fmla="*/ 1050 w 1286"/>
              <a:gd name="T5" fmla="*/ 350 h 701"/>
              <a:gd name="T6" fmla="*/ 935 w 1286"/>
              <a:gd name="T7" fmla="*/ 350 h 701"/>
              <a:gd name="T8" fmla="*/ 935 w 1286"/>
              <a:gd name="T9" fmla="*/ 117 h 701"/>
              <a:gd name="T10" fmla="*/ 818 w 1286"/>
              <a:gd name="T11" fmla="*/ 117 h 701"/>
              <a:gd name="T12" fmla="*/ 818 w 1286"/>
              <a:gd name="T13" fmla="*/ 350 h 701"/>
              <a:gd name="T14" fmla="*/ 700 w 1286"/>
              <a:gd name="T15" fmla="*/ 350 h 701"/>
              <a:gd name="T16" fmla="*/ 700 w 1286"/>
              <a:gd name="T17" fmla="*/ 117 h 701"/>
              <a:gd name="T18" fmla="*/ 585 w 1286"/>
              <a:gd name="T19" fmla="*/ 117 h 701"/>
              <a:gd name="T20" fmla="*/ 585 w 1286"/>
              <a:gd name="T21" fmla="*/ 350 h 701"/>
              <a:gd name="T22" fmla="*/ 468 w 1286"/>
              <a:gd name="T23" fmla="*/ 350 h 701"/>
              <a:gd name="T24" fmla="*/ 468 w 1286"/>
              <a:gd name="T25" fmla="*/ 117 h 701"/>
              <a:gd name="T26" fmla="*/ 350 w 1286"/>
              <a:gd name="T27" fmla="*/ 117 h 701"/>
              <a:gd name="T28" fmla="*/ 350 w 1286"/>
              <a:gd name="T29" fmla="*/ 350 h 701"/>
              <a:gd name="T30" fmla="*/ 235 w 1286"/>
              <a:gd name="T31" fmla="*/ 350 h 701"/>
              <a:gd name="T32" fmla="*/ 235 w 1286"/>
              <a:gd name="T33" fmla="*/ 117 h 701"/>
              <a:gd name="T34" fmla="*/ 118 w 1286"/>
              <a:gd name="T35" fmla="*/ 117 h 701"/>
              <a:gd name="T36" fmla="*/ 118 w 1286"/>
              <a:gd name="T37" fmla="*/ 582 h 701"/>
              <a:gd name="T38" fmla="*/ 1168 w 1286"/>
              <a:gd name="T39" fmla="*/ 582 h 701"/>
              <a:gd name="T40" fmla="*/ 1168 w 1286"/>
              <a:gd name="T41" fmla="*/ 117 h 701"/>
              <a:gd name="T42" fmla="*/ 1285 w 1286"/>
              <a:gd name="T43" fmla="*/ 117 h 701"/>
              <a:gd name="T44" fmla="*/ 1285 w 1286"/>
              <a:gd name="T45" fmla="*/ 582 h 701"/>
              <a:gd name="T46" fmla="*/ 1168 w 1286"/>
              <a:gd name="T47" fmla="*/ 700 h 701"/>
              <a:gd name="T48" fmla="*/ 118 w 1286"/>
              <a:gd name="T49" fmla="*/ 700 h 701"/>
              <a:gd name="T50" fmla="*/ 0 w 1286"/>
              <a:gd name="T51" fmla="*/ 582 h 701"/>
              <a:gd name="T52" fmla="*/ 0 w 1286"/>
              <a:gd name="T53" fmla="*/ 117 h 701"/>
              <a:gd name="T54" fmla="*/ 118 w 1286"/>
              <a:gd name="T55" fmla="*/ 0 h 701"/>
              <a:gd name="T56" fmla="*/ 1168 w 1286"/>
              <a:gd name="T57" fmla="*/ 0 h 701"/>
              <a:gd name="T58" fmla="*/ 1285 w 1286"/>
              <a:gd name="T59" fmla="*/ 1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701">
                <a:moveTo>
                  <a:pt x="1168" y="117"/>
                </a:moveTo>
                <a:lnTo>
                  <a:pt x="1050" y="117"/>
                </a:lnTo>
                <a:lnTo>
                  <a:pt x="1050" y="350"/>
                </a:lnTo>
                <a:lnTo>
                  <a:pt x="935" y="350"/>
                </a:lnTo>
                <a:lnTo>
                  <a:pt x="935" y="117"/>
                </a:lnTo>
                <a:lnTo>
                  <a:pt x="818" y="117"/>
                </a:lnTo>
                <a:lnTo>
                  <a:pt x="818" y="350"/>
                </a:lnTo>
                <a:lnTo>
                  <a:pt x="700" y="350"/>
                </a:lnTo>
                <a:lnTo>
                  <a:pt x="700" y="117"/>
                </a:lnTo>
                <a:lnTo>
                  <a:pt x="585" y="117"/>
                </a:lnTo>
                <a:lnTo>
                  <a:pt x="585" y="350"/>
                </a:lnTo>
                <a:lnTo>
                  <a:pt x="468" y="350"/>
                </a:lnTo>
                <a:lnTo>
                  <a:pt x="468" y="117"/>
                </a:lnTo>
                <a:lnTo>
                  <a:pt x="350" y="117"/>
                </a:lnTo>
                <a:lnTo>
                  <a:pt x="350" y="350"/>
                </a:lnTo>
                <a:lnTo>
                  <a:pt x="235" y="350"/>
                </a:lnTo>
                <a:lnTo>
                  <a:pt x="235" y="117"/>
                </a:lnTo>
                <a:lnTo>
                  <a:pt x="118" y="117"/>
                </a:lnTo>
                <a:lnTo>
                  <a:pt x="118" y="582"/>
                </a:lnTo>
                <a:lnTo>
                  <a:pt x="1168" y="582"/>
                </a:lnTo>
                <a:lnTo>
                  <a:pt x="1168" y="117"/>
                </a:lnTo>
                <a:close/>
                <a:moveTo>
                  <a:pt x="1285" y="117"/>
                </a:moveTo>
                <a:lnTo>
                  <a:pt x="1285" y="582"/>
                </a:lnTo>
                <a:cubicBezTo>
                  <a:pt x="1285" y="645"/>
                  <a:pt x="1231" y="700"/>
                  <a:pt x="1168" y="700"/>
                </a:cubicBezTo>
                <a:lnTo>
                  <a:pt x="118" y="700"/>
                </a:lnTo>
                <a:cubicBezTo>
                  <a:pt x="55" y="700"/>
                  <a:pt x="0" y="645"/>
                  <a:pt x="0" y="582"/>
                </a:cubicBezTo>
                <a:lnTo>
                  <a:pt x="0" y="117"/>
                </a:lnTo>
                <a:cubicBezTo>
                  <a:pt x="0" y="54"/>
                  <a:pt x="55" y="0"/>
                  <a:pt x="118" y="0"/>
                </a:cubicBezTo>
                <a:lnTo>
                  <a:pt x="1168" y="0"/>
                </a:lnTo>
                <a:cubicBezTo>
                  <a:pt x="1231" y="0"/>
                  <a:pt x="1285" y="54"/>
                  <a:pt x="128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53589" y="639763"/>
            <a:ext cx="377825" cy="336550"/>
          </a:xfrm>
          <a:custGeom>
            <a:avLst/>
            <a:gdLst>
              <a:gd name="T0" fmla="*/ 525 w 1051"/>
              <a:gd name="T1" fmla="*/ 818 h 936"/>
              <a:gd name="T2" fmla="*/ 525 w 1051"/>
              <a:gd name="T3" fmla="*/ 585 h 936"/>
              <a:gd name="T4" fmla="*/ 175 w 1051"/>
              <a:gd name="T5" fmla="*/ 585 h 936"/>
              <a:gd name="T6" fmla="*/ 175 w 1051"/>
              <a:gd name="T7" fmla="*/ 818 h 936"/>
              <a:gd name="T8" fmla="*/ 525 w 1051"/>
              <a:gd name="T9" fmla="*/ 818 h 936"/>
              <a:gd name="T10" fmla="*/ 993 w 1051"/>
              <a:gd name="T11" fmla="*/ 585 h 936"/>
              <a:gd name="T12" fmla="*/ 993 w 1051"/>
              <a:gd name="T13" fmla="*/ 935 h 936"/>
              <a:gd name="T14" fmla="*/ 875 w 1051"/>
              <a:gd name="T15" fmla="*/ 935 h 936"/>
              <a:gd name="T16" fmla="*/ 875 w 1051"/>
              <a:gd name="T17" fmla="*/ 585 h 936"/>
              <a:gd name="T18" fmla="*/ 643 w 1051"/>
              <a:gd name="T19" fmla="*/ 585 h 936"/>
              <a:gd name="T20" fmla="*/ 643 w 1051"/>
              <a:gd name="T21" fmla="*/ 935 h 936"/>
              <a:gd name="T22" fmla="*/ 58 w 1051"/>
              <a:gd name="T23" fmla="*/ 935 h 936"/>
              <a:gd name="T24" fmla="*/ 58 w 1051"/>
              <a:gd name="T25" fmla="*/ 585 h 936"/>
              <a:gd name="T26" fmla="*/ 0 w 1051"/>
              <a:gd name="T27" fmla="*/ 585 h 936"/>
              <a:gd name="T28" fmla="*/ 0 w 1051"/>
              <a:gd name="T29" fmla="*/ 468 h 936"/>
              <a:gd name="T30" fmla="*/ 58 w 1051"/>
              <a:gd name="T31" fmla="*/ 175 h 936"/>
              <a:gd name="T32" fmla="*/ 993 w 1051"/>
              <a:gd name="T33" fmla="*/ 175 h 936"/>
              <a:gd name="T34" fmla="*/ 1050 w 1051"/>
              <a:gd name="T35" fmla="*/ 468 h 936"/>
              <a:gd name="T36" fmla="*/ 1050 w 1051"/>
              <a:gd name="T37" fmla="*/ 585 h 936"/>
              <a:gd name="T38" fmla="*/ 993 w 1051"/>
              <a:gd name="T39" fmla="*/ 585 h 936"/>
              <a:gd name="T40" fmla="*/ 993 w 1051"/>
              <a:gd name="T41" fmla="*/ 0 h 936"/>
              <a:gd name="T42" fmla="*/ 993 w 1051"/>
              <a:gd name="T43" fmla="*/ 118 h 936"/>
              <a:gd name="T44" fmla="*/ 58 w 1051"/>
              <a:gd name="T45" fmla="*/ 118 h 936"/>
              <a:gd name="T46" fmla="*/ 58 w 1051"/>
              <a:gd name="T47" fmla="*/ 0 h 936"/>
              <a:gd name="T48" fmla="*/ 993 w 1051"/>
              <a:gd name="T4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936">
                <a:moveTo>
                  <a:pt x="525" y="818"/>
                </a:moveTo>
                <a:lnTo>
                  <a:pt x="525" y="585"/>
                </a:lnTo>
                <a:lnTo>
                  <a:pt x="175" y="585"/>
                </a:lnTo>
                <a:lnTo>
                  <a:pt x="175" y="818"/>
                </a:lnTo>
                <a:lnTo>
                  <a:pt x="525" y="818"/>
                </a:lnTo>
                <a:close/>
                <a:moveTo>
                  <a:pt x="993" y="585"/>
                </a:moveTo>
                <a:lnTo>
                  <a:pt x="993" y="935"/>
                </a:lnTo>
                <a:lnTo>
                  <a:pt x="875" y="935"/>
                </a:lnTo>
                <a:lnTo>
                  <a:pt x="875" y="585"/>
                </a:lnTo>
                <a:lnTo>
                  <a:pt x="643" y="585"/>
                </a:lnTo>
                <a:lnTo>
                  <a:pt x="643" y="935"/>
                </a:lnTo>
                <a:lnTo>
                  <a:pt x="58" y="935"/>
                </a:lnTo>
                <a:lnTo>
                  <a:pt x="58" y="585"/>
                </a:lnTo>
                <a:lnTo>
                  <a:pt x="0" y="585"/>
                </a:lnTo>
                <a:lnTo>
                  <a:pt x="0" y="468"/>
                </a:lnTo>
                <a:lnTo>
                  <a:pt x="58" y="175"/>
                </a:lnTo>
                <a:lnTo>
                  <a:pt x="993" y="175"/>
                </a:lnTo>
                <a:lnTo>
                  <a:pt x="1050" y="468"/>
                </a:lnTo>
                <a:lnTo>
                  <a:pt x="1050" y="585"/>
                </a:lnTo>
                <a:lnTo>
                  <a:pt x="993" y="585"/>
                </a:lnTo>
                <a:close/>
                <a:moveTo>
                  <a:pt x="993" y="0"/>
                </a:moveTo>
                <a:lnTo>
                  <a:pt x="993" y="118"/>
                </a:lnTo>
                <a:lnTo>
                  <a:pt x="58" y="118"/>
                </a:lnTo>
                <a:lnTo>
                  <a:pt x="58" y="0"/>
                </a:lnTo>
                <a:lnTo>
                  <a:pt x="99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15624" y="639763"/>
            <a:ext cx="419100" cy="336550"/>
          </a:xfrm>
          <a:custGeom>
            <a:avLst/>
            <a:gdLst>
              <a:gd name="T0" fmla="*/ 115 w 1166"/>
              <a:gd name="T1" fmla="*/ 410 h 936"/>
              <a:gd name="T2" fmla="*/ 115 w 1166"/>
              <a:gd name="T3" fmla="*/ 525 h 936"/>
              <a:gd name="T4" fmla="*/ 233 w 1166"/>
              <a:gd name="T5" fmla="*/ 525 h 936"/>
              <a:gd name="T6" fmla="*/ 233 w 1166"/>
              <a:gd name="T7" fmla="*/ 410 h 936"/>
              <a:gd name="T8" fmla="*/ 115 w 1166"/>
              <a:gd name="T9" fmla="*/ 410 h 936"/>
              <a:gd name="T10" fmla="*/ 0 w 1166"/>
              <a:gd name="T11" fmla="*/ 585 h 936"/>
              <a:gd name="T12" fmla="*/ 0 w 1166"/>
              <a:gd name="T13" fmla="*/ 350 h 936"/>
              <a:gd name="T14" fmla="*/ 1165 w 1166"/>
              <a:gd name="T15" fmla="*/ 350 h 936"/>
              <a:gd name="T16" fmla="*/ 1165 w 1166"/>
              <a:gd name="T17" fmla="*/ 585 h 936"/>
              <a:gd name="T18" fmla="*/ 0 w 1166"/>
              <a:gd name="T19" fmla="*/ 585 h 936"/>
              <a:gd name="T20" fmla="*/ 233 w 1166"/>
              <a:gd name="T21" fmla="*/ 175 h 936"/>
              <a:gd name="T22" fmla="*/ 233 w 1166"/>
              <a:gd name="T23" fmla="*/ 60 h 936"/>
              <a:gd name="T24" fmla="*/ 115 w 1166"/>
              <a:gd name="T25" fmla="*/ 60 h 936"/>
              <a:gd name="T26" fmla="*/ 115 w 1166"/>
              <a:gd name="T27" fmla="*/ 175 h 936"/>
              <a:gd name="T28" fmla="*/ 233 w 1166"/>
              <a:gd name="T29" fmla="*/ 175 h 936"/>
              <a:gd name="T30" fmla="*/ 0 w 1166"/>
              <a:gd name="T31" fmla="*/ 0 h 936"/>
              <a:gd name="T32" fmla="*/ 1165 w 1166"/>
              <a:gd name="T33" fmla="*/ 0 h 936"/>
              <a:gd name="T34" fmla="*/ 1165 w 1166"/>
              <a:gd name="T35" fmla="*/ 235 h 936"/>
              <a:gd name="T36" fmla="*/ 0 w 1166"/>
              <a:gd name="T37" fmla="*/ 235 h 936"/>
              <a:gd name="T38" fmla="*/ 0 w 1166"/>
              <a:gd name="T39" fmla="*/ 0 h 936"/>
              <a:gd name="T40" fmla="*/ 115 w 1166"/>
              <a:gd name="T41" fmla="*/ 760 h 936"/>
              <a:gd name="T42" fmla="*/ 115 w 1166"/>
              <a:gd name="T43" fmla="*/ 875 h 936"/>
              <a:gd name="T44" fmla="*/ 233 w 1166"/>
              <a:gd name="T45" fmla="*/ 875 h 936"/>
              <a:gd name="T46" fmla="*/ 233 w 1166"/>
              <a:gd name="T47" fmla="*/ 760 h 936"/>
              <a:gd name="T48" fmla="*/ 115 w 1166"/>
              <a:gd name="T49" fmla="*/ 760 h 936"/>
              <a:gd name="T50" fmla="*/ 0 w 1166"/>
              <a:gd name="T51" fmla="*/ 935 h 936"/>
              <a:gd name="T52" fmla="*/ 0 w 1166"/>
              <a:gd name="T53" fmla="*/ 700 h 936"/>
              <a:gd name="T54" fmla="*/ 1165 w 1166"/>
              <a:gd name="T55" fmla="*/ 700 h 936"/>
              <a:gd name="T56" fmla="*/ 1165 w 1166"/>
              <a:gd name="T57" fmla="*/ 935 h 936"/>
              <a:gd name="T58" fmla="*/ 0 w 1166"/>
              <a:gd name="T59" fmla="*/ 9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936">
                <a:moveTo>
                  <a:pt x="115" y="410"/>
                </a:moveTo>
                <a:lnTo>
                  <a:pt x="115" y="525"/>
                </a:lnTo>
                <a:lnTo>
                  <a:pt x="233" y="525"/>
                </a:lnTo>
                <a:lnTo>
                  <a:pt x="233" y="410"/>
                </a:lnTo>
                <a:lnTo>
                  <a:pt x="115" y="410"/>
                </a:lnTo>
                <a:close/>
                <a:moveTo>
                  <a:pt x="0" y="585"/>
                </a:moveTo>
                <a:lnTo>
                  <a:pt x="0" y="350"/>
                </a:lnTo>
                <a:lnTo>
                  <a:pt x="1165" y="350"/>
                </a:lnTo>
                <a:lnTo>
                  <a:pt x="1165" y="585"/>
                </a:lnTo>
                <a:lnTo>
                  <a:pt x="0" y="585"/>
                </a:lnTo>
                <a:close/>
                <a:moveTo>
                  <a:pt x="233" y="175"/>
                </a:moveTo>
                <a:lnTo>
                  <a:pt x="233" y="60"/>
                </a:lnTo>
                <a:lnTo>
                  <a:pt x="115" y="60"/>
                </a:lnTo>
                <a:lnTo>
                  <a:pt x="115" y="175"/>
                </a:lnTo>
                <a:lnTo>
                  <a:pt x="233" y="175"/>
                </a:lnTo>
                <a:close/>
                <a:moveTo>
                  <a:pt x="0" y="0"/>
                </a:moveTo>
                <a:lnTo>
                  <a:pt x="1165" y="0"/>
                </a:lnTo>
                <a:lnTo>
                  <a:pt x="1165" y="235"/>
                </a:lnTo>
                <a:lnTo>
                  <a:pt x="0" y="235"/>
                </a:lnTo>
                <a:lnTo>
                  <a:pt x="0" y="0"/>
                </a:lnTo>
                <a:close/>
                <a:moveTo>
                  <a:pt x="115" y="760"/>
                </a:moveTo>
                <a:lnTo>
                  <a:pt x="115" y="875"/>
                </a:lnTo>
                <a:lnTo>
                  <a:pt x="233" y="875"/>
                </a:lnTo>
                <a:lnTo>
                  <a:pt x="233" y="760"/>
                </a:lnTo>
                <a:lnTo>
                  <a:pt x="115" y="760"/>
                </a:lnTo>
                <a:close/>
                <a:moveTo>
                  <a:pt x="0" y="935"/>
                </a:moveTo>
                <a:lnTo>
                  <a:pt x="0" y="700"/>
                </a:lnTo>
                <a:lnTo>
                  <a:pt x="1165" y="700"/>
                </a:lnTo>
                <a:lnTo>
                  <a:pt x="1165" y="935"/>
                </a:lnTo>
                <a:lnTo>
                  <a:pt x="0" y="93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70025"/>
            <a:ext cx="419100" cy="419100"/>
          </a:xfrm>
          <a:custGeom>
            <a:avLst/>
            <a:gdLst>
              <a:gd name="T0" fmla="*/ 815 w 1166"/>
              <a:gd name="T1" fmla="*/ 814 h 1165"/>
              <a:gd name="T2" fmla="*/ 465 w 1166"/>
              <a:gd name="T3" fmla="*/ 626 h 1165"/>
              <a:gd name="T4" fmla="*/ 465 w 1166"/>
              <a:gd name="T5" fmla="*/ 1006 h 1165"/>
              <a:gd name="T6" fmla="*/ 815 w 1166"/>
              <a:gd name="T7" fmla="*/ 814 h 1165"/>
              <a:gd name="T8" fmla="*/ 1165 w 1166"/>
              <a:gd name="T9" fmla="*/ 582 h 1165"/>
              <a:gd name="T10" fmla="*/ 1165 w 1166"/>
              <a:gd name="T11" fmla="*/ 1050 h 1165"/>
              <a:gd name="T12" fmla="*/ 1050 w 1166"/>
              <a:gd name="T13" fmla="*/ 1164 h 1165"/>
              <a:gd name="T14" fmla="*/ 115 w 1166"/>
              <a:gd name="T15" fmla="*/ 1164 h 1165"/>
              <a:gd name="T16" fmla="*/ 0 w 1166"/>
              <a:gd name="T17" fmla="*/ 1050 h 1165"/>
              <a:gd name="T18" fmla="*/ 0 w 1166"/>
              <a:gd name="T19" fmla="*/ 582 h 1165"/>
              <a:gd name="T20" fmla="*/ 115 w 1166"/>
              <a:gd name="T21" fmla="*/ 464 h 1165"/>
              <a:gd name="T22" fmla="*/ 1050 w 1166"/>
              <a:gd name="T23" fmla="*/ 464 h 1165"/>
              <a:gd name="T24" fmla="*/ 1165 w 1166"/>
              <a:gd name="T25" fmla="*/ 582 h 1165"/>
              <a:gd name="T26" fmla="*/ 932 w 1166"/>
              <a:gd name="T27" fmla="*/ 0 h 1165"/>
              <a:gd name="T28" fmla="*/ 932 w 1166"/>
              <a:gd name="T29" fmla="*/ 115 h 1165"/>
              <a:gd name="T30" fmla="*/ 232 w 1166"/>
              <a:gd name="T31" fmla="*/ 115 h 1165"/>
              <a:gd name="T32" fmla="*/ 232 w 1166"/>
              <a:gd name="T33" fmla="*/ 0 h 1165"/>
              <a:gd name="T34" fmla="*/ 932 w 1166"/>
              <a:gd name="T35" fmla="*/ 0 h 1165"/>
              <a:gd name="T36" fmla="*/ 1050 w 1166"/>
              <a:gd name="T37" fmla="*/ 350 h 1165"/>
              <a:gd name="T38" fmla="*/ 115 w 1166"/>
              <a:gd name="T39" fmla="*/ 350 h 1165"/>
              <a:gd name="T40" fmla="*/ 115 w 1166"/>
              <a:gd name="T41" fmla="*/ 232 h 1165"/>
              <a:gd name="T42" fmla="*/ 1050 w 1166"/>
              <a:gd name="T43" fmla="*/ 232 h 1165"/>
              <a:gd name="T44" fmla="*/ 1050 w 1166"/>
              <a:gd name="T45" fmla="*/ 35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815" y="814"/>
                </a:moveTo>
                <a:lnTo>
                  <a:pt x="465" y="626"/>
                </a:lnTo>
                <a:lnTo>
                  <a:pt x="465" y="1006"/>
                </a:lnTo>
                <a:lnTo>
                  <a:pt x="815" y="814"/>
                </a:lnTo>
                <a:close/>
                <a:moveTo>
                  <a:pt x="1165" y="582"/>
                </a:moveTo>
                <a:lnTo>
                  <a:pt x="1165" y="1050"/>
                </a:lnTo>
                <a:cubicBezTo>
                  <a:pt x="1165" y="1112"/>
                  <a:pt x="1113" y="1164"/>
                  <a:pt x="1050" y="1164"/>
                </a:cubicBezTo>
                <a:lnTo>
                  <a:pt x="115" y="1164"/>
                </a:lnTo>
                <a:cubicBezTo>
                  <a:pt x="52" y="1164"/>
                  <a:pt x="0" y="1112"/>
                  <a:pt x="0" y="1050"/>
                </a:cubicBezTo>
                <a:lnTo>
                  <a:pt x="0" y="582"/>
                </a:lnTo>
                <a:cubicBezTo>
                  <a:pt x="0" y="519"/>
                  <a:pt x="52" y="464"/>
                  <a:pt x="115" y="464"/>
                </a:cubicBezTo>
                <a:lnTo>
                  <a:pt x="1050" y="464"/>
                </a:lnTo>
                <a:cubicBezTo>
                  <a:pt x="1113" y="464"/>
                  <a:pt x="1165" y="519"/>
                  <a:pt x="1165" y="582"/>
                </a:cubicBezTo>
                <a:close/>
                <a:moveTo>
                  <a:pt x="932" y="0"/>
                </a:moveTo>
                <a:lnTo>
                  <a:pt x="932" y="115"/>
                </a:lnTo>
                <a:lnTo>
                  <a:pt x="232" y="115"/>
                </a:lnTo>
                <a:lnTo>
                  <a:pt x="232" y="0"/>
                </a:lnTo>
                <a:lnTo>
                  <a:pt x="932" y="0"/>
                </a:lnTo>
                <a:close/>
                <a:moveTo>
                  <a:pt x="1050" y="350"/>
                </a:moveTo>
                <a:lnTo>
                  <a:pt x="115" y="350"/>
                </a:lnTo>
                <a:lnTo>
                  <a:pt x="115" y="232"/>
                </a:lnTo>
                <a:lnTo>
                  <a:pt x="1050" y="232"/>
                </a:lnTo>
                <a:lnTo>
                  <a:pt x="105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30424" y="1490664"/>
            <a:ext cx="419100" cy="377825"/>
          </a:xfrm>
          <a:custGeom>
            <a:avLst/>
            <a:gdLst>
              <a:gd name="T0" fmla="*/ 757 w 1165"/>
              <a:gd name="T1" fmla="*/ 787 h 1051"/>
              <a:gd name="T2" fmla="*/ 962 w 1165"/>
              <a:gd name="T3" fmla="*/ 582 h 1051"/>
              <a:gd name="T4" fmla="*/ 757 w 1165"/>
              <a:gd name="T5" fmla="*/ 377 h 1051"/>
              <a:gd name="T6" fmla="*/ 757 w 1165"/>
              <a:gd name="T7" fmla="*/ 525 h 1051"/>
              <a:gd name="T8" fmla="*/ 407 w 1165"/>
              <a:gd name="T9" fmla="*/ 525 h 1051"/>
              <a:gd name="T10" fmla="*/ 407 w 1165"/>
              <a:gd name="T11" fmla="*/ 377 h 1051"/>
              <a:gd name="T12" fmla="*/ 202 w 1165"/>
              <a:gd name="T13" fmla="*/ 582 h 1051"/>
              <a:gd name="T14" fmla="*/ 407 w 1165"/>
              <a:gd name="T15" fmla="*/ 787 h 1051"/>
              <a:gd name="T16" fmla="*/ 407 w 1165"/>
              <a:gd name="T17" fmla="*/ 640 h 1051"/>
              <a:gd name="T18" fmla="*/ 757 w 1165"/>
              <a:gd name="T19" fmla="*/ 640 h 1051"/>
              <a:gd name="T20" fmla="*/ 757 w 1165"/>
              <a:gd name="T21" fmla="*/ 787 h 1051"/>
              <a:gd name="T22" fmla="*/ 1164 w 1165"/>
              <a:gd name="T23" fmla="*/ 232 h 1051"/>
              <a:gd name="T24" fmla="*/ 1164 w 1165"/>
              <a:gd name="T25" fmla="*/ 932 h 1051"/>
              <a:gd name="T26" fmla="*/ 1050 w 1165"/>
              <a:gd name="T27" fmla="*/ 1050 h 1051"/>
              <a:gd name="T28" fmla="*/ 114 w 1165"/>
              <a:gd name="T29" fmla="*/ 1050 h 1051"/>
              <a:gd name="T30" fmla="*/ 0 w 1165"/>
              <a:gd name="T31" fmla="*/ 932 h 1051"/>
              <a:gd name="T32" fmla="*/ 0 w 1165"/>
              <a:gd name="T33" fmla="*/ 232 h 1051"/>
              <a:gd name="T34" fmla="*/ 114 w 1165"/>
              <a:gd name="T35" fmla="*/ 115 h 1051"/>
              <a:gd name="T36" fmla="*/ 300 w 1165"/>
              <a:gd name="T37" fmla="*/ 115 h 1051"/>
              <a:gd name="T38" fmla="*/ 407 w 1165"/>
              <a:gd name="T39" fmla="*/ 0 h 1051"/>
              <a:gd name="T40" fmla="*/ 757 w 1165"/>
              <a:gd name="T41" fmla="*/ 0 h 1051"/>
              <a:gd name="T42" fmla="*/ 864 w 1165"/>
              <a:gd name="T43" fmla="*/ 115 h 1051"/>
              <a:gd name="T44" fmla="*/ 1050 w 1165"/>
              <a:gd name="T45" fmla="*/ 115 h 1051"/>
              <a:gd name="T46" fmla="*/ 1164 w 1165"/>
              <a:gd name="T47"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051">
                <a:moveTo>
                  <a:pt x="757" y="787"/>
                </a:moveTo>
                <a:lnTo>
                  <a:pt x="962" y="582"/>
                </a:lnTo>
                <a:lnTo>
                  <a:pt x="757" y="377"/>
                </a:lnTo>
                <a:lnTo>
                  <a:pt x="757" y="525"/>
                </a:lnTo>
                <a:lnTo>
                  <a:pt x="407" y="525"/>
                </a:lnTo>
                <a:lnTo>
                  <a:pt x="407" y="377"/>
                </a:lnTo>
                <a:lnTo>
                  <a:pt x="202" y="582"/>
                </a:lnTo>
                <a:lnTo>
                  <a:pt x="407" y="787"/>
                </a:lnTo>
                <a:lnTo>
                  <a:pt x="407" y="640"/>
                </a:lnTo>
                <a:lnTo>
                  <a:pt x="757" y="640"/>
                </a:lnTo>
                <a:lnTo>
                  <a:pt x="757" y="787"/>
                </a:lnTo>
                <a:close/>
                <a:moveTo>
                  <a:pt x="1164" y="232"/>
                </a:moveTo>
                <a:lnTo>
                  <a:pt x="1164" y="932"/>
                </a:lnTo>
                <a:cubicBezTo>
                  <a:pt x="1164" y="995"/>
                  <a:pt x="1112" y="1050"/>
                  <a:pt x="1050" y="1050"/>
                </a:cubicBezTo>
                <a:lnTo>
                  <a:pt x="114" y="1050"/>
                </a:lnTo>
                <a:cubicBezTo>
                  <a:pt x="52" y="1050"/>
                  <a:pt x="0" y="995"/>
                  <a:pt x="0" y="932"/>
                </a:cubicBezTo>
                <a:lnTo>
                  <a:pt x="0" y="232"/>
                </a:lnTo>
                <a:cubicBezTo>
                  <a:pt x="0" y="170"/>
                  <a:pt x="52" y="115"/>
                  <a:pt x="114" y="115"/>
                </a:cubicBezTo>
                <a:lnTo>
                  <a:pt x="300" y="115"/>
                </a:lnTo>
                <a:lnTo>
                  <a:pt x="407" y="0"/>
                </a:lnTo>
                <a:lnTo>
                  <a:pt x="757" y="0"/>
                </a:lnTo>
                <a:lnTo>
                  <a:pt x="864" y="115"/>
                </a:lnTo>
                <a:lnTo>
                  <a:pt x="1050" y="115"/>
                </a:lnTo>
                <a:cubicBezTo>
                  <a:pt x="1112" y="115"/>
                  <a:pt x="1164" y="170"/>
                  <a:pt x="1164"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3574" y="1470025"/>
            <a:ext cx="419100" cy="419100"/>
          </a:xfrm>
          <a:custGeom>
            <a:avLst/>
            <a:gdLst>
              <a:gd name="T0" fmla="*/ 902 w 1166"/>
              <a:gd name="T1" fmla="*/ 757 h 1165"/>
              <a:gd name="T2" fmla="*/ 758 w 1166"/>
              <a:gd name="T3" fmla="*/ 757 h 1165"/>
              <a:gd name="T4" fmla="*/ 758 w 1166"/>
              <a:gd name="T5" fmla="*/ 525 h 1165"/>
              <a:gd name="T6" fmla="*/ 640 w 1166"/>
              <a:gd name="T7" fmla="*/ 525 h 1165"/>
              <a:gd name="T8" fmla="*/ 640 w 1166"/>
              <a:gd name="T9" fmla="*/ 757 h 1165"/>
              <a:gd name="T10" fmla="*/ 495 w 1166"/>
              <a:gd name="T11" fmla="*/ 757 h 1165"/>
              <a:gd name="T12" fmla="*/ 700 w 1166"/>
              <a:gd name="T13" fmla="*/ 962 h 1165"/>
              <a:gd name="T14" fmla="*/ 902 w 1166"/>
              <a:gd name="T15" fmla="*/ 757 h 1165"/>
              <a:gd name="T16" fmla="*/ 263 w 1166"/>
              <a:gd name="T17" fmla="*/ 407 h 1165"/>
              <a:gd name="T18" fmla="*/ 408 w 1166"/>
              <a:gd name="T19" fmla="*/ 407 h 1165"/>
              <a:gd name="T20" fmla="*/ 408 w 1166"/>
              <a:gd name="T21" fmla="*/ 639 h 1165"/>
              <a:gd name="T22" fmla="*/ 525 w 1166"/>
              <a:gd name="T23" fmla="*/ 639 h 1165"/>
              <a:gd name="T24" fmla="*/ 525 w 1166"/>
              <a:gd name="T25" fmla="*/ 407 h 1165"/>
              <a:gd name="T26" fmla="*/ 670 w 1166"/>
              <a:gd name="T27" fmla="*/ 407 h 1165"/>
              <a:gd name="T28" fmla="*/ 465 w 1166"/>
              <a:gd name="T29" fmla="*/ 202 h 1165"/>
              <a:gd name="T30" fmla="*/ 263 w 1166"/>
              <a:gd name="T31" fmla="*/ 407 h 1165"/>
              <a:gd name="T32" fmla="*/ 583 w 1166"/>
              <a:gd name="T33" fmla="*/ 0 h 1165"/>
              <a:gd name="T34" fmla="*/ 1165 w 1166"/>
              <a:gd name="T35" fmla="*/ 582 h 1165"/>
              <a:gd name="T36" fmla="*/ 583 w 1166"/>
              <a:gd name="T37" fmla="*/ 1164 h 1165"/>
              <a:gd name="T38" fmla="*/ 0 w 1166"/>
              <a:gd name="T39" fmla="*/ 582 h 1165"/>
              <a:gd name="T40" fmla="*/ 583 w 1166"/>
              <a:gd name="T4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6" h="1165">
                <a:moveTo>
                  <a:pt x="902" y="757"/>
                </a:moveTo>
                <a:lnTo>
                  <a:pt x="758" y="757"/>
                </a:lnTo>
                <a:lnTo>
                  <a:pt x="758" y="525"/>
                </a:lnTo>
                <a:lnTo>
                  <a:pt x="640" y="525"/>
                </a:lnTo>
                <a:lnTo>
                  <a:pt x="640" y="757"/>
                </a:lnTo>
                <a:lnTo>
                  <a:pt x="495" y="757"/>
                </a:lnTo>
                <a:lnTo>
                  <a:pt x="700" y="962"/>
                </a:lnTo>
                <a:lnTo>
                  <a:pt x="902" y="757"/>
                </a:lnTo>
                <a:close/>
                <a:moveTo>
                  <a:pt x="263" y="407"/>
                </a:moveTo>
                <a:lnTo>
                  <a:pt x="408" y="407"/>
                </a:lnTo>
                <a:lnTo>
                  <a:pt x="408" y="639"/>
                </a:lnTo>
                <a:lnTo>
                  <a:pt x="525" y="639"/>
                </a:lnTo>
                <a:lnTo>
                  <a:pt x="525" y="407"/>
                </a:lnTo>
                <a:lnTo>
                  <a:pt x="670" y="407"/>
                </a:lnTo>
                <a:lnTo>
                  <a:pt x="465" y="202"/>
                </a:lnTo>
                <a:lnTo>
                  <a:pt x="263" y="407"/>
                </a:lnTo>
                <a:close/>
                <a:moveTo>
                  <a:pt x="583" y="0"/>
                </a:moveTo>
                <a:cubicBezTo>
                  <a:pt x="905" y="0"/>
                  <a:pt x="1165" y="259"/>
                  <a:pt x="1165" y="582"/>
                </a:cubicBezTo>
                <a:cubicBezTo>
                  <a:pt x="1165" y="905"/>
                  <a:pt x="905" y="1164"/>
                  <a:pt x="583" y="1164"/>
                </a:cubicBezTo>
                <a:cubicBezTo>
                  <a:pt x="260" y="1164"/>
                  <a:pt x="0" y="905"/>
                  <a:pt x="0" y="582"/>
                </a:cubicBezTo>
                <a:cubicBezTo>
                  <a:pt x="0" y="259"/>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38639" y="1490664"/>
            <a:ext cx="293687" cy="377825"/>
          </a:xfrm>
          <a:custGeom>
            <a:avLst/>
            <a:gdLst>
              <a:gd name="T0" fmla="*/ 232 w 816"/>
              <a:gd name="T1" fmla="*/ 0 h 1051"/>
              <a:gd name="T2" fmla="*/ 465 w 816"/>
              <a:gd name="T3" fmla="*/ 232 h 1051"/>
              <a:gd name="T4" fmla="*/ 290 w 816"/>
              <a:gd name="T5" fmla="*/ 232 h 1051"/>
              <a:gd name="T6" fmla="*/ 290 w 816"/>
              <a:gd name="T7" fmla="*/ 643 h 1051"/>
              <a:gd name="T8" fmla="*/ 175 w 816"/>
              <a:gd name="T9" fmla="*/ 643 h 1051"/>
              <a:gd name="T10" fmla="*/ 175 w 816"/>
              <a:gd name="T11" fmla="*/ 232 h 1051"/>
              <a:gd name="T12" fmla="*/ 0 w 816"/>
              <a:gd name="T13" fmla="*/ 232 h 1051"/>
              <a:gd name="T14" fmla="*/ 232 w 816"/>
              <a:gd name="T15" fmla="*/ 0 h 1051"/>
              <a:gd name="T16" fmla="*/ 640 w 816"/>
              <a:gd name="T17" fmla="*/ 818 h 1051"/>
              <a:gd name="T18" fmla="*/ 815 w 816"/>
              <a:gd name="T19" fmla="*/ 818 h 1051"/>
              <a:gd name="T20" fmla="*/ 582 w 816"/>
              <a:gd name="T21" fmla="*/ 1050 h 1051"/>
              <a:gd name="T22" fmla="*/ 350 w 816"/>
              <a:gd name="T23" fmla="*/ 818 h 1051"/>
              <a:gd name="T24" fmla="*/ 525 w 816"/>
              <a:gd name="T25" fmla="*/ 818 h 1051"/>
              <a:gd name="T26" fmla="*/ 525 w 816"/>
              <a:gd name="T27" fmla="*/ 407 h 1051"/>
              <a:gd name="T28" fmla="*/ 640 w 816"/>
              <a:gd name="T29" fmla="*/ 407 h 1051"/>
              <a:gd name="T30" fmla="*/ 640 w 816"/>
              <a:gd name="T31" fmla="*/ 8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1">
                <a:moveTo>
                  <a:pt x="232" y="0"/>
                </a:moveTo>
                <a:lnTo>
                  <a:pt x="465" y="232"/>
                </a:lnTo>
                <a:lnTo>
                  <a:pt x="290" y="232"/>
                </a:lnTo>
                <a:lnTo>
                  <a:pt x="290" y="643"/>
                </a:lnTo>
                <a:lnTo>
                  <a:pt x="175" y="643"/>
                </a:lnTo>
                <a:lnTo>
                  <a:pt x="175" y="232"/>
                </a:lnTo>
                <a:lnTo>
                  <a:pt x="0" y="232"/>
                </a:lnTo>
                <a:lnTo>
                  <a:pt x="232" y="0"/>
                </a:lnTo>
                <a:close/>
                <a:moveTo>
                  <a:pt x="640" y="818"/>
                </a:moveTo>
                <a:lnTo>
                  <a:pt x="815" y="818"/>
                </a:lnTo>
                <a:lnTo>
                  <a:pt x="582" y="1050"/>
                </a:lnTo>
                <a:lnTo>
                  <a:pt x="350" y="818"/>
                </a:lnTo>
                <a:lnTo>
                  <a:pt x="525" y="818"/>
                </a:lnTo>
                <a:lnTo>
                  <a:pt x="525" y="407"/>
                </a:lnTo>
                <a:lnTo>
                  <a:pt x="640" y="407"/>
                </a:lnTo>
                <a:lnTo>
                  <a:pt x="640" y="8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70514" y="1531938"/>
            <a:ext cx="377825" cy="293688"/>
          </a:xfrm>
          <a:custGeom>
            <a:avLst/>
            <a:gdLst>
              <a:gd name="T0" fmla="*/ 1050 w 1051"/>
              <a:gd name="T1" fmla="*/ 232 h 815"/>
              <a:gd name="T2" fmla="*/ 817 w 1051"/>
              <a:gd name="T3" fmla="*/ 464 h 815"/>
              <a:gd name="T4" fmla="*/ 817 w 1051"/>
              <a:gd name="T5" fmla="*/ 289 h 815"/>
              <a:gd name="T6" fmla="*/ 407 w 1051"/>
              <a:gd name="T7" fmla="*/ 289 h 815"/>
              <a:gd name="T8" fmla="*/ 407 w 1051"/>
              <a:gd name="T9" fmla="*/ 175 h 815"/>
              <a:gd name="T10" fmla="*/ 817 w 1051"/>
              <a:gd name="T11" fmla="*/ 175 h 815"/>
              <a:gd name="T12" fmla="*/ 817 w 1051"/>
              <a:gd name="T13" fmla="*/ 0 h 815"/>
              <a:gd name="T14" fmla="*/ 1050 w 1051"/>
              <a:gd name="T15" fmla="*/ 232 h 815"/>
              <a:gd name="T16" fmla="*/ 232 w 1051"/>
              <a:gd name="T17" fmla="*/ 350 h 815"/>
              <a:gd name="T18" fmla="*/ 232 w 1051"/>
              <a:gd name="T19" fmla="*/ 525 h 815"/>
              <a:gd name="T20" fmla="*/ 642 w 1051"/>
              <a:gd name="T21" fmla="*/ 525 h 815"/>
              <a:gd name="T22" fmla="*/ 642 w 1051"/>
              <a:gd name="T23" fmla="*/ 639 h 815"/>
              <a:gd name="T24" fmla="*/ 232 w 1051"/>
              <a:gd name="T25" fmla="*/ 639 h 815"/>
              <a:gd name="T26" fmla="*/ 232 w 1051"/>
              <a:gd name="T27" fmla="*/ 814 h 815"/>
              <a:gd name="T28" fmla="*/ 0 w 1051"/>
              <a:gd name="T29" fmla="*/ 582 h 815"/>
              <a:gd name="T30" fmla="*/ 232 w 1051"/>
              <a:gd name="T31" fmla="*/ 35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815">
                <a:moveTo>
                  <a:pt x="1050" y="232"/>
                </a:moveTo>
                <a:lnTo>
                  <a:pt x="817" y="464"/>
                </a:lnTo>
                <a:lnTo>
                  <a:pt x="817" y="289"/>
                </a:lnTo>
                <a:lnTo>
                  <a:pt x="407" y="289"/>
                </a:lnTo>
                <a:lnTo>
                  <a:pt x="407" y="175"/>
                </a:lnTo>
                <a:lnTo>
                  <a:pt x="817" y="175"/>
                </a:lnTo>
                <a:lnTo>
                  <a:pt x="817" y="0"/>
                </a:lnTo>
                <a:lnTo>
                  <a:pt x="1050" y="232"/>
                </a:lnTo>
                <a:close/>
                <a:moveTo>
                  <a:pt x="232" y="350"/>
                </a:moveTo>
                <a:lnTo>
                  <a:pt x="232" y="525"/>
                </a:lnTo>
                <a:lnTo>
                  <a:pt x="642" y="525"/>
                </a:lnTo>
                <a:lnTo>
                  <a:pt x="642" y="639"/>
                </a:lnTo>
                <a:lnTo>
                  <a:pt x="232" y="639"/>
                </a:lnTo>
                <a:lnTo>
                  <a:pt x="232" y="814"/>
                </a:lnTo>
                <a:lnTo>
                  <a:pt x="0" y="582"/>
                </a:lnTo>
                <a:lnTo>
                  <a:pt x="232"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23024" y="1520827"/>
            <a:ext cx="419100" cy="314325"/>
          </a:xfrm>
          <a:custGeom>
            <a:avLst/>
            <a:gdLst>
              <a:gd name="T0" fmla="*/ 932 w 1166"/>
              <a:gd name="T1" fmla="*/ 0 h 875"/>
              <a:gd name="T2" fmla="*/ 1165 w 1166"/>
              <a:gd name="T3" fmla="*/ 235 h 875"/>
              <a:gd name="T4" fmla="*/ 990 w 1166"/>
              <a:gd name="T5" fmla="*/ 235 h 875"/>
              <a:gd name="T6" fmla="*/ 990 w 1166"/>
              <a:gd name="T7" fmla="*/ 642 h 875"/>
              <a:gd name="T8" fmla="*/ 757 w 1166"/>
              <a:gd name="T9" fmla="*/ 874 h 875"/>
              <a:gd name="T10" fmla="*/ 525 w 1166"/>
              <a:gd name="T11" fmla="*/ 642 h 875"/>
              <a:gd name="T12" fmla="*/ 525 w 1166"/>
              <a:gd name="T13" fmla="*/ 235 h 875"/>
              <a:gd name="T14" fmla="*/ 407 w 1166"/>
              <a:gd name="T15" fmla="*/ 117 h 875"/>
              <a:gd name="T16" fmla="*/ 290 w 1166"/>
              <a:gd name="T17" fmla="*/ 235 h 875"/>
              <a:gd name="T18" fmla="*/ 290 w 1166"/>
              <a:gd name="T19" fmla="*/ 642 h 875"/>
              <a:gd name="T20" fmla="*/ 465 w 1166"/>
              <a:gd name="T21" fmla="*/ 642 h 875"/>
              <a:gd name="T22" fmla="*/ 232 w 1166"/>
              <a:gd name="T23" fmla="*/ 874 h 875"/>
              <a:gd name="T24" fmla="*/ 0 w 1166"/>
              <a:gd name="T25" fmla="*/ 642 h 875"/>
              <a:gd name="T26" fmla="*/ 175 w 1166"/>
              <a:gd name="T27" fmla="*/ 642 h 875"/>
              <a:gd name="T28" fmla="*/ 175 w 1166"/>
              <a:gd name="T29" fmla="*/ 235 h 875"/>
              <a:gd name="T30" fmla="*/ 407 w 1166"/>
              <a:gd name="T31" fmla="*/ 0 h 875"/>
              <a:gd name="T32" fmla="*/ 640 w 1166"/>
              <a:gd name="T33" fmla="*/ 235 h 875"/>
              <a:gd name="T34" fmla="*/ 640 w 1166"/>
              <a:gd name="T35" fmla="*/ 642 h 875"/>
              <a:gd name="T36" fmla="*/ 757 w 1166"/>
              <a:gd name="T37" fmla="*/ 760 h 875"/>
              <a:gd name="T38" fmla="*/ 875 w 1166"/>
              <a:gd name="T39" fmla="*/ 642 h 875"/>
              <a:gd name="T40" fmla="*/ 875 w 1166"/>
              <a:gd name="T41" fmla="*/ 235 h 875"/>
              <a:gd name="T42" fmla="*/ 700 w 1166"/>
              <a:gd name="T43" fmla="*/ 235 h 875"/>
              <a:gd name="T44" fmla="*/ 932 w 1166"/>
              <a:gd name="T4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875">
                <a:moveTo>
                  <a:pt x="932" y="0"/>
                </a:moveTo>
                <a:lnTo>
                  <a:pt x="1165" y="235"/>
                </a:lnTo>
                <a:lnTo>
                  <a:pt x="990" y="235"/>
                </a:lnTo>
                <a:lnTo>
                  <a:pt x="990" y="642"/>
                </a:lnTo>
                <a:cubicBezTo>
                  <a:pt x="990" y="771"/>
                  <a:pt x="886" y="874"/>
                  <a:pt x="757" y="874"/>
                </a:cubicBezTo>
                <a:cubicBezTo>
                  <a:pt x="629" y="874"/>
                  <a:pt x="525" y="771"/>
                  <a:pt x="525" y="642"/>
                </a:cubicBezTo>
                <a:lnTo>
                  <a:pt x="525" y="235"/>
                </a:lnTo>
                <a:cubicBezTo>
                  <a:pt x="525" y="172"/>
                  <a:pt x="470" y="117"/>
                  <a:pt x="407" y="117"/>
                </a:cubicBezTo>
                <a:cubicBezTo>
                  <a:pt x="344" y="117"/>
                  <a:pt x="290" y="172"/>
                  <a:pt x="290" y="235"/>
                </a:cubicBezTo>
                <a:lnTo>
                  <a:pt x="290" y="642"/>
                </a:lnTo>
                <a:lnTo>
                  <a:pt x="465" y="642"/>
                </a:lnTo>
                <a:lnTo>
                  <a:pt x="232" y="874"/>
                </a:lnTo>
                <a:lnTo>
                  <a:pt x="0" y="642"/>
                </a:lnTo>
                <a:lnTo>
                  <a:pt x="175" y="642"/>
                </a:lnTo>
                <a:lnTo>
                  <a:pt x="175" y="235"/>
                </a:lnTo>
                <a:cubicBezTo>
                  <a:pt x="175" y="106"/>
                  <a:pt x="279" y="0"/>
                  <a:pt x="407" y="0"/>
                </a:cubicBezTo>
                <a:cubicBezTo>
                  <a:pt x="536" y="0"/>
                  <a:pt x="640" y="106"/>
                  <a:pt x="640" y="235"/>
                </a:cubicBezTo>
                <a:lnTo>
                  <a:pt x="640" y="642"/>
                </a:lnTo>
                <a:cubicBezTo>
                  <a:pt x="640" y="705"/>
                  <a:pt x="694" y="760"/>
                  <a:pt x="757" y="760"/>
                </a:cubicBezTo>
                <a:cubicBezTo>
                  <a:pt x="820" y="760"/>
                  <a:pt x="875" y="705"/>
                  <a:pt x="875" y="642"/>
                </a:cubicBezTo>
                <a:lnTo>
                  <a:pt x="875" y="235"/>
                </a:lnTo>
                <a:lnTo>
                  <a:pt x="700" y="235"/>
                </a:lnTo>
                <a:lnTo>
                  <a:pt x="932"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96174" y="1509713"/>
            <a:ext cx="419100" cy="336550"/>
          </a:xfrm>
          <a:custGeom>
            <a:avLst/>
            <a:gdLst>
              <a:gd name="T0" fmla="*/ 583 w 1166"/>
              <a:gd name="T1" fmla="*/ 350 h 937"/>
              <a:gd name="T2" fmla="*/ 700 w 1166"/>
              <a:gd name="T3" fmla="*/ 468 h 937"/>
              <a:gd name="T4" fmla="*/ 583 w 1166"/>
              <a:gd name="T5" fmla="*/ 586 h 937"/>
              <a:gd name="T6" fmla="*/ 465 w 1166"/>
              <a:gd name="T7" fmla="*/ 468 h 937"/>
              <a:gd name="T8" fmla="*/ 583 w 1166"/>
              <a:gd name="T9" fmla="*/ 350 h 937"/>
              <a:gd name="T10" fmla="*/ 914 w 1166"/>
              <a:gd name="T11" fmla="*/ 799 h 937"/>
              <a:gd name="T12" fmla="*/ 1050 w 1166"/>
              <a:gd name="T13" fmla="*/ 468 h 937"/>
              <a:gd name="T14" fmla="*/ 914 w 1166"/>
              <a:gd name="T15" fmla="*/ 137 h 937"/>
              <a:gd name="T16" fmla="*/ 829 w 1166"/>
              <a:gd name="T17" fmla="*/ 222 h 937"/>
              <a:gd name="T18" fmla="*/ 933 w 1166"/>
              <a:gd name="T19" fmla="*/ 468 h 937"/>
              <a:gd name="T20" fmla="*/ 832 w 1166"/>
              <a:gd name="T21" fmla="*/ 717 h 937"/>
              <a:gd name="T22" fmla="*/ 914 w 1166"/>
              <a:gd name="T23" fmla="*/ 799 h 937"/>
              <a:gd name="T24" fmla="*/ 583 w 1166"/>
              <a:gd name="T25" fmla="*/ 700 h 937"/>
              <a:gd name="T26" fmla="*/ 815 w 1166"/>
              <a:gd name="T27" fmla="*/ 468 h 937"/>
              <a:gd name="T28" fmla="*/ 583 w 1166"/>
              <a:gd name="T29" fmla="*/ 236 h 937"/>
              <a:gd name="T30" fmla="*/ 350 w 1166"/>
              <a:gd name="T31" fmla="*/ 468 h 937"/>
              <a:gd name="T32" fmla="*/ 583 w 1166"/>
              <a:gd name="T33" fmla="*/ 700 h 937"/>
              <a:gd name="T34" fmla="*/ 337 w 1166"/>
              <a:gd name="T35" fmla="*/ 714 h 937"/>
              <a:gd name="T36" fmla="*/ 233 w 1166"/>
              <a:gd name="T37" fmla="*/ 468 h 937"/>
              <a:gd name="T38" fmla="*/ 334 w 1166"/>
              <a:gd name="T39" fmla="*/ 219 h 937"/>
              <a:gd name="T40" fmla="*/ 252 w 1166"/>
              <a:gd name="T41" fmla="*/ 137 h 937"/>
              <a:gd name="T42" fmla="*/ 115 w 1166"/>
              <a:gd name="T43" fmla="*/ 468 h 937"/>
              <a:gd name="T44" fmla="*/ 252 w 1166"/>
              <a:gd name="T45" fmla="*/ 799 h 937"/>
              <a:gd name="T46" fmla="*/ 337 w 1166"/>
              <a:gd name="T47" fmla="*/ 714 h 937"/>
              <a:gd name="T48" fmla="*/ 1050 w 1166"/>
              <a:gd name="T49" fmla="*/ 0 h 937"/>
              <a:gd name="T50" fmla="*/ 1165 w 1166"/>
              <a:gd name="T51" fmla="*/ 118 h 937"/>
              <a:gd name="T52" fmla="*/ 1165 w 1166"/>
              <a:gd name="T53" fmla="*/ 818 h 937"/>
              <a:gd name="T54" fmla="*/ 1050 w 1166"/>
              <a:gd name="T55" fmla="*/ 936 h 937"/>
              <a:gd name="T56" fmla="*/ 115 w 1166"/>
              <a:gd name="T57" fmla="*/ 936 h 937"/>
              <a:gd name="T58" fmla="*/ 0 w 1166"/>
              <a:gd name="T59" fmla="*/ 818 h 937"/>
              <a:gd name="T60" fmla="*/ 0 w 1166"/>
              <a:gd name="T61" fmla="*/ 118 h 937"/>
              <a:gd name="T62" fmla="*/ 115 w 1166"/>
              <a:gd name="T63" fmla="*/ 0 h 937"/>
              <a:gd name="T64" fmla="*/ 1050 w 1166"/>
              <a:gd name="T65" fmla="*/ 0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937">
                <a:moveTo>
                  <a:pt x="583" y="350"/>
                </a:moveTo>
                <a:cubicBezTo>
                  <a:pt x="646" y="350"/>
                  <a:pt x="700" y="405"/>
                  <a:pt x="700" y="468"/>
                </a:cubicBezTo>
                <a:cubicBezTo>
                  <a:pt x="700" y="531"/>
                  <a:pt x="646" y="586"/>
                  <a:pt x="583" y="586"/>
                </a:cubicBezTo>
                <a:cubicBezTo>
                  <a:pt x="520" y="586"/>
                  <a:pt x="465" y="531"/>
                  <a:pt x="465" y="468"/>
                </a:cubicBezTo>
                <a:cubicBezTo>
                  <a:pt x="465" y="405"/>
                  <a:pt x="520" y="350"/>
                  <a:pt x="583" y="350"/>
                </a:cubicBezTo>
                <a:close/>
                <a:moveTo>
                  <a:pt x="914" y="799"/>
                </a:moveTo>
                <a:cubicBezTo>
                  <a:pt x="1004" y="709"/>
                  <a:pt x="1050" y="588"/>
                  <a:pt x="1050" y="468"/>
                </a:cubicBezTo>
                <a:cubicBezTo>
                  <a:pt x="1050" y="348"/>
                  <a:pt x="1004" y="227"/>
                  <a:pt x="914" y="137"/>
                </a:cubicBezTo>
                <a:lnTo>
                  <a:pt x="829" y="222"/>
                </a:lnTo>
                <a:cubicBezTo>
                  <a:pt x="897" y="290"/>
                  <a:pt x="933" y="378"/>
                  <a:pt x="933" y="468"/>
                </a:cubicBezTo>
                <a:cubicBezTo>
                  <a:pt x="933" y="558"/>
                  <a:pt x="900" y="648"/>
                  <a:pt x="832" y="717"/>
                </a:cubicBezTo>
                <a:lnTo>
                  <a:pt x="914" y="799"/>
                </a:lnTo>
                <a:close/>
                <a:moveTo>
                  <a:pt x="583" y="700"/>
                </a:moveTo>
                <a:cubicBezTo>
                  <a:pt x="711" y="700"/>
                  <a:pt x="815" y="597"/>
                  <a:pt x="815" y="468"/>
                </a:cubicBezTo>
                <a:cubicBezTo>
                  <a:pt x="815" y="339"/>
                  <a:pt x="712" y="236"/>
                  <a:pt x="583" y="236"/>
                </a:cubicBezTo>
                <a:cubicBezTo>
                  <a:pt x="455" y="236"/>
                  <a:pt x="350" y="339"/>
                  <a:pt x="350" y="468"/>
                </a:cubicBezTo>
                <a:cubicBezTo>
                  <a:pt x="350" y="597"/>
                  <a:pt x="454" y="700"/>
                  <a:pt x="583" y="700"/>
                </a:cubicBezTo>
                <a:close/>
                <a:moveTo>
                  <a:pt x="337" y="714"/>
                </a:moveTo>
                <a:cubicBezTo>
                  <a:pt x="268" y="646"/>
                  <a:pt x="233" y="558"/>
                  <a:pt x="233" y="468"/>
                </a:cubicBezTo>
                <a:cubicBezTo>
                  <a:pt x="233" y="378"/>
                  <a:pt x="266" y="288"/>
                  <a:pt x="334" y="219"/>
                </a:cubicBezTo>
                <a:lnTo>
                  <a:pt x="252" y="137"/>
                </a:lnTo>
                <a:cubicBezTo>
                  <a:pt x="162" y="227"/>
                  <a:pt x="115" y="348"/>
                  <a:pt x="115" y="468"/>
                </a:cubicBezTo>
                <a:cubicBezTo>
                  <a:pt x="115" y="588"/>
                  <a:pt x="162" y="709"/>
                  <a:pt x="252" y="799"/>
                </a:cubicBezTo>
                <a:lnTo>
                  <a:pt x="337" y="714"/>
                </a:lnTo>
                <a:close/>
                <a:moveTo>
                  <a:pt x="1050" y="0"/>
                </a:moveTo>
                <a:cubicBezTo>
                  <a:pt x="1113" y="0"/>
                  <a:pt x="1165" y="55"/>
                  <a:pt x="1165" y="118"/>
                </a:cubicBezTo>
                <a:lnTo>
                  <a:pt x="1165" y="818"/>
                </a:lnTo>
                <a:cubicBezTo>
                  <a:pt x="1165" y="881"/>
                  <a:pt x="1113" y="936"/>
                  <a:pt x="1050" y="936"/>
                </a:cubicBezTo>
                <a:lnTo>
                  <a:pt x="115" y="936"/>
                </a:lnTo>
                <a:cubicBezTo>
                  <a:pt x="52" y="936"/>
                  <a:pt x="0" y="881"/>
                  <a:pt x="0" y="818"/>
                </a:cubicBezTo>
                <a:lnTo>
                  <a:pt x="0" y="118"/>
                </a:lnTo>
                <a:cubicBezTo>
                  <a:pt x="0" y="55"/>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69324" y="1531938"/>
            <a:ext cx="419100" cy="293688"/>
          </a:xfrm>
          <a:custGeom>
            <a:avLst/>
            <a:gdLst>
              <a:gd name="T0" fmla="*/ 407 w 1166"/>
              <a:gd name="T1" fmla="*/ 464 h 815"/>
              <a:gd name="T2" fmla="*/ 547 w 1166"/>
              <a:gd name="T3" fmla="*/ 481 h 815"/>
              <a:gd name="T4" fmla="*/ 407 w 1166"/>
              <a:gd name="T5" fmla="*/ 683 h 815"/>
              <a:gd name="T6" fmla="*/ 407 w 1166"/>
              <a:gd name="T7" fmla="*/ 814 h 815"/>
              <a:gd name="T8" fmla="*/ 0 w 1166"/>
              <a:gd name="T9" fmla="*/ 814 h 815"/>
              <a:gd name="T10" fmla="*/ 0 w 1166"/>
              <a:gd name="T11" fmla="*/ 669 h 815"/>
              <a:gd name="T12" fmla="*/ 407 w 1166"/>
              <a:gd name="T13" fmla="*/ 464 h 815"/>
              <a:gd name="T14" fmla="*/ 1165 w 1166"/>
              <a:gd name="T15" fmla="*/ 683 h 815"/>
              <a:gd name="T16" fmla="*/ 1165 w 1166"/>
              <a:gd name="T17" fmla="*/ 814 h 815"/>
              <a:gd name="T18" fmla="*/ 525 w 1166"/>
              <a:gd name="T19" fmla="*/ 814 h 815"/>
              <a:gd name="T20" fmla="*/ 525 w 1166"/>
              <a:gd name="T21" fmla="*/ 683 h 815"/>
              <a:gd name="T22" fmla="*/ 845 w 1166"/>
              <a:gd name="T23" fmla="*/ 525 h 815"/>
              <a:gd name="T24" fmla="*/ 1165 w 1166"/>
              <a:gd name="T25" fmla="*/ 683 h 815"/>
              <a:gd name="T26" fmla="*/ 407 w 1166"/>
              <a:gd name="T27" fmla="*/ 350 h 815"/>
              <a:gd name="T28" fmla="*/ 232 w 1166"/>
              <a:gd name="T29" fmla="*/ 175 h 815"/>
              <a:gd name="T30" fmla="*/ 407 w 1166"/>
              <a:gd name="T31" fmla="*/ 0 h 815"/>
              <a:gd name="T32" fmla="*/ 582 w 1166"/>
              <a:gd name="T33" fmla="*/ 175 h 815"/>
              <a:gd name="T34" fmla="*/ 407 w 1166"/>
              <a:gd name="T35" fmla="*/ 350 h 815"/>
              <a:gd name="T36" fmla="*/ 845 w 1166"/>
              <a:gd name="T37" fmla="*/ 407 h 815"/>
              <a:gd name="T38" fmla="*/ 700 w 1166"/>
              <a:gd name="T39" fmla="*/ 262 h 815"/>
              <a:gd name="T40" fmla="*/ 845 w 1166"/>
              <a:gd name="T41" fmla="*/ 114 h 815"/>
              <a:gd name="T42" fmla="*/ 990 w 1166"/>
              <a:gd name="T43" fmla="*/ 262 h 815"/>
              <a:gd name="T44" fmla="*/ 845 w 1166"/>
              <a:gd name="T45" fmla="*/ 407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815">
                <a:moveTo>
                  <a:pt x="407" y="464"/>
                </a:moveTo>
                <a:cubicBezTo>
                  <a:pt x="446" y="464"/>
                  <a:pt x="495" y="470"/>
                  <a:pt x="547" y="481"/>
                </a:cubicBezTo>
                <a:cubicBezTo>
                  <a:pt x="427" y="546"/>
                  <a:pt x="407" y="634"/>
                  <a:pt x="407" y="683"/>
                </a:cubicBezTo>
                <a:lnTo>
                  <a:pt x="407" y="814"/>
                </a:lnTo>
                <a:lnTo>
                  <a:pt x="0" y="814"/>
                </a:lnTo>
                <a:lnTo>
                  <a:pt x="0" y="669"/>
                </a:lnTo>
                <a:cubicBezTo>
                  <a:pt x="0" y="533"/>
                  <a:pt x="271" y="464"/>
                  <a:pt x="407" y="464"/>
                </a:cubicBezTo>
                <a:close/>
                <a:moveTo>
                  <a:pt x="1165" y="683"/>
                </a:moveTo>
                <a:lnTo>
                  <a:pt x="1165" y="814"/>
                </a:lnTo>
                <a:lnTo>
                  <a:pt x="525" y="814"/>
                </a:lnTo>
                <a:lnTo>
                  <a:pt x="525" y="683"/>
                </a:lnTo>
                <a:cubicBezTo>
                  <a:pt x="525" y="577"/>
                  <a:pt x="738" y="525"/>
                  <a:pt x="845" y="525"/>
                </a:cubicBezTo>
                <a:cubicBezTo>
                  <a:pt x="952" y="525"/>
                  <a:pt x="1165" y="577"/>
                  <a:pt x="1165" y="683"/>
                </a:cubicBezTo>
                <a:close/>
                <a:moveTo>
                  <a:pt x="407" y="350"/>
                </a:moveTo>
                <a:cubicBezTo>
                  <a:pt x="312" y="350"/>
                  <a:pt x="232" y="270"/>
                  <a:pt x="232" y="175"/>
                </a:cubicBezTo>
                <a:cubicBezTo>
                  <a:pt x="232" y="79"/>
                  <a:pt x="312" y="0"/>
                  <a:pt x="407" y="0"/>
                </a:cubicBezTo>
                <a:cubicBezTo>
                  <a:pt x="503" y="0"/>
                  <a:pt x="582" y="79"/>
                  <a:pt x="582" y="175"/>
                </a:cubicBezTo>
                <a:cubicBezTo>
                  <a:pt x="582" y="270"/>
                  <a:pt x="503" y="350"/>
                  <a:pt x="407" y="350"/>
                </a:cubicBezTo>
                <a:close/>
                <a:moveTo>
                  <a:pt x="845" y="407"/>
                </a:moveTo>
                <a:cubicBezTo>
                  <a:pt x="766" y="407"/>
                  <a:pt x="700" y="341"/>
                  <a:pt x="700" y="262"/>
                </a:cubicBezTo>
                <a:cubicBezTo>
                  <a:pt x="700" y="183"/>
                  <a:pt x="766" y="114"/>
                  <a:pt x="845" y="114"/>
                </a:cubicBezTo>
                <a:cubicBezTo>
                  <a:pt x="924" y="114"/>
                  <a:pt x="990" y="183"/>
                  <a:pt x="990" y="262"/>
                </a:cubicBezTo>
                <a:cubicBezTo>
                  <a:pt x="990" y="341"/>
                  <a:pt x="924" y="407"/>
                  <a:pt x="845" y="40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42474" y="1470025"/>
            <a:ext cx="419100" cy="419100"/>
          </a:xfrm>
          <a:custGeom>
            <a:avLst/>
            <a:gdLst>
              <a:gd name="T0" fmla="*/ 932 w 1165"/>
              <a:gd name="T1" fmla="*/ 809 h 1165"/>
              <a:gd name="T2" fmla="*/ 932 w 1165"/>
              <a:gd name="T3" fmla="*/ 407 h 1165"/>
              <a:gd name="T4" fmla="*/ 582 w 1165"/>
              <a:gd name="T5" fmla="*/ 232 h 1165"/>
              <a:gd name="T6" fmla="*/ 232 w 1165"/>
              <a:gd name="T7" fmla="*/ 407 h 1165"/>
              <a:gd name="T8" fmla="*/ 232 w 1165"/>
              <a:gd name="T9" fmla="*/ 809 h 1165"/>
              <a:gd name="T10" fmla="*/ 385 w 1165"/>
              <a:gd name="T11" fmla="*/ 962 h 1165"/>
              <a:gd name="T12" fmla="*/ 320 w 1165"/>
              <a:gd name="T13" fmla="*/ 1028 h 1165"/>
              <a:gd name="T14" fmla="*/ 320 w 1165"/>
              <a:gd name="T15" fmla="*/ 1050 h 1165"/>
              <a:gd name="T16" fmla="*/ 418 w 1165"/>
              <a:gd name="T17" fmla="*/ 1050 h 1165"/>
              <a:gd name="T18" fmla="*/ 505 w 1165"/>
              <a:gd name="T19" fmla="*/ 962 h 1165"/>
              <a:gd name="T20" fmla="*/ 670 w 1165"/>
              <a:gd name="T21" fmla="*/ 962 h 1165"/>
              <a:gd name="T22" fmla="*/ 757 w 1165"/>
              <a:gd name="T23" fmla="*/ 1050 h 1165"/>
              <a:gd name="T24" fmla="*/ 845 w 1165"/>
              <a:gd name="T25" fmla="*/ 1050 h 1165"/>
              <a:gd name="T26" fmla="*/ 845 w 1165"/>
              <a:gd name="T27" fmla="*/ 1028 h 1165"/>
              <a:gd name="T28" fmla="*/ 779 w 1165"/>
              <a:gd name="T29" fmla="*/ 962 h 1165"/>
              <a:gd name="T30" fmla="*/ 932 w 1165"/>
              <a:gd name="T31" fmla="*/ 809 h 1165"/>
              <a:gd name="T32" fmla="*/ 921 w 1165"/>
              <a:gd name="T33" fmla="*/ 46 h 1165"/>
              <a:gd name="T34" fmla="*/ 1164 w 1165"/>
              <a:gd name="T35" fmla="*/ 399 h 1165"/>
              <a:gd name="T36" fmla="*/ 1164 w 1165"/>
              <a:gd name="T37" fmla="*/ 1164 h 1165"/>
              <a:gd name="T38" fmla="*/ 0 w 1165"/>
              <a:gd name="T39" fmla="*/ 1164 h 1165"/>
              <a:gd name="T40" fmla="*/ 0 w 1165"/>
              <a:gd name="T41" fmla="*/ 399 h 1165"/>
              <a:gd name="T42" fmla="*/ 243 w 1165"/>
              <a:gd name="T43" fmla="*/ 46 h 1165"/>
              <a:gd name="T44" fmla="*/ 582 w 1165"/>
              <a:gd name="T45" fmla="*/ 0 h 1165"/>
              <a:gd name="T46" fmla="*/ 921 w 1165"/>
              <a:gd name="T47" fmla="*/ 46 h 1165"/>
              <a:gd name="T48" fmla="*/ 292 w 1165"/>
              <a:gd name="T49" fmla="*/ 407 h 1165"/>
              <a:gd name="T50" fmla="*/ 875 w 1165"/>
              <a:gd name="T51" fmla="*/ 407 h 1165"/>
              <a:gd name="T52" fmla="*/ 875 w 1165"/>
              <a:gd name="T53" fmla="*/ 700 h 1165"/>
              <a:gd name="T54" fmla="*/ 292 w 1165"/>
              <a:gd name="T55" fmla="*/ 700 h 1165"/>
              <a:gd name="T56" fmla="*/ 292 w 1165"/>
              <a:gd name="T57" fmla="*/ 407 h 1165"/>
              <a:gd name="T58" fmla="*/ 320 w 1165"/>
              <a:gd name="T59" fmla="*/ 814 h 1165"/>
              <a:gd name="T60" fmla="*/ 377 w 1165"/>
              <a:gd name="T61" fmla="*/ 757 h 1165"/>
              <a:gd name="T62" fmla="*/ 437 w 1165"/>
              <a:gd name="T63" fmla="*/ 814 h 1165"/>
              <a:gd name="T64" fmla="*/ 377 w 1165"/>
              <a:gd name="T65" fmla="*/ 875 h 1165"/>
              <a:gd name="T66" fmla="*/ 320 w 1165"/>
              <a:gd name="T67" fmla="*/ 814 h 1165"/>
              <a:gd name="T68" fmla="*/ 727 w 1165"/>
              <a:gd name="T69" fmla="*/ 814 h 1165"/>
              <a:gd name="T70" fmla="*/ 787 w 1165"/>
              <a:gd name="T71" fmla="*/ 757 h 1165"/>
              <a:gd name="T72" fmla="*/ 845 w 1165"/>
              <a:gd name="T73" fmla="*/ 814 h 1165"/>
              <a:gd name="T74" fmla="*/ 787 w 1165"/>
              <a:gd name="T75" fmla="*/ 875 h 1165"/>
              <a:gd name="T76" fmla="*/ 727 w 1165"/>
              <a:gd name="T77"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5" h="1165">
                <a:moveTo>
                  <a:pt x="932" y="809"/>
                </a:moveTo>
                <a:lnTo>
                  <a:pt x="932" y="407"/>
                </a:lnTo>
                <a:cubicBezTo>
                  <a:pt x="932" y="254"/>
                  <a:pt x="776" y="232"/>
                  <a:pt x="582" y="232"/>
                </a:cubicBezTo>
                <a:cubicBezTo>
                  <a:pt x="407" y="232"/>
                  <a:pt x="232" y="254"/>
                  <a:pt x="232" y="407"/>
                </a:cubicBezTo>
                <a:lnTo>
                  <a:pt x="232" y="809"/>
                </a:lnTo>
                <a:cubicBezTo>
                  <a:pt x="232" y="894"/>
                  <a:pt x="300" y="962"/>
                  <a:pt x="385" y="962"/>
                </a:cubicBezTo>
                <a:lnTo>
                  <a:pt x="320" y="1028"/>
                </a:lnTo>
                <a:lnTo>
                  <a:pt x="320" y="1050"/>
                </a:lnTo>
                <a:lnTo>
                  <a:pt x="418" y="1050"/>
                </a:lnTo>
                <a:lnTo>
                  <a:pt x="505" y="962"/>
                </a:lnTo>
                <a:lnTo>
                  <a:pt x="670" y="962"/>
                </a:lnTo>
                <a:lnTo>
                  <a:pt x="757" y="1050"/>
                </a:lnTo>
                <a:lnTo>
                  <a:pt x="845" y="1050"/>
                </a:lnTo>
                <a:lnTo>
                  <a:pt x="845" y="1028"/>
                </a:lnTo>
                <a:lnTo>
                  <a:pt x="779" y="962"/>
                </a:lnTo>
                <a:cubicBezTo>
                  <a:pt x="864" y="962"/>
                  <a:pt x="932" y="894"/>
                  <a:pt x="932" y="809"/>
                </a:cubicBezTo>
                <a:close/>
                <a:moveTo>
                  <a:pt x="921" y="46"/>
                </a:moveTo>
                <a:cubicBezTo>
                  <a:pt x="1077" y="106"/>
                  <a:pt x="1164" y="235"/>
                  <a:pt x="1164" y="399"/>
                </a:cubicBezTo>
                <a:lnTo>
                  <a:pt x="1164" y="1164"/>
                </a:lnTo>
                <a:lnTo>
                  <a:pt x="0" y="1164"/>
                </a:lnTo>
                <a:lnTo>
                  <a:pt x="0" y="399"/>
                </a:lnTo>
                <a:cubicBezTo>
                  <a:pt x="0" y="235"/>
                  <a:pt x="87" y="106"/>
                  <a:pt x="243" y="46"/>
                </a:cubicBezTo>
                <a:cubicBezTo>
                  <a:pt x="347" y="5"/>
                  <a:pt x="473" y="0"/>
                  <a:pt x="582" y="0"/>
                </a:cubicBezTo>
                <a:cubicBezTo>
                  <a:pt x="691" y="0"/>
                  <a:pt x="817" y="5"/>
                  <a:pt x="921" y="46"/>
                </a:cubicBezTo>
                <a:close/>
                <a:moveTo>
                  <a:pt x="292" y="407"/>
                </a:moveTo>
                <a:lnTo>
                  <a:pt x="875" y="407"/>
                </a:lnTo>
                <a:lnTo>
                  <a:pt x="875" y="700"/>
                </a:lnTo>
                <a:lnTo>
                  <a:pt x="292" y="700"/>
                </a:lnTo>
                <a:lnTo>
                  <a:pt x="292" y="407"/>
                </a:lnTo>
                <a:close/>
                <a:moveTo>
                  <a:pt x="320" y="814"/>
                </a:moveTo>
                <a:cubicBezTo>
                  <a:pt x="320" y="782"/>
                  <a:pt x="344" y="757"/>
                  <a:pt x="377" y="757"/>
                </a:cubicBezTo>
                <a:cubicBezTo>
                  <a:pt x="410" y="757"/>
                  <a:pt x="437" y="781"/>
                  <a:pt x="437" y="814"/>
                </a:cubicBezTo>
                <a:cubicBezTo>
                  <a:pt x="437" y="846"/>
                  <a:pt x="410" y="875"/>
                  <a:pt x="377" y="875"/>
                </a:cubicBezTo>
                <a:cubicBezTo>
                  <a:pt x="344" y="875"/>
                  <a:pt x="320" y="847"/>
                  <a:pt x="320" y="814"/>
                </a:cubicBezTo>
                <a:close/>
                <a:moveTo>
                  <a:pt x="727" y="814"/>
                </a:moveTo>
                <a:cubicBezTo>
                  <a:pt x="727" y="782"/>
                  <a:pt x="754" y="757"/>
                  <a:pt x="787" y="757"/>
                </a:cubicBezTo>
                <a:cubicBezTo>
                  <a:pt x="820" y="757"/>
                  <a:pt x="845" y="781"/>
                  <a:pt x="845" y="814"/>
                </a:cubicBezTo>
                <a:cubicBezTo>
                  <a:pt x="845" y="846"/>
                  <a:pt x="820" y="875"/>
                  <a:pt x="787" y="875"/>
                </a:cubicBezTo>
                <a:cubicBezTo>
                  <a:pt x="754" y="875"/>
                  <a:pt x="727" y="847"/>
                  <a:pt x="727" y="81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15624" y="1509713"/>
            <a:ext cx="419100" cy="336550"/>
          </a:xfrm>
          <a:custGeom>
            <a:avLst/>
            <a:gdLst>
              <a:gd name="T0" fmla="*/ 1050 w 1166"/>
              <a:gd name="T1" fmla="*/ 586 h 937"/>
              <a:gd name="T2" fmla="*/ 1050 w 1166"/>
              <a:gd name="T3" fmla="*/ 468 h 937"/>
              <a:gd name="T4" fmla="*/ 465 w 1166"/>
              <a:gd name="T5" fmla="*/ 468 h 937"/>
              <a:gd name="T6" fmla="*/ 465 w 1166"/>
              <a:gd name="T7" fmla="*/ 586 h 937"/>
              <a:gd name="T8" fmla="*/ 1050 w 1166"/>
              <a:gd name="T9" fmla="*/ 586 h 937"/>
              <a:gd name="T10" fmla="*/ 1050 w 1166"/>
              <a:gd name="T11" fmla="*/ 818 h 937"/>
              <a:gd name="T12" fmla="*/ 1050 w 1166"/>
              <a:gd name="T13" fmla="*/ 700 h 937"/>
              <a:gd name="T14" fmla="*/ 815 w 1166"/>
              <a:gd name="T15" fmla="*/ 700 h 937"/>
              <a:gd name="T16" fmla="*/ 815 w 1166"/>
              <a:gd name="T17" fmla="*/ 818 h 937"/>
              <a:gd name="T18" fmla="*/ 1050 w 1166"/>
              <a:gd name="T19" fmla="*/ 818 h 937"/>
              <a:gd name="T20" fmla="*/ 700 w 1166"/>
              <a:gd name="T21" fmla="*/ 818 h 937"/>
              <a:gd name="T22" fmla="*/ 700 w 1166"/>
              <a:gd name="T23" fmla="*/ 700 h 937"/>
              <a:gd name="T24" fmla="*/ 115 w 1166"/>
              <a:gd name="T25" fmla="*/ 700 h 937"/>
              <a:gd name="T26" fmla="*/ 115 w 1166"/>
              <a:gd name="T27" fmla="*/ 818 h 937"/>
              <a:gd name="T28" fmla="*/ 700 w 1166"/>
              <a:gd name="T29" fmla="*/ 818 h 937"/>
              <a:gd name="T30" fmla="*/ 115 w 1166"/>
              <a:gd name="T31" fmla="*/ 468 h 937"/>
              <a:gd name="T32" fmla="*/ 115 w 1166"/>
              <a:gd name="T33" fmla="*/ 586 h 937"/>
              <a:gd name="T34" fmla="*/ 350 w 1166"/>
              <a:gd name="T35" fmla="*/ 586 h 937"/>
              <a:gd name="T36" fmla="*/ 350 w 1166"/>
              <a:gd name="T37" fmla="*/ 468 h 937"/>
              <a:gd name="T38" fmla="*/ 115 w 1166"/>
              <a:gd name="T39" fmla="*/ 468 h 937"/>
              <a:gd name="T40" fmla="*/ 1050 w 1166"/>
              <a:gd name="T41" fmla="*/ 0 h 937"/>
              <a:gd name="T42" fmla="*/ 1165 w 1166"/>
              <a:gd name="T43" fmla="*/ 118 h 937"/>
              <a:gd name="T44" fmla="*/ 1165 w 1166"/>
              <a:gd name="T45" fmla="*/ 818 h 937"/>
              <a:gd name="T46" fmla="*/ 1050 w 1166"/>
              <a:gd name="T47" fmla="*/ 936 h 937"/>
              <a:gd name="T48" fmla="*/ 115 w 1166"/>
              <a:gd name="T49" fmla="*/ 936 h 937"/>
              <a:gd name="T50" fmla="*/ 0 w 1166"/>
              <a:gd name="T51" fmla="*/ 818 h 937"/>
              <a:gd name="T52" fmla="*/ 0 w 1166"/>
              <a:gd name="T53" fmla="*/ 118 h 937"/>
              <a:gd name="T54" fmla="*/ 115 w 1166"/>
              <a:gd name="T55" fmla="*/ 0 h 937"/>
              <a:gd name="T56" fmla="*/ 1050 w 1166"/>
              <a:gd name="T57" fmla="*/ 0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6" h="937">
                <a:moveTo>
                  <a:pt x="1050" y="586"/>
                </a:moveTo>
                <a:lnTo>
                  <a:pt x="1050" y="468"/>
                </a:lnTo>
                <a:lnTo>
                  <a:pt x="465" y="468"/>
                </a:lnTo>
                <a:lnTo>
                  <a:pt x="465" y="586"/>
                </a:lnTo>
                <a:lnTo>
                  <a:pt x="1050" y="586"/>
                </a:lnTo>
                <a:close/>
                <a:moveTo>
                  <a:pt x="1050" y="818"/>
                </a:moveTo>
                <a:lnTo>
                  <a:pt x="1050" y="700"/>
                </a:lnTo>
                <a:lnTo>
                  <a:pt x="815" y="700"/>
                </a:lnTo>
                <a:lnTo>
                  <a:pt x="815" y="818"/>
                </a:lnTo>
                <a:lnTo>
                  <a:pt x="1050" y="818"/>
                </a:lnTo>
                <a:close/>
                <a:moveTo>
                  <a:pt x="700" y="818"/>
                </a:moveTo>
                <a:lnTo>
                  <a:pt x="700" y="700"/>
                </a:lnTo>
                <a:lnTo>
                  <a:pt x="115" y="700"/>
                </a:lnTo>
                <a:lnTo>
                  <a:pt x="115" y="818"/>
                </a:lnTo>
                <a:lnTo>
                  <a:pt x="700" y="818"/>
                </a:lnTo>
                <a:close/>
                <a:moveTo>
                  <a:pt x="115" y="468"/>
                </a:moveTo>
                <a:lnTo>
                  <a:pt x="115" y="586"/>
                </a:lnTo>
                <a:lnTo>
                  <a:pt x="350" y="586"/>
                </a:lnTo>
                <a:lnTo>
                  <a:pt x="350" y="468"/>
                </a:lnTo>
                <a:lnTo>
                  <a:pt x="115" y="468"/>
                </a:lnTo>
                <a:close/>
                <a:moveTo>
                  <a:pt x="1050" y="0"/>
                </a:moveTo>
                <a:cubicBezTo>
                  <a:pt x="1113" y="0"/>
                  <a:pt x="1165" y="55"/>
                  <a:pt x="1165" y="118"/>
                </a:cubicBezTo>
                <a:lnTo>
                  <a:pt x="1165" y="818"/>
                </a:lnTo>
                <a:cubicBezTo>
                  <a:pt x="1165" y="881"/>
                  <a:pt x="1113" y="936"/>
                  <a:pt x="1050" y="936"/>
                </a:cubicBezTo>
                <a:lnTo>
                  <a:pt x="115" y="936"/>
                </a:lnTo>
                <a:cubicBezTo>
                  <a:pt x="52" y="936"/>
                  <a:pt x="0" y="881"/>
                  <a:pt x="0" y="818"/>
                </a:cubicBezTo>
                <a:lnTo>
                  <a:pt x="0" y="118"/>
                </a:lnTo>
                <a:cubicBezTo>
                  <a:pt x="0" y="55"/>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403475"/>
            <a:ext cx="419100" cy="293688"/>
          </a:xfrm>
          <a:custGeom>
            <a:avLst/>
            <a:gdLst>
              <a:gd name="T0" fmla="*/ 845 w 1166"/>
              <a:gd name="T1" fmla="*/ 407 h 816"/>
              <a:gd name="T2" fmla="*/ 640 w 1166"/>
              <a:gd name="T3" fmla="*/ 202 h 816"/>
              <a:gd name="T4" fmla="*/ 640 w 1166"/>
              <a:gd name="T5" fmla="*/ 350 h 816"/>
              <a:gd name="T6" fmla="*/ 290 w 1166"/>
              <a:gd name="T7" fmla="*/ 350 h 816"/>
              <a:gd name="T8" fmla="*/ 290 w 1166"/>
              <a:gd name="T9" fmla="*/ 202 h 816"/>
              <a:gd name="T10" fmla="*/ 88 w 1166"/>
              <a:gd name="T11" fmla="*/ 407 h 816"/>
              <a:gd name="T12" fmla="*/ 290 w 1166"/>
              <a:gd name="T13" fmla="*/ 612 h 816"/>
              <a:gd name="T14" fmla="*/ 290 w 1166"/>
              <a:gd name="T15" fmla="*/ 465 h 816"/>
              <a:gd name="T16" fmla="*/ 640 w 1166"/>
              <a:gd name="T17" fmla="*/ 465 h 816"/>
              <a:gd name="T18" fmla="*/ 640 w 1166"/>
              <a:gd name="T19" fmla="*/ 612 h 816"/>
              <a:gd name="T20" fmla="*/ 845 w 1166"/>
              <a:gd name="T21" fmla="*/ 407 h 816"/>
              <a:gd name="T22" fmla="*/ 1165 w 1166"/>
              <a:gd name="T23" fmla="*/ 27 h 816"/>
              <a:gd name="T24" fmla="*/ 1165 w 1166"/>
              <a:gd name="T25" fmla="*/ 787 h 816"/>
              <a:gd name="T26" fmla="*/ 932 w 1166"/>
              <a:gd name="T27" fmla="*/ 552 h 816"/>
              <a:gd name="T28" fmla="*/ 932 w 1166"/>
              <a:gd name="T29" fmla="*/ 757 h 816"/>
              <a:gd name="T30" fmla="*/ 875 w 1166"/>
              <a:gd name="T31" fmla="*/ 815 h 816"/>
              <a:gd name="T32" fmla="*/ 57 w 1166"/>
              <a:gd name="T33" fmla="*/ 815 h 816"/>
              <a:gd name="T34" fmla="*/ 0 w 1166"/>
              <a:gd name="T35" fmla="*/ 757 h 816"/>
              <a:gd name="T36" fmla="*/ 0 w 1166"/>
              <a:gd name="T37" fmla="*/ 57 h 816"/>
              <a:gd name="T38" fmla="*/ 57 w 1166"/>
              <a:gd name="T39" fmla="*/ 0 h 816"/>
              <a:gd name="T40" fmla="*/ 875 w 1166"/>
              <a:gd name="T41" fmla="*/ 0 h 816"/>
              <a:gd name="T42" fmla="*/ 932 w 1166"/>
              <a:gd name="T43" fmla="*/ 57 h 816"/>
              <a:gd name="T44" fmla="*/ 932 w 1166"/>
              <a:gd name="T45" fmla="*/ 262 h 816"/>
              <a:gd name="T46" fmla="*/ 1165 w 1166"/>
              <a:gd name="T47" fmla="*/ 27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816">
                <a:moveTo>
                  <a:pt x="845" y="407"/>
                </a:moveTo>
                <a:lnTo>
                  <a:pt x="640" y="202"/>
                </a:lnTo>
                <a:lnTo>
                  <a:pt x="640" y="350"/>
                </a:lnTo>
                <a:lnTo>
                  <a:pt x="290" y="350"/>
                </a:lnTo>
                <a:lnTo>
                  <a:pt x="290" y="202"/>
                </a:lnTo>
                <a:lnTo>
                  <a:pt x="88" y="407"/>
                </a:lnTo>
                <a:lnTo>
                  <a:pt x="290" y="612"/>
                </a:lnTo>
                <a:lnTo>
                  <a:pt x="290" y="465"/>
                </a:lnTo>
                <a:lnTo>
                  <a:pt x="640" y="465"/>
                </a:lnTo>
                <a:lnTo>
                  <a:pt x="640" y="612"/>
                </a:lnTo>
                <a:lnTo>
                  <a:pt x="845" y="407"/>
                </a:lnTo>
                <a:close/>
                <a:moveTo>
                  <a:pt x="1165" y="27"/>
                </a:moveTo>
                <a:lnTo>
                  <a:pt x="1165" y="787"/>
                </a:lnTo>
                <a:lnTo>
                  <a:pt x="932" y="552"/>
                </a:lnTo>
                <a:lnTo>
                  <a:pt x="932" y="757"/>
                </a:lnTo>
                <a:cubicBezTo>
                  <a:pt x="932" y="790"/>
                  <a:pt x="908" y="815"/>
                  <a:pt x="875" y="815"/>
                </a:cubicBezTo>
                <a:lnTo>
                  <a:pt x="57" y="815"/>
                </a:lnTo>
                <a:cubicBezTo>
                  <a:pt x="25" y="815"/>
                  <a:pt x="0" y="790"/>
                  <a:pt x="0" y="757"/>
                </a:cubicBezTo>
                <a:lnTo>
                  <a:pt x="0" y="57"/>
                </a:lnTo>
                <a:cubicBezTo>
                  <a:pt x="0" y="25"/>
                  <a:pt x="25" y="0"/>
                  <a:pt x="57" y="0"/>
                </a:cubicBezTo>
                <a:lnTo>
                  <a:pt x="875" y="0"/>
                </a:lnTo>
                <a:cubicBezTo>
                  <a:pt x="908" y="0"/>
                  <a:pt x="932" y="25"/>
                  <a:pt x="932" y="57"/>
                </a:cubicBezTo>
                <a:lnTo>
                  <a:pt x="932" y="262"/>
                </a:lnTo>
                <a:lnTo>
                  <a:pt x="1165" y="2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43126" y="2298702"/>
            <a:ext cx="398463" cy="504825"/>
          </a:xfrm>
          <a:custGeom>
            <a:avLst/>
            <a:gdLst>
              <a:gd name="T0" fmla="*/ 990 w 1109"/>
              <a:gd name="T1" fmla="*/ 1108 h 1401"/>
              <a:gd name="T2" fmla="*/ 990 w 1109"/>
              <a:gd name="T3" fmla="*/ 175 h 1401"/>
              <a:gd name="T4" fmla="*/ 115 w 1109"/>
              <a:gd name="T5" fmla="*/ 175 h 1401"/>
              <a:gd name="T6" fmla="*/ 115 w 1109"/>
              <a:gd name="T7" fmla="*/ 1108 h 1401"/>
              <a:gd name="T8" fmla="*/ 990 w 1109"/>
              <a:gd name="T9" fmla="*/ 1108 h 1401"/>
              <a:gd name="T10" fmla="*/ 553 w 1109"/>
              <a:gd name="T11" fmla="*/ 1343 h 1401"/>
              <a:gd name="T12" fmla="*/ 640 w 1109"/>
              <a:gd name="T13" fmla="*/ 1255 h 1401"/>
              <a:gd name="T14" fmla="*/ 553 w 1109"/>
              <a:gd name="T15" fmla="*/ 1168 h 1401"/>
              <a:gd name="T16" fmla="*/ 465 w 1109"/>
              <a:gd name="T17" fmla="*/ 1255 h 1401"/>
              <a:gd name="T18" fmla="*/ 553 w 1109"/>
              <a:gd name="T19" fmla="*/ 1343 h 1401"/>
              <a:gd name="T20" fmla="*/ 963 w 1109"/>
              <a:gd name="T21" fmla="*/ 0 h 1401"/>
              <a:gd name="T22" fmla="*/ 1108 w 1109"/>
              <a:gd name="T23" fmla="*/ 145 h 1401"/>
              <a:gd name="T24" fmla="*/ 1108 w 1109"/>
              <a:gd name="T25" fmla="*/ 1255 h 1401"/>
              <a:gd name="T26" fmla="*/ 963 w 1109"/>
              <a:gd name="T27" fmla="*/ 1400 h 1401"/>
              <a:gd name="T28" fmla="*/ 145 w 1109"/>
              <a:gd name="T29" fmla="*/ 1400 h 1401"/>
              <a:gd name="T30" fmla="*/ 0 w 1109"/>
              <a:gd name="T31" fmla="*/ 1255 h 1401"/>
              <a:gd name="T32" fmla="*/ 0 w 1109"/>
              <a:gd name="T33" fmla="*/ 145 h 1401"/>
              <a:gd name="T34" fmla="*/ 145 w 1109"/>
              <a:gd name="T35" fmla="*/ 0 h 1401"/>
              <a:gd name="T36" fmla="*/ 963 w 1109"/>
              <a:gd name="T37"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9" h="1401">
                <a:moveTo>
                  <a:pt x="990" y="1108"/>
                </a:moveTo>
                <a:lnTo>
                  <a:pt x="990" y="175"/>
                </a:lnTo>
                <a:lnTo>
                  <a:pt x="115" y="175"/>
                </a:lnTo>
                <a:lnTo>
                  <a:pt x="115" y="1108"/>
                </a:lnTo>
                <a:lnTo>
                  <a:pt x="990" y="1108"/>
                </a:lnTo>
                <a:close/>
                <a:moveTo>
                  <a:pt x="553" y="1343"/>
                </a:moveTo>
                <a:cubicBezTo>
                  <a:pt x="602" y="1343"/>
                  <a:pt x="640" y="1304"/>
                  <a:pt x="640" y="1255"/>
                </a:cubicBezTo>
                <a:cubicBezTo>
                  <a:pt x="640" y="1205"/>
                  <a:pt x="602" y="1168"/>
                  <a:pt x="553" y="1168"/>
                </a:cubicBezTo>
                <a:cubicBezTo>
                  <a:pt x="504" y="1168"/>
                  <a:pt x="465" y="1205"/>
                  <a:pt x="465" y="1255"/>
                </a:cubicBezTo>
                <a:cubicBezTo>
                  <a:pt x="465" y="1304"/>
                  <a:pt x="504" y="1343"/>
                  <a:pt x="553" y="1343"/>
                </a:cubicBezTo>
                <a:close/>
                <a:moveTo>
                  <a:pt x="963" y="0"/>
                </a:moveTo>
                <a:cubicBezTo>
                  <a:pt x="1042" y="0"/>
                  <a:pt x="1108" y="66"/>
                  <a:pt x="1108" y="145"/>
                </a:cubicBezTo>
                <a:lnTo>
                  <a:pt x="1108" y="1255"/>
                </a:lnTo>
                <a:cubicBezTo>
                  <a:pt x="1108" y="1335"/>
                  <a:pt x="1042" y="1400"/>
                  <a:pt x="963" y="1400"/>
                </a:cubicBezTo>
                <a:lnTo>
                  <a:pt x="145" y="1400"/>
                </a:lnTo>
                <a:cubicBezTo>
                  <a:pt x="66" y="1400"/>
                  <a:pt x="0" y="1335"/>
                  <a:pt x="0" y="1255"/>
                </a:cubicBezTo>
                <a:lnTo>
                  <a:pt x="0" y="145"/>
                </a:lnTo>
                <a:cubicBezTo>
                  <a:pt x="0" y="66"/>
                  <a:pt x="66" y="0"/>
                  <a:pt x="145" y="0"/>
                </a:cubicBezTo>
                <a:lnTo>
                  <a:pt x="963"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30564" y="2298702"/>
            <a:ext cx="377825" cy="504825"/>
          </a:xfrm>
          <a:custGeom>
            <a:avLst/>
            <a:gdLst>
              <a:gd name="T0" fmla="*/ 949 w 1051"/>
              <a:gd name="T1" fmla="*/ 1108 h 1401"/>
              <a:gd name="T2" fmla="*/ 949 w 1051"/>
              <a:gd name="T3" fmla="*/ 175 h 1401"/>
              <a:gd name="T4" fmla="*/ 101 w 1051"/>
              <a:gd name="T5" fmla="*/ 175 h 1401"/>
              <a:gd name="T6" fmla="*/ 101 w 1051"/>
              <a:gd name="T7" fmla="*/ 1108 h 1401"/>
              <a:gd name="T8" fmla="*/ 949 w 1051"/>
              <a:gd name="T9" fmla="*/ 1108 h 1401"/>
              <a:gd name="T10" fmla="*/ 642 w 1051"/>
              <a:gd name="T11" fmla="*/ 1283 h 1401"/>
              <a:gd name="T12" fmla="*/ 642 w 1051"/>
              <a:gd name="T13" fmla="*/ 1225 h 1401"/>
              <a:gd name="T14" fmla="*/ 407 w 1051"/>
              <a:gd name="T15" fmla="*/ 1225 h 1401"/>
              <a:gd name="T16" fmla="*/ 407 w 1051"/>
              <a:gd name="T17" fmla="*/ 1283 h 1401"/>
              <a:gd name="T18" fmla="*/ 642 w 1051"/>
              <a:gd name="T19" fmla="*/ 1283 h 1401"/>
              <a:gd name="T20" fmla="*/ 875 w 1051"/>
              <a:gd name="T21" fmla="*/ 0 h 1401"/>
              <a:gd name="T22" fmla="*/ 1050 w 1051"/>
              <a:gd name="T23" fmla="*/ 175 h 1401"/>
              <a:gd name="T24" fmla="*/ 1050 w 1051"/>
              <a:gd name="T25" fmla="*/ 1225 h 1401"/>
              <a:gd name="T26" fmla="*/ 875 w 1051"/>
              <a:gd name="T27" fmla="*/ 1400 h 1401"/>
              <a:gd name="T28" fmla="*/ 175 w 1051"/>
              <a:gd name="T29" fmla="*/ 1400 h 1401"/>
              <a:gd name="T30" fmla="*/ 0 w 1051"/>
              <a:gd name="T31" fmla="*/ 1225 h 1401"/>
              <a:gd name="T32" fmla="*/ 0 w 1051"/>
              <a:gd name="T33" fmla="*/ 175 h 1401"/>
              <a:gd name="T34" fmla="*/ 175 w 1051"/>
              <a:gd name="T35" fmla="*/ 0 h 1401"/>
              <a:gd name="T36" fmla="*/ 875 w 1051"/>
              <a:gd name="T37"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401">
                <a:moveTo>
                  <a:pt x="949" y="1108"/>
                </a:moveTo>
                <a:lnTo>
                  <a:pt x="949" y="175"/>
                </a:lnTo>
                <a:lnTo>
                  <a:pt x="101" y="175"/>
                </a:lnTo>
                <a:lnTo>
                  <a:pt x="101" y="1108"/>
                </a:lnTo>
                <a:lnTo>
                  <a:pt x="949" y="1108"/>
                </a:lnTo>
                <a:close/>
                <a:moveTo>
                  <a:pt x="642" y="1283"/>
                </a:moveTo>
                <a:lnTo>
                  <a:pt x="642" y="1225"/>
                </a:lnTo>
                <a:lnTo>
                  <a:pt x="407" y="1225"/>
                </a:lnTo>
                <a:lnTo>
                  <a:pt x="407" y="1283"/>
                </a:lnTo>
                <a:lnTo>
                  <a:pt x="642" y="1283"/>
                </a:lnTo>
                <a:close/>
                <a:moveTo>
                  <a:pt x="875" y="0"/>
                </a:moveTo>
                <a:cubicBezTo>
                  <a:pt x="970" y="0"/>
                  <a:pt x="1050" y="80"/>
                  <a:pt x="1050" y="175"/>
                </a:cubicBezTo>
                <a:lnTo>
                  <a:pt x="1050" y="1225"/>
                </a:lnTo>
                <a:cubicBezTo>
                  <a:pt x="1050" y="1321"/>
                  <a:pt x="970" y="1400"/>
                  <a:pt x="875" y="1400"/>
                </a:cubicBezTo>
                <a:lnTo>
                  <a:pt x="175" y="1400"/>
                </a:lnTo>
                <a:cubicBezTo>
                  <a:pt x="79" y="1400"/>
                  <a:pt x="0" y="1321"/>
                  <a:pt x="0" y="1225"/>
                </a:cubicBezTo>
                <a:lnTo>
                  <a:pt x="0" y="175"/>
                </a:lnTo>
                <a:cubicBezTo>
                  <a:pt x="0" y="80"/>
                  <a:pt x="79" y="0"/>
                  <a:pt x="175" y="0"/>
                </a:cubicBezTo>
                <a:lnTo>
                  <a:pt x="87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4024" y="2360614"/>
            <a:ext cx="463550" cy="377825"/>
          </a:xfrm>
          <a:custGeom>
            <a:avLst/>
            <a:gdLst>
              <a:gd name="T0" fmla="*/ 1167 w 1286"/>
              <a:gd name="T1" fmla="*/ 933 h 1051"/>
              <a:gd name="T2" fmla="*/ 1167 w 1286"/>
              <a:gd name="T3" fmla="*/ 350 h 1051"/>
              <a:gd name="T4" fmla="*/ 700 w 1286"/>
              <a:gd name="T5" fmla="*/ 350 h 1051"/>
              <a:gd name="T6" fmla="*/ 700 w 1286"/>
              <a:gd name="T7" fmla="*/ 118 h 1051"/>
              <a:gd name="T8" fmla="*/ 118 w 1286"/>
              <a:gd name="T9" fmla="*/ 118 h 1051"/>
              <a:gd name="T10" fmla="*/ 118 w 1286"/>
              <a:gd name="T11" fmla="*/ 933 h 1051"/>
              <a:gd name="T12" fmla="*/ 1167 w 1286"/>
              <a:gd name="T13" fmla="*/ 933 h 1051"/>
              <a:gd name="T14" fmla="*/ 1167 w 1286"/>
              <a:gd name="T15" fmla="*/ 0 h 1051"/>
              <a:gd name="T16" fmla="*/ 1285 w 1286"/>
              <a:gd name="T17" fmla="*/ 118 h 1051"/>
              <a:gd name="T18" fmla="*/ 1285 w 1286"/>
              <a:gd name="T19" fmla="*/ 933 h 1051"/>
              <a:gd name="T20" fmla="*/ 1167 w 1286"/>
              <a:gd name="T21" fmla="*/ 1050 h 1051"/>
              <a:gd name="T22" fmla="*/ 118 w 1286"/>
              <a:gd name="T23" fmla="*/ 1050 h 1051"/>
              <a:gd name="T24" fmla="*/ 0 w 1286"/>
              <a:gd name="T25" fmla="*/ 933 h 1051"/>
              <a:gd name="T26" fmla="*/ 0 w 1286"/>
              <a:gd name="T27" fmla="*/ 118 h 1051"/>
              <a:gd name="T28" fmla="*/ 118 w 1286"/>
              <a:gd name="T29" fmla="*/ 0 h 1051"/>
              <a:gd name="T30" fmla="*/ 1167 w 1286"/>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6" h="1051">
                <a:moveTo>
                  <a:pt x="1167" y="933"/>
                </a:moveTo>
                <a:lnTo>
                  <a:pt x="1167" y="350"/>
                </a:lnTo>
                <a:lnTo>
                  <a:pt x="700" y="350"/>
                </a:lnTo>
                <a:lnTo>
                  <a:pt x="700" y="118"/>
                </a:lnTo>
                <a:lnTo>
                  <a:pt x="118" y="118"/>
                </a:lnTo>
                <a:lnTo>
                  <a:pt x="118" y="933"/>
                </a:lnTo>
                <a:lnTo>
                  <a:pt x="1167" y="933"/>
                </a:lnTo>
                <a:close/>
                <a:moveTo>
                  <a:pt x="1167" y="0"/>
                </a:moveTo>
                <a:cubicBezTo>
                  <a:pt x="1230" y="0"/>
                  <a:pt x="1285" y="55"/>
                  <a:pt x="1285" y="118"/>
                </a:cubicBezTo>
                <a:lnTo>
                  <a:pt x="1285" y="933"/>
                </a:lnTo>
                <a:cubicBezTo>
                  <a:pt x="1285" y="996"/>
                  <a:pt x="1230" y="1050"/>
                  <a:pt x="1167" y="1050"/>
                </a:cubicBezTo>
                <a:lnTo>
                  <a:pt x="118" y="1050"/>
                </a:lnTo>
                <a:cubicBezTo>
                  <a:pt x="55" y="1050"/>
                  <a:pt x="0" y="996"/>
                  <a:pt x="0" y="933"/>
                </a:cubicBezTo>
                <a:lnTo>
                  <a:pt x="0" y="118"/>
                </a:lnTo>
                <a:cubicBezTo>
                  <a:pt x="0" y="55"/>
                  <a:pt x="55" y="0"/>
                  <a:pt x="118"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41937" y="2360614"/>
            <a:ext cx="463550" cy="377825"/>
          </a:xfrm>
          <a:custGeom>
            <a:avLst/>
            <a:gdLst>
              <a:gd name="T0" fmla="*/ 935 w 1286"/>
              <a:gd name="T1" fmla="*/ 933 h 1051"/>
              <a:gd name="T2" fmla="*/ 1050 w 1286"/>
              <a:gd name="T3" fmla="*/ 1050 h 1051"/>
              <a:gd name="T4" fmla="*/ 700 w 1286"/>
              <a:gd name="T5" fmla="*/ 1050 h 1051"/>
              <a:gd name="T6" fmla="*/ 817 w 1286"/>
              <a:gd name="T7" fmla="*/ 933 h 1051"/>
              <a:gd name="T8" fmla="*/ 700 w 1286"/>
              <a:gd name="T9" fmla="*/ 1050 h 1051"/>
              <a:gd name="T10" fmla="*/ 1167 w 1286"/>
              <a:gd name="T11" fmla="*/ 468 h 1051"/>
              <a:gd name="T12" fmla="*/ 1285 w 1286"/>
              <a:gd name="T13" fmla="*/ 583 h 1051"/>
              <a:gd name="T14" fmla="*/ 1167 w 1286"/>
              <a:gd name="T15" fmla="*/ 1050 h 1051"/>
              <a:gd name="T16" fmla="*/ 1285 w 1286"/>
              <a:gd name="T17" fmla="*/ 933 h 1051"/>
              <a:gd name="T18" fmla="*/ 235 w 1286"/>
              <a:gd name="T19" fmla="*/ 118 h 1051"/>
              <a:gd name="T20" fmla="*/ 350 w 1286"/>
              <a:gd name="T21" fmla="*/ 0 h 1051"/>
              <a:gd name="T22" fmla="*/ 235 w 1286"/>
              <a:gd name="T23" fmla="*/ 118 h 1051"/>
              <a:gd name="T24" fmla="*/ 235 w 1286"/>
              <a:gd name="T25" fmla="*/ 933 h 1051"/>
              <a:gd name="T26" fmla="*/ 350 w 1286"/>
              <a:gd name="T27" fmla="*/ 1050 h 1051"/>
              <a:gd name="T28" fmla="*/ 467 w 1286"/>
              <a:gd name="T29" fmla="*/ 118 h 1051"/>
              <a:gd name="T30" fmla="*/ 585 w 1286"/>
              <a:gd name="T31" fmla="*/ 0 h 1051"/>
              <a:gd name="T32" fmla="*/ 467 w 1286"/>
              <a:gd name="T33" fmla="*/ 118 h 1051"/>
              <a:gd name="T34" fmla="*/ 1285 w 1286"/>
              <a:gd name="T35" fmla="*/ 700 h 1051"/>
              <a:gd name="T36" fmla="*/ 1167 w 1286"/>
              <a:gd name="T37" fmla="*/ 818 h 1051"/>
              <a:gd name="T38" fmla="*/ 1167 w 1286"/>
              <a:gd name="T39" fmla="*/ 0 h 1051"/>
              <a:gd name="T40" fmla="*/ 1285 w 1286"/>
              <a:gd name="T41" fmla="*/ 350 h 1051"/>
              <a:gd name="T42" fmla="*/ 700 w 1286"/>
              <a:gd name="T43" fmla="*/ 0 h 1051"/>
              <a:gd name="T44" fmla="*/ 117 w 1286"/>
              <a:gd name="T45" fmla="*/ 1050 h 1051"/>
              <a:gd name="T46" fmla="*/ 117 w 1286"/>
              <a:gd name="T47" fmla="*/ 933 h 1051"/>
              <a:gd name="T48" fmla="*/ 0 w 1286"/>
              <a:gd name="T49" fmla="*/ 700 h 1051"/>
              <a:gd name="T50" fmla="*/ 117 w 1286"/>
              <a:gd name="T51" fmla="*/ 818 h 1051"/>
              <a:gd name="T52" fmla="*/ 0 w 1286"/>
              <a:gd name="T53" fmla="*/ 700 h 1051"/>
              <a:gd name="T54" fmla="*/ 467 w 1286"/>
              <a:gd name="T55" fmla="*/ 933 h 1051"/>
              <a:gd name="T56" fmla="*/ 585 w 1286"/>
              <a:gd name="T57" fmla="*/ 1050 h 1051"/>
              <a:gd name="T58" fmla="*/ 0 w 1286"/>
              <a:gd name="T59" fmla="*/ 118 h 1051"/>
              <a:gd name="T60" fmla="*/ 117 w 1286"/>
              <a:gd name="T61" fmla="*/ 118 h 1051"/>
              <a:gd name="T62" fmla="*/ 0 w 1286"/>
              <a:gd name="T63" fmla="*/ 583 h 1051"/>
              <a:gd name="T64" fmla="*/ 117 w 1286"/>
              <a:gd name="T65" fmla="*/ 468 h 1051"/>
              <a:gd name="T66" fmla="*/ 0 w 1286"/>
              <a:gd name="T67" fmla="*/ 583 h 1051"/>
              <a:gd name="T68" fmla="*/ 0 w 1286"/>
              <a:gd name="T69" fmla="*/ 233 h 1051"/>
              <a:gd name="T70" fmla="*/ 117 w 1286"/>
              <a:gd name="T71"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86" h="1051">
                <a:moveTo>
                  <a:pt x="935" y="1050"/>
                </a:moveTo>
                <a:lnTo>
                  <a:pt x="935" y="933"/>
                </a:lnTo>
                <a:lnTo>
                  <a:pt x="1050" y="933"/>
                </a:lnTo>
                <a:lnTo>
                  <a:pt x="1050" y="1050"/>
                </a:lnTo>
                <a:lnTo>
                  <a:pt x="935" y="1050"/>
                </a:lnTo>
                <a:close/>
                <a:moveTo>
                  <a:pt x="700" y="1050"/>
                </a:moveTo>
                <a:lnTo>
                  <a:pt x="700" y="933"/>
                </a:lnTo>
                <a:lnTo>
                  <a:pt x="817" y="933"/>
                </a:lnTo>
                <a:lnTo>
                  <a:pt x="817" y="1050"/>
                </a:lnTo>
                <a:lnTo>
                  <a:pt x="700" y="1050"/>
                </a:lnTo>
                <a:close/>
                <a:moveTo>
                  <a:pt x="1167" y="583"/>
                </a:moveTo>
                <a:lnTo>
                  <a:pt x="1167" y="468"/>
                </a:lnTo>
                <a:lnTo>
                  <a:pt x="1285" y="468"/>
                </a:lnTo>
                <a:lnTo>
                  <a:pt x="1285" y="583"/>
                </a:lnTo>
                <a:lnTo>
                  <a:pt x="1167" y="583"/>
                </a:lnTo>
                <a:close/>
                <a:moveTo>
                  <a:pt x="1167" y="1050"/>
                </a:moveTo>
                <a:lnTo>
                  <a:pt x="1167" y="933"/>
                </a:lnTo>
                <a:lnTo>
                  <a:pt x="1285" y="933"/>
                </a:lnTo>
                <a:cubicBezTo>
                  <a:pt x="1285" y="996"/>
                  <a:pt x="1230" y="1050"/>
                  <a:pt x="1167" y="1050"/>
                </a:cubicBezTo>
                <a:close/>
                <a:moveTo>
                  <a:pt x="235" y="118"/>
                </a:moveTo>
                <a:lnTo>
                  <a:pt x="235" y="0"/>
                </a:lnTo>
                <a:lnTo>
                  <a:pt x="350" y="0"/>
                </a:lnTo>
                <a:lnTo>
                  <a:pt x="350" y="118"/>
                </a:lnTo>
                <a:lnTo>
                  <a:pt x="235" y="118"/>
                </a:lnTo>
                <a:close/>
                <a:moveTo>
                  <a:pt x="235" y="1050"/>
                </a:moveTo>
                <a:lnTo>
                  <a:pt x="235" y="933"/>
                </a:lnTo>
                <a:lnTo>
                  <a:pt x="350" y="933"/>
                </a:lnTo>
                <a:lnTo>
                  <a:pt x="350" y="1050"/>
                </a:lnTo>
                <a:lnTo>
                  <a:pt x="235" y="1050"/>
                </a:lnTo>
                <a:close/>
                <a:moveTo>
                  <a:pt x="467" y="118"/>
                </a:moveTo>
                <a:lnTo>
                  <a:pt x="467" y="0"/>
                </a:lnTo>
                <a:lnTo>
                  <a:pt x="585" y="0"/>
                </a:lnTo>
                <a:lnTo>
                  <a:pt x="585" y="118"/>
                </a:lnTo>
                <a:lnTo>
                  <a:pt x="467" y="118"/>
                </a:lnTo>
                <a:close/>
                <a:moveTo>
                  <a:pt x="1167" y="700"/>
                </a:moveTo>
                <a:lnTo>
                  <a:pt x="1285" y="700"/>
                </a:lnTo>
                <a:lnTo>
                  <a:pt x="1285" y="818"/>
                </a:lnTo>
                <a:lnTo>
                  <a:pt x="1167" y="818"/>
                </a:lnTo>
                <a:lnTo>
                  <a:pt x="1167" y="700"/>
                </a:lnTo>
                <a:close/>
                <a:moveTo>
                  <a:pt x="1167" y="0"/>
                </a:moveTo>
                <a:cubicBezTo>
                  <a:pt x="1230" y="0"/>
                  <a:pt x="1285" y="55"/>
                  <a:pt x="1285" y="118"/>
                </a:cubicBezTo>
                <a:lnTo>
                  <a:pt x="1285" y="350"/>
                </a:lnTo>
                <a:lnTo>
                  <a:pt x="700" y="350"/>
                </a:lnTo>
                <a:lnTo>
                  <a:pt x="700" y="0"/>
                </a:lnTo>
                <a:lnTo>
                  <a:pt x="1167" y="0"/>
                </a:lnTo>
                <a:close/>
                <a:moveTo>
                  <a:pt x="117" y="1050"/>
                </a:moveTo>
                <a:cubicBezTo>
                  <a:pt x="54" y="1050"/>
                  <a:pt x="0" y="996"/>
                  <a:pt x="0" y="933"/>
                </a:cubicBezTo>
                <a:lnTo>
                  <a:pt x="117" y="933"/>
                </a:lnTo>
                <a:lnTo>
                  <a:pt x="117" y="1050"/>
                </a:lnTo>
                <a:close/>
                <a:moveTo>
                  <a:pt x="0" y="700"/>
                </a:moveTo>
                <a:lnTo>
                  <a:pt x="117" y="700"/>
                </a:lnTo>
                <a:lnTo>
                  <a:pt x="117" y="818"/>
                </a:lnTo>
                <a:lnTo>
                  <a:pt x="0" y="818"/>
                </a:lnTo>
                <a:lnTo>
                  <a:pt x="0" y="700"/>
                </a:lnTo>
                <a:close/>
                <a:moveTo>
                  <a:pt x="467" y="1050"/>
                </a:moveTo>
                <a:lnTo>
                  <a:pt x="467" y="933"/>
                </a:lnTo>
                <a:lnTo>
                  <a:pt x="585" y="933"/>
                </a:lnTo>
                <a:lnTo>
                  <a:pt x="585" y="1050"/>
                </a:lnTo>
                <a:lnTo>
                  <a:pt x="467" y="1050"/>
                </a:lnTo>
                <a:close/>
                <a:moveTo>
                  <a:pt x="0" y="118"/>
                </a:moveTo>
                <a:cubicBezTo>
                  <a:pt x="0" y="55"/>
                  <a:pt x="54" y="0"/>
                  <a:pt x="117" y="0"/>
                </a:cubicBezTo>
                <a:lnTo>
                  <a:pt x="117" y="118"/>
                </a:lnTo>
                <a:lnTo>
                  <a:pt x="0" y="118"/>
                </a:lnTo>
                <a:close/>
                <a:moveTo>
                  <a:pt x="0" y="583"/>
                </a:moveTo>
                <a:lnTo>
                  <a:pt x="0" y="468"/>
                </a:lnTo>
                <a:lnTo>
                  <a:pt x="117" y="468"/>
                </a:lnTo>
                <a:lnTo>
                  <a:pt x="117" y="583"/>
                </a:lnTo>
                <a:lnTo>
                  <a:pt x="0" y="583"/>
                </a:lnTo>
                <a:close/>
                <a:moveTo>
                  <a:pt x="0" y="350"/>
                </a:moveTo>
                <a:lnTo>
                  <a:pt x="0" y="233"/>
                </a:lnTo>
                <a:lnTo>
                  <a:pt x="117" y="233"/>
                </a:lnTo>
                <a:lnTo>
                  <a:pt x="117" y="350"/>
                </a:lnTo>
                <a:lnTo>
                  <a:pt x="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02399" y="2319338"/>
            <a:ext cx="293688" cy="463550"/>
          </a:xfrm>
          <a:custGeom>
            <a:avLst/>
            <a:gdLst>
              <a:gd name="T0" fmla="*/ 640 w 816"/>
              <a:gd name="T1" fmla="*/ 700 h 1286"/>
              <a:gd name="T2" fmla="*/ 408 w 816"/>
              <a:gd name="T3" fmla="*/ 935 h 1286"/>
              <a:gd name="T4" fmla="*/ 175 w 816"/>
              <a:gd name="T5" fmla="*/ 700 h 1286"/>
              <a:gd name="T6" fmla="*/ 350 w 816"/>
              <a:gd name="T7" fmla="*/ 700 h 1286"/>
              <a:gd name="T8" fmla="*/ 350 w 816"/>
              <a:gd name="T9" fmla="*/ 410 h 1286"/>
              <a:gd name="T10" fmla="*/ 465 w 816"/>
              <a:gd name="T11" fmla="*/ 410 h 1286"/>
              <a:gd name="T12" fmla="*/ 465 w 816"/>
              <a:gd name="T13" fmla="*/ 700 h 1286"/>
              <a:gd name="T14" fmla="*/ 640 w 816"/>
              <a:gd name="T15" fmla="*/ 700 h 1286"/>
              <a:gd name="T16" fmla="*/ 700 w 816"/>
              <a:gd name="T17" fmla="*/ 1050 h 1286"/>
              <a:gd name="T18" fmla="*/ 700 w 816"/>
              <a:gd name="T19" fmla="*/ 235 h 1286"/>
              <a:gd name="T20" fmla="*/ 115 w 816"/>
              <a:gd name="T21" fmla="*/ 235 h 1286"/>
              <a:gd name="T22" fmla="*/ 115 w 816"/>
              <a:gd name="T23" fmla="*/ 1050 h 1286"/>
              <a:gd name="T24" fmla="*/ 700 w 816"/>
              <a:gd name="T25" fmla="*/ 1050 h 1286"/>
              <a:gd name="T26" fmla="*/ 700 w 816"/>
              <a:gd name="T27" fmla="*/ 3 h 1286"/>
              <a:gd name="T28" fmla="*/ 815 w 816"/>
              <a:gd name="T29" fmla="*/ 117 h 1286"/>
              <a:gd name="T30" fmla="*/ 815 w 816"/>
              <a:gd name="T31" fmla="*/ 1167 h 1286"/>
              <a:gd name="T32" fmla="*/ 700 w 816"/>
              <a:gd name="T33" fmla="*/ 1285 h 1286"/>
              <a:gd name="T34" fmla="*/ 115 w 816"/>
              <a:gd name="T35" fmla="*/ 1285 h 1286"/>
              <a:gd name="T36" fmla="*/ 0 w 816"/>
              <a:gd name="T37" fmla="*/ 1167 h 1286"/>
              <a:gd name="T38" fmla="*/ 0 w 816"/>
              <a:gd name="T39" fmla="*/ 117 h 1286"/>
              <a:gd name="T40" fmla="*/ 115 w 816"/>
              <a:gd name="T41" fmla="*/ 0 h 1286"/>
              <a:gd name="T42" fmla="*/ 700 w 816"/>
              <a:gd name="T43" fmla="*/ 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16" h="1286">
                <a:moveTo>
                  <a:pt x="640" y="700"/>
                </a:moveTo>
                <a:lnTo>
                  <a:pt x="408" y="935"/>
                </a:lnTo>
                <a:lnTo>
                  <a:pt x="175" y="700"/>
                </a:lnTo>
                <a:lnTo>
                  <a:pt x="350" y="700"/>
                </a:lnTo>
                <a:lnTo>
                  <a:pt x="350" y="410"/>
                </a:lnTo>
                <a:lnTo>
                  <a:pt x="465" y="410"/>
                </a:lnTo>
                <a:lnTo>
                  <a:pt x="465" y="700"/>
                </a:lnTo>
                <a:lnTo>
                  <a:pt x="640" y="700"/>
                </a:lnTo>
                <a:close/>
                <a:moveTo>
                  <a:pt x="700" y="1050"/>
                </a:moveTo>
                <a:lnTo>
                  <a:pt x="700" y="235"/>
                </a:lnTo>
                <a:lnTo>
                  <a:pt x="115" y="235"/>
                </a:lnTo>
                <a:lnTo>
                  <a:pt x="115" y="1050"/>
                </a:lnTo>
                <a:lnTo>
                  <a:pt x="700" y="1050"/>
                </a:lnTo>
                <a:close/>
                <a:moveTo>
                  <a:pt x="700" y="3"/>
                </a:moveTo>
                <a:cubicBezTo>
                  <a:pt x="763" y="3"/>
                  <a:pt x="815" y="55"/>
                  <a:pt x="815" y="117"/>
                </a:cubicBezTo>
                <a:lnTo>
                  <a:pt x="815" y="1167"/>
                </a:lnTo>
                <a:cubicBezTo>
                  <a:pt x="815" y="1230"/>
                  <a:pt x="763" y="1285"/>
                  <a:pt x="700" y="1285"/>
                </a:cubicBezTo>
                <a:lnTo>
                  <a:pt x="115" y="1285"/>
                </a:lnTo>
                <a:cubicBezTo>
                  <a:pt x="52" y="1285"/>
                  <a:pt x="0" y="1230"/>
                  <a:pt x="0" y="1167"/>
                </a:cubicBezTo>
                <a:lnTo>
                  <a:pt x="0" y="117"/>
                </a:lnTo>
                <a:cubicBezTo>
                  <a:pt x="0" y="55"/>
                  <a:pt x="52" y="0"/>
                  <a:pt x="115" y="0"/>
                </a:cubicBezTo>
                <a:lnTo>
                  <a:pt x="700" y="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94587" y="2360614"/>
            <a:ext cx="463550" cy="377825"/>
          </a:xfrm>
          <a:custGeom>
            <a:avLst/>
            <a:gdLst>
              <a:gd name="T0" fmla="*/ 1168 w 1286"/>
              <a:gd name="T1" fmla="*/ 0 h 1051"/>
              <a:gd name="T2" fmla="*/ 1285 w 1286"/>
              <a:gd name="T3" fmla="*/ 115 h 1051"/>
              <a:gd name="T4" fmla="*/ 1285 w 1286"/>
              <a:gd name="T5" fmla="*/ 933 h 1051"/>
              <a:gd name="T6" fmla="*/ 1168 w 1286"/>
              <a:gd name="T7" fmla="*/ 1050 h 1051"/>
              <a:gd name="T8" fmla="*/ 118 w 1286"/>
              <a:gd name="T9" fmla="*/ 1050 h 1051"/>
              <a:gd name="T10" fmla="*/ 0 w 1286"/>
              <a:gd name="T11" fmla="*/ 933 h 1051"/>
              <a:gd name="T12" fmla="*/ 0 w 1286"/>
              <a:gd name="T13" fmla="*/ 115 h 1051"/>
              <a:gd name="T14" fmla="*/ 118 w 1286"/>
              <a:gd name="T15" fmla="*/ 0 h 1051"/>
              <a:gd name="T16" fmla="*/ 468 w 1286"/>
              <a:gd name="T17" fmla="*/ 0 h 1051"/>
              <a:gd name="T18" fmla="*/ 468 w 1286"/>
              <a:gd name="T19" fmla="*/ 115 h 1051"/>
              <a:gd name="T20" fmla="*/ 118 w 1286"/>
              <a:gd name="T21" fmla="*/ 115 h 1051"/>
              <a:gd name="T22" fmla="*/ 118 w 1286"/>
              <a:gd name="T23" fmla="*/ 933 h 1051"/>
              <a:gd name="T24" fmla="*/ 1168 w 1286"/>
              <a:gd name="T25" fmla="*/ 933 h 1051"/>
              <a:gd name="T26" fmla="*/ 1168 w 1286"/>
              <a:gd name="T27" fmla="*/ 115 h 1051"/>
              <a:gd name="T28" fmla="*/ 818 w 1286"/>
              <a:gd name="T29" fmla="*/ 115 h 1051"/>
              <a:gd name="T30" fmla="*/ 818 w 1286"/>
              <a:gd name="T31" fmla="*/ 0 h 1051"/>
              <a:gd name="T32" fmla="*/ 1168 w 1286"/>
              <a:gd name="T33" fmla="*/ 0 h 1051"/>
              <a:gd name="T34" fmla="*/ 643 w 1286"/>
              <a:gd name="T35" fmla="*/ 758 h 1051"/>
              <a:gd name="T36" fmla="*/ 410 w 1286"/>
              <a:gd name="T37" fmla="*/ 525 h 1051"/>
              <a:gd name="T38" fmla="*/ 585 w 1286"/>
              <a:gd name="T39" fmla="*/ 525 h 1051"/>
              <a:gd name="T40" fmla="*/ 585 w 1286"/>
              <a:gd name="T41" fmla="*/ 0 h 1051"/>
              <a:gd name="T42" fmla="*/ 700 w 1286"/>
              <a:gd name="T43" fmla="*/ 0 h 1051"/>
              <a:gd name="T44" fmla="*/ 700 w 1286"/>
              <a:gd name="T45" fmla="*/ 525 h 1051"/>
              <a:gd name="T46" fmla="*/ 875 w 1286"/>
              <a:gd name="T47" fmla="*/ 525 h 1051"/>
              <a:gd name="T48" fmla="*/ 643 w 1286"/>
              <a:gd name="T49" fmla="*/ 75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051">
                <a:moveTo>
                  <a:pt x="1168" y="0"/>
                </a:moveTo>
                <a:cubicBezTo>
                  <a:pt x="1230" y="0"/>
                  <a:pt x="1285" y="52"/>
                  <a:pt x="1285" y="115"/>
                </a:cubicBezTo>
                <a:lnTo>
                  <a:pt x="1285" y="933"/>
                </a:lnTo>
                <a:cubicBezTo>
                  <a:pt x="1285" y="996"/>
                  <a:pt x="1230" y="1050"/>
                  <a:pt x="1168" y="1050"/>
                </a:cubicBezTo>
                <a:lnTo>
                  <a:pt x="118" y="1050"/>
                </a:lnTo>
                <a:cubicBezTo>
                  <a:pt x="55" y="1050"/>
                  <a:pt x="0" y="996"/>
                  <a:pt x="0" y="933"/>
                </a:cubicBezTo>
                <a:lnTo>
                  <a:pt x="0" y="115"/>
                </a:lnTo>
                <a:cubicBezTo>
                  <a:pt x="0" y="52"/>
                  <a:pt x="55" y="0"/>
                  <a:pt x="118" y="0"/>
                </a:cubicBezTo>
                <a:lnTo>
                  <a:pt x="468" y="0"/>
                </a:lnTo>
                <a:lnTo>
                  <a:pt x="468" y="115"/>
                </a:lnTo>
                <a:lnTo>
                  <a:pt x="118" y="115"/>
                </a:lnTo>
                <a:lnTo>
                  <a:pt x="118" y="933"/>
                </a:lnTo>
                <a:lnTo>
                  <a:pt x="1168" y="933"/>
                </a:lnTo>
                <a:lnTo>
                  <a:pt x="1168" y="115"/>
                </a:lnTo>
                <a:lnTo>
                  <a:pt x="818" y="115"/>
                </a:lnTo>
                <a:lnTo>
                  <a:pt x="818" y="0"/>
                </a:lnTo>
                <a:lnTo>
                  <a:pt x="1168" y="0"/>
                </a:lnTo>
                <a:close/>
                <a:moveTo>
                  <a:pt x="643" y="758"/>
                </a:moveTo>
                <a:lnTo>
                  <a:pt x="410" y="525"/>
                </a:lnTo>
                <a:lnTo>
                  <a:pt x="585" y="525"/>
                </a:lnTo>
                <a:lnTo>
                  <a:pt x="585" y="0"/>
                </a:lnTo>
                <a:lnTo>
                  <a:pt x="700" y="0"/>
                </a:lnTo>
                <a:lnTo>
                  <a:pt x="700" y="525"/>
                </a:lnTo>
                <a:lnTo>
                  <a:pt x="875" y="525"/>
                </a:lnTo>
                <a:lnTo>
                  <a:pt x="643" y="75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34412" y="2319338"/>
            <a:ext cx="336550" cy="463550"/>
          </a:xfrm>
          <a:custGeom>
            <a:avLst/>
            <a:gdLst>
              <a:gd name="T0" fmla="*/ 467 w 936"/>
              <a:gd name="T1" fmla="*/ 992 h 1286"/>
              <a:gd name="T2" fmla="*/ 467 w 936"/>
              <a:gd name="T3" fmla="*/ 817 h 1286"/>
              <a:gd name="T4" fmla="*/ 700 w 936"/>
              <a:gd name="T5" fmla="*/ 1050 h 1286"/>
              <a:gd name="T6" fmla="*/ 467 w 936"/>
              <a:gd name="T7" fmla="*/ 1285 h 1286"/>
              <a:gd name="T8" fmla="*/ 467 w 936"/>
              <a:gd name="T9" fmla="*/ 1110 h 1286"/>
              <a:gd name="T10" fmla="*/ 0 w 936"/>
              <a:gd name="T11" fmla="*/ 642 h 1286"/>
              <a:gd name="T12" fmla="*/ 74 w 936"/>
              <a:gd name="T13" fmla="*/ 394 h 1286"/>
              <a:gd name="T14" fmla="*/ 158 w 936"/>
              <a:gd name="T15" fmla="*/ 478 h 1286"/>
              <a:gd name="T16" fmla="*/ 117 w 936"/>
              <a:gd name="T17" fmla="*/ 642 h 1286"/>
              <a:gd name="T18" fmla="*/ 467 w 936"/>
              <a:gd name="T19" fmla="*/ 992 h 1286"/>
              <a:gd name="T20" fmla="*/ 467 w 936"/>
              <a:gd name="T21" fmla="*/ 175 h 1286"/>
              <a:gd name="T22" fmla="*/ 935 w 936"/>
              <a:gd name="T23" fmla="*/ 642 h 1286"/>
              <a:gd name="T24" fmla="*/ 861 w 936"/>
              <a:gd name="T25" fmla="*/ 891 h 1286"/>
              <a:gd name="T26" fmla="*/ 776 w 936"/>
              <a:gd name="T27" fmla="*/ 806 h 1286"/>
              <a:gd name="T28" fmla="*/ 817 w 936"/>
              <a:gd name="T29" fmla="*/ 642 h 1286"/>
              <a:gd name="T30" fmla="*/ 467 w 936"/>
              <a:gd name="T31" fmla="*/ 292 h 1286"/>
              <a:gd name="T32" fmla="*/ 467 w 936"/>
              <a:gd name="T33" fmla="*/ 467 h 1286"/>
              <a:gd name="T34" fmla="*/ 235 w 936"/>
              <a:gd name="T35" fmla="*/ 235 h 1286"/>
              <a:gd name="T36" fmla="*/ 467 w 936"/>
              <a:gd name="T37" fmla="*/ 0 h 1286"/>
              <a:gd name="T38" fmla="*/ 467 w 936"/>
              <a:gd name="T39" fmla="*/ 17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1286">
                <a:moveTo>
                  <a:pt x="467" y="992"/>
                </a:moveTo>
                <a:lnTo>
                  <a:pt x="467" y="817"/>
                </a:lnTo>
                <a:lnTo>
                  <a:pt x="700" y="1050"/>
                </a:lnTo>
                <a:lnTo>
                  <a:pt x="467" y="1285"/>
                </a:lnTo>
                <a:lnTo>
                  <a:pt x="467" y="1110"/>
                </a:lnTo>
                <a:cubicBezTo>
                  <a:pt x="210" y="1110"/>
                  <a:pt x="0" y="899"/>
                  <a:pt x="0" y="642"/>
                </a:cubicBezTo>
                <a:cubicBezTo>
                  <a:pt x="0" y="552"/>
                  <a:pt x="27" y="465"/>
                  <a:pt x="74" y="394"/>
                </a:cubicBezTo>
                <a:lnTo>
                  <a:pt x="158" y="478"/>
                </a:lnTo>
                <a:cubicBezTo>
                  <a:pt x="131" y="527"/>
                  <a:pt x="117" y="582"/>
                  <a:pt x="117" y="642"/>
                </a:cubicBezTo>
                <a:cubicBezTo>
                  <a:pt x="117" y="836"/>
                  <a:pt x="273" y="992"/>
                  <a:pt x="467" y="992"/>
                </a:cubicBezTo>
                <a:close/>
                <a:moveTo>
                  <a:pt x="467" y="175"/>
                </a:moveTo>
                <a:cubicBezTo>
                  <a:pt x="724" y="175"/>
                  <a:pt x="935" y="385"/>
                  <a:pt x="935" y="642"/>
                </a:cubicBezTo>
                <a:cubicBezTo>
                  <a:pt x="935" y="733"/>
                  <a:pt x="907" y="820"/>
                  <a:pt x="861" y="891"/>
                </a:cubicBezTo>
                <a:lnTo>
                  <a:pt x="776" y="806"/>
                </a:lnTo>
                <a:cubicBezTo>
                  <a:pt x="804" y="757"/>
                  <a:pt x="817" y="702"/>
                  <a:pt x="817" y="642"/>
                </a:cubicBezTo>
                <a:cubicBezTo>
                  <a:pt x="817" y="448"/>
                  <a:pt x="661" y="292"/>
                  <a:pt x="467" y="292"/>
                </a:cubicBezTo>
                <a:lnTo>
                  <a:pt x="467" y="467"/>
                </a:lnTo>
                <a:lnTo>
                  <a:pt x="235" y="235"/>
                </a:lnTo>
                <a:lnTo>
                  <a:pt x="467" y="0"/>
                </a:lnTo>
                <a:lnTo>
                  <a:pt x="467"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90101" y="2381250"/>
            <a:ext cx="377825" cy="336550"/>
          </a:xfrm>
          <a:custGeom>
            <a:avLst/>
            <a:gdLst>
              <a:gd name="T0" fmla="*/ 468 w 1051"/>
              <a:gd name="T1" fmla="*/ 525 h 936"/>
              <a:gd name="T2" fmla="*/ 468 w 1051"/>
              <a:gd name="T3" fmla="*/ 175 h 936"/>
              <a:gd name="T4" fmla="*/ 582 w 1051"/>
              <a:gd name="T5" fmla="*/ 175 h 936"/>
              <a:gd name="T6" fmla="*/ 582 w 1051"/>
              <a:gd name="T7" fmla="*/ 525 h 936"/>
              <a:gd name="T8" fmla="*/ 468 w 1051"/>
              <a:gd name="T9" fmla="*/ 525 h 936"/>
              <a:gd name="T10" fmla="*/ 1050 w 1051"/>
              <a:gd name="T11" fmla="*/ 0 h 936"/>
              <a:gd name="T12" fmla="*/ 913 w 1051"/>
              <a:gd name="T13" fmla="*/ 139 h 936"/>
              <a:gd name="T14" fmla="*/ 1050 w 1051"/>
              <a:gd name="T15" fmla="*/ 467 h 936"/>
              <a:gd name="T16" fmla="*/ 700 w 1051"/>
              <a:gd name="T17" fmla="*/ 918 h 936"/>
              <a:gd name="T18" fmla="*/ 700 w 1051"/>
              <a:gd name="T19" fmla="*/ 798 h 936"/>
              <a:gd name="T20" fmla="*/ 932 w 1051"/>
              <a:gd name="T21" fmla="*/ 467 h 936"/>
              <a:gd name="T22" fmla="*/ 831 w 1051"/>
              <a:gd name="T23" fmla="*/ 221 h 936"/>
              <a:gd name="T24" fmla="*/ 700 w 1051"/>
              <a:gd name="T25" fmla="*/ 350 h 936"/>
              <a:gd name="T26" fmla="*/ 700 w 1051"/>
              <a:gd name="T27" fmla="*/ 0 h 936"/>
              <a:gd name="T28" fmla="*/ 1050 w 1051"/>
              <a:gd name="T29" fmla="*/ 0 h 936"/>
              <a:gd name="T30" fmla="*/ 468 w 1051"/>
              <a:gd name="T31" fmla="*/ 642 h 936"/>
              <a:gd name="T32" fmla="*/ 582 w 1051"/>
              <a:gd name="T33" fmla="*/ 642 h 936"/>
              <a:gd name="T34" fmla="*/ 582 w 1051"/>
              <a:gd name="T35" fmla="*/ 760 h 936"/>
              <a:gd name="T36" fmla="*/ 468 w 1051"/>
              <a:gd name="T37" fmla="*/ 760 h 936"/>
              <a:gd name="T38" fmla="*/ 468 w 1051"/>
              <a:gd name="T39" fmla="*/ 642 h 936"/>
              <a:gd name="T40" fmla="*/ 0 w 1051"/>
              <a:gd name="T41" fmla="*/ 467 h 936"/>
              <a:gd name="T42" fmla="*/ 350 w 1051"/>
              <a:gd name="T43" fmla="*/ 16 h 936"/>
              <a:gd name="T44" fmla="*/ 350 w 1051"/>
              <a:gd name="T45" fmla="*/ 136 h 936"/>
              <a:gd name="T46" fmla="*/ 118 w 1051"/>
              <a:gd name="T47" fmla="*/ 467 h 936"/>
              <a:gd name="T48" fmla="*/ 219 w 1051"/>
              <a:gd name="T49" fmla="*/ 713 h 936"/>
              <a:gd name="T50" fmla="*/ 350 w 1051"/>
              <a:gd name="T51" fmla="*/ 585 h 936"/>
              <a:gd name="T52" fmla="*/ 350 w 1051"/>
              <a:gd name="T53" fmla="*/ 935 h 936"/>
              <a:gd name="T54" fmla="*/ 0 w 1051"/>
              <a:gd name="T55" fmla="*/ 935 h 936"/>
              <a:gd name="T56" fmla="*/ 137 w 1051"/>
              <a:gd name="T57" fmla="*/ 795 h 936"/>
              <a:gd name="T58" fmla="*/ 0 w 1051"/>
              <a:gd name="T5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936">
                <a:moveTo>
                  <a:pt x="468" y="525"/>
                </a:moveTo>
                <a:lnTo>
                  <a:pt x="468" y="175"/>
                </a:lnTo>
                <a:lnTo>
                  <a:pt x="582" y="175"/>
                </a:lnTo>
                <a:lnTo>
                  <a:pt x="582" y="525"/>
                </a:lnTo>
                <a:lnTo>
                  <a:pt x="468" y="525"/>
                </a:lnTo>
                <a:close/>
                <a:moveTo>
                  <a:pt x="1050" y="0"/>
                </a:moveTo>
                <a:lnTo>
                  <a:pt x="913" y="139"/>
                </a:lnTo>
                <a:cubicBezTo>
                  <a:pt x="998" y="224"/>
                  <a:pt x="1050" y="339"/>
                  <a:pt x="1050" y="467"/>
                </a:cubicBezTo>
                <a:cubicBezTo>
                  <a:pt x="1050" y="686"/>
                  <a:pt x="902" y="866"/>
                  <a:pt x="700" y="918"/>
                </a:cubicBezTo>
                <a:lnTo>
                  <a:pt x="700" y="798"/>
                </a:lnTo>
                <a:cubicBezTo>
                  <a:pt x="837" y="752"/>
                  <a:pt x="932" y="620"/>
                  <a:pt x="932" y="467"/>
                </a:cubicBezTo>
                <a:cubicBezTo>
                  <a:pt x="932" y="372"/>
                  <a:pt x="894" y="284"/>
                  <a:pt x="831" y="221"/>
                </a:cubicBezTo>
                <a:lnTo>
                  <a:pt x="700" y="350"/>
                </a:lnTo>
                <a:lnTo>
                  <a:pt x="700" y="0"/>
                </a:lnTo>
                <a:lnTo>
                  <a:pt x="1050" y="0"/>
                </a:lnTo>
                <a:close/>
                <a:moveTo>
                  <a:pt x="468" y="642"/>
                </a:moveTo>
                <a:lnTo>
                  <a:pt x="582" y="642"/>
                </a:lnTo>
                <a:lnTo>
                  <a:pt x="582" y="760"/>
                </a:lnTo>
                <a:lnTo>
                  <a:pt x="468" y="760"/>
                </a:lnTo>
                <a:lnTo>
                  <a:pt x="468" y="642"/>
                </a:lnTo>
                <a:close/>
                <a:moveTo>
                  <a:pt x="0" y="467"/>
                </a:moveTo>
                <a:cubicBezTo>
                  <a:pt x="0" y="249"/>
                  <a:pt x="148" y="68"/>
                  <a:pt x="350" y="16"/>
                </a:cubicBezTo>
                <a:lnTo>
                  <a:pt x="350" y="136"/>
                </a:lnTo>
                <a:cubicBezTo>
                  <a:pt x="213" y="183"/>
                  <a:pt x="118" y="314"/>
                  <a:pt x="118" y="467"/>
                </a:cubicBezTo>
                <a:cubicBezTo>
                  <a:pt x="118" y="563"/>
                  <a:pt x="156" y="650"/>
                  <a:pt x="219" y="713"/>
                </a:cubicBezTo>
                <a:lnTo>
                  <a:pt x="350" y="585"/>
                </a:lnTo>
                <a:lnTo>
                  <a:pt x="350" y="935"/>
                </a:lnTo>
                <a:lnTo>
                  <a:pt x="0" y="935"/>
                </a:lnTo>
                <a:lnTo>
                  <a:pt x="137" y="795"/>
                </a:lnTo>
                <a:cubicBezTo>
                  <a:pt x="52" y="711"/>
                  <a:pt x="0" y="596"/>
                  <a:pt x="0"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74362" y="2370138"/>
            <a:ext cx="360362" cy="360362"/>
          </a:xfrm>
          <a:custGeom>
            <a:avLst/>
            <a:gdLst>
              <a:gd name="T0" fmla="*/ 1001 w 1002"/>
              <a:gd name="T1" fmla="*/ 0 h 1002"/>
              <a:gd name="T2" fmla="*/ 862 w 1002"/>
              <a:gd name="T3" fmla="*/ 139 h 1002"/>
              <a:gd name="T4" fmla="*/ 1001 w 1002"/>
              <a:gd name="T5" fmla="*/ 468 h 1002"/>
              <a:gd name="T6" fmla="*/ 930 w 1002"/>
              <a:gd name="T7" fmla="*/ 714 h 1002"/>
              <a:gd name="T8" fmla="*/ 842 w 1002"/>
              <a:gd name="T9" fmla="*/ 629 h 1002"/>
              <a:gd name="T10" fmla="*/ 883 w 1002"/>
              <a:gd name="T11" fmla="*/ 468 h 1002"/>
              <a:gd name="T12" fmla="*/ 780 w 1002"/>
              <a:gd name="T13" fmla="*/ 221 h 1002"/>
              <a:gd name="T14" fmla="*/ 651 w 1002"/>
              <a:gd name="T15" fmla="*/ 350 h 1002"/>
              <a:gd name="T16" fmla="*/ 651 w 1002"/>
              <a:gd name="T17" fmla="*/ 0 h 1002"/>
              <a:gd name="T18" fmla="*/ 1001 w 1002"/>
              <a:gd name="T19" fmla="*/ 0 h 1002"/>
              <a:gd name="T20" fmla="*/ 0 w 1002"/>
              <a:gd name="T21" fmla="*/ 82 h 1002"/>
              <a:gd name="T22" fmla="*/ 74 w 1002"/>
              <a:gd name="T23" fmla="*/ 8 h 1002"/>
              <a:gd name="T24" fmla="*/ 990 w 1002"/>
              <a:gd name="T25" fmla="*/ 927 h 1002"/>
              <a:gd name="T26" fmla="*/ 916 w 1002"/>
              <a:gd name="T27" fmla="*/ 1001 h 1002"/>
              <a:gd name="T28" fmla="*/ 780 w 1002"/>
              <a:gd name="T29" fmla="*/ 864 h 1002"/>
              <a:gd name="T30" fmla="*/ 648 w 1002"/>
              <a:gd name="T31" fmla="*/ 919 h 1002"/>
              <a:gd name="T32" fmla="*/ 648 w 1002"/>
              <a:gd name="T33" fmla="*/ 798 h 1002"/>
              <a:gd name="T34" fmla="*/ 695 w 1002"/>
              <a:gd name="T35" fmla="*/ 776 h 1002"/>
              <a:gd name="T36" fmla="*/ 224 w 1002"/>
              <a:gd name="T37" fmla="*/ 306 h 1002"/>
              <a:gd name="T38" fmla="*/ 183 w 1002"/>
              <a:gd name="T39" fmla="*/ 468 h 1002"/>
              <a:gd name="T40" fmla="*/ 287 w 1002"/>
              <a:gd name="T41" fmla="*/ 714 h 1002"/>
              <a:gd name="T42" fmla="*/ 416 w 1002"/>
              <a:gd name="T43" fmla="*/ 585 h 1002"/>
              <a:gd name="T44" fmla="*/ 416 w 1002"/>
              <a:gd name="T45" fmla="*/ 935 h 1002"/>
              <a:gd name="T46" fmla="*/ 66 w 1002"/>
              <a:gd name="T47" fmla="*/ 935 h 1002"/>
              <a:gd name="T48" fmla="*/ 205 w 1002"/>
              <a:gd name="T49" fmla="*/ 796 h 1002"/>
              <a:gd name="T50" fmla="*/ 66 w 1002"/>
              <a:gd name="T51" fmla="*/ 468 h 1002"/>
              <a:gd name="T52" fmla="*/ 137 w 1002"/>
              <a:gd name="T53" fmla="*/ 221 h 1002"/>
              <a:gd name="T54" fmla="*/ 0 w 1002"/>
              <a:gd name="T55" fmla="*/ 82 h 1002"/>
              <a:gd name="T56" fmla="*/ 416 w 1002"/>
              <a:gd name="T57" fmla="*/ 137 h 1002"/>
              <a:gd name="T58" fmla="*/ 372 w 1002"/>
              <a:gd name="T59" fmla="*/ 159 h 1002"/>
              <a:gd name="T60" fmla="*/ 287 w 1002"/>
              <a:gd name="T61" fmla="*/ 71 h 1002"/>
              <a:gd name="T62" fmla="*/ 416 w 1002"/>
              <a:gd name="T63" fmla="*/ 16 h 1002"/>
              <a:gd name="T64" fmla="*/ 416 w 1002"/>
              <a:gd name="T65" fmla="*/ 137 h 10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2" h="1002">
                <a:moveTo>
                  <a:pt x="1001" y="0"/>
                </a:moveTo>
                <a:lnTo>
                  <a:pt x="862" y="139"/>
                </a:lnTo>
                <a:cubicBezTo>
                  <a:pt x="946" y="224"/>
                  <a:pt x="1001" y="339"/>
                  <a:pt x="1001" y="468"/>
                </a:cubicBezTo>
                <a:cubicBezTo>
                  <a:pt x="1001" y="558"/>
                  <a:pt x="974" y="642"/>
                  <a:pt x="930" y="714"/>
                </a:cubicBezTo>
                <a:lnTo>
                  <a:pt x="842" y="629"/>
                </a:lnTo>
                <a:cubicBezTo>
                  <a:pt x="867" y="580"/>
                  <a:pt x="883" y="525"/>
                  <a:pt x="883" y="468"/>
                </a:cubicBezTo>
                <a:cubicBezTo>
                  <a:pt x="883" y="372"/>
                  <a:pt x="842" y="284"/>
                  <a:pt x="780" y="221"/>
                </a:cubicBezTo>
                <a:lnTo>
                  <a:pt x="651" y="350"/>
                </a:lnTo>
                <a:lnTo>
                  <a:pt x="651" y="0"/>
                </a:lnTo>
                <a:lnTo>
                  <a:pt x="1001" y="0"/>
                </a:lnTo>
                <a:close/>
                <a:moveTo>
                  <a:pt x="0" y="82"/>
                </a:moveTo>
                <a:lnTo>
                  <a:pt x="74" y="8"/>
                </a:lnTo>
                <a:lnTo>
                  <a:pt x="990" y="927"/>
                </a:lnTo>
                <a:lnTo>
                  <a:pt x="916" y="1001"/>
                </a:lnTo>
                <a:lnTo>
                  <a:pt x="780" y="864"/>
                </a:lnTo>
                <a:cubicBezTo>
                  <a:pt x="739" y="889"/>
                  <a:pt x="695" y="908"/>
                  <a:pt x="648" y="919"/>
                </a:cubicBezTo>
                <a:lnTo>
                  <a:pt x="648" y="798"/>
                </a:lnTo>
                <a:cubicBezTo>
                  <a:pt x="665" y="793"/>
                  <a:pt x="681" y="785"/>
                  <a:pt x="695" y="776"/>
                </a:cubicBezTo>
                <a:lnTo>
                  <a:pt x="224" y="306"/>
                </a:lnTo>
                <a:cubicBezTo>
                  <a:pt x="200" y="355"/>
                  <a:pt x="183" y="410"/>
                  <a:pt x="183" y="468"/>
                </a:cubicBezTo>
                <a:cubicBezTo>
                  <a:pt x="183" y="563"/>
                  <a:pt x="224" y="651"/>
                  <a:pt x="287" y="714"/>
                </a:cubicBezTo>
                <a:lnTo>
                  <a:pt x="416" y="585"/>
                </a:lnTo>
                <a:lnTo>
                  <a:pt x="416" y="935"/>
                </a:lnTo>
                <a:lnTo>
                  <a:pt x="66" y="935"/>
                </a:lnTo>
                <a:lnTo>
                  <a:pt x="205" y="796"/>
                </a:lnTo>
                <a:cubicBezTo>
                  <a:pt x="121" y="711"/>
                  <a:pt x="66" y="596"/>
                  <a:pt x="66" y="468"/>
                </a:cubicBezTo>
                <a:cubicBezTo>
                  <a:pt x="66" y="377"/>
                  <a:pt x="93" y="293"/>
                  <a:pt x="137" y="221"/>
                </a:cubicBezTo>
                <a:lnTo>
                  <a:pt x="0" y="82"/>
                </a:lnTo>
                <a:close/>
                <a:moveTo>
                  <a:pt x="416" y="137"/>
                </a:moveTo>
                <a:cubicBezTo>
                  <a:pt x="399" y="142"/>
                  <a:pt x="386" y="150"/>
                  <a:pt x="372" y="159"/>
                </a:cubicBezTo>
                <a:lnTo>
                  <a:pt x="287" y="71"/>
                </a:lnTo>
                <a:cubicBezTo>
                  <a:pt x="328" y="46"/>
                  <a:pt x="369" y="27"/>
                  <a:pt x="416" y="16"/>
                </a:cubicBezTo>
                <a:lnTo>
                  <a:pt x="416" y="13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52788"/>
            <a:ext cx="463550" cy="336550"/>
          </a:xfrm>
          <a:custGeom>
            <a:avLst/>
            <a:gdLst>
              <a:gd name="T0" fmla="*/ 1050 w 1286"/>
              <a:gd name="T1" fmla="*/ 817 h 935"/>
              <a:gd name="T2" fmla="*/ 1050 w 1286"/>
              <a:gd name="T3" fmla="*/ 118 h 935"/>
              <a:gd name="T4" fmla="*/ 235 w 1286"/>
              <a:gd name="T5" fmla="*/ 118 h 935"/>
              <a:gd name="T6" fmla="*/ 235 w 1286"/>
              <a:gd name="T7" fmla="*/ 817 h 935"/>
              <a:gd name="T8" fmla="*/ 1050 w 1286"/>
              <a:gd name="T9" fmla="*/ 817 h 935"/>
              <a:gd name="T10" fmla="*/ 1285 w 1286"/>
              <a:gd name="T11" fmla="*/ 118 h 935"/>
              <a:gd name="T12" fmla="*/ 1282 w 1286"/>
              <a:gd name="T13" fmla="*/ 817 h 935"/>
              <a:gd name="T14" fmla="*/ 1168 w 1286"/>
              <a:gd name="T15" fmla="*/ 934 h 935"/>
              <a:gd name="T16" fmla="*/ 118 w 1286"/>
              <a:gd name="T17" fmla="*/ 934 h 935"/>
              <a:gd name="T18" fmla="*/ 0 w 1286"/>
              <a:gd name="T19" fmla="*/ 817 h 935"/>
              <a:gd name="T20" fmla="*/ 0 w 1286"/>
              <a:gd name="T21" fmla="*/ 118 h 935"/>
              <a:gd name="T22" fmla="*/ 118 w 1286"/>
              <a:gd name="T23" fmla="*/ 0 h 935"/>
              <a:gd name="T24" fmla="*/ 1168 w 1286"/>
              <a:gd name="T25" fmla="*/ 0 h 935"/>
              <a:gd name="T26" fmla="*/ 1285 w 1286"/>
              <a:gd name="T27" fmla="*/ 118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935">
                <a:moveTo>
                  <a:pt x="1050" y="817"/>
                </a:moveTo>
                <a:lnTo>
                  <a:pt x="1050" y="118"/>
                </a:lnTo>
                <a:lnTo>
                  <a:pt x="235" y="118"/>
                </a:lnTo>
                <a:lnTo>
                  <a:pt x="235" y="817"/>
                </a:lnTo>
                <a:lnTo>
                  <a:pt x="1050" y="817"/>
                </a:lnTo>
                <a:close/>
                <a:moveTo>
                  <a:pt x="1285" y="118"/>
                </a:moveTo>
                <a:lnTo>
                  <a:pt x="1282" y="817"/>
                </a:lnTo>
                <a:cubicBezTo>
                  <a:pt x="1282" y="879"/>
                  <a:pt x="1230" y="934"/>
                  <a:pt x="1168" y="934"/>
                </a:cubicBezTo>
                <a:lnTo>
                  <a:pt x="118" y="934"/>
                </a:lnTo>
                <a:cubicBezTo>
                  <a:pt x="55" y="934"/>
                  <a:pt x="0" y="879"/>
                  <a:pt x="0" y="817"/>
                </a:cubicBezTo>
                <a:lnTo>
                  <a:pt x="0" y="118"/>
                </a:lnTo>
                <a:cubicBezTo>
                  <a:pt x="0" y="55"/>
                  <a:pt x="55" y="0"/>
                  <a:pt x="118" y="0"/>
                </a:cubicBezTo>
                <a:lnTo>
                  <a:pt x="1168" y="0"/>
                </a:lnTo>
                <a:cubicBezTo>
                  <a:pt x="1230" y="0"/>
                  <a:pt x="1285" y="55"/>
                  <a:pt x="1285" y="11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7249" y="3211515"/>
            <a:ext cx="463550" cy="420687"/>
          </a:xfrm>
          <a:custGeom>
            <a:avLst/>
            <a:gdLst>
              <a:gd name="T0" fmla="*/ 1050 w 1286"/>
              <a:gd name="T1" fmla="*/ 0 h 1167"/>
              <a:gd name="T2" fmla="*/ 1285 w 1286"/>
              <a:gd name="T3" fmla="*/ 0 h 1167"/>
              <a:gd name="T4" fmla="*/ 1285 w 1286"/>
              <a:gd name="T5" fmla="*/ 699 h 1167"/>
              <a:gd name="T6" fmla="*/ 1050 w 1286"/>
              <a:gd name="T7" fmla="*/ 699 h 1167"/>
              <a:gd name="T8" fmla="*/ 1050 w 1286"/>
              <a:gd name="T9" fmla="*/ 0 h 1167"/>
              <a:gd name="T10" fmla="*/ 817 w 1286"/>
              <a:gd name="T11" fmla="*/ 0 h 1167"/>
              <a:gd name="T12" fmla="*/ 935 w 1286"/>
              <a:gd name="T13" fmla="*/ 117 h 1167"/>
              <a:gd name="T14" fmla="*/ 935 w 1286"/>
              <a:gd name="T15" fmla="*/ 699 h 1167"/>
              <a:gd name="T16" fmla="*/ 899 w 1286"/>
              <a:gd name="T17" fmla="*/ 781 h 1167"/>
              <a:gd name="T18" fmla="*/ 517 w 1286"/>
              <a:gd name="T19" fmla="*/ 1166 h 1167"/>
              <a:gd name="T20" fmla="*/ 454 w 1286"/>
              <a:gd name="T21" fmla="*/ 1103 h 1167"/>
              <a:gd name="T22" fmla="*/ 429 w 1286"/>
              <a:gd name="T23" fmla="*/ 1043 h 1167"/>
              <a:gd name="T24" fmla="*/ 429 w 1286"/>
              <a:gd name="T25" fmla="*/ 1024 h 1167"/>
              <a:gd name="T26" fmla="*/ 487 w 1286"/>
              <a:gd name="T27" fmla="*/ 756 h 1167"/>
              <a:gd name="T28" fmla="*/ 117 w 1286"/>
              <a:gd name="T29" fmla="*/ 756 h 1167"/>
              <a:gd name="T30" fmla="*/ 0 w 1286"/>
              <a:gd name="T31" fmla="*/ 641 h 1167"/>
              <a:gd name="T32" fmla="*/ 3 w 1286"/>
              <a:gd name="T33" fmla="*/ 636 h 1167"/>
              <a:gd name="T34" fmla="*/ 0 w 1286"/>
              <a:gd name="T35" fmla="*/ 636 h 1167"/>
              <a:gd name="T36" fmla="*/ 0 w 1286"/>
              <a:gd name="T37" fmla="*/ 525 h 1167"/>
              <a:gd name="T38" fmla="*/ 8 w 1286"/>
              <a:gd name="T39" fmla="*/ 481 h 1167"/>
              <a:gd name="T40" fmla="*/ 186 w 1286"/>
              <a:gd name="T41" fmla="*/ 71 h 1167"/>
              <a:gd name="T42" fmla="*/ 292 w 1286"/>
              <a:gd name="T43" fmla="*/ 0 h 1167"/>
              <a:gd name="T44" fmla="*/ 817 w 1286"/>
              <a:gd name="T45"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1167">
                <a:moveTo>
                  <a:pt x="1050" y="0"/>
                </a:moveTo>
                <a:lnTo>
                  <a:pt x="1285" y="0"/>
                </a:lnTo>
                <a:lnTo>
                  <a:pt x="1285" y="699"/>
                </a:lnTo>
                <a:lnTo>
                  <a:pt x="1050" y="699"/>
                </a:lnTo>
                <a:lnTo>
                  <a:pt x="1050" y="0"/>
                </a:lnTo>
                <a:close/>
                <a:moveTo>
                  <a:pt x="817" y="0"/>
                </a:moveTo>
                <a:cubicBezTo>
                  <a:pt x="880" y="0"/>
                  <a:pt x="935" y="55"/>
                  <a:pt x="935" y="117"/>
                </a:cubicBezTo>
                <a:lnTo>
                  <a:pt x="935" y="699"/>
                </a:lnTo>
                <a:cubicBezTo>
                  <a:pt x="935" y="732"/>
                  <a:pt x="921" y="759"/>
                  <a:pt x="899" y="781"/>
                </a:cubicBezTo>
                <a:lnTo>
                  <a:pt x="517" y="1166"/>
                </a:lnTo>
                <a:lnTo>
                  <a:pt x="454" y="1103"/>
                </a:lnTo>
                <a:cubicBezTo>
                  <a:pt x="437" y="1087"/>
                  <a:pt x="429" y="1068"/>
                  <a:pt x="429" y="1043"/>
                </a:cubicBezTo>
                <a:lnTo>
                  <a:pt x="429" y="1024"/>
                </a:lnTo>
                <a:lnTo>
                  <a:pt x="487" y="756"/>
                </a:lnTo>
                <a:lnTo>
                  <a:pt x="117" y="756"/>
                </a:lnTo>
                <a:cubicBezTo>
                  <a:pt x="55" y="756"/>
                  <a:pt x="0" y="704"/>
                  <a:pt x="0" y="641"/>
                </a:cubicBezTo>
                <a:lnTo>
                  <a:pt x="3" y="636"/>
                </a:lnTo>
                <a:lnTo>
                  <a:pt x="0" y="636"/>
                </a:lnTo>
                <a:lnTo>
                  <a:pt x="0" y="525"/>
                </a:lnTo>
                <a:cubicBezTo>
                  <a:pt x="0" y="508"/>
                  <a:pt x="3" y="495"/>
                  <a:pt x="8" y="481"/>
                </a:cubicBezTo>
                <a:lnTo>
                  <a:pt x="186" y="71"/>
                </a:lnTo>
                <a:cubicBezTo>
                  <a:pt x="202" y="30"/>
                  <a:pt x="243" y="0"/>
                  <a:pt x="292" y="0"/>
                </a:cubicBez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0724" y="3232152"/>
            <a:ext cx="336550" cy="377825"/>
          </a:xfrm>
          <a:custGeom>
            <a:avLst/>
            <a:gdLst>
              <a:gd name="T0" fmla="*/ 817 w 936"/>
              <a:gd name="T1" fmla="*/ 350 h 1050"/>
              <a:gd name="T2" fmla="*/ 817 w 936"/>
              <a:gd name="T3" fmla="*/ 232 h 1050"/>
              <a:gd name="T4" fmla="*/ 700 w 936"/>
              <a:gd name="T5" fmla="*/ 232 h 1050"/>
              <a:gd name="T6" fmla="*/ 700 w 936"/>
              <a:gd name="T7" fmla="*/ 350 h 1050"/>
              <a:gd name="T8" fmla="*/ 817 w 936"/>
              <a:gd name="T9" fmla="*/ 350 h 1050"/>
              <a:gd name="T10" fmla="*/ 817 w 936"/>
              <a:gd name="T11" fmla="*/ 581 h 1050"/>
              <a:gd name="T12" fmla="*/ 817 w 936"/>
              <a:gd name="T13" fmla="*/ 467 h 1050"/>
              <a:gd name="T14" fmla="*/ 700 w 936"/>
              <a:gd name="T15" fmla="*/ 467 h 1050"/>
              <a:gd name="T16" fmla="*/ 700 w 936"/>
              <a:gd name="T17" fmla="*/ 581 h 1050"/>
              <a:gd name="T18" fmla="*/ 817 w 936"/>
              <a:gd name="T19" fmla="*/ 581 h 1050"/>
              <a:gd name="T20" fmla="*/ 817 w 936"/>
              <a:gd name="T21" fmla="*/ 816 h 1050"/>
              <a:gd name="T22" fmla="*/ 817 w 936"/>
              <a:gd name="T23" fmla="*/ 699 h 1050"/>
              <a:gd name="T24" fmla="*/ 700 w 936"/>
              <a:gd name="T25" fmla="*/ 699 h 1050"/>
              <a:gd name="T26" fmla="*/ 700 w 936"/>
              <a:gd name="T27" fmla="*/ 816 h 1050"/>
              <a:gd name="T28" fmla="*/ 817 w 936"/>
              <a:gd name="T29" fmla="*/ 816 h 1050"/>
              <a:gd name="T30" fmla="*/ 235 w 936"/>
              <a:gd name="T31" fmla="*/ 350 h 1050"/>
              <a:gd name="T32" fmla="*/ 235 w 936"/>
              <a:gd name="T33" fmla="*/ 232 h 1050"/>
              <a:gd name="T34" fmla="*/ 117 w 936"/>
              <a:gd name="T35" fmla="*/ 232 h 1050"/>
              <a:gd name="T36" fmla="*/ 117 w 936"/>
              <a:gd name="T37" fmla="*/ 350 h 1050"/>
              <a:gd name="T38" fmla="*/ 235 w 936"/>
              <a:gd name="T39" fmla="*/ 350 h 1050"/>
              <a:gd name="T40" fmla="*/ 235 w 936"/>
              <a:gd name="T41" fmla="*/ 581 h 1050"/>
              <a:gd name="T42" fmla="*/ 235 w 936"/>
              <a:gd name="T43" fmla="*/ 467 h 1050"/>
              <a:gd name="T44" fmla="*/ 117 w 936"/>
              <a:gd name="T45" fmla="*/ 467 h 1050"/>
              <a:gd name="T46" fmla="*/ 117 w 936"/>
              <a:gd name="T47" fmla="*/ 581 h 1050"/>
              <a:gd name="T48" fmla="*/ 235 w 936"/>
              <a:gd name="T49" fmla="*/ 581 h 1050"/>
              <a:gd name="T50" fmla="*/ 235 w 936"/>
              <a:gd name="T51" fmla="*/ 816 h 1050"/>
              <a:gd name="T52" fmla="*/ 235 w 936"/>
              <a:gd name="T53" fmla="*/ 699 h 1050"/>
              <a:gd name="T54" fmla="*/ 117 w 936"/>
              <a:gd name="T55" fmla="*/ 699 h 1050"/>
              <a:gd name="T56" fmla="*/ 117 w 936"/>
              <a:gd name="T57" fmla="*/ 816 h 1050"/>
              <a:gd name="T58" fmla="*/ 235 w 936"/>
              <a:gd name="T59" fmla="*/ 816 h 1050"/>
              <a:gd name="T60" fmla="*/ 817 w 936"/>
              <a:gd name="T61" fmla="*/ 0 h 1050"/>
              <a:gd name="T62" fmla="*/ 935 w 936"/>
              <a:gd name="T63" fmla="*/ 0 h 1050"/>
              <a:gd name="T64" fmla="*/ 935 w 936"/>
              <a:gd name="T65" fmla="*/ 1049 h 1050"/>
              <a:gd name="T66" fmla="*/ 817 w 936"/>
              <a:gd name="T67" fmla="*/ 1049 h 1050"/>
              <a:gd name="T68" fmla="*/ 817 w 936"/>
              <a:gd name="T69" fmla="*/ 931 h 1050"/>
              <a:gd name="T70" fmla="*/ 700 w 936"/>
              <a:gd name="T71" fmla="*/ 931 h 1050"/>
              <a:gd name="T72" fmla="*/ 700 w 936"/>
              <a:gd name="T73" fmla="*/ 1049 h 1050"/>
              <a:gd name="T74" fmla="*/ 235 w 936"/>
              <a:gd name="T75" fmla="*/ 1049 h 1050"/>
              <a:gd name="T76" fmla="*/ 235 w 936"/>
              <a:gd name="T77" fmla="*/ 931 h 1050"/>
              <a:gd name="T78" fmla="*/ 117 w 936"/>
              <a:gd name="T79" fmla="*/ 931 h 1050"/>
              <a:gd name="T80" fmla="*/ 117 w 936"/>
              <a:gd name="T81" fmla="*/ 1049 h 1050"/>
              <a:gd name="T82" fmla="*/ 0 w 936"/>
              <a:gd name="T83" fmla="*/ 1049 h 1050"/>
              <a:gd name="T84" fmla="*/ 0 w 936"/>
              <a:gd name="T85" fmla="*/ 0 h 1050"/>
              <a:gd name="T86" fmla="*/ 117 w 936"/>
              <a:gd name="T87" fmla="*/ 0 h 1050"/>
              <a:gd name="T88" fmla="*/ 117 w 936"/>
              <a:gd name="T89" fmla="*/ 117 h 1050"/>
              <a:gd name="T90" fmla="*/ 235 w 936"/>
              <a:gd name="T91" fmla="*/ 117 h 1050"/>
              <a:gd name="T92" fmla="*/ 235 w 936"/>
              <a:gd name="T93" fmla="*/ 0 h 1050"/>
              <a:gd name="T94" fmla="*/ 700 w 936"/>
              <a:gd name="T95" fmla="*/ 0 h 1050"/>
              <a:gd name="T96" fmla="*/ 700 w 936"/>
              <a:gd name="T97" fmla="*/ 117 h 1050"/>
              <a:gd name="T98" fmla="*/ 817 w 936"/>
              <a:gd name="T99" fmla="*/ 117 h 1050"/>
              <a:gd name="T100" fmla="*/ 817 w 936"/>
              <a:gd name="T101"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6" h="1050">
                <a:moveTo>
                  <a:pt x="817" y="350"/>
                </a:moveTo>
                <a:lnTo>
                  <a:pt x="817" y="232"/>
                </a:lnTo>
                <a:lnTo>
                  <a:pt x="700" y="232"/>
                </a:lnTo>
                <a:lnTo>
                  <a:pt x="700" y="350"/>
                </a:lnTo>
                <a:lnTo>
                  <a:pt x="817" y="350"/>
                </a:lnTo>
                <a:close/>
                <a:moveTo>
                  <a:pt x="817" y="581"/>
                </a:moveTo>
                <a:lnTo>
                  <a:pt x="817" y="467"/>
                </a:lnTo>
                <a:lnTo>
                  <a:pt x="700" y="467"/>
                </a:lnTo>
                <a:lnTo>
                  <a:pt x="700" y="581"/>
                </a:lnTo>
                <a:lnTo>
                  <a:pt x="817" y="581"/>
                </a:lnTo>
                <a:close/>
                <a:moveTo>
                  <a:pt x="817" y="816"/>
                </a:moveTo>
                <a:lnTo>
                  <a:pt x="817" y="699"/>
                </a:lnTo>
                <a:lnTo>
                  <a:pt x="700" y="699"/>
                </a:lnTo>
                <a:lnTo>
                  <a:pt x="700" y="816"/>
                </a:lnTo>
                <a:lnTo>
                  <a:pt x="817" y="816"/>
                </a:lnTo>
                <a:close/>
                <a:moveTo>
                  <a:pt x="235" y="350"/>
                </a:moveTo>
                <a:lnTo>
                  <a:pt x="235" y="232"/>
                </a:lnTo>
                <a:lnTo>
                  <a:pt x="117" y="232"/>
                </a:lnTo>
                <a:lnTo>
                  <a:pt x="117" y="350"/>
                </a:lnTo>
                <a:lnTo>
                  <a:pt x="235" y="350"/>
                </a:lnTo>
                <a:close/>
                <a:moveTo>
                  <a:pt x="235" y="581"/>
                </a:moveTo>
                <a:lnTo>
                  <a:pt x="235" y="467"/>
                </a:lnTo>
                <a:lnTo>
                  <a:pt x="117" y="467"/>
                </a:lnTo>
                <a:lnTo>
                  <a:pt x="117" y="581"/>
                </a:lnTo>
                <a:lnTo>
                  <a:pt x="235" y="581"/>
                </a:lnTo>
                <a:close/>
                <a:moveTo>
                  <a:pt x="235" y="816"/>
                </a:moveTo>
                <a:lnTo>
                  <a:pt x="235" y="699"/>
                </a:lnTo>
                <a:lnTo>
                  <a:pt x="117" y="699"/>
                </a:lnTo>
                <a:lnTo>
                  <a:pt x="117" y="816"/>
                </a:lnTo>
                <a:lnTo>
                  <a:pt x="235" y="816"/>
                </a:lnTo>
                <a:close/>
                <a:moveTo>
                  <a:pt x="817" y="0"/>
                </a:moveTo>
                <a:lnTo>
                  <a:pt x="935" y="0"/>
                </a:lnTo>
                <a:lnTo>
                  <a:pt x="935" y="1049"/>
                </a:lnTo>
                <a:lnTo>
                  <a:pt x="817" y="1049"/>
                </a:lnTo>
                <a:lnTo>
                  <a:pt x="817" y="931"/>
                </a:lnTo>
                <a:lnTo>
                  <a:pt x="700" y="931"/>
                </a:lnTo>
                <a:lnTo>
                  <a:pt x="700" y="1049"/>
                </a:lnTo>
                <a:lnTo>
                  <a:pt x="235" y="1049"/>
                </a:lnTo>
                <a:lnTo>
                  <a:pt x="235" y="931"/>
                </a:lnTo>
                <a:lnTo>
                  <a:pt x="117" y="931"/>
                </a:lnTo>
                <a:lnTo>
                  <a:pt x="117" y="1049"/>
                </a:lnTo>
                <a:lnTo>
                  <a:pt x="0" y="1049"/>
                </a:lnTo>
                <a:lnTo>
                  <a:pt x="0" y="0"/>
                </a:lnTo>
                <a:lnTo>
                  <a:pt x="117" y="0"/>
                </a:lnTo>
                <a:lnTo>
                  <a:pt x="117" y="117"/>
                </a:lnTo>
                <a:lnTo>
                  <a:pt x="235" y="117"/>
                </a:lnTo>
                <a:lnTo>
                  <a:pt x="235" y="0"/>
                </a:lnTo>
                <a:lnTo>
                  <a:pt x="700" y="0"/>
                </a:lnTo>
                <a:lnTo>
                  <a:pt x="700" y="117"/>
                </a:lnTo>
                <a:lnTo>
                  <a:pt x="817" y="117"/>
                </a:lnTo>
                <a:lnTo>
                  <a:pt x="81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11651" y="3232152"/>
            <a:ext cx="377825" cy="377825"/>
          </a:xfrm>
          <a:custGeom>
            <a:avLst/>
            <a:gdLst>
              <a:gd name="T0" fmla="*/ 367 w 1051"/>
              <a:gd name="T1" fmla="*/ 1049 h 1050"/>
              <a:gd name="T2" fmla="*/ 1050 w 1051"/>
              <a:gd name="T3" fmla="*/ 366 h 1050"/>
              <a:gd name="T4" fmla="*/ 1050 w 1051"/>
              <a:gd name="T5" fmla="*/ 533 h 1050"/>
              <a:gd name="T6" fmla="*/ 533 w 1051"/>
              <a:gd name="T7" fmla="*/ 1049 h 1050"/>
              <a:gd name="T8" fmla="*/ 367 w 1051"/>
              <a:gd name="T9" fmla="*/ 1049 h 1050"/>
              <a:gd name="T10" fmla="*/ 1050 w 1051"/>
              <a:gd name="T11" fmla="*/ 931 h 1050"/>
              <a:gd name="T12" fmla="*/ 933 w 1051"/>
              <a:gd name="T13" fmla="*/ 1049 h 1050"/>
              <a:gd name="T14" fmla="*/ 818 w 1051"/>
              <a:gd name="T15" fmla="*/ 1049 h 1050"/>
              <a:gd name="T16" fmla="*/ 1050 w 1051"/>
              <a:gd name="T17" fmla="*/ 816 h 1050"/>
              <a:gd name="T18" fmla="*/ 1050 w 1051"/>
              <a:gd name="T19" fmla="*/ 931 h 1050"/>
              <a:gd name="T20" fmla="*/ 118 w 1051"/>
              <a:gd name="T21" fmla="*/ 0 h 1050"/>
              <a:gd name="T22" fmla="*/ 233 w 1051"/>
              <a:gd name="T23" fmla="*/ 0 h 1050"/>
              <a:gd name="T24" fmla="*/ 0 w 1051"/>
              <a:gd name="T25" fmla="*/ 232 h 1050"/>
              <a:gd name="T26" fmla="*/ 0 w 1051"/>
              <a:gd name="T27" fmla="*/ 117 h 1050"/>
              <a:gd name="T28" fmla="*/ 118 w 1051"/>
              <a:gd name="T29" fmla="*/ 0 h 1050"/>
              <a:gd name="T30" fmla="*/ 517 w 1051"/>
              <a:gd name="T31" fmla="*/ 0 h 1050"/>
              <a:gd name="T32" fmla="*/ 684 w 1051"/>
              <a:gd name="T33" fmla="*/ 0 h 1050"/>
              <a:gd name="T34" fmla="*/ 0 w 1051"/>
              <a:gd name="T35" fmla="*/ 682 h 1050"/>
              <a:gd name="T36" fmla="*/ 0 w 1051"/>
              <a:gd name="T37" fmla="*/ 516 h 1050"/>
              <a:gd name="T38" fmla="*/ 517 w 1051"/>
              <a:gd name="T39" fmla="*/ 0 h 1050"/>
              <a:gd name="T40" fmla="*/ 963 w 1051"/>
              <a:gd name="T41" fmla="*/ 5 h 1050"/>
              <a:gd name="T42" fmla="*/ 1047 w 1051"/>
              <a:gd name="T43" fmla="*/ 87 h 1050"/>
              <a:gd name="T44" fmla="*/ 88 w 1051"/>
              <a:gd name="T45" fmla="*/ 1043 h 1050"/>
              <a:gd name="T46" fmla="*/ 6 w 1051"/>
              <a:gd name="T47" fmla="*/ 961 h 1050"/>
              <a:gd name="T48" fmla="*/ 963 w 1051"/>
              <a:gd name="T49" fmla="*/ 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0">
                <a:moveTo>
                  <a:pt x="367" y="1049"/>
                </a:moveTo>
                <a:lnTo>
                  <a:pt x="1050" y="366"/>
                </a:lnTo>
                <a:lnTo>
                  <a:pt x="1050" y="533"/>
                </a:lnTo>
                <a:lnTo>
                  <a:pt x="533" y="1049"/>
                </a:lnTo>
                <a:lnTo>
                  <a:pt x="367" y="1049"/>
                </a:lnTo>
                <a:close/>
                <a:moveTo>
                  <a:pt x="1050" y="931"/>
                </a:moveTo>
                <a:cubicBezTo>
                  <a:pt x="1050" y="994"/>
                  <a:pt x="995" y="1049"/>
                  <a:pt x="933" y="1049"/>
                </a:cubicBezTo>
                <a:lnTo>
                  <a:pt x="818" y="1049"/>
                </a:lnTo>
                <a:lnTo>
                  <a:pt x="1050" y="816"/>
                </a:lnTo>
                <a:lnTo>
                  <a:pt x="1050" y="931"/>
                </a:lnTo>
                <a:close/>
                <a:moveTo>
                  <a:pt x="118" y="0"/>
                </a:moveTo>
                <a:lnTo>
                  <a:pt x="233" y="0"/>
                </a:lnTo>
                <a:lnTo>
                  <a:pt x="0" y="232"/>
                </a:lnTo>
                <a:lnTo>
                  <a:pt x="0" y="117"/>
                </a:lnTo>
                <a:cubicBezTo>
                  <a:pt x="0" y="54"/>
                  <a:pt x="55" y="0"/>
                  <a:pt x="118" y="0"/>
                </a:cubicBezTo>
                <a:close/>
                <a:moveTo>
                  <a:pt x="517" y="0"/>
                </a:moveTo>
                <a:lnTo>
                  <a:pt x="684" y="0"/>
                </a:lnTo>
                <a:lnTo>
                  <a:pt x="0" y="682"/>
                </a:lnTo>
                <a:lnTo>
                  <a:pt x="0" y="516"/>
                </a:lnTo>
                <a:lnTo>
                  <a:pt x="517" y="0"/>
                </a:lnTo>
                <a:close/>
                <a:moveTo>
                  <a:pt x="963" y="5"/>
                </a:moveTo>
                <a:cubicBezTo>
                  <a:pt x="1004" y="16"/>
                  <a:pt x="1037" y="46"/>
                  <a:pt x="1047" y="87"/>
                </a:cubicBezTo>
                <a:lnTo>
                  <a:pt x="88" y="1043"/>
                </a:lnTo>
                <a:cubicBezTo>
                  <a:pt x="48" y="1032"/>
                  <a:pt x="17" y="1001"/>
                  <a:pt x="6" y="961"/>
                </a:cubicBezTo>
                <a:lnTo>
                  <a:pt x="963" y="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2574" y="3211513"/>
            <a:ext cx="419100" cy="419100"/>
          </a:xfrm>
          <a:custGeom>
            <a:avLst/>
            <a:gdLst>
              <a:gd name="T0" fmla="*/ 875 w 1166"/>
              <a:gd name="T1" fmla="*/ 525 h 1165"/>
              <a:gd name="T2" fmla="*/ 875 w 1166"/>
              <a:gd name="T3" fmla="*/ 408 h 1165"/>
              <a:gd name="T4" fmla="*/ 757 w 1166"/>
              <a:gd name="T5" fmla="*/ 408 h 1165"/>
              <a:gd name="T6" fmla="*/ 757 w 1166"/>
              <a:gd name="T7" fmla="*/ 525 h 1165"/>
              <a:gd name="T8" fmla="*/ 875 w 1166"/>
              <a:gd name="T9" fmla="*/ 525 h 1165"/>
              <a:gd name="T10" fmla="*/ 640 w 1166"/>
              <a:gd name="T11" fmla="*/ 525 h 1165"/>
              <a:gd name="T12" fmla="*/ 640 w 1166"/>
              <a:gd name="T13" fmla="*/ 408 h 1165"/>
              <a:gd name="T14" fmla="*/ 525 w 1166"/>
              <a:gd name="T15" fmla="*/ 408 h 1165"/>
              <a:gd name="T16" fmla="*/ 525 w 1166"/>
              <a:gd name="T17" fmla="*/ 525 h 1165"/>
              <a:gd name="T18" fmla="*/ 640 w 1166"/>
              <a:gd name="T19" fmla="*/ 525 h 1165"/>
              <a:gd name="T20" fmla="*/ 407 w 1166"/>
              <a:gd name="T21" fmla="*/ 525 h 1165"/>
              <a:gd name="T22" fmla="*/ 407 w 1166"/>
              <a:gd name="T23" fmla="*/ 408 h 1165"/>
              <a:gd name="T24" fmla="*/ 290 w 1166"/>
              <a:gd name="T25" fmla="*/ 408 h 1165"/>
              <a:gd name="T26" fmla="*/ 290 w 1166"/>
              <a:gd name="T27" fmla="*/ 525 h 1165"/>
              <a:gd name="T28" fmla="*/ 407 w 1166"/>
              <a:gd name="T29" fmla="*/ 525 h 1165"/>
              <a:gd name="T30" fmla="*/ 1050 w 1166"/>
              <a:gd name="T31" fmla="*/ 0 h 1165"/>
              <a:gd name="T32" fmla="*/ 1165 w 1166"/>
              <a:gd name="T33" fmla="*/ 115 h 1165"/>
              <a:gd name="T34" fmla="*/ 1165 w 1166"/>
              <a:gd name="T35" fmla="*/ 814 h 1165"/>
              <a:gd name="T36" fmla="*/ 1050 w 1166"/>
              <a:gd name="T37" fmla="*/ 932 h 1165"/>
              <a:gd name="T38" fmla="*/ 232 w 1166"/>
              <a:gd name="T39" fmla="*/ 932 h 1165"/>
              <a:gd name="T40" fmla="*/ 0 w 1166"/>
              <a:gd name="T41" fmla="*/ 1164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875" y="525"/>
                </a:moveTo>
                <a:lnTo>
                  <a:pt x="875" y="408"/>
                </a:lnTo>
                <a:lnTo>
                  <a:pt x="757" y="408"/>
                </a:lnTo>
                <a:lnTo>
                  <a:pt x="757" y="525"/>
                </a:lnTo>
                <a:lnTo>
                  <a:pt x="875" y="525"/>
                </a:lnTo>
                <a:close/>
                <a:moveTo>
                  <a:pt x="640" y="525"/>
                </a:moveTo>
                <a:lnTo>
                  <a:pt x="640" y="408"/>
                </a:lnTo>
                <a:lnTo>
                  <a:pt x="525" y="408"/>
                </a:lnTo>
                <a:lnTo>
                  <a:pt x="525" y="525"/>
                </a:lnTo>
                <a:lnTo>
                  <a:pt x="640" y="525"/>
                </a:lnTo>
                <a:close/>
                <a:moveTo>
                  <a:pt x="407" y="525"/>
                </a:moveTo>
                <a:lnTo>
                  <a:pt x="407" y="408"/>
                </a:lnTo>
                <a:lnTo>
                  <a:pt x="290" y="408"/>
                </a:lnTo>
                <a:lnTo>
                  <a:pt x="290" y="525"/>
                </a:lnTo>
                <a:lnTo>
                  <a:pt x="407" y="525"/>
                </a:lnTo>
                <a:close/>
                <a:moveTo>
                  <a:pt x="1050" y="0"/>
                </a:moveTo>
                <a:cubicBezTo>
                  <a:pt x="1113" y="0"/>
                  <a:pt x="1165" y="52"/>
                  <a:pt x="1165" y="115"/>
                </a:cubicBezTo>
                <a:lnTo>
                  <a:pt x="1165" y="814"/>
                </a:lnTo>
                <a:cubicBezTo>
                  <a:pt x="1165" y="877"/>
                  <a:pt x="1113" y="932"/>
                  <a:pt x="1050" y="932"/>
                </a:cubicBezTo>
                <a:lnTo>
                  <a:pt x="232" y="932"/>
                </a:lnTo>
                <a:lnTo>
                  <a:pt x="0" y="1164"/>
                </a:ln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96049" y="3263902"/>
            <a:ext cx="293688" cy="314325"/>
          </a:xfrm>
          <a:custGeom>
            <a:avLst/>
            <a:gdLst>
              <a:gd name="T0" fmla="*/ 407 w 815"/>
              <a:gd name="T1" fmla="*/ 118 h 875"/>
              <a:gd name="T2" fmla="*/ 298 w 815"/>
              <a:gd name="T3" fmla="*/ 410 h 875"/>
              <a:gd name="T4" fmla="*/ 516 w 815"/>
              <a:gd name="T5" fmla="*/ 410 h 875"/>
              <a:gd name="T6" fmla="*/ 407 w 815"/>
              <a:gd name="T7" fmla="*/ 118 h 875"/>
              <a:gd name="T8" fmla="*/ 262 w 815"/>
              <a:gd name="T9" fmla="*/ 513 h 875"/>
              <a:gd name="T10" fmla="*/ 207 w 815"/>
              <a:gd name="T11" fmla="*/ 642 h 875"/>
              <a:gd name="T12" fmla="*/ 87 w 815"/>
              <a:gd name="T13" fmla="*/ 642 h 875"/>
              <a:gd name="T14" fmla="*/ 363 w 815"/>
              <a:gd name="T15" fmla="*/ 0 h 875"/>
              <a:gd name="T16" fmla="*/ 451 w 815"/>
              <a:gd name="T17" fmla="*/ 0 h 875"/>
              <a:gd name="T18" fmla="*/ 727 w 815"/>
              <a:gd name="T19" fmla="*/ 642 h 875"/>
              <a:gd name="T20" fmla="*/ 607 w 815"/>
              <a:gd name="T21" fmla="*/ 642 h 875"/>
              <a:gd name="T22" fmla="*/ 552 w 815"/>
              <a:gd name="T23" fmla="*/ 513 h 875"/>
              <a:gd name="T24" fmla="*/ 262 w 815"/>
              <a:gd name="T25" fmla="*/ 513 h 875"/>
              <a:gd name="T26" fmla="*/ 0 w 815"/>
              <a:gd name="T27" fmla="*/ 759 h 875"/>
              <a:gd name="T28" fmla="*/ 814 w 815"/>
              <a:gd name="T29" fmla="*/ 759 h 875"/>
              <a:gd name="T30" fmla="*/ 814 w 815"/>
              <a:gd name="T31" fmla="*/ 874 h 875"/>
              <a:gd name="T32" fmla="*/ 0 w 815"/>
              <a:gd name="T33" fmla="*/ 874 h 875"/>
              <a:gd name="T34" fmla="*/ 0 w 815"/>
              <a:gd name="T35" fmla="*/ 759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5" h="875">
                <a:moveTo>
                  <a:pt x="407" y="118"/>
                </a:moveTo>
                <a:lnTo>
                  <a:pt x="298" y="410"/>
                </a:lnTo>
                <a:lnTo>
                  <a:pt x="516" y="410"/>
                </a:lnTo>
                <a:lnTo>
                  <a:pt x="407" y="118"/>
                </a:lnTo>
                <a:close/>
                <a:moveTo>
                  <a:pt x="262" y="513"/>
                </a:moveTo>
                <a:lnTo>
                  <a:pt x="207" y="642"/>
                </a:lnTo>
                <a:lnTo>
                  <a:pt x="87" y="642"/>
                </a:lnTo>
                <a:lnTo>
                  <a:pt x="363" y="0"/>
                </a:lnTo>
                <a:lnTo>
                  <a:pt x="451" y="0"/>
                </a:lnTo>
                <a:lnTo>
                  <a:pt x="727" y="642"/>
                </a:lnTo>
                <a:lnTo>
                  <a:pt x="607" y="642"/>
                </a:lnTo>
                <a:lnTo>
                  <a:pt x="552" y="513"/>
                </a:lnTo>
                <a:lnTo>
                  <a:pt x="262" y="513"/>
                </a:lnTo>
                <a:close/>
                <a:moveTo>
                  <a:pt x="0" y="759"/>
                </a:moveTo>
                <a:lnTo>
                  <a:pt x="814" y="759"/>
                </a:lnTo>
                <a:lnTo>
                  <a:pt x="814" y="874"/>
                </a:lnTo>
                <a:lnTo>
                  <a:pt x="0" y="874"/>
                </a:lnTo>
                <a:lnTo>
                  <a:pt x="0" y="75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13637" y="3263902"/>
            <a:ext cx="400050" cy="314325"/>
          </a:xfrm>
          <a:custGeom>
            <a:avLst/>
            <a:gdLst>
              <a:gd name="T0" fmla="*/ 1110 w 1111"/>
              <a:gd name="T1" fmla="*/ 293 h 875"/>
              <a:gd name="T2" fmla="*/ 1110 w 1111"/>
              <a:gd name="T3" fmla="*/ 467 h 875"/>
              <a:gd name="T4" fmla="*/ 935 w 1111"/>
              <a:gd name="T5" fmla="*/ 467 h 875"/>
              <a:gd name="T6" fmla="*/ 935 w 1111"/>
              <a:gd name="T7" fmla="*/ 874 h 875"/>
              <a:gd name="T8" fmla="*/ 760 w 1111"/>
              <a:gd name="T9" fmla="*/ 874 h 875"/>
              <a:gd name="T10" fmla="*/ 760 w 1111"/>
              <a:gd name="T11" fmla="*/ 467 h 875"/>
              <a:gd name="T12" fmla="*/ 585 w 1111"/>
              <a:gd name="T13" fmla="*/ 467 h 875"/>
              <a:gd name="T14" fmla="*/ 585 w 1111"/>
              <a:gd name="T15" fmla="*/ 293 h 875"/>
              <a:gd name="T16" fmla="*/ 1110 w 1111"/>
              <a:gd name="T17" fmla="*/ 293 h 875"/>
              <a:gd name="T18" fmla="*/ 0 w 1111"/>
              <a:gd name="T19" fmla="*/ 0 h 875"/>
              <a:gd name="T20" fmla="*/ 760 w 1111"/>
              <a:gd name="T21" fmla="*/ 0 h 875"/>
              <a:gd name="T22" fmla="*/ 760 w 1111"/>
              <a:gd name="T23" fmla="*/ 175 h 875"/>
              <a:gd name="T24" fmla="*/ 467 w 1111"/>
              <a:gd name="T25" fmla="*/ 175 h 875"/>
              <a:gd name="T26" fmla="*/ 467 w 1111"/>
              <a:gd name="T27" fmla="*/ 874 h 875"/>
              <a:gd name="T28" fmla="*/ 292 w 1111"/>
              <a:gd name="T29" fmla="*/ 874 h 875"/>
              <a:gd name="T30" fmla="*/ 292 w 1111"/>
              <a:gd name="T31" fmla="*/ 175 h 875"/>
              <a:gd name="T32" fmla="*/ 0 w 1111"/>
              <a:gd name="T33" fmla="*/ 175 h 875"/>
              <a:gd name="T34" fmla="*/ 0 w 1111"/>
              <a:gd name="T3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11" h="875">
                <a:moveTo>
                  <a:pt x="1110" y="293"/>
                </a:moveTo>
                <a:lnTo>
                  <a:pt x="1110" y="467"/>
                </a:lnTo>
                <a:lnTo>
                  <a:pt x="935" y="467"/>
                </a:lnTo>
                <a:lnTo>
                  <a:pt x="935" y="874"/>
                </a:lnTo>
                <a:lnTo>
                  <a:pt x="760" y="874"/>
                </a:lnTo>
                <a:lnTo>
                  <a:pt x="760" y="467"/>
                </a:lnTo>
                <a:lnTo>
                  <a:pt x="585" y="467"/>
                </a:lnTo>
                <a:lnTo>
                  <a:pt x="585" y="293"/>
                </a:lnTo>
                <a:lnTo>
                  <a:pt x="1110" y="293"/>
                </a:lnTo>
                <a:close/>
                <a:moveTo>
                  <a:pt x="0" y="0"/>
                </a:moveTo>
                <a:lnTo>
                  <a:pt x="760" y="0"/>
                </a:lnTo>
                <a:lnTo>
                  <a:pt x="760" y="175"/>
                </a:lnTo>
                <a:lnTo>
                  <a:pt x="467" y="175"/>
                </a:lnTo>
                <a:lnTo>
                  <a:pt x="467" y="874"/>
                </a:lnTo>
                <a:lnTo>
                  <a:pt x="292" y="874"/>
                </a:lnTo>
                <a:lnTo>
                  <a:pt x="292" y="175"/>
                </a:lnTo>
                <a:lnTo>
                  <a:pt x="0" y="175"/>
                </a:lnTo>
                <a:lnTo>
                  <a:pt x="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51862" y="3295651"/>
            <a:ext cx="463550" cy="252412"/>
          </a:xfrm>
          <a:custGeom>
            <a:avLst/>
            <a:gdLst>
              <a:gd name="T0" fmla="*/ 760 w 1286"/>
              <a:gd name="T1" fmla="*/ 0 h 700"/>
              <a:gd name="T2" fmla="*/ 1285 w 1286"/>
              <a:gd name="T3" fmla="*/ 699 h 700"/>
              <a:gd name="T4" fmla="*/ 0 w 1286"/>
              <a:gd name="T5" fmla="*/ 699 h 700"/>
              <a:gd name="T6" fmla="*/ 350 w 1286"/>
              <a:gd name="T7" fmla="*/ 232 h 700"/>
              <a:gd name="T8" fmla="*/ 613 w 1286"/>
              <a:gd name="T9" fmla="*/ 581 h 700"/>
              <a:gd name="T10" fmla="*/ 706 w 1286"/>
              <a:gd name="T11" fmla="*/ 513 h 700"/>
              <a:gd name="T12" fmla="*/ 542 w 1286"/>
              <a:gd name="T13" fmla="*/ 292 h 700"/>
              <a:gd name="T14" fmla="*/ 760 w 1286"/>
              <a:gd name="T15" fmla="*/ 0 h 7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6" h="700">
                <a:moveTo>
                  <a:pt x="760" y="0"/>
                </a:moveTo>
                <a:lnTo>
                  <a:pt x="1285" y="699"/>
                </a:lnTo>
                <a:lnTo>
                  <a:pt x="0" y="699"/>
                </a:lnTo>
                <a:lnTo>
                  <a:pt x="350" y="232"/>
                </a:lnTo>
                <a:lnTo>
                  <a:pt x="613" y="581"/>
                </a:lnTo>
                <a:lnTo>
                  <a:pt x="706" y="513"/>
                </a:lnTo>
                <a:lnTo>
                  <a:pt x="542" y="292"/>
                </a:lnTo>
                <a:lnTo>
                  <a:pt x="76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77399" y="3190877"/>
            <a:ext cx="357188" cy="461963"/>
          </a:xfrm>
          <a:custGeom>
            <a:avLst/>
            <a:gdLst>
              <a:gd name="T0" fmla="*/ 875 w 991"/>
              <a:gd name="T1" fmla="*/ 3 h 1285"/>
              <a:gd name="T2" fmla="*/ 990 w 991"/>
              <a:gd name="T3" fmla="*/ 118 h 1285"/>
              <a:gd name="T4" fmla="*/ 990 w 991"/>
              <a:gd name="T5" fmla="*/ 1109 h 1285"/>
              <a:gd name="T6" fmla="*/ 875 w 991"/>
              <a:gd name="T7" fmla="*/ 1224 h 1285"/>
              <a:gd name="T8" fmla="*/ 752 w 991"/>
              <a:gd name="T9" fmla="*/ 1224 h 1285"/>
              <a:gd name="T10" fmla="*/ 697 w 991"/>
              <a:gd name="T11" fmla="*/ 992 h 1285"/>
              <a:gd name="T12" fmla="*/ 875 w 991"/>
              <a:gd name="T13" fmla="*/ 992 h 1285"/>
              <a:gd name="T14" fmla="*/ 875 w 991"/>
              <a:gd name="T15" fmla="*/ 235 h 1285"/>
              <a:gd name="T16" fmla="*/ 290 w 991"/>
              <a:gd name="T17" fmla="*/ 235 h 1285"/>
              <a:gd name="T18" fmla="*/ 290 w 991"/>
              <a:gd name="T19" fmla="*/ 585 h 1285"/>
              <a:gd name="T20" fmla="*/ 175 w 991"/>
              <a:gd name="T21" fmla="*/ 547 h 1285"/>
              <a:gd name="T22" fmla="*/ 175 w 991"/>
              <a:gd name="T23" fmla="*/ 118 h 1285"/>
              <a:gd name="T24" fmla="*/ 290 w 991"/>
              <a:gd name="T25" fmla="*/ 0 h 1285"/>
              <a:gd name="T26" fmla="*/ 875 w 991"/>
              <a:gd name="T27" fmla="*/ 3 h 1285"/>
              <a:gd name="T28" fmla="*/ 0 w 991"/>
              <a:gd name="T29" fmla="*/ 643 h 1285"/>
              <a:gd name="T30" fmla="*/ 640 w 991"/>
              <a:gd name="T31" fmla="*/ 1284 h 1285"/>
              <a:gd name="T32" fmla="*/ 525 w 991"/>
              <a:gd name="T33" fmla="*/ 1284 h 1285"/>
              <a:gd name="T34" fmla="*/ 0 w 991"/>
              <a:gd name="T35" fmla="*/ 759 h 1285"/>
              <a:gd name="T36" fmla="*/ 0 w 991"/>
              <a:gd name="T37" fmla="*/ 643 h 1285"/>
              <a:gd name="T38" fmla="*/ 0 w 991"/>
              <a:gd name="T39" fmla="*/ 1109 h 1285"/>
              <a:gd name="T40" fmla="*/ 175 w 991"/>
              <a:gd name="T41" fmla="*/ 1284 h 1285"/>
              <a:gd name="T42" fmla="*/ 0 w 991"/>
              <a:gd name="T43" fmla="*/ 1284 h 1285"/>
              <a:gd name="T44" fmla="*/ 0 w 991"/>
              <a:gd name="T45" fmla="*/ 1109 h 1285"/>
              <a:gd name="T46" fmla="*/ 0 w 991"/>
              <a:gd name="T47" fmla="*/ 874 h 1285"/>
              <a:gd name="T48" fmla="*/ 407 w 991"/>
              <a:gd name="T49" fmla="*/ 1284 h 1285"/>
              <a:gd name="T50" fmla="*/ 290 w 991"/>
              <a:gd name="T51" fmla="*/ 1284 h 1285"/>
              <a:gd name="T52" fmla="*/ 0 w 991"/>
              <a:gd name="T53" fmla="*/ 992 h 1285"/>
              <a:gd name="T54" fmla="*/ 0 w 991"/>
              <a:gd name="T55" fmla="*/ 87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91" h="1285">
                <a:moveTo>
                  <a:pt x="875" y="3"/>
                </a:moveTo>
                <a:cubicBezTo>
                  <a:pt x="938" y="3"/>
                  <a:pt x="990" y="55"/>
                  <a:pt x="990" y="118"/>
                </a:cubicBezTo>
                <a:lnTo>
                  <a:pt x="990" y="1109"/>
                </a:lnTo>
                <a:cubicBezTo>
                  <a:pt x="990" y="1172"/>
                  <a:pt x="938" y="1224"/>
                  <a:pt x="875" y="1224"/>
                </a:cubicBezTo>
                <a:lnTo>
                  <a:pt x="752" y="1224"/>
                </a:lnTo>
                <a:cubicBezTo>
                  <a:pt x="746" y="1142"/>
                  <a:pt x="727" y="1065"/>
                  <a:pt x="697" y="992"/>
                </a:cubicBezTo>
                <a:lnTo>
                  <a:pt x="875" y="992"/>
                </a:lnTo>
                <a:lnTo>
                  <a:pt x="875" y="235"/>
                </a:lnTo>
                <a:lnTo>
                  <a:pt x="290" y="235"/>
                </a:lnTo>
                <a:lnTo>
                  <a:pt x="290" y="585"/>
                </a:lnTo>
                <a:cubicBezTo>
                  <a:pt x="251" y="569"/>
                  <a:pt x="216" y="555"/>
                  <a:pt x="175" y="547"/>
                </a:cubicBezTo>
                <a:lnTo>
                  <a:pt x="175" y="118"/>
                </a:lnTo>
                <a:cubicBezTo>
                  <a:pt x="175" y="55"/>
                  <a:pt x="227" y="0"/>
                  <a:pt x="290" y="0"/>
                </a:cubicBezTo>
                <a:lnTo>
                  <a:pt x="875" y="3"/>
                </a:lnTo>
                <a:close/>
                <a:moveTo>
                  <a:pt x="0" y="643"/>
                </a:moveTo>
                <a:cubicBezTo>
                  <a:pt x="355" y="643"/>
                  <a:pt x="640" y="929"/>
                  <a:pt x="640" y="1284"/>
                </a:cubicBezTo>
                <a:lnTo>
                  <a:pt x="525" y="1284"/>
                </a:lnTo>
                <a:cubicBezTo>
                  <a:pt x="525" y="994"/>
                  <a:pt x="290" y="759"/>
                  <a:pt x="0" y="759"/>
                </a:cubicBezTo>
                <a:lnTo>
                  <a:pt x="0" y="643"/>
                </a:lnTo>
                <a:close/>
                <a:moveTo>
                  <a:pt x="0" y="1109"/>
                </a:moveTo>
                <a:cubicBezTo>
                  <a:pt x="96" y="1109"/>
                  <a:pt x="175" y="1188"/>
                  <a:pt x="175" y="1284"/>
                </a:cubicBezTo>
                <a:lnTo>
                  <a:pt x="0" y="1284"/>
                </a:lnTo>
                <a:lnTo>
                  <a:pt x="0" y="1109"/>
                </a:lnTo>
                <a:close/>
                <a:moveTo>
                  <a:pt x="0" y="874"/>
                </a:moveTo>
                <a:cubicBezTo>
                  <a:pt x="227" y="874"/>
                  <a:pt x="407" y="1057"/>
                  <a:pt x="407" y="1284"/>
                </a:cubicBezTo>
                <a:lnTo>
                  <a:pt x="290" y="1284"/>
                </a:lnTo>
                <a:cubicBezTo>
                  <a:pt x="290" y="1123"/>
                  <a:pt x="161" y="992"/>
                  <a:pt x="0" y="992"/>
                </a:cubicBezTo>
                <a:lnTo>
                  <a:pt x="0" y="87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3211513"/>
            <a:ext cx="419100" cy="419100"/>
          </a:xfrm>
          <a:custGeom>
            <a:avLst/>
            <a:gdLst>
              <a:gd name="T0" fmla="*/ 583 w 1166"/>
              <a:gd name="T1" fmla="*/ 901 h 1165"/>
              <a:gd name="T2" fmla="*/ 285 w 1166"/>
              <a:gd name="T3" fmla="*/ 699 h 1165"/>
              <a:gd name="T4" fmla="*/ 881 w 1166"/>
              <a:gd name="T5" fmla="*/ 699 h 1165"/>
              <a:gd name="T6" fmla="*/ 583 w 1166"/>
              <a:gd name="T7" fmla="*/ 901 h 1165"/>
              <a:gd name="T8" fmla="*/ 378 w 1166"/>
              <a:gd name="T9" fmla="*/ 525 h 1165"/>
              <a:gd name="T10" fmla="*/ 290 w 1166"/>
              <a:gd name="T11" fmla="*/ 438 h 1165"/>
              <a:gd name="T12" fmla="*/ 378 w 1166"/>
              <a:gd name="T13" fmla="*/ 350 h 1165"/>
              <a:gd name="T14" fmla="*/ 465 w 1166"/>
              <a:gd name="T15" fmla="*/ 438 h 1165"/>
              <a:gd name="T16" fmla="*/ 378 w 1166"/>
              <a:gd name="T17" fmla="*/ 525 h 1165"/>
              <a:gd name="T18" fmla="*/ 788 w 1166"/>
              <a:gd name="T19" fmla="*/ 525 h 1165"/>
              <a:gd name="T20" fmla="*/ 700 w 1166"/>
              <a:gd name="T21" fmla="*/ 438 h 1165"/>
              <a:gd name="T22" fmla="*/ 788 w 1166"/>
              <a:gd name="T23" fmla="*/ 350 h 1165"/>
              <a:gd name="T24" fmla="*/ 875 w 1166"/>
              <a:gd name="T25" fmla="*/ 438 h 1165"/>
              <a:gd name="T26" fmla="*/ 788 w 1166"/>
              <a:gd name="T27" fmla="*/ 525 h 1165"/>
              <a:gd name="T28" fmla="*/ 583 w 1166"/>
              <a:gd name="T29" fmla="*/ 1049 h 1165"/>
              <a:gd name="T30" fmla="*/ 1050 w 1166"/>
              <a:gd name="T31" fmla="*/ 583 h 1165"/>
              <a:gd name="T32" fmla="*/ 583 w 1166"/>
              <a:gd name="T33" fmla="*/ 115 h 1165"/>
              <a:gd name="T34" fmla="*/ 115 w 1166"/>
              <a:gd name="T35" fmla="*/ 583 h 1165"/>
              <a:gd name="T36" fmla="*/ 583 w 1166"/>
              <a:gd name="T37" fmla="*/ 1049 h 1165"/>
              <a:gd name="T38" fmla="*/ 583 w 1166"/>
              <a:gd name="T39" fmla="*/ 0 h 1165"/>
              <a:gd name="T40" fmla="*/ 1165 w 1166"/>
              <a:gd name="T41" fmla="*/ 583 h 1165"/>
              <a:gd name="T42" fmla="*/ 583 w 1166"/>
              <a:gd name="T43" fmla="*/ 1164 h 1165"/>
              <a:gd name="T44" fmla="*/ 0 w 1166"/>
              <a:gd name="T45" fmla="*/ 583 h 1165"/>
              <a:gd name="T46" fmla="*/ 583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583" y="901"/>
                </a:moveTo>
                <a:cubicBezTo>
                  <a:pt x="446" y="901"/>
                  <a:pt x="331" y="819"/>
                  <a:pt x="285" y="699"/>
                </a:cubicBezTo>
                <a:lnTo>
                  <a:pt x="881" y="699"/>
                </a:lnTo>
                <a:cubicBezTo>
                  <a:pt x="834" y="819"/>
                  <a:pt x="719" y="901"/>
                  <a:pt x="583" y="901"/>
                </a:cubicBezTo>
                <a:close/>
                <a:moveTo>
                  <a:pt x="378" y="525"/>
                </a:moveTo>
                <a:cubicBezTo>
                  <a:pt x="328" y="525"/>
                  <a:pt x="290" y="487"/>
                  <a:pt x="290" y="438"/>
                </a:cubicBezTo>
                <a:cubicBezTo>
                  <a:pt x="290" y="388"/>
                  <a:pt x="329" y="350"/>
                  <a:pt x="378" y="350"/>
                </a:cubicBezTo>
                <a:cubicBezTo>
                  <a:pt x="428" y="350"/>
                  <a:pt x="465" y="388"/>
                  <a:pt x="465" y="438"/>
                </a:cubicBezTo>
                <a:cubicBezTo>
                  <a:pt x="465" y="487"/>
                  <a:pt x="427" y="525"/>
                  <a:pt x="378" y="525"/>
                </a:cubicBezTo>
                <a:close/>
                <a:moveTo>
                  <a:pt x="788" y="525"/>
                </a:moveTo>
                <a:cubicBezTo>
                  <a:pt x="738" y="525"/>
                  <a:pt x="700" y="487"/>
                  <a:pt x="700" y="438"/>
                </a:cubicBezTo>
                <a:cubicBezTo>
                  <a:pt x="700" y="388"/>
                  <a:pt x="739" y="350"/>
                  <a:pt x="788" y="350"/>
                </a:cubicBezTo>
                <a:cubicBezTo>
                  <a:pt x="838" y="350"/>
                  <a:pt x="875" y="388"/>
                  <a:pt x="875" y="438"/>
                </a:cubicBezTo>
                <a:cubicBezTo>
                  <a:pt x="875" y="487"/>
                  <a:pt x="837" y="525"/>
                  <a:pt x="788" y="525"/>
                </a:cubicBezTo>
                <a:close/>
                <a:moveTo>
                  <a:pt x="583" y="1049"/>
                </a:moveTo>
                <a:cubicBezTo>
                  <a:pt x="840" y="1049"/>
                  <a:pt x="1050" y="839"/>
                  <a:pt x="1050" y="583"/>
                </a:cubicBezTo>
                <a:cubicBezTo>
                  <a:pt x="1050" y="326"/>
                  <a:pt x="840" y="115"/>
                  <a:pt x="583" y="115"/>
                </a:cubicBezTo>
                <a:cubicBezTo>
                  <a:pt x="326" y="115"/>
                  <a:pt x="115" y="326"/>
                  <a:pt x="115" y="583"/>
                </a:cubicBezTo>
                <a:cubicBezTo>
                  <a:pt x="115" y="839"/>
                  <a:pt x="326" y="1049"/>
                  <a:pt x="583" y="1049"/>
                </a:cubicBezTo>
                <a:close/>
                <a:moveTo>
                  <a:pt x="583" y="0"/>
                </a:moveTo>
                <a:cubicBezTo>
                  <a:pt x="905" y="0"/>
                  <a:pt x="1165" y="260"/>
                  <a:pt x="1165" y="583"/>
                </a:cubicBezTo>
                <a:cubicBezTo>
                  <a:pt x="1165" y="905"/>
                  <a:pt x="906" y="1164"/>
                  <a:pt x="583" y="1164"/>
                </a:cubicBezTo>
                <a:cubicBezTo>
                  <a:pt x="261" y="1164"/>
                  <a:pt x="0" y="905"/>
                  <a:pt x="0" y="583"/>
                </a:cubicBezTo>
                <a:cubicBezTo>
                  <a:pt x="0" y="260"/>
                  <a:pt x="260"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083051"/>
            <a:ext cx="463550" cy="420689"/>
          </a:xfrm>
          <a:custGeom>
            <a:avLst/>
            <a:gdLst>
              <a:gd name="T0" fmla="*/ 1285 w 1286"/>
              <a:gd name="T1" fmla="*/ 525 h 1169"/>
              <a:gd name="T2" fmla="*/ 1282 w 1286"/>
              <a:gd name="T3" fmla="*/ 531 h 1169"/>
              <a:gd name="T4" fmla="*/ 1285 w 1286"/>
              <a:gd name="T5" fmla="*/ 531 h 1169"/>
              <a:gd name="T6" fmla="*/ 1285 w 1286"/>
              <a:gd name="T7" fmla="*/ 643 h 1169"/>
              <a:gd name="T8" fmla="*/ 1277 w 1286"/>
              <a:gd name="T9" fmla="*/ 686 h 1169"/>
              <a:gd name="T10" fmla="*/ 1099 w 1286"/>
              <a:gd name="T11" fmla="*/ 1097 h 1169"/>
              <a:gd name="T12" fmla="*/ 993 w 1286"/>
              <a:gd name="T13" fmla="*/ 1168 h 1169"/>
              <a:gd name="T14" fmla="*/ 468 w 1286"/>
              <a:gd name="T15" fmla="*/ 1168 h 1169"/>
              <a:gd name="T16" fmla="*/ 350 w 1286"/>
              <a:gd name="T17" fmla="*/ 1050 h 1169"/>
              <a:gd name="T18" fmla="*/ 350 w 1286"/>
              <a:gd name="T19" fmla="*/ 468 h 1169"/>
              <a:gd name="T20" fmla="*/ 386 w 1286"/>
              <a:gd name="T21" fmla="*/ 386 h 1169"/>
              <a:gd name="T22" fmla="*/ 768 w 1286"/>
              <a:gd name="T23" fmla="*/ 0 h 1169"/>
              <a:gd name="T24" fmla="*/ 831 w 1286"/>
              <a:gd name="T25" fmla="*/ 63 h 1169"/>
              <a:gd name="T26" fmla="*/ 856 w 1286"/>
              <a:gd name="T27" fmla="*/ 123 h 1169"/>
              <a:gd name="T28" fmla="*/ 856 w 1286"/>
              <a:gd name="T29" fmla="*/ 142 h 1169"/>
              <a:gd name="T30" fmla="*/ 798 w 1286"/>
              <a:gd name="T31" fmla="*/ 410 h 1169"/>
              <a:gd name="T32" fmla="*/ 1168 w 1286"/>
              <a:gd name="T33" fmla="*/ 410 h 1169"/>
              <a:gd name="T34" fmla="*/ 1285 w 1286"/>
              <a:gd name="T35" fmla="*/ 525 h 1169"/>
              <a:gd name="T36" fmla="*/ 0 w 1286"/>
              <a:gd name="T37" fmla="*/ 1168 h 1169"/>
              <a:gd name="T38" fmla="*/ 0 w 1286"/>
              <a:gd name="T39" fmla="*/ 468 h 1169"/>
              <a:gd name="T40" fmla="*/ 235 w 1286"/>
              <a:gd name="T41" fmla="*/ 468 h 1169"/>
              <a:gd name="T42" fmla="*/ 235 w 1286"/>
              <a:gd name="T43" fmla="*/ 1168 h 1169"/>
              <a:gd name="T44" fmla="*/ 0 w 1286"/>
              <a:gd name="T45" fmla="*/ 116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1169">
                <a:moveTo>
                  <a:pt x="1285" y="525"/>
                </a:moveTo>
                <a:lnTo>
                  <a:pt x="1282" y="531"/>
                </a:lnTo>
                <a:lnTo>
                  <a:pt x="1285" y="531"/>
                </a:lnTo>
                <a:lnTo>
                  <a:pt x="1285" y="643"/>
                </a:lnTo>
                <a:cubicBezTo>
                  <a:pt x="1285" y="659"/>
                  <a:pt x="1282" y="673"/>
                  <a:pt x="1277" y="686"/>
                </a:cubicBezTo>
                <a:lnTo>
                  <a:pt x="1099" y="1097"/>
                </a:lnTo>
                <a:cubicBezTo>
                  <a:pt x="1083" y="1138"/>
                  <a:pt x="1042" y="1168"/>
                  <a:pt x="993" y="1168"/>
                </a:cubicBezTo>
                <a:lnTo>
                  <a:pt x="468" y="1168"/>
                </a:lnTo>
                <a:cubicBezTo>
                  <a:pt x="405" y="1168"/>
                  <a:pt x="350" y="1113"/>
                  <a:pt x="350" y="1050"/>
                </a:cubicBezTo>
                <a:lnTo>
                  <a:pt x="350" y="468"/>
                </a:lnTo>
                <a:cubicBezTo>
                  <a:pt x="350" y="435"/>
                  <a:pt x="364" y="408"/>
                  <a:pt x="386" y="386"/>
                </a:cubicBezTo>
                <a:lnTo>
                  <a:pt x="768" y="0"/>
                </a:lnTo>
                <a:lnTo>
                  <a:pt x="831" y="63"/>
                </a:lnTo>
                <a:cubicBezTo>
                  <a:pt x="848" y="79"/>
                  <a:pt x="856" y="99"/>
                  <a:pt x="856" y="123"/>
                </a:cubicBezTo>
                <a:lnTo>
                  <a:pt x="856" y="142"/>
                </a:lnTo>
                <a:lnTo>
                  <a:pt x="798" y="410"/>
                </a:lnTo>
                <a:lnTo>
                  <a:pt x="1168" y="410"/>
                </a:lnTo>
                <a:cubicBezTo>
                  <a:pt x="1230" y="410"/>
                  <a:pt x="1285" y="462"/>
                  <a:pt x="1285" y="525"/>
                </a:cubicBezTo>
                <a:close/>
                <a:moveTo>
                  <a:pt x="0" y="1168"/>
                </a:moveTo>
                <a:lnTo>
                  <a:pt x="0" y="468"/>
                </a:lnTo>
                <a:lnTo>
                  <a:pt x="235" y="468"/>
                </a:lnTo>
                <a:lnTo>
                  <a:pt x="235" y="1168"/>
                </a:lnTo>
                <a:lnTo>
                  <a:pt x="0" y="116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206624" y="4135438"/>
            <a:ext cx="293688" cy="315912"/>
          </a:xfrm>
          <a:custGeom>
            <a:avLst/>
            <a:gdLst>
              <a:gd name="T0" fmla="*/ 0 w 816"/>
              <a:gd name="T1" fmla="*/ 0 h 876"/>
              <a:gd name="T2" fmla="*/ 815 w 816"/>
              <a:gd name="T3" fmla="*/ 0 h 876"/>
              <a:gd name="T4" fmla="*/ 815 w 816"/>
              <a:gd name="T5" fmla="*/ 175 h 876"/>
              <a:gd name="T6" fmla="*/ 495 w 816"/>
              <a:gd name="T7" fmla="*/ 175 h 876"/>
              <a:gd name="T8" fmla="*/ 495 w 816"/>
              <a:gd name="T9" fmla="*/ 875 h 876"/>
              <a:gd name="T10" fmla="*/ 320 w 816"/>
              <a:gd name="T11" fmla="*/ 875 h 876"/>
              <a:gd name="T12" fmla="*/ 320 w 816"/>
              <a:gd name="T13" fmla="*/ 175 h 876"/>
              <a:gd name="T14" fmla="*/ 0 w 816"/>
              <a:gd name="T15" fmla="*/ 175 h 876"/>
              <a:gd name="T16" fmla="*/ 0 w 816"/>
              <a:gd name="T17" fmla="*/ 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6" h="876">
                <a:moveTo>
                  <a:pt x="0" y="0"/>
                </a:moveTo>
                <a:lnTo>
                  <a:pt x="815" y="0"/>
                </a:lnTo>
                <a:lnTo>
                  <a:pt x="815" y="175"/>
                </a:lnTo>
                <a:lnTo>
                  <a:pt x="495" y="175"/>
                </a:lnTo>
                <a:lnTo>
                  <a:pt x="495" y="875"/>
                </a:lnTo>
                <a:lnTo>
                  <a:pt x="320" y="875"/>
                </a:lnTo>
                <a:lnTo>
                  <a:pt x="320" y="175"/>
                </a:lnTo>
                <a:lnTo>
                  <a:pt x="0" y="175"/>
                </a:lnTo>
                <a:lnTo>
                  <a:pt x="0"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30564" y="4071939"/>
            <a:ext cx="377825" cy="441325"/>
          </a:xfrm>
          <a:custGeom>
            <a:avLst/>
            <a:gdLst>
              <a:gd name="T0" fmla="*/ 525 w 1051"/>
              <a:gd name="T1" fmla="*/ 1111 h 1226"/>
              <a:gd name="T2" fmla="*/ 933 w 1051"/>
              <a:gd name="T3" fmla="*/ 700 h 1226"/>
              <a:gd name="T4" fmla="*/ 525 w 1051"/>
              <a:gd name="T5" fmla="*/ 293 h 1226"/>
              <a:gd name="T6" fmla="*/ 118 w 1051"/>
              <a:gd name="T7" fmla="*/ 700 h 1226"/>
              <a:gd name="T8" fmla="*/ 525 w 1051"/>
              <a:gd name="T9" fmla="*/ 1111 h 1226"/>
              <a:gd name="T10" fmla="*/ 935 w 1051"/>
              <a:gd name="T11" fmla="*/ 375 h 1226"/>
              <a:gd name="T12" fmla="*/ 1050 w 1051"/>
              <a:gd name="T13" fmla="*/ 700 h 1226"/>
              <a:gd name="T14" fmla="*/ 525 w 1051"/>
              <a:gd name="T15" fmla="*/ 1225 h 1226"/>
              <a:gd name="T16" fmla="*/ 0 w 1051"/>
              <a:gd name="T17" fmla="*/ 700 h 1226"/>
              <a:gd name="T18" fmla="*/ 525 w 1051"/>
              <a:gd name="T19" fmla="*/ 175 h 1226"/>
              <a:gd name="T20" fmla="*/ 853 w 1051"/>
              <a:gd name="T21" fmla="*/ 293 h 1226"/>
              <a:gd name="T22" fmla="*/ 935 w 1051"/>
              <a:gd name="T23" fmla="*/ 208 h 1226"/>
              <a:gd name="T24" fmla="*/ 1017 w 1051"/>
              <a:gd name="T25" fmla="*/ 290 h 1226"/>
              <a:gd name="T26" fmla="*/ 935 w 1051"/>
              <a:gd name="T27" fmla="*/ 375 h 1226"/>
              <a:gd name="T28" fmla="*/ 468 w 1051"/>
              <a:gd name="T29" fmla="*/ 761 h 1226"/>
              <a:gd name="T30" fmla="*/ 468 w 1051"/>
              <a:gd name="T31" fmla="*/ 411 h 1226"/>
              <a:gd name="T32" fmla="*/ 583 w 1051"/>
              <a:gd name="T33" fmla="*/ 411 h 1226"/>
              <a:gd name="T34" fmla="*/ 583 w 1051"/>
              <a:gd name="T35" fmla="*/ 761 h 1226"/>
              <a:gd name="T36" fmla="*/ 468 w 1051"/>
              <a:gd name="T37" fmla="*/ 761 h 1226"/>
              <a:gd name="T38" fmla="*/ 700 w 1051"/>
              <a:gd name="T39" fmla="*/ 0 h 1226"/>
              <a:gd name="T40" fmla="*/ 700 w 1051"/>
              <a:gd name="T41" fmla="*/ 118 h 1226"/>
              <a:gd name="T42" fmla="*/ 350 w 1051"/>
              <a:gd name="T43" fmla="*/ 118 h 1226"/>
              <a:gd name="T44" fmla="*/ 350 w 1051"/>
              <a:gd name="T45" fmla="*/ 0 h 1226"/>
              <a:gd name="T46" fmla="*/ 700 w 1051"/>
              <a:gd name="T47"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226">
                <a:moveTo>
                  <a:pt x="525" y="1111"/>
                </a:moveTo>
                <a:cubicBezTo>
                  <a:pt x="752" y="1111"/>
                  <a:pt x="933" y="927"/>
                  <a:pt x="933" y="700"/>
                </a:cubicBezTo>
                <a:cubicBezTo>
                  <a:pt x="933" y="473"/>
                  <a:pt x="752" y="293"/>
                  <a:pt x="525" y="293"/>
                </a:cubicBezTo>
                <a:cubicBezTo>
                  <a:pt x="298" y="293"/>
                  <a:pt x="118" y="473"/>
                  <a:pt x="118" y="700"/>
                </a:cubicBezTo>
                <a:cubicBezTo>
                  <a:pt x="118" y="927"/>
                  <a:pt x="298" y="1111"/>
                  <a:pt x="525" y="1111"/>
                </a:cubicBezTo>
                <a:close/>
                <a:moveTo>
                  <a:pt x="935" y="375"/>
                </a:moveTo>
                <a:cubicBezTo>
                  <a:pt x="1006" y="465"/>
                  <a:pt x="1050" y="577"/>
                  <a:pt x="1050" y="700"/>
                </a:cubicBezTo>
                <a:cubicBezTo>
                  <a:pt x="1050" y="990"/>
                  <a:pt x="815" y="1225"/>
                  <a:pt x="525" y="1225"/>
                </a:cubicBezTo>
                <a:cubicBezTo>
                  <a:pt x="235" y="1225"/>
                  <a:pt x="0" y="990"/>
                  <a:pt x="0" y="700"/>
                </a:cubicBezTo>
                <a:cubicBezTo>
                  <a:pt x="0" y="411"/>
                  <a:pt x="235" y="175"/>
                  <a:pt x="525" y="175"/>
                </a:cubicBezTo>
                <a:cubicBezTo>
                  <a:pt x="648" y="175"/>
                  <a:pt x="763" y="222"/>
                  <a:pt x="853" y="293"/>
                </a:cubicBezTo>
                <a:lnTo>
                  <a:pt x="935" y="208"/>
                </a:lnTo>
                <a:cubicBezTo>
                  <a:pt x="965" y="233"/>
                  <a:pt x="993" y="260"/>
                  <a:pt x="1017" y="290"/>
                </a:cubicBezTo>
                <a:lnTo>
                  <a:pt x="935" y="375"/>
                </a:lnTo>
                <a:close/>
                <a:moveTo>
                  <a:pt x="468" y="761"/>
                </a:moveTo>
                <a:lnTo>
                  <a:pt x="468" y="411"/>
                </a:lnTo>
                <a:lnTo>
                  <a:pt x="583" y="411"/>
                </a:lnTo>
                <a:lnTo>
                  <a:pt x="583" y="761"/>
                </a:lnTo>
                <a:lnTo>
                  <a:pt x="468" y="761"/>
                </a:lnTo>
                <a:close/>
                <a:moveTo>
                  <a:pt x="700" y="0"/>
                </a:moveTo>
                <a:lnTo>
                  <a:pt x="700" y="118"/>
                </a:lnTo>
                <a:lnTo>
                  <a:pt x="350" y="118"/>
                </a:lnTo>
                <a:lnTo>
                  <a:pt x="350" y="0"/>
                </a:ln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84662" y="4060825"/>
            <a:ext cx="404812" cy="463550"/>
          </a:xfrm>
          <a:custGeom>
            <a:avLst/>
            <a:gdLst>
              <a:gd name="T0" fmla="*/ 599 w 1125"/>
              <a:gd name="T1" fmla="*/ 1110 h 1286"/>
              <a:gd name="T2" fmla="*/ 804 w 1125"/>
              <a:gd name="T3" fmla="*/ 1053 h 1286"/>
              <a:gd name="T4" fmla="*/ 246 w 1125"/>
              <a:gd name="T5" fmla="*/ 495 h 1286"/>
              <a:gd name="T6" fmla="*/ 192 w 1125"/>
              <a:gd name="T7" fmla="*/ 700 h 1286"/>
              <a:gd name="T8" fmla="*/ 599 w 1125"/>
              <a:gd name="T9" fmla="*/ 1110 h 1286"/>
              <a:gd name="T10" fmla="*/ 74 w 1125"/>
              <a:gd name="T11" fmla="*/ 175 h 1286"/>
              <a:gd name="T12" fmla="*/ 1110 w 1125"/>
              <a:gd name="T13" fmla="*/ 1212 h 1286"/>
              <a:gd name="T14" fmla="*/ 1036 w 1125"/>
              <a:gd name="T15" fmla="*/ 1285 h 1286"/>
              <a:gd name="T16" fmla="*/ 889 w 1125"/>
              <a:gd name="T17" fmla="*/ 1138 h 1286"/>
              <a:gd name="T18" fmla="*/ 599 w 1125"/>
              <a:gd name="T19" fmla="*/ 1225 h 1286"/>
              <a:gd name="T20" fmla="*/ 74 w 1125"/>
              <a:gd name="T21" fmla="*/ 700 h 1286"/>
              <a:gd name="T22" fmla="*/ 161 w 1125"/>
              <a:gd name="T23" fmla="*/ 411 h 1286"/>
              <a:gd name="T24" fmla="*/ 0 w 1125"/>
              <a:gd name="T25" fmla="*/ 249 h 1286"/>
              <a:gd name="T26" fmla="*/ 74 w 1125"/>
              <a:gd name="T27" fmla="*/ 175 h 1286"/>
              <a:gd name="T28" fmla="*/ 542 w 1125"/>
              <a:gd name="T29" fmla="*/ 493 h 1286"/>
              <a:gd name="T30" fmla="*/ 542 w 1125"/>
              <a:gd name="T31" fmla="*/ 410 h 1286"/>
              <a:gd name="T32" fmla="*/ 656 w 1125"/>
              <a:gd name="T33" fmla="*/ 410 h 1286"/>
              <a:gd name="T34" fmla="*/ 656 w 1125"/>
              <a:gd name="T35" fmla="*/ 610 h 1286"/>
              <a:gd name="T36" fmla="*/ 542 w 1125"/>
              <a:gd name="T37" fmla="*/ 493 h 1286"/>
              <a:gd name="T38" fmla="*/ 774 w 1125"/>
              <a:gd name="T39" fmla="*/ 0 h 1286"/>
              <a:gd name="T40" fmla="*/ 774 w 1125"/>
              <a:gd name="T41" fmla="*/ 118 h 1286"/>
              <a:gd name="T42" fmla="*/ 424 w 1125"/>
              <a:gd name="T43" fmla="*/ 118 h 1286"/>
              <a:gd name="T44" fmla="*/ 424 w 1125"/>
              <a:gd name="T45" fmla="*/ 0 h 1286"/>
              <a:gd name="T46" fmla="*/ 774 w 1125"/>
              <a:gd name="T47" fmla="*/ 0 h 1286"/>
              <a:gd name="T48" fmla="*/ 1009 w 1125"/>
              <a:gd name="T49" fmla="*/ 208 h 1286"/>
              <a:gd name="T50" fmla="*/ 1091 w 1125"/>
              <a:gd name="T51" fmla="*/ 290 h 1286"/>
              <a:gd name="T52" fmla="*/ 1009 w 1125"/>
              <a:gd name="T53" fmla="*/ 375 h 1286"/>
              <a:gd name="T54" fmla="*/ 1124 w 1125"/>
              <a:gd name="T55" fmla="*/ 700 h 1286"/>
              <a:gd name="T56" fmla="*/ 1036 w 1125"/>
              <a:gd name="T57" fmla="*/ 990 h 1286"/>
              <a:gd name="T58" fmla="*/ 952 w 1125"/>
              <a:gd name="T59" fmla="*/ 905 h 1286"/>
              <a:gd name="T60" fmla="*/ 1006 w 1125"/>
              <a:gd name="T61" fmla="*/ 700 h 1286"/>
              <a:gd name="T62" fmla="*/ 599 w 1125"/>
              <a:gd name="T63" fmla="*/ 293 h 1286"/>
              <a:gd name="T64" fmla="*/ 397 w 1125"/>
              <a:gd name="T65" fmla="*/ 348 h 1286"/>
              <a:gd name="T66" fmla="*/ 309 w 1125"/>
              <a:gd name="T67" fmla="*/ 263 h 1286"/>
              <a:gd name="T68" fmla="*/ 599 w 1125"/>
              <a:gd name="T69" fmla="*/ 175 h 1286"/>
              <a:gd name="T70" fmla="*/ 927 w 1125"/>
              <a:gd name="T71" fmla="*/ 290 h 1286"/>
              <a:gd name="T72" fmla="*/ 1009 w 1125"/>
              <a:gd name="T73" fmla="*/ 208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25" h="1286">
                <a:moveTo>
                  <a:pt x="599" y="1110"/>
                </a:moveTo>
                <a:cubicBezTo>
                  <a:pt x="673" y="1110"/>
                  <a:pt x="744" y="1089"/>
                  <a:pt x="804" y="1053"/>
                </a:cubicBezTo>
                <a:lnTo>
                  <a:pt x="246" y="495"/>
                </a:lnTo>
                <a:cubicBezTo>
                  <a:pt x="211" y="555"/>
                  <a:pt x="192" y="626"/>
                  <a:pt x="192" y="700"/>
                </a:cubicBezTo>
                <a:cubicBezTo>
                  <a:pt x="192" y="927"/>
                  <a:pt x="372" y="1110"/>
                  <a:pt x="599" y="1110"/>
                </a:cubicBezTo>
                <a:close/>
                <a:moveTo>
                  <a:pt x="74" y="175"/>
                </a:moveTo>
                <a:lnTo>
                  <a:pt x="1110" y="1212"/>
                </a:lnTo>
                <a:lnTo>
                  <a:pt x="1036" y="1285"/>
                </a:lnTo>
                <a:lnTo>
                  <a:pt x="889" y="1138"/>
                </a:lnTo>
                <a:cubicBezTo>
                  <a:pt x="804" y="1192"/>
                  <a:pt x="706" y="1225"/>
                  <a:pt x="599" y="1225"/>
                </a:cubicBezTo>
                <a:cubicBezTo>
                  <a:pt x="309" y="1225"/>
                  <a:pt x="74" y="990"/>
                  <a:pt x="74" y="700"/>
                </a:cubicBezTo>
                <a:cubicBezTo>
                  <a:pt x="74" y="594"/>
                  <a:pt x="107" y="493"/>
                  <a:pt x="161" y="411"/>
                </a:cubicBezTo>
                <a:lnTo>
                  <a:pt x="0" y="249"/>
                </a:lnTo>
                <a:lnTo>
                  <a:pt x="74" y="175"/>
                </a:lnTo>
                <a:close/>
                <a:moveTo>
                  <a:pt x="542" y="493"/>
                </a:moveTo>
                <a:lnTo>
                  <a:pt x="542" y="410"/>
                </a:lnTo>
                <a:lnTo>
                  <a:pt x="656" y="410"/>
                </a:lnTo>
                <a:lnTo>
                  <a:pt x="656" y="610"/>
                </a:lnTo>
                <a:lnTo>
                  <a:pt x="542" y="493"/>
                </a:lnTo>
                <a:close/>
                <a:moveTo>
                  <a:pt x="774" y="0"/>
                </a:moveTo>
                <a:lnTo>
                  <a:pt x="774" y="118"/>
                </a:lnTo>
                <a:lnTo>
                  <a:pt x="424" y="118"/>
                </a:lnTo>
                <a:lnTo>
                  <a:pt x="424" y="0"/>
                </a:lnTo>
                <a:lnTo>
                  <a:pt x="774" y="0"/>
                </a:lnTo>
                <a:close/>
                <a:moveTo>
                  <a:pt x="1009" y="208"/>
                </a:moveTo>
                <a:lnTo>
                  <a:pt x="1091" y="290"/>
                </a:lnTo>
                <a:lnTo>
                  <a:pt x="1009" y="375"/>
                </a:lnTo>
                <a:cubicBezTo>
                  <a:pt x="1080" y="465"/>
                  <a:pt x="1124" y="577"/>
                  <a:pt x="1124" y="700"/>
                </a:cubicBezTo>
                <a:cubicBezTo>
                  <a:pt x="1124" y="807"/>
                  <a:pt x="1091" y="908"/>
                  <a:pt x="1036" y="990"/>
                </a:cubicBezTo>
                <a:lnTo>
                  <a:pt x="952" y="905"/>
                </a:lnTo>
                <a:cubicBezTo>
                  <a:pt x="987" y="845"/>
                  <a:pt x="1006" y="774"/>
                  <a:pt x="1006" y="700"/>
                </a:cubicBezTo>
                <a:cubicBezTo>
                  <a:pt x="1006" y="473"/>
                  <a:pt x="826" y="293"/>
                  <a:pt x="599" y="293"/>
                </a:cubicBezTo>
                <a:cubicBezTo>
                  <a:pt x="525" y="293"/>
                  <a:pt x="457" y="312"/>
                  <a:pt x="397" y="348"/>
                </a:cubicBezTo>
                <a:lnTo>
                  <a:pt x="309" y="263"/>
                </a:lnTo>
                <a:cubicBezTo>
                  <a:pt x="391" y="208"/>
                  <a:pt x="492" y="175"/>
                  <a:pt x="599" y="175"/>
                </a:cubicBezTo>
                <a:cubicBezTo>
                  <a:pt x="722" y="175"/>
                  <a:pt x="837" y="219"/>
                  <a:pt x="927" y="290"/>
                </a:cubicBezTo>
                <a:lnTo>
                  <a:pt x="1009" y="20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00664" y="4164015"/>
            <a:ext cx="504825" cy="255587"/>
          </a:xfrm>
          <a:custGeom>
            <a:avLst/>
            <a:gdLst>
              <a:gd name="T0" fmla="*/ 752 w 1401"/>
              <a:gd name="T1" fmla="*/ 427 h 712"/>
              <a:gd name="T2" fmla="*/ 752 w 1401"/>
              <a:gd name="T3" fmla="*/ 279 h 712"/>
              <a:gd name="T4" fmla="*/ 724 w 1401"/>
              <a:gd name="T5" fmla="*/ 134 h 712"/>
              <a:gd name="T6" fmla="*/ 642 w 1401"/>
              <a:gd name="T7" fmla="*/ 93 h 712"/>
              <a:gd name="T8" fmla="*/ 593 w 1401"/>
              <a:gd name="T9" fmla="*/ 102 h 712"/>
              <a:gd name="T10" fmla="*/ 530 w 1401"/>
              <a:gd name="T11" fmla="*/ 282 h 712"/>
              <a:gd name="T12" fmla="*/ 530 w 1401"/>
              <a:gd name="T13" fmla="*/ 427 h 712"/>
              <a:gd name="T14" fmla="*/ 536 w 1401"/>
              <a:gd name="T15" fmla="*/ 517 h 712"/>
              <a:gd name="T16" fmla="*/ 560 w 1401"/>
              <a:gd name="T17" fmla="*/ 575 h 712"/>
              <a:gd name="T18" fmla="*/ 642 w 1401"/>
              <a:gd name="T19" fmla="*/ 618 h 712"/>
              <a:gd name="T20" fmla="*/ 724 w 1401"/>
              <a:gd name="T21" fmla="*/ 575 h 712"/>
              <a:gd name="T22" fmla="*/ 746 w 1401"/>
              <a:gd name="T23" fmla="*/ 517 h 712"/>
              <a:gd name="T24" fmla="*/ 752 w 1401"/>
              <a:gd name="T25" fmla="*/ 427 h 712"/>
              <a:gd name="T26" fmla="*/ 415 w 1401"/>
              <a:gd name="T27" fmla="*/ 298 h 712"/>
              <a:gd name="T28" fmla="*/ 642 w 1401"/>
              <a:gd name="T29" fmla="*/ 0 h 712"/>
              <a:gd name="T30" fmla="*/ 807 w 1401"/>
              <a:gd name="T31" fmla="*/ 66 h 712"/>
              <a:gd name="T32" fmla="*/ 867 w 1401"/>
              <a:gd name="T33" fmla="*/ 298 h 712"/>
              <a:gd name="T34" fmla="*/ 867 w 1401"/>
              <a:gd name="T35" fmla="*/ 411 h 712"/>
              <a:gd name="T36" fmla="*/ 642 w 1401"/>
              <a:gd name="T37" fmla="*/ 711 h 712"/>
              <a:gd name="T38" fmla="*/ 415 w 1401"/>
              <a:gd name="T39" fmla="*/ 411 h 712"/>
              <a:gd name="T40" fmla="*/ 415 w 1401"/>
              <a:gd name="T41" fmla="*/ 298 h 712"/>
              <a:gd name="T42" fmla="*/ 1192 w 1401"/>
              <a:gd name="T43" fmla="*/ 266 h 712"/>
              <a:gd name="T44" fmla="*/ 1110 w 1401"/>
              <a:gd name="T45" fmla="*/ 329 h 712"/>
              <a:gd name="T46" fmla="*/ 1162 w 1401"/>
              <a:gd name="T47" fmla="*/ 383 h 712"/>
              <a:gd name="T48" fmla="*/ 1214 w 1401"/>
              <a:gd name="T49" fmla="*/ 397 h 712"/>
              <a:gd name="T50" fmla="*/ 1290 w 1401"/>
              <a:gd name="T51" fmla="*/ 419 h 712"/>
              <a:gd name="T52" fmla="*/ 1351 w 1401"/>
              <a:gd name="T53" fmla="*/ 452 h 712"/>
              <a:gd name="T54" fmla="*/ 1386 w 1401"/>
              <a:gd name="T55" fmla="*/ 495 h 712"/>
              <a:gd name="T56" fmla="*/ 1400 w 1401"/>
              <a:gd name="T57" fmla="*/ 553 h 712"/>
              <a:gd name="T58" fmla="*/ 1280 w 1401"/>
              <a:gd name="T59" fmla="*/ 695 h 712"/>
              <a:gd name="T60" fmla="*/ 1198 w 1401"/>
              <a:gd name="T61" fmla="*/ 706 h 712"/>
              <a:gd name="T62" fmla="*/ 995 w 1401"/>
              <a:gd name="T63" fmla="*/ 599 h 712"/>
              <a:gd name="T64" fmla="*/ 981 w 1401"/>
              <a:gd name="T65" fmla="*/ 539 h 712"/>
              <a:gd name="T66" fmla="*/ 1094 w 1401"/>
              <a:gd name="T67" fmla="*/ 539 h 712"/>
              <a:gd name="T68" fmla="*/ 1198 w 1401"/>
              <a:gd name="T69" fmla="*/ 621 h 712"/>
              <a:gd name="T70" fmla="*/ 1288 w 1401"/>
              <a:gd name="T71" fmla="*/ 558 h 712"/>
              <a:gd name="T72" fmla="*/ 1236 w 1401"/>
              <a:gd name="T73" fmla="*/ 501 h 712"/>
              <a:gd name="T74" fmla="*/ 1105 w 1401"/>
              <a:gd name="T75" fmla="*/ 463 h 712"/>
              <a:gd name="T76" fmla="*/ 1050 w 1401"/>
              <a:gd name="T77" fmla="*/ 432 h 712"/>
              <a:gd name="T78" fmla="*/ 998 w 1401"/>
              <a:gd name="T79" fmla="*/ 334 h 712"/>
              <a:gd name="T80" fmla="*/ 1113 w 1401"/>
              <a:gd name="T81" fmla="*/ 192 h 712"/>
              <a:gd name="T82" fmla="*/ 1192 w 1401"/>
              <a:gd name="T83" fmla="*/ 181 h 712"/>
              <a:gd name="T84" fmla="*/ 1397 w 1401"/>
              <a:gd name="T85" fmla="*/ 342 h 712"/>
              <a:gd name="T86" fmla="*/ 1282 w 1401"/>
              <a:gd name="T87" fmla="*/ 342 h 712"/>
              <a:gd name="T88" fmla="*/ 1233 w 1401"/>
              <a:gd name="T89" fmla="*/ 274 h 712"/>
              <a:gd name="T90" fmla="*/ 1192 w 1401"/>
              <a:gd name="T91" fmla="*/ 266 h 712"/>
              <a:gd name="T92" fmla="*/ 0 w 1401"/>
              <a:gd name="T93" fmla="*/ 107 h 712"/>
              <a:gd name="T94" fmla="*/ 276 w 1401"/>
              <a:gd name="T95" fmla="*/ 6 h 712"/>
              <a:gd name="T96" fmla="*/ 292 w 1401"/>
              <a:gd name="T97" fmla="*/ 6 h 712"/>
              <a:gd name="T98" fmla="*/ 292 w 1401"/>
              <a:gd name="T99" fmla="*/ 706 h 712"/>
              <a:gd name="T100" fmla="*/ 175 w 1401"/>
              <a:gd name="T101" fmla="*/ 706 h 712"/>
              <a:gd name="T102" fmla="*/ 175 w 1401"/>
              <a:gd name="T103" fmla="*/ 145 h 712"/>
              <a:gd name="T104" fmla="*/ 0 w 1401"/>
              <a:gd name="T105" fmla="*/ 206 h 712"/>
              <a:gd name="T106" fmla="*/ 0 w 1401"/>
              <a:gd name="T107" fmla="*/ 10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01" h="712">
                <a:moveTo>
                  <a:pt x="752" y="427"/>
                </a:moveTo>
                <a:lnTo>
                  <a:pt x="752" y="279"/>
                </a:lnTo>
                <a:cubicBezTo>
                  <a:pt x="752" y="216"/>
                  <a:pt x="746" y="170"/>
                  <a:pt x="724" y="134"/>
                </a:cubicBezTo>
                <a:cubicBezTo>
                  <a:pt x="710" y="105"/>
                  <a:pt x="683" y="93"/>
                  <a:pt x="642" y="93"/>
                </a:cubicBezTo>
                <a:cubicBezTo>
                  <a:pt x="626" y="93"/>
                  <a:pt x="607" y="96"/>
                  <a:pt x="593" y="102"/>
                </a:cubicBezTo>
                <a:cubicBezTo>
                  <a:pt x="540" y="133"/>
                  <a:pt x="530" y="195"/>
                  <a:pt x="530" y="282"/>
                </a:cubicBezTo>
                <a:lnTo>
                  <a:pt x="530" y="427"/>
                </a:lnTo>
                <a:cubicBezTo>
                  <a:pt x="530" y="463"/>
                  <a:pt x="530" y="493"/>
                  <a:pt x="536" y="517"/>
                </a:cubicBezTo>
                <a:cubicBezTo>
                  <a:pt x="541" y="542"/>
                  <a:pt x="552" y="558"/>
                  <a:pt x="560" y="575"/>
                </a:cubicBezTo>
                <a:cubicBezTo>
                  <a:pt x="576" y="605"/>
                  <a:pt x="599" y="618"/>
                  <a:pt x="642" y="618"/>
                </a:cubicBezTo>
                <a:cubicBezTo>
                  <a:pt x="685" y="618"/>
                  <a:pt x="710" y="604"/>
                  <a:pt x="724" y="575"/>
                </a:cubicBezTo>
                <a:cubicBezTo>
                  <a:pt x="733" y="558"/>
                  <a:pt x="740" y="542"/>
                  <a:pt x="746" y="517"/>
                </a:cubicBezTo>
                <a:cubicBezTo>
                  <a:pt x="751" y="493"/>
                  <a:pt x="752" y="463"/>
                  <a:pt x="752" y="427"/>
                </a:cubicBezTo>
                <a:close/>
                <a:moveTo>
                  <a:pt x="415" y="298"/>
                </a:moveTo>
                <a:cubicBezTo>
                  <a:pt x="415" y="123"/>
                  <a:pt x="472" y="0"/>
                  <a:pt x="642" y="0"/>
                </a:cubicBezTo>
                <a:cubicBezTo>
                  <a:pt x="713" y="0"/>
                  <a:pt x="773" y="23"/>
                  <a:pt x="807" y="66"/>
                </a:cubicBezTo>
                <a:cubicBezTo>
                  <a:pt x="848" y="120"/>
                  <a:pt x="867" y="199"/>
                  <a:pt x="867" y="298"/>
                </a:cubicBezTo>
                <a:lnTo>
                  <a:pt x="867" y="411"/>
                </a:lnTo>
                <a:cubicBezTo>
                  <a:pt x="867" y="585"/>
                  <a:pt x="813" y="711"/>
                  <a:pt x="642" y="711"/>
                </a:cubicBezTo>
                <a:cubicBezTo>
                  <a:pt x="473" y="711"/>
                  <a:pt x="415" y="585"/>
                  <a:pt x="415" y="411"/>
                </a:cubicBezTo>
                <a:lnTo>
                  <a:pt x="415" y="298"/>
                </a:lnTo>
                <a:close/>
                <a:moveTo>
                  <a:pt x="1192" y="266"/>
                </a:moveTo>
                <a:cubicBezTo>
                  <a:pt x="1147" y="266"/>
                  <a:pt x="1110" y="284"/>
                  <a:pt x="1110" y="329"/>
                </a:cubicBezTo>
                <a:cubicBezTo>
                  <a:pt x="1110" y="368"/>
                  <a:pt x="1131" y="371"/>
                  <a:pt x="1162" y="383"/>
                </a:cubicBezTo>
                <a:cubicBezTo>
                  <a:pt x="1176" y="389"/>
                  <a:pt x="1195" y="394"/>
                  <a:pt x="1214" y="397"/>
                </a:cubicBezTo>
                <a:cubicBezTo>
                  <a:pt x="1244" y="402"/>
                  <a:pt x="1266" y="411"/>
                  <a:pt x="1290" y="419"/>
                </a:cubicBezTo>
                <a:cubicBezTo>
                  <a:pt x="1315" y="427"/>
                  <a:pt x="1334" y="441"/>
                  <a:pt x="1351" y="452"/>
                </a:cubicBezTo>
                <a:cubicBezTo>
                  <a:pt x="1367" y="463"/>
                  <a:pt x="1378" y="479"/>
                  <a:pt x="1386" y="495"/>
                </a:cubicBezTo>
                <a:cubicBezTo>
                  <a:pt x="1394" y="512"/>
                  <a:pt x="1400" y="528"/>
                  <a:pt x="1400" y="553"/>
                </a:cubicBezTo>
                <a:cubicBezTo>
                  <a:pt x="1400" y="637"/>
                  <a:pt x="1345" y="673"/>
                  <a:pt x="1280" y="695"/>
                </a:cubicBezTo>
                <a:cubicBezTo>
                  <a:pt x="1255" y="703"/>
                  <a:pt x="1228" y="706"/>
                  <a:pt x="1198" y="706"/>
                </a:cubicBezTo>
                <a:cubicBezTo>
                  <a:pt x="1099" y="706"/>
                  <a:pt x="1024" y="666"/>
                  <a:pt x="995" y="599"/>
                </a:cubicBezTo>
                <a:cubicBezTo>
                  <a:pt x="987" y="580"/>
                  <a:pt x="981" y="561"/>
                  <a:pt x="981" y="539"/>
                </a:cubicBezTo>
                <a:lnTo>
                  <a:pt x="1094" y="539"/>
                </a:lnTo>
                <a:cubicBezTo>
                  <a:pt x="1094" y="597"/>
                  <a:pt x="1140" y="621"/>
                  <a:pt x="1198" y="621"/>
                </a:cubicBezTo>
                <a:cubicBezTo>
                  <a:pt x="1249" y="621"/>
                  <a:pt x="1288" y="605"/>
                  <a:pt x="1288" y="558"/>
                </a:cubicBezTo>
                <a:cubicBezTo>
                  <a:pt x="1288" y="521"/>
                  <a:pt x="1264" y="512"/>
                  <a:pt x="1236" y="501"/>
                </a:cubicBezTo>
                <a:cubicBezTo>
                  <a:pt x="1201" y="487"/>
                  <a:pt x="1140" y="476"/>
                  <a:pt x="1105" y="463"/>
                </a:cubicBezTo>
                <a:cubicBezTo>
                  <a:pt x="1083" y="454"/>
                  <a:pt x="1066" y="443"/>
                  <a:pt x="1050" y="432"/>
                </a:cubicBezTo>
                <a:cubicBezTo>
                  <a:pt x="1020" y="412"/>
                  <a:pt x="998" y="382"/>
                  <a:pt x="998" y="334"/>
                </a:cubicBezTo>
                <a:cubicBezTo>
                  <a:pt x="998" y="259"/>
                  <a:pt x="1054" y="212"/>
                  <a:pt x="1113" y="192"/>
                </a:cubicBezTo>
                <a:cubicBezTo>
                  <a:pt x="1137" y="184"/>
                  <a:pt x="1162" y="181"/>
                  <a:pt x="1192" y="181"/>
                </a:cubicBezTo>
                <a:cubicBezTo>
                  <a:pt x="1304" y="181"/>
                  <a:pt x="1397" y="233"/>
                  <a:pt x="1397" y="342"/>
                </a:cubicBezTo>
                <a:lnTo>
                  <a:pt x="1282" y="342"/>
                </a:lnTo>
                <a:cubicBezTo>
                  <a:pt x="1282" y="309"/>
                  <a:pt x="1261" y="281"/>
                  <a:pt x="1233" y="274"/>
                </a:cubicBezTo>
                <a:cubicBezTo>
                  <a:pt x="1222" y="271"/>
                  <a:pt x="1206" y="266"/>
                  <a:pt x="1192" y="266"/>
                </a:cubicBezTo>
                <a:close/>
                <a:moveTo>
                  <a:pt x="0" y="107"/>
                </a:moveTo>
                <a:lnTo>
                  <a:pt x="276" y="6"/>
                </a:lnTo>
                <a:lnTo>
                  <a:pt x="292" y="6"/>
                </a:lnTo>
                <a:lnTo>
                  <a:pt x="292" y="706"/>
                </a:lnTo>
                <a:lnTo>
                  <a:pt x="175" y="706"/>
                </a:lnTo>
                <a:lnTo>
                  <a:pt x="175" y="145"/>
                </a:lnTo>
                <a:lnTo>
                  <a:pt x="0" y="206"/>
                </a:lnTo>
                <a:lnTo>
                  <a:pt x="0" y="10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40487" y="4164015"/>
            <a:ext cx="355600" cy="255587"/>
          </a:xfrm>
          <a:custGeom>
            <a:avLst/>
            <a:gdLst>
              <a:gd name="T0" fmla="*/ 779 w 988"/>
              <a:gd name="T1" fmla="*/ 266 h 712"/>
              <a:gd name="T2" fmla="*/ 695 w 988"/>
              <a:gd name="T3" fmla="*/ 329 h 712"/>
              <a:gd name="T4" fmla="*/ 749 w 988"/>
              <a:gd name="T5" fmla="*/ 383 h 712"/>
              <a:gd name="T6" fmla="*/ 799 w 988"/>
              <a:gd name="T7" fmla="*/ 397 h 712"/>
              <a:gd name="T8" fmla="*/ 878 w 988"/>
              <a:gd name="T9" fmla="*/ 419 h 712"/>
              <a:gd name="T10" fmla="*/ 938 w 988"/>
              <a:gd name="T11" fmla="*/ 452 h 712"/>
              <a:gd name="T12" fmla="*/ 974 w 988"/>
              <a:gd name="T13" fmla="*/ 495 h 712"/>
              <a:gd name="T14" fmla="*/ 987 w 988"/>
              <a:gd name="T15" fmla="*/ 553 h 712"/>
              <a:gd name="T16" fmla="*/ 867 w 988"/>
              <a:gd name="T17" fmla="*/ 695 h 712"/>
              <a:gd name="T18" fmla="*/ 782 w 988"/>
              <a:gd name="T19" fmla="*/ 706 h 712"/>
              <a:gd name="T20" fmla="*/ 583 w 988"/>
              <a:gd name="T21" fmla="*/ 599 h 712"/>
              <a:gd name="T22" fmla="*/ 569 w 988"/>
              <a:gd name="T23" fmla="*/ 539 h 712"/>
              <a:gd name="T24" fmla="*/ 678 w 988"/>
              <a:gd name="T25" fmla="*/ 539 h 712"/>
              <a:gd name="T26" fmla="*/ 785 w 988"/>
              <a:gd name="T27" fmla="*/ 621 h 712"/>
              <a:gd name="T28" fmla="*/ 875 w 988"/>
              <a:gd name="T29" fmla="*/ 558 h 712"/>
              <a:gd name="T30" fmla="*/ 823 w 988"/>
              <a:gd name="T31" fmla="*/ 501 h 712"/>
              <a:gd name="T32" fmla="*/ 766 w 988"/>
              <a:gd name="T33" fmla="*/ 484 h 712"/>
              <a:gd name="T34" fmla="*/ 635 w 988"/>
              <a:gd name="T35" fmla="*/ 432 h 712"/>
              <a:gd name="T36" fmla="*/ 585 w 988"/>
              <a:gd name="T37" fmla="*/ 334 h 712"/>
              <a:gd name="T38" fmla="*/ 700 w 988"/>
              <a:gd name="T39" fmla="*/ 192 h 712"/>
              <a:gd name="T40" fmla="*/ 779 w 988"/>
              <a:gd name="T41" fmla="*/ 181 h 712"/>
              <a:gd name="T42" fmla="*/ 985 w 988"/>
              <a:gd name="T43" fmla="*/ 342 h 712"/>
              <a:gd name="T44" fmla="*/ 870 w 988"/>
              <a:gd name="T45" fmla="*/ 342 h 712"/>
              <a:gd name="T46" fmla="*/ 818 w 988"/>
              <a:gd name="T47" fmla="*/ 274 h 712"/>
              <a:gd name="T48" fmla="*/ 779 w 988"/>
              <a:gd name="T49" fmla="*/ 266 h 712"/>
              <a:gd name="T50" fmla="*/ 345 w 988"/>
              <a:gd name="T51" fmla="*/ 348 h 712"/>
              <a:gd name="T52" fmla="*/ 460 w 988"/>
              <a:gd name="T53" fmla="*/ 506 h 712"/>
              <a:gd name="T54" fmla="*/ 394 w 988"/>
              <a:gd name="T55" fmla="*/ 657 h 712"/>
              <a:gd name="T56" fmla="*/ 230 w 988"/>
              <a:gd name="T57" fmla="*/ 711 h 712"/>
              <a:gd name="T58" fmla="*/ 0 w 988"/>
              <a:gd name="T59" fmla="*/ 514 h 712"/>
              <a:gd name="T60" fmla="*/ 118 w 988"/>
              <a:gd name="T61" fmla="*/ 514 h 712"/>
              <a:gd name="T62" fmla="*/ 148 w 988"/>
              <a:gd name="T63" fmla="*/ 591 h 712"/>
              <a:gd name="T64" fmla="*/ 230 w 988"/>
              <a:gd name="T65" fmla="*/ 618 h 712"/>
              <a:gd name="T66" fmla="*/ 345 w 988"/>
              <a:gd name="T67" fmla="*/ 506 h 712"/>
              <a:gd name="T68" fmla="*/ 219 w 988"/>
              <a:gd name="T69" fmla="*/ 394 h 712"/>
              <a:gd name="T70" fmla="*/ 148 w 988"/>
              <a:gd name="T71" fmla="*/ 394 h 712"/>
              <a:gd name="T72" fmla="*/ 148 w 988"/>
              <a:gd name="T73" fmla="*/ 304 h 712"/>
              <a:gd name="T74" fmla="*/ 216 w 988"/>
              <a:gd name="T75" fmla="*/ 304 h 712"/>
              <a:gd name="T76" fmla="*/ 328 w 988"/>
              <a:gd name="T77" fmla="*/ 241 h 712"/>
              <a:gd name="T78" fmla="*/ 334 w 988"/>
              <a:gd name="T79" fmla="*/ 197 h 712"/>
              <a:gd name="T80" fmla="*/ 230 w 988"/>
              <a:gd name="T81" fmla="*/ 93 h 712"/>
              <a:gd name="T82" fmla="*/ 131 w 988"/>
              <a:gd name="T83" fmla="*/ 148 h 712"/>
              <a:gd name="T84" fmla="*/ 123 w 988"/>
              <a:gd name="T85" fmla="*/ 189 h 712"/>
              <a:gd name="T86" fmla="*/ 8 w 988"/>
              <a:gd name="T87" fmla="*/ 189 h 712"/>
              <a:gd name="T88" fmla="*/ 140 w 988"/>
              <a:gd name="T89" fmla="*/ 14 h 712"/>
              <a:gd name="T90" fmla="*/ 230 w 988"/>
              <a:gd name="T91" fmla="*/ 0 h 712"/>
              <a:gd name="T92" fmla="*/ 449 w 988"/>
              <a:gd name="T93" fmla="*/ 197 h 712"/>
              <a:gd name="T94" fmla="*/ 345 w 988"/>
              <a:gd name="T95" fmla="*/ 34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88" h="712">
                <a:moveTo>
                  <a:pt x="779" y="266"/>
                </a:moveTo>
                <a:cubicBezTo>
                  <a:pt x="736" y="266"/>
                  <a:pt x="695" y="286"/>
                  <a:pt x="695" y="329"/>
                </a:cubicBezTo>
                <a:cubicBezTo>
                  <a:pt x="695" y="366"/>
                  <a:pt x="720" y="372"/>
                  <a:pt x="749" y="383"/>
                </a:cubicBezTo>
                <a:cubicBezTo>
                  <a:pt x="763" y="389"/>
                  <a:pt x="779" y="394"/>
                  <a:pt x="799" y="397"/>
                </a:cubicBezTo>
                <a:cubicBezTo>
                  <a:pt x="829" y="402"/>
                  <a:pt x="854" y="411"/>
                  <a:pt x="878" y="419"/>
                </a:cubicBezTo>
                <a:cubicBezTo>
                  <a:pt x="903" y="427"/>
                  <a:pt x="922" y="441"/>
                  <a:pt x="938" y="452"/>
                </a:cubicBezTo>
                <a:cubicBezTo>
                  <a:pt x="954" y="463"/>
                  <a:pt x="966" y="479"/>
                  <a:pt x="974" y="495"/>
                </a:cubicBezTo>
                <a:cubicBezTo>
                  <a:pt x="983" y="512"/>
                  <a:pt x="987" y="528"/>
                  <a:pt x="987" y="553"/>
                </a:cubicBezTo>
                <a:cubicBezTo>
                  <a:pt x="987" y="637"/>
                  <a:pt x="932" y="673"/>
                  <a:pt x="867" y="695"/>
                </a:cubicBezTo>
                <a:cubicBezTo>
                  <a:pt x="842" y="703"/>
                  <a:pt x="812" y="706"/>
                  <a:pt x="782" y="706"/>
                </a:cubicBezTo>
                <a:cubicBezTo>
                  <a:pt x="685" y="706"/>
                  <a:pt x="611" y="666"/>
                  <a:pt x="583" y="599"/>
                </a:cubicBezTo>
                <a:cubicBezTo>
                  <a:pt x="574" y="580"/>
                  <a:pt x="569" y="561"/>
                  <a:pt x="569" y="539"/>
                </a:cubicBezTo>
                <a:lnTo>
                  <a:pt x="678" y="539"/>
                </a:lnTo>
                <a:cubicBezTo>
                  <a:pt x="678" y="595"/>
                  <a:pt x="729" y="621"/>
                  <a:pt x="785" y="621"/>
                </a:cubicBezTo>
                <a:cubicBezTo>
                  <a:pt x="836" y="621"/>
                  <a:pt x="875" y="605"/>
                  <a:pt x="875" y="558"/>
                </a:cubicBezTo>
                <a:cubicBezTo>
                  <a:pt x="875" y="521"/>
                  <a:pt x="852" y="512"/>
                  <a:pt x="823" y="501"/>
                </a:cubicBezTo>
                <a:cubicBezTo>
                  <a:pt x="810" y="495"/>
                  <a:pt x="788" y="490"/>
                  <a:pt x="766" y="484"/>
                </a:cubicBezTo>
                <a:cubicBezTo>
                  <a:pt x="714" y="474"/>
                  <a:pt x="670" y="456"/>
                  <a:pt x="635" y="432"/>
                </a:cubicBezTo>
                <a:cubicBezTo>
                  <a:pt x="606" y="413"/>
                  <a:pt x="585" y="379"/>
                  <a:pt x="585" y="334"/>
                </a:cubicBezTo>
                <a:cubicBezTo>
                  <a:pt x="585" y="259"/>
                  <a:pt x="641" y="212"/>
                  <a:pt x="700" y="192"/>
                </a:cubicBezTo>
                <a:cubicBezTo>
                  <a:pt x="725" y="184"/>
                  <a:pt x="749" y="181"/>
                  <a:pt x="779" y="181"/>
                </a:cubicBezTo>
                <a:cubicBezTo>
                  <a:pt x="891" y="181"/>
                  <a:pt x="985" y="233"/>
                  <a:pt x="985" y="342"/>
                </a:cubicBezTo>
                <a:lnTo>
                  <a:pt x="870" y="342"/>
                </a:lnTo>
                <a:cubicBezTo>
                  <a:pt x="870" y="307"/>
                  <a:pt x="847" y="281"/>
                  <a:pt x="818" y="274"/>
                </a:cubicBezTo>
                <a:cubicBezTo>
                  <a:pt x="807" y="271"/>
                  <a:pt x="793" y="266"/>
                  <a:pt x="779" y="266"/>
                </a:cubicBezTo>
                <a:close/>
                <a:moveTo>
                  <a:pt x="345" y="348"/>
                </a:moveTo>
                <a:cubicBezTo>
                  <a:pt x="412" y="373"/>
                  <a:pt x="460" y="417"/>
                  <a:pt x="460" y="506"/>
                </a:cubicBezTo>
                <a:cubicBezTo>
                  <a:pt x="460" y="576"/>
                  <a:pt x="435" y="626"/>
                  <a:pt x="394" y="657"/>
                </a:cubicBezTo>
                <a:cubicBezTo>
                  <a:pt x="356" y="690"/>
                  <a:pt x="300" y="711"/>
                  <a:pt x="230" y="711"/>
                </a:cubicBezTo>
                <a:cubicBezTo>
                  <a:pt x="102" y="711"/>
                  <a:pt x="0" y="642"/>
                  <a:pt x="0" y="514"/>
                </a:cubicBezTo>
                <a:lnTo>
                  <a:pt x="118" y="514"/>
                </a:lnTo>
                <a:cubicBezTo>
                  <a:pt x="118" y="546"/>
                  <a:pt x="129" y="577"/>
                  <a:pt x="148" y="591"/>
                </a:cubicBezTo>
                <a:cubicBezTo>
                  <a:pt x="168" y="606"/>
                  <a:pt x="196" y="618"/>
                  <a:pt x="230" y="618"/>
                </a:cubicBezTo>
                <a:cubicBezTo>
                  <a:pt x="304" y="618"/>
                  <a:pt x="345" y="580"/>
                  <a:pt x="345" y="506"/>
                </a:cubicBezTo>
                <a:cubicBezTo>
                  <a:pt x="345" y="428"/>
                  <a:pt x="298" y="394"/>
                  <a:pt x="219" y="394"/>
                </a:cubicBezTo>
                <a:lnTo>
                  <a:pt x="148" y="394"/>
                </a:lnTo>
                <a:lnTo>
                  <a:pt x="148" y="304"/>
                </a:lnTo>
                <a:lnTo>
                  <a:pt x="216" y="304"/>
                </a:lnTo>
                <a:cubicBezTo>
                  <a:pt x="272" y="304"/>
                  <a:pt x="312" y="281"/>
                  <a:pt x="328" y="241"/>
                </a:cubicBezTo>
                <a:cubicBezTo>
                  <a:pt x="334" y="227"/>
                  <a:pt x="334" y="214"/>
                  <a:pt x="334" y="197"/>
                </a:cubicBezTo>
                <a:cubicBezTo>
                  <a:pt x="334" y="129"/>
                  <a:pt x="300" y="93"/>
                  <a:pt x="230" y="93"/>
                </a:cubicBezTo>
                <a:cubicBezTo>
                  <a:pt x="179" y="93"/>
                  <a:pt x="149" y="114"/>
                  <a:pt x="131" y="148"/>
                </a:cubicBezTo>
                <a:cubicBezTo>
                  <a:pt x="126" y="159"/>
                  <a:pt x="123" y="173"/>
                  <a:pt x="123" y="189"/>
                </a:cubicBezTo>
                <a:lnTo>
                  <a:pt x="8" y="189"/>
                </a:lnTo>
                <a:cubicBezTo>
                  <a:pt x="8" y="95"/>
                  <a:pt x="71" y="42"/>
                  <a:pt x="140" y="14"/>
                </a:cubicBezTo>
                <a:cubicBezTo>
                  <a:pt x="167" y="6"/>
                  <a:pt x="197" y="0"/>
                  <a:pt x="230" y="0"/>
                </a:cubicBezTo>
                <a:cubicBezTo>
                  <a:pt x="363" y="0"/>
                  <a:pt x="449" y="65"/>
                  <a:pt x="449" y="197"/>
                </a:cubicBezTo>
                <a:cubicBezTo>
                  <a:pt x="449" y="275"/>
                  <a:pt x="398" y="321"/>
                  <a:pt x="345" y="348"/>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53312" y="4167188"/>
            <a:ext cx="463550" cy="252412"/>
          </a:xfrm>
          <a:custGeom>
            <a:avLst/>
            <a:gdLst>
              <a:gd name="T0" fmla="*/ 1168 w 1286"/>
              <a:gd name="T1" fmla="*/ 232 h 701"/>
              <a:gd name="T2" fmla="*/ 1137 w 1286"/>
              <a:gd name="T3" fmla="*/ 230 h 701"/>
              <a:gd name="T4" fmla="*/ 930 w 1286"/>
              <a:gd name="T5" fmla="*/ 437 h 701"/>
              <a:gd name="T6" fmla="*/ 935 w 1286"/>
              <a:gd name="T7" fmla="*/ 467 h 701"/>
              <a:gd name="T8" fmla="*/ 818 w 1286"/>
              <a:gd name="T9" fmla="*/ 582 h 701"/>
              <a:gd name="T10" fmla="*/ 700 w 1286"/>
              <a:gd name="T11" fmla="*/ 467 h 701"/>
              <a:gd name="T12" fmla="*/ 705 w 1286"/>
              <a:gd name="T13" fmla="*/ 437 h 701"/>
              <a:gd name="T14" fmla="*/ 555 w 1286"/>
              <a:gd name="T15" fmla="*/ 287 h 701"/>
              <a:gd name="T16" fmla="*/ 525 w 1286"/>
              <a:gd name="T17" fmla="*/ 292 h 701"/>
              <a:gd name="T18" fmla="*/ 495 w 1286"/>
              <a:gd name="T19" fmla="*/ 287 h 701"/>
              <a:gd name="T20" fmla="*/ 230 w 1286"/>
              <a:gd name="T21" fmla="*/ 552 h 701"/>
              <a:gd name="T22" fmla="*/ 235 w 1286"/>
              <a:gd name="T23" fmla="*/ 582 h 701"/>
              <a:gd name="T24" fmla="*/ 118 w 1286"/>
              <a:gd name="T25" fmla="*/ 700 h 701"/>
              <a:gd name="T26" fmla="*/ 0 w 1286"/>
              <a:gd name="T27" fmla="*/ 582 h 701"/>
              <a:gd name="T28" fmla="*/ 118 w 1286"/>
              <a:gd name="T29" fmla="*/ 467 h 701"/>
              <a:gd name="T30" fmla="*/ 148 w 1286"/>
              <a:gd name="T31" fmla="*/ 470 h 701"/>
              <a:gd name="T32" fmla="*/ 413 w 1286"/>
              <a:gd name="T33" fmla="*/ 205 h 701"/>
              <a:gd name="T34" fmla="*/ 410 w 1286"/>
              <a:gd name="T35" fmla="*/ 175 h 701"/>
              <a:gd name="T36" fmla="*/ 525 w 1286"/>
              <a:gd name="T37" fmla="*/ 57 h 701"/>
              <a:gd name="T38" fmla="*/ 643 w 1286"/>
              <a:gd name="T39" fmla="*/ 175 h 701"/>
              <a:gd name="T40" fmla="*/ 640 w 1286"/>
              <a:gd name="T41" fmla="*/ 205 h 701"/>
              <a:gd name="T42" fmla="*/ 787 w 1286"/>
              <a:gd name="T43" fmla="*/ 353 h 701"/>
              <a:gd name="T44" fmla="*/ 818 w 1286"/>
              <a:gd name="T45" fmla="*/ 350 h 701"/>
              <a:gd name="T46" fmla="*/ 848 w 1286"/>
              <a:gd name="T47" fmla="*/ 353 h 701"/>
              <a:gd name="T48" fmla="*/ 1055 w 1286"/>
              <a:gd name="T49" fmla="*/ 148 h 701"/>
              <a:gd name="T50" fmla="*/ 1050 w 1286"/>
              <a:gd name="T51" fmla="*/ 118 h 701"/>
              <a:gd name="T52" fmla="*/ 1168 w 1286"/>
              <a:gd name="T53" fmla="*/ 0 h 701"/>
              <a:gd name="T54" fmla="*/ 1285 w 1286"/>
              <a:gd name="T55" fmla="*/ 118 h 701"/>
              <a:gd name="T56" fmla="*/ 1285 w 1286"/>
              <a:gd name="T57" fmla="*/ 118 h 701"/>
              <a:gd name="T58" fmla="*/ 1168 w 1286"/>
              <a:gd name="T59" fmla="*/ 23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701">
                <a:moveTo>
                  <a:pt x="1168" y="232"/>
                </a:moveTo>
                <a:cubicBezTo>
                  <a:pt x="1157" y="232"/>
                  <a:pt x="1146" y="232"/>
                  <a:pt x="1137" y="230"/>
                </a:cubicBezTo>
                <a:lnTo>
                  <a:pt x="930" y="437"/>
                </a:lnTo>
                <a:cubicBezTo>
                  <a:pt x="932" y="446"/>
                  <a:pt x="935" y="457"/>
                  <a:pt x="935" y="467"/>
                </a:cubicBezTo>
                <a:cubicBezTo>
                  <a:pt x="935" y="530"/>
                  <a:pt x="880" y="582"/>
                  <a:pt x="818" y="582"/>
                </a:cubicBezTo>
                <a:cubicBezTo>
                  <a:pt x="755" y="582"/>
                  <a:pt x="700" y="530"/>
                  <a:pt x="700" y="467"/>
                </a:cubicBezTo>
                <a:cubicBezTo>
                  <a:pt x="700" y="457"/>
                  <a:pt x="703" y="446"/>
                  <a:pt x="705" y="437"/>
                </a:cubicBezTo>
                <a:lnTo>
                  <a:pt x="555" y="287"/>
                </a:lnTo>
                <a:cubicBezTo>
                  <a:pt x="547" y="290"/>
                  <a:pt x="536" y="292"/>
                  <a:pt x="525" y="292"/>
                </a:cubicBezTo>
                <a:cubicBezTo>
                  <a:pt x="514" y="292"/>
                  <a:pt x="503" y="290"/>
                  <a:pt x="495" y="287"/>
                </a:cubicBezTo>
                <a:lnTo>
                  <a:pt x="230" y="552"/>
                </a:lnTo>
                <a:cubicBezTo>
                  <a:pt x="232" y="560"/>
                  <a:pt x="235" y="571"/>
                  <a:pt x="235" y="582"/>
                </a:cubicBezTo>
                <a:cubicBezTo>
                  <a:pt x="235" y="645"/>
                  <a:pt x="180" y="700"/>
                  <a:pt x="118" y="700"/>
                </a:cubicBezTo>
                <a:cubicBezTo>
                  <a:pt x="55" y="700"/>
                  <a:pt x="0" y="645"/>
                  <a:pt x="0" y="582"/>
                </a:cubicBezTo>
                <a:cubicBezTo>
                  <a:pt x="0" y="519"/>
                  <a:pt x="55" y="467"/>
                  <a:pt x="118" y="467"/>
                </a:cubicBezTo>
                <a:cubicBezTo>
                  <a:pt x="129" y="467"/>
                  <a:pt x="139" y="467"/>
                  <a:pt x="148" y="470"/>
                </a:cubicBezTo>
                <a:lnTo>
                  <a:pt x="413" y="205"/>
                </a:lnTo>
                <a:cubicBezTo>
                  <a:pt x="410" y="197"/>
                  <a:pt x="410" y="186"/>
                  <a:pt x="410" y="175"/>
                </a:cubicBezTo>
                <a:cubicBezTo>
                  <a:pt x="410" y="112"/>
                  <a:pt x="462" y="57"/>
                  <a:pt x="525" y="57"/>
                </a:cubicBezTo>
                <a:cubicBezTo>
                  <a:pt x="588" y="57"/>
                  <a:pt x="643" y="112"/>
                  <a:pt x="643" y="175"/>
                </a:cubicBezTo>
                <a:cubicBezTo>
                  <a:pt x="643" y="186"/>
                  <a:pt x="643" y="197"/>
                  <a:pt x="640" y="205"/>
                </a:cubicBezTo>
                <a:lnTo>
                  <a:pt x="787" y="353"/>
                </a:lnTo>
                <a:cubicBezTo>
                  <a:pt x="796" y="350"/>
                  <a:pt x="808" y="350"/>
                  <a:pt x="818" y="350"/>
                </a:cubicBezTo>
                <a:cubicBezTo>
                  <a:pt x="829" y="350"/>
                  <a:pt x="839" y="350"/>
                  <a:pt x="848" y="353"/>
                </a:cubicBezTo>
                <a:lnTo>
                  <a:pt x="1055" y="148"/>
                </a:lnTo>
                <a:cubicBezTo>
                  <a:pt x="1053" y="139"/>
                  <a:pt x="1050" y="128"/>
                  <a:pt x="1050" y="118"/>
                </a:cubicBezTo>
                <a:cubicBezTo>
                  <a:pt x="1050" y="55"/>
                  <a:pt x="1106" y="0"/>
                  <a:pt x="1168" y="0"/>
                </a:cubicBezTo>
                <a:cubicBezTo>
                  <a:pt x="1231" y="0"/>
                  <a:pt x="1285" y="55"/>
                  <a:pt x="1285" y="118"/>
                </a:cubicBezTo>
                <a:lnTo>
                  <a:pt x="1285" y="118"/>
                </a:lnTo>
                <a:cubicBezTo>
                  <a:pt x="1285" y="180"/>
                  <a:pt x="1230" y="232"/>
                  <a:pt x="1168" y="232"/>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0749" y="4083050"/>
            <a:ext cx="419100" cy="419100"/>
          </a:xfrm>
          <a:custGeom>
            <a:avLst/>
            <a:gdLst>
              <a:gd name="T0" fmla="*/ 582 w 1166"/>
              <a:gd name="T1" fmla="*/ 1049 h 1165"/>
              <a:gd name="T2" fmla="*/ 1050 w 1166"/>
              <a:gd name="T3" fmla="*/ 582 h 1165"/>
              <a:gd name="T4" fmla="*/ 582 w 1166"/>
              <a:gd name="T5" fmla="*/ 114 h 1165"/>
              <a:gd name="T6" fmla="*/ 115 w 1166"/>
              <a:gd name="T7" fmla="*/ 582 h 1165"/>
              <a:gd name="T8" fmla="*/ 582 w 1166"/>
              <a:gd name="T9" fmla="*/ 1049 h 1165"/>
              <a:gd name="T10" fmla="*/ 582 w 1166"/>
              <a:gd name="T11" fmla="*/ 0 h 1165"/>
              <a:gd name="T12" fmla="*/ 1165 w 1166"/>
              <a:gd name="T13" fmla="*/ 582 h 1165"/>
              <a:gd name="T14" fmla="*/ 582 w 1166"/>
              <a:gd name="T15" fmla="*/ 1164 h 1165"/>
              <a:gd name="T16" fmla="*/ 0 w 1166"/>
              <a:gd name="T17" fmla="*/ 582 h 1165"/>
              <a:gd name="T18" fmla="*/ 582 w 1166"/>
              <a:gd name="T19" fmla="*/ 0 h 1165"/>
              <a:gd name="T20" fmla="*/ 828 w 1166"/>
              <a:gd name="T21" fmla="*/ 336 h 1165"/>
              <a:gd name="T22" fmla="*/ 831 w 1166"/>
              <a:gd name="T23" fmla="*/ 828 h 1165"/>
              <a:gd name="T24" fmla="*/ 336 w 1166"/>
              <a:gd name="T25" fmla="*/ 828 h 1165"/>
              <a:gd name="T26" fmla="*/ 582 w 1166"/>
              <a:gd name="T27" fmla="*/ 582 h 1165"/>
              <a:gd name="T28" fmla="*/ 582 w 1166"/>
              <a:gd name="T29" fmla="*/ 232 h 1165"/>
              <a:gd name="T30" fmla="*/ 828 w 1166"/>
              <a:gd name="T31" fmla="*/ 336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1165">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moveTo>
                  <a:pt x="828" y="336"/>
                </a:moveTo>
                <a:cubicBezTo>
                  <a:pt x="965" y="473"/>
                  <a:pt x="968" y="691"/>
                  <a:pt x="831" y="828"/>
                </a:cubicBezTo>
                <a:cubicBezTo>
                  <a:pt x="694" y="965"/>
                  <a:pt x="473" y="965"/>
                  <a:pt x="336" y="828"/>
                </a:cubicBezTo>
                <a:lnTo>
                  <a:pt x="582" y="582"/>
                </a:lnTo>
                <a:lnTo>
                  <a:pt x="582" y="232"/>
                </a:lnTo>
                <a:cubicBezTo>
                  <a:pt x="673" y="232"/>
                  <a:pt x="760" y="267"/>
                  <a:pt x="828" y="33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8189" y="4124325"/>
            <a:ext cx="377825" cy="336550"/>
          </a:xfrm>
          <a:custGeom>
            <a:avLst/>
            <a:gdLst>
              <a:gd name="T0" fmla="*/ 118 w 1051"/>
              <a:gd name="T1" fmla="*/ 350 h 936"/>
              <a:gd name="T2" fmla="*/ 933 w 1051"/>
              <a:gd name="T3" fmla="*/ 350 h 936"/>
              <a:gd name="T4" fmla="*/ 845 w 1051"/>
              <a:gd name="T5" fmla="*/ 88 h 936"/>
              <a:gd name="T6" fmla="*/ 205 w 1051"/>
              <a:gd name="T7" fmla="*/ 88 h 936"/>
              <a:gd name="T8" fmla="*/ 118 w 1051"/>
              <a:gd name="T9" fmla="*/ 350 h 936"/>
              <a:gd name="T10" fmla="*/ 845 w 1051"/>
              <a:gd name="T11" fmla="*/ 643 h 936"/>
              <a:gd name="T12" fmla="*/ 933 w 1051"/>
              <a:gd name="T13" fmla="*/ 555 h 936"/>
              <a:gd name="T14" fmla="*/ 845 w 1051"/>
              <a:gd name="T15" fmla="*/ 468 h 936"/>
              <a:gd name="T16" fmla="*/ 758 w 1051"/>
              <a:gd name="T17" fmla="*/ 555 h 936"/>
              <a:gd name="T18" fmla="*/ 845 w 1051"/>
              <a:gd name="T19" fmla="*/ 643 h 936"/>
              <a:gd name="T20" fmla="*/ 205 w 1051"/>
              <a:gd name="T21" fmla="*/ 643 h 936"/>
              <a:gd name="T22" fmla="*/ 293 w 1051"/>
              <a:gd name="T23" fmla="*/ 555 h 936"/>
              <a:gd name="T24" fmla="*/ 205 w 1051"/>
              <a:gd name="T25" fmla="*/ 468 h 936"/>
              <a:gd name="T26" fmla="*/ 118 w 1051"/>
              <a:gd name="T27" fmla="*/ 555 h 936"/>
              <a:gd name="T28" fmla="*/ 205 w 1051"/>
              <a:gd name="T29" fmla="*/ 643 h 936"/>
              <a:gd name="T30" fmla="*/ 930 w 1051"/>
              <a:gd name="T31" fmla="*/ 61 h 936"/>
              <a:gd name="T32" fmla="*/ 1050 w 1051"/>
              <a:gd name="T33" fmla="*/ 410 h 936"/>
              <a:gd name="T34" fmla="*/ 1050 w 1051"/>
              <a:gd name="T35" fmla="*/ 875 h 936"/>
              <a:gd name="T36" fmla="*/ 993 w 1051"/>
              <a:gd name="T37" fmla="*/ 935 h 936"/>
              <a:gd name="T38" fmla="*/ 933 w 1051"/>
              <a:gd name="T39" fmla="*/ 935 h 936"/>
              <a:gd name="T40" fmla="*/ 875 w 1051"/>
              <a:gd name="T41" fmla="*/ 875 h 936"/>
              <a:gd name="T42" fmla="*/ 875 w 1051"/>
              <a:gd name="T43" fmla="*/ 818 h 936"/>
              <a:gd name="T44" fmla="*/ 175 w 1051"/>
              <a:gd name="T45" fmla="*/ 818 h 936"/>
              <a:gd name="T46" fmla="*/ 175 w 1051"/>
              <a:gd name="T47" fmla="*/ 875 h 936"/>
              <a:gd name="T48" fmla="*/ 118 w 1051"/>
              <a:gd name="T49" fmla="*/ 935 h 936"/>
              <a:gd name="T50" fmla="*/ 58 w 1051"/>
              <a:gd name="T51" fmla="*/ 935 h 936"/>
              <a:gd name="T52" fmla="*/ 0 w 1051"/>
              <a:gd name="T53" fmla="*/ 875 h 936"/>
              <a:gd name="T54" fmla="*/ 0 w 1051"/>
              <a:gd name="T55" fmla="*/ 410 h 936"/>
              <a:gd name="T56" fmla="*/ 120 w 1051"/>
              <a:gd name="T57" fmla="*/ 61 h 936"/>
              <a:gd name="T58" fmla="*/ 205 w 1051"/>
              <a:gd name="T59" fmla="*/ 0 h 936"/>
              <a:gd name="T60" fmla="*/ 845 w 1051"/>
              <a:gd name="T61" fmla="*/ 0 h 936"/>
              <a:gd name="T62" fmla="*/ 930 w 1051"/>
              <a:gd name="T63" fmla="*/ 6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936">
                <a:moveTo>
                  <a:pt x="118" y="350"/>
                </a:moveTo>
                <a:lnTo>
                  <a:pt x="933" y="350"/>
                </a:lnTo>
                <a:lnTo>
                  <a:pt x="845" y="88"/>
                </a:lnTo>
                <a:lnTo>
                  <a:pt x="205" y="88"/>
                </a:lnTo>
                <a:lnTo>
                  <a:pt x="118" y="350"/>
                </a:lnTo>
                <a:close/>
                <a:moveTo>
                  <a:pt x="845" y="643"/>
                </a:moveTo>
                <a:cubicBezTo>
                  <a:pt x="894" y="643"/>
                  <a:pt x="933" y="605"/>
                  <a:pt x="933" y="555"/>
                </a:cubicBezTo>
                <a:cubicBezTo>
                  <a:pt x="933" y="506"/>
                  <a:pt x="894" y="468"/>
                  <a:pt x="845" y="468"/>
                </a:cubicBezTo>
                <a:cubicBezTo>
                  <a:pt x="796" y="468"/>
                  <a:pt x="758" y="506"/>
                  <a:pt x="758" y="555"/>
                </a:cubicBezTo>
                <a:cubicBezTo>
                  <a:pt x="758" y="605"/>
                  <a:pt x="796" y="643"/>
                  <a:pt x="845" y="643"/>
                </a:cubicBezTo>
                <a:close/>
                <a:moveTo>
                  <a:pt x="205" y="643"/>
                </a:moveTo>
                <a:cubicBezTo>
                  <a:pt x="255" y="643"/>
                  <a:pt x="293" y="605"/>
                  <a:pt x="293" y="555"/>
                </a:cubicBezTo>
                <a:cubicBezTo>
                  <a:pt x="293" y="506"/>
                  <a:pt x="255" y="468"/>
                  <a:pt x="205" y="468"/>
                </a:cubicBezTo>
                <a:cubicBezTo>
                  <a:pt x="156" y="468"/>
                  <a:pt x="118" y="506"/>
                  <a:pt x="118" y="555"/>
                </a:cubicBezTo>
                <a:cubicBezTo>
                  <a:pt x="118" y="605"/>
                  <a:pt x="156" y="643"/>
                  <a:pt x="205" y="643"/>
                </a:cubicBezTo>
                <a:close/>
                <a:moveTo>
                  <a:pt x="930" y="61"/>
                </a:moveTo>
                <a:lnTo>
                  <a:pt x="1050" y="410"/>
                </a:lnTo>
                <a:lnTo>
                  <a:pt x="1050" y="875"/>
                </a:lnTo>
                <a:cubicBezTo>
                  <a:pt x="1050" y="908"/>
                  <a:pt x="1026" y="935"/>
                  <a:pt x="993" y="935"/>
                </a:cubicBezTo>
                <a:lnTo>
                  <a:pt x="933" y="935"/>
                </a:lnTo>
                <a:cubicBezTo>
                  <a:pt x="900" y="935"/>
                  <a:pt x="875" y="908"/>
                  <a:pt x="875" y="875"/>
                </a:cubicBezTo>
                <a:lnTo>
                  <a:pt x="875" y="818"/>
                </a:lnTo>
                <a:lnTo>
                  <a:pt x="175" y="818"/>
                </a:lnTo>
                <a:lnTo>
                  <a:pt x="175" y="875"/>
                </a:lnTo>
                <a:cubicBezTo>
                  <a:pt x="175" y="908"/>
                  <a:pt x="151" y="935"/>
                  <a:pt x="118" y="935"/>
                </a:cubicBezTo>
                <a:lnTo>
                  <a:pt x="58" y="935"/>
                </a:lnTo>
                <a:cubicBezTo>
                  <a:pt x="25" y="935"/>
                  <a:pt x="0" y="908"/>
                  <a:pt x="0" y="875"/>
                </a:cubicBezTo>
                <a:lnTo>
                  <a:pt x="0" y="410"/>
                </a:lnTo>
                <a:lnTo>
                  <a:pt x="120" y="61"/>
                </a:lnTo>
                <a:cubicBezTo>
                  <a:pt x="131" y="25"/>
                  <a:pt x="167" y="0"/>
                  <a:pt x="205" y="0"/>
                </a:cubicBezTo>
                <a:lnTo>
                  <a:pt x="845" y="0"/>
                </a:lnTo>
                <a:cubicBezTo>
                  <a:pt x="883" y="0"/>
                  <a:pt x="919" y="25"/>
                  <a:pt x="930" y="61"/>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31489" y="4040189"/>
            <a:ext cx="504825" cy="504825"/>
          </a:xfrm>
          <a:custGeom>
            <a:avLst/>
            <a:gdLst>
              <a:gd name="T0" fmla="*/ 1313 w 1401"/>
              <a:gd name="T1" fmla="*/ 582 h 1401"/>
              <a:gd name="T2" fmla="*/ 1400 w 1401"/>
              <a:gd name="T3" fmla="*/ 670 h 1401"/>
              <a:gd name="T4" fmla="*/ 1400 w 1401"/>
              <a:gd name="T5" fmla="*/ 1050 h 1401"/>
              <a:gd name="T6" fmla="*/ 1375 w 1401"/>
              <a:gd name="T7" fmla="*/ 1113 h 1401"/>
              <a:gd name="T8" fmla="*/ 1086 w 1401"/>
              <a:gd name="T9" fmla="*/ 1400 h 1401"/>
              <a:gd name="T10" fmla="*/ 1039 w 1401"/>
              <a:gd name="T11" fmla="*/ 1353 h 1401"/>
              <a:gd name="T12" fmla="*/ 1020 w 1401"/>
              <a:gd name="T13" fmla="*/ 1307 h 1401"/>
              <a:gd name="T14" fmla="*/ 1061 w 1401"/>
              <a:gd name="T15" fmla="*/ 1107 h 1401"/>
              <a:gd name="T16" fmla="*/ 757 w 1401"/>
              <a:gd name="T17" fmla="*/ 1107 h 1401"/>
              <a:gd name="T18" fmla="*/ 700 w 1401"/>
              <a:gd name="T19" fmla="*/ 1050 h 1401"/>
              <a:gd name="T20" fmla="*/ 700 w 1401"/>
              <a:gd name="T21" fmla="*/ 976 h 1401"/>
              <a:gd name="T22" fmla="*/ 705 w 1401"/>
              <a:gd name="T23" fmla="*/ 946 h 1401"/>
              <a:gd name="T24" fmla="*/ 839 w 1401"/>
              <a:gd name="T25" fmla="*/ 637 h 1401"/>
              <a:gd name="T26" fmla="*/ 919 w 1401"/>
              <a:gd name="T27" fmla="*/ 582 h 1401"/>
              <a:gd name="T28" fmla="*/ 1312 w 1401"/>
              <a:gd name="T29" fmla="*/ 582 h 1401"/>
              <a:gd name="T30" fmla="*/ 1313 w 1401"/>
              <a:gd name="T31" fmla="*/ 582 h 1401"/>
              <a:gd name="T32" fmla="*/ 700 w 1401"/>
              <a:gd name="T33" fmla="*/ 424 h 1401"/>
              <a:gd name="T34" fmla="*/ 695 w 1401"/>
              <a:gd name="T35" fmla="*/ 454 h 1401"/>
              <a:gd name="T36" fmla="*/ 561 w 1401"/>
              <a:gd name="T37" fmla="*/ 763 h 1401"/>
              <a:gd name="T38" fmla="*/ 481 w 1401"/>
              <a:gd name="T39" fmla="*/ 817 h 1401"/>
              <a:gd name="T40" fmla="*/ 88 w 1401"/>
              <a:gd name="T41" fmla="*/ 817 h 1401"/>
              <a:gd name="T42" fmla="*/ 0 w 1401"/>
              <a:gd name="T43" fmla="*/ 730 h 1401"/>
              <a:gd name="T44" fmla="*/ 0 w 1401"/>
              <a:gd name="T45" fmla="*/ 350 h 1401"/>
              <a:gd name="T46" fmla="*/ 25 w 1401"/>
              <a:gd name="T47" fmla="*/ 287 h 1401"/>
              <a:gd name="T48" fmla="*/ 314 w 1401"/>
              <a:gd name="T49" fmla="*/ 0 h 1401"/>
              <a:gd name="T50" fmla="*/ 361 w 1401"/>
              <a:gd name="T51" fmla="*/ 46 h 1401"/>
              <a:gd name="T52" fmla="*/ 380 w 1401"/>
              <a:gd name="T53" fmla="*/ 93 h 1401"/>
              <a:gd name="T54" fmla="*/ 339 w 1401"/>
              <a:gd name="T55" fmla="*/ 293 h 1401"/>
              <a:gd name="T56" fmla="*/ 643 w 1401"/>
              <a:gd name="T57" fmla="*/ 293 h 1401"/>
              <a:gd name="T58" fmla="*/ 700 w 1401"/>
              <a:gd name="T59" fmla="*/ 350 h 1401"/>
              <a:gd name="T60" fmla="*/ 700 w 1401"/>
              <a:gd name="T61" fmla="*/ 424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401" h="1401">
                <a:moveTo>
                  <a:pt x="1313" y="582"/>
                </a:moveTo>
                <a:cubicBezTo>
                  <a:pt x="1362" y="582"/>
                  <a:pt x="1400" y="621"/>
                  <a:pt x="1400" y="670"/>
                </a:cubicBezTo>
                <a:lnTo>
                  <a:pt x="1400" y="1050"/>
                </a:lnTo>
                <a:cubicBezTo>
                  <a:pt x="1400" y="1074"/>
                  <a:pt x="1392" y="1096"/>
                  <a:pt x="1375" y="1113"/>
                </a:cubicBezTo>
                <a:lnTo>
                  <a:pt x="1086" y="1400"/>
                </a:lnTo>
                <a:lnTo>
                  <a:pt x="1039" y="1353"/>
                </a:lnTo>
                <a:cubicBezTo>
                  <a:pt x="1028" y="1342"/>
                  <a:pt x="1020" y="1326"/>
                  <a:pt x="1020" y="1307"/>
                </a:cubicBezTo>
                <a:cubicBezTo>
                  <a:pt x="1033" y="1240"/>
                  <a:pt x="1047" y="1174"/>
                  <a:pt x="1061" y="1107"/>
                </a:cubicBezTo>
                <a:lnTo>
                  <a:pt x="757" y="1107"/>
                </a:lnTo>
                <a:cubicBezTo>
                  <a:pt x="725" y="1107"/>
                  <a:pt x="700" y="1083"/>
                  <a:pt x="700" y="1050"/>
                </a:cubicBezTo>
                <a:lnTo>
                  <a:pt x="700" y="976"/>
                </a:lnTo>
                <a:cubicBezTo>
                  <a:pt x="700" y="965"/>
                  <a:pt x="703" y="957"/>
                  <a:pt x="705" y="946"/>
                </a:cubicBezTo>
                <a:lnTo>
                  <a:pt x="839" y="637"/>
                </a:lnTo>
                <a:cubicBezTo>
                  <a:pt x="853" y="607"/>
                  <a:pt x="883" y="582"/>
                  <a:pt x="919" y="582"/>
                </a:cubicBezTo>
                <a:lnTo>
                  <a:pt x="1312" y="582"/>
                </a:lnTo>
                <a:lnTo>
                  <a:pt x="1313" y="582"/>
                </a:lnTo>
                <a:close/>
                <a:moveTo>
                  <a:pt x="700" y="424"/>
                </a:moveTo>
                <a:cubicBezTo>
                  <a:pt x="700" y="435"/>
                  <a:pt x="697" y="443"/>
                  <a:pt x="695" y="454"/>
                </a:cubicBezTo>
                <a:lnTo>
                  <a:pt x="561" y="763"/>
                </a:lnTo>
                <a:cubicBezTo>
                  <a:pt x="547" y="793"/>
                  <a:pt x="517" y="817"/>
                  <a:pt x="481" y="817"/>
                </a:cubicBezTo>
                <a:lnTo>
                  <a:pt x="88" y="817"/>
                </a:lnTo>
                <a:cubicBezTo>
                  <a:pt x="38" y="817"/>
                  <a:pt x="0" y="779"/>
                  <a:pt x="0" y="730"/>
                </a:cubicBezTo>
                <a:lnTo>
                  <a:pt x="0" y="350"/>
                </a:lnTo>
                <a:cubicBezTo>
                  <a:pt x="0" y="325"/>
                  <a:pt x="8" y="303"/>
                  <a:pt x="25" y="287"/>
                </a:cubicBezTo>
                <a:lnTo>
                  <a:pt x="314" y="0"/>
                </a:lnTo>
                <a:lnTo>
                  <a:pt x="361" y="46"/>
                </a:lnTo>
                <a:cubicBezTo>
                  <a:pt x="372" y="57"/>
                  <a:pt x="380" y="74"/>
                  <a:pt x="380" y="93"/>
                </a:cubicBezTo>
                <a:cubicBezTo>
                  <a:pt x="367" y="160"/>
                  <a:pt x="353" y="226"/>
                  <a:pt x="339" y="293"/>
                </a:cubicBezTo>
                <a:lnTo>
                  <a:pt x="643" y="293"/>
                </a:lnTo>
                <a:cubicBezTo>
                  <a:pt x="675" y="293"/>
                  <a:pt x="700" y="317"/>
                  <a:pt x="700" y="350"/>
                </a:cubicBezTo>
                <a:lnTo>
                  <a:pt x="700" y="42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9" y="5059365"/>
            <a:ext cx="377825" cy="211137"/>
          </a:xfrm>
          <a:custGeom>
            <a:avLst/>
            <a:gdLst>
              <a:gd name="T0" fmla="*/ 932 w 1051"/>
              <a:gd name="T1" fmla="*/ 350 h 586"/>
              <a:gd name="T2" fmla="*/ 932 w 1051"/>
              <a:gd name="T3" fmla="*/ 235 h 586"/>
              <a:gd name="T4" fmla="*/ 1050 w 1051"/>
              <a:gd name="T5" fmla="*/ 235 h 586"/>
              <a:gd name="T6" fmla="*/ 1050 w 1051"/>
              <a:gd name="T7" fmla="*/ 350 h 586"/>
              <a:gd name="T8" fmla="*/ 932 w 1051"/>
              <a:gd name="T9" fmla="*/ 350 h 586"/>
              <a:gd name="T10" fmla="*/ 932 w 1051"/>
              <a:gd name="T11" fmla="*/ 0 h 586"/>
              <a:gd name="T12" fmla="*/ 1050 w 1051"/>
              <a:gd name="T13" fmla="*/ 0 h 586"/>
              <a:gd name="T14" fmla="*/ 1050 w 1051"/>
              <a:gd name="T15" fmla="*/ 117 h 586"/>
              <a:gd name="T16" fmla="*/ 932 w 1051"/>
              <a:gd name="T17" fmla="*/ 117 h 586"/>
              <a:gd name="T18" fmla="*/ 932 w 1051"/>
              <a:gd name="T19" fmla="*/ 0 h 586"/>
              <a:gd name="T20" fmla="*/ 932 w 1051"/>
              <a:gd name="T21" fmla="*/ 585 h 586"/>
              <a:gd name="T22" fmla="*/ 932 w 1051"/>
              <a:gd name="T23" fmla="*/ 467 h 586"/>
              <a:gd name="T24" fmla="*/ 1050 w 1051"/>
              <a:gd name="T25" fmla="*/ 467 h 586"/>
              <a:gd name="T26" fmla="*/ 1050 w 1051"/>
              <a:gd name="T27" fmla="*/ 585 h 586"/>
              <a:gd name="T28" fmla="*/ 932 w 1051"/>
              <a:gd name="T29" fmla="*/ 585 h 586"/>
              <a:gd name="T30" fmla="*/ 0 w 1051"/>
              <a:gd name="T31" fmla="*/ 585 h 586"/>
              <a:gd name="T32" fmla="*/ 0 w 1051"/>
              <a:gd name="T33" fmla="*/ 467 h 586"/>
              <a:gd name="T34" fmla="*/ 818 w 1051"/>
              <a:gd name="T35" fmla="*/ 467 h 586"/>
              <a:gd name="T36" fmla="*/ 818 w 1051"/>
              <a:gd name="T37" fmla="*/ 585 h 586"/>
              <a:gd name="T38" fmla="*/ 0 w 1051"/>
              <a:gd name="T39" fmla="*/ 585 h 586"/>
              <a:gd name="T40" fmla="*/ 0 w 1051"/>
              <a:gd name="T41" fmla="*/ 350 h 586"/>
              <a:gd name="T42" fmla="*/ 0 w 1051"/>
              <a:gd name="T43" fmla="*/ 235 h 586"/>
              <a:gd name="T44" fmla="*/ 818 w 1051"/>
              <a:gd name="T45" fmla="*/ 235 h 586"/>
              <a:gd name="T46" fmla="*/ 818 w 1051"/>
              <a:gd name="T47" fmla="*/ 350 h 586"/>
              <a:gd name="T48" fmla="*/ 0 w 1051"/>
              <a:gd name="T49" fmla="*/ 350 h 586"/>
              <a:gd name="T50" fmla="*/ 0 w 1051"/>
              <a:gd name="T51" fmla="*/ 117 h 586"/>
              <a:gd name="T52" fmla="*/ 0 w 1051"/>
              <a:gd name="T53" fmla="*/ 0 h 586"/>
              <a:gd name="T54" fmla="*/ 818 w 1051"/>
              <a:gd name="T55" fmla="*/ 0 h 586"/>
              <a:gd name="T56" fmla="*/ 818 w 1051"/>
              <a:gd name="T57" fmla="*/ 117 h 586"/>
              <a:gd name="T58" fmla="*/ 0 w 1051"/>
              <a:gd name="T59" fmla="*/ 117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586">
                <a:moveTo>
                  <a:pt x="932" y="350"/>
                </a:moveTo>
                <a:lnTo>
                  <a:pt x="932" y="235"/>
                </a:lnTo>
                <a:lnTo>
                  <a:pt x="1050" y="235"/>
                </a:lnTo>
                <a:lnTo>
                  <a:pt x="1050" y="350"/>
                </a:lnTo>
                <a:lnTo>
                  <a:pt x="932" y="350"/>
                </a:lnTo>
                <a:close/>
                <a:moveTo>
                  <a:pt x="932" y="0"/>
                </a:moveTo>
                <a:lnTo>
                  <a:pt x="1050" y="0"/>
                </a:lnTo>
                <a:lnTo>
                  <a:pt x="1050" y="117"/>
                </a:lnTo>
                <a:lnTo>
                  <a:pt x="932" y="117"/>
                </a:lnTo>
                <a:lnTo>
                  <a:pt x="932" y="0"/>
                </a:lnTo>
                <a:close/>
                <a:moveTo>
                  <a:pt x="932" y="585"/>
                </a:moveTo>
                <a:lnTo>
                  <a:pt x="932" y="467"/>
                </a:lnTo>
                <a:lnTo>
                  <a:pt x="1050" y="467"/>
                </a:lnTo>
                <a:lnTo>
                  <a:pt x="1050" y="585"/>
                </a:lnTo>
                <a:lnTo>
                  <a:pt x="932" y="585"/>
                </a:lnTo>
                <a:close/>
                <a:moveTo>
                  <a:pt x="0" y="585"/>
                </a:moveTo>
                <a:lnTo>
                  <a:pt x="0" y="467"/>
                </a:lnTo>
                <a:lnTo>
                  <a:pt x="818" y="467"/>
                </a:lnTo>
                <a:lnTo>
                  <a:pt x="818" y="585"/>
                </a:lnTo>
                <a:lnTo>
                  <a:pt x="0" y="585"/>
                </a:lnTo>
                <a:close/>
                <a:moveTo>
                  <a:pt x="0" y="350"/>
                </a:moveTo>
                <a:lnTo>
                  <a:pt x="0" y="235"/>
                </a:lnTo>
                <a:lnTo>
                  <a:pt x="818" y="235"/>
                </a:lnTo>
                <a:lnTo>
                  <a:pt x="818" y="350"/>
                </a:lnTo>
                <a:lnTo>
                  <a:pt x="0" y="350"/>
                </a:lnTo>
                <a:close/>
                <a:moveTo>
                  <a:pt x="0" y="117"/>
                </a:moveTo>
                <a:lnTo>
                  <a:pt x="0" y="0"/>
                </a:lnTo>
                <a:lnTo>
                  <a:pt x="818" y="0"/>
                </a:lnTo>
                <a:lnTo>
                  <a:pt x="818" y="117"/>
                </a:lnTo>
                <a:lnTo>
                  <a:pt x="0" y="1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76464" y="4954588"/>
            <a:ext cx="293687" cy="419100"/>
          </a:xfrm>
          <a:custGeom>
            <a:avLst/>
            <a:gdLst>
              <a:gd name="T0" fmla="*/ 700 w 816"/>
              <a:gd name="T1" fmla="*/ 700 h 1166"/>
              <a:gd name="T2" fmla="*/ 700 w 816"/>
              <a:gd name="T3" fmla="*/ 407 h 1166"/>
              <a:gd name="T4" fmla="*/ 115 w 816"/>
              <a:gd name="T5" fmla="*/ 407 h 1166"/>
              <a:gd name="T6" fmla="*/ 115 w 816"/>
              <a:gd name="T7" fmla="*/ 700 h 1166"/>
              <a:gd name="T8" fmla="*/ 700 w 816"/>
              <a:gd name="T9" fmla="*/ 700 h 1166"/>
              <a:gd name="T10" fmla="*/ 407 w 816"/>
              <a:gd name="T11" fmla="*/ 962 h 1166"/>
              <a:gd name="T12" fmla="*/ 495 w 816"/>
              <a:gd name="T13" fmla="*/ 875 h 1166"/>
              <a:gd name="T14" fmla="*/ 407 w 816"/>
              <a:gd name="T15" fmla="*/ 787 h 1166"/>
              <a:gd name="T16" fmla="*/ 320 w 816"/>
              <a:gd name="T17" fmla="*/ 875 h 1166"/>
              <a:gd name="T18" fmla="*/ 407 w 816"/>
              <a:gd name="T19" fmla="*/ 962 h 1166"/>
              <a:gd name="T20" fmla="*/ 815 w 816"/>
              <a:gd name="T21" fmla="*/ 869 h 1166"/>
              <a:gd name="T22" fmla="*/ 664 w 816"/>
              <a:gd name="T23" fmla="*/ 1050 h 1166"/>
              <a:gd name="T24" fmla="*/ 670 w 816"/>
              <a:gd name="T25" fmla="*/ 1050 h 1166"/>
              <a:gd name="T26" fmla="*/ 757 w 816"/>
              <a:gd name="T27" fmla="*/ 1137 h 1166"/>
              <a:gd name="T28" fmla="*/ 757 w 816"/>
              <a:gd name="T29" fmla="*/ 1165 h 1166"/>
              <a:gd name="T30" fmla="*/ 640 w 816"/>
              <a:gd name="T31" fmla="*/ 1165 h 1166"/>
              <a:gd name="T32" fmla="*/ 525 w 816"/>
              <a:gd name="T33" fmla="*/ 1050 h 1166"/>
              <a:gd name="T34" fmla="*/ 303 w 816"/>
              <a:gd name="T35" fmla="*/ 1050 h 1166"/>
              <a:gd name="T36" fmla="*/ 189 w 816"/>
              <a:gd name="T37" fmla="*/ 1165 h 1166"/>
              <a:gd name="T38" fmla="*/ 57 w 816"/>
              <a:gd name="T39" fmla="*/ 1165 h 1166"/>
              <a:gd name="T40" fmla="*/ 57 w 816"/>
              <a:gd name="T41" fmla="*/ 1137 h 1166"/>
              <a:gd name="T42" fmla="*/ 150 w 816"/>
              <a:gd name="T43" fmla="*/ 1044 h 1166"/>
              <a:gd name="T44" fmla="*/ 0 w 816"/>
              <a:gd name="T45" fmla="*/ 869 h 1166"/>
              <a:gd name="T46" fmla="*/ 0 w 816"/>
              <a:gd name="T47" fmla="*/ 377 h 1166"/>
              <a:gd name="T48" fmla="*/ 347 w 816"/>
              <a:gd name="T49" fmla="*/ 175 h 1166"/>
              <a:gd name="T50" fmla="*/ 394 w 816"/>
              <a:gd name="T51" fmla="*/ 87 h 1166"/>
              <a:gd name="T52" fmla="*/ 115 w 816"/>
              <a:gd name="T53" fmla="*/ 87 h 1166"/>
              <a:gd name="T54" fmla="*/ 115 w 816"/>
              <a:gd name="T55" fmla="*/ 0 h 1166"/>
              <a:gd name="T56" fmla="*/ 700 w 816"/>
              <a:gd name="T57" fmla="*/ 0 h 1166"/>
              <a:gd name="T58" fmla="*/ 700 w 816"/>
              <a:gd name="T59" fmla="*/ 87 h 1166"/>
              <a:gd name="T60" fmla="*/ 509 w 816"/>
              <a:gd name="T61" fmla="*/ 87 h 1166"/>
              <a:gd name="T62" fmla="*/ 465 w 816"/>
              <a:gd name="T63" fmla="*/ 175 h 1166"/>
              <a:gd name="T64" fmla="*/ 815 w 816"/>
              <a:gd name="T65" fmla="*/ 377 h 1166"/>
              <a:gd name="T66" fmla="*/ 815 w 816"/>
              <a:gd name="T67" fmla="*/ 86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16" h="1166">
                <a:moveTo>
                  <a:pt x="700" y="700"/>
                </a:moveTo>
                <a:lnTo>
                  <a:pt x="700" y="407"/>
                </a:lnTo>
                <a:lnTo>
                  <a:pt x="115" y="407"/>
                </a:lnTo>
                <a:lnTo>
                  <a:pt x="115" y="700"/>
                </a:lnTo>
                <a:lnTo>
                  <a:pt x="700" y="700"/>
                </a:lnTo>
                <a:close/>
                <a:moveTo>
                  <a:pt x="407" y="962"/>
                </a:moveTo>
                <a:cubicBezTo>
                  <a:pt x="457" y="962"/>
                  <a:pt x="495" y="924"/>
                  <a:pt x="495" y="875"/>
                </a:cubicBezTo>
                <a:cubicBezTo>
                  <a:pt x="495" y="826"/>
                  <a:pt x="456" y="787"/>
                  <a:pt x="407" y="787"/>
                </a:cubicBezTo>
                <a:cubicBezTo>
                  <a:pt x="357" y="787"/>
                  <a:pt x="320" y="826"/>
                  <a:pt x="320" y="875"/>
                </a:cubicBezTo>
                <a:cubicBezTo>
                  <a:pt x="320" y="924"/>
                  <a:pt x="358" y="962"/>
                  <a:pt x="407" y="962"/>
                </a:cubicBezTo>
                <a:close/>
                <a:moveTo>
                  <a:pt x="815" y="869"/>
                </a:moveTo>
                <a:cubicBezTo>
                  <a:pt x="815" y="968"/>
                  <a:pt x="763" y="1050"/>
                  <a:pt x="664" y="1050"/>
                </a:cubicBezTo>
                <a:lnTo>
                  <a:pt x="670" y="1050"/>
                </a:lnTo>
                <a:lnTo>
                  <a:pt x="757" y="1137"/>
                </a:lnTo>
                <a:lnTo>
                  <a:pt x="757" y="1165"/>
                </a:lnTo>
                <a:lnTo>
                  <a:pt x="640" y="1165"/>
                </a:lnTo>
                <a:lnTo>
                  <a:pt x="525" y="1050"/>
                </a:lnTo>
                <a:lnTo>
                  <a:pt x="303" y="1050"/>
                </a:lnTo>
                <a:lnTo>
                  <a:pt x="189" y="1165"/>
                </a:lnTo>
                <a:lnTo>
                  <a:pt x="57" y="1165"/>
                </a:lnTo>
                <a:lnTo>
                  <a:pt x="57" y="1137"/>
                </a:lnTo>
                <a:lnTo>
                  <a:pt x="150" y="1044"/>
                </a:lnTo>
                <a:cubicBezTo>
                  <a:pt x="68" y="1025"/>
                  <a:pt x="0" y="954"/>
                  <a:pt x="0" y="869"/>
                </a:cubicBezTo>
                <a:lnTo>
                  <a:pt x="0" y="377"/>
                </a:lnTo>
                <a:cubicBezTo>
                  <a:pt x="0" y="216"/>
                  <a:pt x="164" y="180"/>
                  <a:pt x="347" y="175"/>
                </a:cubicBezTo>
                <a:lnTo>
                  <a:pt x="394" y="87"/>
                </a:lnTo>
                <a:lnTo>
                  <a:pt x="115" y="87"/>
                </a:lnTo>
                <a:lnTo>
                  <a:pt x="115" y="0"/>
                </a:lnTo>
                <a:lnTo>
                  <a:pt x="700" y="0"/>
                </a:lnTo>
                <a:lnTo>
                  <a:pt x="700" y="87"/>
                </a:lnTo>
                <a:lnTo>
                  <a:pt x="509" y="87"/>
                </a:lnTo>
                <a:lnTo>
                  <a:pt x="465" y="175"/>
                </a:lnTo>
                <a:cubicBezTo>
                  <a:pt x="664" y="180"/>
                  <a:pt x="815" y="213"/>
                  <a:pt x="815" y="377"/>
                </a:cubicBezTo>
                <a:lnTo>
                  <a:pt x="815" y="86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2149" y="4964115"/>
            <a:ext cx="336550" cy="398461"/>
          </a:xfrm>
          <a:custGeom>
            <a:avLst/>
            <a:gdLst>
              <a:gd name="T0" fmla="*/ 730 w 936"/>
              <a:gd name="T1" fmla="*/ 874 h 1108"/>
              <a:gd name="T2" fmla="*/ 818 w 936"/>
              <a:gd name="T3" fmla="*/ 787 h 1108"/>
              <a:gd name="T4" fmla="*/ 730 w 936"/>
              <a:gd name="T5" fmla="*/ 699 h 1108"/>
              <a:gd name="T6" fmla="*/ 643 w 936"/>
              <a:gd name="T7" fmla="*/ 787 h 1108"/>
              <a:gd name="T8" fmla="*/ 730 w 936"/>
              <a:gd name="T9" fmla="*/ 874 h 1108"/>
              <a:gd name="T10" fmla="*/ 525 w 936"/>
              <a:gd name="T11" fmla="*/ 464 h 1108"/>
              <a:gd name="T12" fmla="*/ 818 w 936"/>
              <a:gd name="T13" fmla="*/ 464 h 1108"/>
              <a:gd name="T14" fmla="*/ 818 w 936"/>
              <a:gd name="T15" fmla="*/ 232 h 1108"/>
              <a:gd name="T16" fmla="*/ 525 w 936"/>
              <a:gd name="T17" fmla="*/ 232 h 1108"/>
              <a:gd name="T18" fmla="*/ 525 w 936"/>
              <a:gd name="T19" fmla="*/ 464 h 1108"/>
              <a:gd name="T20" fmla="*/ 410 w 936"/>
              <a:gd name="T21" fmla="*/ 464 h 1108"/>
              <a:gd name="T22" fmla="*/ 410 w 936"/>
              <a:gd name="T23" fmla="*/ 232 h 1108"/>
              <a:gd name="T24" fmla="*/ 118 w 936"/>
              <a:gd name="T25" fmla="*/ 232 h 1108"/>
              <a:gd name="T26" fmla="*/ 118 w 936"/>
              <a:gd name="T27" fmla="*/ 464 h 1108"/>
              <a:gd name="T28" fmla="*/ 410 w 936"/>
              <a:gd name="T29" fmla="*/ 464 h 1108"/>
              <a:gd name="T30" fmla="*/ 205 w 936"/>
              <a:gd name="T31" fmla="*/ 874 h 1108"/>
              <a:gd name="T32" fmla="*/ 293 w 936"/>
              <a:gd name="T33" fmla="*/ 787 h 1108"/>
              <a:gd name="T34" fmla="*/ 205 w 936"/>
              <a:gd name="T35" fmla="*/ 699 h 1108"/>
              <a:gd name="T36" fmla="*/ 118 w 936"/>
              <a:gd name="T37" fmla="*/ 787 h 1108"/>
              <a:gd name="T38" fmla="*/ 205 w 936"/>
              <a:gd name="T39" fmla="*/ 874 h 1108"/>
              <a:gd name="T40" fmla="*/ 468 w 936"/>
              <a:gd name="T41" fmla="*/ 0 h 1108"/>
              <a:gd name="T42" fmla="*/ 935 w 936"/>
              <a:gd name="T43" fmla="*/ 232 h 1108"/>
              <a:gd name="T44" fmla="*/ 935 w 936"/>
              <a:gd name="T45" fmla="*/ 787 h 1108"/>
              <a:gd name="T46" fmla="*/ 730 w 936"/>
              <a:gd name="T47" fmla="*/ 989 h 1108"/>
              <a:gd name="T48" fmla="*/ 818 w 936"/>
              <a:gd name="T49" fmla="*/ 1077 h 1108"/>
              <a:gd name="T50" fmla="*/ 818 w 936"/>
              <a:gd name="T51" fmla="*/ 1107 h 1108"/>
              <a:gd name="T52" fmla="*/ 700 w 936"/>
              <a:gd name="T53" fmla="*/ 1107 h 1108"/>
              <a:gd name="T54" fmla="*/ 585 w 936"/>
              <a:gd name="T55" fmla="*/ 989 h 1108"/>
              <a:gd name="T56" fmla="*/ 364 w 936"/>
              <a:gd name="T57" fmla="*/ 989 h 1108"/>
              <a:gd name="T58" fmla="*/ 249 w 936"/>
              <a:gd name="T59" fmla="*/ 1107 h 1108"/>
              <a:gd name="T60" fmla="*/ 118 w 936"/>
              <a:gd name="T61" fmla="*/ 1107 h 1108"/>
              <a:gd name="T62" fmla="*/ 118 w 936"/>
              <a:gd name="T63" fmla="*/ 1077 h 1108"/>
              <a:gd name="T64" fmla="*/ 205 w 936"/>
              <a:gd name="T65" fmla="*/ 989 h 1108"/>
              <a:gd name="T66" fmla="*/ 0 w 936"/>
              <a:gd name="T67" fmla="*/ 787 h 1108"/>
              <a:gd name="T68" fmla="*/ 0 w 936"/>
              <a:gd name="T69" fmla="*/ 232 h 1108"/>
              <a:gd name="T70" fmla="*/ 468 w 936"/>
              <a:gd name="T71"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36" h="1108">
                <a:moveTo>
                  <a:pt x="730" y="874"/>
                </a:moveTo>
                <a:cubicBezTo>
                  <a:pt x="779" y="874"/>
                  <a:pt x="818" y="836"/>
                  <a:pt x="818" y="787"/>
                </a:cubicBezTo>
                <a:cubicBezTo>
                  <a:pt x="818" y="738"/>
                  <a:pt x="779" y="699"/>
                  <a:pt x="730" y="699"/>
                </a:cubicBezTo>
                <a:cubicBezTo>
                  <a:pt x="681" y="699"/>
                  <a:pt x="643" y="738"/>
                  <a:pt x="643" y="787"/>
                </a:cubicBezTo>
                <a:cubicBezTo>
                  <a:pt x="643" y="836"/>
                  <a:pt x="681" y="874"/>
                  <a:pt x="730" y="874"/>
                </a:cubicBezTo>
                <a:close/>
                <a:moveTo>
                  <a:pt x="525" y="464"/>
                </a:moveTo>
                <a:lnTo>
                  <a:pt x="818" y="464"/>
                </a:lnTo>
                <a:lnTo>
                  <a:pt x="818" y="232"/>
                </a:lnTo>
                <a:lnTo>
                  <a:pt x="525" y="232"/>
                </a:lnTo>
                <a:lnTo>
                  <a:pt x="525" y="464"/>
                </a:lnTo>
                <a:close/>
                <a:moveTo>
                  <a:pt x="410" y="464"/>
                </a:moveTo>
                <a:lnTo>
                  <a:pt x="410" y="232"/>
                </a:lnTo>
                <a:lnTo>
                  <a:pt x="118" y="232"/>
                </a:lnTo>
                <a:lnTo>
                  <a:pt x="118" y="464"/>
                </a:lnTo>
                <a:lnTo>
                  <a:pt x="410" y="464"/>
                </a:lnTo>
                <a:close/>
                <a:moveTo>
                  <a:pt x="205" y="874"/>
                </a:moveTo>
                <a:cubicBezTo>
                  <a:pt x="254" y="874"/>
                  <a:pt x="293" y="836"/>
                  <a:pt x="293" y="787"/>
                </a:cubicBezTo>
                <a:cubicBezTo>
                  <a:pt x="293" y="738"/>
                  <a:pt x="254" y="699"/>
                  <a:pt x="205" y="699"/>
                </a:cubicBezTo>
                <a:cubicBezTo>
                  <a:pt x="156" y="699"/>
                  <a:pt x="118" y="738"/>
                  <a:pt x="118" y="787"/>
                </a:cubicBezTo>
                <a:cubicBezTo>
                  <a:pt x="118" y="836"/>
                  <a:pt x="156" y="874"/>
                  <a:pt x="205" y="874"/>
                </a:cubicBezTo>
                <a:close/>
                <a:moveTo>
                  <a:pt x="468" y="0"/>
                </a:moveTo>
                <a:cubicBezTo>
                  <a:pt x="725" y="0"/>
                  <a:pt x="935" y="27"/>
                  <a:pt x="935" y="232"/>
                </a:cubicBezTo>
                <a:lnTo>
                  <a:pt x="935" y="787"/>
                </a:lnTo>
                <a:cubicBezTo>
                  <a:pt x="935" y="899"/>
                  <a:pt x="842" y="989"/>
                  <a:pt x="730" y="989"/>
                </a:cubicBezTo>
                <a:lnTo>
                  <a:pt x="818" y="1077"/>
                </a:lnTo>
                <a:lnTo>
                  <a:pt x="818" y="1107"/>
                </a:lnTo>
                <a:lnTo>
                  <a:pt x="700" y="1107"/>
                </a:lnTo>
                <a:lnTo>
                  <a:pt x="585" y="989"/>
                </a:lnTo>
                <a:lnTo>
                  <a:pt x="364" y="989"/>
                </a:lnTo>
                <a:lnTo>
                  <a:pt x="249" y="1107"/>
                </a:lnTo>
                <a:lnTo>
                  <a:pt x="118" y="1107"/>
                </a:lnTo>
                <a:lnTo>
                  <a:pt x="118" y="1077"/>
                </a:lnTo>
                <a:lnTo>
                  <a:pt x="205" y="989"/>
                </a:lnTo>
                <a:cubicBezTo>
                  <a:pt x="93" y="989"/>
                  <a:pt x="0" y="899"/>
                  <a:pt x="0" y="787"/>
                </a:cubicBezTo>
                <a:lnTo>
                  <a:pt x="0" y="232"/>
                </a:lnTo>
                <a:cubicBezTo>
                  <a:pt x="0" y="27"/>
                  <a:pt x="235" y="0"/>
                  <a:pt x="468"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0062" y="4975227"/>
            <a:ext cx="336550" cy="377825"/>
          </a:xfrm>
          <a:custGeom>
            <a:avLst/>
            <a:gdLst>
              <a:gd name="T0" fmla="*/ 468 w 937"/>
              <a:gd name="T1" fmla="*/ 350 h 1051"/>
              <a:gd name="T2" fmla="*/ 586 w 937"/>
              <a:gd name="T3" fmla="*/ 233 h 1051"/>
              <a:gd name="T4" fmla="*/ 468 w 937"/>
              <a:gd name="T5" fmla="*/ 118 h 1051"/>
              <a:gd name="T6" fmla="*/ 350 w 937"/>
              <a:gd name="T7" fmla="*/ 233 h 1051"/>
              <a:gd name="T8" fmla="*/ 468 w 937"/>
              <a:gd name="T9" fmla="*/ 350 h 1051"/>
              <a:gd name="T10" fmla="*/ 468 w 937"/>
              <a:gd name="T11" fmla="*/ 643 h 1051"/>
              <a:gd name="T12" fmla="*/ 586 w 937"/>
              <a:gd name="T13" fmla="*/ 525 h 1051"/>
              <a:gd name="T14" fmla="*/ 468 w 937"/>
              <a:gd name="T15" fmla="*/ 408 h 1051"/>
              <a:gd name="T16" fmla="*/ 350 w 937"/>
              <a:gd name="T17" fmla="*/ 525 h 1051"/>
              <a:gd name="T18" fmla="*/ 468 w 937"/>
              <a:gd name="T19" fmla="*/ 643 h 1051"/>
              <a:gd name="T20" fmla="*/ 468 w 937"/>
              <a:gd name="T21" fmla="*/ 933 h 1051"/>
              <a:gd name="T22" fmla="*/ 586 w 937"/>
              <a:gd name="T23" fmla="*/ 818 h 1051"/>
              <a:gd name="T24" fmla="*/ 468 w 937"/>
              <a:gd name="T25" fmla="*/ 700 h 1051"/>
              <a:gd name="T26" fmla="*/ 350 w 937"/>
              <a:gd name="T27" fmla="*/ 818 h 1051"/>
              <a:gd name="T28" fmla="*/ 468 w 937"/>
              <a:gd name="T29" fmla="*/ 933 h 1051"/>
              <a:gd name="T30" fmla="*/ 936 w 937"/>
              <a:gd name="T31" fmla="*/ 408 h 1051"/>
              <a:gd name="T32" fmla="*/ 761 w 937"/>
              <a:gd name="T33" fmla="*/ 635 h 1051"/>
              <a:gd name="T34" fmla="*/ 761 w 937"/>
              <a:gd name="T35" fmla="*/ 700 h 1051"/>
              <a:gd name="T36" fmla="*/ 936 w 937"/>
              <a:gd name="T37" fmla="*/ 700 h 1051"/>
              <a:gd name="T38" fmla="*/ 761 w 937"/>
              <a:gd name="T39" fmla="*/ 924 h 1051"/>
              <a:gd name="T40" fmla="*/ 761 w 937"/>
              <a:gd name="T41" fmla="*/ 993 h 1051"/>
              <a:gd name="T42" fmla="*/ 700 w 937"/>
              <a:gd name="T43" fmla="*/ 1050 h 1051"/>
              <a:gd name="T44" fmla="*/ 236 w 937"/>
              <a:gd name="T45" fmla="*/ 1050 h 1051"/>
              <a:gd name="T46" fmla="*/ 175 w 937"/>
              <a:gd name="T47" fmla="*/ 993 h 1051"/>
              <a:gd name="T48" fmla="*/ 175 w 937"/>
              <a:gd name="T49" fmla="*/ 924 h 1051"/>
              <a:gd name="T50" fmla="*/ 0 w 937"/>
              <a:gd name="T51" fmla="*/ 700 h 1051"/>
              <a:gd name="T52" fmla="*/ 175 w 937"/>
              <a:gd name="T53" fmla="*/ 700 h 1051"/>
              <a:gd name="T54" fmla="*/ 175 w 937"/>
              <a:gd name="T55" fmla="*/ 635 h 1051"/>
              <a:gd name="T56" fmla="*/ 0 w 937"/>
              <a:gd name="T57" fmla="*/ 408 h 1051"/>
              <a:gd name="T58" fmla="*/ 175 w 937"/>
              <a:gd name="T59" fmla="*/ 408 h 1051"/>
              <a:gd name="T60" fmla="*/ 175 w 937"/>
              <a:gd name="T61" fmla="*/ 342 h 1051"/>
              <a:gd name="T62" fmla="*/ 0 w 937"/>
              <a:gd name="T63" fmla="*/ 118 h 1051"/>
              <a:gd name="T64" fmla="*/ 175 w 937"/>
              <a:gd name="T65" fmla="*/ 118 h 1051"/>
              <a:gd name="T66" fmla="*/ 175 w 937"/>
              <a:gd name="T67" fmla="*/ 58 h 1051"/>
              <a:gd name="T68" fmla="*/ 236 w 937"/>
              <a:gd name="T69" fmla="*/ 0 h 1051"/>
              <a:gd name="T70" fmla="*/ 700 w 937"/>
              <a:gd name="T71" fmla="*/ 0 h 1051"/>
              <a:gd name="T72" fmla="*/ 761 w 937"/>
              <a:gd name="T73" fmla="*/ 58 h 1051"/>
              <a:gd name="T74" fmla="*/ 761 w 937"/>
              <a:gd name="T75" fmla="*/ 118 h 1051"/>
              <a:gd name="T76" fmla="*/ 936 w 937"/>
              <a:gd name="T77" fmla="*/ 118 h 1051"/>
              <a:gd name="T78" fmla="*/ 761 w 937"/>
              <a:gd name="T79" fmla="*/ 342 h 1051"/>
              <a:gd name="T80" fmla="*/ 761 w 937"/>
              <a:gd name="T81" fmla="*/ 408 h 1051"/>
              <a:gd name="T82" fmla="*/ 936 w 937"/>
              <a:gd name="T83" fmla="*/ 40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7" h="1051">
                <a:moveTo>
                  <a:pt x="468" y="350"/>
                </a:moveTo>
                <a:cubicBezTo>
                  <a:pt x="534" y="350"/>
                  <a:pt x="586" y="296"/>
                  <a:pt x="586" y="233"/>
                </a:cubicBezTo>
                <a:cubicBezTo>
                  <a:pt x="586" y="167"/>
                  <a:pt x="531" y="118"/>
                  <a:pt x="468" y="118"/>
                </a:cubicBezTo>
                <a:cubicBezTo>
                  <a:pt x="402" y="118"/>
                  <a:pt x="350" y="167"/>
                  <a:pt x="350" y="233"/>
                </a:cubicBezTo>
                <a:cubicBezTo>
                  <a:pt x="350" y="296"/>
                  <a:pt x="402" y="350"/>
                  <a:pt x="468" y="350"/>
                </a:cubicBezTo>
                <a:close/>
                <a:moveTo>
                  <a:pt x="468" y="643"/>
                </a:moveTo>
                <a:cubicBezTo>
                  <a:pt x="534" y="643"/>
                  <a:pt x="586" y="588"/>
                  <a:pt x="586" y="525"/>
                </a:cubicBezTo>
                <a:cubicBezTo>
                  <a:pt x="586" y="462"/>
                  <a:pt x="531" y="408"/>
                  <a:pt x="468" y="408"/>
                </a:cubicBezTo>
                <a:cubicBezTo>
                  <a:pt x="402" y="408"/>
                  <a:pt x="350" y="462"/>
                  <a:pt x="350" y="525"/>
                </a:cubicBezTo>
                <a:cubicBezTo>
                  <a:pt x="350" y="588"/>
                  <a:pt x="402" y="643"/>
                  <a:pt x="468" y="643"/>
                </a:cubicBezTo>
                <a:close/>
                <a:moveTo>
                  <a:pt x="468" y="933"/>
                </a:moveTo>
                <a:cubicBezTo>
                  <a:pt x="534" y="933"/>
                  <a:pt x="586" y="881"/>
                  <a:pt x="586" y="818"/>
                </a:cubicBezTo>
                <a:cubicBezTo>
                  <a:pt x="586" y="755"/>
                  <a:pt x="531" y="700"/>
                  <a:pt x="468" y="700"/>
                </a:cubicBezTo>
                <a:cubicBezTo>
                  <a:pt x="402" y="700"/>
                  <a:pt x="350" y="755"/>
                  <a:pt x="350" y="818"/>
                </a:cubicBezTo>
                <a:cubicBezTo>
                  <a:pt x="350" y="881"/>
                  <a:pt x="402" y="933"/>
                  <a:pt x="468" y="933"/>
                </a:cubicBezTo>
                <a:close/>
                <a:moveTo>
                  <a:pt x="936" y="408"/>
                </a:moveTo>
                <a:cubicBezTo>
                  <a:pt x="936" y="517"/>
                  <a:pt x="862" y="607"/>
                  <a:pt x="761" y="635"/>
                </a:cubicBezTo>
                <a:lnTo>
                  <a:pt x="761" y="700"/>
                </a:lnTo>
                <a:lnTo>
                  <a:pt x="936" y="700"/>
                </a:lnTo>
                <a:cubicBezTo>
                  <a:pt x="936" y="810"/>
                  <a:pt x="862" y="897"/>
                  <a:pt x="761" y="924"/>
                </a:cubicBezTo>
                <a:lnTo>
                  <a:pt x="761" y="993"/>
                </a:lnTo>
                <a:cubicBezTo>
                  <a:pt x="761" y="1026"/>
                  <a:pt x="733" y="1050"/>
                  <a:pt x="700" y="1050"/>
                </a:cubicBezTo>
                <a:lnTo>
                  <a:pt x="236" y="1050"/>
                </a:lnTo>
                <a:cubicBezTo>
                  <a:pt x="203" y="1050"/>
                  <a:pt x="175" y="1026"/>
                  <a:pt x="175" y="993"/>
                </a:cubicBezTo>
                <a:lnTo>
                  <a:pt x="175" y="924"/>
                </a:lnTo>
                <a:cubicBezTo>
                  <a:pt x="74" y="897"/>
                  <a:pt x="0" y="810"/>
                  <a:pt x="0" y="700"/>
                </a:cubicBezTo>
                <a:lnTo>
                  <a:pt x="175" y="700"/>
                </a:lnTo>
                <a:lnTo>
                  <a:pt x="175" y="635"/>
                </a:lnTo>
                <a:cubicBezTo>
                  <a:pt x="74" y="607"/>
                  <a:pt x="0" y="517"/>
                  <a:pt x="0" y="408"/>
                </a:cubicBezTo>
                <a:lnTo>
                  <a:pt x="175" y="408"/>
                </a:lnTo>
                <a:lnTo>
                  <a:pt x="175" y="342"/>
                </a:lnTo>
                <a:cubicBezTo>
                  <a:pt x="74" y="315"/>
                  <a:pt x="0" y="227"/>
                  <a:pt x="0" y="118"/>
                </a:cubicBezTo>
                <a:lnTo>
                  <a:pt x="175" y="118"/>
                </a:lnTo>
                <a:lnTo>
                  <a:pt x="175" y="58"/>
                </a:lnTo>
                <a:cubicBezTo>
                  <a:pt x="175" y="25"/>
                  <a:pt x="203" y="0"/>
                  <a:pt x="236" y="0"/>
                </a:cubicBezTo>
                <a:lnTo>
                  <a:pt x="700" y="0"/>
                </a:lnTo>
                <a:cubicBezTo>
                  <a:pt x="733" y="0"/>
                  <a:pt x="761" y="25"/>
                  <a:pt x="761" y="58"/>
                </a:cubicBezTo>
                <a:lnTo>
                  <a:pt x="761" y="118"/>
                </a:lnTo>
                <a:lnTo>
                  <a:pt x="936" y="118"/>
                </a:lnTo>
                <a:cubicBezTo>
                  <a:pt x="936" y="227"/>
                  <a:pt x="862" y="315"/>
                  <a:pt x="761" y="342"/>
                </a:cubicBezTo>
                <a:lnTo>
                  <a:pt x="761" y="408"/>
                </a:lnTo>
                <a:lnTo>
                  <a:pt x="936" y="40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46699" y="4954588"/>
            <a:ext cx="419100" cy="419100"/>
          </a:xfrm>
          <a:custGeom>
            <a:avLst/>
            <a:gdLst>
              <a:gd name="T0" fmla="*/ 995 w 1166"/>
              <a:gd name="T1" fmla="*/ 169 h 1166"/>
              <a:gd name="T2" fmla="*/ 1165 w 1166"/>
              <a:gd name="T3" fmla="*/ 582 h 1166"/>
              <a:gd name="T4" fmla="*/ 582 w 1166"/>
              <a:gd name="T5" fmla="*/ 1165 h 1166"/>
              <a:gd name="T6" fmla="*/ 0 w 1166"/>
              <a:gd name="T7" fmla="*/ 582 h 1166"/>
              <a:gd name="T8" fmla="*/ 582 w 1166"/>
              <a:gd name="T9" fmla="*/ 0 h 1166"/>
              <a:gd name="T10" fmla="*/ 640 w 1166"/>
              <a:gd name="T11" fmla="*/ 0 h 1166"/>
              <a:gd name="T12" fmla="*/ 640 w 1166"/>
              <a:gd name="T13" fmla="*/ 481 h 1166"/>
              <a:gd name="T14" fmla="*/ 700 w 1166"/>
              <a:gd name="T15" fmla="*/ 582 h 1166"/>
              <a:gd name="T16" fmla="*/ 582 w 1166"/>
              <a:gd name="T17" fmla="*/ 700 h 1166"/>
              <a:gd name="T18" fmla="*/ 465 w 1166"/>
              <a:gd name="T19" fmla="*/ 582 h 1166"/>
              <a:gd name="T20" fmla="*/ 525 w 1166"/>
              <a:gd name="T21" fmla="*/ 481 h 1166"/>
              <a:gd name="T22" fmla="*/ 525 w 1166"/>
              <a:gd name="T23" fmla="*/ 358 h 1166"/>
              <a:gd name="T24" fmla="*/ 350 w 1166"/>
              <a:gd name="T25" fmla="*/ 582 h 1166"/>
              <a:gd name="T26" fmla="*/ 582 w 1166"/>
              <a:gd name="T27" fmla="*/ 815 h 1166"/>
              <a:gd name="T28" fmla="*/ 815 w 1166"/>
              <a:gd name="T29" fmla="*/ 582 h 1166"/>
              <a:gd name="T30" fmla="*/ 746 w 1166"/>
              <a:gd name="T31" fmla="*/ 418 h 1166"/>
              <a:gd name="T32" fmla="*/ 828 w 1166"/>
              <a:gd name="T33" fmla="*/ 336 h 1166"/>
              <a:gd name="T34" fmla="*/ 932 w 1166"/>
              <a:gd name="T35" fmla="*/ 582 h 1166"/>
              <a:gd name="T36" fmla="*/ 582 w 1166"/>
              <a:gd name="T37" fmla="*/ 932 h 1166"/>
              <a:gd name="T38" fmla="*/ 232 w 1166"/>
              <a:gd name="T39" fmla="*/ 582 h 1166"/>
              <a:gd name="T40" fmla="*/ 525 w 1166"/>
              <a:gd name="T41" fmla="*/ 238 h 1166"/>
              <a:gd name="T42" fmla="*/ 525 w 1166"/>
              <a:gd name="T43" fmla="*/ 120 h 1166"/>
              <a:gd name="T44" fmla="*/ 115 w 1166"/>
              <a:gd name="T45" fmla="*/ 582 h 1166"/>
              <a:gd name="T46" fmla="*/ 582 w 1166"/>
              <a:gd name="T47" fmla="*/ 1050 h 1166"/>
              <a:gd name="T48" fmla="*/ 1050 w 1166"/>
              <a:gd name="T49" fmla="*/ 582 h 1166"/>
              <a:gd name="T50" fmla="*/ 913 w 1166"/>
              <a:gd name="T51" fmla="*/ 251 h 1166"/>
              <a:gd name="T52" fmla="*/ 995 w 1166"/>
              <a:gd name="T53" fmla="*/ 16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995" y="169"/>
                </a:moveTo>
                <a:cubicBezTo>
                  <a:pt x="1102" y="276"/>
                  <a:pt x="1165" y="421"/>
                  <a:pt x="1165" y="582"/>
                </a:cubicBezTo>
                <a:cubicBezTo>
                  <a:pt x="1165" y="905"/>
                  <a:pt x="904" y="1165"/>
                  <a:pt x="582" y="1165"/>
                </a:cubicBezTo>
                <a:cubicBezTo>
                  <a:pt x="259" y="1165"/>
                  <a:pt x="0" y="905"/>
                  <a:pt x="0" y="582"/>
                </a:cubicBezTo>
                <a:cubicBezTo>
                  <a:pt x="0" y="260"/>
                  <a:pt x="260" y="0"/>
                  <a:pt x="582" y="0"/>
                </a:cubicBezTo>
                <a:lnTo>
                  <a:pt x="640" y="0"/>
                </a:lnTo>
                <a:lnTo>
                  <a:pt x="640" y="481"/>
                </a:lnTo>
                <a:cubicBezTo>
                  <a:pt x="675" y="500"/>
                  <a:pt x="700" y="538"/>
                  <a:pt x="700" y="582"/>
                </a:cubicBezTo>
                <a:cubicBezTo>
                  <a:pt x="700" y="645"/>
                  <a:pt x="645" y="700"/>
                  <a:pt x="582" y="700"/>
                </a:cubicBezTo>
                <a:cubicBezTo>
                  <a:pt x="519" y="700"/>
                  <a:pt x="465" y="645"/>
                  <a:pt x="465" y="582"/>
                </a:cubicBezTo>
                <a:cubicBezTo>
                  <a:pt x="465" y="538"/>
                  <a:pt x="489" y="500"/>
                  <a:pt x="525" y="481"/>
                </a:cubicBezTo>
                <a:lnTo>
                  <a:pt x="525" y="358"/>
                </a:lnTo>
                <a:cubicBezTo>
                  <a:pt x="424" y="385"/>
                  <a:pt x="350" y="473"/>
                  <a:pt x="350" y="582"/>
                </a:cubicBezTo>
                <a:cubicBezTo>
                  <a:pt x="350" y="711"/>
                  <a:pt x="454" y="815"/>
                  <a:pt x="582" y="815"/>
                </a:cubicBezTo>
                <a:cubicBezTo>
                  <a:pt x="711" y="815"/>
                  <a:pt x="815" y="711"/>
                  <a:pt x="815" y="582"/>
                </a:cubicBezTo>
                <a:cubicBezTo>
                  <a:pt x="815" y="519"/>
                  <a:pt x="787" y="462"/>
                  <a:pt x="746" y="418"/>
                </a:cubicBezTo>
                <a:lnTo>
                  <a:pt x="828" y="336"/>
                </a:lnTo>
                <a:cubicBezTo>
                  <a:pt x="891" y="399"/>
                  <a:pt x="932" y="486"/>
                  <a:pt x="932" y="582"/>
                </a:cubicBezTo>
                <a:cubicBezTo>
                  <a:pt x="932" y="776"/>
                  <a:pt x="776" y="932"/>
                  <a:pt x="582" y="932"/>
                </a:cubicBezTo>
                <a:cubicBezTo>
                  <a:pt x="388" y="932"/>
                  <a:pt x="232" y="776"/>
                  <a:pt x="232" y="582"/>
                </a:cubicBezTo>
                <a:cubicBezTo>
                  <a:pt x="232" y="410"/>
                  <a:pt x="358" y="265"/>
                  <a:pt x="525" y="238"/>
                </a:cubicBezTo>
                <a:lnTo>
                  <a:pt x="525" y="120"/>
                </a:lnTo>
                <a:cubicBezTo>
                  <a:pt x="295" y="147"/>
                  <a:pt x="115" y="344"/>
                  <a:pt x="115" y="582"/>
                </a:cubicBezTo>
                <a:cubicBezTo>
                  <a:pt x="115" y="839"/>
                  <a:pt x="325" y="1050"/>
                  <a:pt x="582" y="1050"/>
                </a:cubicBezTo>
                <a:cubicBezTo>
                  <a:pt x="839" y="1050"/>
                  <a:pt x="1050" y="839"/>
                  <a:pt x="1050" y="582"/>
                </a:cubicBezTo>
                <a:cubicBezTo>
                  <a:pt x="1050" y="454"/>
                  <a:pt x="998" y="336"/>
                  <a:pt x="913" y="251"/>
                </a:cubicBezTo>
                <a:lnTo>
                  <a:pt x="995" y="169"/>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03974" y="4932363"/>
            <a:ext cx="463550" cy="463550"/>
          </a:xfrm>
          <a:custGeom>
            <a:avLst/>
            <a:gdLst>
              <a:gd name="T0" fmla="*/ 643 w 1286"/>
              <a:gd name="T1" fmla="*/ 642 h 1286"/>
              <a:gd name="T2" fmla="*/ 323 w 1286"/>
              <a:gd name="T3" fmla="*/ 962 h 1286"/>
              <a:gd name="T4" fmla="*/ 0 w 1286"/>
              <a:gd name="T5" fmla="*/ 642 h 1286"/>
              <a:gd name="T6" fmla="*/ 643 w 1286"/>
              <a:gd name="T7" fmla="*/ 642 h 1286"/>
              <a:gd name="T8" fmla="*/ 643 w 1286"/>
              <a:gd name="T9" fmla="*/ 642 h 1286"/>
              <a:gd name="T10" fmla="*/ 323 w 1286"/>
              <a:gd name="T11" fmla="*/ 322 h 1286"/>
              <a:gd name="T12" fmla="*/ 643 w 1286"/>
              <a:gd name="T13" fmla="*/ 0 h 1286"/>
              <a:gd name="T14" fmla="*/ 643 w 1286"/>
              <a:gd name="T15" fmla="*/ 642 h 1286"/>
              <a:gd name="T16" fmla="*/ 643 w 1286"/>
              <a:gd name="T17" fmla="*/ 642 h 1286"/>
              <a:gd name="T18" fmla="*/ 963 w 1286"/>
              <a:gd name="T19" fmla="*/ 962 h 1286"/>
              <a:gd name="T20" fmla="*/ 643 w 1286"/>
              <a:gd name="T21" fmla="*/ 1285 h 1286"/>
              <a:gd name="T22" fmla="*/ 643 w 1286"/>
              <a:gd name="T23" fmla="*/ 642 h 1286"/>
              <a:gd name="T24" fmla="*/ 643 w 1286"/>
              <a:gd name="T25" fmla="*/ 642 h 1286"/>
              <a:gd name="T26" fmla="*/ 963 w 1286"/>
              <a:gd name="T27" fmla="*/ 322 h 1286"/>
              <a:gd name="T28" fmla="*/ 1285 w 1286"/>
              <a:gd name="T29" fmla="*/ 642 h 1286"/>
              <a:gd name="T30" fmla="*/ 643 w 1286"/>
              <a:gd name="T31" fmla="*/ 642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6" h="1286">
                <a:moveTo>
                  <a:pt x="643" y="642"/>
                </a:moveTo>
                <a:cubicBezTo>
                  <a:pt x="643" y="817"/>
                  <a:pt x="498" y="962"/>
                  <a:pt x="323" y="962"/>
                </a:cubicBezTo>
                <a:cubicBezTo>
                  <a:pt x="148" y="962"/>
                  <a:pt x="0" y="817"/>
                  <a:pt x="0" y="642"/>
                </a:cubicBezTo>
                <a:lnTo>
                  <a:pt x="643" y="642"/>
                </a:lnTo>
                <a:close/>
                <a:moveTo>
                  <a:pt x="643" y="642"/>
                </a:moveTo>
                <a:cubicBezTo>
                  <a:pt x="468" y="642"/>
                  <a:pt x="323" y="497"/>
                  <a:pt x="323" y="322"/>
                </a:cubicBezTo>
                <a:cubicBezTo>
                  <a:pt x="323" y="147"/>
                  <a:pt x="468" y="0"/>
                  <a:pt x="643" y="0"/>
                </a:cubicBezTo>
                <a:lnTo>
                  <a:pt x="643" y="642"/>
                </a:lnTo>
                <a:close/>
                <a:moveTo>
                  <a:pt x="643" y="642"/>
                </a:moveTo>
                <a:cubicBezTo>
                  <a:pt x="818" y="642"/>
                  <a:pt x="963" y="787"/>
                  <a:pt x="963" y="962"/>
                </a:cubicBezTo>
                <a:cubicBezTo>
                  <a:pt x="963" y="1137"/>
                  <a:pt x="818" y="1285"/>
                  <a:pt x="643" y="1285"/>
                </a:cubicBezTo>
                <a:lnTo>
                  <a:pt x="643" y="642"/>
                </a:lnTo>
                <a:close/>
                <a:moveTo>
                  <a:pt x="643" y="642"/>
                </a:moveTo>
                <a:cubicBezTo>
                  <a:pt x="643" y="467"/>
                  <a:pt x="788" y="322"/>
                  <a:pt x="963" y="322"/>
                </a:cubicBezTo>
                <a:cubicBezTo>
                  <a:pt x="1138" y="322"/>
                  <a:pt x="1285" y="467"/>
                  <a:pt x="1285" y="642"/>
                </a:cubicBezTo>
                <a:lnTo>
                  <a:pt x="643" y="64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54914" y="4943477"/>
            <a:ext cx="314325" cy="441325"/>
          </a:xfrm>
          <a:custGeom>
            <a:avLst/>
            <a:gdLst>
              <a:gd name="T0" fmla="*/ 823 w 875"/>
              <a:gd name="T1" fmla="*/ 752 h 1226"/>
              <a:gd name="T2" fmla="*/ 874 w 875"/>
              <a:gd name="T3" fmla="*/ 831 h 1226"/>
              <a:gd name="T4" fmla="*/ 874 w 875"/>
              <a:gd name="T5" fmla="*/ 842 h 1226"/>
              <a:gd name="T6" fmla="*/ 831 w 875"/>
              <a:gd name="T7" fmla="*/ 1151 h 1226"/>
              <a:gd name="T8" fmla="*/ 746 w 875"/>
              <a:gd name="T9" fmla="*/ 1225 h 1226"/>
              <a:gd name="T10" fmla="*/ 350 w 875"/>
              <a:gd name="T11" fmla="*/ 1225 h 1226"/>
              <a:gd name="T12" fmla="*/ 289 w 875"/>
              <a:gd name="T13" fmla="*/ 1200 h 1226"/>
              <a:gd name="T14" fmla="*/ 0 w 875"/>
              <a:gd name="T15" fmla="*/ 910 h 1226"/>
              <a:gd name="T16" fmla="*/ 46 w 875"/>
              <a:gd name="T17" fmla="*/ 864 h 1226"/>
              <a:gd name="T18" fmla="*/ 93 w 875"/>
              <a:gd name="T19" fmla="*/ 845 h 1226"/>
              <a:gd name="T20" fmla="*/ 106 w 875"/>
              <a:gd name="T21" fmla="*/ 847 h 1226"/>
              <a:gd name="T22" fmla="*/ 306 w 875"/>
              <a:gd name="T23" fmla="*/ 888 h 1226"/>
              <a:gd name="T24" fmla="*/ 306 w 875"/>
              <a:gd name="T25" fmla="*/ 262 h 1226"/>
              <a:gd name="T26" fmla="*/ 393 w 875"/>
              <a:gd name="T27" fmla="*/ 175 h 1226"/>
              <a:gd name="T28" fmla="*/ 481 w 875"/>
              <a:gd name="T29" fmla="*/ 262 h 1226"/>
              <a:gd name="T30" fmla="*/ 481 w 875"/>
              <a:gd name="T31" fmla="*/ 612 h 1226"/>
              <a:gd name="T32" fmla="*/ 527 w 875"/>
              <a:gd name="T33" fmla="*/ 612 h 1226"/>
              <a:gd name="T34" fmla="*/ 557 w 875"/>
              <a:gd name="T35" fmla="*/ 618 h 1226"/>
              <a:gd name="T36" fmla="*/ 823 w 875"/>
              <a:gd name="T37" fmla="*/ 752 h 1226"/>
              <a:gd name="T38" fmla="*/ 248 w 875"/>
              <a:gd name="T39" fmla="*/ 481 h 1226"/>
              <a:gd name="T40" fmla="*/ 131 w 875"/>
              <a:gd name="T41" fmla="*/ 262 h 1226"/>
              <a:gd name="T42" fmla="*/ 393 w 875"/>
              <a:gd name="T43" fmla="*/ 0 h 1226"/>
              <a:gd name="T44" fmla="*/ 656 w 875"/>
              <a:gd name="T45" fmla="*/ 262 h 1226"/>
              <a:gd name="T46" fmla="*/ 541 w 875"/>
              <a:gd name="T47" fmla="*/ 481 h 1226"/>
              <a:gd name="T48" fmla="*/ 541 w 875"/>
              <a:gd name="T49" fmla="*/ 262 h 1226"/>
              <a:gd name="T50" fmla="*/ 393 w 875"/>
              <a:gd name="T51" fmla="*/ 117 h 1226"/>
              <a:gd name="T52" fmla="*/ 248 w 875"/>
              <a:gd name="T53" fmla="*/ 262 h 1226"/>
              <a:gd name="T54" fmla="*/ 248 w 875"/>
              <a:gd name="T55" fmla="*/ 481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75" h="1226">
                <a:moveTo>
                  <a:pt x="823" y="752"/>
                </a:moveTo>
                <a:cubicBezTo>
                  <a:pt x="853" y="765"/>
                  <a:pt x="874" y="795"/>
                  <a:pt x="874" y="831"/>
                </a:cubicBezTo>
                <a:lnTo>
                  <a:pt x="874" y="842"/>
                </a:lnTo>
                <a:lnTo>
                  <a:pt x="831" y="1151"/>
                </a:lnTo>
                <a:cubicBezTo>
                  <a:pt x="825" y="1195"/>
                  <a:pt x="790" y="1225"/>
                  <a:pt x="746" y="1225"/>
                </a:cubicBezTo>
                <a:lnTo>
                  <a:pt x="350" y="1225"/>
                </a:lnTo>
                <a:cubicBezTo>
                  <a:pt x="325" y="1225"/>
                  <a:pt x="306" y="1216"/>
                  <a:pt x="289" y="1200"/>
                </a:cubicBezTo>
                <a:lnTo>
                  <a:pt x="0" y="910"/>
                </a:lnTo>
                <a:lnTo>
                  <a:pt x="46" y="864"/>
                </a:lnTo>
                <a:cubicBezTo>
                  <a:pt x="57" y="853"/>
                  <a:pt x="73" y="845"/>
                  <a:pt x="93" y="845"/>
                </a:cubicBezTo>
                <a:cubicBezTo>
                  <a:pt x="98" y="845"/>
                  <a:pt x="101" y="847"/>
                  <a:pt x="106" y="847"/>
                </a:cubicBezTo>
                <a:lnTo>
                  <a:pt x="306" y="888"/>
                </a:lnTo>
                <a:lnTo>
                  <a:pt x="306" y="262"/>
                </a:lnTo>
                <a:cubicBezTo>
                  <a:pt x="306" y="213"/>
                  <a:pt x="344" y="175"/>
                  <a:pt x="393" y="175"/>
                </a:cubicBezTo>
                <a:cubicBezTo>
                  <a:pt x="443" y="175"/>
                  <a:pt x="481" y="213"/>
                  <a:pt x="481" y="262"/>
                </a:cubicBezTo>
                <a:lnTo>
                  <a:pt x="481" y="612"/>
                </a:lnTo>
                <a:lnTo>
                  <a:pt x="527" y="612"/>
                </a:lnTo>
                <a:cubicBezTo>
                  <a:pt x="538" y="612"/>
                  <a:pt x="546" y="615"/>
                  <a:pt x="557" y="618"/>
                </a:cubicBezTo>
                <a:lnTo>
                  <a:pt x="823" y="752"/>
                </a:lnTo>
                <a:close/>
                <a:moveTo>
                  <a:pt x="248" y="481"/>
                </a:moveTo>
                <a:cubicBezTo>
                  <a:pt x="177" y="434"/>
                  <a:pt x="131" y="352"/>
                  <a:pt x="131" y="262"/>
                </a:cubicBezTo>
                <a:cubicBezTo>
                  <a:pt x="131" y="117"/>
                  <a:pt x="248" y="0"/>
                  <a:pt x="393" y="0"/>
                </a:cubicBezTo>
                <a:cubicBezTo>
                  <a:pt x="538" y="0"/>
                  <a:pt x="656" y="117"/>
                  <a:pt x="656" y="262"/>
                </a:cubicBezTo>
                <a:cubicBezTo>
                  <a:pt x="656" y="352"/>
                  <a:pt x="612" y="434"/>
                  <a:pt x="541" y="481"/>
                </a:cubicBezTo>
                <a:lnTo>
                  <a:pt x="541" y="262"/>
                </a:lnTo>
                <a:cubicBezTo>
                  <a:pt x="541" y="183"/>
                  <a:pt x="473" y="117"/>
                  <a:pt x="393" y="117"/>
                </a:cubicBezTo>
                <a:cubicBezTo>
                  <a:pt x="314" y="117"/>
                  <a:pt x="248" y="183"/>
                  <a:pt x="248" y="262"/>
                </a:cubicBezTo>
                <a:lnTo>
                  <a:pt x="248" y="481"/>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80437" y="4954588"/>
            <a:ext cx="419100" cy="419100"/>
          </a:xfrm>
          <a:custGeom>
            <a:avLst/>
            <a:gdLst>
              <a:gd name="T0" fmla="*/ 1034 w 1166"/>
              <a:gd name="T1" fmla="*/ 700 h 1166"/>
              <a:gd name="T2" fmla="*/ 1044 w 1166"/>
              <a:gd name="T3" fmla="*/ 640 h 1166"/>
              <a:gd name="T4" fmla="*/ 640 w 1166"/>
              <a:gd name="T5" fmla="*/ 640 h 1166"/>
              <a:gd name="T6" fmla="*/ 640 w 1166"/>
              <a:gd name="T7" fmla="*/ 700 h 1166"/>
              <a:gd name="T8" fmla="*/ 1034 w 1166"/>
              <a:gd name="T9" fmla="*/ 700 h 1166"/>
              <a:gd name="T10" fmla="*/ 946 w 1166"/>
              <a:gd name="T11" fmla="*/ 875 h 1166"/>
              <a:gd name="T12" fmla="*/ 987 w 1166"/>
              <a:gd name="T13" fmla="*/ 815 h 1166"/>
              <a:gd name="T14" fmla="*/ 640 w 1166"/>
              <a:gd name="T15" fmla="*/ 815 h 1166"/>
              <a:gd name="T16" fmla="*/ 640 w 1166"/>
              <a:gd name="T17" fmla="*/ 875 h 1166"/>
              <a:gd name="T18" fmla="*/ 946 w 1166"/>
              <a:gd name="T19" fmla="*/ 875 h 1166"/>
              <a:gd name="T20" fmla="*/ 640 w 1166"/>
              <a:gd name="T21" fmla="*/ 1044 h 1166"/>
              <a:gd name="T22" fmla="*/ 809 w 1166"/>
              <a:gd name="T23" fmla="*/ 990 h 1166"/>
              <a:gd name="T24" fmla="*/ 640 w 1166"/>
              <a:gd name="T25" fmla="*/ 990 h 1166"/>
              <a:gd name="T26" fmla="*/ 640 w 1166"/>
              <a:gd name="T27" fmla="*/ 1044 h 1166"/>
              <a:gd name="T28" fmla="*/ 640 w 1166"/>
              <a:gd name="T29" fmla="*/ 465 h 1166"/>
              <a:gd name="T30" fmla="*/ 640 w 1166"/>
              <a:gd name="T31" fmla="*/ 525 h 1166"/>
              <a:gd name="T32" fmla="*/ 1044 w 1166"/>
              <a:gd name="T33" fmla="*/ 525 h 1166"/>
              <a:gd name="T34" fmla="*/ 1034 w 1166"/>
              <a:gd name="T35" fmla="*/ 465 h 1166"/>
              <a:gd name="T36" fmla="*/ 640 w 1166"/>
              <a:gd name="T37" fmla="*/ 465 h 1166"/>
              <a:gd name="T38" fmla="*/ 640 w 1166"/>
              <a:gd name="T39" fmla="*/ 290 h 1166"/>
              <a:gd name="T40" fmla="*/ 640 w 1166"/>
              <a:gd name="T41" fmla="*/ 350 h 1166"/>
              <a:gd name="T42" fmla="*/ 987 w 1166"/>
              <a:gd name="T43" fmla="*/ 350 h 1166"/>
              <a:gd name="T44" fmla="*/ 946 w 1166"/>
              <a:gd name="T45" fmla="*/ 290 h 1166"/>
              <a:gd name="T46" fmla="*/ 640 w 1166"/>
              <a:gd name="T47" fmla="*/ 290 h 1166"/>
              <a:gd name="T48" fmla="*/ 640 w 1166"/>
              <a:gd name="T49" fmla="*/ 120 h 1166"/>
              <a:gd name="T50" fmla="*/ 640 w 1166"/>
              <a:gd name="T51" fmla="*/ 175 h 1166"/>
              <a:gd name="T52" fmla="*/ 809 w 1166"/>
              <a:gd name="T53" fmla="*/ 175 h 1166"/>
              <a:gd name="T54" fmla="*/ 640 w 1166"/>
              <a:gd name="T55" fmla="*/ 120 h 1166"/>
              <a:gd name="T56" fmla="*/ 525 w 1166"/>
              <a:gd name="T57" fmla="*/ 1044 h 1166"/>
              <a:gd name="T58" fmla="*/ 525 w 1166"/>
              <a:gd name="T59" fmla="*/ 120 h 1166"/>
              <a:gd name="T60" fmla="*/ 115 w 1166"/>
              <a:gd name="T61" fmla="*/ 582 h 1166"/>
              <a:gd name="T62" fmla="*/ 525 w 1166"/>
              <a:gd name="T63" fmla="*/ 1044 h 1166"/>
              <a:gd name="T64" fmla="*/ 582 w 1166"/>
              <a:gd name="T65" fmla="*/ 0 h 1166"/>
              <a:gd name="T66" fmla="*/ 1165 w 1166"/>
              <a:gd name="T67" fmla="*/ 582 h 1166"/>
              <a:gd name="T68" fmla="*/ 582 w 1166"/>
              <a:gd name="T69" fmla="*/ 1165 h 1166"/>
              <a:gd name="T70" fmla="*/ 0 w 1166"/>
              <a:gd name="T71" fmla="*/ 582 h 1166"/>
              <a:gd name="T72" fmla="*/ 582 w 1166"/>
              <a:gd name="T7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1166">
                <a:moveTo>
                  <a:pt x="1034" y="700"/>
                </a:moveTo>
                <a:cubicBezTo>
                  <a:pt x="1039" y="681"/>
                  <a:pt x="1042" y="659"/>
                  <a:pt x="1044" y="640"/>
                </a:cubicBezTo>
                <a:lnTo>
                  <a:pt x="640" y="640"/>
                </a:lnTo>
                <a:lnTo>
                  <a:pt x="640" y="700"/>
                </a:lnTo>
                <a:lnTo>
                  <a:pt x="1034" y="700"/>
                </a:lnTo>
                <a:close/>
                <a:moveTo>
                  <a:pt x="946" y="875"/>
                </a:moveTo>
                <a:cubicBezTo>
                  <a:pt x="960" y="856"/>
                  <a:pt x="976" y="834"/>
                  <a:pt x="987" y="815"/>
                </a:cubicBezTo>
                <a:lnTo>
                  <a:pt x="640" y="815"/>
                </a:lnTo>
                <a:lnTo>
                  <a:pt x="640" y="875"/>
                </a:lnTo>
                <a:lnTo>
                  <a:pt x="946" y="875"/>
                </a:lnTo>
                <a:close/>
                <a:moveTo>
                  <a:pt x="640" y="1044"/>
                </a:moveTo>
                <a:cubicBezTo>
                  <a:pt x="700" y="1036"/>
                  <a:pt x="757" y="1017"/>
                  <a:pt x="809" y="990"/>
                </a:cubicBezTo>
                <a:lnTo>
                  <a:pt x="640" y="990"/>
                </a:lnTo>
                <a:lnTo>
                  <a:pt x="640" y="1044"/>
                </a:lnTo>
                <a:close/>
                <a:moveTo>
                  <a:pt x="640" y="465"/>
                </a:moveTo>
                <a:lnTo>
                  <a:pt x="640" y="525"/>
                </a:lnTo>
                <a:lnTo>
                  <a:pt x="1044" y="525"/>
                </a:lnTo>
                <a:cubicBezTo>
                  <a:pt x="1042" y="506"/>
                  <a:pt x="1039" y="484"/>
                  <a:pt x="1034" y="465"/>
                </a:cubicBezTo>
                <a:lnTo>
                  <a:pt x="640" y="465"/>
                </a:lnTo>
                <a:close/>
                <a:moveTo>
                  <a:pt x="640" y="290"/>
                </a:moveTo>
                <a:lnTo>
                  <a:pt x="640" y="350"/>
                </a:lnTo>
                <a:lnTo>
                  <a:pt x="987" y="350"/>
                </a:lnTo>
                <a:cubicBezTo>
                  <a:pt x="976" y="331"/>
                  <a:pt x="960" y="309"/>
                  <a:pt x="946" y="290"/>
                </a:cubicBezTo>
                <a:lnTo>
                  <a:pt x="640" y="290"/>
                </a:lnTo>
                <a:close/>
                <a:moveTo>
                  <a:pt x="640" y="120"/>
                </a:moveTo>
                <a:lnTo>
                  <a:pt x="640" y="175"/>
                </a:lnTo>
                <a:lnTo>
                  <a:pt x="809" y="175"/>
                </a:lnTo>
                <a:cubicBezTo>
                  <a:pt x="757" y="147"/>
                  <a:pt x="700" y="128"/>
                  <a:pt x="640" y="120"/>
                </a:cubicBezTo>
                <a:close/>
                <a:moveTo>
                  <a:pt x="525" y="1044"/>
                </a:moveTo>
                <a:lnTo>
                  <a:pt x="525" y="120"/>
                </a:lnTo>
                <a:cubicBezTo>
                  <a:pt x="295" y="147"/>
                  <a:pt x="115" y="344"/>
                  <a:pt x="115" y="582"/>
                </a:cubicBezTo>
                <a:cubicBezTo>
                  <a:pt x="115" y="820"/>
                  <a:pt x="295" y="1017"/>
                  <a:pt x="525" y="1044"/>
                </a:cubicBezTo>
                <a:close/>
                <a:moveTo>
                  <a:pt x="582" y="0"/>
                </a:moveTo>
                <a:cubicBezTo>
                  <a:pt x="905" y="0"/>
                  <a:pt x="1165" y="260"/>
                  <a:pt x="1165" y="582"/>
                </a:cubicBezTo>
                <a:cubicBezTo>
                  <a:pt x="1165" y="905"/>
                  <a:pt x="905" y="1165"/>
                  <a:pt x="582" y="1165"/>
                </a:cubicBezTo>
                <a:cubicBezTo>
                  <a:pt x="260" y="1165"/>
                  <a:pt x="0" y="905"/>
                  <a:pt x="0" y="582"/>
                </a:cubicBezTo>
                <a:cubicBezTo>
                  <a:pt x="0" y="260"/>
                  <a:pt x="260" y="0"/>
                  <a:pt x="58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7712" y="4995863"/>
            <a:ext cx="463550" cy="336550"/>
          </a:xfrm>
          <a:custGeom>
            <a:avLst/>
            <a:gdLst>
              <a:gd name="T0" fmla="*/ 118 w 1286"/>
              <a:gd name="T1" fmla="*/ 467 h 936"/>
              <a:gd name="T2" fmla="*/ 350 w 1286"/>
              <a:gd name="T3" fmla="*/ 798 h 936"/>
              <a:gd name="T4" fmla="*/ 350 w 1286"/>
              <a:gd name="T5" fmla="*/ 918 h 936"/>
              <a:gd name="T6" fmla="*/ 0 w 1286"/>
              <a:gd name="T7" fmla="*/ 467 h 936"/>
              <a:gd name="T8" fmla="*/ 350 w 1286"/>
              <a:gd name="T9" fmla="*/ 16 h 936"/>
              <a:gd name="T10" fmla="*/ 350 w 1286"/>
              <a:gd name="T11" fmla="*/ 136 h 936"/>
              <a:gd name="T12" fmla="*/ 118 w 1286"/>
              <a:gd name="T13" fmla="*/ 467 h 936"/>
              <a:gd name="T14" fmla="*/ 818 w 1286"/>
              <a:gd name="T15" fmla="*/ 817 h 936"/>
              <a:gd name="T16" fmla="*/ 1168 w 1286"/>
              <a:gd name="T17" fmla="*/ 467 h 936"/>
              <a:gd name="T18" fmla="*/ 818 w 1286"/>
              <a:gd name="T19" fmla="*/ 117 h 936"/>
              <a:gd name="T20" fmla="*/ 468 w 1286"/>
              <a:gd name="T21" fmla="*/ 467 h 936"/>
              <a:gd name="T22" fmla="*/ 818 w 1286"/>
              <a:gd name="T23" fmla="*/ 817 h 936"/>
              <a:gd name="T24" fmla="*/ 818 w 1286"/>
              <a:gd name="T25" fmla="*/ 0 h 936"/>
              <a:gd name="T26" fmla="*/ 1285 w 1286"/>
              <a:gd name="T27" fmla="*/ 467 h 936"/>
              <a:gd name="T28" fmla="*/ 818 w 1286"/>
              <a:gd name="T29" fmla="*/ 935 h 936"/>
              <a:gd name="T30" fmla="*/ 350 w 1286"/>
              <a:gd name="T31" fmla="*/ 467 h 936"/>
              <a:gd name="T32" fmla="*/ 818 w 1286"/>
              <a:gd name="T33"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6" h="936">
                <a:moveTo>
                  <a:pt x="118" y="467"/>
                </a:moveTo>
                <a:cubicBezTo>
                  <a:pt x="118" y="620"/>
                  <a:pt x="213" y="752"/>
                  <a:pt x="350" y="798"/>
                </a:cubicBezTo>
                <a:lnTo>
                  <a:pt x="350" y="918"/>
                </a:lnTo>
                <a:cubicBezTo>
                  <a:pt x="148" y="866"/>
                  <a:pt x="0" y="686"/>
                  <a:pt x="0" y="467"/>
                </a:cubicBezTo>
                <a:cubicBezTo>
                  <a:pt x="0" y="248"/>
                  <a:pt x="148" y="68"/>
                  <a:pt x="350" y="16"/>
                </a:cubicBezTo>
                <a:lnTo>
                  <a:pt x="350" y="136"/>
                </a:lnTo>
                <a:cubicBezTo>
                  <a:pt x="213" y="183"/>
                  <a:pt x="118" y="314"/>
                  <a:pt x="118" y="467"/>
                </a:cubicBezTo>
                <a:close/>
                <a:moveTo>
                  <a:pt x="818" y="817"/>
                </a:moveTo>
                <a:cubicBezTo>
                  <a:pt x="1012" y="817"/>
                  <a:pt x="1168" y="661"/>
                  <a:pt x="1168" y="467"/>
                </a:cubicBezTo>
                <a:cubicBezTo>
                  <a:pt x="1168" y="273"/>
                  <a:pt x="1012" y="117"/>
                  <a:pt x="818" y="117"/>
                </a:cubicBezTo>
                <a:cubicBezTo>
                  <a:pt x="624" y="117"/>
                  <a:pt x="468" y="273"/>
                  <a:pt x="468" y="467"/>
                </a:cubicBezTo>
                <a:cubicBezTo>
                  <a:pt x="468" y="661"/>
                  <a:pt x="624" y="817"/>
                  <a:pt x="818" y="817"/>
                </a:cubicBezTo>
                <a:close/>
                <a:moveTo>
                  <a:pt x="818" y="0"/>
                </a:moveTo>
                <a:cubicBezTo>
                  <a:pt x="1075" y="0"/>
                  <a:pt x="1285" y="210"/>
                  <a:pt x="1285" y="467"/>
                </a:cubicBezTo>
                <a:cubicBezTo>
                  <a:pt x="1285" y="724"/>
                  <a:pt x="1075" y="935"/>
                  <a:pt x="818" y="935"/>
                </a:cubicBezTo>
                <a:cubicBezTo>
                  <a:pt x="561" y="935"/>
                  <a:pt x="350" y="724"/>
                  <a:pt x="350" y="467"/>
                </a:cubicBezTo>
                <a:cubicBezTo>
                  <a:pt x="350" y="210"/>
                  <a:pt x="561" y="0"/>
                  <a:pt x="818"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901" y="4953001"/>
            <a:ext cx="377825" cy="420689"/>
          </a:xfrm>
          <a:custGeom>
            <a:avLst/>
            <a:gdLst>
              <a:gd name="T0" fmla="*/ 232 w 1051"/>
              <a:gd name="T1" fmla="*/ 525 h 1169"/>
              <a:gd name="T2" fmla="*/ 525 w 1051"/>
              <a:gd name="T3" fmla="*/ 525 h 1169"/>
              <a:gd name="T4" fmla="*/ 525 w 1051"/>
              <a:gd name="T5" fmla="*/ 818 h 1169"/>
              <a:gd name="T6" fmla="*/ 232 w 1051"/>
              <a:gd name="T7" fmla="*/ 818 h 1169"/>
              <a:gd name="T8" fmla="*/ 232 w 1051"/>
              <a:gd name="T9" fmla="*/ 525 h 1169"/>
              <a:gd name="T10" fmla="*/ 932 w 1051"/>
              <a:gd name="T11" fmla="*/ 1050 h 1169"/>
              <a:gd name="T12" fmla="*/ 932 w 1051"/>
              <a:gd name="T13" fmla="*/ 411 h 1169"/>
              <a:gd name="T14" fmla="*/ 118 w 1051"/>
              <a:gd name="T15" fmla="*/ 411 h 1169"/>
              <a:gd name="T16" fmla="*/ 118 w 1051"/>
              <a:gd name="T17" fmla="*/ 1050 h 1169"/>
              <a:gd name="T18" fmla="*/ 932 w 1051"/>
              <a:gd name="T19" fmla="*/ 1050 h 1169"/>
              <a:gd name="T20" fmla="*/ 1050 w 1051"/>
              <a:gd name="T21" fmla="*/ 236 h 1169"/>
              <a:gd name="T22" fmla="*/ 1050 w 1051"/>
              <a:gd name="T23" fmla="*/ 1050 h 1169"/>
              <a:gd name="T24" fmla="*/ 932 w 1051"/>
              <a:gd name="T25" fmla="*/ 1168 h 1169"/>
              <a:gd name="T26" fmla="*/ 118 w 1051"/>
              <a:gd name="T27" fmla="*/ 1168 h 1169"/>
              <a:gd name="T28" fmla="*/ 0 w 1051"/>
              <a:gd name="T29" fmla="*/ 1050 h 1169"/>
              <a:gd name="T30" fmla="*/ 0 w 1051"/>
              <a:gd name="T31" fmla="*/ 236 h 1169"/>
              <a:gd name="T32" fmla="*/ 118 w 1051"/>
              <a:gd name="T33" fmla="*/ 118 h 1169"/>
              <a:gd name="T34" fmla="*/ 175 w 1051"/>
              <a:gd name="T35" fmla="*/ 118 h 1169"/>
              <a:gd name="T36" fmla="*/ 175 w 1051"/>
              <a:gd name="T37" fmla="*/ 0 h 1169"/>
              <a:gd name="T38" fmla="*/ 293 w 1051"/>
              <a:gd name="T39" fmla="*/ 0 h 1169"/>
              <a:gd name="T40" fmla="*/ 293 w 1051"/>
              <a:gd name="T41" fmla="*/ 118 h 1169"/>
              <a:gd name="T42" fmla="*/ 757 w 1051"/>
              <a:gd name="T43" fmla="*/ 118 h 1169"/>
              <a:gd name="T44" fmla="*/ 757 w 1051"/>
              <a:gd name="T45" fmla="*/ 0 h 1169"/>
              <a:gd name="T46" fmla="*/ 875 w 1051"/>
              <a:gd name="T47" fmla="*/ 0 h 1169"/>
              <a:gd name="T48" fmla="*/ 875 w 1051"/>
              <a:gd name="T49" fmla="*/ 118 h 1169"/>
              <a:gd name="T50" fmla="*/ 932 w 1051"/>
              <a:gd name="T51" fmla="*/ 118 h 1169"/>
              <a:gd name="T52" fmla="*/ 1050 w 1051"/>
              <a:gd name="T53" fmla="*/ 236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9">
                <a:moveTo>
                  <a:pt x="232" y="525"/>
                </a:moveTo>
                <a:lnTo>
                  <a:pt x="525" y="525"/>
                </a:lnTo>
                <a:lnTo>
                  <a:pt x="525" y="818"/>
                </a:lnTo>
                <a:lnTo>
                  <a:pt x="232" y="818"/>
                </a:lnTo>
                <a:lnTo>
                  <a:pt x="232" y="525"/>
                </a:lnTo>
                <a:close/>
                <a:moveTo>
                  <a:pt x="932" y="1050"/>
                </a:moveTo>
                <a:lnTo>
                  <a:pt x="932" y="411"/>
                </a:lnTo>
                <a:lnTo>
                  <a:pt x="118" y="411"/>
                </a:lnTo>
                <a:lnTo>
                  <a:pt x="118" y="1050"/>
                </a:lnTo>
                <a:lnTo>
                  <a:pt x="932" y="1050"/>
                </a:lnTo>
                <a:close/>
                <a:moveTo>
                  <a:pt x="1050" y="236"/>
                </a:moveTo>
                <a:lnTo>
                  <a:pt x="1050" y="1050"/>
                </a:lnTo>
                <a:cubicBezTo>
                  <a:pt x="1050" y="1113"/>
                  <a:pt x="995" y="1168"/>
                  <a:pt x="932" y="1168"/>
                </a:cubicBezTo>
                <a:lnTo>
                  <a:pt x="118" y="1168"/>
                </a:lnTo>
                <a:cubicBezTo>
                  <a:pt x="52" y="1168"/>
                  <a:pt x="0" y="1113"/>
                  <a:pt x="0" y="1050"/>
                </a:cubicBezTo>
                <a:lnTo>
                  <a:pt x="0" y="236"/>
                </a:lnTo>
                <a:cubicBezTo>
                  <a:pt x="0" y="173"/>
                  <a:pt x="52" y="118"/>
                  <a:pt x="118" y="118"/>
                </a:cubicBezTo>
                <a:lnTo>
                  <a:pt x="175" y="118"/>
                </a:lnTo>
                <a:lnTo>
                  <a:pt x="175" y="0"/>
                </a:lnTo>
                <a:lnTo>
                  <a:pt x="293" y="0"/>
                </a:lnTo>
                <a:lnTo>
                  <a:pt x="293" y="118"/>
                </a:lnTo>
                <a:lnTo>
                  <a:pt x="757" y="118"/>
                </a:lnTo>
                <a:lnTo>
                  <a:pt x="757" y="0"/>
                </a:lnTo>
                <a:lnTo>
                  <a:pt x="875" y="0"/>
                </a:lnTo>
                <a:lnTo>
                  <a:pt x="875" y="118"/>
                </a:lnTo>
                <a:lnTo>
                  <a:pt x="932" y="118"/>
                </a:lnTo>
                <a:cubicBezTo>
                  <a:pt x="995" y="118"/>
                  <a:pt x="1050" y="173"/>
                  <a:pt x="1050" y="236"/>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08665"/>
            <a:ext cx="419100" cy="452437"/>
          </a:xfrm>
          <a:custGeom>
            <a:avLst/>
            <a:gdLst>
              <a:gd name="T0" fmla="*/ 219 w 1166"/>
              <a:gd name="T1" fmla="*/ 432 h 1256"/>
              <a:gd name="T2" fmla="*/ 115 w 1166"/>
              <a:gd name="T3" fmla="*/ 476 h 1256"/>
              <a:gd name="T4" fmla="*/ 115 w 1166"/>
              <a:gd name="T5" fmla="*/ 670 h 1256"/>
              <a:gd name="T6" fmla="*/ 0 w 1166"/>
              <a:gd name="T7" fmla="*/ 670 h 1256"/>
              <a:gd name="T8" fmla="*/ 0 w 1166"/>
              <a:gd name="T9" fmla="*/ 396 h 1256"/>
              <a:gd name="T10" fmla="*/ 306 w 1166"/>
              <a:gd name="T11" fmla="*/ 271 h 1256"/>
              <a:gd name="T12" fmla="*/ 350 w 1166"/>
              <a:gd name="T13" fmla="*/ 262 h 1256"/>
              <a:gd name="T14" fmla="*/ 448 w 1166"/>
              <a:gd name="T15" fmla="*/ 317 h 1256"/>
              <a:gd name="T16" fmla="*/ 503 w 1166"/>
              <a:gd name="T17" fmla="*/ 410 h 1256"/>
              <a:gd name="T18" fmla="*/ 757 w 1166"/>
              <a:gd name="T19" fmla="*/ 555 h 1256"/>
              <a:gd name="T20" fmla="*/ 757 w 1166"/>
              <a:gd name="T21" fmla="*/ 670 h 1256"/>
              <a:gd name="T22" fmla="*/ 440 w 1166"/>
              <a:gd name="T23" fmla="*/ 519 h 1256"/>
              <a:gd name="T24" fmla="*/ 405 w 1166"/>
              <a:gd name="T25" fmla="*/ 694 h 1256"/>
              <a:gd name="T26" fmla="*/ 525 w 1166"/>
              <a:gd name="T27" fmla="*/ 815 h 1256"/>
              <a:gd name="T28" fmla="*/ 525 w 1166"/>
              <a:gd name="T29" fmla="*/ 1255 h 1256"/>
              <a:gd name="T30" fmla="*/ 407 w 1166"/>
              <a:gd name="T31" fmla="*/ 1255 h 1256"/>
              <a:gd name="T32" fmla="*/ 407 w 1166"/>
              <a:gd name="T33" fmla="*/ 905 h 1256"/>
              <a:gd name="T34" fmla="*/ 282 w 1166"/>
              <a:gd name="T35" fmla="*/ 787 h 1256"/>
              <a:gd name="T36" fmla="*/ 180 w 1166"/>
              <a:gd name="T37" fmla="*/ 1255 h 1256"/>
              <a:gd name="T38" fmla="*/ 57 w 1166"/>
              <a:gd name="T39" fmla="*/ 1255 h 1256"/>
              <a:gd name="T40" fmla="*/ 219 w 1166"/>
              <a:gd name="T41" fmla="*/ 432 h 1256"/>
              <a:gd name="T42" fmla="*/ 437 w 1166"/>
              <a:gd name="T43" fmla="*/ 232 h 1256"/>
              <a:gd name="T44" fmla="*/ 320 w 1166"/>
              <a:gd name="T45" fmla="*/ 118 h 1256"/>
              <a:gd name="T46" fmla="*/ 437 w 1166"/>
              <a:gd name="T47" fmla="*/ 0 h 1256"/>
              <a:gd name="T48" fmla="*/ 552 w 1166"/>
              <a:gd name="T49" fmla="*/ 118 h 1256"/>
              <a:gd name="T50" fmla="*/ 437 w 1166"/>
              <a:gd name="T51" fmla="*/ 232 h 1256"/>
              <a:gd name="T52" fmla="*/ 1020 w 1166"/>
              <a:gd name="T53" fmla="*/ 1064 h 1256"/>
              <a:gd name="T54" fmla="*/ 1020 w 1166"/>
              <a:gd name="T55" fmla="*/ 962 h 1256"/>
              <a:gd name="T56" fmla="*/ 1165 w 1166"/>
              <a:gd name="T57" fmla="*/ 1107 h 1256"/>
              <a:gd name="T58" fmla="*/ 1020 w 1166"/>
              <a:gd name="T59" fmla="*/ 1255 h 1256"/>
              <a:gd name="T60" fmla="*/ 1020 w 1166"/>
              <a:gd name="T61" fmla="*/ 1151 h 1256"/>
              <a:gd name="T62" fmla="*/ 700 w 1166"/>
              <a:gd name="T63" fmla="*/ 1151 h 1256"/>
              <a:gd name="T64" fmla="*/ 700 w 1166"/>
              <a:gd name="T65" fmla="*/ 1064 h 1256"/>
              <a:gd name="T66" fmla="*/ 1020 w 1166"/>
              <a:gd name="T67" fmla="*/ 1064 h 1256"/>
              <a:gd name="T68" fmla="*/ 845 w 1166"/>
              <a:gd name="T69" fmla="*/ 818 h 1256"/>
              <a:gd name="T70" fmla="*/ 1165 w 1166"/>
              <a:gd name="T71" fmla="*/ 818 h 1256"/>
              <a:gd name="T72" fmla="*/ 1165 w 1166"/>
              <a:gd name="T73" fmla="*/ 905 h 1256"/>
              <a:gd name="T74" fmla="*/ 845 w 1166"/>
              <a:gd name="T75" fmla="*/ 905 h 1256"/>
              <a:gd name="T76" fmla="*/ 845 w 1166"/>
              <a:gd name="T77" fmla="*/ 1006 h 1256"/>
              <a:gd name="T78" fmla="*/ 700 w 1166"/>
              <a:gd name="T79" fmla="*/ 861 h 1256"/>
              <a:gd name="T80" fmla="*/ 845 w 1166"/>
              <a:gd name="T81" fmla="*/ 714 h 1256"/>
              <a:gd name="T82" fmla="*/ 845 w 1166"/>
              <a:gd name="T83" fmla="*/ 818 h 1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66" h="1256">
                <a:moveTo>
                  <a:pt x="219" y="432"/>
                </a:moveTo>
                <a:lnTo>
                  <a:pt x="115" y="476"/>
                </a:lnTo>
                <a:lnTo>
                  <a:pt x="115" y="670"/>
                </a:lnTo>
                <a:lnTo>
                  <a:pt x="0" y="670"/>
                </a:lnTo>
                <a:lnTo>
                  <a:pt x="0" y="396"/>
                </a:lnTo>
                <a:lnTo>
                  <a:pt x="306" y="271"/>
                </a:lnTo>
                <a:cubicBezTo>
                  <a:pt x="320" y="265"/>
                  <a:pt x="336" y="262"/>
                  <a:pt x="350" y="262"/>
                </a:cubicBezTo>
                <a:cubicBezTo>
                  <a:pt x="391" y="262"/>
                  <a:pt x="429" y="282"/>
                  <a:pt x="448" y="317"/>
                </a:cubicBezTo>
                <a:lnTo>
                  <a:pt x="503" y="410"/>
                </a:lnTo>
                <a:cubicBezTo>
                  <a:pt x="555" y="495"/>
                  <a:pt x="651" y="555"/>
                  <a:pt x="757" y="555"/>
                </a:cubicBezTo>
                <a:lnTo>
                  <a:pt x="757" y="670"/>
                </a:lnTo>
                <a:cubicBezTo>
                  <a:pt x="629" y="670"/>
                  <a:pt x="517" y="612"/>
                  <a:pt x="440" y="519"/>
                </a:cubicBezTo>
                <a:lnTo>
                  <a:pt x="405" y="694"/>
                </a:lnTo>
                <a:lnTo>
                  <a:pt x="525" y="815"/>
                </a:lnTo>
                <a:lnTo>
                  <a:pt x="525" y="1255"/>
                </a:lnTo>
                <a:lnTo>
                  <a:pt x="407" y="1255"/>
                </a:lnTo>
                <a:lnTo>
                  <a:pt x="407" y="905"/>
                </a:lnTo>
                <a:lnTo>
                  <a:pt x="282" y="787"/>
                </a:lnTo>
                <a:lnTo>
                  <a:pt x="180" y="1255"/>
                </a:lnTo>
                <a:lnTo>
                  <a:pt x="57" y="1255"/>
                </a:lnTo>
                <a:lnTo>
                  <a:pt x="219" y="432"/>
                </a:lnTo>
                <a:close/>
                <a:moveTo>
                  <a:pt x="437" y="232"/>
                </a:moveTo>
                <a:cubicBezTo>
                  <a:pt x="375" y="232"/>
                  <a:pt x="320" y="180"/>
                  <a:pt x="320" y="118"/>
                </a:cubicBezTo>
                <a:cubicBezTo>
                  <a:pt x="320" y="55"/>
                  <a:pt x="374" y="0"/>
                  <a:pt x="437" y="0"/>
                </a:cubicBezTo>
                <a:cubicBezTo>
                  <a:pt x="499" y="0"/>
                  <a:pt x="552" y="55"/>
                  <a:pt x="552" y="118"/>
                </a:cubicBezTo>
                <a:cubicBezTo>
                  <a:pt x="552" y="180"/>
                  <a:pt x="500" y="232"/>
                  <a:pt x="437" y="232"/>
                </a:cubicBezTo>
                <a:close/>
                <a:moveTo>
                  <a:pt x="1020" y="1064"/>
                </a:moveTo>
                <a:lnTo>
                  <a:pt x="1020" y="962"/>
                </a:lnTo>
                <a:lnTo>
                  <a:pt x="1165" y="1107"/>
                </a:lnTo>
                <a:lnTo>
                  <a:pt x="1020" y="1255"/>
                </a:lnTo>
                <a:lnTo>
                  <a:pt x="1020" y="1151"/>
                </a:lnTo>
                <a:lnTo>
                  <a:pt x="700" y="1151"/>
                </a:lnTo>
                <a:lnTo>
                  <a:pt x="700" y="1064"/>
                </a:lnTo>
                <a:lnTo>
                  <a:pt x="1020" y="1064"/>
                </a:lnTo>
                <a:close/>
                <a:moveTo>
                  <a:pt x="845" y="818"/>
                </a:moveTo>
                <a:lnTo>
                  <a:pt x="1165" y="818"/>
                </a:lnTo>
                <a:lnTo>
                  <a:pt x="1165" y="905"/>
                </a:lnTo>
                <a:lnTo>
                  <a:pt x="845" y="905"/>
                </a:lnTo>
                <a:lnTo>
                  <a:pt x="845" y="1006"/>
                </a:lnTo>
                <a:lnTo>
                  <a:pt x="700" y="861"/>
                </a:lnTo>
                <a:lnTo>
                  <a:pt x="845" y="714"/>
                </a:lnTo>
                <a:lnTo>
                  <a:pt x="845" y="81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8199" y="5846764"/>
            <a:ext cx="463550" cy="377825"/>
          </a:xfrm>
          <a:custGeom>
            <a:avLst/>
            <a:gdLst>
              <a:gd name="T0" fmla="*/ 1168 w 1287"/>
              <a:gd name="T1" fmla="*/ 817 h 1050"/>
              <a:gd name="T2" fmla="*/ 1168 w 1287"/>
              <a:gd name="T3" fmla="*/ 117 h 1050"/>
              <a:gd name="T4" fmla="*/ 118 w 1287"/>
              <a:gd name="T5" fmla="*/ 117 h 1050"/>
              <a:gd name="T6" fmla="*/ 118 w 1287"/>
              <a:gd name="T7" fmla="*/ 817 h 1050"/>
              <a:gd name="T8" fmla="*/ 1168 w 1287"/>
              <a:gd name="T9" fmla="*/ 817 h 1050"/>
              <a:gd name="T10" fmla="*/ 1168 w 1287"/>
              <a:gd name="T11" fmla="*/ 0 h 1050"/>
              <a:gd name="T12" fmla="*/ 1286 w 1287"/>
              <a:gd name="T13" fmla="*/ 117 h 1050"/>
              <a:gd name="T14" fmla="*/ 1283 w 1287"/>
              <a:gd name="T15" fmla="*/ 817 h 1050"/>
              <a:gd name="T16" fmla="*/ 1168 w 1287"/>
              <a:gd name="T17" fmla="*/ 932 h 1050"/>
              <a:gd name="T18" fmla="*/ 875 w 1287"/>
              <a:gd name="T19" fmla="*/ 932 h 1050"/>
              <a:gd name="T20" fmla="*/ 875 w 1287"/>
              <a:gd name="T21" fmla="*/ 1049 h 1050"/>
              <a:gd name="T22" fmla="*/ 411 w 1287"/>
              <a:gd name="T23" fmla="*/ 1049 h 1050"/>
              <a:gd name="T24" fmla="*/ 411 w 1287"/>
              <a:gd name="T25" fmla="*/ 932 h 1050"/>
              <a:gd name="T26" fmla="*/ 118 w 1287"/>
              <a:gd name="T27" fmla="*/ 932 h 1050"/>
              <a:gd name="T28" fmla="*/ 0 w 1287"/>
              <a:gd name="T29" fmla="*/ 817 h 1050"/>
              <a:gd name="T30" fmla="*/ 0 w 1287"/>
              <a:gd name="T31" fmla="*/ 117 h 1050"/>
              <a:gd name="T32" fmla="*/ 118 w 1287"/>
              <a:gd name="T33" fmla="*/ 0 h 1050"/>
              <a:gd name="T34" fmla="*/ 1168 w 1287"/>
              <a:gd name="T3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7" h="1050">
                <a:moveTo>
                  <a:pt x="1168" y="817"/>
                </a:moveTo>
                <a:lnTo>
                  <a:pt x="1168" y="117"/>
                </a:lnTo>
                <a:lnTo>
                  <a:pt x="118" y="117"/>
                </a:lnTo>
                <a:lnTo>
                  <a:pt x="118" y="817"/>
                </a:lnTo>
                <a:lnTo>
                  <a:pt x="1168" y="817"/>
                </a:lnTo>
                <a:close/>
                <a:moveTo>
                  <a:pt x="1168" y="0"/>
                </a:moveTo>
                <a:cubicBezTo>
                  <a:pt x="1231" y="0"/>
                  <a:pt x="1286" y="54"/>
                  <a:pt x="1286" y="117"/>
                </a:cubicBezTo>
                <a:lnTo>
                  <a:pt x="1283" y="817"/>
                </a:lnTo>
                <a:cubicBezTo>
                  <a:pt x="1283" y="880"/>
                  <a:pt x="1231" y="932"/>
                  <a:pt x="1168" y="932"/>
                </a:cubicBezTo>
                <a:lnTo>
                  <a:pt x="875" y="932"/>
                </a:lnTo>
                <a:lnTo>
                  <a:pt x="875" y="1049"/>
                </a:lnTo>
                <a:lnTo>
                  <a:pt x="411" y="1049"/>
                </a:lnTo>
                <a:lnTo>
                  <a:pt x="411" y="932"/>
                </a:lnTo>
                <a:lnTo>
                  <a:pt x="118" y="932"/>
                </a:lnTo>
                <a:cubicBezTo>
                  <a:pt x="55" y="932"/>
                  <a:pt x="0" y="880"/>
                  <a:pt x="0" y="817"/>
                </a:cubicBezTo>
                <a:lnTo>
                  <a:pt x="0" y="117"/>
                </a:lnTo>
                <a:cubicBezTo>
                  <a:pt x="0" y="54"/>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5489" y="5846764"/>
            <a:ext cx="293687" cy="377825"/>
          </a:xfrm>
          <a:custGeom>
            <a:avLst/>
            <a:gdLst>
              <a:gd name="T0" fmla="*/ 815 w 816"/>
              <a:gd name="T1" fmla="*/ 117 h 1050"/>
              <a:gd name="T2" fmla="*/ 815 w 816"/>
              <a:gd name="T3" fmla="*/ 1049 h 1050"/>
              <a:gd name="T4" fmla="*/ 408 w 816"/>
              <a:gd name="T5" fmla="*/ 874 h 1050"/>
              <a:gd name="T6" fmla="*/ 0 w 816"/>
              <a:gd name="T7" fmla="*/ 1049 h 1050"/>
              <a:gd name="T8" fmla="*/ 0 w 816"/>
              <a:gd name="T9" fmla="*/ 117 h 1050"/>
              <a:gd name="T10" fmla="*/ 115 w 816"/>
              <a:gd name="T11" fmla="*/ 0 h 1050"/>
              <a:gd name="T12" fmla="*/ 700 w 816"/>
              <a:gd name="T13" fmla="*/ 0 h 1050"/>
              <a:gd name="T14" fmla="*/ 815 w 816"/>
              <a:gd name="T15" fmla="*/ 117 h 10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6" h="1050">
                <a:moveTo>
                  <a:pt x="815" y="117"/>
                </a:moveTo>
                <a:lnTo>
                  <a:pt x="815" y="1049"/>
                </a:lnTo>
                <a:lnTo>
                  <a:pt x="408" y="874"/>
                </a:lnTo>
                <a:lnTo>
                  <a:pt x="0" y="1049"/>
                </a:lnTo>
                <a:lnTo>
                  <a:pt x="0" y="117"/>
                </a:lnTo>
                <a:cubicBezTo>
                  <a:pt x="0" y="54"/>
                  <a:pt x="52" y="0"/>
                  <a:pt x="115" y="0"/>
                </a:cubicBezTo>
                <a:lnTo>
                  <a:pt x="700" y="0"/>
                </a:lnTo>
                <a:cubicBezTo>
                  <a:pt x="763" y="0"/>
                  <a:pt x="815" y="54"/>
                  <a:pt x="815" y="117"/>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338639" y="5846764"/>
            <a:ext cx="293687" cy="377825"/>
          </a:xfrm>
          <a:custGeom>
            <a:avLst/>
            <a:gdLst>
              <a:gd name="T0" fmla="*/ 700 w 816"/>
              <a:gd name="T1" fmla="*/ 874 h 1050"/>
              <a:gd name="T2" fmla="*/ 700 w 816"/>
              <a:gd name="T3" fmla="*/ 117 h 1050"/>
              <a:gd name="T4" fmla="*/ 115 w 816"/>
              <a:gd name="T5" fmla="*/ 117 h 1050"/>
              <a:gd name="T6" fmla="*/ 115 w 816"/>
              <a:gd name="T7" fmla="*/ 874 h 1050"/>
              <a:gd name="T8" fmla="*/ 407 w 816"/>
              <a:gd name="T9" fmla="*/ 746 h 1050"/>
              <a:gd name="T10" fmla="*/ 700 w 816"/>
              <a:gd name="T11" fmla="*/ 874 h 1050"/>
              <a:gd name="T12" fmla="*/ 815 w 816"/>
              <a:gd name="T13" fmla="*/ 117 h 1050"/>
              <a:gd name="T14" fmla="*/ 815 w 816"/>
              <a:gd name="T15" fmla="*/ 1049 h 1050"/>
              <a:gd name="T16" fmla="*/ 407 w 816"/>
              <a:gd name="T17" fmla="*/ 874 h 1050"/>
              <a:gd name="T18" fmla="*/ 0 w 816"/>
              <a:gd name="T19" fmla="*/ 1049 h 1050"/>
              <a:gd name="T20" fmla="*/ 0 w 816"/>
              <a:gd name="T21" fmla="*/ 117 h 1050"/>
              <a:gd name="T22" fmla="*/ 115 w 816"/>
              <a:gd name="T23" fmla="*/ 0 h 1050"/>
              <a:gd name="T24" fmla="*/ 700 w 816"/>
              <a:gd name="T25" fmla="*/ 0 h 1050"/>
              <a:gd name="T26" fmla="*/ 815 w 816"/>
              <a:gd name="T27"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6" h="1050">
                <a:moveTo>
                  <a:pt x="700" y="874"/>
                </a:moveTo>
                <a:lnTo>
                  <a:pt x="700" y="117"/>
                </a:lnTo>
                <a:lnTo>
                  <a:pt x="115" y="117"/>
                </a:lnTo>
                <a:lnTo>
                  <a:pt x="115" y="874"/>
                </a:lnTo>
                <a:lnTo>
                  <a:pt x="407" y="746"/>
                </a:lnTo>
                <a:lnTo>
                  <a:pt x="700" y="874"/>
                </a:lnTo>
                <a:close/>
                <a:moveTo>
                  <a:pt x="815" y="117"/>
                </a:moveTo>
                <a:lnTo>
                  <a:pt x="815" y="1049"/>
                </a:lnTo>
                <a:lnTo>
                  <a:pt x="407" y="874"/>
                </a:lnTo>
                <a:lnTo>
                  <a:pt x="0" y="1049"/>
                </a:lnTo>
                <a:lnTo>
                  <a:pt x="0" y="117"/>
                </a:lnTo>
                <a:cubicBezTo>
                  <a:pt x="0" y="54"/>
                  <a:pt x="52" y="0"/>
                  <a:pt x="115" y="0"/>
                </a:cubicBezTo>
                <a:lnTo>
                  <a:pt x="700" y="0"/>
                </a:lnTo>
                <a:cubicBezTo>
                  <a:pt x="763" y="0"/>
                  <a:pt x="815" y="54"/>
                  <a:pt x="81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70514" y="5846764"/>
            <a:ext cx="377825" cy="377825"/>
          </a:xfrm>
          <a:custGeom>
            <a:avLst/>
            <a:gdLst>
              <a:gd name="T0" fmla="*/ 700 w 1051"/>
              <a:gd name="T1" fmla="*/ 350 h 1050"/>
              <a:gd name="T2" fmla="*/ 700 w 1051"/>
              <a:gd name="T3" fmla="*/ 0 h 1050"/>
              <a:gd name="T4" fmla="*/ 817 w 1051"/>
              <a:gd name="T5" fmla="*/ 0 h 1050"/>
              <a:gd name="T6" fmla="*/ 817 w 1051"/>
              <a:gd name="T7" fmla="*/ 117 h 1050"/>
              <a:gd name="T8" fmla="*/ 1050 w 1051"/>
              <a:gd name="T9" fmla="*/ 117 h 1050"/>
              <a:gd name="T10" fmla="*/ 1050 w 1051"/>
              <a:gd name="T11" fmla="*/ 232 h 1050"/>
              <a:gd name="T12" fmla="*/ 817 w 1051"/>
              <a:gd name="T13" fmla="*/ 232 h 1050"/>
              <a:gd name="T14" fmla="*/ 817 w 1051"/>
              <a:gd name="T15" fmla="*/ 350 h 1050"/>
              <a:gd name="T16" fmla="*/ 700 w 1051"/>
              <a:gd name="T17" fmla="*/ 350 h 1050"/>
              <a:gd name="T18" fmla="*/ 1050 w 1051"/>
              <a:gd name="T19" fmla="*/ 582 h 1050"/>
              <a:gd name="T20" fmla="*/ 467 w 1051"/>
              <a:gd name="T21" fmla="*/ 582 h 1050"/>
              <a:gd name="T22" fmla="*/ 467 w 1051"/>
              <a:gd name="T23" fmla="*/ 467 h 1050"/>
              <a:gd name="T24" fmla="*/ 1050 w 1051"/>
              <a:gd name="T25" fmla="*/ 467 h 1050"/>
              <a:gd name="T26" fmla="*/ 1050 w 1051"/>
              <a:gd name="T27" fmla="*/ 582 h 1050"/>
              <a:gd name="T28" fmla="*/ 232 w 1051"/>
              <a:gd name="T29" fmla="*/ 350 h 1050"/>
              <a:gd name="T30" fmla="*/ 350 w 1051"/>
              <a:gd name="T31" fmla="*/ 350 h 1050"/>
              <a:gd name="T32" fmla="*/ 350 w 1051"/>
              <a:gd name="T33" fmla="*/ 699 h 1050"/>
              <a:gd name="T34" fmla="*/ 232 w 1051"/>
              <a:gd name="T35" fmla="*/ 699 h 1050"/>
              <a:gd name="T36" fmla="*/ 232 w 1051"/>
              <a:gd name="T37" fmla="*/ 582 h 1050"/>
              <a:gd name="T38" fmla="*/ 0 w 1051"/>
              <a:gd name="T39" fmla="*/ 582 h 1050"/>
              <a:gd name="T40" fmla="*/ 0 w 1051"/>
              <a:gd name="T41" fmla="*/ 467 h 1050"/>
              <a:gd name="T42" fmla="*/ 232 w 1051"/>
              <a:gd name="T43" fmla="*/ 467 h 1050"/>
              <a:gd name="T44" fmla="*/ 232 w 1051"/>
              <a:gd name="T45" fmla="*/ 350 h 1050"/>
              <a:gd name="T46" fmla="*/ 582 w 1051"/>
              <a:gd name="T47" fmla="*/ 1049 h 1050"/>
              <a:gd name="T48" fmla="*/ 467 w 1051"/>
              <a:gd name="T49" fmla="*/ 1049 h 1050"/>
              <a:gd name="T50" fmla="*/ 467 w 1051"/>
              <a:gd name="T51" fmla="*/ 699 h 1050"/>
              <a:gd name="T52" fmla="*/ 582 w 1051"/>
              <a:gd name="T53" fmla="*/ 699 h 1050"/>
              <a:gd name="T54" fmla="*/ 582 w 1051"/>
              <a:gd name="T55" fmla="*/ 817 h 1050"/>
              <a:gd name="T56" fmla="*/ 1050 w 1051"/>
              <a:gd name="T57" fmla="*/ 817 h 1050"/>
              <a:gd name="T58" fmla="*/ 1050 w 1051"/>
              <a:gd name="T59" fmla="*/ 932 h 1050"/>
              <a:gd name="T60" fmla="*/ 582 w 1051"/>
              <a:gd name="T61" fmla="*/ 932 h 1050"/>
              <a:gd name="T62" fmla="*/ 582 w 1051"/>
              <a:gd name="T63" fmla="*/ 1049 h 1050"/>
              <a:gd name="T64" fmla="*/ 0 w 1051"/>
              <a:gd name="T65" fmla="*/ 117 h 1050"/>
              <a:gd name="T66" fmla="*/ 582 w 1051"/>
              <a:gd name="T67" fmla="*/ 117 h 1050"/>
              <a:gd name="T68" fmla="*/ 582 w 1051"/>
              <a:gd name="T69" fmla="*/ 232 h 1050"/>
              <a:gd name="T70" fmla="*/ 0 w 1051"/>
              <a:gd name="T71" fmla="*/ 232 h 1050"/>
              <a:gd name="T72" fmla="*/ 0 w 1051"/>
              <a:gd name="T73" fmla="*/ 117 h 1050"/>
              <a:gd name="T74" fmla="*/ 0 w 1051"/>
              <a:gd name="T75" fmla="*/ 817 h 1050"/>
              <a:gd name="T76" fmla="*/ 350 w 1051"/>
              <a:gd name="T77" fmla="*/ 817 h 1050"/>
              <a:gd name="T78" fmla="*/ 350 w 1051"/>
              <a:gd name="T79" fmla="*/ 932 h 1050"/>
              <a:gd name="T80" fmla="*/ 0 w 1051"/>
              <a:gd name="T81" fmla="*/ 932 h 1050"/>
              <a:gd name="T82" fmla="*/ 0 w 1051"/>
              <a:gd name="T83"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0">
                <a:moveTo>
                  <a:pt x="700" y="350"/>
                </a:moveTo>
                <a:lnTo>
                  <a:pt x="700" y="0"/>
                </a:lnTo>
                <a:lnTo>
                  <a:pt x="817" y="0"/>
                </a:lnTo>
                <a:lnTo>
                  <a:pt x="817" y="117"/>
                </a:lnTo>
                <a:lnTo>
                  <a:pt x="1050" y="117"/>
                </a:lnTo>
                <a:lnTo>
                  <a:pt x="1050" y="232"/>
                </a:lnTo>
                <a:lnTo>
                  <a:pt x="817" y="232"/>
                </a:lnTo>
                <a:lnTo>
                  <a:pt x="817" y="350"/>
                </a:lnTo>
                <a:lnTo>
                  <a:pt x="700" y="350"/>
                </a:lnTo>
                <a:close/>
                <a:moveTo>
                  <a:pt x="1050" y="582"/>
                </a:moveTo>
                <a:lnTo>
                  <a:pt x="467" y="582"/>
                </a:lnTo>
                <a:lnTo>
                  <a:pt x="467" y="467"/>
                </a:lnTo>
                <a:lnTo>
                  <a:pt x="1050" y="467"/>
                </a:lnTo>
                <a:lnTo>
                  <a:pt x="1050" y="582"/>
                </a:lnTo>
                <a:close/>
                <a:moveTo>
                  <a:pt x="232" y="350"/>
                </a:moveTo>
                <a:lnTo>
                  <a:pt x="350" y="350"/>
                </a:lnTo>
                <a:lnTo>
                  <a:pt x="350" y="699"/>
                </a:lnTo>
                <a:lnTo>
                  <a:pt x="232" y="699"/>
                </a:lnTo>
                <a:lnTo>
                  <a:pt x="232" y="582"/>
                </a:lnTo>
                <a:lnTo>
                  <a:pt x="0" y="582"/>
                </a:lnTo>
                <a:lnTo>
                  <a:pt x="0" y="467"/>
                </a:lnTo>
                <a:lnTo>
                  <a:pt x="232" y="467"/>
                </a:lnTo>
                <a:lnTo>
                  <a:pt x="232" y="350"/>
                </a:lnTo>
                <a:close/>
                <a:moveTo>
                  <a:pt x="582" y="1049"/>
                </a:moveTo>
                <a:lnTo>
                  <a:pt x="467" y="1049"/>
                </a:lnTo>
                <a:lnTo>
                  <a:pt x="467" y="699"/>
                </a:lnTo>
                <a:lnTo>
                  <a:pt x="582" y="699"/>
                </a:lnTo>
                <a:lnTo>
                  <a:pt x="582" y="817"/>
                </a:lnTo>
                <a:lnTo>
                  <a:pt x="1050" y="817"/>
                </a:lnTo>
                <a:lnTo>
                  <a:pt x="1050" y="932"/>
                </a:lnTo>
                <a:lnTo>
                  <a:pt x="582" y="932"/>
                </a:lnTo>
                <a:lnTo>
                  <a:pt x="582" y="1049"/>
                </a:lnTo>
                <a:close/>
                <a:moveTo>
                  <a:pt x="0" y="117"/>
                </a:moveTo>
                <a:lnTo>
                  <a:pt x="582" y="117"/>
                </a:lnTo>
                <a:lnTo>
                  <a:pt x="582" y="232"/>
                </a:lnTo>
                <a:lnTo>
                  <a:pt x="0" y="232"/>
                </a:lnTo>
                <a:lnTo>
                  <a:pt x="0" y="117"/>
                </a:lnTo>
                <a:close/>
                <a:moveTo>
                  <a:pt x="0" y="817"/>
                </a:moveTo>
                <a:lnTo>
                  <a:pt x="350" y="817"/>
                </a:lnTo>
                <a:lnTo>
                  <a:pt x="350" y="932"/>
                </a:lnTo>
                <a:lnTo>
                  <a:pt x="0" y="932"/>
                </a:lnTo>
                <a:lnTo>
                  <a:pt x="0" y="81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23024" y="5908676"/>
            <a:ext cx="419100" cy="252412"/>
          </a:xfrm>
          <a:custGeom>
            <a:avLst/>
            <a:gdLst>
              <a:gd name="T0" fmla="*/ 815 w 1166"/>
              <a:gd name="T1" fmla="*/ 0 h 700"/>
              <a:gd name="T2" fmla="*/ 1165 w 1166"/>
              <a:gd name="T3" fmla="*/ 0 h 700"/>
              <a:gd name="T4" fmla="*/ 1165 w 1166"/>
              <a:gd name="T5" fmla="*/ 350 h 700"/>
              <a:gd name="T6" fmla="*/ 1031 w 1166"/>
              <a:gd name="T7" fmla="*/ 216 h 700"/>
              <a:gd name="T8" fmla="*/ 664 w 1166"/>
              <a:gd name="T9" fmla="*/ 582 h 700"/>
              <a:gd name="T10" fmla="*/ 432 w 1166"/>
              <a:gd name="T11" fmla="*/ 349 h 700"/>
              <a:gd name="T12" fmla="*/ 82 w 1166"/>
              <a:gd name="T13" fmla="*/ 699 h 700"/>
              <a:gd name="T14" fmla="*/ 0 w 1166"/>
              <a:gd name="T15" fmla="*/ 617 h 700"/>
              <a:gd name="T16" fmla="*/ 432 w 1166"/>
              <a:gd name="T17" fmla="*/ 185 h 700"/>
              <a:gd name="T18" fmla="*/ 664 w 1166"/>
              <a:gd name="T19" fmla="*/ 418 h 700"/>
              <a:gd name="T20" fmla="*/ 949 w 1166"/>
              <a:gd name="T21" fmla="*/ 134 h 700"/>
              <a:gd name="T22" fmla="*/ 815 w 1166"/>
              <a:gd name="T23"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700">
                <a:moveTo>
                  <a:pt x="815" y="0"/>
                </a:moveTo>
                <a:lnTo>
                  <a:pt x="1165" y="0"/>
                </a:lnTo>
                <a:lnTo>
                  <a:pt x="1165" y="350"/>
                </a:lnTo>
                <a:lnTo>
                  <a:pt x="1031" y="216"/>
                </a:lnTo>
                <a:lnTo>
                  <a:pt x="664" y="582"/>
                </a:lnTo>
                <a:lnTo>
                  <a:pt x="432" y="349"/>
                </a:lnTo>
                <a:lnTo>
                  <a:pt x="82" y="699"/>
                </a:lnTo>
                <a:lnTo>
                  <a:pt x="0" y="617"/>
                </a:lnTo>
                <a:lnTo>
                  <a:pt x="432" y="185"/>
                </a:lnTo>
                <a:lnTo>
                  <a:pt x="664" y="418"/>
                </a:lnTo>
                <a:lnTo>
                  <a:pt x="949" y="134"/>
                </a:lnTo>
                <a:lnTo>
                  <a:pt x="815" y="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05701" y="5951539"/>
            <a:ext cx="398463" cy="168275"/>
          </a:xfrm>
          <a:custGeom>
            <a:avLst/>
            <a:gdLst>
              <a:gd name="T0" fmla="*/ 1108 w 1109"/>
              <a:gd name="T1" fmla="*/ 232 h 466"/>
              <a:gd name="T2" fmla="*/ 875 w 1109"/>
              <a:gd name="T3" fmla="*/ 465 h 466"/>
              <a:gd name="T4" fmla="*/ 875 w 1109"/>
              <a:gd name="T5" fmla="*/ 290 h 466"/>
              <a:gd name="T6" fmla="*/ 0 w 1109"/>
              <a:gd name="T7" fmla="*/ 290 h 466"/>
              <a:gd name="T8" fmla="*/ 0 w 1109"/>
              <a:gd name="T9" fmla="*/ 175 h 466"/>
              <a:gd name="T10" fmla="*/ 875 w 1109"/>
              <a:gd name="T11" fmla="*/ 175 h 466"/>
              <a:gd name="T12" fmla="*/ 875 w 1109"/>
              <a:gd name="T13" fmla="*/ 0 h 466"/>
              <a:gd name="T14" fmla="*/ 1108 w 1109"/>
              <a:gd name="T15" fmla="*/ 232 h 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9" h="466">
                <a:moveTo>
                  <a:pt x="1108" y="232"/>
                </a:moveTo>
                <a:lnTo>
                  <a:pt x="875" y="465"/>
                </a:lnTo>
                <a:lnTo>
                  <a:pt x="875" y="290"/>
                </a:lnTo>
                <a:lnTo>
                  <a:pt x="0" y="290"/>
                </a:lnTo>
                <a:lnTo>
                  <a:pt x="0" y="175"/>
                </a:lnTo>
                <a:lnTo>
                  <a:pt x="875" y="175"/>
                </a:lnTo>
                <a:lnTo>
                  <a:pt x="875" y="0"/>
                </a:lnTo>
                <a:lnTo>
                  <a:pt x="1108" y="23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9324" y="5908676"/>
            <a:ext cx="419100" cy="252412"/>
          </a:xfrm>
          <a:custGeom>
            <a:avLst/>
            <a:gdLst>
              <a:gd name="T0" fmla="*/ 949 w 1166"/>
              <a:gd name="T1" fmla="*/ 565 h 700"/>
              <a:gd name="T2" fmla="*/ 664 w 1166"/>
              <a:gd name="T3" fmla="*/ 281 h 700"/>
              <a:gd name="T4" fmla="*/ 432 w 1166"/>
              <a:gd name="T5" fmla="*/ 514 h 700"/>
              <a:gd name="T6" fmla="*/ 0 w 1166"/>
              <a:gd name="T7" fmla="*/ 82 h 700"/>
              <a:gd name="T8" fmla="*/ 82 w 1166"/>
              <a:gd name="T9" fmla="*/ 0 h 700"/>
              <a:gd name="T10" fmla="*/ 432 w 1166"/>
              <a:gd name="T11" fmla="*/ 349 h 700"/>
              <a:gd name="T12" fmla="*/ 664 w 1166"/>
              <a:gd name="T13" fmla="*/ 117 h 700"/>
              <a:gd name="T14" fmla="*/ 1031 w 1166"/>
              <a:gd name="T15" fmla="*/ 483 h 700"/>
              <a:gd name="T16" fmla="*/ 1165 w 1166"/>
              <a:gd name="T17" fmla="*/ 349 h 700"/>
              <a:gd name="T18" fmla="*/ 1165 w 1166"/>
              <a:gd name="T19" fmla="*/ 699 h 700"/>
              <a:gd name="T20" fmla="*/ 815 w 1166"/>
              <a:gd name="T21" fmla="*/ 699 h 700"/>
              <a:gd name="T22" fmla="*/ 949 w 1166"/>
              <a:gd name="T23" fmla="*/ 565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700">
                <a:moveTo>
                  <a:pt x="949" y="565"/>
                </a:moveTo>
                <a:lnTo>
                  <a:pt x="664" y="281"/>
                </a:lnTo>
                <a:lnTo>
                  <a:pt x="432" y="514"/>
                </a:lnTo>
                <a:lnTo>
                  <a:pt x="0" y="82"/>
                </a:lnTo>
                <a:lnTo>
                  <a:pt x="82" y="0"/>
                </a:lnTo>
                <a:lnTo>
                  <a:pt x="432" y="349"/>
                </a:lnTo>
                <a:lnTo>
                  <a:pt x="664" y="117"/>
                </a:lnTo>
                <a:lnTo>
                  <a:pt x="1031" y="483"/>
                </a:lnTo>
                <a:lnTo>
                  <a:pt x="1165" y="349"/>
                </a:lnTo>
                <a:lnTo>
                  <a:pt x="1165" y="699"/>
                </a:lnTo>
                <a:lnTo>
                  <a:pt x="815" y="699"/>
                </a:lnTo>
                <a:lnTo>
                  <a:pt x="949" y="565"/>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20249" y="5826125"/>
            <a:ext cx="463550" cy="419100"/>
          </a:xfrm>
          <a:custGeom>
            <a:avLst/>
            <a:gdLst>
              <a:gd name="T0" fmla="*/ 870 w 1287"/>
              <a:gd name="T1" fmla="*/ 875 h 1166"/>
              <a:gd name="T2" fmla="*/ 1059 w 1287"/>
              <a:gd name="T3" fmla="*/ 875 h 1166"/>
              <a:gd name="T4" fmla="*/ 963 w 1287"/>
              <a:gd name="T5" fmla="*/ 621 h 1166"/>
              <a:gd name="T6" fmla="*/ 870 w 1287"/>
              <a:gd name="T7" fmla="*/ 875 h 1166"/>
              <a:gd name="T8" fmla="*/ 1023 w 1287"/>
              <a:gd name="T9" fmla="*/ 465 h 1166"/>
              <a:gd name="T10" fmla="*/ 1286 w 1287"/>
              <a:gd name="T11" fmla="*/ 1165 h 1166"/>
              <a:gd name="T12" fmla="*/ 1168 w 1287"/>
              <a:gd name="T13" fmla="*/ 1165 h 1166"/>
              <a:gd name="T14" fmla="*/ 1102 w 1287"/>
              <a:gd name="T15" fmla="*/ 990 h 1166"/>
              <a:gd name="T16" fmla="*/ 826 w 1287"/>
              <a:gd name="T17" fmla="*/ 990 h 1166"/>
              <a:gd name="T18" fmla="*/ 761 w 1287"/>
              <a:gd name="T19" fmla="*/ 1165 h 1166"/>
              <a:gd name="T20" fmla="*/ 643 w 1287"/>
              <a:gd name="T21" fmla="*/ 1165 h 1166"/>
              <a:gd name="T22" fmla="*/ 906 w 1287"/>
              <a:gd name="T23" fmla="*/ 465 h 1166"/>
              <a:gd name="T24" fmla="*/ 1023 w 1287"/>
              <a:gd name="T25" fmla="*/ 465 h 1166"/>
              <a:gd name="T26" fmla="*/ 695 w 1287"/>
              <a:gd name="T27" fmla="*/ 760 h 1166"/>
              <a:gd name="T28" fmla="*/ 648 w 1287"/>
              <a:gd name="T29" fmla="*/ 880 h 1166"/>
              <a:gd name="T30" fmla="*/ 468 w 1287"/>
              <a:gd name="T31" fmla="*/ 700 h 1166"/>
              <a:gd name="T32" fmla="*/ 175 w 1287"/>
              <a:gd name="T33" fmla="*/ 990 h 1166"/>
              <a:gd name="T34" fmla="*/ 93 w 1287"/>
              <a:gd name="T35" fmla="*/ 908 h 1166"/>
              <a:gd name="T36" fmla="*/ 391 w 1287"/>
              <a:gd name="T37" fmla="*/ 615 h 1166"/>
              <a:gd name="T38" fmla="*/ 216 w 1287"/>
              <a:gd name="T39" fmla="*/ 350 h 1166"/>
              <a:gd name="T40" fmla="*/ 334 w 1287"/>
              <a:gd name="T41" fmla="*/ 350 h 1166"/>
              <a:gd name="T42" fmla="*/ 468 w 1287"/>
              <a:gd name="T43" fmla="*/ 544 h 1166"/>
              <a:gd name="T44" fmla="*/ 654 w 1287"/>
              <a:gd name="T45" fmla="*/ 233 h 1166"/>
              <a:gd name="T46" fmla="*/ 0 w 1287"/>
              <a:gd name="T47" fmla="*/ 233 h 1166"/>
              <a:gd name="T48" fmla="*/ 0 w 1287"/>
              <a:gd name="T49" fmla="*/ 115 h 1166"/>
              <a:gd name="T50" fmla="*/ 411 w 1287"/>
              <a:gd name="T51" fmla="*/ 115 h 1166"/>
              <a:gd name="T52" fmla="*/ 411 w 1287"/>
              <a:gd name="T53" fmla="*/ 0 h 1166"/>
              <a:gd name="T54" fmla="*/ 525 w 1287"/>
              <a:gd name="T55" fmla="*/ 0 h 1166"/>
              <a:gd name="T56" fmla="*/ 525 w 1287"/>
              <a:gd name="T57" fmla="*/ 115 h 1166"/>
              <a:gd name="T58" fmla="*/ 936 w 1287"/>
              <a:gd name="T59" fmla="*/ 115 h 1166"/>
              <a:gd name="T60" fmla="*/ 936 w 1287"/>
              <a:gd name="T61" fmla="*/ 233 h 1166"/>
              <a:gd name="T62" fmla="*/ 763 w 1287"/>
              <a:gd name="T63" fmla="*/ 233 h 1166"/>
              <a:gd name="T64" fmla="*/ 547 w 1287"/>
              <a:gd name="T65" fmla="*/ 613 h 1166"/>
              <a:gd name="T66" fmla="*/ 545 w 1287"/>
              <a:gd name="T67" fmla="*/ 615 h 1166"/>
              <a:gd name="T68" fmla="*/ 695 w 1287"/>
              <a:gd name="T69" fmla="*/ 76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7" h="1166">
                <a:moveTo>
                  <a:pt x="870" y="875"/>
                </a:moveTo>
                <a:lnTo>
                  <a:pt x="1059" y="875"/>
                </a:lnTo>
                <a:lnTo>
                  <a:pt x="963" y="621"/>
                </a:lnTo>
                <a:lnTo>
                  <a:pt x="870" y="875"/>
                </a:lnTo>
                <a:close/>
                <a:moveTo>
                  <a:pt x="1023" y="465"/>
                </a:moveTo>
                <a:lnTo>
                  <a:pt x="1286" y="1165"/>
                </a:lnTo>
                <a:lnTo>
                  <a:pt x="1168" y="1165"/>
                </a:lnTo>
                <a:lnTo>
                  <a:pt x="1102" y="990"/>
                </a:lnTo>
                <a:lnTo>
                  <a:pt x="826" y="990"/>
                </a:lnTo>
                <a:lnTo>
                  <a:pt x="761" y="1165"/>
                </a:lnTo>
                <a:lnTo>
                  <a:pt x="643" y="1165"/>
                </a:lnTo>
                <a:lnTo>
                  <a:pt x="906" y="465"/>
                </a:lnTo>
                <a:lnTo>
                  <a:pt x="1023" y="465"/>
                </a:lnTo>
                <a:close/>
                <a:moveTo>
                  <a:pt x="695" y="760"/>
                </a:moveTo>
                <a:lnTo>
                  <a:pt x="648" y="880"/>
                </a:lnTo>
                <a:lnTo>
                  <a:pt x="468" y="700"/>
                </a:lnTo>
                <a:lnTo>
                  <a:pt x="175" y="990"/>
                </a:lnTo>
                <a:lnTo>
                  <a:pt x="93" y="908"/>
                </a:lnTo>
                <a:lnTo>
                  <a:pt x="391" y="615"/>
                </a:lnTo>
                <a:cubicBezTo>
                  <a:pt x="318" y="533"/>
                  <a:pt x="260" y="446"/>
                  <a:pt x="216" y="350"/>
                </a:cubicBezTo>
                <a:lnTo>
                  <a:pt x="334" y="350"/>
                </a:lnTo>
                <a:cubicBezTo>
                  <a:pt x="370" y="418"/>
                  <a:pt x="413" y="484"/>
                  <a:pt x="468" y="544"/>
                </a:cubicBezTo>
                <a:cubicBezTo>
                  <a:pt x="553" y="451"/>
                  <a:pt x="616" y="345"/>
                  <a:pt x="654" y="233"/>
                </a:cubicBezTo>
                <a:lnTo>
                  <a:pt x="0" y="233"/>
                </a:lnTo>
                <a:lnTo>
                  <a:pt x="0" y="115"/>
                </a:lnTo>
                <a:lnTo>
                  <a:pt x="411" y="115"/>
                </a:lnTo>
                <a:lnTo>
                  <a:pt x="411" y="0"/>
                </a:lnTo>
                <a:lnTo>
                  <a:pt x="525" y="0"/>
                </a:lnTo>
                <a:lnTo>
                  <a:pt x="525" y="115"/>
                </a:lnTo>
                <a:lnTo>
                  <a:pt x="936" y="115"/>
                </a:lnTo>
                <a:lnTo>
                  <a:pt x="936" y="233"/>
                </a:lnTo>
                <a:lnTo>
                  <a:pt x="763" y="233"/>
                </a:lnTo>
                <a:cubicBezTo>
                  <a:pt x="720" y="369"/>
                  <a:pt x="649" y="500"/>
                  <a:pt x="547" y="613"/>
                </a:cubicBezTo>
                <a:lnTo>
                  <a:pt x="545" y="615"/>
                </a:lnTo>
                <a:lnTo>
                  <a:pt x="695" y="76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83901" y="5908677"/>
            <a:ext cx="168275" cy="168275"/>
          </a:xfrm>
          <a:custGeom>
            <a:avLst/>
            <a:gdLst>
              <a:gd name="T0" fmla="*/ 0 w 469"/>
              <a:gd name="T1" fmla="*/ 117 h 468"/>
              <a:gd name="T2" fmla="*/ 0 w 469"/>
              <a:gd name="T3" fmla="*/ 0 h 468"/>
              <a:gd name="T4" fmla="*/ 350 w 469"/>
              <a:gd name="T5" fmla="*/ 0 h 468"/>
              <a:gd name="T6" fmla="*/ 468 w 469"/>
              <a:gd name="T7" fmla="*/ 117 h 468"/>
              <a:gd name="T8" fmla="*/ 468 w 469"/>
              <a:gd name="T9" fmla="*/ 467 h 468"/>
              <a:gd name="T10" fmla="*/ 350 w 469"/>
              <a:gd name="T11" fmla="*/ 467 h 468"/>
              <a:gd name="T12" fmla="*/ 350 w 469"/>
              <a:gd name="T13" fmla="*/ 117 h 468"/>
              <a:gd name="T14" fmla="*/ 0 w 469"/>
              <a:gd name="T15" fmla="*/ 117 h 4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 h="468">
                <a:moveTo>
                  <a:pt x="0" y="117"/>
                </a:moveTo>
                <a:lnTo>
                  <a:pt x="0" y="0"/>
                </a:lnTo>
                <a:lnTo>
                  <a:pt x="350" y="0"/>
                </a:lnTo>
                <a:cubicBezTo>
                  <a:pt x="413" y="0"/>
                  <a:pt x="468" y="54"/>
                  <a:pt x="468" y="117"/>
                </a:cubicBezTo>
                <a:lnTo>
                  <a:pt x="468" y="467"/>
                </a:lnTo>
                <a:lnTo>
                  <a:pt x="350" y="467"/>
                </a:lnTo>
                <a:lnTo>
                  <a:pt x="350" y="117"/>
                </a:lnTo>
                <a:lnTo>
                  <a:pt x="0" y="117"/>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3195661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9" y="637382"/>
            <a:ext cx="377825" cy="377825"/>
          </a:xfrm>
          <a:custGeom>
            <a:avLst/>
            <a:gdLst>
              <a:gd name="T0" fmla="*/ 123 w 1051"/>
              <a:gd name="T1" fmla="*/ 117 h 1050"/>
              <a:gd name="T2" fmla="*/ 927 w 1051"/>
              <a:gd name="T3" fmla="*/ 117 h 1050"/>
              <a:gd name="T4" fmla="*/ 872 w 1051"/>
              <a:gd name="T5" fmla="*/ 57 h 1050"/>
              <a:gd name="T6" fmla="*/ 172 w 1051"/>
              <a:gd name="T7" fmla="*/ 57 h 1050"/>
              <a:gd name="T8" fmla="*/ 123 w 1051"/>
              <a:gd name="T9" fmla="*/ 117 h 1050"/>
              <a:gd name="T10" fmla="*/ 525 w 1051"/>
              <a:gd name="T11" fmla="*/ 380 h 1050"/>
              <a:gd name="T12" fmla="*/ 205 w 1051"/>
              <a:gd name="T13" fmla="*/ 699 h 1050"/>
              <a:gd name="T14" fmla="*/ 407 w 1051"/>
              <a:gd name="T15" fmla="*/ 699 h 1050"/>
              <a:gd name="T16" fmla="*/ 407 w 1051"/>
              <a:gd name="T17" fmla="*/ 817 h 1050"/>
              <a:gd name="T18" fmla="*/ 643 w 1051"/>
              <a:gd name="T19" fmla="*/ 817 h 1050"/>
              <a:gd name="T20" fmla="*/ 643 w 1051"/>
              <a:gd name="T21" fmla="*/ 699 h 1050"/>
              <a:gd name="T22" fmla="*/ 845 w 1051"/>
              <a:gd name="T23" fmla="*/ 699 h 1050"/>
              <a:gd name="T24" fmla="*/ 525 w 1051"/>
              <a:gd name="T25" fmla="*/ 380 h 1050"/>
              <a:gd name="T26" fmla="*/ 1023 w 1051"/>
              <a:gd name="T27" fmla="*/ 128 h 1050"/>
              <a:gd name="T28" fmla="*/ 1050 w 1051"/>
              <a:gd name="T29" fmla="*/ 205 h 1050"/>
              <a:gd name="T30" fmla="*/ 1050 w 1051"/>
              <a:gd name="T31" fmla="*/ 932 h 1050"/>
              <a:gd name="T32" fmla="*/ 932 w 1051"/>
              <a:gd name="T33" fmla="*/ 1049 h 1050"/>
              <a:gd name="T34" fmla="*/ 118 w 1051"/>
              <a:gd name="T35" fmla="*/ 1049 h 1050"/>
              <a:gd name="T36" fmla="*/ 0 w 1051"/>
              <a:gd name="T37" fmla="*/ 932 h 1050"/>
              <a:gd name="T38" fmla="*/ 0 w 1051"/>
              <a:gd name="T39" fmla="*/ 205 h 1050"/>
              <a:gd name="T40" fmla="*/ 27 w 1051"/>
              <a:gd name="T41" fmla="*/ 128 h 1050"/>
              <a:gd name="T42" fmla="*/ 107 w 1051"/>
              <a:gd name="T43" fmla="*/ 32 h 1050"/>
              <a:gd name="T44" fmla="*/ 175 w 1051"/>
              <a:gd name="T45" fmla="*/ 0 h 1050"/>
              <a:gd name="T46" fmla="*/ 875 w 1051"/>
              <a:gd name="T47" fmla="*/ 0 h 1050"/>
              <a:gd name="T48" fmla="*/ 943 w 1051"/>
              <a:gd name="T49" fmla="*/ 32 h 1050"/>
              <a:gd name="T50" fmla="*/ 1023 w 1051"/>
              <a:gd name="T51" fmla="*/ 12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050">
                <a:moveTo>
                  <a:pt x="123" y="117"/>
                </a:moveTo>
                <a:lnTo>
                  <a:pt x="927" y="117"/>
                </a:lnTo>
                <a:lnTo>
                  <a:pt x="872" y="57"/>
                </a:lnTo>
                <a:lnTo>
                  <a:pt x="172" y="57"/>
                </a:lnTo>
                <a:lnTo>
                  <a:pt x="123" y="117"/>
                </a:lnTo>
                <a:close/>
                <a:moveTo>
                  <a:pt x="525" y="380"/>
                </a:moveTo>
                <a:lnTo>
                  <a:pt x="205" y="699"/>
                </a:lnTo>
                <a:lnTo>
                  <a:pt x="407" y="699"/>
                </a:lnTo>
                <a:lnTo>
                  <a:pt x="407" y="817"/>
                </a:lnTo>
                <a:lnTo>
                  <a:pt x="643" y="817"/>
                </a:lnTo>
                <a:lnTo>
                  <a:pt x="643" y="699"/>
                </a:lnTo>
                <a:lnTo>
                  <a:pt x="845" y="699"/>
                </a:lnTo>
                <a:lnTo>
                  <a:pt x="525" y="380"/>
                </a:lnTo>
                <a:close/>
                <a:moveTo>
                  <a:pt x="1023" y="128"/>
                </a:moveTo>
                <a:cubicBezTo>
                  <a:pt x="1039" y="147"/>
                  <a:pt x="1050" y="177"/>
                  <a:pt x="1050" y="205"/>
                </a:cubicBezTo>
                <a:lnTo>
                  <a:pt x="1050" y="932"/>
                </a:lnTo>
                <a:cubicBezTo>
                  <a:pt x="1050" y="995"/>
                  <a:pt x="995" y="1049"/>
                  <a:pt x="932" y="1049"/>
                </a:cubicBezTo>
                <a:lnTo>
                  <a:pt x="118" y="1049"/>
                </a:lnTo>
                <a:cubicBezTo>
                  <a:pt x="52" y="1049"/>
                  <a:pt x="0" y="995"/>
                  <a:pt x="0" y="932"/>
                </a:cubicBezTo>
                <a:lnTo>
                  <a:pt x="0" y="205"/>
                </a:lnTo>
                <a:cubicBezTo>
                  <a:pt x="0" y="177"/>
                  <a:pt x="11" y="147"/>
                  <a:pt x="27" y="128"/>
                </a:cubicBezTo>
                <a:lnTo>
                  <a:pt x="107" y="32"/>
                </a:lnTo>
                <a:cubicBezTo>
                  <a:pt x="123" y="13"/>
                  <a:pt x="148" y="0"/>
                  <a:pt x="175" y="0"/>
                </a:cubicBezTo>
                <a:lnTo>
                  <a:pt x="875" y="0"/>
                </a:lnTo>
                <a:cubicBezTo>
                  <a:pt x="902" y="0"/>
                  <a:pt x="927" y="13"/>
                  <a:pt x="943" y="32"/>
                </a:cubicBezTo>
                <a:lnTo>
                  <a:pt x="1023" y="12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52649" y="637382"/>
            <a:ext cx="336550" cy="377825"/>
          </a:xfrm>
          <a:custGeom>
            <a:avLst/>
            <a:gdLst>
              <a:gd name="T0" fmla="*/ 0 w 936"/>
              <a:gd name="T1" fmla="*/ 0 h 1050"/>
              <a:gd name="T2" fmla="*/ 935 w 936"/>
              <a:gd name="T3" fmla="*/ 0 h 1050"/>
              <a:gd name="T4" fmla="*/ 935 w 936"/>
              <a:gd name="T5" fmla="*/ 117 h 1050"/>
              <a:gd name="T6" fmla="*/ 0 w 936"/>
              <a:gd name="T7" fmla="*/ 117 h 1050"/>
              <a:gd name="T8" fmla="*/ 0 w 936"/>
              <a:gd name="T9" fmla="*/ 0 h 1050"/>
              <a:gd name="T10" fmla="*/ 235 w 936"/>
              <a:gd name="T11" fmla="*/ 467 h 1050"/>
              <a:gd name="T12" fmla="*/ 467 w 936"/>
              <a:gd name="T13" fmla="*/ 232 h 1050"/>
              <a:gd name="T14" fmla="*/ 700 w 936"/>
              <a:gd name="T15" fmla="*/ 467 h 1050"/>
              <a:gd name="T16" fmla="*/ 525 w 936"/>
              <a:gd name="T17" fmla="*/ 467 h 1050"/>
              <a:gd name="T18" fmla="*/ 525 w 936"/>
              <a:gd name="T19" fmla="*/ 1049 h 1050"/>
              <a:gd name="T20" fmla="*/ 410 w 936"/>
              <a:gd name="T21" fmla="*/ 1049 h 1050"/>
              <a:gd name="T22" fmla="*/ 410 w 936"/>
              <a:gd name="T23" fmla="*/ 467 h 1050"/>
              <a:gd name="T24" fmla="*/ 235 w 936"/>
              <a:gd name="T25" fmla="*/ 46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050">
                <a:moveTo>
                  <a:pt x="0" y="0"/>
                </a:moveTo>
                <a:lnTo>
                  <a:pt x="935" y="0"/>
                </a:lnTo>
                <a:lnTo>
                  <a:pt x="935" y="117"/>
                </a:lnTo>
                <a:lnTo>
                  <a:pt x="0" y="117"/>
                </a:lnTo>
                <a:lnTo>
                  <a:pt x="0" y="0"/>
                </a:lnTo>
                <a:close/>
                <a:moveTo>
                  <a:pt x="235" y="467"/>
                </a:moveTo>
                <a:lnTo>
                  <a:pt x="467" y="232"/>
                </a:lnTo>
                <a:lnTo>
                  <a:pt x="700" y="467"/>
                </a:lnTo>
                <a:lnTo>
                  <a:pt x="525" y="467"/>
                </a:lnTo>
                <a:lnTo>
                  <a:pt x="525" y="1049"/>
                </a:lnTo>
                <a:lnTo>
                  <a:pt x="410" y="1049"/>
                </a:lnTo>
                <a:lnTo>
                  <a:pt x="410" y="467"/>
                </a:lnTo>
                <a:lnTo>
                  <a:pt x="235" y="46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27387" y="594518"/>
            <a:ext cx="336550" cy="463550"/>
          </a:xfrm>
          <a:custGeom>
            <a:avLst/>
            <a:gdLst>
              <a:gd name="T0" fmla="*/ 0 w 936"/>
              <a:gd name="T1" fmla="*/ 585 h 1286"/>
              <a:gd name="T2" fmla="*/ 935 w 936"/>
              <a:gd name="T3" fmla="*/ 585 h 1286"/>
              <a:gd name="T4" fmla="*/ 935 w 936"/>
              <a:gd name="T5" fmla="*/ 700 h 1286"/>
              <a:gd name="T6" fmla="*/ 0 w 936"/>
              <a:gd name="T7" fmla="*/ 700 h 1286"/>
              <a:gd name="T8" fmla="*/ 0 w 936"/>
              <a:gd name="T9" fmla="*/ 585 h 1286"/>
              <a:gd name="T10" fmla="*/ 700 w 936"/>
              <a:gd name="T11" fmla="*/ 235 h 1286"/>
              <a:gd name="T12" fmla="*/ 468 w 936"/>
              <a:gd name="T13" fmla="*/ 468 h 1286"/>
              <a:gd name="T14" fmla="*/ 235 w 936"/>
              <a:gd name="T15" fmla="*/ 235 h 1286"/>
              <a:gd name="T16" fmla="*/ 410 w 936"/>
              <a:gd name="T17" fmla="*/ 235 h 1286"/>
              <a:gd name="T18" fmla="*/ 410 w 936"/>
              <a:gd name="T19" fmla="*/ 0 h 1286"/>
              <a:gd name="T20" fmla="*/ 525 w 936"/>
              <a:gd name="T21" fmla="*/ 0 h 1286"/>
              <a:gd name="T22" fmla="*/ 525 w 936"/>
              <a:gd name="T23" fmla="*/ 235 h 1286"/>
              <a:gd name="T24" fmla="*/ 700 w 936"/>
              <a:gd name="T25" fmla="*/ 235 h 1286"/>
              <a:gd name="T26" fmla="*/ 235 w 936"/>
              <a:gd name="T27" fmla="*/ 1050 h 1286"/>
              <a:gd name="T28" fmla="*/ 468 w 936"/>
              <a:gd name="T29" fmla="*/ 817 h 1286"/>
              <a:gd name="T30" fmla="*/ 700 w 936"/>
              <a:gd name="T31" fmla="*/ 1050 h 1286"/>
              <a:gd name="T32" fmla="*/ 525 w 936"/>
              <a:gd name="T33" fmla="*/ 1050 h 1286"/>
              <a:gd name="T34" fmla="*/ 525 w 936"/>
              <a:gd name="T35" fmla="*/ 1285 h 1286"/>
              <a:gd name="T36" fmla="*/ 410 w 936"/>
              <a:gd name="T37" fmla="*/ 1285 h 1286"/>
              <a:gd name="T38" fmla="*/ 410 w 936"/>
              <a:gd name="T39" fmla="*/ 1050 h 1286"/>
              <a:gd name="T40" fmla="*/ 235 w 936"/>
              <a:gd name="T41" fmla="*/ 10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286">
                <a:moveTo>
                  <a:pt x="0" y="585"/>
                </a:moveTo>
                <a:lnTo>
                  <a:pt x="935" y="585"/>
                </a:lnTo>
                <a:lnTo>
                  <a:pt x="935" y="700"/>
                </a:lnTo>
                <a:lnTo>
                  <a:pt x="0" y="700"/>
                </a:lnTo>
                <a:lnTo>
                  <a:pt x="0" y="585"/>
                </a:lnTo>
                <a:close/>
                <a:moveTo>
                  <a:pt x="700" y="235"/>
                </a:moveTo>
                <a:lnTo>
                  <a:pt x="468" y="468"/>
                </a:lnTo>
                <a:lnTo>
                  <a:pt x="235" y="235"/>
                </a:lnTo>
                <a:lnTo>
                  <a:pt x="410" y="235"/>
                </a:lnTo>
                <a:lnTo>
                  <a:pt x="410" y="0"/>
                </a:lnTo>
                <a:lnTo>
                  <a:pt x="525" y="0"/>
                </a:lnTo>
                <a:lnTo>
                  <a:pt x="525" y="235"/>
                </a:lnTo>
                <a:lnTo>
                  <a:pt x="700" y="235"/>
                </a:lnTo>
                <a:close/>
                <a:moveTo>
                  <a:pt x="235" y="1050"/>
                </a:moveTo>
                <a:lnTo>
                  <a:pt x="468" y="817"/>
                </a:lnTo>
                <a:lnTo>
                  <a:pt x="700" y="1050"/>
                </a:lnTo>
                <a:lnTo>
                  <a:pt x="525" y="1050"/>
                </a:lnTo>
                <a:lnTo>
                  <a:pt x="525" y="1285"/>
                </a:lnTo>
                <a:lnTo>
                  <a:pt x="410" y="1285"/>
                </a:lnTo>
                <a:lnTo>
                  <a:pt x="410" y="1050"/>
                </a:lnTo>
                <a:lnTo>
                  <a:pt x="235"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02124" y="637382"/>
            <a:ext cx="336550" cy="377825"/>
          </a:xfrm>
          <a:custGeom>
            <a:avLst/>
            <a:gdLst>
              <a:gd name="T0" fmla="*/ 0 w 936"/>
              <a:gd name="T1" fmla="*/ 932 h 1050"/>
              <a:gd name="T2" fmla="*/ 935 w 936"/>
              <a:gd name="T3" fmla="*/ 932 h 1050"/>
              <a:gd name="T4" fmla="*/ 935 w 936"/>
              <a:gd name="T5" fmla="*/ 1049 h 1050"/>
              <a:gd name="T6" fmla="*/ 0 w 936"/>
              <a:gd name="T7" fmla="*/ 1049 h 1050"/>
              <a:gd name="T8" fmla="*/ 0 w 936"/>
              <a:gd name="T9" fmla="*/ 932 h 1050"/>
              <a:gd name="T10" fmla="*/ 700 w 936"/>
              <a:gd name="T11" fmla="*/ 582 h 1050"/>
              <a:gd name="T12" fmla="*/ 467 w 936"/>
              <a:gd name="T13" fmla="*/ 817 h 1050"/>
              <a:gd name="T14" fmla="*/ 235 w 936"/>
              <a:gd name="T15" fmla="*/ 582 h 1050"/>
              <a:gd name="T16" fmla="*/ 410 w 936"/>
              <a:gd name="T17" fmla="*/ 582 h 1050"/>
              <a:gd name="T18" fmla="*/ 410 w 936"/>
              <a:gd name="T19" fmla="*/ 0 h 1050"/>
              <a:gd name="T20" fmla="*/ 525 w 936"/>
              <a:gd name="T21" fmla="*/ 0 h 1050"/>
              <a:gd name="T22" fmla="*/ 525 w 936"/>
              <a:gd name="T23" fmla="*/ 582 h 1050"/>
              <a:gd name="T24" fmla="*/ 700 w 936"/>
              <a:gd name="T2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050">
                <a:moveTo>
                  <a:pt x="0" y="932"/>
                </a:moveTo>
                <a:lnTo>
                  <a:pt x="935" y="932"/>
                </a:lnTo>
                <a:lnTo>
                  <a:pt x="935" y="1049"/>
                </a:lnTo>
                <a:lnTo>
                  <a:pt x="0" y="1049"/>
                </a:lnTo>
                <a:lnTo>
                  <a:pt x="0" y="932"/>
                </a:lnTo>
                <a:close/>
                <a:moveTo>
                  <a:pt x="700" y="582"/>
                </a:moveTo>
                <a:lnTo>
                  <a:pt x="467" y="817"/>
                </a:lnTo>
                <a:lnTo>
                  <a:pt x="235" y="582"/>
                </a:lnTo>
                <a:lnTo>
                  <a:pt x="410" y="582"/>
                </a:lnTo>
                <a:lnTo>
                  <a:pt x="410" y="0"/>
                </a:lnTo>
                <a:lnTo>
                  <a:pt x="525" y="0"/>
                </a:lnTo>
                <a:lnTo>
                  <a:pt x="525" y="582"/>
                </a:lnTo>
                <a:lnTo>
                  <a:pt x="700"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56226" y="594518"/>
            <a:ext cx="377825" cy="463550"/>
          </a:xfrm>
          <a:custGeom>
            <a:avLst/>
            <a:gdLst>
              <a:gd name="T0" fmla="*/ 407 w 1051"/>
              <a:gd name="T1" fmla="*/ 935 h 1286"/>
              <a:gd name="T2" fmla="*/ 875 w 1051"/>
              <a:gd name="T3" fmla="*/ 468 h 1286"/>
              <a:gd name="T4" fmla="*/ 793 w 1051"/>
              <a:gd name="T5" fmla="*/ 386 h 1286"/>
              <a:gd name="T6" fmla="*/ 407 w 1051"/>
              <a:gd name="T7" fmla="*/ 768 h 1286"/>
              <a:gd name="T8" fmla="*/ 257 w 1051"/>
              <a:gd name="T9" fmla="*/ 618 h 1286"/>
              <a:gd name="T10" fmla="*/ 175 w 1051"/>
              <a:gd name="T11" fmla="*/ 700 h 1286"/>
              <a:gd name="T12" fmla="*/ 407 w 1051"/>
              <a:gd name="T13" fmla="*/ 935 h 1286"/>
              <a:gd name="T14" fmla="*/ 525 w 1051"/>
              <a:gd name="T15" fmla="*/ 0 h 1286"/>
              <a:gd name="T16" fmla="*/ 1050 w 1051"/>
              <a:gd name="T17" fmla="*/ 235 h 1286"/>
              <a:gd name="T18" fmla="*/ 1050 w 1051"/>
              <a:gd name="T19" fmla="*/ 585 h 1286"/>
              <a:gd name="T20" fmla="*/ 525 w 1051"/>
              <a:gd name="T21" fmla="*/ 1285 h 1286"/>
              <a:gd name="T22" fmla="*/ 0 w 1051"/>
              <a:gd name="T23" fmla="*/ 585 h 1286"/>
              <a:gd name="T24" fmla="*/ 0 w 1051"/>
              <a:gd name="T25" fmla="*/ 235 h 1286"/>
              <a:gd name="T26" fmla="*/ 525 w 1051"/>
              <a:gd name="T27"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286">
                <a:moveTo>
                  <a:pt x="407" y="935"/>
                </a:moveTo>
                <a:lnTo>
                  <a:pt x="875" y="468"/>
                </a:lnTo>
                <a:lnTo>
                  <a:pt x="793" y="386"/>
                </a:lnTo>
                <a:lnTo>
                  <a:pt x="407" y="768"/>
                </a:lnTo>
                <a:lnTo>
                  <a:pt x="257" y="618"/>
                </a:lnTo>
                <a:lnTo>
                  <a:pt x="175" y="700"/>
                </a:lnTo>
                <a:lnTo>
                  <a:pt x="407" y="935"/>
                </a:lnTo>
                <a:close/>
                <a:moveTo>
                  <a:pt x="525" y="0"/>
                </a:moveTo>
                <a:lnTo>
                  <a:pt x="1050" y="235"/>
                </a:lnTo>
                <a:lnTo>
                  <a:pt x="1050" y="585"/>
                </a:lnTo>
                <a:cubicBezTo>
                  <a:pt x="1050" y="908"/>
                  <a:pt x="826" y="1211"/>
                  <a:pt x="525" y="1285"/>
                </a:cubicBezTo>
                <a:cubicBezTo>
                  <a:pt x="224" y="1211"/>
                  <a:pt x="0" y="908"/>
                  <a:pt x="0" y="585"/>
                </a:cubicBezTo>
                <a:lnTo>
                  <a:pt x="0" y="235"/>
                </a:lnTo>
                <a:lnTo>
                  <a:pt x="525"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70649" y="604044"/>
            <a:ext cx="298450" cy="446088"/>
          </a:xfrm>
          <a:custGeom>
            <a:avLst/>
            <a:gdLst>
              <a:gd name="T0" fmla="*/ 828 w 829"/>
              <a:gd name="T1" fmla="*/ 350 h 1240"/>
              <a:gd name="T2" fmla="*/ 828 w 829"/>
              <a:gd name="T3" fmla="*/ 585 h 1240"/>
              <a:gd name="T4" fmla="*/ 771 w 829"/>
              <a:gd name="T5" fmla="*/ 585 h 1240"/>
              <a:gd name="T6" fmla="*/ 771 w 829"/>
              <a:gd name="T7" fmla="*/ 700 h 1240"/>
              <a:gd name="T8" fmla="*/ 653 w 829"/>
              <a:gd name="T9" fmla="*/ 818 h 1240"/>
              <a:gd name="T10" fmla="*/ 478 w 829"/>
              <a:gd name="T11" fmla="*/ 818 h 1240"/>
              <a:gd name="T12" fmla="*/ 478 w 829"/>
              <a:gd name="T13" fmla="*/ 995 h 1240"/>
              <a:gd name="T14" fmla="*/ 550 w 829"/>
              <a:gd name="T15" fmla="*/ 1110 h 1240"/>
              <a:gd name="T16" fmla="*/ 421 w 829"/>
              <a:gd name="T17" fmla="*/ 1239 h 1240"/>
              <a:gd name="T18" fmla="*/ 293 w 829"/>
              <a:gd name="T19" fmla="*/ 1110 h 1240"/>
              <a:gd name="T20" fmla="*/ 364 w 829"/>
              <a:gd name="T21" fmla="*/ 995 h 1240"/>
              <a:gd name="T22" fmla="*/ 364 w 829"/>
              <a:gd name="T23" fmla="*/ 818 h 1240"/>
              <a:gd name="T24" fmla="*/ 189 w 829"/>
              <a:gd name="T25" fmla="*/ 818 h 1240"/>
              <a:gd name="T26" fmla="*/ 71 w 829"/>
              <a:gd name="T27" fmla="*/ 700 h 1240"/>
              <a:gd name="T28" fmla="*/ 71 w 829"/>
              <a:gd name="T29" fmla="*/ 580 h 1240"/>
              <a:gd name="T30" fmla="*/ 0 w 829"/>
              <a:gd name="T31" fmla="*/ 468 h 1240"/>
              <a:gd name="T32" fmla="*/ 128 w 829"/>
              <a:gd name="T33" fmla="*/ 339 h 1240"/>
              <a:gd name="T34" fmla="*/ 257 w 829"/>
              <a:gd name="T35" fmla="*/ 468 h 1240"/>
              <a:gd name="T36" fmla="*/ 189 w 829"/>
              <a:gd name="T37" fmla="*/ 580 h 1240"/>
              <a:gd name="T38" fmla="*/ 189 w 829"/>
              <a:gd name="T39" fmla="*/ 700 h 1240"/>
              <a:gd name="T40" fmla="*/ 364 w 829"/>
              <a:gd name="T41" fmla="*/ 700 h 1240"/>
              <a:gd name="T42" fmla="*/ 364 w 829"/>
              <a:gd name="T43" fmla="*/ 235 h 1240"/>
              <a:gd name="T44" fmla="*/ 246 w 829"/>
              <a:gd name="T45" fmla="*/ 235 h 1240"/>
              <a:gd name="T46" fmla="*/ 421 w 829"/>
              <a:gd name="T47" fmla="*/ 0 h 1240"/>
              <a:gd name="T48" fmla="*/ 596 w 829"/>
              <a:gd name="T49" fmla="*/ 235 h 1240"/>
              <a:gd name="T50" fmla="*/ 478 w 829"/>
              <a:gd name="T51" fmla="*/ 235 h 1240"/>
              <a:gd name="T52" fmla="*/ 478 w 829"/>
              <a:gd name="T53" fmla="*/ 700 h 1240"/>
              <a:gd name="T54" fmla="*/ 653 w 829"/>
              <a:gd name="T55" fmla="*/ 700 h 1240"/>
              <a:gd name="T56" fmla="*/ 653 w 829"/>
              <a:gd name="T57" fmla="*/ 585 h 1240"/>
              <a:gd name="T58" fmla="*/ 596 w 829"/>
              <a:gd name="T59" fmla="*/ 585 h 1240"/>
              <a:gd name="T60" fmla="*/ 596 w 829"/>
              <a:gd name="T61" fmla="*/ 350 h 1240"/>
              <a:gd name="T62" fmla="*/ 828 w 829"/>
              <a:gd name="T63" fmla="*/ 350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9" h="1240">
                <a:moveTo>
                  <a:pt x="828" y="350"/>
                </a:moveTo>
                <a:lnTo>
                  <a:pt x="828" y="585"/>
                </a:lnTo>
                <a:lnTo>
                  <a:pt x="771" y="585"/>
                </a:lnTo>
                <a:lnTo>
                  <a:pt x="771" y="700"/>
                </a:lnTo>
                <a:cubicBezTo>
                  <a:pt x="771" y="766"/>
                  <a:pt x="719" y="818"/>
                  <a:pt x="653" y="818"/>
                </a:cubicBezTo>
                <a:lnTo>
                  <a:pt x="478" y="818"/>
                </a:lnTo>
                <a:lnTo>
                  <a:pt x="478" y="995"/>
                </a:lnTo>
                <a:cubicBezTo>
                  <a:pt x="519" y="1017"/>
                  <a:pt x="550" y="1061"/>
                  <a:pt x="550" y="1110"/>
                </a:cubicBezTo>
                <a:cubicBezTo>
                  <a:pt x="550" y="1181"/>
                  <a:pt x="492" y="1239"/>
                  <a:pt x="421" y="1239"/>
                </a:cubicBezTo>
                <a:cubicBezTo>
                  <a:pt x="350" y="1239"/>
                  <a:pt x="293" y="1181"/>
                  <a:pt x="293" y="1110"/>
                </a:cubicBezTo>
                <a:cubicBezTo>
                  <a:pt x="293" y="1061"/>
                  <a:pt x="323" y="1017"/>
                  <a:pt x="364" y="995"/>
                </a:cubicBezTo>
                <a:lnTo>
                  <a:pt x="364" y="818"/>
                </a:lnTo>
                <a:lnTo>
                  <a:pt x="189" y="818"/>
                </a:lnTo>
                <a:cubicBezTo>
                  <a:pt x="123" y="818"/>
                  <a:pt x="71" y="766"/>
                  <a:pt x="71" y="700"/>
                </a:cubicBezTo>
                <a:lnTo>
                  <a:pt x="71" y="580"/>
                </a:lnTo>
                <a:cubicBezTo>
                  <a:pt x="30" y="558"/>
                  <a:pt x="0" y="517"/>
                  <a:pt x="0" y="468"/>
                </a:cubicBezTo>
                <a:cubicBezTo>
                  <a:pt x="0" y="397"/>
                  <a:pt x="57" y="339"/>
                  <a:pt x="128" y="339"/>
                </a:cubicBezTo>
                <a:cubicBezTo>
                  <a:pt x="200" y="339"/>
                  <a:pt x="257" y="397"/>
                  <a:pt x="257" y="468"/>
                </a:cubicBezTo>
                <a:cubicBezTo>
                  <a:pt x="257" y="517"/>
                  <a:pt x="230" y="558"/>
                  <a:pt x="189" y="580"/>
                </a:cubicBezTo>
                <a:lnTo>
                  <a:pt x="189" y="700"/>
                </a:lnTo>
                <a:lnTo>
                  <a:pt x="364" y="700"/>
                </a:lnTo>
                <a:lnTo>
                  <a:pt x="364" y="235"/>
                </a:lnTo>
                <a:lnTo>
                  <a:pt x="246" y="235"/>
                </a:lnTo>
                <a:lnTo>
                  <a:pt x="421" y="0"/>
                </a:lnTo>
                <a:lnTo>
                  <a:pt x="596" y="235"/>
                </a:lnTo>
                <a:lnTo>
                  <a:pt x="478" y="235"/>
                </a:lnTo>
                <a:lnTo>
                  <a:pt x="478" y="700"/>
                </a:lnTo>
                <a:lnTo>
                  <a:pt x="653" y="700"/>
                </a:lnTo>
                <a:lnTo>
                  <a:pt x="653" y="585"/>
                </a:lnTo>
                <a:lnTo>
                  <a:pt x="596" y="585"/>
                </a:lnTo>
                <a:lnTo>
                  <a:pt x="596" y="350"/>
                </a:lnTo>
                <a:lnTo>
                  <a:pt x="828" y="350"/>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8239" y="624683"/>
            <a:ext cx="396875" cy="409575"/>
          </a:xfrm>
          <a:custGeom>
            <a:avLst/>
            <a:gdLst>
              <a:gd name="T0" fmla="*/ 607 w 1103"/>
              <a:gd name="T1" fmla="*/ 331 h 1138"/>
              <a:gd name="T2" fmla="*/ 607 w 1103"/>
              <a:gd name="T3" fmla="*/ 577 h 1138"/>
              <a:gd name="T4" fmla="*/ 809 w 1103"/>
              <a:gd name="T5" fmla="*/ 700 h 1138"/>
              <a:gd name="T6" fmla="*/ 768 w 1103"/>
              <a:gd name="T7" fmla="*/ 771 h 1138"/>
              <a:gd name="T8" fmla="*/ 520 w 1103"/>
              <a:gd name="T9" fmla="*/ 621 h 1138"/>
              <a:gd name="T10" fmla="*/ 520 w 1103"/>
              <a:gd name="T11" fmla="*/ 331 h 1138"/>
              <a:gd name="T12" fmla="*/ 607 w 1103"/>
              <a:gd name="T13" fmla="*/ 331 h 1138"/>
              <a:gd name="T14" fmla="*/ 705 w 1103"/>
              <a:gd name="T15" fmla="*/ 454 h 1138"/>
              <a:gd name="T16" fmla="*/ 867 w 1103"/>
              <a:gd name="T17" fmla="*/ 290 h 1138"/>
              <a:gd name="T18" fmla="*/ 290 w 1103"/>
              <a:gd name="T19" fmla="*/ 284 h 1138"/>
              <a:gd name="T20" fmla="*/ 290 w 1103"/>
              <a:gd name="T21" fmla="*/ 853 h 1138"/>
              <a:gd name="T22" fmla="*/ 867 w 1103"/>
              <a:gd name="T23" fmla="*/ 853 h 1138"/>
              <a:gd name="T24" fmla="*/ 984 w 1103"/>
              <a:gd name="T25" fmla="*/ 569 h 1138"/>
              <a:gd name="T26" fmla="*/ 1102 w 1103"/>
              <a:gd name="T27" fmla="*/ 569 h 1138"/>
              <a:gd name="T28" fmla="*/ 949 w 1103"/>
              <a:gd name="T29" fmla="*/ 935 h 1138"/>
              <a:gd name="T30" fmla="*/ 205 w 1103"/>
              <a:gd name="T31" fmla="*/ 935 h 1138"/>
              <a:gd name="T32" fmla="*/ 205 w 1103"/>
              <a:gd name="T33" fmla="*/ 202 h 1138"/>
              <a:gd name="T34" fmla="*/ 943 w 1103"/>
              <a:gd name="T35" fmla="*/ 202 h 1138"/>
              <a:gd name="T36" fmla="*/ 1102 w 1103"/>
              <a:gd name="T37" fmla="*/ 38 h 1138"/>
              <a:gd name="T38" fmla="*/ 1102 w 1103"/>
              <a:gd name="T39" fmla="*/ 454 h 1138"/>
              <a:gd name="T40" fmla="*/ 705 w 1103"/>
              <a:gd name="T41" fmla="*/ 454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3" h="1138">
                <a:moveTo>
                  <a:pt x="607" y="331"/>
                </a:moveTo>
                <a:lnTo>
                  <a:pt x="607" y="577"/>
                </a:lnTo>
                <a:lnTo>
                  <a:pt x="809" y="700"/>
                </a:lnTo>
                <a:lnTo>
                  <a:pt x="768" y="771"/>
                </a:lnTo>
                <a:lnTo>
                  <a:pt x="520" y="621"/>
                </a:lnTo>
                <a:lnTo>
                  <a:pt x="520" y="331"/>
                </a:lnTo>
                <a:lnTo>
                  <a:pt x="607" y="331"/>
                </a:lnTo>
                <a:close/>
                <a:moveTo>
                  <a:pt x="705" y="454"/>
                </a:moveTo>
                <a:lnTo>
                  <a:pt x="867" y="290"/>
                </a:lnTo>
                <a:cubicBezTo>
                  <a:pt x="708" y="131"/>
                  <a:pt x="449" y="125"/>
                  <a:pt x="290" y="284"/>
                </a:cubicBezTo>
                <a:cubicBezTo>
                  <a:pt x="132" y="442"/>
                  <a:pt x="132" y="694"/>
                  <a:pt x="290" y="853"/>
                </a:cubicBezTo>
                <a:cubicBezTo>
                  <a:pt x="449" y="1012"/>
                  <a:pt x="708" y="1012"/>
                  <a:pt x="867" y="853"/>
                </a:cubicBezTo>
                <a:cubicBezTo>
                  <a:pt x="946" y="774"/>
                  <a:pt x="984" y="683"/>
                  <a:pt x="984" y="569"/>
                </a:cubicBezTo>
                <a:lnTo>
                  <a:pt x="1102" y="569"/>
                </a:lnTo>
                <a:cubicBezTo>
                  <a:pt x="1102" y="683"/>
                  <a:pt x="1053" y="834"/>
                  <a:pt x="949" y="935"/>
                </a:cubicBezTo>
                <a:cubicBezTo>
                  <a:pt x="744" y="1137"/>
                  <a:pt x="410" y="1137"/>
                  <a:pt x="205" y="935"/>
                </a:cubicBezTo>
                <a:cubicBezTo>
                  <a:pt x="0" y="733"/>
                  <a:pt x="0" y="405"/>
                  <a:pt x="205" y="202"/>
                </a:cubicBezTo>
                <a:cubicBezTo>
                  <a:pt x="410" y="0"/>
                  <a:pt x="738" y="0"/>
                  <a:pt x="943" y="202"/>
                </a:cubicBezTo>
                <a:lnTo>
                  <a:pt x="1102" y="38"/>
                </a:lnTo>
                <a:lnTo>
                  <a:pt x="1102" y="454"/>
                </a:lnTo>
                <a:lnTo>
                  <a:pt x="705" y="45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74101" y="637382"/>
            <a:ext cx="193675" cy="377825"/>
          </a:xfrm>
          <a:custGeom>
            <a:avLst/>
            <a:gdLst>
              <a:gd name="T0" fmla="*/ 268 w 537"/>
              <a:gd name="T1" fmla="*/ 885 h 1050"/>
              <a:gd name="T2" fmla="*/ 454 w 537"/>
              <a:gd name="T3" fmla="*/ 699 h 1050"/>
              <a:gd name="T4" fmla="*/ 536 w 537"/>
              <a:gd name="T5" fmla="*/ 781 h 1050"/>
              <a:gd name="T6" fmla="*/ 268 w 537"/>
              <a:gd name="T7" fmla="*/ 1049 h 1050"/>
              <a:gd name="T8" fmla="*/ 0 w 537"/>
              <a:gd name="T9" fmla="*/ 781 h 1050"/>
              <a:gd name="T10" fmla="*/ 82 w 537"/>
              <a:gd name="T11" fmla="*/ 699 h 1050"/>
              <a:gd name="T12" fmla="*/ 268 w 537"/>
              <a:gd name="T13" fmla="*/ 885 h 1050"/>
              <a:gd name="T14" fmla="*/ 268 w 537"/>
              <a:gd name="T15" fmla="*/ 164 h 1050"/>
              <a:gd name="T16" fmla="*/ 82 w 537"/>
              <a:gd name="T17" fmla="*/ 350 h 1050"/>
              <a:gd name="T18" fmla="*/ 0 w 537"/>
              <a:gd name="T19" fmla="*/ 267 h 1050"/>
              <a:gd name="T20" fmla="*/ 268 w 537"/>
              <a:gd name="T21" fmla="*/ 0 h 1050"/>
              <a:gd name="T22" fmla="*/ 536 w 537"/>
              <a:gd name="T23" fmla="*/ 267 h 1050"/>
              <a:gd name="T24" fmla="*/ 454 w 537"/>
              <a:gd name="T25" fmla="*/ 350 h 1050"/>
              <a:gd name="T26" fmla="*/ 268 w 537"/>
              <a:gd name="T27" fmla="*/ 16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7" h="1050">
                <a:moveTo>
                  <a:pt x="268" y="885"/>
                </a:moveTo>
                <a:lnTo>
                  <a:pt x="454" y="699"/>
                </a:lnTo>
                <a:lnTo>
                  <a:pt x="536" y="781"/>
                </a:lnTo>
                <a:lnTo>
                  <a:pt x="268" y="1049"/>
                </a:lnTo>
                <a:lnTo>
                  <a:pt x="0" y="781"/>
                </a:lnTo>
                <a:lnTo>
                  <a:pt x="82" y="699"/>
                </a:lnTo>
                <a:lnTo>
                  <a:pt x="268" y="885"/>
                </a:lnTo>
                <a:close/>
                <a:moveTo>
                  <a:pt x="268" y="164"/>
                </a:moveTo>
                <a:lnTo>
                  <a:pt x="82" y="350"/>
                </a:lnTo>
                <a:lnTo>
                  <a:pt x="0" y="267"/>
                </a:lnTo>
                <a:lnTo>
                  <a:pt x="268" y="0"/>
                </a:lnTo>
                <a:lnTo>
                  <a:pt x="536" y="267"/>
                </a:lnTo>
                <a:lnTo>
                  <a:pt x="454" y="350"/>
                </a:lnTo>
                <a:lnTo>
                  <a:pt x="268" y="16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48839" y="658018"/>
            <a:ext cx="193675" cy="336550"/>
          </a:xfrm>
          <a:custGeom>
            <a:avLst/>
            <a:gdLst>
              <a:gd name="T0" fmla="*/ 535 w 536"/>
              <a:gd name="T1" fmla="*/ 82 h 936"/>
              <a:gd name="T2" fmla="*/ 267 w 536"/>
              <a:gd name="T3" fmla="*/ 350 h 936"/>
              <a:gd name="T4" fmla="*/ 0 w 536"/>
              <a:gd name="T5" fmla="*/ 82 h 936"/>
              <a:gd name="T6" fmla="*/ 82 w 536"/>
              <a:gd name="T7" fmla="*/ 0 h 936"/>
              <a:gd name="T8" fmla="*/ 267 w 536"/>
              <a:gd name="T9" fmla="*/ 186 h 936"/>
              <a:gd name="T10" fmla="*/ 453 w 536"/>
              <a:gd name="T11" fmla="*/ 0 h 936"/>
              <a:gd name="T12" fmla="*/ 535 w 536"/>
              <a:gd name="T13" fmla="*/ 82 h 936"/>
              <a:gd name="T14" fmla="*/ 0 w 536"/>
              <a:gd name="T15" fmla="*/ 853 h 936"/>
              <a:gd name="T16" fmla="*/ 267 w 536"/>
              <a:gd name="T17" fmla="*/ 585 h 936"/>
              <a:gd name="T18" fmla="*/ 535 w 536"/>
              <a:gd name="T19" fmla="*/ 853 h 936"/>
              <a:gd name="T20" fmla="*/ 453 w 536"/>
              <a:gd name="T21" fmla="*/ 935 h 936"/>
              <a:gd name="T22" fmla="*/ 267 w 536"/>
              <a:gd name="T23" fmla="*/ 749 h 936"/>
              <a:gd name="T24" fmla="*/ 82 w 536"/>
              <a:gd name="T25" fmla="*/ 935 h 936"/>
              <a:gd name="T26" fmla="*/ 0 w 536"/>
              <a:gd name="T27" fmla="*/ 8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6" h="936">
                <a:moveTo>
                  <a:pt x="535" y="82"/>
                </a:moveTo>
                <a:lnTo>
                  <a:pt x="267" y="350"/>
                </a:lnTo>
                <a:lnTo>
                  <a:pt x="0" y="82"/>
                </a:lnTo>
                <a:lnTo>
                  <a:pt x="82" y="0"/>
                </a:lnTo>
                <a:lnTo>
                  <a:pt x="267" y="186"/>
                </a:lnTo>
                <a:lnTo>
                  <a:pt x="453" y="0"/>
                </a:lnTo>
                <a:lnTo>
                  <a:pt x="535" y="82"/>
                </a:lnTo>
                <a:close/>
                <a:moveTo>
                  <a:pt x="0" y="853"/>
                </a:moveTo>
                <a:lnTo>
                  <a:pt x="267" y="585"/>
                </a:lnTo>
                <a:lnTo>
                  <a:pt x="535" y="853"/>
                </a:lnTo>
                <a:lnTo>
                  <a:pt x="453" y="935"/>
                </a:lnTo>
                <a:lnTo>
                  <a:pt x="267" y="749"/>
                </a:lnTo>
                <a:lnTo>
                  <a:pt x="82" y="935"/>
                </a:lnTo>
                <a:lnTo>
                  <a:pt x="0" y="85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06101" y="732632"/>
            <a:ext cx="430213" cy="188913"/>
          </a:xfrm>
          <a:custGeom>
            <a:avLst/>
            <a:gdLst>
              <a:gd name="T0" fmla="*/ 612 w 1193"/>
              <a:gd name="T1" fmla="*/ 60 h 526"/>
              <a:gd name="T2" fmla="*/ 1192 w 1193"/>
              <a:gd name="T3" fmla="*/ 481 h 526"/>
              <a:gd name="T4" fmla="*/ 1055 w 1193"/>
              <a:gd name="T5" fmla="*/ 525 h 526"/>
              <a:gd name="T6" fmla="*/ 612 w 1193"/>
              <a:gd name="T7" fmla="*/ 205 h 526"/>
              <a:gd name="T8" fmla="*/ 312 w 1193"/>
              <a:gd name="T9" fmla="*/ 314 h 526"/>
              <a:gd name="T10" fmla="*/ 525 w 1193"/>
              <a:gd name="T11" fmla="*/ 525 h 526"/>
              <a:gd name="T12" fmla="*/ 0 w 1193"/>
              <a:gd name="T13" fmla="*/ 525 h 526"/>
              <a:gd name="T14" fmla="*/ 0 w 1193"/>
              <a:gd name="T15" fmla="*/ 0 h 526"/>
              <a:gd name="T16" fmla="*/ 208 w 1193"/>
              <a:gd name="T17" fmla="*/ 211 h 526"/>
              <a:gd name="T18" fmla="*/ 612 w 1193"/>
              <a:gd name="T19" fmla="*/ 6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3" h="526">
                <a:moveTo>
                  <a:pt x="612" y="60"/>
                </a:moveTo>
                <a:cubicBezTo>
                  <a:pt x="883" y="60"/>
                  <a:pt x="1110" y="238"/>
                  <a:pt x="1192" y="481"/>
                </a:cubicBezTo>
                <a:lnTo>
                  <a:pt x="1055" y="525"/>
                </a:lnTo>
                <a:cubicBezTo>
                  <a:pt x="995" y="339"/>
                  <a:pt x="820" y="205"/>
                  <a:pt x="612" y="205"/>
                </a:cubicBezTo>
                <a:cubicBezTo>
                  <a:pt x="497" y="205"/>
                  <a:pt x="394" y="246"/>
                  <a:pt x="312" y="314"/>
                </a:cubicBezTo>
                <a:lnTo>
                  <a:pt x="525" y="525"/>
                </a:lnTo>
                <a:lnTo>
                  <a:pt x="0" y="525"/>
                </a:lnTo>
                <a:lnTo>
                  <a:pt x="0" y="0"/>
                </a:lnTo>
                <a:lnTo>
                  <a:pt x="208" y="211"/>
                </a:lnTo>
                <a:cubicBezTo>
                  <a:pt x="314" y="118"/>
                  <a:pt x="456" y="60"/>
                  <a:pt x="612" y="60"/>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9" y="1512095"/>
            <a:ext cx="504825" cy="377825"/>
          </a:xfrm>
          <a:custGeom>
            <a:avLst/>
            <a:gdLst>
              <a:gd name="T0" fmla="*/ 932 w 1401"/>
              <a:gd name="T1" fmla="*/ 932 h 1051"/>
              <a:gd name="T2" fmla="*/ 932 w 1401"/>
              <a:gd name="T3" fmla="*/ 117 h 1051"/>
              <a:gd name="T4" fmla="*/ 468 w 1401"/>
              <a:gd name="T5" fmla="*/ 117 h 1051"/>
              <a:gd name="T6" fmla="*/ 468 w 1401"/>
              <a:gd name="T7" fmla="*/ 932 h 1051"/>
              <a:gd name="T8" fmla="*/ 932 w 1401"/>
              <a:gd name="T9" fmla="*/ 932 h 1051"/>
              <a:gd name="T10" fmla="*/ 962 w 1401"/>
              <a:gd name="T11" fmla="*/ 0 h 1051"/>
              <a:gd name="T12" fmla="*/ 1050 w 1401"/>
              <a:gd name="T13" fmla="*/ 87 h 1051"/>
              <a:gd name="T14" fmla="*/ 1050 w 1401"/>
              <a:gd name="T15" fmla="*/ 962 h 1051"/>
              <a:gd name="T16" fmla="*/ 962 w 1401"/>
              <a:gd name="T17" fmla="*/ 1050 h 1051"/>
              <a:gd name="T18" fmla="*/ 437 w 1401"/>
              <a:gd name="T19" fmla="*/ 1050 h 1051"/>
              <a:gd name="T20" fmla="*/ 350 w 1401"/>
              <a:gd name="T21" fmla="*/ 962 h 1051"/>
              <a:gd name="T22" fmla="*/ 350 w 1401"/>
              <a:gd name="T23" fmla="*/ 87 h 1051"/>
              <a:gd name="T24" fmla="*/ 437 w 1401"/>
              <a:gd name="T25" fmla="*/ 0 h 1051"/>
              <a:gd name="T26" fmla="*/ 962 w 1401"/>
              <a:gd name="T27" fmla="*/ 0 h 1051"/>
              <a:gd name="T28" fmla="*/ 1107 w 1401"/>
              <a:gd name="T29" fmla="*/ 817 h 1051"/>
              <a:gd name="T30" fmla="*/ 1107 w 1401"/>
              <a:gd name="T31" fmla="*/ 232 h 1051"/>
              <a:gd name="T32" fmla="*/ 1225 w 1401"/>
              <a:gd name="T33" fmla="*/ 232 h 1051"/>
              <a:gd name="T34" fmla="*/ 1225 w 1401"/>
              <a:gd name="T35" fmla="*/ 817 h 1051"/>
              <a:gd name="T36" fmla="*/ 1107 w 1401"/>
              <a:gd name="T37" fmla="*/ 817 h 1051"/>
              <a:gd name="T38" fmla="*/ 1282 w 1401"/>
              <a:gd name="T39" fmla="*/ 350 h 1051"/>
              <a:gd name="T40" fmla="*/ 1400 w 1401"/>
              <a:gd name="T41" fmla="*/ 350 h 1051"/>
              <a:gd name="T42" fmla="*/ 1400 w 1401"/>
              <a:gd name="T43" fmla="*/ 700 h 1051"/>
              <a:gd name="T44" fmla="*/ 1282 w 1401"/>
              <a:gd name="T45" fmla="*/ 700 h 1051"/>
              <a:gd name="T46" fmla="*/ 1282 w 1401"/>
              <a:gd name="T47" fmla="*/ 350 h 1051"/>
              <a:gd name="T48" fmla="*/ 175 w 1401"/>
              <a:gd name="T49" fmla="*/ 817 h 1051"/>
              <a:gd name="T50" fmla="*/ 175 w 1401"/>
              <a:gd name="T51" fmla="*/ 232 h 1051"/>
              <a:gd name="T52" fmla="*/ 293 w 1401"/>
              <a:gd name="T53" fmla="*/ 232 h 1051"/>
              <a:gd name="T54" fmla="*/ 293 w 1401"/>
              <a:gd name="T55" fmla="*/ 817 h 1051"/>
              <a:gd name="T56" fmla="*/ 175 w 1401"/>
              <a:gd name="T57" fmla="*/ 817 h 1051"/>
              <a:gd name="T58" fmla="*/ 0 w 1401"/>
              <a:gd name="T59" fmla="*/ 700 h 1051"/>
              <a:gd name="T60" fmla="*/ 0 w 1401"/>
              <a:gd name="T61" fmla="*/ 350 h 1051"/>
              <a:gd name="T62" fmla="*/ 118 w 1401"/>
              <a:gd name="T63" fmla="*/ 350 h 1051"/>
              <a:gd name="T64" fmla="*/ 118 w 1401"/>
              <a:gd name="T65" fmla="*/ 700 h 1051"/>
              <a:gd name="T66" fmla="*/ 0 w 1401"/>
              <a:gd name="T67"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01" h="1051">
                <a:moveTo>
                  <a:pt x="932" y="932"/>
                </a:moveTo>
                <a:lnTo>
                  <a:pt x="932" y="117"/>
                </a:lnTo>
                <a:lnTo>
                  <a:pt x="468" y="117"/>
                </a:lnTo>
                <a:lnTo>
                  <a:pt x="468" y="932"/>
                </a:lnTo>
                <a:lnTo>
                  <a:pt x="932" y="932"/>
                </a:lnTo>
                <a:close/>
                <a:moveTo>
                  <a:pt x="962" y="0"/>
                </a:moveTo>
                <a:cubicBezTo>
                  <a:pt x="1012" y="0"/>
                  <a:pt x="1050" y="38"/>
                  <a:pt x="1050" y="87"/>
                </a:cubicBezTo>
                <a:lnTo>
                  <a:pt x="1050" y="962"/>
                </a:lnTo>
                <a:cubicBezTo>
                  <a:pt x="1050" y="1011"/>
                  <a:pt x="1012" y="1050"/>
                  <a:pt x="962" y="1050"/>
                </a:cubicBezTo>
                <a:lnTo>
                  <a:pt x="437" y="1050"/>
                </a:lnTo>
                <a:cubicBezTo>
                  <a:pt x="388" y="1050"/>
                  <a:pt x="350" y="1011"/>
                  <a:pt x="350" y="962"/>
                </a:cubicBezTo>
                <a:lnTo>
                  <a:pt x="350" y="87"/>
                </a:lnTo>
                <a:cubicBezTo>
                  <a:pt x="350" y="38"/>
                  <a:pt x="388" y="0"/>
                  <a:pt x="437" y="0"/>
                </a:cubicBezTo>
                <a:lnTo>
                  <a:pt x="962" y="0"/>
                </a:lnTo>
                <a:close/>
                <a:moveTo>
                  <a:pt x="1107" y="817"/>
                </a:moveTo>
                <a:lnTo>
                  <a:pt x="1107" y="232"/>
                </a:lnTo>
                <a:lnTo>
                  <a:pt x="1225" y="232"/>
                </a:lnTo>
                <a:lnTo>
                  <a:pt x="1225" y="817"/>
                </a:lnTo>
                <a:lnTo>
                  <a:pt x="1107" y="817"/>
                </a:lnTo>
                <a:close/>
                <a:moveTo>
                  <a:pt x="1282" y="350"/>
                </a:moveTo>
                <a:lnTo>
                  <a:pt x="1400" y="350"/>
                </a:lnTo>
                <a:lnTo>
                  <a:pt x="1400" y="700"/>
                </a:lnTo>
                <a:lnTo>
                  <a:pt x="1282" y="700"/>
                </a:lnTo>
                <a:lnTo>
                  <a:pt x="1282" y="350"/>
                </a:lnTo>
                <a:close/>
                <a:moveTo>
                  <a:pt x="175" y="817"/>
                </a:moveTo>
                <a:lnTo>
                  <a:pt x="175" y="232"/>
                </a:lnTo>
                <a:lnTo>
                  <a:pt x="293" y="232"/>
                </a:lnTo>
                <a:lnTo>
                  <a:pt x="293" y="817"/>
                </a:lnTo>
                <a:lnTo>
                  <a:pt x="175" y="817"/>
                </a:lnTo>
                <a:close/>
                <a:moveTo>
                  <a:pt x="0" y="700"/>
                </a:moveTo>
                <a:lnTo>
                  <a:pt x="0" y="350"/>
                </a:lnTo>
                <a:lnTo>
                  <a:pt x="118" y="350"/>
                </a:lnTo>
                <a:lnTo>
                  <a:pt x="118" y="700"/>
                </a:lnTo>
                <a:lnTo>
                  <a:pt x="0" y="70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70112" y="1543844"/>
            <a:ext cx="419100" cy="315914"/>
          </a:xfrm>
          <a:custGeom>
            <a:avLst/>
            <a:gdLst>
              <a:gd name="T0" fmla="*/ 933 w 1166"/>
              <a:gd name="T1" fmla="*/ 118 h 876"/>
              <a:gd name="T2" fmla="*/ 1165 w 1166"/>
              <a:gd name="T3" fmla="*/ 118 h 876"/>
              <a:gd name="T4" fmla="*/ 1165 w 1166"/>
              <a:gd name="T5" fmla="*/ 760 h 876"/>
              <a:gd name="T6" fmla="*/ 933 w 1166"/>
              <a:gd name="T7" fmla="*/ 760 h 876"/>
              <a:gd name="T8" fmla="*/ 933 w 1166"/>
              <a:gd name="T9" fmla="*/ 118 h 876"/>
              <a:gd name="T10" fmla="*/ 0 w 1166"/>
              <a:gd name="T11" fmla="*/ 760 h 876"/>
              <a:gd name="T12" fmla="*/ 0 w 1166"/>
              <a:gd name="T13" fmla="*/ 118 h 876"/>
              <a:gd name="T14" fmla="*/ 233 w 1166"/>
              <a:gd name="T15" fmla="*/ 118 h 876"/>
              <a:gd name="T16" fmla="*/ 233 w 1166"/>
              <a:gd name="T17" fmla="*/ 760 h 876"/>
              <a:gd name="T18" fmla="*/ 0 w 1166"/>
              <a:gd name="T19" fmla="*/ 760 h 876"/>
              <a:gd name="T20" fmla="*/ 290 w 1166"/>
              <a:gd name="T21" fmla="*/ 875 h 876"/>
              <a:gd name="T22" fmla="*/ 290 w 1166"/>
              <a:gd name="T23" fmla="*/ 0 h 876"/>
              <a:gd name="T24" fmla="*/ 875 w 1166"/>
              <a:gd name="T25" fmla="*/ 0 h 876"/>
              <a:gd name="T26" fmla="*/ 875 w 1166"/>
              <a:gd name="T27" fmla="*/ 875 h 876"/>
              <a:gd name="T28" fmla="*/ 290 w 1166"/>
              <a:gd name="T29" fmla="*/ 87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876">
                <a:moveTo>
                  <a:pt x="933" y="118"/>
                </a:moveTo>
                <a:lnTo>
                  <a:pt x="1165" y="118"/>
                </a:lnTo>
                <a:lnTo>
                  <a:pt x="1165" y="760"/>
                </a:lnTo>
                <a:lnTo>
                  <a:pt x="933" y="760"/>
                </a:lnTo>
                <a:lnTo>
                  <a:pt x="933" y="118"/>
                </a:lnTo>
                <a:close/>
                <a:moveTo>
                  <a:pt x="0" y="760"/>
                </a:moveTo>
                <a:lnTo>
                  <a:pt x="0" y="118"/>
                </a:lnTo>
                <a:lnTo>
                  <a:pt x="233" y="118"/>
                </a:lnTo>
                <a:lnTo>
                  <a:pt x="233" y="760"/>
                </a:lnTo>
                <a:lnTo>
                  <a:pt x="0" y="760"/>
                </a:lnTo>
                <a:close/>
                <a:moveTo>
                  <a:pt x="290" y="875"/>
                </a:moveTo>
                <a:lnTo>
                  <a:pt x="290" y="0"/>
                </a:lnTo>
                <a:lnTo>
                  <a:pt x="875" y="0"/>
                </a:lnTo>
                <a:lnTo>
                  <a:pt x="875" y="875"/>
                </a:lnTo>
                <a:lnTo>
                  <a:pt x="290" y="8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71839" y="1564481"/>
            <a:ext cx="357187" cy="273050"/>
          </a:xfrm>
          <a:custGeom>
            <a:avLst/>
            <a:gdLst>
              <a:gd name="T0" fmla="*/ 236 w 994"/>
              <a:gd name="T1" fmla="*/ 757 h 758"/>
              <a:gd name="T2" fmla="*/ 236 w 994"/>
              <a:gd name="T3" fmla="*/ 0 h 758"/>
              <a:gd name="T4" fmla="*/ 761 w 994"/>
              <a:gd name="T5" fmla="*/ 0 h 758"/>
              <a:gd name="T6" fmla="*/ 761 w 994"/>
              <a:gd name="T7" fmla="*/ 757 h 758"/>
              <a:gd name="T8" fmla="*/ 236 w 994"/>
              <a:gd name="T9" fmla="*/ 757 h 758"/>
              <a:gd name="T10" fmla="*/ 818 w 994"/>
              <a:gd name="T11" fmla="*/ 0 h 758"/>
              <a:gd name="T12" fmla="*/ 993 w 994"/>
              <a:gd name="T13" fmla="*/ 0 h 758"/>
              <a:gd name="T14" fmla="*/ 993 w 994"/>
              <a:gd name="T15" fmla="*/ 757 h 758"/>
              <a:gd name="T16" fmla="*/ 818 w 994"/>
              <a:gd name="T17" fmla="*/ 757 h 758"/>
              <a:gd name="T18" fmla="*/ 818 w 994"/>
              <a:gd name="T19" fmla="*/ 0 h 758"/>
              <a:gd name="T20" fmla="*/ 0 w 994"/>
              <a:gd name="T21" fmla="*/ 757 h 758"/>
              <a:gd name="T22" fmla="*/ 0 w 994"/>
              <a:gd name="T23" fmla="*/ 0 h 758"/>
              <a:gd name="T24" fmla="*/ 175 w 994"/>
              <a:gd name="T25" fmla="*/ 0 h 758"/>
              <a:gd name="T26" fmla="*/ 175 w 994"/>
              <a:gd name="T27" fmla="*/ 757 h 758"/>
              <a:gd name="T28" fmla="*/ 0 w 994"/>
              <a:gd name="T2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758">
                <a:moveTo>
                  <a:pt x="236" y="757"/>
                </a:moveTo>
                <a:lnTo>
                  <a:pt x="236" y="0"/>
                </a:lnTo>
                <a:lnTo>
                  <a:pt x="761" y="0"/>
                </a:lnTo>
                <a:lnTo>
                  <a:pt x="761" y="757"/>
                </a:lnTo>
                <a:lnTo>
                  <a:pt x="236" y="757"/>
                </a:lnTo>
                <a:close/>
                <a:moveTo>
                  <a:pt x="818" y="0"/>
                </a:moveTo>
                <a:lnTo>
                  <a:pt x="993" y="0"/>
                </a:lnTo>
                <a:lnTo>
                  <a:pt x="993" y="757"/>
                </a:lnTo>
                <a:lnTo>
                  <a:pt x="818" y="757"/>
                </a:lnTo>
                <a:lnTo>
                  <a:pt x="818" y="0"/>
                </a:lnTo>
                <a:close/>
                <a:moveTo>
                  <a:pt x="0" y="757"/>
                </a:moveTo>
                <a:lnTo>
                  <a:pt x="0" y="0"/>
                </a:lnTo>
                <a:lnTo>
                  <a:pt x="175" y="0"/>
                </a:lnTo>
                <a:lnTo>
                  <a:pt x="175" y="757"/>
                </a:lnTo>
                <a:lnTo>
                  <a:pt x="0"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21176" y="1512095"/>
            <a:ext cx="398463" cy="377825"/>
          </a:xfrm>
          <a:custGeom>
            <a:avLst/>
            <a:gdLst>
              <a:gd name="T0" fmla="*/ 1050 w 1108"/>
              <a:gd name="T1" fmla="*/ 0 h 1051"/>
              <a:gd name="T2" fmla="*/ 1107 w 1108"/>
              <a:gd name="T3" fmla="*/ 57 h 1051"/>
              <a:gd name="T4" fmla="*/ 1107 w 1108"/>
              <a:gd name="T5" fmla="*/ 407 h 1051"/>
              <a:gd name="T6" fmla="*/ 1050 w 1108"/>
              <a:gd name="T7" fmla="*/ 467 h 1051"/>
              <a:gd name="T8" fmla="*/ 57 w 1108"/>
              <a:gd name="T9" fmla="*/ 467 h 1051"/>
              <a:gd name="T10" fmla="*/ 0 w 1108"/>
              <a:gd name="T11" fmla="*/ 407 h 1051"/>
              <a:gd name="T12" fmla="*/ 0 w 1108"/>
              <a:gd name="T13" fmla="*/ 57 h 1051"/>
              <a:gd name="T14" fmla="*/ 57 w 1108"/>
              <a:gd name="T15" fmla="*/ 0 h 1051"/>
              <a:gd name="T16" fmla="*/ 1050 w 1108"/>
              <a:gd name="T17" fmla="*/ 0 h 1051"/>
              <a:gd name="T18" fmla="*/ 1050 w 1108"/>
              <a:gd name="T19" fmla="*/ 582 h 1051"/>
              <a:gd name="T20" fmla="*/ 1107 w 1108"/>
              <a:gd name="T21" fmla="*/ 642 h 1051"/>
              <a:gd name="T22" fmla="*/ 1107 w 1108"/>
              <a:gd name="T23" fmla="*/ 992 h 1051"/>
              <a:gd name="T24" fmla="*/ 1050 w 1108"/>
              <a:gd name="T25" fmla="*/ 1050 h 1051"/>
              <a:gd name="T26" fmla="*/ 57 w 1108"/>
              <a:gd name="T27" fmla="*/ 1050 h 1051"/>
              <a:gd name="T28" fmla="*/ 0 w 1108"/>
              <a:gd name="T29" fmla="*/ 992 h 1051"/>
              <a:gd name="T30" fmla="*/ 0 w 1108"/>
              <a:gd name="T31" fmla="*/ 642 h 1051"/>
              <a:gd name="T32" fmla="*/ 57 w 1108"/>
              <a:gd name="T33" fmla="*/ 582 h 1051"/>
              <a:gd name="T34" fmla="*/ 1050 w 1108"/>
              <a:gd name="T35" fmla="*/ 58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8" h="1051">
                <a:moveTo>
                  <a:pt x="1050" y="0"/>
                </a:moveTo>
                <a:cubicBezTo>
                  <a:pt x="1083" y="0"/>
                  <a:pt x="1107" y="24"/>
                  <a:pt x="1107" y="57"/>
                </a:cubicBezTo>
                <a:lnTo>
                  <a:pt x="1107" y="407"/>
                </a:lnTo>
                <a:cubicBezTo>
                  <a:pt x="1107" y="440"/>
                  <a:pt x="1083" y="467"/>
                  <a:pt x="1050" y="467"/>
                </a:cubicBezTo>
                <a:lnTo>
                  <a:pt x="57" y="467"/>
                </a:lnTo>
                <a:cubicBezTo>
                  <a:pt x="25" y="467"/>
                  <a:pt x="0" y="440"/>
                  <a:pt x="0" y="407"/>
                </a:cubicBezTo>
                <a:lnTo>
                  <a:pt x="0" y="57"/>
                </a:lnTo>
                <a:cubicBezTo>
                  <a:pt x="0" y="24"/>
                  <a:pt x="25" y="0"/>
                  <a:pt x="57" y="0"/>
                </a:cubicBezTo>
                <a:lnTo>
                  <a:pt x="1050" y="0"/>
                </a:lnTo>
                <a:close/>
                <a:moveTo>
                  <a:pt x="1050" y="582"/>
                </a:moveTo>
                <a:cubicBezTo>
                  <a:pt x="1083" y="582"/>
                  <a:pt x="1107" y="609"/>
                  <a:pt x="1107" y="642"/>
                </a:cubicBezTo>
                <a:lnTo>
                  <a:pt x="1107" y="992"/>
                </a:lnTo>
                <a:cubicBezTo>
                  <a:pt x="1107" y="1025"/>
                  <a:pt x="1083" y="1050"/>
                  <a:pt x="1050" y="1050"/>
                </a:cubicBezTo>
                <a:lnTo>
                  <a:pt x="57" y="1050"/>
                </a:lnTo>
                <a:cubicBezTo>
                  <a:pt x="25" y="1050"/>
                  <a:pt x="0" y="1025"/>
                  <a:pt x="0" y="992"/>
                </a:cubicBezTo>
                <a:lnTo>
                  <a:pt x="0" y="642"/>
                </a:lnTo>
                <a:cubicBezTo>
                  <a:pt x="0" y="609"/>
                  <a:pt x="25" y="582"/>
                  <a:pt x="57" y="582"/>
                </a:cubicBezTo>
                <a:lnTo>
                  <a:pt x="1050" y="58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0987" y="1575594"/>
            <a:ext cx="463550" cy="252412"/>
          </a:xfrm>
          <a:custGeom>
            <a:avLst/>
            <a:gdLst>
              <a:gd name="T0" fmla="*/ 1080 w 1286"/>
              <a:gd name="T1" fmla="*/ 350 h 701"/>
              <a:gd name="T2" fmla="*/ 1168 w 1286"/>
              <a:gd name="T3" fmla="*/ 262 h 701"/>
              <a:gd name="T4" fmla="*/ 1080 w 1286"/>
              <a:gd name="T5" fmla="*/ 175 h 701"/>
              <a:gd name="T6" fmla="*/ 993 w 1286"/>
              <a:gd name="T7" fmla="*/ 262 h 701"/>
              <a:gd name="T8" fmla="*/ 1080 w 1286"/>
              <a:gd name="T9" fmla="*/ 350 h 701"/>
              <a:gd name="T10" fmla="*/ 848 w 1286"/>
              <a:gd name="T11" fmla="*/ 525 h 701"/>
              <a:gd name="T12" fmla="*/ 935 w 1286"/>
              <a:gd name="T13" fmla="*/ 437 h 701"/>
              <a:gd name="T14" fmla="*/ 848 w 1286"/>
              <a:gd name="T15" fmla="*/ 350 h 701"/>
              <a:gd name="T16" fmla="*/ 760 w 1286"/>
              <a:gd name="T17" fmla="*/ 437 h 701"/>
              <a:gd name="T18" fmla="*/ 848 w 1286"/>
              <a:gd name="T19" fmla="*/ 525 h 701"/>
              <a:gd name="T20" fmla="*/ 585 w 1286"/>
              <a:gd name="T21" fmla="*/ 407 h 701"/>
              <a:gd name="T22" fmla="*/ 585 w 1286"/>
              <a:gd name="T23" fmla="*/ 292 h 701"/>
              <a:gd name="T24" fmla="*/ 410 w 1286"/>
              <a:gd name="T25" fmla="*/ 292 h 701"/>
              <a:gd name="T26" fmla="*/ 410 w 1286"/>
              <a:gd name="T27" fmla="*/ 117 h 701"/>
              <a:gd name="T28" fmla="*/ 293 w 1286"/>
              <a:gd name="T29" fmla="*/ 117 h 701"/>
              <a:gd name="T30" fmla="*/ 293 w 1286"/>
              <a:gd name="T31" fmla="*/ 292 h 701"/>
              <a:gd name="T32" fmla="*/ 118 w 1286"/>
              <a:gd name="T33" fmla="*/ 292 h 701"/>
              <a:gd name="T34" fmla="*/ 118 w 1286"/>
              <a:gd name="T35" fmla="*/ 407 h 701"/>
              <a:gd name="T36" fmla="*/ 293 w 1286"/>
              <a:gd name="T37" fmla="*/ 407 h 701"/>
              <a:gd name="T38" fmla="*/ 293 w 1286"/>
              <a:gd name="T39" fmla="*/ 582 h 701"/>
              <a:gd name="T40" fmla="*/ 410 w 1286"/>
              <a:gd name="T41" fmla="*/ 582 h 701"/>
              <a:gd name="T42" fmla="*/ 410 w 1286"/>
              <a:gd name="T43" fmla="*/ 407 h 701"/>
              <a:gd name="T44" fmla="*/ 585 w 1286"/>
              <a:gd name="T45" fmla="*/ 407 h 701"/>
              <a:gd name="T46" fmla="*/ 1168 w 1286"/>
              <a:gd name="T47" fmla="*/ 0 h 701"/>
              <a:gd name="T48" fmla="*/ 1285 w 1286"/>
              <a:gd name="T49" fmla="*/ 117 h 701"/>
              <a:gd name="T50" fmla="*/ 1285 w 1286"/>
              <a:gd name="T51" fmla="*/ 582 h 701"/>
              <a:gd name="T52" fmla="*/ 1168 w 1286"/>
              <a:gd name="T53" fmla="*/ 700 h 701"/>
              <a:gd name="T54" fmla="*/ 118 w 1286"/>
              <a:gd name="T55" fmla="*/ 700 h 701"/>
              <a:gd name="T56" fmla="*/ 0 w 1286"/>
              <a:gd name="T57" fmla="*/ 582 h 701"/>
              <a:gd name="T58" fmla="*/ 0 w 1286"/>
              <a:gd name="T59" fmla="*/ 117 h 701"/>
              <a:gd name="T60" fmla="*/ 118 w 1286"/>
              <a:gd name="T61" fmla="*/ 0 h 701"/>
              <a:gd name="T62" fmla="*/ 1168 w 1286"/>
              <a:gd name="T63"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6" h="701">
                <a:moveTo>
                  <a:pt x="1080" y="350"/>
                </a:moveTo>
                <a:cubicBezTo>
                  <a:pt x="1129" y="350"/>
                  <a:pt x="1168" y="311"/>
                  <a:pt x="1168" y="262"/>
                </a:cubicBezTo>
                <a:cubicBezTo>
                  <a:pt x="1168" y="213"/>
                  <a:pt x="1129" y="175"/>
                  <a:pt x="1080" y="175"/>
                </a:cubicBezTo>
                <a:cubicBezTo>
                  <a:pt x="1031" y="175"/>
                  <a:pt x="993" y="213"/>
                  <a:pt x="993" y="262"/>
                </a:cubicBezTo>
                <a:cubicBezTo>
                  <a:pt x="993" y="311"/>
                  <a:pt x="1031" y="350"/>
                  <a:pt x="1080" y="350"/>
                </a:cubicBezTo>
                <a:close/>
                <a:moveTo>
                  <a:pt x="848" y="525"/>
                </a:moveTo>
                <a:cubicBezTo>
                  <a:pt x="897" y="525"/>
                  <a:pt x="935" y="486"/>
                  <a:pt x="935" y="437"/>
                </a:cubicBezTo>
                <a:cubicBezTo>
                  <a:pt x="935" y="388"/>
                  <a:pt x="897" y="350"/>
                  <a:pt x="848" y="350"/>
                </a:cubicBezTo>
                <a:cubicBezTo>
                  <a:pt x="798" y="350"/>
                  <a:pt x="760" y="388"/>
                  <a:pt x="760" y="437"/>
                </a:cubicBezTo>
                <a:cubicBezTo>
                  <a:pt x="760" y="486"/>
                  <a:pt x="798" y="525"/>
                  <a:pt x="848" y="525"/>
                </a:cubicBezTo>
                <a:close/>
                <a:moveTo>
                  <a:pt x="585" y="407"/>
                </a:moveTo>
                <a:lnTo>
                  <a:pt x="585" y="292"/>
                </a:lnTo>
                <a:lnTo>
                  <a:pt x="410" y="292"/>
                </a:lnTo>
                <a:lnTo>
                  <a:pt x="410" y="117"/>
                </a:lnTo>
                <a:lnTo>
                  <a:pt x="293" y="117"/>
                </a:lnTo>
                <a:lnTo>
                  <a:pt x="293" y="292"/>
                </a:lnTo>
                <a:lnTo>
                  <a:pt x="118" y="292"/>
                </a:lnTo>
                <a:lnTo>
                  <a:pt x="118" y="407"/>
                </a:lnTo>
                <a:lnTo>
                  <a:pt x="293" y="407"/>
                </a:lnTo>
                <a:lnTo>
                  <a:pt x="293" y="582"/>
                </a:lnTo>
                <a:lnTo>
                  <a:pt x="410" y="582"/>
                </a:lnTo>
                <a:lnTo>
                  <a:pt x="410" y="407"/>
                </a:lnTo>
                <a:lnTo>
                  <a:pt x="585" y="407"/>
                </a:lnTo>
                <a:close/>
                <a:moveTo>
                  <a:pt x="1168" y="0"/>
                </a:moveTo>
                <a:cubicBezTo>
                  <a:pt x="1230" y="0"/>
                  <a:pt x="1285" y="54"/>
                  <a:pt x="1285" y="117"/>
                </a:cubicBezTo>
                <a:lnTo>
                  <a:pt x="1285" y="582"/>
                </a:lnTo>
                <a:cubicBezTo>
                  <a:pt x="1285" y="645"/>
                  <a:pt x="1230" y="700"/>
                  <a:pt x="1168" y="700"/>
                </a:cubicBezTo>
                <a:lnTo>
                  <a:pt x="118" y="700"/>
                </a:lnTo>
                <a:cubicBezTo>
                  <a:pt x="55" y="700"/>
                  <a:pt x="0" y="645"/>
                  <a:pt x="0" y="582"/>
                </a:cubicBezTo>
                <a:lnTo>
                  <a:pt x="0" y="117"/>
                </a:lnTo>
                <a:cubicBezTo>
                  <a:pt x="0" y="54"/>
                  <a:pt x="55" y="0"/>
                  <a:pt x="118" y="0"/>
                </a:cubicBezTo>
                <a:lnTo>
                  <a:pt x="1168"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73826" y="1575594"/>
            <a:ext cx="377825" cy="252412"/>
          </a:xfrm>
          <a:custGeom>
            <a:avLst/>
            <a:gdLst>
              <a:gd name="T0" fmla="*/ 818 w 1051"/>
              <a:gd name="T1" fmla="*/ 262 h 701"/>
              <a:gd name="T2" fmla="*/ 1050 w 1051"/>
              <a:gd name="T3" fmla="*/ 30 h 701"/>
              <a:gd name="T4" fmla="*/ 1050 w 1051"/>
              <a:gd name="T5" fmla="*/ 669 h 701"/>
              <a:gd name="T6" fmla="*/ 818 w 1051"/>
              <a:gd name="T7" fmla="*/ 437 h 701"/>
              <a:gd name="T8" fmla="*/ 818 w 1051"/>
              <a:gd name="T9" fmla="*/ 642 h 701"/>
              <a:gd name="T10" fmla="*/ 758 w 1051"/>
              <a:gd name="T11" fmla="*/ 700 h 701"/>
              <a:gd name="T12" fmla="*/ 58 w 1051"/>
              <a:gd name="T13" fmla="*/ 700 h 701"/>
              <a:gd name="T14" fmla="*/ 0 w 1051"/>
              <a:gd name="T15" fmla="*/ 642 h 701"/>
              <a:gd name="T16" fmla="*/ 0 w 1051"/>
              <a:gd name="T17" fmla="*/ 57 h 701"/>
              <a:gd name="T18" fmla="*/ 58 w 1051"/>
              <a:gd name="T19" fmla="*/ 0 h 701"/>
              <a:gd name="T20" fmla="*/ 758 w 1051"/>
              <a:gd name="T21" fmla="*/ 0 h 701"/>
              <a:gd name="T22" fmla="*/ 818 w 1051"/>
              <a:gd name="T23" fmla="*/ 57 h 701"/>
              <a:gd name="T24" fmla="*/ 818 w 1051"/>
              <a:gd name="T25" fmla="*/ 26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1" h="701">
                <a:moveTo>
                  <a:pt x="818" y="262"/>
                </a:moveTo>
                <a:lnTo>
                  <a:pt x="1050" y="30"/>
                </a:lnTo>
                <a:lnTo>
                  <a:pt x="1050" y="669"/>
                </a:lnTo>
                <a:lnTo>
                  <a:pt x="818" y="437"/>
                </a:lnTo>
                <a:lnTo>
                  <a:pt x="818" y="642"/>
                </a:lnTo>
                <a:cubicBezTo>
                  <a:pt x="818" y="675"/>
                  <a:pt x="791" y="700"/>
                  <a:pt x="758" y="700"/>
                </a:cubicBezTo>
                <a:lnTo>
                  <a:pt x="58" y="700"/>
                </a:lnTo>
                <a:cubicBezTo>
                  <a:pt x="25" y="700"/>
                  <a:pt x="0" y="675"/>
                  <a:pt x="0" y="642"/>
                </a:cubicBezTo>
                <a:lnTo>
                  <a:pt x="0" y="57"/>
                </a:lnTo>
                <a:cubicBezTo>
                  <a:pt x="0" y="24"/>
                  <a:pt x="25" y="0"/>
                  <a:pt x="58" y="0"/>
                </a:cubicBezTo>
                <a:lnTo>
                  <a:pt x="758" y="0"/>
                </a:lnTo>
                <a:cubicBezTo>
                  <a:pt x="791" y="0"/>
                  <a:pt x="818" y="24"/>
                  <a:pt x="818" y="57"/>
                </a:cubicBezTo>
                <a:lnTo>
                  <a:pt x="818" y="262"/>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34276" y="1502569"/>
            <a:ext cx="398463" cy="398463"/>
          </a:xfrm>
          <a:custGeom>
            <a:avLst/>
            <a:gdLst>
              <a:gd name="T0" fmla="*/ 73 w 1108"/>
              <a:gd name="T1" fmla="*/ 0 h 1108"/>
              <a:gd name="T2" fmla="*/ 1107 w 1108"/>
              <a:gd name="T3" fmla="*/ 1033 h 1108"/>
              <a:gd name="T4" fmla="*/ 1033 w 1108"/>
              <a:gd name="T5" fmla="*/ 1107 h 1108"/>
              <a:gd name="T6" fmla="*/ 847 w 1108"/>
              <a:gd name="T7" fmla="*/ 921 h 1108"/>
              <a:gd name="T8" fmla="*/ 814 w 1108"/>
              <a:gd name="T9" fmla="*/ 932 h 1108"/>
              <a:gd name="T10" fmla="*/ 114 w 1108"/>
              <a:gd name="T11" fmla="*/ 932 h 1108"/>
              <a:gd name="T12" fmla="*/ 57 w 1108"/>
              <a:gd name="T13" fmla="*/ 875 h 1108"/>
              <a:gd name="T14" fmla="*/ 57 w 1108"/>
              <a:gd name="T15" fmla="*/ 290 h 1108"/>
              <a:gd name="T16" fmla="*/ 114 w 1108"/>
              <a:gd name="T17" fmla="*/ 232 h 1108"/>
              <a:gd name="T18" fmla="*/ 158 w 1108"/>
              <a:gd name="T19" fmla="*/ 232 h 1108"/>
              <a:gd name="T20" fmla="*/ 0 w 1108"/>
              <a:gd name="T21" fmla="*/ 74 h 1108"/>
              <a:gd name="T22" fmla="*/ 73 w 1108"/>
              <a:gd name="T23" fmla="*/ 0 h 1108"/>
              <a:gd name="T24" fmla="*/ 1107 w 1108"/>
              <a:gd name="T25" fmla="*/ 262 h 1108"/>
              <a:gd name="T26" fmla="*/ 1107 w 1108"/>
              <a:gd name="T27" fmla="*/ 886 h 1108"/>
              <a:gd name="T28" fmla="*/ 454 w 1108"/>
              <a:gd name="T29" fmla="*/ 232 h 1108"/>
              <a:gd name="T30" fmla="*/ 814 w 1108"/>
              <a:gd name="T31" fmla="*/ 232 h 1108"/>
              <a:gd name="T32" fmla="*/ 875 w 1108"/>
              <a:gd name="T33" fmla="*/ 290 h 1108"/>
              <a:gd name="T34" fmla="*/ 875 w 1108"/>
              <a:gd name="T35" fmla="*/ 495 h 1108"/>
              <a:gd name="T36" fmla="*/ 1107 w 1108"/>
              <a:gd name="T37" fmla="*/ 26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08">
                <a:moveTo>
                  <a:pt x="73" y="0"/>
                </a:moveTo>
                <a:lnTo>
                  <a:pt x="1107" y="1033"/>
                </a:lnTo>
                <a:lnTo>
                  <a:pt x="1033" y="1107"/>
                </a:lnTo>
                <a:lnTo>
                  <a:pt x="847" y="921"/>
                </a:lnTo>
                <a:cubicBezTo>
                  <a:pt x="839" y="927"/>
                  <a:pt x="825" y="932"/>
                  <a:pt x="814" y="932"/>
                </a:cubicBezTo>
                <a:lnTo>
                  <a:pt x="114" y="932"/>
                </a:lnTo>
                <a:cubicBezTo>
                  <a:pt x="82" y="932"/>
                  <a:pt x="57" y="908"/>
                  <a:pt x="57" y="875"/>
                </a:cubicBezTo>
                <a:lnTo>
                  <a:pt x="57" y="290"/>
                </a:lnTo>
                <a:cubicBezTo>
                  <a:pt x="57" y="257"/>
                  <a:pt x="82" y="232"/>
                  <a:pt x="114" y="232"/>
                </a:cubicBezTo>
                <a:lnTo>
                  <a:pt x="158" y="232"/>
                </a:lnTo>
                <a:lnTo>
                  <a:pt x="0" y="74"/>
                </a:lnTo>
                <a:lnTo>
                  <a:pt x="73" y="0"/>
                </a:lnTo>
                <a:close/>
                <a:moveTo>
                  <a:pt x="1107" y="262"/>
                </a:moveTo>
                <a:lnTo>
                  <a:pt x="1107" y="886"/>
                </a:lnTo>
                <a:lnTo>
                  <a:pt x="454" y="232"/>
                </a:lnTo>
                <a:lnTo>
                  <a:pt x="814" y="232"/>
                </a:lnTo>
                <a:cubicBezTo>
                  <a:pt x="847" y="232"/>
                  <a:pt x="875" y="257"/>
                  <a:pt x="875" y="290"/>
                </a:cubicBezTo>
                <a:lnTo>
                  <a:pt x="875" y="495"/>
                </a:lnTo>
                <a:lnTo>
                  <a:pt x="1107" y="26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94724" y="1491456"/>
            <a:ext cx="419100" cy="419100"/>
          </a:xfrm>
          <a:custGeom>
            <a:avLst/>
            <a:gdLst>
              <a:gd name="T0" fmla="*/ 582 w 1166"/>
              <a:gd name="T1" fmla="*/ 727 h 1166"/>
              <a:gd name="T2" fmla="*/ 932 w 1166"/>
              <a:gd name="T3" fmla="*/ 465 h 1166"/>
              <a:gd name="T4" fmla="*/ 582 w 1166"/>
              <a:gd name="T5" fmla="*/ 203 h 1166"/>
              <a:gd name="T6" fmla="*/ 582 w 1166"/>
              <a:gd name="T7" fmla="*/ 727 h 1166"/>
              <a:gd name="T8" fmla="*/ 1050 w 1166"/>
              <a:gd name="T9" fmla="*/ 0 h 1166"/>
              <a:gd name="T10" fmla="*/ 1165 w 1166"/>
              <a:gd name="T11" fmla="*/ 115 h 1166"/>
              <a:gd name="T12" fmla="*/ 1165 w 1166"/>
              <a:gd name="T13" fmla="*/ 815 h 1166"/>
              <a:gd name="T14" fmla="*/ 1050 w 1166"/>
              <a:gd name="T15" fmla="*/ 933 h 1166"/>
              <a:gd name="T16" fmla="*/ 350 w 1166"/>
              <a:gd name="T17" fmla="*/ 933 h 1166"/>
              <a:gd name="T18" fmla="*/ 232 w 1166"/>
              <a:gd name="T19" fmla="*/ 815 h 1166"/>
              <a:gd name="T20" fmla="*/ 232 w 1166"/>
              <a:gd name="T21" fmla="*/ 115 h 1166"/>
              <a:gd name="T22" fmla="*/ 350 w 1166"/>
              <a:gd name="T23" fmla="*/ 0 h 1166"/>
              <a:gd name="T24" fmla="*/ 1050 w 1166"/>
              <a:gd name="T25" fmla="*/ 0 h 1166"/>
              <a:gd name="T26" fmla="*/ 115 w 1166"/>
              <a:gd name="T27" fmla="*/ 233 h 1166"/>
              <a:gd name="T28" fmla="*/ 115 w 1166"/>
              <a:gd name="T29" fmla="*/ 1050 h 1166"/>
              <a:gd name="T30" fmla="*/ 932 w 1166"/>
              <a:gd name="T31" fmla="*/ 1050 h 1166"/>
              <a:gd name="T32" fmla="*/ 932 w 1166"/>
              <a:gd name="T33" fmla="*/ 1165 h 1166"/>
              <a:gd name="T34" fmla="*/ 115 w 1166"/>
              <a:gd name="T35" fmla="*/ 1165 h 1166"/>
              <a:gd name="T36" fmla="*/ 0 w 1166"/>
              <a:gd name="T37" fmla="*/ 1050 h 1166"/>
              <a:gd name="T38" fmla="*/ 0 w 1166"/>
              <a:gd name="T39" fmla="*/ 233 h 1166"/>
              <a:gd name="T40" fmla="*/ 115 w 1166"/>
              <a:gd name="T41" fmla="*/ 23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6" h="1166">
                <a:moveTo>
                  <a:pt x="582" y="727"/>
                </a:moveTo>
                <a:lnTo>
                  <a:pt x="932" y="465"/>
                </a:lnTo>
                <a:lnTo>
                  <a:pt x="582" y="203"/>
                </a:lnTo>
                <a:lnTo>
                  <a:pt x="582" y="727"/>
                </a:lnTo>
                <a:close/>
                <a:moveTo>
                  <a:pt x="1050" y="0"/>
                </a:moveTo>
                <a:cubicBezTo>
                  <a:pt x="1113" y="0"/>
                  <a:pt x="1165" y="52"/>
                  <a:pt x="1165" y="115"/>
                </a:cubicBezTo>
                <a:lnTo>
                  <a:pt x="1165" y="815"/>
                </a:lnTo>
                <a:cubicBezTo>
                  <a:pt x="1165" y="878"/>
                  <a:pt x="1113" y="933"/>
                  <a:pt x="1050" y="933"/>
                </a:cubicBezTo>
                <a:lnTo>
                  <a:pt x="350" y="933"/>
                </a:lnTo>
                <a:cubicBezTo>
                  <a:pt x="287" y="933"/>
                  <a:pt x="232" y="878"/>
                  <a:pt x="232" y="815"/>
                </a:cubicBezTo>
                <a:lnTo>
                  <a:pt x="232" y="115"/>
                </a:lnTo>
                <a:cubicBezTo>
                  <a:pt x="232" y="52"/>
                  <a:pt x="287" y="0"/>
                  <a:pt x="350" y="0"/>
                </a:cubicBezTo>
                <a:lnTo>
                  <a:pt x="1050" y="0"/>
                </a:lnTo>
                <a:close/>
                <a:moveTo>
                  <a:pt x="115" y="233"/>
                </a:moveTo>
                <a:lnTo>
                  <a:pt x="115" y="1050"/>
                </a:lnTo>
                <a:lnTo>
                  <a:pt x="932" y="1050"/>
                </a:lnTo>
                <a:lnTo>
                  <a:pt x="932" y="1165"/>
                </a:lnTo>
                <a:lnTo>
                  <a:pt x="115" y="1165"/>
                </a:lnTo>
                <a:cubicBezTo>
                  <a:pt x="52" y="1165"/>
                  <a:pt x="0" y="1113"/>
                  <a:pt x="0" y="1050"/>
                </a:cubicBezTo>
                <a:lnTo>
                  <a:pt x="0" y="233"/>
                </a:lnTo>
                <a:lnTo>
                  <a:pt x="115" y="2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44062" y="1512095"/>
            <a:ext cx="463550" cy="377825"/>
          </a:xfrm>
          <a:custGeom>
            <a:avLst/>
            <a:gdLst>
              <a:gd name="T0" fmla="*/ 1167 w 1286"/>
              <a:gd name="T1" fmla="*/ 757 h 1051"/>
              <a:gd name="T2" fmla="*/ 1167 w 1286"/>
              <a:gd name="T3" fmla="*/ 117 h 1051"/>
              <a:gd name="T4" fmla="*/ 117 w 1286"/>
              <a:gd name="T5" fmla="*/ 117 h 1051"/>
              <a:gd name="T6" fmla="*/ 117 w 1286"/>
              <a:gd name="T7" fmla="*/ 757 h 1051"/>
              <a:gd name="T8" fmla="*/ 1167 w 1286"/>
              <a:gd name="T9" fmla="*/ 757 h 1051"/>
              <a:gd name="T10" fmla="*/ 1167 w 1286"/>
              <a:gd name="T11" fmla="*/ 0 h 1051"/>
              <a:gd name="T12" fmla="*/ 1285 w 1286"/>
              <a:gd name="T13" fmla="*/ 117 h 1051"/>
              <a:gd name="T14" fmla="*/ 1285 w 1286"/>
              <a:gd name="T15" fmla="*/ 932 h 1051"/>
              <a:gd name="T16" fmla="*/ 1167 w 1286"/>
              <a:gd name="T17" fmla="*/ 1050 h 1051"/>
              <a:gd name="T18" fmla="*/ 117 w 1286"/>
              <a:gd name="T19" fmla="*/ 1050 h 1051"/>
              <a:gd name="T20" fmla="*/ 0 w 1286"/>
              <a:gd name="T21" fmla="*/ 932 h 1051"/>
              <a:gd name="T22" fmla="*/ 0 w 1286"/>
              <a:gd name="T23" fmla="*/ 117 h 1051"/>
              <a:gd name="T24" fmla="*/ 117 w 1286"/>
              <a:gd name="T25" fmla="*/ 0 h 1051"/>
              <a:gd name="T26" fmla="*/ 1167 w 1286"/>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1">
                <a:moveTo>
                  <a:pt x="1167" y="757"/>
                </a:moveTo>
                <a:lnTo>
                  <a:pt x="1167" y="117"/>
                </a:lnTo>
                <a:lnTo>
                  <a:pt x="117" y="117"/>
                </a:lnTo>
                <a:lnTo>
                  <a:pt x="117" y="757"/>
                </a:lnTo>
                <a:lnTo>
                  <a:pt x="1167" y="757"/>
                </a:lnTo>
                <a:close/>
                <a:moveTo>
                  <a:pt x="1167" y="0"/>
                </a:moveTo>
                <a:cubicBezTo>
                  <a:pt x="1230" y="0"/>
                  <a:pt x="1285" y="54"/>
                  <a:pt x="1285" y="117"/>
                </a:cubicBezTo>
                <a:lnTo>
                  <a:pt x="1285" y="932"/>
                </a:lnTo>
                <a:cubicBezTo>
                  <a:pt x="1285" y="995"/>
                  <a:pt x="1230" y="1050"/>
                  <a:pt x="1167" y="1050"/>
                </a:cubicBezTo>
                <a:lnTo>
                  <a:pt x="117" y="1050"/>
                </a:lnTo>
                <a:cubicBezTo>
                  <a:pt x="54" y="1050"/>
                  <a:pt x="0" y="995"/>
                  <a:pt x="0" y="932"/>
                </a:cubicBezTo>
                <a:lnTo>
                  <a:pt x="0" y="117"/>
                </a:lnTo>
                <a:cubicBezTo>
                  <a:pt x="0" y="54"/>
                  <a:pt x="54" y="0"/>
                  <a:pt x="117" y="0"/>
                </a:cubicBezTo>
                <a:lnTo>
                  <a:pt x="1167"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6901" y="1575594"/>
            <a:ext cx="377825" cy="252412"/>
          </a:xfrm>
          <a:custGeom>
            <a:avLst/>
            <a:gdLst>
              <a:gd name="T0" fmla="*/ 643 w 1051"/>
              <a:gd name="T1" fmla="*/ 407 h 701"/>
              <a:gd name="T2" fmla="*/ 643 w 1051"/>
              <a:gd name="T3" fmla="*/ 292 h 701"/>
              <a:gd name="T4" fmla="*/ 468 w 1051"/>
              <a:gd name="T5" fmla="*/ 292 h 701"/>
              <a:gd name="T6" fmla="*/ 468 w 1051"/>
              <a:gd name="T7" fmla="*/ 117 h 701"/>
              <a:gd name="T8" fmla="*/ 350 w 1051"/>
              <a:gd name="T9" fmla="*/ 117 h 701"/>
              <a:gd name="T10" fmla="*/ 350 w 1051"/>
              <a:gd name="T11" fmla="*/ 292 h 701"/>
              <a:gd name="T12" fmla="*/ 175 w 1051"/>
              <a:gd name="T13" fmla="*/ 292 h 701"/>
              <a:gd name="T14" fmla="*/ 175 w 1051"/>
              <a:gd name="T15" fmla="*/ 407 h 701"/>
              <a:gd name="T16" fmla="*/ 350 w 1051"/>
              <a:gd name="T17" fmla="*/ 407 h 701"/>
              <a:gd name="T18" fmla="*/ 350 w 1051"/>
              <a:gd name="T19" fmla="*/ 582 h 701"/>
              <a:gd name="T20" fmla="*/ 468 w 1051"/>
              <a:gd name="T21" fmla="*/ 582 h 701"/>
              <a:gd name="T22" fmla="*/ 468 w 1051"/>
              <a:gd name="T23" fmla="*/ 407 h 701"/>
              <a:gd name="T24" fmla="*/ 643 w 1051"/>
              <a:gd name="T25" fmla="*/ 407 h 701"/>
              <a:gd name="T26" fmla="*/ 818 w 1051"/>
              <a:gd name="T27" fmla="*/ 262 h 701"/>
              <a:gd name="T28" fmla="*/ 1050 w 1051"/>
              <a:gd name="T29" fmla="*/ 30 h 701"/>
              <a:gd name="T30" fmla="*/ 1050 w 1051"/>
              <a:gd name="T31" fmla="*/ 669 h 701"/>
              <a:gd name="T32" fmla="*/ 818 w 1051"/>
              <a:gd name="T33" fmla="*/ 437 h 701"/>
              <a:gd name="T34" fmla="*/ 818 w 1051"/>
              <a:gd name="T35" fmla="*/ 642 h 701"/>
              <a:gd name="T36" fmla="*/ 757 w 1051"/>
              <a:gd name="T37" fmla="*/ 700 h 701"/>
              <a:gd name="T38" fmla="*/ 57 w 1051"/>
              <a:gd name="T39" fmla="*/ 700 h 701"/>
              <a:gd name="T40" fmla="*/ 0 w 1051"/>
              <a:gd name="T41" fmla="*/ 642 h 701"/>
              <a:gd name="T42" fmla="*/ 0 w 1051"/>
              <a:gd name="T43" fmla="*/ 57 h 701"/>
              <a:gd name="T44" fmla="*/ 57 w 1051"/>
              <a:gd name="T45" fmla="*/ 0 h 701"/>
              <a:gd name="T46" fmla="*/ 757 w 1051"/>
              <a:gd name="T47" fmla="*/ 0 h 701"/>
              <a:gd name="T48" fmla="*/ 818 w 1051"/>
              <a:gd name="T49" fmla="*/ 57 h 701"/>
              <a:gd name="T50" fmla="*/ 818 w 1051"/>
              <a:gd name="T51" fmla="*/ 26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701">
                <a:moveTo>
                  <a:pt x="643" y="407"/>
                </a:moveTo>
                <a:lnTo>
                  <a:pt x="643" y="292"/>
                </a:lnTo>
                <a:lnTo>
                  <a:pt x="468" y="292"/>
                </a:lnTo>
                <a:lnTo>
                  <a:pt x="468" y="117"/>
                </a:lnTo>
                <a:lnTo>
                  <a:pt x="350" y="117"/>
                </a:lnTo>
                <a:lnTo>
                  <a:pt x="350" y="292"/>
                </a:lnTo>
                <a:lnTo>
                  <a:pt x="175" y="292"/>
                </a:lnTo>
                <a:lnTo>
                  <a:pt x="175" y="407"/>
                </a:lnTo>
                <a:lnTo>
                  <a:pt x="350" y="407"/>
                </a:lnTo>
                <a:lnTo>
                  <a:pt x="350" y="582"/>
                </a:lnTo>
                <a:lnTo>
                  <a:pt x="468" y="582"/>
                </a:lnTo>
                <a:lnTo>
                  <a:pt x="468" y="407"/>
                </a:lnTo>
                <a:lnTo>
                  <a:pt x="643" y="407"/>
                </a:lnTo>
                <a:close/>
                <a:moveTo>
                  <a:pt x="818" y="262"/>
                </a:moveTo>
                <a:lnTo>
                  <a:pt x="1050" y="30"/>
                </a:lnTo>
                <a:lnTo>
                  <a:pt x="1050" y="669"/>
                </a:lnTo>
                <a:lnTo>
                  <a:pt x="818" y="437"/>
                </a:lnTo>
                <a:lnTo>
                  <a:pt x="818" y="642"/>
                </a:lnTo>
                <a:cubicBezTo>
                  <a:pt x="818" y="675"/>
                  <a:pt x="790" y="700"/>
                  <a:pt x="757" y="700"/>
                </a:cubicBezTo>
                <a:lnTo>
                  <a:pt x="57" y="700"/>
                </a:lnTo>
                <a:cubicBezTo>
                  <a:pt x="25" y="700"/>
                  <a:pt x="0" y="675"/>
                  <a:pt x="0" y="642"/>
                </a:cubicBezTo>
                <a:lnTo>
                  <a:pt x="0" y="57"/>
                </a:lnTo>
                <a:cubicBezTo>
                  <a:pt x="0" y="24"/>
                  <a:pt x="25" y="0"/>
                  <a:pt x="57" y="0"/>
                </a:cubicBezTo>
                <a:lnTo>
                  <a:pt x="757" y="0"/>
                </a:lnTo>
                <a:cubicBezTo>
                  <a:pt x="790" y="0"/>
                  <a:pt x="818" y="24"/>
                  <a:pt x="818" y="57"/>
                </a:cubicBezTo>
                <a:lnTo>
                  <a:pt x="818" y="26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439193"/>
            <a:ext cx="357187" cy="273050"/>
          </a:xfrm>
          <a:custGeom>
            <a:avLst/>
            <a:gdLst>
              <a:gd name="T0" fmla="*/ 700 w 994"/>
              <a:gd name="T1" fmla="*/ 0 h 758"/>
              <a:gd name="T2" fmla="*/ 993 w 994"/>
              <a:gd name="T3" fmla="*/ 0 h 758"/>
              <a:gd name="T4" fmla="*/ 993 w 994"/>
              <a:gd name="T5" fmla="*/ 757 h 758"/>
              <a:gd name="T6" fmla="*/ 700 w 994"/>
              <a:gd name="T7" fmla="*/ 757 h 758"/>
              <a:gd name="T8" fmla="*/ 700 w 994"/>
              <a:gd name="T9" fmla="*/ 0 h 758"/>
              <a:gd name="T10" fmla="*/ 0 w 994"/>
              <a:gd name="T11" fmla="*/ 757 h 758"/>
              <a:gd name="T12" fmla="*/ 0 w 994"/>
              <a:gd name="T13" fmla="*/ 0 h 758"/>
              <a:gd name="T14" fmla="*/ 293 w 994"/>
              <a:gd name="T15" fmla="*/ 0 h 758"/>
              <a:gd name="T16" fmla="*/ 293 w 994"/>
              <a:gd name="T17" fmla="*/ 757 h 758"/>
              <a:gd name="T18" fmla="*/ 0 w 994"/>
              <a:gd name="T19" fmla="*/ 757 h 758"/>
              <a:gd name="T20" fmla="*/ 350 w 994"/>
              <a:gd name="T21" fmla="*/ 757 h 758"/>
              <a:gd name="T22" fmla="*/ 350 w 994"/>
              <a:gd name="T23" fmla="*/ 0 h 758"/>
              <a:gd name="T24" fmla="*/ 643 w 994"/>
              <a:gd name="T25" fmla="*/ 0 h 758"/>
              <a:gd name="T26" fmla="*/ 643 w 994"/>
              <a:gd name="T27" fmla="*/ 757 h 758"/>
              <a:gd name="T28" fmla="*/ 350 w 994"/>
              <a:gd name="T2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758">
                <a:moveTo>
                  <a:pt x="700" y="0"/>
                </a:moveTo>
                <a:lnTo>
                  <a:pt x="993" y="0"/>
                </a:lnTo>
                <a:lnTo>
                  <a:pt x="993" y="757"/>
                </a:lnTo>
                <a:lnTo>
                  <a:pt x="700" y="757"/>
                </a:lnTo>
                <a:lnTo>
                  <a:pt x="700" y="0"/>
                </a:lnTo>
                <a:close/>
                <a:moveTo>
                  <a:pt x="0" y="757"/>
                </a:moveTo>
                <a:lnTo>
                  <a:pt x="0" y="0"/>
                </a:lnTo>
                <a:lnTo>
                  <a:pt x="293" y="0"/>
                </a:lnTo>
                <a:lnTo>
                  <a:pt x="293" y="757"/>
                </a:lnTo>
                <a:lnTo>
                  <a:pt x="0" y="757"/>
                </a:lnTo>
                <a:close/>
                <a:moveTo>
                  <a:pt x="350" y="757"/>
                </a:moveTo>
                <a:lnTo>
                  <a:pt x="350" y="0"/>
                </a:lnTo>
                <a:lnTo>
                  <a:pt x="643" y="0"/>
                </a:lnTo>
                <a:lnTo>
                  <a:pt x="643" y="757"/>
                </a:lnTo>
                <a:lnTo>
                  <a:pt x="350"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12962" y="2429668"/>
            <a:ext cx="398462" cy="293688"/>
          </a:xfrm>
          <a:custGeom>
            <a:avLst/>
            <a:gdLst>
              <a:gd name="T0" fmla="*/ 640 w 1108"/>
              <a:gd name="T1" fmla="*/ 0 h 816"/>
              <a:gd name="T2" fmla="*/ 700 w 1108"/>
              <a:gd name="T3" fmla="*/ 58 h 816"/>
              <a:gd name="T4" fmla="*/ 700 w 1108"/>
              <a:gd name="T5" fmla="*/ 758 h 816"/>
              <a:gd name="T6" fmla="*/ 640 w 1108"/>
              <a:gd name="T7" fmla="*/ 815 h 816"/>
              <a:gd name="T8" fmla="*/ 465 w 1108"/>
              <a:gd name="T9" fmla="*/ 815 h 816"/>
              <a:gd name="T10" fmla="*/ 407 w 1108"/>
              <a:gd name="T11" fmla="*/ 758 h 816"/>
              <a:gd name="T12" fmla="*/ 407 w 1108"/>
              <a:gd name="T13" fmla="*/ 58 h 816"/>
              <a:gd name="T14" fmla="*/ 465 w 1108"/>
              <a:gd name="T15" fmla="*/ 0 h 816"/>
              <a:gd name="T16" fmla="*/ 640 w 1108"/>
              <a:gd name="T17" fmla="*/ 0 h 816"/>
              <a:gd name="T18" fmla="*/ 1050 w 1108"/>
              <a:gd name="T19" fmla="*/ 0 h 816"/>
              <a:gd name="T20" fmla="*/ 1107 w 1108"/>
              <a:gd name="T21" fmla="*/ 58 h 816"/>
              <a:gd name="T22" fmla="*/ 1107 w 1108"/>
              <a:gd name="T23" fmla="*/ 758 h 816"/>
              <a:gd name="T24" fmla="*/ 1050 w 1108"/>
              <a:gd name="T25" fmla="*/ 815 h 816"/>
              <a:gd name="T26" fmla="*/ 875 w 1108"/>
              <a:gd name="T27" fmla="*/ 815 h 816"/>
              <a:gd name="T28" fmla="*/ 815 w 1108"/>
              <a:gd name="T29" fmla="*/ 758 h 816"/>
              <a:gd name="T30" fmla="*/ 815 w 1108"/>
              <a:gd name="T31" fmla="*/ 58 h 816"/>
              <a:gd name="T32" fmla="*/ 875 w 1108"/>
              <a:gd name="T33" fmla="*/ 0 h 816"/>
              <a:gd name="T34" fmla="*/ 1050 w 1108"/>
              <a:gd name="T35" fmla="*/ 0 h 816"/>
              <a:gd name="T36" fmla="*/ 232 w 1108"/>
              <a:gd name="T37" fmla="*/ 0 h 816"/>
              <a:gd name="T38" fmla="*/ 290 w 1108"/>
              <a:gd name="T39" fmla="*/ 58 h 816"/>
              <a:gd name="T40" fmla="*/ 290 w 1108"/>
              <a:gd name="T41" fmla="*/ 758 h 816"/>
              <a:gd name="T42" fmla="*/ 232 w 1108"/>
              <a:gd name="T43" fmla="*/ 815 h 816"/>
              <a:gd name="T44" fmla="*/ 57 w 1108"/>
              <a:gd name="T45" fmla="*/ 815 h 816"/>
              <a:gd name="T46" fmla="*/ 0 w 1108"/>
              <a:gd name="T47" fmla="*/ 758 h 816"/>
              <a:gd name="T48" fmla="*/ 0 w 1108"/>
              <a:gd name="T49" fmla="*/ 58 h 816"/>
              <a:gd name="T50" fmla="*/ 57 w 1108"/>
              <a:gd name="T51" fmla="*/ 0 h 816"/>
              <a:gd name="T52" fmla="*/ 232 w 1108"/>
              <a:gd name="T53"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08" h="816">
                <a:moveTo>
                  <a:pt x="640" y="0"/>
                </a:moveTo>
                <a:cubicBezTo>
                  <a:pt x="673" y="0"/>
                  <a:pt x="700" y="25"/>
                  <a:pt x="700" y="58"/>
                </a:cubicBezTo>
                <a:lnTo>
                  <a:pt x="700" y="758"/>
                </a:lnTo>
                <a:cubicBezTo>
                  <a:pt x="700" y="790"/>
                  <a:pt x="673" y="815"/>
                  <a:pt x="640" y="815"/>
                </a:cubicBezTo>
                <a:lnTo>
                  <a:pt x="465" y="815"/>
                </a:lnTo>
                <a:cubicBezTo>
                  <a:pt x="432" y="815"/>
                  <a:pt x="407" y="790"/>
                  <a:pt x="407" y="758"/>
                </a:cubicBezTo>
                <a:lnTo>
                  <a:pt x="407" y="58"/>
                </a:lnTo>
                <a:cubicBezTo>
                  <a:pt x="407" y="25"/>
                  <a:pt x="432" y="0"/>
                  <a:pt x="465" y="0"/>
                </a:cubicBezTo>
                <a:lnTo>
                  <a:pt x="640" y="0"/>
                </a:lnTo>
                <a:close/>
                <a:moveTo>
                  <a:pt x="1050" y="0"/>
                </a:moveTo>
                <a:cubicBezTo>
                  <a:pt x="1083" y="0"/>
                  <a:pt x="1107" y="25"/>
                  <a:pt x="1107" y="58"/>
                </a:cubicBezTo>
                <a:lnTo>
                  <a:pt x="1107" y="758"/>
                </a:lnTo>
                <a:cubicBezTo>
                  <a:pt x="1107" y="790"/>
                  <a:pt x="1083" y="815"/>
                  <a:pt x="1050" y="815"/>
                </a:cubicBezTo>
                <a:lnTo>
                  <a:pt x="875" y="815"/>
                </a:lnTo>
                <a:cubicBezTo>
                  <a:pt x="842" y="815"/>
                  <a:pt x="815" y="790"/>
                  <a:pt x="815" y="758"/>
                </a:cubicBezTo>
                <a:lnTo>
                  <a:pt x="815" y="58"/>
                </a:lnTo>
                <a:cubicBezTo>
                  <a:pt x="815" y="25"/>
                  <a:pt x="842" y="0"/>
                  <a:pt x="875" y="0"/>
                </a:cubicBezTo>
                <a:lnTo>
                  <a:pt x="1050" y="0"/>
                </a:lnTo>
                <a:close/>
                <a:moveTo>
                  <a:pt x="232" y="0"/>
                </a:moveTo>
                <a:cubicBezTo>
                  <a:pt x="265" y="0"/>
                  <a:pt x="290" y="25"/>
                  <a:pt x="290" y="58"/>
                </a:cubicBezTo>
                <a:lnTo>
                  <a:pt x="290" y="758"/>
                </a:lnTo>
                <a:cubicBezTo>
                  <a:pt x="290" y="790"/>
                  <a:pt x="265" y="815"/>
                  <a:pt x="232" y="815"/>
                </a:cubicBezTo>
                <a:lnTo>
                  <a:pt x="57" y="815"/>
                </a:lnTo>
                <a:cubicBezTo>
                  <a:pt x="25" y="815"/>
                  <a:pt x="0" y="790"/>
                  <a:pt x="0" y="758"/>
                </a:cubicBezTo>
                <a:lnTo>
                  <a:pt x="0" y="58"/>
                </a:lnTo>
                <a:cubicBezTo>
                  <a:pt x="0" y="25"/>
                  <a:pt x="25" y="0"/>
                  <a:pt x="57" y="0"/>
                </a:cubicBezTo>
                <a:lnTo>
                  <a:pt x="2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1514" y="2439193"/>
            <a:ext cx="357187" cy="273050"/>
          </a:xfrm>
          <a:custGeom>
            <a:avLst/>
            <a:gdLst>
              <a:gd name="T0" fmla="*/ 0 w 993"/>
              <a:gd name="T1" fmla="*/ 0 h 758"/>
              <a:gd name="T2" fmla="*/ 992 w 993"/>
              <a:gd name="T3" fmla="*/ 0 h 758"/>
              <a:gd name="T4" fmla="*/ 992 w 993"/>
              <a:gd name="T5" fmla="*/ 350 h 758"/>
              <a:gd name="T6" fmla="*/ 0 w 993"/>
              <a:gd name="T7" fmla="*/ 350 h 758"/>
              <a:gd name="T8" fmla="*/ 0 w 993"/>
              <a:gd name="T9" fmla="*/ 0 h 758"/>
              <a:gd name="T10" fmla="*/ 0 w 993"/>
              <a:gd name="T11" fmla="*/ 757 h 758"/>
              <a:gd name="T12" fmla="*/ 0 w 993"/>
              <a:gd name="T13" fmla="*/ 407 h 758"/>
              <a:gd name="T14" fmla="*/ 992 w 993"/>
              <a:gd name="T15" fmla="*/ 407 h 758"/>
              <a:gd name="T16" fmla="*/ 992 w 993"/>
              <a:gd name="T17" fmla="*/ 757 h 758"/>
              <a:gd name="T18" fmla="*/ 0 w 993"/>
              <a:gd name="T1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3" h="758">
                <a:moveTo>
                  <a:pt x="0" y="0"/>
                </a:moveTo>
                <a:lnTo>
                  <a:pt x="992" y="0"/>
                </a:lnTo>
                <a:lnTo>
                  <a:pt x="992" y="350"/>
                </a:lnTo>
                <a:lnTo>
                  <a:pt x="0" y="350"/>
                </a:lnTo>
                <a:lnTo>
                  <a:pt x="0" y="0"/>
                </a:lnTo>
                <a:close/>
                <a:moveTo>
                  <a:pt x="0" y="757"/>
                </a:moveTo>
                <a:lnTo>
                  <a:pt x="0" y="407"/>
                </a:lnTo>
                <a:lnTo>
                  <a:pt x="992" y="407"/>
                </a:lnTo>
                <a:lnTo>
                  <a:pt x="992" y="757"/>
                </a:lnTo>
                <a:lnTo>
                  <a:pt x="0"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89424" y="2439193"/>
            <a:ext cx="357188" cy="273050"/>
          </a:xfrm>
          <a:custGeom>
            <a:avLst/>
            <a:gdLst>
              <a:gd name="T0" fmla="*/ 350 w 994"/>
              <a:gd name="T1" fmla="*/ 0 h 758"/>
              <a:gd name="T2" fmla="*/ 993 w 994"/>
              <a:gd name="T3" fmla="*/ 0 h 758"/>
              <a:gd name="T4" fmla="*/ 993 w 994"/>
              <a:gd name="T5" fmla="*/ 350 h 758"/>
              <a:gd name="T6" fmla="*/ 350 w 994"/>
              <a:gd name="T7" fmla="*/ 350 h 758"/>
              <a:gd name="T8" fmla="*/ 350 w 994"/>
              <a:gd name="T9" fmla="*/ 0 h 758"/>
              <a:gd name="T10" fmla="*/ 700 w 994"/>
              <a:gd name="T11" fmla="*/ 757 h 758"/>
              <a:gd name="T12" fmla="*/ 700 w 994"/>
              <a:gd name="T13" fmla="*/ 407 h 758"/>
              <a:gd name="T14" fmla="*/ 993 w 994"/>
              <a:gd name="T15" fmla="*/ 407 h 758"/>
              <a:gd name="T16" fmla="*/ 993 w 994"/>
              <a:gd name="T17" fmla="*/ 757 h 758"/>
              <a:gd name="T18" fmla="*/ 700 w 994"/>
              <a:gd name="T19" fmla="*/ 757 h 758"/>
              <a:gd name="T20" fmla="*/ 0 w 994"/>
              <a:gd name="T21" fmla="*/ 757 h 758"/>
              <a:gd name="T22" fmla="*/ 0 w 994"/>
              <a:gd name="T23" fmla="*/ 0 h 758"/>
              <a:gd name="T24" fmla="*/ 293 w 994"/>
              <a:gd name="T25" fmla="*/ 0 h 758"/>
              <a:gd name="T26" fmla="*/ 293 w 994"/>
              <a:gd name="T27" fmla="*/ 757 h 758"/>
              <a:gd name="T28" fmla="*/ 0 w 994"/>
              <a:gd name="T29" fmla="*/ 757 h 758"/>
              <a:gd name="T30" fmla="*/ 350 w 994"/>
              <a:gd name="T31" fmla="*/ 757 h 758"/>
              <a:gd name="T32" fmla="*/ 350 w 994"/>
              <a:gd name="T33" fmla="*/ 407 h 758"/>
              <a:gd name="T34" fmla="*/ 643 w 994"/>
              <a:gd name="T35" fmla="*/ 407 h 758"/>
              <a:gd name="T36" fmla="*/ 643 w 994"/>
              <a:gd name="T37" fmla="*/ 757 h 758"/>
              <a:gd name="T38" fmla="*/ 350 w 994"/>
              <a:gd name="T3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94" h="758">
                <a:moveTo>
                  <a:pt x="350" y="0"/>
                </a:moveTo>
                <a:lnTo>
                  <a:pt x="993" y="0"/>
                </a:lnTo>
                <a:lnTo>
                  <a:pt x="993" y="350"/>
                </a:lnTo>
                <a:lnTo>
                  <a:pt x="350" y="350"/>
                </a:lnTo>
                <a:lnTo>
                  <a:pt x="350" y="0"/>
                </a:lnTo>
                <a:close/>
                <a:moveTo>
                  <a:pt x="700" y="757"/>
                </a:moveTo>
                <a:lnTo>
                  <a:pt x="700" y="407"/>
                </a:lnTo>
                <a:lnTo>
                  <a:pt x="993" y="407"/>
                </a:lnTo>
                <a:lnTo>
                  <a:pt x="993" y="757"/>
                </a:lnTo>
                <a:lnTo>
                  <a:pt x="700" y="757"/>
                </a:lnTo>
                <a:close/>
                <a:moveTo>
                  <a:pt x="0" y="757"/>
                </a:moveTo>
                <a:lnTo>
                  <a:pt x="0" y="0"/>
                </a:lnTo>
                <a:lnTo>
                  <a:pt x="293" y="0"/>
                </a:lnTo>
                <a:lnTo>
                  <a:pt x="293" y="757"/>
                </a:lnTo>
                <a:lnTo>
                  <a:pt x="0" y="757"/>
                </a:lnTo>
                <a:close/>
                <a:moveTo>
                  <a:pt x="350" y="757"/>
                </a:moveTo>
                <a:lnTo>
                  <a:pt x="350" y="407"/>
                </a:lnTo>
                <a:lnTo>
                  <a:pt x="643" y="407"/>
                </a:lnTo>
                <a:lnTo>
                  <a:pt x="643" y="757"/>
                </a:lnTo>
                <a:lnTo>
                  <a:pt x="350" y="757"/>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67339" y="2439193"/>
            <a:ext cx="357187" cy="273050"/>
          </a:xfrm>
          <a:custGeom>
            <a:avLst/>
            <a:gdLst>
              <a:gd name="T0" fmla="*/ 700 w 994"/>
              <a:gd name="T1" fmla="*/ 0 h 758"/>
              <a:gd name="T2" fmla="*/ 993 w 994"/>
              <a:gd name="T3" fmla="*/ 0 h 758"/>
              <a:gd name="T4" fmla="*/ 993 w 994"/>
              <a:gd name="T5" fmla="*/ 350 h 758"/>
              <a:gd name="T6" fmla="*/ 700 w 994"/>
              <a:gd name="T7" fmla="*/ 350 h 758"/>
              <a:gd name="T8" fmla="*/ 700 w 994"/>
              <a:gd name="T9" fmla="*/ 0 h 758"/>
              <a:gd name="T10" fmla="*/ 350 w 994"/>
              <a:gd name="T11" fmla="*/ 350 h 758"/>
              <a:gd name="T12" fmla="*/ 350 w 994"/>
              <a:gd name="T13" fmla="*/ 0 h 758"/>
              <a:gd name="T14" fmla="*/ 643 w 994"/>
              <a:gd name="T15" fmla="*/ 0 h 758"/>
              <a:gd name="T16" fmla="*/ 643 w 994"/>
              <a:gd name="T17" fmla="*/ 350 h 758"/>
              <a:gd name="T18" fmla="*/ 350 w 994"/>
              <a:gd name="T19" fmla="*/ 350 h 758"/>
              <a:gd name="T20" fmla="*/ 700 w 994"/>
              <a:gd name="T21" fmla="*/ 757 h 758"/>
              <a:gd name="T22" fmla="*/ 700 w 994"/>
              <a:gd name="T23" fmla="*/ 407 h 758"/>
              <a:gd name="T24" fmla="*/ 993 w 994"/>
              <a:gd name="T25" fmla="*/ 407 h 758"/>
              <a:gd name="T26" fmla="*/ 993 w 994"/>
              <a:gd name="T27" fmla="*/ 757 h 758"/>
              <a:gd name="T28" fmla="*/ 700 w 994"/>
              <a:gd name="T29" fmla="*/ 757 h 758"/>
              <a:gd name="T30" fmla="*/ 350 w 994"/>
              <a:gd name="T31" fmla="*/ 757 h 758"/>
              <a:gd name="T32" fmla="*/ 350 w 994"/>
              <a:gd name="T33" fmla="*/ 407 h 758"/>
              <a:gd name="T34" fmla="*/ 643 w 994"/>
              <a:gd name="T35" fmla="*/ 407 h 758"/>
              <a:gd name="T36" fmla="*/ 643 w 994"/>
              <a:gd name="T37" fmla="*/ 757 h 758"/>
              <a:gd name="T38" fmla="*/ 350 w 994"/>
              <a:gd name="T39" fmla="*/ 757 h 758"/>
              <a:gd name="T40" fmla="*/ 0 w 994"/>
              <a:gd name="T41" fmla="*/ 757 h 758"/>
              <a:gd name="T42" fmla="*/ 0 w 994"/>
              <a:gd name="T43" fmla="*/ 407 h 758"/>
              <a:gd name="T44" fmla="*/ 293 w 994"/>
              <a:gd name="T45" fmla="*/ 407 h 758"/>
              <a:gd name="T46" fmla="*/ 293 w 994"/>
              <a:gd name="T47" fmla="*/ 757 h 758"/>
              <a:gd name="T48" fmla="*/ 0 w 994"/>
              <a:gd name="T49" fmla="*/ 757 h 758"/>
              <a:gd name="T50" fmla="*/ 0 w 994"/>
              <a:gd name="T51" fmla="*/ 350 h 758"/>
              <a:gd name="T52" fmla="*/ 0 w 994"/>
              <a:gd name="T53" fmla="*/ 0 h 758"/>
              <a:gd name="T54" fmla="*/ 293 w 994"/>
              <a:gd name="T55" fmla="*/ 0 h 758"/>
              <a:gd name="T56" fmla="*/ 293 w 994"/>
              <a:gd name="T57" fmla="*/ 350 h 758"/>
              <a:gd name="T58" fmla="*/ 0 w 994"/>
              <a:gd name="T59" fmla="*/ 35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4" h="758">
                <a:moveTo>
                  <a:pt x="700" y="0"/>
                </a:moveTo>
                <a:lnTo>
                  <a:pt x="993" y="0"/>
                </a:lnTo>
                <a:lnTo>
                  <a:pt x="993" y="350"/>
                </a:lnTo>
                <a:lnTo>
                  <a:pt x="700" y="350"/>
                </a:lnTo>
                <a:lnTo>
                  <a:pt x="700" y="0"/>
                </a:lnTo>
                <a:close/>
                <a:moveTo>
                  <a:pt x="350" y="350"/>
                </a:moveTo>
                <a:lnTo>
                  <a:pt x="350" y="0"/>
                </a:lnTo>
                <a:lnTo>
                  <a:pt x="643" y="0"/>
                </a:lnTo>
                <a:lnTo>
                  <a:pt x="643" y="350"/>
                </a:lnTo>
                <a:lnTo>
                  <a:pt x="350" y="350"/>
                </a:lnTo>
                <a:close/>
                <a:moveTo>
                  <a:pt x="700" y="757"/>
                </a:moveTo>
                <a:lnTo>
                  <a:pt x="700" y="407"/>
                </a:lnTo>
                <a:lnTo>
                  <a:pt x="993" y="407"/>
                </a:lnTo>
                <a:lnTo>
                  <a:pt x="993" y="757"/>
                </a:lnTo>
                <a:lnTo>
                  <a:pt x="700" y="757"/>
                </a:lnTo>
                <a:close/>
                <a:moveTo>
                  <a:pt x="350" y="757"/>
                </a:moveTo>
                <a:lnTo>
                  <a:pt x="350" y="407"/>
                </a:lnTo>
                <a:lnTo>
                  <a:pt x="643" y="407"/>
                </a:lnTo>
                <a:lnTo>
                  <a:pt x="643" y="757"/>
                </a:lnTo>
                <a:lnTo>
                  <a:pt x="350" y="757"/>
                </a:lnTo>
                <a:close/>
                <a:moveTo>
                  <a:pt x="0" y="757"/>
                </a:moveTo>
                <a:lnTo>
                  <a:pt x="0" y="407"/>
                </a:lnTo>
                <a:lnTo>
                  <a:pt x="293" y="407"/>
                </a:lnTo>
                <a:lnTo>
                  <a:pt x="293" y="757"/>
                </a:lnTo>
                <a:lnTo>
                  <a:pt x="0" y="757"/>
                </a:lnTo>
                <a:close/>
                <a:moveTo>
                  <a:pt x="0" y="350"/>
                </a:moveTo>
                <a:lnTo>
                  <a:pt x="0" y="0"/>
                </a:lnTo>
                <a:lnTo>
                  <a:pt x="293" y="0"/>
                </a:lnTo>
                <a:lnTo>
                  <a:pt x="293" y="350"/>
                </a:lnTo>
                <a:lnTo>
                  <a:pt x="0" y="3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5249" y="2429668"/>
            <a:ext cx="357188" cy="293688"/>
          </a:xfrm>
          <a:custGeom>
            <a:avLst/>
            <a:gdLst>
              <a:gd name="T0" fmla="*/ 292 w 993"/>
              <a:gd name="T1" fmla="*/ 0 h 816"/>
              <a:gd name="T2" fmla="*/ 992 w 993"/>
              <a:gd name="T3" fmla="*/ 0 h 816"/>
              <a:gd name="T4" fmla="*/ 992 w 993"/>
              <a:gd name="T5" fmla="*/ 233 h 816"/>
              <a:gd name="T6" fmla="*/ 292 w 993"/>
              <a:gd name="T7" fmla="*/ 233 h 816"/>
              <a:gd name="T8" fmla="*/ 292 w 993"/>
              <a:gd name="T9" fmla="*/ 0 h 816"/>
              <a:gd name="T10" fmla="*/ 292 w 993"/>
              <a:gd name="T11" fmla="*/ 815 h 816"/>
              <a:gd name="T12" fmla="*/ 292 w 993"/>
              <a:gd name="T13" fmla="*/ 583 h 816"/>
              <a:gd name="T14" fmla="*/ 992 w 993"/>
              <a:gd name="T15" fmla="*/ 583 h 816"/>
              <a:gd name="T16" fmla="*/ 992 w 993"/>
              <a:gd name="T17" fmla="*/ 815 h 816"/>
              <a:gd name="T18" fmla="*/ 292 w 993"/>
              <a:gd name="T19" fmla="*/ 815 h 816"/>
              <a:gd name="T20" fmla="*/ 292 w 993"/>
              <a:gd name="T21" fmla="*/ 525 h 816"/>
              <a:gd name="T22" fmla="*/ 292 w 993"/>
              <a:gd name="T23" fmla="*/ 290 h 816"/>
              <a:gd name="T24" fmla="*/ 992 w 993"/>
              <a:gd name="T25" fmla="*/ 290 h 816"/>
              <a:gd name="T26" fmla="*/ 992 w 993"/>
              <a:gd name="T27" fmla="*/ 525 h 816"/>
              <a:gd name="T28" fmla="*/ 292 w 993"/>
              <a:gd name="T29" fmla="*/ 525 h 816"/>
              <a:gd name="T30" fmla="*/ 0 w 993"/>
              <a:gd name="T31" fmla="*/ 233 h 816"/>
              <a:gd name="T32" fmla="*/ 0 w 993"/>
              <a:gd name="T33" fmla="*/ 0 h 816"/>
              <a:gd name="T34" fmla="*/ 235 w 993"/>
              <a:gd name="T35" fmla="*/ 0 h 816"/>
              <a:gd name="T36" fmla="*/ 235 w 993"/>
              <a:gd name="T37" fmla="*/ 233 h 816"/>
              <a:gd name="T38" fmla="*/ 0 w 993"/>
              <a:gd name="T39" fmla="*/ 233 h 816"/>
              <a:gd name="T40" fmla="*/ 0 w 993"/>
              <a:gd name="T41" fmla="*/ 815 h 816"/>
              <a:gd name="T42" fmla="*/ 0 w 993"/>
              <a:gd name="T43" fmla="*/ 583 h 816"/>
              <a:gd name="T44" fmla="*/ 235 w 993"/>
              <a:gd name="T45" fmla="*/ 583 h 816"/>
              <a:gd name="T46" fmla="*/ 235 w 993"/>
              <a:gd name="T47" fmla="*/ 815 h 816"/>
              <a:gd name="T48" fmla="*/ 0 w 993"/>
              <a:gd name="T49" fmla="*/ 815 h 816"/>
              <a:gd name="T50" fmla="*/ 0 w 993"/>
              <a:gd name="T51" fmla="*/ 525 h 816"/>
              <a:gd name="T52" fmla="*/ 0 w 993"/>
              <a:gd name="T53" fmla="*/ 290 h 816"/>
              <a:gd name="T54" fmla="*/ 235 w 993"/>
              <a:gd name="T55" fmla="*/ 290 h 816"/>
              <a:gd name="T56" fmla="*/ 235 w 993"/>
              <a:gd name="T57" fmla="*/ 525 h 816"/>
              <a:gd name="T58" fmla="*/ 0 w 993"/>
              <a:gd name="T59" fmla="*/ 52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3" h="816">
                <a:moveTo>
                  <a:pt x="292" y="0"/>
                </a:moveTo>
                <a:lnTo>
                  <a:pt x="992" y="0"/>
                </a:lnTo>
                <a:lnTo>
                  <a:pt x="992" y="233"/>
                </a:lnTo>
                <a:lnTo>
                  <a:pt x="292" y="233"/>
                </a:lnTo>
                <a:lnTo>
                  <a:pt x="292" y="0"/>
                </a:lnTo>
                <a:close/>
                <a:moveTo>
                  <a:pt x="292" y="815"/>
                </a:moveTo>
                <a:lnTo>
                  <a:pt x="292" y="583"/>
                </a:lnTo>
                <a:lnTo>
                  <a:pt x="992" y="583"/>
                </a:lnTo>
                <a:lnTo>
                  <a:pt x="992" y="815"/>
                </a:lnTo>
                <a:lnTo>
                  <a:pt x="292" y="815"/>
                </a:lnTo>
                <a:close/>
                <a:moveTo>
                  <a:pt x="292" y="525"/>
                </a:moveTo>
                <a:lnTo>
                  <a:pt x="292" y="290"/>
                </a:lnTo>
                <a:lnTo>
                  <a:pt x="992" y="290"/>
                </a:lnTo>
                <a:lnTo>
                  <a:pt x="992" y="525"/>
                </a:lnTo>
                <a:lnTo>
                  <a:pt x="292" y="525"/>
                </a:lnTo>
                <a:close/>
                <a:moveTo>
                  <a:pt x="0" y="233"/>
                </a:moveTo>
                <a:lnTo>
                  <a:pt x="0" y="0"/>
                </a:lnTo>
                <a:lnTo>
                  <a:pt x="235" y="0"/>
                </a:lnTo>
                <a:lnTo>
                  <a:pt x="235" y="233"/>
                </a:lnTo>
                <a:lnTo>
                  <a:pt x="0" y="233"/>
                </a:lnTo>
                <a:close/>
                <a:moveTo>
                  <a:pt x="0" y="815"/>
                </a:moveTo>
                <a:lnTo>
                  <a:pt x="0" y="583"/>
                </a:lnTo>
                <a:lnTo>
                  <a:pt x="235" y="583"/>
                </a:lnTo>
                <a:lnTo>
                  <a:pt x="235" y="815"/>
                </a:lnTo>
                <a:lnTo>
                  <a:pt x="0" y="815"/>
                </a:lnTo>
                <a:close/>
                <a:moveTo>
                  <a:pt x="0" y="525"/>
                </a:moveTo>
                <a:lnTo>
                  <a:pt x="0" y="290"/>
                </a:lnTo>
                <a:lnTo>
                  <a:pt x="235" y="290"/>
                </a:lnTo>
                <a:lnTo>
                  <a:pt x="235" y="525"/>
                </a:lnTo>
                <a:lnTo>
                  <a:pt x="0" y="52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34274" y="2429668"/>
            <a:ext cx="336550" cy="293688"/>
          </a:xfrm>
          <a:custGeom>
            <a:avLst/>
            <a:gdLst>
              <a:gd name="T0" fmla="*/ 0 w 936"/>
              <a:gd name="T1" fmla="*/ 0 h 816"/>
              <a:gd name="T2" fmla="*/ 935 w 936"/>
              <a:gd name="T3" fmla="*/ 0 h 816"/>
              <a:gd name="T4" fmla="*/ 935 w 936"/>
              <a:gd name="T5" fmla="*/ 115 h 816"/>
              <a:gd name="T6" fmla="*/ 0 w 936"/>
              <a:gd name="T7" fmla="*/ 115 h 816"/>
              <a:gd name="T8" fmla="*/ 0 w 936"/>
              <a:gd name="T9" fmla="*/ 0 h 816"/>
              <a:gd name="T10" fmla="*/ 0 w 936"/>
              <a:gd name="T11" fmla="*/ 350 h 816"/>
              <a:gd name="T12" fmla="*/ 0 w 936"/>
              <a:gd name="T13" fmla="*/ 233 h 816"/>
              <a:gd name="T14" fmla="*/ 935 w 936"/>
              <a:gd name="T15" fmla="*/ 233 h 816"/>
              <a:gd name="T16" fmla="*/ 935 w 936"/>
              <a:gd name="T17" fmla="*/ 350 h 816"/>
              <a:gd name="T18" fmla="*/ 0 w 936"/>
              <a:gd name="T19" fmla="*/ 350 h 816"/>
              <a:gd name="T20" fmla="*/ 0 w 936"/>
              <a:gd name="T21" fmla="*/ 815 h 816"/>
              <a:gd name="T22" fmla="*/ 0 w 936"/>
              <a:gd name="T23" fmla="*/ 700 h 816"/>
              <a:gd name="T24" fmla="*/ 935 w 936"/>
              <a:gd name="T25" fmla="*/ 700 h 816"/>
              <a:gd name="T26" fmla="*/ 935 w 936"/>
              <a:gd name="T27" fmla="*/ 815 h 816"/>
              <a:gd name="T28" fmla="*/ 0 w 936"/>
              <a:gd name="T29" fmla="*/ 815 h 816"/>
              <a:gd name="T30" fmla="*/ 0 w 936"/>
              <a:gd name="T31" fmla="*/ 583 h 816"/>
              <a:gd name="T32" fmla="*/ 0 w 936"/>
              <a:gd name="T33" fmla="*/ 465 h 816"/>
              <a:gd name="T34" fmla="*/ 935 w 936"/>
              <a:gd name="T35" fmla="*/ 465 h 816"/>
              <a:gd name="T36" fmla="*/ 935 w 936"/>
              <a:gd name="T37" fmla="*/ 583 h 816"/>
              <a:gd name="T38" fmla="*/ 0 w 936"/>
              <a:gd name="T39" fmla="*/ 583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816">
                <a:moveTo>
                  <a:pt x="0" y="0"/>
                </a:moveTo>
                <a:lnTo>
                  <a:pt x="935" y="0"/>
                </a:lnTo>
                <a:lnTo>
                  <a:pt x="935" y="115"/>
                </a:lnTo>
                <a:lnTo>
                  <a:pt x="0" y="115"/>
                </a:lnTo>
                <a:lnTo>
                  <a:pt x="0" y="0"/>
                </a:lnTo>
                <a:close/>
                <a:moveTo>
                  <a:pt x="0" y="350"/>
                </a:moveTo>
                <a:lnTo>
                  <a:pt x="0" y="233"/>
                </a:lnTo>
                <a:lnTo>
                  <a:pt x="935" y="233"/>
                </a:lnTo>
                <a:lnTo>
                  <a:pt x="935" y="350"/>
                </a:lnTo>
                <a:lnTo>
                  <a:pt x="0" y="350"/>
                </a:lnTo>
                <a:close/>
                <a:moveTo>
                  <a:pt x="0" y="815"/>
                </a:moveTo>
                <a:lnTo>
                  <a:pt x="0" y="700"/>
                </a:lnTo>
                <a:lnTo>
                  <a:pt x="935" y="700"/>
                </a:lnTo>
                <a:lnTo>
                  <a:pt x="935" y="815"/>
                </a:lnTo>
                <a:lnTo>
                  <a:pt x="0" y="815"/>
                </a:lnTo>
                <a:close/>
                <a:moveTo>
                  <a:pt x="0" y="583"/>
                </a:moveTo>
                <a:lnTo>
                  <a:pt x="0" y="465"/>
                </a:lnTo>
                <a:lnTo>
                  <a:pt x="935" y="465"/>
                </a:lnTo>
                <a:lnTo>
                  <a:pt x="935" y="583"/>
                </a:lnTo>
                <a:lnTo>
                  <a:pt x="0" y="58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80437" y="2386808"/>
            <a:ext cx="398462" cy="377825"/>
          </a:xfrm>
          <a:custGeom>
            <a:avLst/>
            <a:gdLst>
              <a:gd name="T0" fmla="*/ 0 w 1108"/>
              <a:gd name="T1" fmla="*/ 0 h 1051"/>
              <a:gd name="T2" fmla="*/ 1107 w 1108"/>
              <a:gd name="T3" fmla="*/ 0 h 1051"/>
              <a:gd name="T4" fmla="*/ 1107 w 1108"/>
              <a:gd name="T5" fmla="*/ 175 h 1051"/>
              <a:gd name="T6" fmla="*/ 0 w 1108"/>
              <a:gd name="T7" fmla="*/ 175 h 1051"/>
              <a:gd name="T8" fmla="*/ 0 w 1108"/>
              <a:gd name="T9" fmla="*/ 0 h 1051"/>
              <a:gd name="T10" fmla="*/ 1050 w 1108"/>
              <a:gd name="T11" fmla="*/ 292 h 1051"/>
              <a:gd name="T12" fmla="*/ 1107 w 1108"/>
              <a:gd name="T13" fmla="*/ 350 h 1051"/>
              <a:gd name="T14" fmla="*/ 1107 w 1108"/>
              <a:gd name="T15" fmla="*/ 700 h 1051"/>
              <a:gd name="T16" fmla="*/ 1050 w 1108"/>
              <a:gd name="T17" fmla="*/ 757 h 1051"/>
              <a:gd name="T18" fmla="*/ 57 w 1108"/>
              <a:gd name="T19" fmla="*/ 757 h 1051"/>
              <a:gd name="T20" fmla="*/ 0 w 1108"/>
              <a:gd name="T21" fmla="*/ 700 h 1051"/>
              <a:gd name="T22" fmla="*/ 0 w 1108"/>
              <a:gd name="T23" fmla="*/ 350 h 1051"/>
              <a:gd name="T24" fmla="*/ 57 w 1108"/>
              <a:gd name="T25" fmla="*/ 292 h 1051"/>
              <a:gd name="T26" fmla="*/ 1050 w 1108"/>
              <a:gd name="T27" fmla="*/ 292 h 1051"/>
              <a:gd name="T28" fmla="*/ 0 w 1108"/>
              <a:gd name="T29" fmla="*/ 1050 h 1051"/>
              <a:gd name="T30" fmla="*/ 0 w 1108"/>
              <a:gd name="T31" fmla="*/ 875 h 1051"/>
              <a:gd name="T32" fmla="*/ 1107 w 1108"/>
              <a:gd name="T33" fmla="*/ 875 h 1051"/>
              <a:gd name="T34" fmla="*/ 1107 w 1108"/>
              <a:gd name="T35" fmla="*/ 1050 h 1051"/>
              <a:gd name="T36" fmla="*/ 0 w 1108"/>
              <a:gd name="T37"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051">
                <a:moveTo>
                  <a:pt x="0" y="0"/>
                </a:moveTo>
                <a:lnTo>
                  <a:pt x="1107" y="0"/>
                </a:lnTo>
                <a:lnTo>
                  <a:pt x="1107" y="175"/>
                </a:lnTo>
                <a:lnTo>
                  <a:pt x="0" y="175"/>
                </a:lnTo>
                <a:lnTo>
                  <a:pt x="0" y="0"/>
                </a:lnTo>
                <a:close/>
                <a:moveTo>
                  <a:pt x="1050" y="292"/>
                </a:moveTo>
                <a:cubicBezTo>
                  <a:pt x="1083" y="292"/>
                  <a:pt x="1107" y="317"/>
                  <a:pt x="1107" y="350"/>
                </a:cubicBezTo>
                <a:lnTo>
                  <a:pt x="1107" y="700"/>
                </a:lnTo>
                <a:cubicBezTo>
                  <a:pt x="1107" y="732"/>
                  <a:pt x="1083" y="757"/>
                  <a:pt x="1050" y="757"/>
                </a:cubicBezTo>
                <a:lnTo>
                  <a:pt x="57" y="757"/>
                </a:lnTo>
                <a:cubicBezTo>
                  <a:pt x="25" y="757"/>
                  <a:pt x="0" y="732"/>
                  <a:pt x="0" y="700"/>
                </a:cubicBezTo>
                <a:lnTo>
                  <a:pt x="0" y="350"/>
                </a:lnTo>
                <a:cubicBezTo>
                  <a:pt x="0" y="317"/>
                  <a:pt x="25" y="292"/>
                  <a:pt x="57" y="292"/>
                </a:cubicBezTo>
                <a:lnTo>
                  <a:pt x="1050" y="292"/>
                </a:lnTo>
                <a:close/>
                <a:moveTo>
                  <a:pt x="0" y="1050"/>
                </a:moveTo>
                <a:lnTo>
                  <a:pt x="0" y="875"/>
                </a:lnTo>
                <a:lnTo>
                  <a:pt x="1107" y="875"/>
                </a:lnTo>
                <a:lnTo>
                  <a:pt x="1107" y="1050"/>
                </a:lnTo>
                <a:lnTo>
                  <a:pt x="0" y="105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58351" y="2429668"/>
            <a:ext cx="398463" cy="293688"/>
          </a:xfrm>
          <a:custGeom>
            <a:avLst/>
            <a:gdLst>
              <a:gd name="T0" fmla="*/ 0 w 1109"/>
              <a:gd name="T1" fmla="*/ 0 h 816"/>
              <a:gd name="T2" fmla="*/ 1108 w 1109"/>
              <a:gd name="T3" fmla="*/ 0 h 816"/>
              <a:gd name="T4" fmla="*/ 1108 w 1109"/>
              <a:gd name="T5" fmla="*/ 350 h 816"/>
              <a:gd name="T6" fmla="*/ 0 w 1109"/>
              <a:gd name="T7" fmla="*/ 350 h 816"/>
              <a:gd name="T8" fmla="*/ 0 w 1109"/>
              <a:gd name="T9" fmla="*/ 0 h 816"/>
              <a:gd name="T10" fmla="*/ 408 w 1109"/>
              <a:gd name="T11" fmla="*/ 815 h 816"/>
              <a:gd name="T12" fmla="*/ 408 w 1109"/>
              <a:gd name="T13" fmla="*/ 408 h 816"/>
              <a:gd name="T14" fmla="*/ 1108 w 1109"/>
              <a:gd name="T15" fmla="*/ 408 h 816"/>
              <a:gd name="T16" fmla="*/ 1108 w 1109"/>
              <a:gd name="T17" fmla="*/ 815 h 816"/>
              <a:gd name="T18" fmla="*/ 408 w 1109"/>
              <a:gd name="T19" fmla="*/ 815 h 816"/>
              <a:gd name="T20" fmla="*/ 0 w 1109"/>
              <a:gd name="T21" fmla="*/ 815 h 816"/>
              <a:gd name="T22" fmla="*/ 0 w 1109"/>
              <a:gd name="T23" fmla="*/ 408 h 816"/>
              <a:gd name="T24" fmla="*/ 350 w 1109"/>
              <a:gd name="T25" fmla="*/ 408 h 816"/>
              <a:gd name="T26" fmla="*/ 350 w 1109"/>
              <a:gd name="T27" fmla="*/ 815 h 816"/>
              <a:gd name="T28" fmla="*/ 0 w 1109"/>
              <a:gd name="T29" fmla="*/ 81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09" h="816">
                <a:moveTo>
                  <a:pt x="0" y="0"/>
                </a:moveTo>
                <a:lnTo>
                  <a:pt x="1108" y="0"/>
                </a:lnTo>
                <a:lnTo>
                  <a:pt x="1108" y="350"/>
                </a:lnTo>
                <a:lnTo>
                  <a:pt x="0" y="350"/>
                </a:lnTo>
                <a:lnTo>
                  <a:pt x="0" y="0"/>
                </a:lnTo>
                <a:close/>
                <a:moveTo>
                  <a:pt x="408" y="815"/>
                </a:moveTo>
                <a:lnTo>
                  <a:pt x="408" y="408"/>
                </a:lnTo>
                <a:lnTo>
                  <a:pt x="1108" y="408"/>
                </a:lnTo>
                <a:lnTo>
                  <a:pt x="1108" y="815"/>
                </a:lnTo>
                <a:lnTo>
                  <a:pt x="408" y="815"/>
                </a:lnTo>
                <a:close/>
                <a:moveTo>
                  <a:pt x="0" y="815"/>
                </a:moveTo>
                <a:lnTo>
                  <a:pt x="0" y="408"/>
                </a:lnTo>
                <a:lnTo>
                  <a:pt x="350" y="408"/>
                </a:lnTo>
                <a:lnTo>
                  <a:pt x="350" y="815"/>
                </a:lnTo>
                <a:lnTo>
                  <a:pt x="0" y="8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36262" y="2429668"/>
            <a:ext cx="398462" cy="293688"/>
          </a:xfrm>
          <a:custGeom>
            <a:avLst/>
            <a:gdLst>
              <a:gd name="T0" fmla="*/ 875 w 1108"/>
              <a:gd name="T1" fmla="*/ 0 h 816"/>
              <a:gd name="T2" fmla="*/ 1107 w 1108"/>
              <a:gd name="T3" fmla="*/ 0 h 816"/>
              <a:gd name="T4" fmla="*/ 1107 w 1108"/>
              <a:gd name="T5" fmla="*/ 233 h 816"/>
              <a:gd name="T6" fmla="*/ 875 w 1108"/>
              <a:gd name="T7" fmla="*/ 233 h 816"/>
              <a:gd name="T8" fmla="*/ 875 w 1108"/>
              <a:gd name="T9" fmla="*/ 0 h 816"/>
              <a:gd name="T10" fmla="*/ 875 w 1108"/>
              <a:gd name="T11" fmla="*/ 815 h 816"/>
              <a:gd name="T12" fmla="*/ 875 w 1108"/>
              <a:gd name="T13" fmla="*/ 583 h 816"/>
              <a:gd name="T14" fmla="*/ 1107 w 1108"/>
              <a:gd name="T15" fmla="*/ 583 h 816"/>
              <a:gd name="T16" fmla="*/ 1107 w 1108"/>
              <a:gd name="T17" fmla="*/ 815 h 816"/>
              <a:gd name="T18" fmla="*/ 875 w 1108"/>
              <a:gd name="T19" fmla="*/ 815 h 816"/>
              <a:gd name="T20" fmla="*/ 582 w 1108"/>
              <a:gd name="T21" fmla="*/ 815 h 816"/>
              <a:gd name="T22" fmla="*/ 582 w 1108"/>
              <a:gd name="T23" fmla="*/ 583 h 816"/>
              <a:gd name="T24" fmla="*/ 817 w 1108"/>
              <a:gd name="T25" fmla="*/ 583 h 816"/>
              <a:gd name="T26" fmla="*/ 817 w 1108"/>
              <a:gd name="T27" fmla="*/ 815 h 816"/>
              <a:gd name="T28" fmla="*/ 582 w 1108"/>
              <a:gd name="T29" fmla="*/ 815 h 816"/>
              <a:gd name="T30" fmla="*/ 292 w 1108"/>
              <a:gd name="T31" fmla="*/ 815 h 816"/>
              <a:gd name="T32" fmla="*/ 292 w 1108"/>
              <a:gd name="T33" fmla="*/ 583 h 816"/>
              <a:gd name="T34" fmla="*/ 525 w 1108"/>
              <a:gd name="T35" fmla="*/ 583 h 816"/>
              <a:gd name="T36" fmla="*/ 525 w 1108"/>
              <a:gd name="T37" fmla="*/ 815 h 816"/>
              <a:gd name="T38" fmla="*/ 292 w 1108"/>
              <a:gd name="T39" fmla="*/ 815 h 816"/>
              <a:gd name="T40" fmla="*/ 0 w 1108"/>
              <a:gd name="T41" fmla="*/ 815 h 816"/>
              <a:gd name="T42" fmla="*/ 0 w 1108"/>
              <a:gd name="T43" fmla="*/ 583 h 816"/>
              <a:gd name="T44" fmla="*/ 232 w 1108"/>
              <a:gd name="T45" fmla="*/ 583 h 816"/>
              <a:gd name="T46" fmla="*/ 232 w 1108"/>
              <a:gd name="T47" fmla="*/ 815 h 816"/>
              <a:gd name="T48" fmla="*/ 0 w 1108"/>
              <a:gd name="T49" fmla="*/ 815 h 816"/>
              <a:gd name="T50" fmla="*/ 875 w 1108"/>
              <a:gd name="T51" fmla="*/ 525 h 816"/>
              <a:gd name="T52" fmla="*/ 875 w 1108"/>
              <a:gd name="T53" fmla="*/ 290 h 816"/>
              <a:gd name="T54" fmla="*/ 1107 w 1108"/>
              <a:gd name="T55" fmla="*/ 290 h 816"/>
              <a:gd name="T56" fmla="*/ 1107 w 1108"/>
              <a:gd name="T57" fmla="*/ 525 h 816"/>
              <a:gd name="T58" fmla="*/ 875 w 1108"/>
              <a:gd name="T59" fmla="*/ 525 h 816"/>
              <a:gd name="T60" fmla="*/ 582 w 1108"/>
              <a:gd name="T61" fmla="*/ 0 h 816"/>
              <a:gd name="T62" fmla="*/ 817 w 1108"/>
              <a:gd name="T63" fmla="*/ 0 h 816"/>
              <a:gd name="T64" fmla="*/ 817 w 1108"/>
              <a:gd name="T65" fmla="*/ 233 h 816"/>
              <a:gd name="T66" fmla="*/ 582 w 1108"/>
              <a:gd name="T67" fmla="*/ 233 h 816"/>
              <a:gd name="T68" fmla="*/ 582 w 1108"/>
              <a:gd name="T69" fmla="*/ 0 h 816"/>
              <a:gd name="T70" fmla="*/ 292 w 1108"/>
              <a:gd name="T71" fmla="*/ 233 h 816"/>
              <a:gd name="T72" fmla="*/ 292 w 1108"/>
              <a:gd name="T73" fmla="*/ 0 h 816"/>
              <a:gd name="T74" fmla="*/ 525 w 1108"/>
              <a:gd name="T75" fmla="*/ 0 h 816"/>
              <a:gd name="T76" fmla="*/ 525 w 1108"/>
              <a:gd name="T77" fmla="*/ 233 h 816"/>
              <a:gd name="T78" fmla="*/ 292 w 1108"/>
              <a:gd name="T79" fmla="*/ 233 h 816"/>
              <a:gd name="T80" fmla="*/ 582 w 1108"/>
              <a:gd name="T81" fmla="*/ 525 h 816"/>
              <a:gd name="T82" fmla="*/ 582 w 1108"/>
              <a:gd name="T83" fmla="*/ 290 h 816"/>
              <a:gd name="T84" fmla="*/ 817 w 1108"/>
              <a:gd name="T85" fmla="*/ 290 h 816"/>
              <a:gd name="T86" fmla="*/ 817 w 1108"/>
              <a:gd name="T87" fmla="*/ 525 h 816"/>
              <a:gd name="T88" fmla="*/ 582 w 1108"/>
              <a:gd name="T89" fmla="*/ 525 h 816"/>
              <a:gd name="T90" fmla="*/ 292 w 1108"/>
              <a:gd name="T91" fmla="*/ 525 h 816"/>
              <a:gd name="T92" fmla="*/ 292 w 1108"/>
              <a:gd name="T93" fmla="*/ 290 h 816"/>
              <a:gd name="T94" fmla="*/ 525 w 1108"/>
              <a:gd name="T95" fmla="*/ 290 h 816"/>
              <a:gd name="T96" fmla="*/ 525 w 1108"/>
              <a:gd name="T97" fmla="*/ 525 h 816"/>
              <a:gd name="T98" fmla="*/ 292 w 1108"/>
              <a:gd name="T99" fmla="*/ 525 h 816"/>
              <a:gd name="T100" fmla="*/ 0 w 1108"/>
              <a:gd name="T101" fmla="*/ 525 h 816"/>
              <a:gd name="T102" fmla="*/ 0 w 1108"/>
              <a:gd name="T103" fmla="*/ 290 h 816"/>
              <a:gd name="T104" fmla="*/ 232 w 1108"/>
              <a:gd name="T105" fmla="*/ 290 h 816"/>
              <a:gd name="T106" fmla="*/ 232 w 1108"/>
              <a:gd name="T107" fmla="*/ 525 h 816"/>
              <a:gd name="T108" fmla="*/ 0 w 1108"/>
              <a:gd name="T109" fmla="*/ 525 h 816"/>
              <a:gd name="T110" fmla="*/ 0 w 1108"/>
              <a:gd name="T111" fmla="*/ 233 h 816"/>
              <a:gd name="T112" fmla="*/ 0 w 1108"/>
              <a:gd name="T113" fmla="*/ 0 h 816"/>
              <a:gd name="T114" fmla="*/ 232 w 1108"/>
              <a:gd name="T115" fmla="*/ 0 h 816"/>
              <a:gd name="T116" fmla="*/ 232 w 1108"/>
              <a:gd name="T117" fmla="*/ 233 h 816"/>
              <a:gd name="T118" fmla="*/ 0 w 1108"/>
              <a:gd name="T119" fmla="*/ 233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08" h="816">
                <a:moveTo>
                  <a:pt x="875" y="0"/>
                </a:moveTo>
                <a:lnTo>
                  <a:pt x="1107" y="0"/>
                </a:lnTo>
                <a:lnTo>
                  <a:pt x="1107" y="233"/>
                </a:lnTo>
                <a:lnTo>
                  <a:pt x="875" y="233"/>
                </a:lnTo>
                <a:lnTo>
                  <a:pt x="875" y="0"/>
                </a:lnTo>
                <a:close/>
                <a:moveTo>
                  <a:pt x="875" y="815"/>
                </a:moveTo>
                <a:lnTo>
                  <a:pt x="875" y="583"/>
                </a:lnTo>
                <a:lnTo>
                  <a:pt x="1107" y="583"/>
                </a:lnTo>
                <a:lnTo>
                  <a:pt x="1107" y="815"/>
                </a:lnTo>
                <a:lnTo>
                  <a:pt x="875" y="815"/>
                </a:lnTo>
                <a:close/>
                <a:moveTo>
                  <a:pt x="582" y="815"/>
                </a:moveTo>
                <a:lnTo>
                  <a:pt x="582" y="583"/>
                </a:lnTo>
                <a:lnTo>
                  <a:pt x="817" y="583"/>
                </a:lnTo>
                <a:lnTo>
                  <a:pt x="817" y="815"/>
                </a:lnTo>
                <a:lnTo>
                  <a:pt x="582" y="815"/>
                </a:lnTo>
                <a:close/>
                <a:moveTo>
                  <a:pt x="292" y="815"/>
                </a:moveTo>
                <a:lnTo>
                  <a:pt x="292" y="583"/>
                </a:lnTo>
                <a:lnTo>
                  <a:pt x="525" y="583"/>
                </a:lnTo>
                <a:lnTo>
                  <a:pt x="525" y="815"/>
                </a:lnTo>
                <a:lnTo>
                  <a:pt x="292" y="815"/>
                </a:lnTo>
                <a:close/>
                <a:moveTo>
                  <a:pt x="0" y="815"/>
                </a:moveTo>
                <a:lnTo>
                  <a:pt x="0" y="583"/>
                </a:lnTo>
                <a:lnTo>
                  <a:pt x="232" y="583"/>
                </a:lnTo>
                <a:lnTo>
                  <a:pt x="232" y="815"/>
                </a:lnTo>
                <a:lnTo>
                  <a:pt x="0" y="815"/>
                </a:lnTo>
                <a:close/>
                <a:moveTo>
                  <a:pt x="875" y="525"/>
                </a:moveTo>
                <a:lnTo>
                  <a:pt x="875" y="290"/>
                </a:lnTo>
                <a:lnTo>
                  <a:pt x="1107" y="290"/>
                </a:lnTo>
                <a:lnTo>
                  <a:pt x="1107" y="525"/>
                </a:lnTo>
                <a:lnTo>
                  <a:pt x="875" y="525"/>
                </a:lnTo>
                <a:close/>
                <a:moveTo>
                  <a:pt x="582" y="0"/>
                </a:moveTo>
                <a:lnTo>
                  <a:pt x="817" y="0"/>
                </a:lnTo>
                <a:lnTo>
                  <a:pt x="817" y="233"/>
                </a:lnTo>
                <a:lnTo>
                  <a:pt x="582" y="233"/>
                </a:lnTo>
                <a:lnTo>
                  <a:pt x="582" y="0"/>
                </a:lnTo>
                <a:close/>
                <a:moveTo>
                  <a:pt x="292" y="233"/>
                </a:moveTo>
                <a:lnTo>
                  <a:pt x="292" y="0"/>
                </a:lnTo>
                <a:lnTo>
                  <a:pt x="525" y="0"/>
                </a:lnTo>
                <a:lnTo>
                  <a:pt x="525" y="233"/>
                </a:lnTo>
                <a:lnTo>
                  <a:pt x="292" y="233"/>
                </a:lnTo>
                <a:close/>
                <a:moveTo>
                  <a:pt x="582" y="525"/>
                </a:moveTo>
                <a:lnTo>
                  <a:pt x="582" y="290"/>
                </a:lnTo>
                <a:lnTo>
                  <a:pt x="817" y="290"/>
                </a:lnTo>
                <a:lnTo>
                  <a:pt x="817" y="525"/>
                </a:lnTo>
                <a:lnTo>
                  <a:pt x="582" y="525"/>
                </a:lnTo>
                <a:close/>
                <a:moveTo>
                  <a:pt x="292" y="525"/>
                </a:moveTo>
                <a:lnTo>
                  <a:pt x="292" y="290"/>
                </a:lnTo>
                <a:lnTo>
                  <a:pt x="525" y="290"/>
                </a:lnTo>
                <a:lnTo>
                  <a:pt x="525" y="525"/>
                </a:lnTo>
                <a:lnTo>
                  <a:pt x="292" y="525"/>
                </a:lnTo>
                <a:close/>
                <a:moveTo>
                  <a:pt x="0" y="525"/>
                </a:moveTo>
                <a:lnTo>
                  <a:pt x="0" y="290"/>
                </a:lnTo>
                <a:lnTo>
                  <a:pt x="232" y="290"/>
                </a:lnTo>
                <a:lnTo>
                  <a:pt x="232" y="525"/>
                </a:lnTo>
                <a:lnTo>
                  <a:pt x="0" y="525"/>
                </a:lnTo>
                <a:close/>
                <a:moveTo>
                  <a:pt x="0" y="233"/>
                </a:moveTo>
                <a:lnTo>
                  <a:pt x="0" y="0"/>
                </a:lnTo>
                <a:lnTo>
                  <a:pt x="232" y="0"/>
                </a:lnTo>
                <a:lnTo>
                  <a:pt x="232" y="233"/>
                </a:lnTo>
                <a:lnTo>
                  <a:pt x="0" y="2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61520"/>
            <a:ext cx="463550" cy="377825"/>
          </a:xfrm>
          <a:custGeom>
            <a:avLst/>
            <a:gdLst>
              <a:gd name="T0" fmla="*/ 643 w 1286"/>
              <a:gd name="T1" fmla="*/ 874 h 1050"/>
              <a:gd name="T2" fmla="*/ 1110 w 1286"/>
              <a:gd name="T3" fmla="*/ 524 h 1050"/>
              <a:gd name="T4" fmla="*/ 643 w 1286"/>
              <a:gd name="T5" fmla="*/ 175 h 1050"/>
              <a:gd name="T6" fmla="*/ 175 w 1286"/>
              <a:gd name="T7" fmla="*/ 524 h 1050"/>
              <a:gd name="T8" fmla="*/ 643 w 1286"/>
              <a:gd name="T9" fmla="*/ 874 h 1050"/>
              <a:gd name="T10" fmla="*/ 1285 w 1286"/>
              <a:gd name="T11" fmla="*/ 117 h 1050"/>
              <a:gd name="T12" fmla="*/ 1285 w 1286"/>
              <a:gd name="T13" fmla="*/ 931 h 1050"/>
              <a:gd name="T14" fmla="*/ 1168 w 1286"/>
              <a:gd name="T15" fmla="*/ 1049 h 1050"/>
              <a:gd name="T16" fmla="*/ 118 w 1286"/>
              <a:gd name="T17" fmla="*/ 1049 h 1050"/>
              <a:gd name="T18" fmla="*/ 0 w 1286"/>
              <a:gd name="T19" fmla="*/ 931 h 1050"/>
              <a:gd name="T20" fmla="*/ 0 w 1286"/>
              <a:gd name="T21" fmla="*/ 117 h 1050"/>
              <a:gd name="T22" fmla="*/ 118 w 1286"/>
              <a:gd name="T23" fmla="*/ 0 h 1050"/>
              <a:gd name="T24" fmla="*/ 1168 w 1286"/>
              <a:gd name="T25" fmla="*/ 0 h 1050"/>
              <a:gd name="T26" fmla="*/ 1285 w 1286"/>
              <a:gd name="T27"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0">
                <a:moveTo>
                  <a:pt x="643" y="874"/>
                </a:moveTo>
                <a:cubicBezTo>
                  <a:pt x="900" y="874"/>
                  <a:pt x="1110" y="718"/>
                  <a:pt x="1110" y="524"/>
                </a:cubicBezTo>
                <a:cubicBezTo>
                  <a:pt x="1110" y="331"/>
                  <a:pt x="900" y="175"/>
                  <a:pt x="643" y="175"/>
                </a:cubicBezTo>
                <a:cubicBezTo>
                  <a:pt x="386" y="175"/>
                  <a:pt x="175" y="331"/>
                  <a:pt x="175" y="524"/>
                </a:cubicBezTo>
                <a:cubicBezTo>
                  <a:pt x="175" y="718"/>
                  <a:pt x="386" y="874"/>
                  <a:pt x="643" y="874"/>
                </a:cubicBezTo>
                <a:close/>
                <a:moveTo>
                  <a:pt x="1285" y="117"/>
                </a:moveTo>
                <a:lnTo>
                  <a:pt x="1285" y="931"/>
                </a:lnTo>
                <a:cubicBezTo>
                  <a:pt x="1285" y="994"/>
                  <a:pt x="1230" y="1049"/>
                  <a:pt x="1168" y="1049"/>
                </a:cubicBezTo>
                <a:lnTo>
                  <a:pt x="118" y="1049"/>
                </a:lnTo>
                <a:cubicBezTo>
                  <a:pt x="55" y="1049"/>
                  <a:pt x="0" y="994"/>
                  <a:pt x="0" y="931"/>
                </a:cubicBezTo>
                <a:lnTo>
                  <a:pt x="0" y="117"/>
                </a:lnTo>
                <a:cubicBezTo>
                  <a:pt x="0" y="55"/>
                  <a:pt x="55" y="0"/>
                  <a:pt x="118" y="0"/>
                </a:cubicBezTo>
                <a:lnTo>
                  <a:pt x="1168" y="0"/>
                </a:lnTo>
                <a:cubicBezTo>
                  <a:pt x="1230" y="0"/>
                  <a:pt x="1285" y="55"/>
                  <a:pt x="1285" y="11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4074" y="3325019"/>
            <a:ext cx="463550" cy="252412"/>
          </a:xfrm>
          <a:custGeom>
            <a:avLst/>
            <a:gdLst>
              <a:gd name="T0" fmla="*/ 350 w 1287"/>
              <a:gd name="T1" fmla="*/ 466 h 700"/>
              <a:gd name="T2" fmla="*/ 468 w 1287"/>
              <a:gd name="T3" fmla="*/ 349 h 700"/>
              <a:gd name="T4" fmla="*/ 350 w 1287"/>
              <a:gd name="T5" fmla="*/ 232 h 700"/>
              <a:gd name="T6" fmla="*/ 236 w 1287"/>
              <a:gd name="T7" fmla="*/ 349 h 700"/>
              <a:gd name="T8" fmla="*/ 350 w 1287"/>
              <a:gd name="T9" fmla="*/ 466 h 700"/>
              <a:gd name="T10" fmla="*/ 681 w 1287"/>
              <a:gd name="T11" fmla="*/ 232 h 700"/>
              <a:gd name="T12" fmla="*/ 1286 w 1287"/>
              <a:gd name="T13" fmla="*/ 232 h 700"/>
              <a:gd name="T14" fmla="*/ 1286 w 1287"/>
              <a:gd name="T15" fmla="*/ 466 h 700"/>
              <a:gd name="T16" fmla="*/ 1168 w 1287"/>
              <a:gd name="T17" fmla="*/ 466 h 700"/>
              <a:gd name="T18" fmla="*/ 1168 w 1287"/>
              <a:gd name="T19" fmla="*/ 699 h 700"/>
              <a:gd name="T20" fmla="*/ 936 w 1287"/>
              <a:gd name="T21" fmla="*/ 699 h 700"/>
              <a:gd name="T22" fmla="*/ 936 w 1287"/>
              <a:gd name="T23" fmla="*/ 466 h 700"/>
              <a:gd name="T24" fmla="*/ 681 w 1287"/>
              <a:gd name="T25" fmla="*/ 466 h 700"/>
              <a:gd name="T26" fmla="*/ 350 w 1287"/>
              <a:gd name="T27" fmla="*/ 699 h 700"/>
              <a:gd name="T28" fmla="*/ 0 w 1287"/>
              <a:gd name="T29" fmla="*/ 349 h 700"/>
              <a:gd name="T30" fmla="*/ 350 w 1287"/>
              <a:gd name="T31" fmla="*/ 0 h 700"/>
              <a:gd name="T32" fmla="*/ 681 w 1287"/>
              <a:gd name="T33" fmla="*/ 232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7" h="700">
                <a:moveTo>
                  <a:pt x="350" y="466"/>
                </a:moveTo>
                <a:cubicBezTo>
                  <a:pt x="413" y="466"/>
                  <a:pt x="468" y="412"/>
                  <a:pt x="468" y="349"/>
                </a:cubicBezTo>
                <a:cubicBezTo>
                  <a:pt x="468" y="287"/>
                  <a:pt x="413" y="232"/>
                  <a:pt x="350" y="232"/>
                </a:cubicBezTo>
                <a:cubicBezTo>
                  <a:pt x="287" y="232"/>
                  <a:pt x="236" y="287"/>
                  <a:pt x="236" y="349"/>
                </a:cubicBezTo>
                <a:cubicBezTo>
                  <a:pt x="236" y="412"/>
                  <a:pt x="287" y="466"/>
                  <a:pt x="350" y="466"/>
                </a:cubicBezTo>
                <a:close/>
                <a:moveTo>
                  <a:pt x="681" y="232"/>
                </a:moveTo>
                <a:lnTo>
                  <a:pt x="1286" y="232"/>
                </a:lnTo>
                <a:lnTo>
                  <a:pt x="1286" y="466"/>
                </a:lnTo>
                <a:lnTo>
                  <a:pt x="1168" y="466"/>
                </a:lnTo>
                <a:lnTo>
                  <a:pt x="1168" y="699"/>
                </a:lnTo>
                <a:lnTo>
                  <a:pt x="936" y="699"/>
                </a:lnTo>
                <a:lnTo>
                  <a:pt x="936" y="466"/>
                </a:lnTo>
                <a:lnTo>
                  <a:pt x="681" y="466"/>
                </a:lnTo>
                <a:cubicBezTo>
                  <a:pt x="635" y="603"/>
                  <a:pt x="503" y="699"/>
                  <a:pt x="350" y="699"/>
                </a:cubicBezTo>
                <a:cubicBezTo>
                  <a:pt x="156" y="699"/>
                  <a:pt x="0" y="543"/>
                  <a:pt x="0" y="349"/>
                </a:cubicBezTo>
                <a:cubicBezTo>
                  <a:pt x="0" y="156"/>
                  <a:pt x="156" y="0"/>
                  <a:pt x="350" y="0"/>
                </a:cubicBezTo>
                <a:cubicBezTo>
                  <a:pt x="503" y="0"/>
                  <a:pt x="635" y="96"/>
                  <a:pt x="681" y="232"/>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35326" y="3266281"/>
            <a:ext cx="377825" cy="368300"/>
          </a:xfrm>
          <a:custGeom>
            <a:avLst/>
            <a:gdLst>
              <a:gd name="T0" fmla="*/ 643 w 1051"/>
              <a:gd name="T1" fmla="*/ 0 h 1022"/>
              <a:gd name="T2" fmla="*/ 1050 w 1051"/>
              <a:gd name="T3" fmla="*/ 510 h 1022"/>
              <a:gd name="T4" fmla="*/ 643 w 1051"/>
              <a:gd name="T5" fmla="*/ 1021 h 1022"/>
              <a:gd name="T6" fmla="*/ 643 w 1051"/>
              <a:gd name="T7" fmla="*/ 901 h 1022"/>
              <a:gd name="T8" fmla="*/ 933 w 1051"/>
              <a:gd name="T9" fmla="*/ 510 h 1022"/>
              <a:gd name="T10" fmla="*/ 643 w 1051"/>
              <a:gd name="T11" fmla="*/ 120 h 1022"/>
              <a:gd name="T12" fmla="*/ 643 w 1051"/>
              <a:gd name="T13" fmla="*/ 0 h 1022"/>
              <a:gd name="T14" fmla="*/ 788 w 1051"/>
              <a:gd name="T15" fmla="*/ 510 h 1022"/>
              <a:gd name="T16" fmla="*/ 643 w 1051"/>
              <a:gd name="T17" fmla="*/ 745 h 1022"/>
              <a:gd name="T18" fmla="*/ 643 w 1051"/>
              <a:gd name="T19" fmla="*/ 276 h 1022"/>
              <a:gd name="T20" fmla="*/ 788 w 1051"/>
              <a:gd name="T21" fmla="*/ 510 h 1022"/>
              <a:gd name="T22" fmla="*/ 0 w 1051"/>
              <a:gd name="T23" fmla="*/ 336 h 1022"/>
              <a:gd name="T24" fmla="*/ 233 w 1051"/>
              <a:gd name="T25" fmla="*/ 336 h 1022"/>
              <a:gd name="T26" fmla="*/ 525 w 1051"/>
              <a:gd name="T27" fmla="*/ 43 h 1022"/>
              <a:gd name="T28" fmla="*/ 525 w 1051"/>
              <a:gd name="T29" fmla="*/ 977 h 1022"/>
              <a:gd name="T30" fmla="*/ 233 w 1051"/>
              <a:gd name="T31" fmla="*/ 685 h 1022"/>
              <a:gd name="T32" fmla="*/ 0 w 1051"/>
              <a:gd name="T33" fmla="*/ 685 h 1022"/>
              <a:gd name="T34" fmla="*/ 0 w 1051"/>
              <a:gd name="T35" fmla="*/ 336 h 10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22">
                <a:moveTo>
                  <a:pt x="643" y="0"/>
                </a:moveTo>
                <a:cubicBezTo>
                  <a:pt x="878" y="51"/>
                  <a:pt x="1050" y="262"/>
                  <a:pt x="1050" y="510"/>
                </a:cubicBezTo>
                <a:cubicBezTo>
                  <a:pt x="1050" y="759"/>
                  <a:pt x="878" y="969"/>
                  <a:pt x="643" y="1021"/>
                </a:cubicBezTo>
                <a:lnTo>
                  <a:pt x="643" y="901"/>
                </a:lnTo>
                <a:cubicBezTo>
                  <a:pt x="812" y="852"/>
                  <a:pt x="933" y="696"/>
                  <a:pt x="933" y="510"/>
                </a:cubicBezTo>
                <a:cubicBezTo>
                  <a:pt x="933" y="325"/>
                  <a:pt x="812" y="169"/>
                  <a:pt x="643" y="120"/>
                </a:cubicBezTo>
                <a:lnTo>
                  <a:pt x="643" y="0"/>
                </a:lnTo>
                <a:close/>
                <a:moveTo>
                  <a:pt x="788" y="510"/>
                </a:moveTo>
                <a:cubicBezTo>
                  <a:pt x="788" y="614"/>
                  <a:pt x="730" y="701"/>
                  <a:pt x="643" y="745"/>
                </a:cubicBezTo>
                <a:lnTo>
                  <a:pt x="643" y="276"/>
                </a:lnTo>
                <a:cubicBezTo>
                  <a:pt x="730" y="319"/>
                  <a:pt x="788" y="407"/>
                  <a:pt x="788" y="510"/>
                </a:cubicBezTo>
                <a:close/>
                <a:moveTo>
                  <a:pt x="0" y="336"/>
                </a:moveTo>
                <a:lnTo>
                  <a:pt x="233" y="336"/>
                </a:lnTo>
                <a:lnTo>
                  <a:pt x="525" y="43"/>
                </a:lnTo>
                <a:lnTo>
                  <a:pt x="525" y="977"/>
                </a:lnTo>
                <a:lnTo>
                  <a:pt x="233" y="685"/>
                </a:lnTo>
                <a:lnTo>
                  <a:pt x="0" y="685"/>
                </a:lnTo>
                <a:lnTo>
                  <a:pt x="0" y="33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3714" y="3261520"/>
            <a:ext cx="377825" cy="377825"/>
          </a:xfrm>
          <a:custGeom>
            <a:avLst/>
            <a:gdLst>
              <a:gd name="T0" fmla="*/ 525 w 1051"/>
              <a:gd name="T1" fmla="*/ 57 h 1050"/>
              <a:gd name="T2" fmla="*/ 525 w 1051"/>
              <a:gd name="T3" fmla="*/ 303 h 1050"/>
              <a:gd name="T4" fmla="*/ 402 w 1051"/>
              <a:gd name="T5" fmla="*/ 180 h 1050"/>
              <a:gd name="T6" fmla="*/ 525 w 1051"/>
              <a:gd name="T7" fmla="*/ 57 h 1050"/>
              <a:gd name="T8" fmla="*/ 73 w 1051"/>
              <a:gd name="T9" fmla="*/ 0 h 1050"/>
              <a:gd name="T10" fmla="*/ 1050 w 1051"/>
              <a:gd name="T11" fmla="*/ 975 h 1050"/>
              <a:gd name="T12" fmla="*/ 976 w 1051"/>
              <a:gd name="T13" fmla="*/ 1049 h 1050"/>
              <a:gd name="T14" fmla="*/ 855 w 1051"/>
              <a:gd name="T15" fmla="*/ 928 h 1050"/>
              <a:gd name="T16" fmla="*/ 642 w 1051"/>
              <a:gd name="T17" fmla="*/ 1035 h 1050"/>
              <a:gd name="T18" fmla="*/ 642 w 1051"/>
              <a:gd name="T19" fmla="*/ 915 h 1050"/>
              <a:gd name="T20" fmla="*/ 773 w 1051"/>
              <a:gd name="T21" fmla="*/ 846 h 1050"/>
              <a:gd name="T22" fmla="*/ 525 w 1051"/>
              <a:gd name="T23" fmla="*/ 598 h 1050"/>
              <a:gd name="T24" fmla="*/ 525 w 1051"/>
              <a:gd name="T25" fmla="*/ 991 h 1050"/>
              <a:gd name="T26" fmla="*/ 232 w 1051"/>
              <a:gd name="T27" fmla="*/ 699 h 1050"/>
              <a:gd name="T28" fmla="*/ 0 w 1051"/>
              <a:gd name="T29" fmla="*/ 699 h 1050"/>
              <a:gd name="T30" fmla="*/ 0 w 1051"/>
              <a:gd name="T31" fmla="*/ 350 h 1050"/>
              <a:gd name="T32" fmla="*/ 276 w 1051"/>
              <a:gd name="T33" fmla="*/ 350 h 1050"/>
              <a:gd name="T34" fmla="*/ 0 w 1051"/>
              <a:gd name="T35" fmla="*/ 74 h 1050"/>
              <a:gd name="T36" fmla="*/ 73 w 1051"/>
              <a:gd name="T37" fmla="*/ 0 h 1050"/>
              <a:gd name="T38" fmla="*/ 932 w 1051"/>
              <a:gd name="T39" fmla="*/ 524 h 1050"/>
              <a:gd name="T40" fmla="*/ 642 w 1051"/>
              <a:gd name="T41" fmla="*/ 134 h 1050"/>
              <a:gd name="T42" fmla="*/ 642 w 1051"/>
              <a:gd name="T43" fmla="*/ 14 h 1050"/>
              <a:gd name="T44" fmla="*/ 1050 w 1051"/>
              <a:gd name="T45" fmla="*/ 524 h 1050"/>
              <a:gd name="T46" fmla="*/ 989 w 1051"/>
              <a:gd name="T47" fmla="*/ 767 h 1050"/>
              <a:gd name="T48" fmla="*/ 902 w 1051"/>
              <a:gd name="T49" fmla="*/ 677 h 1050"/>
              <a:gd name="T50" fmla="*/ 932 w 1051"/>
              <a:gd name="T51" fmla="*/ 524 h 1050"/>
              <a:gd name="T52" fmla="*/ 787 w 1051"/>
              <a:gd name="T53" fmla="*/ 524 h 1050"/>
              <a:gd name="T54" fmla="*/ 784 w 1051"/>
              <a:gd name="T55" fmla="*/ 559 h 1050"/>
              <a:gd name="T56" fmla="*/ 642 w 1051"/>
              <a:gd name="T57" fmla="*/ 418 h 1050"/>
              <a:gd name="T58" fmla="*/ 642 w 1051"/>
              <a:gd name="T59" fmla="*/ 290 h 1050"/>
              <a:gd name="T60" fmla="*/ 787 w 1051"/>
              <a:gd name="T61" fmla="*/ 52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050">
                <a:moveTo>
                  <a:pt x="525" y="57"/>
                </a:moveTo>
                <a:lnTo>
                  <a:pt x="525" y="303"/>
                </a:lnTo>
                <a:lnTo>
                  <a:pt x="402" y="180"/>
                </a:lnTo>
                <a:lnTo>
                  <a:pt x="525" y="57"/>
                </a:lnTo>
                <a:close/>
                <a:moveTo>
                  <a:pt x="73" y="0"/>
                </a:moveTo>
                <a:lnTo>
                  <a:pt x="1050" y="975"/>
                </a:lnTo>
                <a:lnTo>
                  <a:pt x="976" y="1049"/>
                </a:lnTo>
                <a:lnTo>
                  <a:pt x="855" y="928"/>
                </a:lnTo>
                <a:cubicBezTo>
                  <a:pt x="793" y="978"/>
                  <a:pt x="722" y="1016"/>
                  <a:pt x="642" y="1035"/>
                </a:cubicBezTo>
                <a:lnTo>
                  <a:pt x="642" y="915"/>
                </a:lnTo>
                <a:cubicBezTo>
                  <a:pt x="691" y="901"/>
                  <a:pt x="735" y="876"/>
                  <a:pt x="773" y="846"/>
                </a:cubicBezTo>
                <a:lnTo>
                  <a:pt x="525" y="598"/>
                </a:lnTo>
                <a:lnTo>
                  <a:pt x="525" y="991"/>
                </a:lnTo>
                <a:lnTo>
                  <a:pt x="232" y="699"/>
                </a:lnTo>
                <a:lnTo>
                  <a:pt x="0" y="699"/>
                </a:lnTo>
                <a:lnTo>
                  <a:pt x="0" y="350"/>
                </a:lnTo>
                <a:lnTo>
                  <a:pt x="276" y="350"/>
                </a:lnTo>
                <a:lnTo>
                  <a:pt x="0" y="74"/>
                </a:lnTo>
                <a:lnTo>
                  <a:pt x="73" y="0"/>
                </a:lnTo>
                <a:close/>
                <a:moveTo>
                  <a:pt x="932" y="524"/>
                </a:moveTo>
                <a:cubicBezTo>
                  <a:pt x="932" y="339"/>
                  <a:pt x="812" y="183"/>
                  <a:pt x="642" y="134"/>
                </a:cubicBezTo>
                <a:lnTo>
                  <a:pt x="642" y="14"/>
                </a:lnTo>
                <a:cubicBezTo>
                  <a:pt x="877" y="65"/>
                  <a:pt x="1050" y="276"/>
                  <a:pt x="1050" y="524"/>
                </a:cubicBezTo>
                <a:cubicBezTo>
                  <a:pt x="1050" y="611"/>
                  <a:pt x="1028" y="696"/>
                  <a:pt x="989" y="767"/>
                </a:cubicBezTo>
                <a:lnTo>
                  <a:pt x="902" y="677"/>
                </a:lnTo>
                <a:cubicBezTo>
                  <a:pt x="921" y="630"/>
                  <a:pt x="932" y="578"/>
                  <a:pt x="932" y="524"/>
                </a:cubicBezTo>
                <a:close/>
                <a:moveTo>
                  <a:pt x="787" y="524"/>
                </a:moveTo>
                <a:cubicBezTo>
                  <a:pt x="787" y="537"/>
                  <a:pt x="787" y="548"/>
                  <a:pt x="784" y="559"/>
                </a:cubicBezTo>
                <a:lnTo>
                  <a:pt x="642" y="418"/>
                </a:lnTo>
                <a:lnTo>
                  <a:pt x="642" y="290"/>
                </a:lnTo>
                <a:cubicBezTo>
                  <a:pt x="730" y="333"/>
                  <a:pt x="787" y="421"/>
                  <a:pt x="787" y="524"/>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467351" y="3282156"/>
            <a:ext cx="188913" cy="336550"/>
          </a:xfrm>
          <a:custGeom>
            <a:avLst/>
            <a:gdLst>
              <a:gd name="T0" fmla="*/ 0 w 525"/>
              <a:gd name="T1" fmla="*/ 293 h 935"/>
              <a:gd name="T2" fmla="*/ 235 w 525"/>
              <a:gd name="T3" fmla="*/ 293 h 935"/>
              <a:gd name="T4" fmla="*/ 524 w 525"/>
              <a:gd name="T5" fmla="*/ 0 h 935"/>
              <a:gd name="T6" fmla="*/ 524 w 525"/>
              <a:gd name="T7" fmla="*/ 934 h 935"/>
              <a:gd name="T8" fmla="*/ 235 w 525"/>
              <a:gd name="T9" fmla="*/ 642 h 935"/>
              <a:gd name="T10" fmla="*/ 0 w 525"/>
              <a:gd name="T11" fmla="*/ 642 h 935"/>
              <a:gd name="T12" fmla="*/ 0 w 525"/>
              <a:gd name="T13" fmla="*/ 293 h 935"/>
            </a:gdLst>
            <a:ahLst/>
            <a:cxnLst>
              <a:cxn ang="0">
                <a:pos x="T0" y="T1"/>
              </a:cxn>
              <a:cxn ang="0">
                <a:pos x="T2" y="T3"/>
              </a:cxn>
              <a:cxn ang="0">
                <a:pos x="T4" y="T5"/>
              </a:cxn>
              <a:cxn ang="0">
                <a:pos x="T6" y="T7"/>
              </a:cxn>
              <a:cxn ang="0">
                <a:pos x="T8" y="T9"/>
              </a:cxn>
              <a:cxn ang="0">
                <a:pos x="T10" y="T11"/>
              </a:cxn>
              <a:cxn ang="0">
                <a:pos x="T12" y="T13"/>
              </a:cxn>
            </a:cxnLst>
            <a:rect l="0" t="0" r="r" b="b"/>
            <a:pathLst>
              <a:path w="525" h="935">
                <a:moveTo>
                  <a:pt x="0" y="293"/>
                </a:moveTo>
                <a:lnTo>
                  <a:pt x="235" y="293"/>
                </a:lnTo>
                <a:lnTo>
                  <a:pt x="524" y="0"/>
                </a:lnTo>
                <a:lnTo>
                  <a:pt x="524" y="934"/>
                </a:lnTo>
                <a:lnTo>
                  <a:pt x="235" y="642"/>
                </a:lnTo>
                <a:lnTo>
                  <a:pt x="0" y="642"/>
                </a:lnTo>
                <a:lnTo>
                  <a:pt x="0" y="29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88112" y="3282156"/>
            <a:ext cx="284162" cy="336550"/>
          </a:xfrm>
          <a:custGeom>
            <a:avLst/>
            <a:gdLst>
              <a:gd name="T0" fmla="*/ 0 w 788"/>
              <a:gd name="T1" fmla="*/ 293 h 935"/>
              <a:gd name="T2" fmla="*/ 232 w 788"/>
              <a:gd name="T3" fmla="*/ 293 h 935"/>
              <a:gd name="T4" fmla="*/ 525 w 788"/>
              <a:gd name="T5" fmla="*/ 0 h 935"/>
              <a:gd name="T6" fmla="*/ 525 w 788"/>
              <a:gd name="T7" fmla="*/ 934 h 935"/>
              <a:gd name="T8" fmla="*/ 232 w 788"/>
              <a:gd name="T9" fmla="*/ 642 h 935"/>
              <a:gd name="T10" fmla="*/ 0 w 788"/>
              <a:gd name="T11" fmla="*/ 642 h 935"/>
              <a:gd name="T12" fmla="*/ 0 w 788"/>
              <a:gd name="T13" fmla="*/ 293 h 935"/>
              <a:gd name="T14" fmla="*/ 787 w 788"/>
              <a:gd name="T15" fmla="*/ 467 h 935"/>
              <a:gd name="T16" fmla="*/ 639 w 788"/>
              <a:gd name="T17" fmla="*/ 702 h 935"/>
              <a:gd name="T18" fmla="*/ 639 w 788"/>
              <a:gd name="T19" fmla="*/ 233 h 935"/>
              <a:gd name="T20" fmla="*/ 787 w 788"/>
              <a:gd name="T21"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8" h="935">
                <a:moveTo>
                  <a:pt x="0" y="293"/>
                </a:moveTo>
                <a:lnTo>
                  <a:pt x="232" y="293"/>
                </a:lnTo>
                <a:lnTo>
                  <a:pt x="525" y="0"/>
                </a:lnTo>
                <a:lnTo>
                  <a:pt x="525" y="934"/>
                </a:lnTo>
                <a:lnTo>
                  <a:pt x="232" y="642"/>
                </a:lnTo>
                <a:lnTo>
                  <a:pt x="0" y="642"/>
                </a:lnTo>
                <a:lnTo>
                  <a:pt x="0" y="293"/>
                </a:lnTo>
                <a:close/>
                <a:moveTo>
                  <a:pt x="787" y="467"/>
                </a:moveTo>
                <a:cubicBezTo>
                  <a:pt x="787" y="571"/>
                  <a:pt x="727" y="658"/>
                  <a:pt x="639" y="702"/>
                </a:cubicBezTo>
                <a:lnTo>
                  <a:pt x="639" y="233"/>
                </a:lnTo>
                <a:cubicBezTo>
                  <a:pt x="727" y="276"/>
                  <a:pt x="787" y="364"/>
                  <a:pt x="787"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46964" y="3336132"/>
            <a:ext cx="504825" cy="231775"/>
          </a:xfrm>
          <a:custGeom>
            <a:avLst/>
            <a:gdLst>
              <a:gd name="T0" fmla="*/ 1080 w 1401"/>
              <a:gd name="T1" fmla="*/ 523 h 642"/>
              <a:gd name="T2" fmla="*/ 1282 w 1401"/>
              <a:gd name="T3" fmla="*/ 318 h 642"/>
              <a:gd name="T4" fmla="*/ 1080 w 1401"/>
              <a:gd name="T5" fmla="*/ 117 h 642"/>
              <a:gd name="T6" fmla="*/ 875 w 1401"/>
              <a:gd name="T7" fmla="*/ 318 h 642"/>
              <a:gd name="T8" fmla="*/ 1080 w 1401"/>
              <a:gd name="T9" fmla="*/ 523 h 642"/>
              <a:gd name="T10" fmla="*/ 320 w 1401"/>
              <a:gd name="T11" fmla="*/ 523 h 642"/>
              <a:gd name="T12" fmla="*/ 525 w 1401"/>
              <a:gd name="T13" fmla="*/ 318 h 642"/>
              <a:gd name="T14" fmla="*/ 320 w 1401"/>
              <a:gd name="T15" fmla="*/ 117 h 642"/>
              <a:gd name="T16" fmla="*/ 117 w 1401"/>
              <a:gd name="T17" fmla="*/ 318 h 642"/>
              <a:gd name="T18" fmla="*/ 320 w 1401"/>
              <a:gd name="T19" fmla="*/ 523 h 642"/>
              <a:gd name="T20" fmla="*/ 1080 w 1401"/>
              <a:gd name="T21" fmla="*/ 0 h 642"/>
              <a:gd name="T22" fmla="*/ 1400 w 1401"/>
              <a:gd name="T23" fmla="*/ 318 h 642"/>
              <a:gd name="T24" fmla="*/ 1080 w 1401"/>
              <a:gd name="T25" fmla="*/ 641 h 642"/>
              <a:gd name="T26" fmla="*/ 320 w 1401"/>
              <a:gd name="T27" fmla="*/ 641 h 642"/>
              <a:gd name="T28" fmla="*/ 0 w 1401"/>
              <a:gd name="T29" fmla="*/ 318 h 642"/>
              <a:gd name="T30" fmla="*/ 320 w 1401"/>
              <a:gd name="T31" fmla="*/ 0 h 642"/>
              <a:gd name="T32" fmla="*/ 642 w 1401"/>
              <a:gd name="T33" fmla="*/ 318 h 642"/>
              <a:gd name="T34" fmla="*/ 568 w 1401"/>
              <a:gd name="T35" fmla="*/ 523 h 642"/>
              <a:gd name="T36" fmla="*/ 831 w 1401"/>
              <a:gd name="T37" fmla="*/ 523 h 642"/>
              <a:gd name="T38" fmla="*/ 757 w 1401"/>
              <a:gd name="T39" fmla="*/ 318 h 642"/>
              <a:gd name="T40" fmla="*/ 1080 w 1401"/>
              <a:gd name="T4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642">
                <a:moveTo>
                  <a:pt x="1080" y="523"/>
                </a:moveTo>
                <a:cubicBezTo>
                  <a:pt x="1192" y="523"/>
                  <a:pt x="1282" y="431"/>
                  <a:pt x="1282" y="318"/>
                </a:cubicBezTo>
                <a:cubicBezTo>
                  <a:pt x="1282" y="207"/>
                  <a:pt x="1192" y="117"/>
                  <a:pt x="1080" y="117"/>
                </a:cubicBezTo>
                <a:cubicBezTo>
                  <a:pt x="968" y="117"/>
                  <a:pt x="875" y="207"/>
                  <a:pt x="875" y="318"/>
                </a:cubicBezTo>
                <a:cubicBezTo>
                  <a:pt x="875" y="430"/>
                  <a:pt x="968" y="523"/>
                  <a:pt x="1080" y="523"/>
                </a:cubicBezTo>
                <a:close/>
                <a:moveTo>
                  <a:pt x="320" y="523"/>
                </a:moveTo>
                <a:cubicBezTo>
                  <a:pt x="432" y="523"/>
                  <a:pt x="525" y="431"/>
                  <a:pt x="525" y="318"/>
                </a:cubicBezTo>
                <a:cubicBezTo>
                  <a:pt x="525" y="207"/>
                  <a:pt x="432" y="117"/>
                  <a:pt x="320" y="117"/>
                </a:cubicBezTo>
                <a:cubicBezTo>
                  <a:pt x="208" y="117"/>
                  <a:pt x="117" y="207"/>
                  <a:pt x="117" y="318"/>
                </a:cubicBezTo>
                <a:cubicBezTo>
                  <a:pt x="117" y="430"/>
                  <a:pt x="208" y="523"/>
                  <a:pt x="320" y="523"/>
                </a:cubicBezTo>
                <a:close/>
                <a:moveTo>
                  <a:pt x="1080" y="0"/>
                </a:moveTo>
                <a:cubicBezTo>
                  <a:pt x="1258" y="0"/>
                  <a:pt x="1400" y="141"/>
                  <a:pt x="1400" y="318"/>
                </a:cubicBezTo>
                <a:cubicBezTo>
                  <a:pt x="1400" y="496"/>
                  <a:pt x="1258" y="641"/>
                  <a:pt x="1080" y="641"/>
                </a:cubicBezTo>
                <a:lnTo>
                  <a:pt x="320" y="641"/>
                </a:lnTo>
                <a:cubicBezTo>
                  <a:pt x="142" y="641"/>
                  <a:pt x="0" y="496"/>
                  <a:pt x="0" y="318"/>
                </a:cubicBezTo>
                <a:cubicBezTo>
                  <a:pt x="0" y="141"/>
                  <a:pt x="143" y="0"/>
                  <a:pt x="320" y="0"/>
                </a:cubicBezTo>
                <a:cubicBezTo>
                  <a:pt x="498" y="0"/>
                  <a:pt x="642" y="142"/>
                  <a:pt x="642" y="318"/>
                </a:cubicBezTo>
                <a:cubicBezTo>
                  <a:pt x="642" y="395"/>
                  <a:pt x="615" y="469"/>
                  <a:pt x="568" y="523"/>
                </a:cubicBezTo>
                <a:lnTo>
                  <a:pt x="831" y="523"/>
                </a:lnTo>
                <a:cubicBezTo>
                  <a:pt x="784" y="469"/>
                  <a:pt x="757" y="395"/>
                  <a:pt x="757" y="318"/>
                </a:cubicBezTo>
                <a:cubicBezTo>
                  <a:pt x="757" y="142"/>
                  <a:pt x="902" y="0"/>
                  <a:pt x="1080"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58212" y="3240881"/>
            <a:ext cx="419100" cy="419100"/>
          </a:xfrm>
          <a:custGeom>
            <a:avLst/>
            <a:gdLst>
              <a:gd name="T0" fmla="*/ 932 w 1165"/>
              <a:gd name="T1" fmla="*/ 699 h 1165"/>
              <a:gd name="T2" fmla="*/ 932 w 1165"/>
              <a:gd name="T3" fmla="*/ 233 h 1165"/>
              <a:gd name="T4" fmla="*/ 700 w 1165"/>
              <a:gd name="T5" fmla="*/ 419 h 1165"/>
              <a:gd name="T6" fmla="*/ 700 w 1165"/>
              <a:gd name="T7" fmla="*/ 233 h 1165"/>
              <a:gd name="T8" fmla="*/ 232 w 1165"/>
              <a:gd name="T9" fmla="*/ 233 h 1165"/>
              <a:gd name="T10" fmla="*/ 232 w 1165"/>
              <a:gd name="T11" fmla="*/ 699 h 1165"/>
              <a:gd name="T12" fmla="*/ 700 w 1165"/>
              <a:gd name="T13" fmla="*/ 699 h 1165"/>
              <a:gd name="T14" fmla="*/ 700 w 1165"/>
              <a:gd name="T15" fmla="*/ 512 h 1165"/>
              <a:gd name="T16" fmla="*/ 932 w 1165"/>
              <a:gd name="T17" fmla="*/ 699 h 1165"/>
              <a:gd name="T18" fmla="*/ 1050 w 1165"/>
              <a:gd name="T19" fmla="*/ 0 h 1165"/>
              <a:gd name="T20" fmla="*/ 1164 w 1165"/>
              <a:gd name="T21" fmla="*/ 115 h 1165"/>
              <a:gd name="T22" fmla="*/ 1164 w 1165"/>
              <a:gd name="T23" fmla="*/ 814 h 1165"/>
              <a:gd name="T24" fmla="*/ 1050 w 1165"/>
              <a:gd name="T25" fmla="*/ 932 h 1165"/>
              <a:gd name="T26" fmla="*/ 232 w 1165"/>
              <a:gd name="T27" fmla="*/ 932 h 1165"/>
              <a:gd name="T28" fmla="*/ 0 w 1165"/>
              <a:gd name="T29" fmla="*/ 1164 h 1165"/>
              <a:gd name="T30" fmla="*/ 0 w 1165"/>
              <a:gd name="T31" fmla="*/ 115 h 1165"/>
              <a:gd name="T32" fmla="*/ 115 w 1165"/>
              <a:gd name="T33" fmla="*/ 0 h 1165"/>
              <a:gd name="T34" fmla="*/ 1050 w 116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932" y="699"/>
                </a:moveTo>
                <a:lnTo>
                  <a:pt x="932" y="233"/>
                </a:lnTo>
                <a:lnTo>
                  <a:pt x="700" y="419"/>
                </a:lnTo>
                <a:lnTo>
                  <a:pt x="700" y="233"/>
                </a:lnTo>
                <a:lnTo>
                  <a:pt x="232" y="233"/>
                </a:lnTo>
                <a:lnTo>
                  <a:pt x="232" y="699"/>
                </a:lnTo>
                <a:lnTo>
                  <a:pt x="700" y="699"/>
                </a:lnTo>
                <a:lnTo>
                  <a:pt x="700" y="512"/>
                </a:lnTo>
                <a:lnTo>
                  <a:pt x="932" y="699"/>
                </a:lnTo>
                <a:close/>
                <a:moveTo>
                  <a:pt x="1050" y="0"/>
                </a:moveTo>
                <a:cubicBezTo>
                  <a:pt x="1113" y="0"/>
                  <a:pt x="1164" y="52"/>
                  <a:pt x="1164" y="115"/>
                </a:cubicBezTo>
                <a:lnTo>
                  <a:pt x="1164" y="814"/>
                </a:lnTo>
                <a:cubicBezTo>
                  <a:pt x="1164" y="877"/>
                  <a:pt x="1113" y="932"/>
                  <a:pt x="1050" y="932"/>
                </a:cubicBezTo>
                <a:lnTo>
                  <a:pt x="232" y="932"/>
                </a:lnTo>
                <a:lnTo>
                  <a:pt x="0" y="1164"/>
                </a:lnTo>
                <a:lnTo>
                  <a:pt x="0" y="115"/>
                </a:lnTo>
                <a:cubicBezTo>
                  <a:pt x="0" y="52"/>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04374" y="3293270"/>
            <a:ext cx="463550" cy="314325"/>
          </a:xfrm>
          <a:custGeom>
            <a:avLst/>
            <a:gdLst>
              <a:gd name="T0" fmla="*/ 642 w 1286"/>
              <a:gd name="T1" fmla="*/ 263 h 875"/>
              <a:gd name="T2" fmla="*/ 817 w 1286"/>
              <a:gd name="T3" fmla="*/ 437 h 875"/>
              <a:gd name="T4" fmla="*/ 642 w 1286"/>
              <a:gd name="T5" fmla="*/ 612 h 875"/>
              <a:gd name="T6" fmla="*/ 467 w 1286"/>
              <a:gd name="T7" fmla="*/ 437 h 875"/>
              <a:gd name="T8" fmla="*/ 642 w 1286"/>
              <a:gd name="T9" fmla="*/ 263 h 875"/>
              <a:gd name="T10" fmla="*/ 642 w 1286"/>
              <a:gd name="T11" fmla="*/ 729 h 875"/>
              <a:gd name="T12" fmla="*/ 935 w 1286"/>
              <a:gd name="T13" fmla="*/ 437 h 875"/>
              <a:gd name="T14" fmla="*/ 642 w 1286"/>
              <a:gd name="T15" fmla="*/ 145 h 875"/>
              <a:gd name="T16" fmla="*/ 350 w 1286"/>
              <a:gd name="T17" fmla="*/ 437 h 875"/>
              <a:gd name="T18" fmla="*/ 642 w 1286"/>
              <a:gd name="T19" fmla="*/ 729 h 875"/>
              <a:gd name="T20" fmla="*/ 642 w 1286"/>
              <a:gd name="T21" fmla="*/ 0 h 875"/>
              <a:gd name="T22" fmla="*/ 1285 w 1286"/>
              <a:gd name="T23" fmla="*/ 437 h 875"/>
              <a:gd name="T24" fmla="*/ 642 w 1286"/>
              <a:gd name="T25" fmla="*/ 874 h 875"/>
              <a:gd name="T26" fmla="*/ 0 w 1286"/>
              <a:gd name="T27" fmla="*/ 437 h 875"/>
              <a:gd name="T28" fmla="*/ 642 w 1286"/>
              <a:gd name="T29"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875">
                <a:moveTo>
                  <a:pt x="642" y="263"/>
                </a:moveTo>
                <a:cubicBezTo>
                  <a:pt x="738" y="263"/>
                  <a:pt x="817" y="342"/>
                  <a:pt x="817" y="437"/>
                </a:cubicBezTo>
                <a:cubicBezTo>
                  <a:pt x="817" y="533"/>
                  <a:pt x="738" y="612"/>
                  <a:pt x="642" y="612"/>
                </a:cubicBezTo>
                <a:cubicBezTo>
                  <a:pt x="547" y="612"/>
                  <a:pt x="467" y="533"/>
                  <a:pt x="467" y="437"/>
                </a:cubicBezTo>
                <a:cubicBezTo>
                  <a:pt x="467" y="342"/>
                  <a:pt x="547" y="263"/>
                  <a:pt x="642" y="263"/>
                </a:cubicBezTo>
                <a:close/>
                <a:moveTo>
                  <a:pt x="642" y="729"/>
                </a:moveTo>
                <a:cubicBezTo>
                  <a:pt x="804" y="729"/>
                  <a:pt x="935" y="598"/>
                  <a:pt x="935" y="437"/>
                </a:cubicBezTo>
                <a:cubicBezTo>
                  <a:pt x="935" y="276"/>
                  <a:pt x="804" y="145"/>
                  <a:pt x="642" y="145"/>
                </a:cubicBezTo>
                <a:cubicBezTo>
                  <a:pt x="481" y="145"/>
                  <a:pt x="350" y="276"/>
                  <a:pt x="350" y="437"/>
                </a:cubicBezTo>
                <a:cubicBezTo>
                  <a:pt x="350" y="598"/>
                  <a:pt x="481" y="729"/>
                  <a:pt x="642" y="729"/>
                </a:cubicBezTo>
                <a:close/>
                <a:moveTo>
                  <a:pt x="642" y="0"/>
                </a:moveTo>
                <a:cubicBezTo>
                  <a:pt x="935" y="0"/>
                  <a:pt x="1184" y="181"/>
                  <a:pt x="1285" y="437"/>
                </a:cubicBezTo>
                <a:cubicBezTo>
                  <a:pt x="1184" y="694"/>
                  <a:pt x="935" y="874"/>
                  <a:pt x="642" y="874"/>
                </a:cubicBezTo>
                <a:cubicBezTo>
                  <a:pt x="350" y="874"/>
                  <a:pt x="101" y="694"/>
                  <a:pt x="0" y="437"/>
                </a:cubicBezTo>
                <a:cubicBezTo>
                  <a:pt x="101" y="181"/>
                  <a:pt x="350" y="0"/>
                  <a:pt x="642"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674351" y="3251995"/>
            <a:ext cx="461963" cy="398463"/>
          </a:xfrm>
          <a:custGeom>
            <a:avLst/>
            <a:gdLst>
              <a:gd name="T0" fmla="*/ 634 w 1283"/>
              <a:gd name="T1" fmla="*/ 350 h 1107"/>
              <a:gd name="T2" fmla="*/ 642 w 1283"/>
              <a:gd name="T3" fmla="*/ 350 h 1107"/>
              <a:gd name="T4" fmla="*/ 817 w 1283"/>
              <a:gd name="T5" fmla="*/ 524 h 1107"/>
              <a:gd name="T6" fmla="*/ 817 w 1283"/>
              <a:gd name="T7" fmla="*/ 535 h 1107"/>
              <a:gd name="T8" fmla="*/ 634 w 1283"/>
              <a:gd name="T9" fmla="*/ 350 h 1107"/>
              <a:gd name="T10" fmla="*/ 382 w 1283"/>
              <a:gd name="T11" fmla="*/ 397 h 1107"/>
              <a:gd name="T12" fmla="*/ 350 w 1283"/>
              <a:gd name="T13" fmla="*/ 524 h 1107"/>
              <a:gd name="T14" fmla="*/ 642 w 1283"/>
              <a:gd name="T15" fmla="*/ 817 h 1107"/>
              <a:gd name="T16" fmla="*/ 771 w 1283"/>
              <a:gd name="T17" fmla="*/ 784 h 1107"/>
              <a:gd name="T18" fmla="*/ 680 w 1283"/>
              <a:gd name="T19" fmla="*/ 694 h 1107"/>
              <a:gd name="T20" fmla="*/ 642 w 1283"/>
              <a:gd name="T21" fmla="*/ 699 h 1107"/>
              <a:gd name="T22" fmla="*/ 467 w 1283"/>
              <a:gd name="T23" fmla="*/ 524 h 1107"/>
              <a:gd name="T24" fmla="*/ 473 w 1283"/>
              <a:gd name="T25" fmla="*/ 487 h 1107"/>
              <a:gd name="T26" fmla="*/ 382 w 1283"/>
              <a:gd name="T27" fmla="*/ 397 h 1107"/>
              <a:gd name="T28" fmla="*/ 60 w 1283"/>
              <a:gd name="T29" fmla="*/ 74 h 1107"/>
              <a:gd name="T30" fmla="*/ 134 w 1283"/>
              <a:gd name="T31" fmla="*/ 0 h 1107"/>
              <a:gd name="T32" fmla="*/ 1167 w 1283"/>
              <a:gd name="T33" fmla="*/ 1033 h 1107"/>
              <a:gd name="T34" fmla="*/ 1093 w 1283"/>
              <a:gd name="T35" fmla="*/ 1106 h 1107"/>
              <a:gd name="T36" fmla="*/ 896 w 1283"/>
              <a:gd name="T37" fmla="*/ 912 h 1107"/>
              <a:gd name="T38" fmla="*/ 642 w 1283"/>
              <a:gd name="T39" fmla="*/ 962 h 1107"/>
              <a:gd name="T40" fmla="*/ 0 w 1283"/>
              <a:gd name="T41" fmla="*/ 524 h 1107"/>
              <a:gd name="T42" fmla="*/ 218 w 1283"/>
              <a:gd name="T43" fmla="*/ 235 h 1107"/>
              <a:gd name="T44" fmla="*/ 60 w 1283"/>
              <a:gd name="T45" fmla="*/ 74 h 1107"/>
              <a:gd name="T46" fmla="*/ 642 w 1283"/>
              <a:gd name="T47" fmla="*/ 233 h 1107"/>
              <a:gd name="T48" fmla="*/ 536 w 1283"/>
              <a:gd name="T49" fmla="*/ 254 h 1107"/>
              <a:gd name="T50" fmla="*/ 410 w 1283"/>
              <a:gd name="T51" fmla="*/ 129 h 1107"/>
              <a:gd name="T52" fmla="*/ 642 w 1283"/>
              <a:gd name="T53" fmla="*/ 88 h 1107"/>
              <a:gd name="T54" fmla="*/ 1282 w 1283"/>
              <a:gd name="T55" fmla="*/ 524 h 1107"/>
              <a:gd name="T56" fmla="*/ 1082 w 1283"/>
              <a:gd name="T57" fmla="*/ 800 h 1107"/>
              <a:gd name="T58" fmla="*/ 913 w 1283"/>
              <a:gd name="T59" fmla="*/ 631 h 1107"/>
              <a:gd name="T60" fmla="*/ 935 w 1283"/>
              <a:gd name="T61" fmla="*/ 524 h 1107"/>
              <a:gd name="T62" fmla="*/ 642 w 1283"/>
              <a:gd name="T63" fmla="*/ 233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3" h="1107">
                <a:moveTo>
                  <a:pt x="634" y="350"/>
                </a:moveTo>
                <a:lnTo>
                  <a:pt x="642" y="350"/>
                </a:lnTo>
                <a:cubicBezTo>
                  <a:pt x="738" y="350"/>
                  <a:pt x="817" y="429"/>
                  <a:pt x="817" y="524"/>
                </a:cubicBezTo>
                <a:lnTo>
                  <a:pt x="817" y="535"/>
                </a:lnTo>
                <a:lnTo>
                  <a:pt x="634" y="350"/>
                </a:lnTo>
                <a:close/>
                <a:moveTo>
                  <a:pt x="382" y="397"/>
                </a:moveTo>
                <a:cubicBezTo>
                  <a:pt x="363" y="435"/>
                  <a:pt x="350" y="479"/>
                  <a:pt x="350" y="524"/>
                </a:cubicBezTo>
                <a:cubicBezTo>
                  <a:pt x="350" y="685"/>
                  <a:pt x="481" y="817"/>
                  <a:pt x="642" y="817"/>
                </a:cubicBezTo>
                <a:cubicBezTo>
                  <a:pt x="689" y="817"/>
                  <a:pt x="732" y="803"/>
                  <a:pt x="771" y="784"/>
                </a:cubicBezTo>
                <a:lnTo>
                  <a:pt x="680" y="694"/>
                </a:lnTo>
                <a:cubicBezTo>
                  <a:pt x="670" y="696"/>
                  <a:pt x="656" y="699"/>
                  <a:pt x="642" y="699"/>
                </a:cubicBezTo>
                <a:cubicBezTo>
                  <a:pt x="546" y="699"/>
                  <a:pt x="467" y="620"/>
                  <a:pt x="467" y="524"/>
                </a:cubicBezTo>
                <a:cubicBezTo>
                  <a:pt x="467" y="510"/>
                  <a:pt x="470" y="497"/>
                  <a:pt x="473" y="487"/>
                </a:cubicBezTo>
                <a:lnTo>
                  <a:pt x="382" y="397"/>
                </a:lnTo>
                <a:close/>
                <a:moveTo>
                  <a:pt x="60" y="74"/>
                </a:moveTo>
                <a:lnTo>
                  <a:pt x="134" y="0"/>
                </a:lnTo>
                <a:lnTo>
                  <a:pt x="1167" y="1033"/>
                </a:lnTo>
                <a:lnTo>
                  <a:pt x="1093" y="1106"/>
                </a:lnTo>
                <a:cubicBezTo>
                  <a:pt x="1028" y="1042"/>
                  <a:pt x="962" y="977"/>
                  <a:pt x="896" y="912"/>
                </a:cubicBezTo>
                <a:cubicBezTo>
                  <a:pt x="817" y="945"/>
                  <a:pt x="732" y="962"/>
                  <a:pt x="642" y="962"/>
                </a:cubicBezTo>
                <a:cubicBezTo>
                  <a:pt x="350" y="962"/>
                  <a:pt x="101" y="781"/>
                  <a:pt x="0" y="524"/>
                </a:cubicBezTo>
                <a:cubicBezTo>
                  <a:pt x="46" y="410"/>
                  <a:pt x="123" y="312"/>
                  <a:pt x="218" y="235"/>
                </a:cubicBezTo>
                <a:cubicBezTo>
                  <a:pt x="165" y="182"/>
                  <a:pt x="113" y="128"/>
                  <a:pt x="60" y="74"/>
                </a:cubicBezTo>
                <a:close/>
                <a:moveTo>
                  <a:pt x="642" y="233"/>
                </a:moveTo>
                <a:cubicBezTo>
                  <a:pt x="604" y="233"/>
                  <a:pt x="568" y="241"/>
                  <a:pt x="536" y="254"/>
                </a:cubicBezTo>
                <a:lnTo>
                  <a:pt x="410" y="129"/>
                </a:lnTo>
                <a:cubicBezTo>
                  <a:pt x="481" y="101"/>
                  <a:pt x="560" y="88"/>
                  <a:pt x="642" y="88"/>
                </a:cubicBezTo>
                <a:cubicBezTo>
                  <a:pt x="935" y="88"/>
                  <a:pt x="1181" y="268"/>
                  <a:pt x="1282" y="524"/>
                </a:cubicBezTo>
                <a:cubicBezTo>
                  <a:pt x="1238" y="633"/>
                  <a:pt x="1170" y="726"/>
                  <a:pt x="1082" y="800"/>
                </a:cubicBezTo>
                <a:lnTo>
                  <a:pt x="913" y="631"/>
                </a:lnTo>
                <a:cubicBezTo>
                  <a:pt x="927" y="598"/>
                  <a:pt x="935" y="562"/>
                  <a:pt x="935" y="524"/>
                </a:cubicBezTo>
                <a:cubicBezTo>
                  <a:pt x="935" y="364"/>
                  <a:pt x="804" y="233"/>
                  <a:pt x="642" y="233"/>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093368"/>
            <a:ext cx="463550" cy="463550"/>
          </a:xfrm>
          <a:custGeom>
            <a:avLst/>
            <a:gdLst>
              <a:gd name="T0" fmla="*/ 525 w 1286"/>
              <a:gd name="T1" fmla="*/ 1165 h 1286"/>
              <a:gd name="T2" fmla="*/ 525 w 1286"/>
              <a:gd name="T3" fmla="*/ 1050 h 1286"/>
              <a:gd name="T4" fmla="*/ 410 w 1286"/>
              <a:gd name="T5" fmla="*/ 935 h 1286"/>
              <a:gd name="T6" fmla="*/ 410 w 1286"/>
              <a:gd name="T7" fmla="*/ 875 h 1286"/>
              <a:gd name="T8" fmla="*/ 129 w 1286"/>
              <a:gd name="T9" fmla="*/ 596 h 1286"/>
              <a:gd name="T10" fmla="*/ 118 w 1286"/>
              <a:gd name="T11" fmla="*/ 700 h 1286"/>
              <a:gd name="T12" fmla="*/ 525 w 1286"/>
              <a:gd name="T13" fmla="*/ 1165 h 1286"/>
              <a:gd name="T14" fmla="*/ 1047 w 1286"/>
              <a:gd name="T15" fmla="*/ 643 h 1286"/>
              <a:gd name="T16" fmla="*/ 1165 w 1286"/>
              <a:gd name="T17" fmla="*/ 643 h 1286"/>
              <a:gd name="T18" fmla="*/ 1168 w 1286"/>
              <a:gd name="T19" fmla="*/ 700 h 1286"/>
              <a:gd name="T20" fmla="*/ 585 w 1286"/>
              <a:gd name="T21" fmla="*/ 1285 h 1286"/>
              <a:gd name="T22" fmla="*/ 0 w 1286"/>
              <a:gd name="T23" fmla="*/ 700 h 1286"/>
              <a:gd name="T24" fmla="*/ 585 w 1286"/>
              <a:gd name="T25" fmla="*/ 118 h 1286"/>
              <a:gd name="T26" fmla="*/ 760 w 1286"/>
              <a:gd name="T27" fmla="*/ 145 h 1286"/>
              <a:gd name="T28" fmla="*/ 760 w 1286"/>
              <a:gd name="T29" fmla="*/ 293 h 1286"/>
              <a:gd name="T30" fmla="*/ 643 w 1286"/>
              <a:gd name="T31" fmla="*/ 410 h 1286"/>
              <a:gd name="T32" fmla="*/ 525 w 1286"/>
              <a:gd name="T33" fmla="*/ 410 h 1286"/>
              <a:gd name="T34" fmla="*/ 525 w 1286"/>
              <a:gd name="T35" fmla="*/ 525 h 1286"/>
              <a:gd name="T36" fmla="*/ 468 w 1286"/>
              <a:gd name="T37" fmla="*/ 585 h 1286"/>
              <a:gd name="T38" fmla="*/ 350 w 1286"/>
              <a:gd name="T39" fmla="*/ 585 h 1286"/>
              <a:gd name="T40" fmla="*/ 350 w 1286"/>
              <a:gd name="T41" fmla="*/ 700 h 1286"/>
              <a:gd name="T42" fmla="*/ 700 w 1286"/>
              <a:gd name="T43" fmla="*/ 700 h 1286"/>
              <a:gd name="T44" fmla="*/ 760 w 1286"/>
              <a:gd name="T45" fmla="*/ 760 h 1286"/>
              <a:gd name="T46" fmla="*/ 760 w 1286"/>
              <a:gd name="T47" fmla="*/ 935 h 1286"/>
              <a:gd name="T48" fmla="*/ 818 w 1286"/>
              <a:gd name="T49" fmla="*/ 935 h 1286"/>
              <a:gd name="T50" fmla="*/ 930 w 1286"/>
              <a:gd name="T51" fmla="*/ 1015 h 1286"/>
              <a:gd name="T52" fmla="*/ 1050 w 1286"/>
              <a:gd name="T53" fmla="*/ 700 h 1286"/>
              <a:gd name="T54" fmla="*/ 1047 w 1286"/>
              <a:gd name="T55" fmla="*/ 643 h 1286"/>
              <a:gd name="T56" fmla="*/ 1178 w 1286"/>
              <a:gd name="T57" fmla="*/ 175 h 1286"/>
              <a:gd name="T58" fmla="*/ 1178 w 1286"/>
              <a:gd name="T59" fmla="*/ 148 h 1286"/>
              <a:gd name="T60" fmla="*/ 1080 w 1286"/>
              <a:gd name="T61" fmla="*/ 47 h 1286"/>
              <a:gd name="T62" fmla="*/ 982 w 1286"/>
              <a:gd name="T63" fmla="*/ 148 h 1286"/>
              <a:gd name="T64" fmla="*/ 982 w 1286"/>
              <a:gd name="T65" fmla="*/ 175 h 1286"/>
              <a:gd name="T66" fmla="*/ 1178 w 1286"/>
              <a:gd name="T67" fmla="*/ 175 h 1286"/>
              <a:gd name="T68" fmla="*/ 1225 w 1286"/>
              <a:gd name="T69" fmla="*/ 175 h 1286"/>
              <a:gd name="T70" fmla="*/ 1285 w 1286"/>
              <a:gd name="T71" fmla="*/ 236 h 1286"/>
              <a:gd name="T72" fmla="*/ 1285 w 1286"/>
              <a:gd name="T73" fmla="*/ 468 h 1286"/>
              <a:gd name="T74" fmla="*/ 1225 w 1286"/>
              <a:gd name="T75" fmla="*/ 525 h 1286"/>
              <a:gd name="T76" fmla="*/ 935 w 1286"/>
              <a:gd name="T77" fmla="*/ 525 h 1286"/>
              <a:gd name="T78" fmla="*/ 875 w 1286"/>
              <a:gd name="T79" fmla="*/ 468 h 1286"/>
              <a:gd name="T80" fmla="*/ 875 w 1286"/>
              <a:gd name="T81" fmla="*/ 236 h 1286"/>
              <a:gd name="T82" fmla="*/ 935 w 1286"/>
              <a:gd name="T83" fmla="*/ 175 h 1286"/>
              <a:gd name="T84" fmla="*/ 935 w 1286"/>
              <a:gd name="T85" fmla="*/ 148 h 1286"/>
              <a:gd name="T86" fmla="*/ 1080 w 1286"/>
              <a:gd name="T87" fmla="*/ 0 h 1286"/>
              <a:gd name="T88" fmla="*/ 1225 w 1286"/>
              <a:gd name="T89" fmla="*/ 148 h 1286"/>
              <a:gd name="T90" fmla="*/ 1225 w 1286"/>
              <a:gd name="T91" fmla="*/ 17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6" h="1286">
                <a:moveTo>
                  <a:pt x="525" y="1165"/>
                </a:moveTo>
                <a:lnTo>
                  <a:pt x="525" y="1050"/>
                </a:lnTo>
                <a:cubicBezTo>
                  <a:pt x="462" y="1050"/>
                  <a:pt x="410" y="998"/>
                  <a:pt x="410" y="935"/>
                </a:cubicBezTo>
                <a:lnTo>
                  <a:pt x="410" y="875"/>
                </a:lnTo>
                <a:lnTo>
                  <a:pt x="129" y="596"/>
                </a:lnTo>
                <a:cubicBezTo>
                  <a:pt x="120" y="629"/>
                  <a:pt x="118" y="665"/>
                  <a:pt x="118" y="700"/>
                </a:cubicBezTo>
                <a:cubicBezTo>
                  <a:pt x="118" y="938"/>
                  <a:pt x="295" y="1138"/>
                  <a:pt x="525" y="1165"/>
                </a:cubicBezTo>
                <a:close/>
                <a:moveTo>
                  <a:pt x="1047" y="643"/>
                </a:moveTo>
                <a:lnTo>
                  <a:pt x="1165" y="643"/>
                </a:lnTo>
                <a:cubicBezTo>
                  <a:pt x="1168" y="662"/>
                  <a:pt x="1168" y="681"/>
                  <a:pt x="1168" y="700"/>
                </a:cubicBezTo>
                <a:cubicBezTo>
                  <a:pt x="1168" y="1023"/>
                  <a:pt x="908" y="1285"/>
                  <a:pt x="585" y="1285"/>
                </a:cubicBezTo>
                <a:cubicBezTo>
                  <a:pt x="262" y="1285"/>
                  <a:pt x="0" y="1023"/>
                  <a:pt x="0" y="700"/>
                </a:cubicBezTo>
                <a:cubicBezTo>
                  <a:pt x="0" y="378"/>
                  <a:pt x="262" y="118"/>
                  <a:pt x="585" y="118"/>
                </a:cubicBezTo>
                <a:cubicBezTo>
                  <a:pt x="645" y="118"/>
                  <a:pt x="705" y="129"/>
                  <a:pt x="760" y="145"/>
                </a:cubicBezTo>
                <a:lnTo>
                  <a:pt x="760" y="293"/>
                </a:lnTo>
                <a:cubicBezTo>
                  <a:pt x="760" y="356"/>
                  <a:pt x="705" y="410"/>
                  <a:pt x="643" y="410"/>
                </a:cubicBezTo>
                <a:lnTo>
                  <a:pt x="525" y="410"/>
                </a:lnTo>
                <a:lnTo>
                  <a:pt x="525" y="525"/>
                </a:lnTo>
                <a:cubicBezTo>
                  <a:pt x="525" y="558"/>
                  <a:pt x="500" y="585"/>
                  <a:pt x="468" y="585"/>
                </a:cubicBezTo>
                <a:lnTo>
                  <a:pt x="350" y="585"/>
                </a:lnTo>
                <a:lnTo>
                  <a:pt x="350" y="700"/>
                </a:lnTo>
                <a:lnTo>
                  <a:pt x="700" y="700"/>
                </a:lnTo>
                <a:cubicBezTo>
                  <a:pt x="733" y="700"/>
                  <a:pt x="760" y="728"/>
                  <a:pt x="760" y="760"/>
                </a:cubicBezTo>
                <a:lnTo>
                  <a:pt x="760" y="935"/>
                </a:lnTo>
                <a:lnTo>
                  <a:pt x="818" y="935"/>
                </a:lnTo>
                <a:cubicBezTo>
                  <a:pt x="870" y="935"/>
                  <a:pt x="913" y="968"/>
                  <a:pt x="930" y="1015"/>
                </a:cubicBezTo>
                <a:cubicBezTo>
                  <a:pt x="1006" y="933"/>
                  <a:pt x="1050" y="821"/>
                  <a:pt x="1050" y="700"/>
                </a:cubicBezTo>
                <a:cubicBezTo>
                  <a:pt x="1050" y="681"/>
                  <a:pt x="1050" y="662"/>
                  <a:pt x="1047" y="643"/>
                </a:cubicBezTo>
                <a:close/>
                <a:moveTo>
                  <a:pt x="1178" y="175"/>
                </a:moveTo>
                <a:lnTo>
                  <a:pt x="1178" y="148"/>
                </a:lnTo>
                <a:cubicBezTo>
                  <a:pt x="1178" y="93"/>
                  <a:pt x="1135" y="47"/>
                  <a:pt x="1080" y="47"/>
                </a:cubicBezTo>
                <a:cubicBezTo>
                  <a:pt x="1025" y="47"/>
                  <a:pt x="982" y="93"/>
                  <a:pt x="982" y="148"/>
                </a:cubicBezTo>
                <a:lnTo>
                  <a:pt x="982" y="175"/>
                </a:lnTo>
                <a:lnTo>
                  <a:pt x="1178" y="175"/>
                </a:lnTo>
                <a:close/>
                <a:moveTo>
                  <a:pt x="1225" y="175"/>
                </a:moveTo>
                <a:cubicBezTo>
                  <a:pt x="1258" y="175"/>
                  <a:pt x="1285" y="203"/>
                  <a:pt x="1285" y="236"/>
                </a:cubicBezTo>
                <a:lnTo>
                  <a:pt x="1285" y="468"/>
                </a:lnTo>
                <a:cubicBezTo>
                  <a:pt x="1285" y="501"/>
                  <a:pt x="1258" y="525"/>
                  <a:pt x="1225" y="525"/>
                </a:cubicBezTo>
                <a:lnTo>
                  <a:pt x="935" y="525"/>
                </a:lnTo>
                <a:cubicBezTo>
                  <a:pt x="902" y="525"/>
                  <a:pt x="875" y="501"/>
                  <a:pt x="875" y="468"/>
                </a:cubicBezTo>
                <a:lnTo>
                  <a:pt x="875" y="236"/>
                </a:lnTo>
                <a:cubicBezTo>
                  <a:pt x="875" y="203"/>
                  <a:pt x="902" y="175"/>
                  <a:pt x="935" y="175"/>
                </a:cubicBezTo>
                <a:lnTo>
                  <a:pt x="935" y="148"/>
                </a:lnTo>
                <a:cubicBezTo>
                  <a:pt x="935" y="69"/>
                  <a:pt x="1001" y="0"/>
                  <a:pt x="1080" y="0"/>
                </a:cubicBezTo>
                <a:cubicBezTo>
                  <a:pt x="1159" y="0"/>
                  <a:pt x="1225" y="69"/>
                  <a:pt x="1225" y="148"/>
                </a:cubicBezTo>
                <a:lnTo>
                  <a:pt x="1225" y="17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27249" y="4094957"/>
            <a:ext cx="463550" cy="460375"/>
          </a:xfrm>
          <a:custGeom>
            <a:avLst/>
            <a:gdLst>
              <a:gd name="T0" fmla="*/ 150 w 1286"/>
              <a:gd name="T1" fmla="*/ 1050 h 1278"/>
              <a:gd name="T2" fmla="*/ 254 w 1286"/>
              <a:gd name="T3" fmla="*/ 944 h 1278"/>
              <a:gd name="T4" fmla="*/ 336 w 1286"/>
              <a:gd name="T5" fmla="*/ 1026 h 1278"/>
              <a:gd name="T6" fmla="*/ 232 w 1286"/>
              <a:gd name="T7" fmla="*/ 1132 h 1278"/>
              <a:gd name="T8" fmla="*/ 150 w 1286"/>
              <a:gd name="T9" fmla="*/ 1050 h 1278"/>
              <a:gd name="T10" fmla="*/ 585 w 1286"/>
              <a:gd name="T11" fmla="*/ 1277 h 1278"/>
              <a:gd name="T12" fmla="*/ 585 w 1286"/>
              <a:gd name="T13" fmla="*/ 1105 h 1278"/>
              <a:gd name="T14" fmla="*/ 700 w 1286"/>
              <a:gd name="T15" fmla="*/ 1105 h 1278"/>
              <a:gd name="T16" fmla="*/ 700 w 1286"/>
              <a:gd name="T17" fmla="*/ 1277 h 1278"/>
              <a:gd name="T18" fmla="*/ 585 w 1286"/>
              <a:gd name="T19" fmla="*/ 1277 h 1278"/>
              <a:gd name="T20" fmla="*/ 642 w 1286"/>
              <a:gd name="T21" fmla="*/ 288 h 1278"/>
              <a:gd name="T22" fmla="*/ 992 w 1286"/>
              <a:gd name="T23" fmla="*/ 638 h 1278"/>
              <a:gd name="T24" fmla="*/ 642 w 1286"/>
              <a:gd name="T25" fmla="*/ 987 h 1278"/>
              <a:gd name="T26" fmla="*/ 292 w 1286"/>
              <a:gd name="T27" fmla="*/ 638 h 1278"/>
              <a:gd name="T28" fmla="*/ 642 w 1286"/>
              <a:gd name="T29" fmla="*/ 288 h 1278"/>
              <a:gd name="T30" fmla="*/ 1110 w 1286"/>
              <a:gd name="T31" fmla="*/ 580 h 1278"/>
              <a:gd name="T32" fmla="*/ 1285 w 1286"/>
              <a:gd name="T33" fmla="*/ 580 h 1278"/>
              <a:gd name="T34" fmla="*/ 1285 w 1286"/>
              <a:gd name="T35" fmla="*/ 698 h 1278"/>
              <a:gd name="T36" fmla="*/ 1110 w 1286"/>
              <a:gd name="T37" fmla="*/ 698 h 1278"/>
              <a:gd name="T38" fmla="*/ 1110 w 1286"/>
              <a:gd name="T39" fmla="*/ 580 h 1278"/>
              <a:gd name="T40" fmla="*/ 949 w 1286"/>
              <a:gd name="T41" fmla="*/ 1026 h 1278"/>
              <a:gd name="T42" fmla="*/ 1031 w 1286"/>
              <a:gd name="T43" fmla="*/ 946 h 1278"/>
              <a:gd name="T44" fmla="*/ 1135 w 1286"/>
              <a:gd name="T45" fmla="*/ 1050 h 1278"/>
              <a:gd name="T46" fmla="*/ 1053 w 1286"/>
              <a:gd name="T47" fmla="*/ 1132 h 1278"/>
              <a:gd name="T48" fmla="*/ 949 w 1286"/>
              <a:gd name="T49" fmla="*/ 1026 h 1278"/>
              <a:gd name="T50" fmla="*/ 1135 w 1286"/>
              <a:gd name="T51" fmla="*/ 227 h 1278"/>
              <a:gd name="T52" fmla="*/ 1031 w 1286"/>
              <a:gd name="T53" fmla="*/ 331 h 1278"/>
              <a:gd name="T54" fmla="*/ 949 w 1286"/>
              <a:gd name="T55" fmla="*/ 249 h 1278"/>
              <a:gd name="T56" fmla="*/ 1053 w 1286"/>
              <a:gd name="T57" fmla="*/ 145 h 1278"/>
              <a:gd name="T58" fmla="*/ 1135 w 1286"/>
              <a:gd name="T59" fmla="*/ 227 h 1278"/>
              <a:gd name="T60" fmla="*/ 700 w 1286"/>
              <a:gd name="T61" fmla="*/ 0 h 1278"/>
              <a:gd name="T62" fmla="*/ 700 w 1286"/>
              <a:gd name="T63" fmla="*/ 173 h 1278"/>
              <a:gd name="T64" fmla="*/ 585 w 1286"/>
              <a:gd name="T65" fmla="*/ 173 h 1278"/>
              <a:gd name="T66" fmla="*/ 585 w 1286"/>
              <a:gd name="T67" fmla="*/ 0 h 1278"/>
              <a:gd name="T68" fmla="*/ 700 w 1286"/>
              <a:gd name="T69" fmla="*/ 0 h 1278"/>
              <a:gd name="T70" fmla="*/ 175 w 1286"/>
              <a:gd name="T71" fmla="*/ 580 h 1278"/>
              <a:gd name="T72" fmla="*/ 175 w 1286"/>
              <a:gd name="T73" fmla="*/ 698 h 1278"/>
              <a:gd name="T74" fmla="*/ 0 w 1286"/>
              <a:gd name="T75" fmla="*/ 698 h 1278"/>
              <a:gd name="T76" fmla="*/ 0 w 1286"/>
              <a:gd name="T77" fmla="*/ 580 h 1278"/>
              <a:gd name="T78" fmla="*/ 175 w 1286"/>
              <a:gd name="T79" fmla="*/ 580 h 1278"/>
              <a:gd name="T80" fmla="*/ 336 w 1286"/>
              <a:gd name="T81" fmla="*/ 249 h 1278"/>
              <a:gd name="T82" fmla="*/ 254 w 1286"/>
              <a:gd name="T83" fmla="*/ 331 h 1278"/>
              <a:gd name="T84" fmla="*/ 150 w 1286"/>
              <a:gd name="T85" fmla="*/ 227 h 1278"/>
              <a:gd name="T86" fmla="*/ 232 w 1286"/>
              <a:gd name="T87" fmla="*/ 145 h 1278"/>
              <a:gd name="T88" fmla="*/ 336 w 1286"/>
              <a:gd name="T89" fmla="*/ 249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1278">
                <a:moveTo>
                  <a:pt x="150" y="1050"/>
                </a:moveTo>
                <a:lnTo>
                  <a:pt x="254" y="944"/>
                </a:lnTo>
                <a:lnTo>
                  <a:pt x="336" y="1026"/>
                </a:lnTo>
                <a:lnTo>
                  <a:pt x="232" y="1132"/>
                </a:lnTo>
                <a:lnTo>
                  <a:pt x="150" y="1050"/>
                </a:lnTo>
                <a:close/>
                <a:moveTo>
                  <a:pt x="585" y="1277"/>
                </a:moveTo>
                <a:lnTo>
                  <a:pt x="585" y="1105"/>
                </a:lnTo>
                <a:lnTo>
                  <a:pt x="700" y="1105"/>
                </a:lnTo>
                <a:lnTo>
                  <a:pt x="700" y="1277"/>
                </a:lnTo>
                <a:lnTo>
                  <a:pt x="585" y="1277"/>
                </a:lnTo>
                <a:close/>
                <a:moveTo>
                  <a:pt x="642" y="288"/>
                </a:moveTo>
                <a:cubicBezTo>
                  <a:pt x="837" y="288"/>
                  <a:pt x="992" y="444"/>
                  <a:pt x="992" y="638"/>
                </a:cubicBezTo>
                <a:cubicBezTo>
                  <a:pt x="992" y="833"/>
                  <a:pt x="836" y="987"/>
                  <a:pt x="642" y="987"/>
                </a:cubicBezTo>
                <a:cubicBezTo>
                  <a:pt x="447" y="987"/>
                  <a:pt x="292" y="833"/>
                  <a:pt x="292" y="638"/>
                </a:cubicBezTo>
                <a:cubicBezTo>
                  <a:pt x="292" y="444"/>
                  <a:pt x="448" y="288"/>
                  <a:pt x="642" y="288"/>
                </a:cubicBezTo>
                <a:close/>
                <a:moveTo>
                  <a:pt x="1110" y="580"/>
                </a:moveTo>
                <a:lnTo>
                  <a:pt x="1285" y="580"/>
                </a:lnTo>
                <a:lnTo>
                  <a:pt x="1285" y="698"/>
                </a:lnTo>
                <a:lnTo>
                  <a:pt x="1110" y="698"/>
                </a:lnTo>
                <a:lnTo>
                  <a:pt x="1110" y="580"/>
                </a:lnTo>
                <a:close/>
                <a:moveTo>
                  <a:pt x="949" y="1026"/>
                </a:moveTo>
                <a:lnTo>
                  <a:pt x="1031" y="946"/>
                </a:lnTo>
                <a:lnTo>
                  <a:pt x="1135" y="1050"/>
                </a:lnTo>
                <a:lnTo>
                  <a:pt x="1053" y="1132"/>
                </a:lnTo>
                <a:lnTo>
                  <a:pt x="949" y="1026"/>
                </a:lnTo>
                <a:close/>
                <a:moveTo>
                  <a:pt x="1135" y="227"/>
                </a:moveTo>
                <a:lnTo>
                  <a:pt x="1031" y="331"/>
                </a:lnTo>
                <a:lnTo>
                  <a:pt x="949" y="249"/>
                </a:lnTo>
                <a:lnTo>
                  <a:pt x="1053" y="145"/>
                </a:lnTo>
                <a:lnTo>
                  <a:pt x="1135" y="227"/>
                </a:lnTo>
                <a:close/>
                <a:moveTo>
                  <a:pt x="700" y="0"/>
                </a:moveTo>
                <a:lnTo>
                  <a:pt x="700" y="173"/>
                </a:lnTo>
                <a:lnTo>
                  <a:pt x="585" y="173"/>
                </a:lnTo>
                <a:lnTo>
                  <a:pt x="585" y="0"/>
                </a:lnTo>
                <a:lnTo>
                  <a:pt x="700" y="0"/>
                </a:lnTo>
                <a:close/>
                <a:moveTo>
                  <a:pt x="175" y="580"/>
                </a:moveTo>
                <a:lnTo>
                  <a:pt x="175" y="698"/>
                </a:lnTo>
                <a:lnTo>
                  <a:pt x="0" y="698"/>
                </a:lnTo>
                <a:lnTo>
                  <a:pt x="0" y="580"/>
                </a:lnTo>
                <a:lnTo>
                  <a:pt x="175" y="580"/>
                </a:lnTo>
                <a:close/>
                <a:moveTo>
                  <a:pt x="336" y="249"/>
                </a:moveTo>
                <a:lnTo>
                  <a:pt x="254" y="331"/>
                </a:lnTo>
                <a:lnTo>
                  <a:pt x="150" y="227"/>
                </a:lnTo>
                <a:lnTo>
                  <a:pt x="232" y="145"/>
                </a:lnTo>
                <a:lnTo>
                  <a:pt x="336" y="249"/>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52787" y="4094957"/>
            <a:ext cx="355600" cy="460375"/>
          </a:xfrm>
          <a:custGeom>
            <a:avLst/>
            <a:gdLst>
              <a:gd name="T0" fmla="*/ 82 w 986"/>
              <a:gd name="T1" fmla="*/ 1132 h 1278"/>
              <a:gd name="T2" fmla="*/ 0 w 986"/>
              <a:gd name="T3" fmla="*/ 1048 h 1278"/>
              <a:gd name="T4" fmla="*/ 104 w 986"/>
              <a:gd name="T5" fmla="*/ 944 h 1278"/>
              <a:gd name="T6" fmla="*/ 186 w 986"/>
              <a:gd name="T7" fmla="*/ 1026 h 1278"/>
              <a:gd name="T8" fmla="*/ 82 w 986"/>
              <a:gd name="T9" fmla="*/ 1132 h 1278"/>
              <a:gd name="T10" fmla="*/ 0 w 986"/>
              <a:gd name="T11" fmla="*/ 227 h 1278"/>
              <a:gd name="T12" fmla="*/ 82 w 986"/>
              <a:gd name="T13" fmla="*/ 145 h 1278"/>
              <a:gd name="T14" fmla="*/ 186 w 986"/>
              <a:gd name="T15" fmla="*/ 249 h 1278"/>
              <a:gd name="T16" fmla="*/ 104 w 986"/>
              <a:gd name="T17" fmla="*/ 331 h 1278"/>
              <a:gd name="T18" fmla="*/ 0 w 986"/>
              <a:gd name="T19" fmla="*/ 227 h 1278"/>
              <a:gd name="T20" fmla="*/ 985 w 986"/>
              <a:gd name="T21" fmla="*/ 1050 h 1278"/>
              <a:gd name="T22" fmla="*/ 902 w 986"/>
              <a:gd name="T23" fmla="*/ 1132 h 1278"/>
              <a:gd name="T24" fmla="*/ 799 w 986"/>
              <a:gd name="T25" fmla="*/ 1026 h 1278"/>
              <a:gd name="T26" fmla="*/ 881 w 986"/>
              <a:gd name="T27" fmla="*/ 944 h 1278"/>
              <a:gd name="T28" fmla="*/ 985 w 986"/>
              <a:gd name="T29" fmla="*/ 1050 h 1278"/>
              <a:gd name="T30" fmla="*/ 550 w 986"/>
              <a:gd name="T31" fmla="*/ 1277 h 1278"/>
              <a:gd name="T32" fmla="*/ 435 w 986"/>
              <a:gd name="T33" fmla="*/ 1277 h 1278"/>
              <a:gd name="T34" fmla="*/ 435 w 986"/>
              <a:gd name="T35" fmla="*/ 1105 h 1278"/>
              <a:gd name="T36" fmla="*/ 550 w 986"/>
              <a:gd name="T37" fmla="*/ 1105 h 1278"/>
              <a:gd name="T38" fmla="*/ 550 w 986"/>
              <a:gd name="T39" fmla="*/ 1277 h 1278"/>
              <a:gd name="T40" fmla="*/ 902 w 986"/>
              <a:gd name="T41" fmla="*/ 145 h 1278"/>
              <a:gd name="T42" fmla="*/ 985 w 986"/>
              <a:gd name="T43" fmla="*/ 227 h 1278"/>
              <a:gd name="T44" fmla="*/ 881 w 986"/>
              <a:gd name="T45" fmla="*/ 331 h 1278"/>
              <a:gd name="T46" fmla="*/ 799 w 986"/>
              <a:gd name="T47" fmla="*/ 249 h 1278"/>
              <a:gd name="T48" fmla="*/ 902 w 986"/>
              <a:gd name="T49" fmla="*/ 145 h 1278"/>
              <a:gd name="T50" fmla="*/ 435 w 986"/>
              <a:gd name="T51" fmla="*/ 0 h 1278"/>
              <a:gd name="T52" fmla="*/ 550 w 986"/>
              <a:gd name="T53" fmla="*/ 0 h 1278"/>
              <a:gd name="T54" fmla="*/ 550 w 986"/>
              <a:gd name="T55" fmla="*/ 173 h 1278"/>
              <a:gd name="T56" fmla="*/ 435 w 986"/>
              <a:gd name="T57" fmla="*/ 173 h 1278"/>
              <a:gd name="T58" fmla="*/ 435 w 986"/>
              <a:gd name="T59" fmla="*/ 0 h 1278"/>
              <a:gd name="T60" fmla="*/ 85 w 986"/>
              <a:gd name="T61" fmla="*/ 812 h 1278"/>
              <a:gd name="T62" fmla="*/ 85 w 986"/>
              <a:gd name="T63" fmla="*/ 463 h 1278"/>
              <a:gd name="T64" fmla="*/ 900 w 986"/>
              <a:gd name="T65" fmla="*/ 463 h 1278"/>
              <a:gd name="T66" fmla="*/ 900 w 986"/>
              <a:gd name="T67" fmla="*/ 812 h 1278"/>
              <a:gd name="T68" fmla="*/ 85 w 986"/>
              <a:gd name="T69" fmla="*/ 812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6" h="1278">
                <a:moveTo>
                  <a:pt x="82" y="1132"/>
                </a:moveTo>
                <a:lnTo>
                  <a:pt x="0" y="1048"/>
                </a:lnTo>
                <a:lnTo>
                  <a:pt x="104" y="944"/>
                </a:lnTo>
                <a:lnTo>
                  <a:pt x="186" y="1026"/>
                </a:lnTo>
                <a:lnTo>
                  <a:pt x="82" y="1132"/>
                </a:lnTo>
                <a:close/>
                <a:moveTo>
                  <a:pt x="0" y="227"/>
                </a:moveTo>
                <a:lnTo>
                  <a:pt x="82" y="145"/>
                </a:lnTo>
                <a:lnTo>
                  <a:pt x="186" y="249"/>
                </a:lnTo>
                <a:lnTo>
                  <a:pt x="104" y="331"/>
                </a:lnTo>
                <a:lnTo>
                  <a:pt x="0" y="227"/>
                </a:lnTo>
                <a:close/>
                <a:moveTo>
                  <a:pt x="985" y="1050"/>
                </a:moveTo>
                <a:lnTo>
                  <a:pt x="902" y="1132"/>
                </a:lnTo>
                <a:lnTo>
                  <a:pt x="799" y="1026"/>
                </a:lnTo>
                <a:lnTo>
                  <a:pt x="881" y="944"/>
                </a:lnTo>
                <a:lnTo>
                  <a:pt x="985" y="1050"/>
                </a:lnTo>
                <a:close/>
                <a:moveTo>
                  <a:pt x="550" y="1277"/>
                </a:moveTo>
                <a:lnTo>
                  <a:pt x="435" y="1277"/>
                </a:lnTo>
                <a:lnTo>
                  <a:pt x="435" y="1105"/>
                </a:lnTo>
                <a:lnTo>
                  <a:pt x="550" y="1105"/>
                </a:lnTo>
                <a:lnTo>
                  <a:pt x="550" y="1277"/>
                </a:lnTo>
                <a:close/>
                <a:moveTo>
                  <a:pt x="902" y="145"/>
                </a:moveTo>
                <a:lnTo>
                  <a:pt x="985" y="227"/>
                </a:lnTo>
                <a:lnTo>
                  <a:pt x="881" y="331"/>
                </a:lnTo>
                <a:lnTo>
                  <a:pt x="799" y="249"/>
                </a:lnTo>
                <a:lnTo>
                  <a:pt x="902" y="145"/>
                </a:lnTo>
                <a:close/>
                <a:moveTo>
                  <a:pt x="435" y="0"/>
                </a:moveTo>
                <a:lnTo>
                  <a:pt x="550" y="0"/>
                </a:lnTo>
                <a:lnTo>
                  <a:pt x="550" y="173"/>
                </a:lnTo>
                <a:lnTo>
                  <a:pt x="435" y="173"/>
                </a:lnTo>
                <a:lnTo>
                  <a:pt x="435" y="0"/>
                </a:lnTo>
                <a:close/>
                <a:moveTo>
                  <a:pt x="85" y="812"/>
                </a:moveTo>
                <a:lnTo>
                  <a:pt x="85" y="463"/>
                </a:lnTo>
                <a:lnTo>
                  <a:pt x="900" y="463"/>
                </a:lnTo>
                <a:lnTo>
                  <a:pt x="900" y="812"/>
                </a:lnTo>
                <a:lnTo>
                  <a:pt x="85" y="812"/>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68787" y="4106068"/>
            <a:ext cx="463550" cy="439738"/>
          </a:xfrm>
          <a:custGeom>
            <a:avLst/>
            <a:gdLst>
              <a:gd name="T0" fmla="*/ 948 w 1286"/>
              <a:gd name="T1" fmla="*/ 970 h 1223"/>
              <a:gd name="T2" fmla="*/ 1030 w 1286"/>
              <a:gd name="T3" fmla="*/ 891 h 1223"/>
              <a:gd name="T4" fmla="*/ 1134 w 1286"/>
              <a:gd name="T5" fmla="*/ 995 h 1223"/>
              <a:gd name="T6" fmla="*/ 1052 w 1286"/>
              <a:gd name="T7" fmla="*/ 1077 h 1223"/>
              <a:gd name="T8" fmla="*/ 948 w 1286"/>
              <a:gd name="T9" fmla="*/ 970 h 1223"/>
              <a:gd name="T10" fmla="*/ 1110 w 1286"/>
              <a:gd name="T11" fmla="*/ 525 h 1223"/>
              <a:gd name="T12" fmla="*/ 1285 w 1286"/>
              <a:gd name="T13" fmla="*/ 525 h 1223"/>
              <a:gd name="T14" fmla="*/ 1285 w 1286"/>
              <a:gd name="T15" fmla="*/ 642 h 1223"/>
              <a:gd name="T16" fmla="*/ 1110 w 1286"/>
              <a:gd name="T17" fmla="*/ 642 h 1223"/>
              <a:gd name="T18" fmla="*/ 1110 w 1286"/>
              <a:gd name="T19" fmla="*/ 525 h 1223"/>
              <a:gd name="T20" fmla="*/ 817 w 1286"/>
              <a:gd name="T21" fmla="*/ 281 h 1223"/>
              <a:gd name="T22" fmla="*/ 992 w 1286"/>
              <a:gd name="T23" fmla="*/ 582 h 1223"/>
              <a:gd name="T24" fmla="*/ 642 w 1286"/>
              <a:gd name="T25" fmla="*/ 932 h 1223"/>
              <a:gd name="T26" fmla="*/ 292 w 1286"/>
              <a:gd name="T27" fmla="*/ 582 h 1223"/>
              <a:gd name="T28" fmla="*/ 467 w 1286"/>
              <a:gd name="T29" fmla="*/ 281 h 1223"/>
              <a:gd name="T30" fmla="*/ 467 w 1286"/>
              <a:gd name="T31" fmla="*/ 0 h 1223"/>
              <a:gd name="T32" fmla="*/ 817 w 1286"/>
              <a:gd name="T33" fmla="*/ 0 h 1223"/>
              <a:gd name="T34" fmla="*/ 817 w 1286"/>
              <a:gd name="T35" fmla="*/ 281 h 1223"/>
              <a:gd name="T36" fmla="*/ 175 w 1286"/>
              <a:gd name="T37" fmla="*/ 525 h 1223"/>
              <a:gd name="T38" fmla="*/ 175 w 1286"/>
              <a:gd name="T39" fmla="*/ 642 h 1223"/>
              <a:gd name="T40" fmla="*/ 0 w 1286"/>
              <a:gd name="T41" fmla="*/ 642 h 1223"/>
              <a:gd name="T42" fmla="*/ 0 w 1286"/>
              <a:gd name="T43" fmla="*/ 525 h 1223"/>
              <a:gd name="T44" fmla="*/ 175 w 1286"/>
              <a:gd name="T45" fmla="*/ 525 h 1223"/>
              <a:gd name="T46" fmla="*/ 585 w 1286"/>
              <a:gd name="T47" fmla="*/ 1222 h 1223"/>
              <a:gd name="T48" fmla="*/ 585 w 1286"/>
              <a:gd name="T49" fmla="*/ 1050 h 1223"/>
              <a:gd name="T50" fmla="*/ 700 w 1286"/>
              <a:gd name="T51" fmla="*/ 1050 h 1223"/>
              <a:gd name="T52" fmla="*/ 700 w 1286"/>
              <a:gd name="T53" fmla="*/ 1222 h 1223"/>
              <a:gd name="T54" fmla="*/ 585 w 1286"/>
              <a:gd name="T55" fmla="*/ 1222 h 1223"/>
              <a:gd name="T56" fmla="*/ 150 w 1286"/>
              <a:gd name="T57" fmla="*/ 995 h 1223"/>
              <a:gd name="T58" fmla="*/ 254 w 1286"/>
              <a:gd name="T59" fmla="*/ 888 h 1223"/>
              <a:gd name="T60" fmla="*/ 336 w 1286"/>
              <a:gd name="T61" fmla="*/ 970 h 1223"/>
              <a:gd name="T62" fmla="*/ 232 w 1286"/>
              <a:gd name="T63" fmla="*/ 1077 h 1223"/>
              <a:gd name="T64" fmla="*/ 150 w 1286"/>
              <a:gd name="T65" fmla="*/ 995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23">
                <a:moveTo>
                  <a:pt x="948" y="970"/>
                </a:moveTo>
                <a:lnTo>
                  <a:pt x="1030" y="891"/>
                </a:lnTo>
                <a:lnTo>
                  <a:pt x="1134" y="995"/>
                </a:lnTo>
                <a:lnTo>
                  <a:pt x="1052" y="1077"/>
                </a:lnTo>
                <a:lnTo>
                  <a:pt x="948" y="970"/>
                </a:lnTo>
                <a:close/>
                <a:moveTo>
                  <a:pt x="1110" y="525"/>
                </a:moveTo>
                <a:lnTo>
                  <a:pt x="1285" y="525"/>
                </a:lnTo>
                <a:lnTo>
                  <a:pt x="1285" y="642"/>
                </a:lnTo>
                <a:lnTo>
                  <a:pt x="1110" y="642"/>
                </a:lnTo>
                <a:lnTo>
                  <a:pt x="1110" y="525"/>
                </a:lnTo>
                <a:close/>
                <a:moveTo>
                  <a:pt x="817" y="281"/>
                </a:moveTo>
                <a:cubicBezTo>
                  <a:pt x="921" y="342"/>
                  <a:pt x="992" y="454"/>
                  <a:pt x="992" y="582"/>
                </a:cubicBezTo>
                <a:cubicBezTo>
                  <a:pt x="992" y="776"/>
                  <a:pt x="836" y="932"/>
                  <a:pt x="642" y="932"/>
                </a:cubicBezTo>
                <a:cubicBezTo>
                  <a:pt x="448" y="932"/>
                  <a:pt x="292" y="776"/>
                  <a:pt x="292" y="582"/>
                </a:cubicBezTo>
                <a:cubicBezTo>
                  <a:pt x="292" y="454"/>
                  <a:pt x="363" y="342"/>
                  <a:pt x="467" y="281"/>
                </a:cubicBezTo>
                <a:lnTo>
                  <a:pt x="467" y="0"/>
                </a:lnTo>
                <a:lnTo>
                  <a:pt x="817" y="0"/>
                </a:lnTo>
                <a:lnTo>
                  <a:pt x="817" y="281"/>
                </a:lnTo>
                <a:close/>
                <a:moveTo>
                  <a:pt x="175" y="525"/>
                </a:moveTo>
                <a:lnTo>
                  <a:pt x="175" y="642"/>
                </a:lnTo>
                <a:lnTo>
                  <a:pt x="0" y="642"/>
                </a:lnTo>
                <a:lnTo>
                  <a:pt x="0" y="525"/>
                </a:lnTo>
                <a:lnTo>
                  <a:pt x="175" y="525"/>
                </a:lnTo>
                <a:close/>
                <a:moveTo>
                  <a:pt x="585" y="1222"/>
                </a:moveTo>
                <a:lnTo>
                  <a:pt x="585" y="1050"/>
                </a:lnTo>
                <a:lnTo>
                  <a:pt x="700" y="1050"/>
                </a:lnTo>
                <a:lnTo>
                  <a:pt x="700" y="1222"/>
                </a:lnTo>
                <a:lnTo>
                  <a:pt x="585" y="1222"/>
                </a:lnTo>
                <a:close/>
                <a:moveTo>
                  <a:pt x="150" y="995"/>
                </a:moveTo>
                <a:lnTo>
                  <a:pt x="254" y="888"/>
                </a:lnTo>
                <a:lnTo>
                  <a:pt x="336" y="970"/>
                </a:lnTo>
                <a:lnTo>
                  <a:pt x="232" y="1077"/>
                </a:lnTo>
                <a:lnTo>
                  <a:pt x="150" y="99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19714" y="4156868"/>
            <a:ext cx="504825" cy="336550"/>
          </a:xfrm>
          <a:custGeom>
            <a:avLst/>
            <a:gdLst>
              <a:gd name="T0" fmla="*/ 1129 w 1401"/>
              <a:gd name="T1" fmla="*/ 353 h 936"/>
              <a:gd name="T2" fmla="*/ 1400 w 1401"/>
              <a:gd name="T3" fmla="*/ 643 h 936"/>
              <a:gd name="T4" fmla="*/ 1108 w 1401"/>
              <a:gd name="T5" fmla="*/ 935 h 936"/>
              <a:gd name="T6" fmla="*/ 350 w 1401"/>
              <a:gd name="T7" fmla="*/ 935 h 936"/>
              <a:gd name="T8" fmla="*/ 0 w 1401"/>
              <a:gd name="T9" fmla="*/ 585 h 936"/>
              <a:gd name="T10" fmla="*/ 312 w 1401"/>
              <a:gd name="T11" fmla="*/ 238 h 936"/>
              <a:gd name="T12" fmla="*/ 700 w 1401"/>
              <a:gd name="T13" fmla="*/ 0 h 936"/>
              <a:gd name="T14" fmla="*/ 1129 w 1401"/>
              <a:gd name="T15" fmla="*/ 353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01" h="936">
                <a:moveTo>
                  <a:pt x="1129" y="353"/>
                </a:moveTo>
                <a:cubicBezTo>
                  <a:pt x="1280" y="364"/>
                  <a:pt x="1400" y="490"/>
                  <a:pt x="1400" y="643"/>
                </a:cubicBezTo>
                <a:cubicBezTo>
                  <a:pt x="1400" y="804"/>
                  <a:pt x="1269" y="935"/>
                  <a:pt x="1108" y="935"/>
                </a:cubicBezTo>
                <a:lnTo>
                  <a:pt x="350" y="935"/>
                </a:lnTo>
                <a:cubicBezTo>
                  <a:pt x="156" y="935"/>
                  <a:pt x="0" y="780"/>
                  <a:pt x="0" y="585"/>
                </a:cubicBezTo>
                <a:cubicBezTo>
                  <a:pt x="0" y="405"/>
                  <a:pt x="137" y="257"/>
                  <a:pt x="312" y="238"/>
                </a:cubicBezTo>
                <a:cubicBezTo>
                  <a:pt x="386" y="99"/>
                  <a:pt x="531" y="0"/>
                  <a:pt x="700" y="0"/>
                </a:cubicBezTo>
                <a:cubicBezTo>
                  <a:pt x="913" y="0"/>
                  <a:pt x="1088" y="151"/>
                  <a:pt x="1129" y="353"/>
                </a:cubicBez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392862" y="4156868"/>
            <a:ext cx="500062" cy="336550"/>
          </a:xfrm>
          <a:custGeom>
            <a:avLst/>
            <a:gdLst>
              <a:gd name="T0" fmla="*/ 601 w 1390"/>
              <a:gd name="T1" fmla="*/ 700 h 936"/>
              <a:gd name="T2" fmla="*/ 710 w 1390"/>
              <a:gd name="T3" fmla="*/ 700 h 936"/>
              <a:gd name="T4" fmla="*/ 524 w 1390"/>
              <a:gd name="T5" fmla="*/ 175 h 936"/>
              <a:gd name="T6" fmla="*/ 407 w 1390"/>
              <a:gd name="T7" fmla="*/ 175 h 936"/>
              <a:gd name="T8" fmla="*/ 221 w 1390"/>
              <a:gd name="T9" fmla="*/ 700 h 936"/>
              <a:gd name="T10" fmla="*/ 333 w 1390"/>
              <a:gd name="T11" fmla="*/ 700 h 936"/>
              <a:gd name="T12" fmla="*/ 374 w 1390"/>
              <a:gd name="T13" fmla="*/ 585 h 936"/>
              <a:gd name="T14" fmla="*/ 560 w 1390"/>
              <a:gd name="T15" fmla="*/ 585 h 936"/>
              <a:gd name="T16" fmla="*/ 601 w 1390"/>
              <a:gd name="T17" fmla="*/ 700 h 936"/>
              <a:gd name="T18" fmla="*/ 1282 w 1390"/>
              <a:gd name="T19" fmla="*/ 175 h 936"/>
              <a:gd name="T20" fmla="*/ 1389 w 1390"/>
              <a:gd name="T21" fmla="*/ 175 h 936"/>
              <a:gd name="T22" fmla="*/ 1268 w 1390"/>
              <a:gd name="T23" fmla="*/ 700 h 936"/>
              <a:gd name="T24" fmla="*/ 1167 w 1390"/>
              <a:gd name="T25" fmla="*/ 700 h 936"/>
              <a:gd name="T26" fmla="*/ 1080 w 1390"/>
              <a:gd name="T27" fmla="*/ 345 h 936"/>
              <a:gd name="T28" fmla="*/ 992 w 1390"/>
              <a:gd name="T29" fmla="*/ 700 h 936"/>
              <a:gd name="T30" fmla="*/ 888 w 1390"/>
              <a:gd name="T31" fmla="*/ 700 h 936"/>
              <a:gd name="T32" fmla="*/ 883 w 1390"/>
              <a:gd name="T33" fmla="*/ 676 h 936"/>
              <a:gd name="T34" fmla="*/ 467 w 1390"/>
              <a:gd name="T35" fmla="*/ 935 h 936"/>
              <a:gd name="T36" fmla="*/ 0 w 1390"/>
              <a:gd name="T37" fmla="*/ 468 h 936"/>
              <a:gd name="T38" fmla="*/ 467 w 1390"/>
              <a:gd name="T39" fmla="*/ 0 h 936"/>
              <a:gd name="T40" fmla="*/ 831 w 1390"/>
              <a:gd name="T41" fmla="*/ 175 h 936"/>
              <a:gd name="T42" fmla="*/ 874 w 1390"/>
              <a:gd name="T43" fmla="*/ 175 h 936"/>
              <a:gd name="T44" fmla="*/ 946 w 1390"/>
              <a:gd name="T45" fmla="*/ 544 h 936"/>
              <a:gd name="T46" fmla="*/ 1033 w 1390"/>
              <a:gd name="T47" fmla="*/ 175 h 936"/>
              <a:gd name="T48" fmla="*/ 1126 w 1390"/>
              <a:gd name="T49" fmla="*/ 175 h 936"/>
              <a:gd name="T50" fmla="*/ 1214 w 1390"/>
              <a:gd name="T51" fmla="*/ 544 h 936"/>
              <a:gd name="T52" fmla="*/ 1282 w 1390"/>
              <a:gd name="T53" fmla="*/ 175 h 936"/>
              <a:gd name="T54" fmla="*/ 399 w 1390"/>
              <a:gd name="T55" fmla="*/ 506 h 936"/>
              <a:gd name="T56" fmla="*/ 467 w 1390"/>
              <a:gd name="T57" fmla="*/ 293 h 936"/>
              <a:gd name="T58" fmla="*/ 533 w 1390"/>
              <a:gd name="T59" fmla="*/ 506 h 936"/>
              <a:gd name="T60" fmla="*/ 399 w 1390"/>
              <a:gd name="T61" fmla="*/ 50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90" h="936">
                <a:moveTo>
                  <a:pt x="601" y="700"/>
                </a:moveTo>
                <a:lnTo>
                  <a:pt x="710" y="700"/>
                </a:lnTo>
                <a:lnTo>
                  <a:pt x="524" y="175"/>
                </a:lnTo>
                <a:lnTo>
                  <a:pt x="407" y="175"/>
                </a:lnTo>
                <a:lnTo>
                  <a:pt x="221" y="700"/>
                </a:lnTo>
                <a:lnTo>
                  <a:pt x="333" y="700"/>
                </a:lnTo>
                <a:lnTo>
                  <a:pt x="374" y="585"/>
                </a:lnTo>
                <a:lnTo>
                  <a:pt x="560" y="585"/>
                </a:lnTo>
                <a:lnTo>
                  <a:pt x="601" y="700"/>
                </a:lnTo>
                <a:close/>
                <a:moveTo>
                  <a:pt x="1282" y="175"/>
                </a:moveTo>
                <a:lnTo>
                  <a:pt x="1389" y="175"/>
                </a:lnTo>
                <a:lnTo>
                  <a:pt x="1268" y="700"/>
                </a:lnTo>
                <a:lnTo>
                  <a:pt x="1167" y="700"/>
                </a:lnTo>
                <a:lnTo>
                  <a:pt x="1080" y="345"/>
                </a:lnTo>
                <a:lnTo>
                  <a:pt x="992" y="700"/>
                </a:lnTo>
                <a:lnTo>
                  <a:pt x="888" y="700"/>
                </a:lnTo>
                <a:lnTo>
                  <a:pt x="883" y="676"/>
                </a:lnTo>
                <a:cubicBezTo>
                  <a:pt x="806" y="829"/>
                  <a:pt x="650" y="935"/>
                  <a:pt x="467" y="935"/>
                </a:cubicBezTo>
                <a:cubicBezTo>
                  <a:pt x="210" y="935"/>
                  <a:pt x="0" y="725"/>
                  <a:pt x="0" y="468"/>
                </a:cubicBezTo>
                <a:cubicBezTo>
                  <a:pt x="0" y="211"/>
                  <a:pt x="210" y="0"/>
                  <a:pt x="467" y="0"/>
                </a:cubicBezTo>
                <a:cubicBezTo>
                  <a:pt x="615" y="0"/>
                  <a:pt x="746" y="69"/>
                  <a:pt x="831" y="175"/>
                </a:cubicBezTo>
                <a:lnTo>
                  <a:pt x="874" y="175"/>
                </a:lnTo>
                <a:lnTo>
                  <a:pt x="946" y="544"/>
                </a:lnTo>
                <a:lnTo>
                  <a:pt x="1033" y="175"/>
                </a:lnTo>
                <a:lnTo>
                  <a:pt x="1126" y="175"/>
                </a:lnTo>
                <a:lnTo>
                  <a:pt x="1214" y="544"/>
                </a:lnTo>
                <a:lnTo>
                  <a:pt x="1282" y="175"/>
                </a:lnTo>
                <a:close/>
                <a:moveTo>
                  <a:pt x="399" y="506"/>
                </a:moveTo>
                <a:lnTo>
                  <a:pt x="467" y="293"/>
                </a:lnTo>
                <a:lnTo>
                  <a:pt x="533" y="506"/>
                </a:lnTo>
                <a:lnTo>
                  <a:pt x="399" y="50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43799" y="4072732"/>
            <a:ext cx="336550" cy="504825"/>
          </a:xfrm>
          <a:custGeom>
            <a:avLst/>
            <a:gdLst>
              <a:gd name="T0" fmla="*/ 118 w 936"/>
              <a:gd name="T1" fmla="*/ 700 h 1401"/>
              <a:gd name="T2" fmla="*/ 468 w 936"/>
              <a:gd name="T3" fmla="*/ 1050 h 1401"/>
              <a:gd name="T4" fmla="*/ 818 w 936"/>
              <a:gd name="T5" fmla="*/ 700 h 1401"/>
              <a:gd name="T6" fmla="*/ 468 w 936"/>
              <a:gd name="T7" fmla="*/ 350 h 1401"/>
              <a:gd name="T8" fmla="*/ 118 w 936"/>
              <a:gd name="T9" fmla="*/ 700 h 1401"/>
              <a:gd name="T10" fmla="*/ 935 w 936"/>
              <a:gd name="T11" fmla="*/ 700 h 1401"/>
              <a:gd name="T12" fmla="*/ 758 w 936"/>
              <a:gd name="T13" fmla="*/ 1066 h 1401"/>
              <a:gd name="T14" fmla="*/ 700 w 936"/>
              <a:gd name="T15" fmla="*/ 1400 h 1401"/>
              <a:gd name="T16" fmla="*/ 235 w 936"/>
              <a:gd name="T17" fmla="*/ 1400 h 1401"/>
              <a:gd name="T18" fmla="*/ 178 w 936"/>
              <a:gd name="T19" fmla="*/ 1066 h 1401"/>
              <a:gd name="T20" fmla="*/ 0 w 936"/>
              <a:gd name="T21" fmla="*/ 700 h 1401"/>
              <a:gd name="T22" fmla="*/ 178 w 936"/>
              <a:gd name="T23" fmla="*/ 334 h 1401"/>
              <a:gd name="T24" fmla="*/ 235 w 936"/>
              <a:gd name="T25" fmla="*/ 0 h 1401"/>
              <a:gd name="T26" fmla="*/ 700 w 936"/>
              <a:gd name="T27" fmla="*/ 0 h 1401"/>
              <a:gd name="T28" fmla="*/ 758 w 936"/>
              <a:gd name="T29" fmla="*/ 334 h 1401"/>
              <a:gd name="T30" fmla="*/ 935 w 936"/>
              <a:gd name="T31" fmla="*/ 70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6" h="1401">
                <a:moveTo>
                  <a:pt x="118" y="700"/>
                </a:moveTo>
                <a:cubicBezTo>
                  <a:pt x="118" y="894"/>
                  <a:pt x="274" y="1050"/>
                  <a:pt x="468" y="1050"/>
                </a:cubicBezTo>
                <a:cubicBezTo>
                  <a:pt x="662" y="1050"/>
                  <a:pt x="818" y="894"/>
                  <a:pt x="818" y="700"/>
                </a:cubicBezTo>
                <a:cubicBezTo>
                  <a:pt x="818" y="506"/>
                  <a:pt x="662" y="350"/>
                  <a:pt x="468" y="350"/>
                </a:cubicBezTo>
                <a:cubicBezTo>
                  <a:pt x="274" y="350"/>
                  <a:pt x="118" y="506"/>
                  <a:pt x="118" y="700"/>
                </a:cubicBezTo>
                <a:close/>
                <a:moveTo>
                  <a:pt x="935" y="700"/>
                </a:moveTo>
                <a:cubicBezTo>
                  <a:pt x="935" y="848"/>
                  <a:pt x="864" y="981"/>
                  <a:pt x="758" y="1066"/>
                </a:cubicBezTo>
                <a:lnTo>
                  <a:pt x="700" y="1400"/>
                </a:lnTo>
                <a:lnTo>
                  <a:pt x="235" y="1400"/>
                </a:lnTo>
                <a:lnTo>
                  <a:pt x="178" y="1066"/>
                </a:lnTo>
                <a:cubicBezTo>
                  <a:pt x="69" y="981"/>
                  <a:pt x="0" y="848"/>
                  <a:pt x="0" y="700"/>
                </a:cubicBezTo>
                <a:cubicBezTo>
                  <a:pt x="0" y="552"/>
                  <a:pt x="69" y="418"/>
                  <a:pt x="178" y="334"/>
                </a:cubicBezTo>
                <a:lnTo>
                  <a:pt x="235" y="0"/>
                </a:lnTo>
                <a:lnTo>
                  <a:pt x="700" y="0"/>
                </a:lnTo>
                <a:lnTo>
                  <a:pt x="758" y="334"/>
                </a:lnTo>
                <a:cubicBezTo>
                  <a:pt x="864" y="418"/>
                  <a:pt x="935" y="552"/>
                  <a:pt x="935" y="70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74087" y="4115593"/>
            <a:ext cx="419100" cy="419100"/>
          </a:xfrm>
          <a:custGeom>
            <a:avLst/>
            <a:gdLst>
              <a:gd name="T0" fmla="*/ 829 w 1166"/>
              <a:gd name="T1" fmla="*/ 828 h 1165"/>
              <a:gd name="T2" fmla="*/ 875 w 1166"/>
              <a:gd name="T3" fmla="*/ 751 h 1165"/>
              <a:gd name="T4" fmla="*/ 613 w 1166"/>
              <a:gd name="T5" fmla="*/ 593 h 1165"/>
              <a:gd name="T6" fmla="*/ 613 w 1166"/>
              <a:gd name="T7" fmla="*/ 289 h 1165"/>
              <a:gd name="T8" fmla="*/ 525 w 1166"/>
              <a:gd name="T9" fmla="*/ 289 h 1165"/>
              <a:gd name="T10" fmla="*/ 525 w 1166"/>
              <a:gd name="T11" fmla="*/ 639 h 1165"/>
              <a:gd name="T12" fmla="*/ 829 w 1166"/>
              <a:gd name="T13" fmla="*/ 828 h 1165"/>
              <a:gd name="T14" fmla="*/ 583 w 1166"/>
              <a:gd name="T15" fmla="*/ 0 h 1165"/>
              <a:gd name="T16" fmla="*/ 1165 w 1166"/>
              <a:gd name="T17" fmla="*/ 582 h 1165"/>
              <a:gd name="T18" fmla="*/ 583 w 1166"/>
              <a:gd name="T19" fmla="*/ 1164 h 1165"/>
              <a:gd name="T20" fmla="*/ 0 w 1166"/>
              <a:gd name="T21" fmla="*/ 582 h 1165"/>
              <a:gd name="T22" fmla="*/ 583 w 1166"/>
              <a:gd name="T2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5">
                <a:moveTo>
                  <a:pt x="829" y="828"/>
                </a:moveTo>
                <a:lnTo>
                  <a:pt x="875" y="751"/>
                </a:lnTo>
                <a:lnTo>
                  <a:pt x="613" y="593"/>
                </a:lnTo>
                <a:lnTo>
                  <a:pt x="613" y="289"/>
                </a:lnTo>
                <a:lnTo>
                  <a:pt x="525" y="289"/>
                </a:lnTo>
                <a:lnTo>
                  <a:pt x="525" y="639"/>
                </a:lnTo>
                <a:lnTo>
                  <a:pt x="829" y="828"/>
                </a:lnTo>
                <a:close/>
                <a:moveTo>
                  <a:pt x="583" y="0"/>
                </a:moveTo>
                <a:cubicBezTo>
                  <a:pt x="903" y="0"/>
                  <a:pt x="1165" y="262"/>
                  <a:pt x="1165" y="582"/>
                </a:cubicBezTo>
                <a:cubicBezTo>
                  <a:pt x="1165" y="902"/>
                  <a:pt x="903" y="1164"/>
                  <a:pt x="583" y="1164"/>
                </a:cubicBezTo>
                <a:cubicBezTo>
                  <a:pt x="263" y="1164"/>
                  <a:pt x="0" y="902"/>
                  <a:pt x="0" y="582"/>
                </a:cubicBezTo>
                <a:cubicBezTo>
                  <a:pt x="0" y="262"/>
                  <a:pt x="263" y="0"/>
                  <a:pt x="583"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3424" y="4126708"/>
            <a:ext cx="463550" cy="398461"/>
          </a:xfrm>
          <a:custGeom>
            <a:avLst/>
            <a:gdLst>
              <a:gd name="T0" fmla="*/ 700 w 1286"/>
              <a:gd name="T1" fmla="*/ 700 h 1109"/>
              <a:gd name="T2" fmla="*/ 700 w 1286"/>
              <a:gd name="T3" fmla="*/ 465 h 1109"/>
              <a:gd name="T4" fmla="*/ 585 w 1286"/>
              <a:gd name="T5" fmla="*/ 465 h 1109"/>
              <a:gd name="T6" fmla="*/ 585 w 1286"/>
              <a:gd name="T7" fmla="*/ 700 h 1109"/>
              <a:gd name="T8" fmla="*/ 700 w 1286"/>
              <a:gd name="T9" fmla="*/ 700 h 1109"/>
              <a:gd name="T10" fmla="*/ 700 w 1286"/>
              <a:gd name="T11" fmla="*/ 933 h 1109"/>
              <a:gd name="T12" fmla="*/ 700 w 1286"/>
              <a:gd name="T13" fmla="*/ 815 h 1109"/>
              <a:gd name="T14" fmla="*/ 585 w 1286"/>
              <a:gd name="T15" fmla="*/ 815 h 1109"/>
              <a:gd name="T16" fmla="*/ 585 w 1286"/>
              <a:gd name="T17" fmla="*/ 933 h 1109"/>
              <a:gd name="T18" fmla="*/ 700 w 1286"/>
              <a:gd name="T19" fmla="*/ 933 h 1109"/>
              <a:gd name="T20" fmla="*/ 0 w 1286"/>
              <a:gd name="T21" fmla="*/ 1108 h 1109"/>
              <a:gd name="T22" fmla="*/ 643 w 1286"/>
              <a:gd name="T23" fmla="*/ 0 h 1109"/>
              <a:gd name="T24" fmla="*/ 1285 w 1286"/>
              <a:gd name="T25" fmla="*/ 1108 h 1109"/>
              <a:gd name="T26" fmla="*/ 0 w 1286"/>
              <a:gd name="T27" fmla="*/ 1108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109">
                <a:moveTo>
                  <a:pt x="700" y="700"/>
                </a:moveTo>
                <a:lnTo>
                  <a:pt x="700" y="465"/>
                </a:lnTo>
                <a:lnTo>
                  <a:pt x="585" y="465"/>
                </a:lnTo>
                <a:lnTo>
                  <a:pt x="585" y="700"/>
                </a:lnTo>
                <a:lnTo>
                  <a:pt x="700" y="700"/>
                </a:lnTo>
                <a:close/>
                <a:moveTo>
                  <a:pt x="700" y="933"/>
                </a:moveTo>
                <a:lnTo>
                  <a:pt x="700" y="815"/>
                </a:lnTo>
                <a:lnTo>
                  <a:pt x="585" y="815"/>
                </a:lnTo>
                <a:lnTo>
                  <a:pt x="585" y="933"/>
                </a:lnTo>
                <a:lnTo>
                  <a:pt x="700" y="933"/>
                </a:lnTo>
                <a:close/>
                <a:moveTo>
                  <a:pt x="0" y="1108"/>
                </a:moveTo>
                <a:lnTo>
                  <a:pt x="643" y="0"/>
                </a:lnTo>
                <a:lnTo>
                  <a:pt x="1285" y="1108"/>
                </a:lnTo>
                <a:lnTo>
                  <a:pt x="0" y="1108"/>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4115593"/>
            <a:ext cx="419100" cy="419100"/>
          </a:xfrm>
          <a:custGeom>
            <a:avLst/>
            <a:gdLst>
              <a:gd name="T0" fmla="*/ 115 w 1166"/>
              <a:gd name="T1" fmla="*/ 639 h 1165"/>
              <a:gd name="T2" fmla="*/ 115 w 1166"/>
              <a:gd name="T3" fmla="*/ 1049 h 1165"/>
              <a:gd name="T4" fmla="*/ 525 w 1166"/>
              <a:gd name="T5" fmla="*/ 1049 h 1165"/>
              <a:gd name="T6" fmla="*/ 525 w 1166"/>
              <a:gd name="T7" fmla="*/ 1164 h 1165"/>
              <a:gd name="T8" fmla="*/ 115 w 1166"/>
              <a:gd name="T9" fmla="*/ 1164 h 1165"/>
              <a:gd name="T10" fmla="*/ 0 w 1166"/>
              <a:gd name="T11" fmla="*/ 1049 h 1165"/>
              <a:gd name="T12" fmla="*/ 0 w 1166"/>
              <a:gd name="T13" fmla="*/ 639 h 1165"/>
              <a:gd name="T14" fmla="*/ 115 w 1166"/>
              <a:gd name="T15" fmla="*/ 639 h 1165"/>
              <a:gd name="T16" fmla="*/ 1050 w 1166"/>
              <a:gd name="T17" fmla="*/ 1049 h 1165"/>
              <a:gd name="T18" fmla="*/ 1050 w 1166"/>
              <a:gd name="T19" fmla="*/ 639 h 1165"/>
              <a:gd name="T20" fmla="*/ 1165 w 1166"/>
              <a:gd name="T21" fmla="*/ 639 h 1165"/>
              <a:gd name="T22" fmla="*/ 1165 w 1166"/>
              <a:gd name="T23" fmla="*/ 1049 h 1165"/>
              <a:gd name="T24" fmla="*/ 1050 w 1166"/>
              <a:gd name="T25" fmla="*/ 1164 h 1165"/>
              <a:gd name="T26" fmla="*/ 640 w 1166"/>
              <a:gd name="T27" fmla="*/ 1164 h 1165"/>
              <a:gd name="T28" fmla="*/ 640 w 1166"/>
              <a:gd name="T29" fmla="*/ 1049 h 1165"/>
              <a:gd name="T30" fmla="*/ 1050 w 1166"/>
              <a:gd name="T31" fmla="*/ 1049 h 1165"/>
              <a:gd name="T32" fmla="*/ 1050 w 1166"/>
              <a:gd name="T33" fmla="*/ 0 h 1165"/>
              <a:gd name="T34" fmla="*/ 1165 w 1166"/>
              <a:gd name="T35" fmla="*/ 114 h 1165"/>
              <a:gd name="T36" fmla="*/ 1165 w 1166"/>
              <a:gd name="T37" fmla="*/ 524 h 1165"/>
              <a:gd name="T38" fmla="*/ 1050 w 1166"/>
              <a:gd name="T39" fmla="*/ 524 h 1165"/>
              <a:gd name="T40" fmla="*/ 1050 w 1166"/>
              <a:gd name="T41" fmla="*/ 114 h 1165"/>
              <a:gd name="T42" fmla="*/ 640 w 1166"/>
              <a:gd name="T43" fmla="*/ 114 h 1165"/>
              <a:gd name="T44" fmla="*/ 640 w 1166"/>
              <a:gd name="T45" fmla="*/ 0 h 1165"/>
              <a:gd name="T46" fmla="*/ 1050 w 1166"/>
              <a:gd name="T47" fmla="*/ 0 h 1165"/>
              <a:gd name="T48" fmla="*/ 875 w 1166"/>
              <a:gd name="T49" fmla="*/ 377 h 1165"/>
              <a:gd name="T50" fmla="*/ 788 w 1166"/>
              <a:gd name="T51" fmla="*/ 464 h 1165"/>
              <a:gd name="T52" fmla="*/ 700 w 1166"/>
              <a:gd name="T53" fmla="*/ 377 h 1165"/>
              <a:gd name="T54" fmla="*/ 788 w 1166"/>
              <a:gd name="T55" fmla="*/ 289 h 1165"/>
              <a:gd name="T56" fmla="*/ 875 w 1166"/>
              <a:gd name="T57" fmla="*/ 377 h 1165"/>
              <a:gd name="T58" fmla="*/ 465 w 1166"/>
              <a:gd name="T59" fmla="*/ 639 h 1165"/>
              <a:gd name="T60" fmla="*/ 640 w 1166"/>
              <a:gd name="T61" fmla="*/ 855 h 1165"/>
              <a:gd name="T62" fmla="*/ 758 w 1166"/>
              <a:gd name="T63" fmla="*/ 699 h 1165"/>
              <a:gd name="T64" fmla="*/ 933 w 1166"/>
              <a:gd name="T65" fmla="*/ 932 h 1165"/>
              <a:gd name="T66" fmla="*/ 233 w 1166"/>
              <a:gd name="T67" fmla="*/ 932 h 1165"/>
              <a:gd name="T68" fmla="*/ 465 w 1166"/>
              <a:gd name="T69" fmla="*/ 639 h 1165"/>
              <a:gd name="T70" fmla="*/ 115 w 1166"/>
              <a:gd name="T71" fmla="*/ 114 h 1165"/>
              <a:gd name="T72" fmla="*/ 115 w 1166"/>
              <a:gd name="T73" fmla="*/ 524 h 1165"/>
              <a:gd name="T74" fmla="*/ 0 w 1166"/>
              <a:gd name="T75" fmla="*/ 524 h 1165"/>
              <a:gd name="T76" fmla="*/ 0 w 1166"/>
              <a:gd name="T77" fmla="*/ 114 h 1165"/>
              <a:gd name="T78" fmla="*/ 115 w 1166"/>
              <a:gd name="T79" fmla="*/ 0 h 1165"/>
              <a:gd name="T80" fmla="*/ 525 w 1166"/>
              <a:gd name="T81" fmla="*/ 0 h 1165"/>
              <a:gd name="T82" fmla="*/ 525 w 1166"/>
              <a:gd name="T83" fmla="*/ 114 h 1165"/>
              <a:gd name="T84" fmla="*/ 115 w 1166"/>
              <a:gd name="T85" fmla="*/ 1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6" h="1165">
                <a:moveTo>
                  <a:pt x="115" y="639"/>
                </a:moveTo>
                <a:lnTo>
                  <a:pt x="115" y="1049"/>
                </a:lnTo>
                <a:lnTo>
                  <a:pt x="525" y="1049"/>
                </a:lnTo>
                <a:lnTo>
                  <a:pt x="525" y="1164"/>
                </a:lnTo>
                <a:lnTo>
                  <a:pt x="115" y="1164"/>
                </a:lnTo>
                <a:cubicBezTo>
                  <a:pt x="52" y="1164"/>
                  <a:pt x="0" y="1112"/>
                  <a:pt x="0" y="1049"/>
                </a:cubicBezTo>
                <a:lnTo>
                  <a:pt x="0" y="639"/>
                </a:lnTo>
                <a:lnTo>
                  <a:pt x="115" y="639"/>
                </a:lnTo>
                <a:close/>
                <a:moveTo>
                  <a:pt x="1050" y="1049"/>
                </a:moveTo>
                <a:lnTo>
                  <a:pt x="1050" y="639"/>
                </a:lnTo>
                <a:lnTo>
                  <a:pt x="1165" y="639"/>
                </a:lnTo>
                <a:lnTo>
                  <a:pt x="1165" y="1049"/>
                </a:lnTo>
                <a:cubicBezTo>
                  <a:pt x="1165" y="1112"/>
                  <a:pt x="1113" y="1164"/>
                  <a:pt x="1050" y="1164"/>
                </a:cubicBezTo>
                <a:lnTo>
                  <a:pt x="640" y="1164"/>
                </a:lnTo>
                <a:lnTo>
                  <a:pt x="640" y="1049"/>
                </a:lnTo>
                <a:lnTo>
                  <a:pt x="1050" y="1049"/>
                </a:lnTo>
                <a:close/>
                <a:moveTo>
                  <a:pt x="1050" y="0"/>
                </a:moveTo>
                <a:cubicBezTo>
                  <a:pt x="1113" y="0"/>
                  <a:pt x="1165" y="51"/>
                  <a:pt x="1165" y="114"/>
                </a:cubicBezTo>
                <a:lnTo>
                  <a:pt x="1165" y="524"/>
                </a:lnTo>
                <a:lnTo>
                  <a:pt x="1050" y="524"/>
                </a:lnTo>
                <a:lnTo>
                  <a:pt x="1050" y="114"/>
                </a:lnTo>
                <a:lnTo>
                  <a:pt x="640" y="114"/>
                </a:lnTo>
                <a:lnTo>
                  <a:pt x="640" y="0"/>
                </a:lnTo>
                <a:lnTo>
                  <a:pt x="1050" y="0"/>
                </a:lnTo>
                <a:close/>
                <a:moveTo>
                  <a:pt x="875" y="377"/>
                </a:moveTo>
                <a:cubicBezTo>
                  <a:pt x="875" y="426"/>
                  <a:pt x="838" y="464"/>
                  <a:pt x="788" y="464"/>
                </a:cubicBezTo>
                <a:cubicBezTo>
                  <a:pt x="739" y="464"/>
                  <a:pt x="700" y="426"/>
                  <a:pt x="700" y="377"/>
                </a:cubicBezTo>
                <a:cubicBezTo>
                  <a:pt x="700" y="328"/>
                  <a:pt x="739" y="289"/>
                  <a:pt x="788" y="289"/>
                </a:cubicBezTo>
                <a:cubicBezTo>
                  <a:pt x="838" y="289"/>
                  <a:pt x="875" y="328"/>
                  <a:pt x="875" y="377"/>
                </a:cubicBezTo>
                <a:close/>
                <a:moveTo>
                  <a:pt x="465" y="639"/>
                </a:moveTo>
                <a:lnTo>
                  <a:pt x="640" y="855"/>
                </a:lnTo>
                <a:lnTo>
                  <a:pt x="758" y="699"/>
                </a:lnTo>
                <a:lnTo>
                  <a:pt x="933" y="932"/>
                </a:lnTo>
                <a:lnTo>
                  <a:pt x="233" y="932"/>
                </a:lnTo>
                <a:lnTo>
                  <a:pt x="465" y="639"/>
                </a:lnTo>
                <a:close/>
                <a:moveTo>
                  <a:pt x="115" y="114"/>
                </a:moveTo>
                <a:lnTo>
                  <a:pt x="115" y="524"/>
                </a:lnTo>
                <a:lnTo>
                  <a:pt x="0" y="524"/>
                </a:lnTo>
                <a:lnTo>
                  <a:pt x="0" y="114"/>
                </a:lnTo>
                <a:cubicBezTo>
                  <a:pt x="0" y="51"/>
                  <a:pt x="52" y="0"/>
                  <a:pt x="115" y="0"/>
                </a:cubicBezTo>
                <a:lnTo>
                  <a:pt x="525" y="0"/>
                </a:lnTo>
                <a:lnTo>
                  <a:pt x="525" y="114"/>
                </a:lnTo>
                <a:lnTo>
                  <a:pt x="115" y="11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9" y="4990306"/>
            <a:ext cx="357187" cy="419100"/>
          </a:xfrm>
          <a:custGeom>
            <a:avLst/>
            <a:gdLst>
              <a:gd name="T0" fmla="*/ 730 w 994"/>
              <a:gd name="T1" fmla="*/ 232 h 1165"/>
              <a:gd name="T2" fmla="*/ 612 w 994"/>
              <a:gd name="T3" fmla="*/ 114 h 1165"/>
              <a:gd name="T4" fmla="*/ 730 w 994"/>
              <a:gd name="T5" fmla="*/ 0 h 1165"/>
              <a:gd name="T6" fmla="*/ 848 w 994"/>
              <a:gd name="T7" fmla="*/ 114 h 1165"/>
              <a:gd name="T8" fmla="*/ 730 w 994"/>
              <a:gd name="T9" fmla="*/ 232 h 1165"/>
              <a:gd name="T10" fmla="*/ 205 w 994"/>
              <a:gd name="T11" fmla="*/ 232 h 1165"/>
              <a:gd name="T12" fmla="*/ 87 w 994"/>
              <a:gd name="T13" fmla="*/ 114 h 1165"/>
              <a:gd name="T14" fmla="*/ 205 w 994"/>
              <a:gd name="T15" fmla="*/ 0 h 1165"/>
              <a:gd name="T16" fmla="*/ 323 w 994"/>
              <a:gd name="T17" fmla="*/ 114 h 1165"/>
              <a:gd name="T18" fmla="*/ 205 w 994"/>
              <a:gd name="T19" fmla="*/ 232 h 1165"/>
              <a:gd name="T20" fmla="*/ 818 w 994"/>
              <a:gd name="T21" fmla="*/ 1164 h 1165"/>
              <a:gd name="T22" fmla="*/ 643 w 994"/>
              <a:gd name="T23" fmla="*/ 1164 h 1165"/>
              <a:gd name="T24" fmla="*/ 643 w 994"/>
              <a:gd name="T25" fmla="*/ 814 h 1165"/>
              <a:gd name="T26" fmla="*/ 468 w 994"/>
              <a:gd name="T27" fmla="*/ 814 h 1165"/>
              <a:gd name="T28" fmla="*/ 615 w 994"/>
              <a:gd name="T29" fmla="*/ 371 h 1165"/>
              <a:gd name="T30" fmla="*/ 727 w 994"/>
              <a:gd name="T31" fmla="*/ 289 h 1165"/>
              <a:gd name="T32" fmla="*/ 733 w 994"/>
              <a:gd name="T33" fmla="*/ 289 h 1165"/>
              <a:gd name="T34" fmla="*/ 845 w 994"/>
              <a:gd name="T35" fmla="*/ 371 h 1165"/>
              <a:gd name="T36" fmla="*/ 993 w 994"/>
              <a:gd name="T37" fmla="*/ 814 h 1165"/>
              <a:gd name="T38" fmla="*/ 818 w 994"/>
              <a:gd name="T39" fmla="*/ 814 h 1165"/>
              <a:gd name="T40" fmla="*/ 818 w 994"/>
              <a:gd name="T41" fmla="*/ 1164 h 1165"/>
              <a:gd name="T42" fmla="*/ 87 w 994"/>
              <a:gd name="T43" fmla="*/ 1164 h 1165"/>
              <a:gd name="T44" fmla="*/ 87 w 994"/>
              <a:gd name="T45" fmla="*/ 727 h 1165"/>
              <a:gd name="T46" fmla="*/ 0 w 994"/>
              <a:gd name="T47" fmla="*/ 727 h 1165"/>
              <a:gd name="T48" fmla="*/ 0 w 994"/>
              <a:gd name="T49" fmla="*/ 407 h 1165"/>
              <a:gd name="T50" fmla="*/ 118 w 994"/>
              <a:gd name="T51" fmla="*/ 289 h 1165"/>
              <a:gd name="T52" fmla="*/ 293 w 994"/>
              <a:gd name="T53" fmla="*/ 289 h 1165"/>
              <a:gd name="T54" fmla="*/ 410 w 994"/>
              <a:gd name="T55" fmla="*/ 407 h 1165"/>
              <a:gd name="T56" fmla="*/ 410 w 994"/>
              <a:gd name="T57" fmla="*/ 727 h 1165"/>
              <a:gd name="T58" fmla="*/ 323 w 994"/>
              <a:gd name="T59" fmla="*/ 727 h 1165"/>
              <a:gd name="T60" fmla="*/ 323 w 994"/>
              <a:gd name="T61" fmla="*/ 1164 h 1165"/>
              <a:gd name="T62" fmla="*/ 87 w 994"/>
              <a:gd name="T63" fmla="*/ 116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94" h="1165">
                <a:moveTo>
                  <a:pt x="730" y="232"/>
                </a:moveTo>
                <a:cubicBezTo>
                  <a:pt x="664" y="232"/>
                  <a:pt x="612" y="180"/>
                  <a:pt x="612" y="114"/>
                </a:cubicBezTo>
                <a:cubicBezTo>
                  <a:pt x="612" y="49"/>
                  <a:pt x="664" y="0"/>
                  <a:pt x="730" y="0"/>
                </a:cubicBezTo>
                <a:cubicBezTo>
                  <a:pt x="796" y="0"/>
                  <a:pt x="848" y="49"/>
                  <a:pt x="848" y="114"/>
                </a:cubicBezTo>
                <a:cubicBezTo>
                  <a:pt x="848" y="180"/>
                  <a:pt x="796" y="232"/>
                  <a:pt x="730" y="232"/>
                </a:cubicBezTo>
                <a:close/>
                <a:moveTo>
                  <a:pt x="205" y="232"/>
                </a:moveTo>
                <a:cubicBezTo>
                  <a:pt x="139" y="232"/>
                  <a:pt x="87" y="180"/>
                  <a:pt x="87" y="114"/>
                </a:cubicBezTo>
                <a:cubicBezTo>
                  <a:pt x="87" y="49"/>
                  <a:pt x="139" y="0"/>
                  <a:pt x="205" y="0"/>
                </a:cubicBezTo>
                <a:cubicBezTo>
                  <a:pt x="271" y="0"/>
                  <a:pt x="323" y="49"/>
                  <a:pt x="323" y="114"/>
                </a:cubicBezTo>
                <a:cubicBezTo>
                  <a:pt x="323" y="180"/>
                  <a:pt x="271" y="232"/>
                  <a:pt x="205" y="232"/>
                </a:cubicBezTo>
                <a:close/>
                <a:moveTo>
                  <a:pt x="818" y="1164"/>
                </a:moveTo>
                <a:lnTo>
                  <a:pt x="643" y="1164"/>
                </a:lnTo>
                <a:lnTo>
                  <a:pt x="643" y="814"/>
                </a:lnTo>
                <a:lnTo>
                  <a:pt x="468" y="814"/>
                </a:lnTo>
                <a:lnTo>
                  <a:pt x="615" y="371"/>
                </a:lnTo>
                <a:cubicBezTo>
                  <a:pt x="632" y="325"/>
                  <a:pt x="678" y="289"/>
                  <a:pt x="727" y="289"/>
                </a:cubicBezTo>
                <a:lnTo>
                  <a:pt x="733" y="289"/>
                </a:lnTo>
                <a:cubicBezTo>
                  <a:pt x="782" y="289"/>
                  <a:pt x="828" y="325"/>
                  <a:pt x="845" y="371"/>
                </a:cubicBezTo>
                <a:lnTo>
                  <a:pt x="993" y="814"/>
                </a:lnTo>
                <a:lnTo>
                  <a:pt x="818" y="814"/>
                </a:lnTo>
                <a:lnTo>
                  <a:pt x="818" y="1164"/>
                </a:lnTo>
                <a:close/>
                <a:moveTo>
                  <a:pt x="87" y="1164"/>
                </a:moveTo>
                <a:lnTo>
                  <a:pt x="87" y="727"/>
                </a:lnTo>
                <a:lnTo>
                  <a:pt x="0" y="727"/>
                </a:lnTo>
                <a:lnTo>
                  <a:pt x="0" y="407"/>
                </a:lnTo>
                <a:cubicBezTo>
                  <a:pt x="0" y="344"/>
                  <a:pt x="55" y="289"/>
                  <a:pt x="118" y="289"/>
                </a:cubicBezTo>
                <a:lnTo>
                  <a:pt x="293" y="289"/>
                </a:lnTo>
                <a:cubicBezTo>
                  <a:pt x="355" y="289"/>
                  <a:pt x="410" y="344"/>
                  <a:pt x="410" y="407"/>
                </a:cubicBezTo>
                <a:lnTo>
                  <a:pt x="410" y="727"/>
                </a:lnTo>
                <a:lnTo>
                  <a:pt x="323" y="727"/>
                </a:lnTo>
                <a:lnTo>
                  <a:pt x="323" y="1164"/>
                </a:lnTo>
                <a:lnTo>
                  <a:pt x="87" y="1164"/>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03437" y="5001420"/>
            <a:ext cx="419100" cy="398463"/>
          </a:xfrm>
          <a:custGeom>
            <a:avLst/>
            <a:gdLst>
              <a:gd name="T0" fmla="*/ 700 w 1166"/>
              <a:gd name="T1" fmla="*/ 233 h 1109"/>
              <a:gd name="T2" fmla="*/ 700 w 1166"/>
              <a:gd name="T3" fmla="*/ 115 h 1109"/>
              <a:gd name="T4" fmla="*/ 465 w 1166"/>
              <a:gd name="T5" fmla="*/ 115 h 1109"/>
              <a:gd name="T6" fmla="*/ 465 w 1166"/>
              <a:gd name="T7" fmla="*/ 233 h 1109"/>
              <a:gd name="T8" fmla="*/ 700 w 1166"/>
              <a:gd name="T9" fmla="*/ 233 h 1109"/>
              <a:gd name="T10" fmla="*/ 1050 w 1166"/>
              <a:gd name="T11" fmla="*/ 233 h 1109"/>
              <a:gd name="T12" fmla="*/ 1165 w 1166"/>
              <a:gd name="T13" fmla="*/ 350 h 1109"/>
              <a:gd name="T14" fmla="*/ 1165 w 1166"/>
              <a:gd name="T15" fmla="*/ 990 h 1109"/>
              <a:gd name="T16" fmla="*/ 1050 w 1166"/>
              <a:gd name="T17" fmla="*/ 1108 h 1109"/>
              <a:gd name="T18" fmla="*/ 115 w 1166"/>
              <a:gd name="T19" fmla="*/ 1108 h 1109"/>
              <a:gd name="T20" fmla="*/ 0 w 1166"/>
              <a:gd name="T21" fmla="*/ 990 h 1109"/>
              <a:gd name="T22" fmla="*/ 0 w 1166"/>
              <a:gd name="T23" fmla="*/ 350 h 1109"/>
              <a:gd name="T24" fmla="*/ 115 w 1166"/>
              <a:gd name="T25" fmla="*/ 233 h 1109"/>
              <a:gd name="T26" fmla="*/ 350 w 1166"/>
              <a:gd name="T27" fmla="*/ 233 h 1109"/>
              <a:gd name="T28" fmla="*/ 350 w 1166"/>
              <a:gd name="T29" fmla="*/ 115 h 1109"/>
              <a:gd name="T30" fmla="*/ 465 w 1166"/>
              <a:gd name="T31" fmla="*/ 0 h 1109"/>
              <a:gd name="T32" fmla="*/ 700 w 1166"/>
              <a:gd name="T33" fmla="*/ 0 h 1109"/>
              <a:gd name="T34" fmla="*/ 815 w 1166"/>
              <a:gd name="T35" fmla="*/ 115 h 1109"/>
              <a:gd name="T36" fmla="*/ 815 w 1166"/>
              <a:gd name="T37" fmla="*/ 233 h 1109"/>
              <a:gd name="T38" fmla="*/ 1050 w 1166"/>
              <a:gd name="T39" fmla="*/ 233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09">
                <a:moveTo>
                  <a:pt x="700" y="233"/>
                </a:moveTo>
                <a:lnTo>
                  <a:pt x="700" y="115"/>
                </a:lnTo>
                <a:lnTo>
                  <a:pt x="465" y="115"/>
                </a:lnTo>
                <a:lnTo>
                  <a:pt x="465" y="233"/>
                </a:lnTo>
                <a:lnTo>
                  <a:pt x="700" y="233"/>
                </a:lnTo>
                <a:close/>
                <a:moveTo>
                  <a:pt x="1050" y="233"/>
                </a:moveTo>
                <a:cubicBezTo>
                  <a:pt x="1116" y="233"/>
                  <a:pt x="1165" y="285"/>
                  <a:pt x="1165" y="350"/>
                </a:cubicBezTo>
                <a:lnTo>
                  <a:pt x="1165" y="990"/>
                </a:lnTo>
                <a:cubicBezTo>
                  <a:pt x="1165" y="1056"/>
                  <a:pt x="1116" y="1108"/>
                  <a:pt x="1050" y="1108"/>
                </a:cubicBezTo>
                <a:lnTo>
                  <a:pt x="115" y="1108"/>
                </a:lnTo>
                <a:cubicBezTo>
                  <a:pt x="50" y="1108"/>
                  <a:pt x="0" y="1056"/>
                  <a:pt x="0" y="990"/>
                </a:cubicBezTo>
                <a:lnTo>
                  <a:pt x="0" y="350"/>
                </a:lnTo>
                <a:cubicBezTo>
                  <a:pt x="0" y="285"/>
                  <a:pt x="50" y="233"/>
                  <a:pt x="115" y="233"/>
                </a:cubicBezTo>
                <a:lnTo>
                  <a:pt x="350" y="233"/>
                </a:lnTo>
                <a:lnTo>
                  <a:pt x="350" y="115"/>
                </a:lnTo>
                <a:cubicBezTo>
                  <a:pt x="350" y="50"/>
                  <a:pt x="400" y="0"/>
                  <a:pt x="465" y="0"/>
                </a:cubicBezTo>
                <a:lnTo>
                  <a:pt x="700" y="0"/>
                </a:lnTo>
                <a:cubicBezTo>
                  <a:pt x="766" y="0"/>
                  <a:pt x="815" y="50"/>
                  <a:pt x="815" y="115"/>
                </a:cubicBezTo>
                <a:lnTo>
                  <a:pt x="815" y="233"/>
                </a:lnTo>
                <a:lnTo>
                  <a:pt x="1050" y="23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62299" y="5004595"/>
            <a:ext cx="463550" cy="358775"/>
          </a:xfrm>
          <a:custGeom>
            <a:avLst/>
            <a:gdLst>
              <a:gd name="T0" fmla="*/ 235 w 1286"/>
              <a:gd name="T1" fmla="*/ 585 h 996"/>
              <a:gd name="T2" fmla="*/ 1050 w 1286"/>
              <a:gd name="T3" fmla="*/ 585 h 996"/>
              <a:gd name="T4" fmla="*/ 935 w 1286"/>
              <a:gd name="T5" fmla="*/ 703 h 996"/>
              <a:gd name="T6" fmla="*/ 350 w 1286"/>
              <a:gd name="T7" fmla="*/ 703 h 996"/>
              <a:gd name="T8" fmla="*/ 235 w 1286"/>
              <a:gd name="T9" fmla="*/ 585 h 996"/>
              <a:gd name="T10" fmla="*/ 467 w 1286"/>
              <a:gd name="T11" fmla="*/ 820 h 996"/>
              <a:gd name="T12" fmla="*/ 817 w 1286"/>
              <a:gd name="T13" fmla="*/ 820 h 996"/>
              <a:gd name="T14" fmla="*/ 642 w 1286"/>
              <a:gd name="T15" fmla="*/ 995 h 996"/>
              <a:gd name="T16" fmla="*/ 467 w 1286"/>
              <a:gd name="T17" fmla="*/ 820 h 996"/>
              <a:gd name="T18" fmla="*/ 0 w 1286"/>
              <a:gd name="T19" fmla="*/ 353 h 996"/>
              <a:gd name="T20" fmla="*/ 1285 w 1286"/>
              <a:gd name="T21" fmla="*/ 353 h 996"/>
              <a:gd name="T22" fmla="*/ 1167 w 1286"/>
              <a:gd name="T23" fmla="*/ 471 h 996"/>
              <a:gd name="T24" fmla="*/ 117 w 1286"/>
              <a:gd name="T25" fmla="*/ 471 h 996"/>
              <a:gd name="T26" fmla="*/ 0 w 1286"/>
              <a:gd name="T27" fmla="*/ 353 h 9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996">
                <a:moveTo>
                  <a:pt x="235" y="585"/>
                </a:moveTo>
                <a:cubicBezTo>
                  <a:pt x="462" y="361"/>
                  <a:pt x="826" y="361"/>
                  <a:pt x="1050" y="585"/>
                </a:cubicBezTo>
                <a:lnTo>
                  <a:pt x="935" y="703"/>
                </a:lnTo>
                <a:cubicBezTo>
                  <a:pt x="774" y="542"/>
                  <a:pt x="511" y="542"/>
                  <a:pt x="350" y="703"/>
                </a:cubicBezTo>
                <a:lnTo>
                  <a:pt x="235" y="585"/>
                </a:lnTo>
                <a:close/>
                <a:moveTo>
                  <a:pt x="467" y="820"/>
                </a:moveTo>
                <a:cubicBezTo>
                  <a:pt x="563" y="725"/>
                  <a:pt x="722" y="725"/>
                  <a:pt x="817" y="820"/>
                </a:cubicBezTo>
                <a:lnTo>
                  <a:pt x="642" y="995"/>
                </a:lnTo>
                <a:lnTo>
                  <a:pt x="467" y="820"/>
                </a:lnTo>
                <a:close/>
                <a:moveTo>
                  <a:pt x="0" y="353"/>
                </a:moveTo>
                <a:cubicBezTo>
                  <a:pt x="355" y="0"/>
                  <a:pt x="932" y="0"/>
                  <a:pt x="1285" y="353"/>
                </a:cubicBezTo>
                <a:lnTo>
                  <a:pt x="1167" y="471"/>
                </a:lnTo>
                <a:cubicBezTo>
                  <a:pt x="877" y="181"/>
                  <a:pt x="407" y="181"/>
                  <a:pt x="117" y="471"/>
                </a:cubicBezTo>
                <a:lnTo>
                  <a:pt x="0" y="35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62437" y="5004595"/>
            <a:ext cx="419100" cy="392113"/>
          </a:xfrm>
          <a:custGeom>
            <a:avLst/>
            <a:gdLst>
              <a:gd name="T0" fmla="*/ 583 w 1166"/>
              <a:gd name="T1" fmla="*/ 0 h 1089"/>
              <a:gd name="T2" fmla="*/ 1165 w 1166"/>
              <a:gd name="T3" fmla="*/ 582 h 1089"/>
              <a:gd name="T4" fmla="*/ 875 w 1166"/>
              <a:gd name="T5" fmla="*/ 1088 h 1089"/>
              <a:gd name="T6" fmla="*/ 815 w 1166"/>
              <a:gd name="T7" fmla="*/ 987 h 1089"/>
              <a:gd name="T8" fmla="*/ 1050 w 1166"/>
              <a:gd name="T9" fmla="*/ 582 h 1089"/>
              <a:gd name="T10" fmla="*/ 583 w 1166"/>
              <a:gd name="T11" fmla="*/ 117 h 1089"/>
              <a:gd name="T12" fmla="*/ 115 w 1166"/>
              <a:gd name="T13" fmla="*/ 582 h 1089"/>
              <a:gd name="T14" fmla="*/ 348 w 1166"/>
              <a:gd name="T15" fmla="*/ 987 h 1089"/>
              <a:gd name="T16" fmla="*/ 290 w 1166"/>
              <a:gd name="T17" fmla="*/ 1088 h 1089"/>
              <a:gd name="T18" fmla="*/ 0 w 1166"/>
              <a:gd name="T19" fmla="*/ 582 h 1089"/>
              <a:gd name="T20" fmla="*/ 583 w 1166"/>
              <a:gd name="T21" fmla="*/ 0 h 1089"/>
              <a:gd name="T22" fmla="*/ 933 w 1166"/>
              <a:gd name="T23" fmla="*/ 582 h 1089"/>
              <a:gd name="T24" fmla="*/ 758 w 1166"/>
              <a:gd name="T25" fmla="*/ 886 h 1089"/>
              <a:gd name="T26" fmla="*/ 700 w 1166"/>
              <a:gd name="T27" fmla="*/ 785 h 1089"/>
              <a:gd name="T28" fmla="*/ 815 w 1166"/>
              <a:gd name="T29" fmla="*/ 582 h 1089"/>
              <a:gd name="T30" fmla="*/ 583 w 1166"/>
              <a:gd name="T31" fmla="*/ 350 h 1089"/>
              <a:gd name="T32" fmla="*/ 350 w 1166"/>
              <a:gd name="T33" fmla="*/ 582 h 1089"/>
              <a:gd name="T34" fmla="*/ 465 w 1166"/>
              <a:gd name="T35" fmla="*/ 785 h 1089"/>
              <a:gd name="T36" fmla="*/ 408 w 1166"/>
              <a:gd name="T37" fmla="*/ 886 h 1089"/>
              <a:gd name="T38" fmla="*/ 233 w 1166"/>
              <a:gd name="T39" fmla="*/ 582 h 1089"/>
              <a:gd name="T40" fmla="*/ 583 w 1166"/>
              <a:gd name="T41" fmla="*/ 232 h 1089"/>
              <a:gd name="T42" fmla="*/ 933 w 1166"/>
              <a:gd name="T43" fmla="*/ 582 h 1089"/>
              <a:gd name="T44" fmla="*/ 583 w 1166"/>
              <a:gd name="T45" fmla="*/ 467 h 1089"/>
              <a:gd name="T46" fmla="*/ 700 w 1166"/>
              <a:gd name="T47" fmla="*/ 582 h 1089"/>
              <a:gd name="T48" fmla="*/ 583 w 1166"/>
              <a:gd name="T49" fmla="*/ 700 h 1089"/>
              <a:gd name="T50" fmla="*/ 465 w 1166"/>
              <a:gd name="T51" fmla="*/ 582 h 1089"/>
              <a:gd name="T52" fmla="*/ 583 w 1166"/>
              <a:gd name="T53" fmla="*/ 467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089">
                <a:moveTo>
                  <a:pt x="583" y="0"/>
                </a:moveTo>
                <a:cubicBezTo>
                  <a:pt x="906" y="0"/>
                  <a:pt x="1165" y="260"/>
                  <a:pt x="1165" y="582"/>
                </a:cubicBezTo>
                <a:cubicBezTo>
                  <a:pt x="1165" y="798"/>
                  <a:pt x="1050" y="987"/>
                  <a:pt x="875" y="1088"/>
                </a:cubicBezTo>
                <a:lnTo>
                  <a:pt x="815" y="987"/>
                </a:lnTo>
                <a:cubicBezTo>
                  <a:pt x="955" y="905"/>
                  <a:pt x="1050" y="754"/>
                  <a:pt x="1050" y="582"/>
                </a:cubicBezTo>
                <a:cubicBezTo>
                  <a:pt x="1050" y="325"/>
                  <a:pt x="840" y="117"/>
                  <a:pt x="583" y="117"/>
                </a:cubicBezTo>
                <a:cubicBezTo>
                  <a:pt x="326" y="117"/>
                  <a:pt x="115" y="325"/>
                  <a:pt x="115" y="582"/>
                </a:cubicBezTo>
                <a:cubicBezTo>
                  <a:pt x="115" y="754"/>
                  <a:pt x="208" y="905"/>
                  <a:pt x="348" y="987"/>
                </a:cubicBezTo>
                <a:lnTo>
                  <a:pt x="290" y="1088"/>
                </a:lnTo>
                <a:cubicBezTo>
                  <a:pt x="115" y="987"/>
                  <a:pt x="0" y="798"/>
                  <a:pt x="0" y="582"/>
                </a:cubicBezTo>
                <a:cubicBezTo>
                  <a:pt x="0" y="260"/>
                  <a:pt x="260" y="0"/>
                  <a:pt x="583" y="0"/>
                </a:cubicBezTo>
                <a:close/>
                <a:moveTo>
                  <a:pt x="933" y="582"/>
                </a:moveTo>
                <a:cubicBezTo>
                  <a:pt x="933" y="711"/>
                  <a:pt x="862" y="826"/>
                  <a:pt x="758" y="886"/>
                </a:cubicBezTo>
                <a:lnTo>
                  <a:pt x="700" y="785"/>
                </a:lnTo>
                <a:cubicBezTo>
                  <a:pt x="769" y="744"/>
                  <a:pt x="815" y="670"/>
                  <a:pt x="815" y="582"/>
                </a:cubicBezTo>
                <a:cubicBezTo>
                  <a:pt x="815" y="454"/>
                  <a:pt x="711" y="350"/>
                  <a:pt x="583" y="350"/>
                </a:cubicBezTo>
                <a:cubicBezTo>
                  <a:pt x="454" y="350"/>
                  <a:pt x="350" y="454"/>
                  <a:pt x="350" y="582"/>
                </a:cubicBezTo>
                <a:cubicBezTo>
                  <a:pt x="350" y="670"/>
                  <a:pt x="397" y="744"/>
                  <a:pt x="465" y="785"/>
                </a:cubicBezTo>
                <a:lnTo>
                  <a:pt x="408" y="886"/>
                </a:lnTo>
                <a:cubicBezTo>
                  <a:pt x="304" y="826"/>
                  <a:pt x="233" y="711"/>
                  <a:pt x="233" y="582"/>
                </a:cubicBezTo>
                <a:cubicBezTo>
                  <a:pt x="233" y="388"/>
                  <a:pt x="389" y="232"/>
                  <a:pt x="583" y="232"/>
                </a:cubicBezTo>
                <a:cubicBezTo>
                  <a:pt x="777" y="232"/>
                  <a:pt x="933" y="388"/>
                  <a:pt x="933" y="582"/>
                </a:cubicBezTo>
                <a:close/>
                <a:moveTo>
                  <a:pt x="583" y="467"/>
                </a:moveTo>
                <a:cubicBezTo>
                  <a:pt x="646" y="467"/>
                  <a:pt x="700" y="519"/>
                  <a:pt x="700" y="582"/>
                </a:cubicBezTo>
                <a:cubicBezTo>
                  <a:pt x="700" y="645"/>
                  <a:pt x="646" y="700"/>
                  <a:pt x="583" y="700"/>
                </a:cubicBezTo>
                <a:cubicBezTo>
                  <a:pt x="520" y="700"/>
                  <a:pt x="465" y="645"/>
                  <a:pt x="465" y="582"/>
                </a:cubicBezTo>
                <a:cubicBezTo>
                  <a:pt x="465" y="519"/>
                  <a:pt x="520" y="467"/>
                  <a:pt x="583" y="46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299076" y="4990306"/>
            <a:ext cx="504825" cy="419100"/>
          </a:xfrm>
          <a:custGeom>
            <a:avLst/>
            <a:gdLst>
              <a:gd name="T0" fmla="*/ 1283 w 1401"/>
              <a:gd name="T1" fmla="*/ 814 h 1165"/>
              <a:gd name="T2" fmla="*/ 1283 w 1401"/>
              <a:gd name="T3" fmla="*/ 727 h 1165"/>
              <a:gd name="T4" fmla="*/ 1195 w 1401"/>
              <a:gd name="T5" fmla="*/ 639 h 1165"/>
              <a:gd name="T6" fmla="*/ 1108 w 1401"/>
              <a:gd name="T7" fmla="*/ 727 h 1165"/>
              <a:gd name="T8" fmla="*/ 1108 w 1401"/>
              <a:gd name="T9" fmla="*/ 814 h 1165"/>
              <a:gd name="T10" fmla="*/ 1283 w 1401"/>
              <a:gd name="T11" fmla="*/ 814 h 1165"/>
              <a:gd name="T12" fmla="*/ 1343 w 1401"/>
              <a:gd name="T13" fmla="*/ 814 h 1165"/>
              <a:gd name="T14" fmla="*/ 1400 w 1401"/>
              <a:gd name="T15" fmla="*/ 874 h 1165"/>
              <a:gd name="T16" fmla="*/ 1400 w 1401"/>
              <a:gd name="T17" fmla="*/ 1107 h 1165"/>
              <a:gd name="T18" fmla="*/ 1343 w 1401"/>
              <a:gd name="T19" fmla="*/ 1164 h 1165"/>
              <a:gd name="T20" fmla="*/ 1050 w 1401"/>
              <a:gd name="T21" fmla="*/ 1164 h 1165"/>
              <a:gd name="T22" fmla="*/ 993 w 1401"/>
              <a:gd name="T23" fmla="*/ 1107 h 1165"/>
              <a:gd name="T24" fmla="*/ 993 w 1401"/>
              <a:gd name="T25" fmla="*/ 874 h 1165"/>
              <a:gd name="T26" fmla="*/ 1050 w 1401"/>
              <a:gd name="T27" fmla="*/ 814 h 1165"/>
              <a:gd name="T28" fmla="*/ 1050 w 1401"/>
              <a:gd name="T29" fmla="*/ 727 h 1165"/>
              <a:gd name="T30" fmla="*/ 1195 w 1401"/>
              <a:gd name="T31" fmla="*/ 582 h 1165"/>
              <a:gd name="T32" fmla="*/ 1343 w 1401"/>
              <a:gd name="T33" fmla="*/ 727 h 1165"/>
              <a:gd name="T34" fmla="*/ 1343 w 1401"/>
              <a:gd name="T35" fmla="*/ 814 h 1165"/>
              <a:gd name="T36" fmla="*/ 1195 w 1401"/>
              <a:gd name="T37" fmla="*/ 437 h 1165"/>
              <a:gd name="T38" fmla="*/ 905 w 1401"/>
              <a:gd name="T39" fmla="*/ 727 h 1165"/>
              <a:gd name="T40" fmla="*/ 905 w 1401"/>
              <a:gd name="T41" fmla="*/ 894 h 1165"/>
              <a:gd name="T42" fmla="*/ 700 w 1401"/>
              <a:gd name="T43" fmla="*/ 1164 h 1165"/>
              <a:gd name="T44" fmla="*/ 0 w 1401"/>
              <a:gd name="T45" fmla="*/ 232 h 1165"/>
              <a:gd name="T46" fmla="*/ 700 w 1401"/>
              <a:gd name="T47" fmla="*/ 0 h 1165"/>
              <a:gd name="T48" fmla="*/ 1400 w 1401"/>
              <a:gd name="T49" fmla="*/ 232 h 1165"/>
              <a:gd name="T50" fmla="*/ 1245 w 1401"/>
              <a:gd name="T51" fmla="*/ 440 h 1165"/>
              <a:gd name="T52" fmla="*/ 1195 w 1401"/>
              <a:gd name="T53" fmla="*/ 43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1" h="1165">
                <a:moveTo>
                  <a:pt x="1283" y="814"/>
                </a:moveTo>
                <a:lnTo>
                  <a:pt x="1283" y="727"/>
                </a:lnTo>
                <a:cubicBezTo>
                  <a:pt x="1283" y="678"/>
                  <a:pt x="1244" y="639"/>
                  <a:pt x="1195" y="639"/>
                </a:cubicBezTo>
                <a:cubicBezTo>
                  <a:pt x="1145" y="639"/>
                  <a:pt x="1108" y="678"/>
                  <a:pt x="1108" y="727"/>
                </a:cubicBezTo>
                <a:lnTo>
                  <a:pt x="1108" y="814"/>
                </a:lnTo>
                <a:lnTo>
                  <a:pt x="1283" y="814"/>
                </a:lnTo>
                <a:close/>
                <a:moveTo>
                  <a:pt x="1343" y="814"/>
                </a:moveTo>
                <a:cubicBezTo>
                  <a:pt x="1376" y="814"/>
                  <a:pt x="1400" y="842"/>
                  <a:pt x="1400" y="874"/>
                </a:cubicBezTo>
                <a:lnTo>
                  <a:pt x="1400" y="1107"/>
                </a:lnTo>
                <a:cubicBezTo>
                  <a:pt x="1400" y="1140"/>
                  <a:pt x="1376" y="1164"/>
                  <a:pt x="1343" y="1164"/>
                </a:cubicBezTo>
                <a:lnTo>
                  <a:pt x="1050" y="1164"/>
                </a:lnTo>
                <a:cubicBezTo>
                  <a:pt x="1018" y="1164"/>
                  <a:pt x="993" y="1140"/>
                  <a:pt x="993" y="1107"/>
                </a:cubicBezTo>
                <a:lnTo>
                  <a:pt x="993" y="874"/>
                </a:lnTo>
                <a:cubicBezTo>
                  <a:pt x="993" y="842"/>
                  <a:pt x="1018" y="814"/>
                  <a:pt x="1050" y="814"/>
                </a:cubicBezTo>
                <a:lnTo>
                  <a:pt x="1050" y="727"/>
                </a:lnTo>
                <a:cubicBezTo>
                  <a:pt x="1050" y="648"/>
                  <a:pt x="1115" y="582"/>
                  <a:pt x="1195" y="582"/>
                </a:cubicBezTo>
                <a:cubicBezTo>
                  <a:pt x="1274" y="582"/>
                  <a:pt x="1343" y="648"/>
                  <a:pt x="1343" y="727"/>
                </a:cubicBezTo>
                <a:lnTo>
                  <a:pt x="1343" y="814"/>
                </a:lnTo>
                <a:close/>
                <a:moveTo>
                  <a:pt x="1195" y="437"/>
                </a:moveTo>
                <a:cubicBezTo>
                  <a:pt x="1034" y="437"/>
                  <a:pt x="905" y="566"/>
                  <a:pt x="905" y="727"/>
                </a:cubicBezTo>
                <a:lnTo>
                  <a:pt x="905" y="894"/>
                </a:lnTo>
                <a:lnTo>
                  <a:pt x="700" y="1164"/>
                </a:lnTo>
                <a:lnTo>
                  <a:pt x="0" y="232"/>
                </a:lnTo>
                <a:cubicBezTo>
                  <a:pt x="195" y="84"/>
                  <a:pt x="437" y="0"/>
                  <a:pt x="700" y="0"/>
                </a:cubicBezTo>
                <a:cubicBezTo>
                  <a:pt x="962" y="0"/>
                  <a:pt x="1206" y="84"/>
                  <a:pt x="1400" y="232"/>
                </a:cubicBezTo>
                <a:lnTo>
                  <a:pt x="1245" y="440"/>
                </a:lnTo>
                <a:cubicBezTo>
                  <a:pt x="1228" y="437"/>
                  <a:pt x="1212" y="437"/>
                  <a:pt x="1195" y="43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7787" y="4998243"/>
            <a:ext cx="406400" cy="406400"/>
          </a:xfrm>
          <a:custGeom>
            <a:avLst/>
            <a:gdLst>
              <a:gd name="T0" fmla="*/ 795 w 1127"/>
              <a:gd name="T1" fmla="*/ 0 h 1127"/>
              <a:gd name="T2" fmla="*/ 1126 w 1127"/>
              <a:gd name="T3" fmla="*/ 331 h 1127"/>
              <a:gd name="T4" fmla="*/ 795 w 1127"/>
              <a:gd name="T5" fmla="*/ 659 h 1127"/>
              <a:gd name="T6" fmla="*/ 1050 w 1127"/>
              <a:gd name="T7" fmla="*/ 659 h 1127"/>
              <a:gd name="T8" fmla="*/ 1050 w 1127"/>
              <a:gd name="T9" fmla="*/ 1126 h 1127"/>
              <a:gd name="T10" fmla="*/ 582 w 1127"/>
              <a:gd name="T11" fmla="*/ 1126 h 1127"/>
              <a:gd name="T12" fmla="*/ 582 w 1127"/>
              <a:gd name="T13" fmla="*/ 659 h 1127"/>
              <a:gd name="T14" fmla="*/ 795 w 1127"/>
              <a:gd name="T15" fmla="*/ 659 h 1127"/>
              <a:gd name="T16" fmla="*/ 467 w 1127"/>
              <a:gd name="T17" fmla="*/ 331 h 1127"/>
              <a:gd name="T18" fmla="*/ 795 w 1127"/>
              <a:gd name="T19" fmla="*/ 0 h 1127"/>
              <a:gd name="T20" fmla="*/ 467 w 1127"/>
              <a:gd name="T21" fmla="*/ 331 h 1127"/>
              <a:gd name="T22" fmla="*/ 467 w 1127"/>
              <a:gd name="T23" fmla="*/ 544 h 1127"/>
              <a:gd name="T24" fmla="*/ 0 w 1127"/>
              <a:gd name="T25" fmla="*/ 544 h 1127"/>
              <a:gd name="T26" fmla="*/ 0 w 1127"/>
              <a:gd name="T27" fmla="*/ 76 h 1127"/>
              <a:gd name="T28" fmla="*/ 467 w 1127"/>
              <a:gd name="T29" fmla="*/ 76 h 1127"/>
              <a:gd name="T30" fmla="*/ 467 w 1127"/>
              <a:gd name="T31" fmla="*/ 331 h 1127"/>
              <a:gd name="T32" fmla="*/ 0 w 1127"/>
              <a:gd name="T33" fmla="*/ 1126 h 1127"/>
              <a:gd name="T34" fmla="*/ 0 w 1127"/>
              <a:gd name="T35" fmla="*/ 659 h 1127"/>
              <a:gd name="T36" fmla="*/ 467 w 1127"/>
              <a:gd name="T37" fmla="*/ 659 h 1127"/>
              <a:gd name="T38" fmla="*/ 467 w 1127"/>
              <a:gd name="T39" fmla="*/ 1126 h 1127"/>
              <a:gd name="T40" fmla="*/ 0 w 1127"/>
              <a:gd name="T41" fmla="*/ 1126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27" h="1127">
                <a:moveTo>
                  <a:pt x="795" y="0"/>
                </a:moveTo>
                <a:lnTo>
                  <a:pt x="1126" y="331"/>
                </a:lnTo>
                <a:lnTo>
                  <a:pt x="795" y="659"/>
                </a:lnTo>
                <a:lnTo>
                  <a:pt x="1050" y="659"/>
                </a:lnTo>
                <a:lnTo>
                  <a:pt x="1050" y="1126"/>
                </a:lnTo>
                <a:lnTo>
                  <a:pt x="582" y="1126"/>
                </a:lnTo>
                <a:lnTo>
                  <a:pt x="582" y="659"/>
                </a:lnTo>
                <a:lnTo>
                  <a:pt x="795" y="659"/>
                </a:lnTo>
                <a:lnTo>
                  <a:pt x="467" y="331"/>
                </a:lnTo>
                <a:lnTo>
                  <a:pt x="795" y="0"/>
                </a:lnTo>
                <a:close/>
                <a:moveTo>
                  <a:pt x="467" y="331"/>
                </a:moveTo>
                <a:lnTo>
                  <a:pt x="467" y="544"/>
                </a:lnTo>
                <a:lnTo>
                  <a:pt x="0" y="544"/>
                </a:lnTo>
                <a:lnTo>
                  <a:pt x="0" y="76"/>
                </a:lnTo>
                <a:lnTo>
                  <a:pt x="467" y="76"/>
                </a:lnTo>
                <a:lnTo>
                  <a:pt x="467" y="331"/>
                </a:lnTo>
                <a:close/>
                <a:moveTo>
                  <a:pt x="0" y="1126"/>
                </a:moveTo>
                <a:lnTo>
                  <a:pt x="0" y="659"/>
                </a:lnTo>
                <a:lnTo>
                  <a:pt x="467" y="659"/>
                </a:lnTo>
                <a:lnTo>
                  <a:pt x="467" y="1126"/>
                </a:lnTo>
                <a:lnTo>
                  <a:pt x="0" y="1126"/>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40624" y="4976020"/>
            <a:ext cx="336550" cy="447675"/>
          </a:xfrm>
          <a:custGeom>
            <a:avLst/>
            <a:gdLst>
              <a:gd name="T0" fmla="*/ 451 w 936"/>
              <a:gd name="T1" fmla="*/ 1069 h 1245"/>
              <a:gd name="T2" fmla="*/ 730 w 936"/>
              <a:gd name="T3" fmla="*/ 790 h 1245"/>
              <a:gd name="T4" fmla="*/ 697 w 936"/>
              <a:gd name="T5" fmla="*/ 555 h 1245"/>
              <a:gd name="T6" fmla="*/ 426 w 936"/>
              <a:gd name="T7" fmla="*/ 705 h 1245"/>
              <a:gd name="T8" fmla="*/ 262 w 936"/>
              <a:gd name="T9" fmla="*/ 886 h 1245"/>
              <a:gd name="T10" fmla="*/ 451 w 936"/>
              <a:gd name="T11" fmla="*/ 1069 h 1245"/>
              <a:gd name="T12" fmla="*/ 555 w 936"/>
              <a:gd name="T13" fmla="*/ 0 h 1245"/>
              <a:gd name="T14" fmla="*/ 935 w 936"/>
              <a:gd name="T15" fmla="*/ 779 h 1245"/>
              <a:gd name="T16" fmla="*/ 467 w 936"/>
              <a:gd name="T17" fmla="*/ 1244 h 1245"/>
              <a:gd name="T18" fmla="*/ 0 w 936"/>
              <a:gd name="T19" fmla="*/ 779 h 1245"/>
              <a:gd name="T20" fmla="*/ 189 w 936"/>
              <a:gd name="T21" fmla="*/ 260 h 1245"/>
              <a:gd name="T22" fmla="*/ 189 w 936"/>
              <a:gd name="T23" fmla="*/ 282 h 1245"/>
              <a:gd name="T24" fmla="*/ 399 w 936"/>
              <a:gd name="T25" fmla="*/ 498 h 1245"/>
              <a:gd name="T26" fmla="*/ 599 w 936"/>
              <a:gd name="T27" fmla="*/ 282 h 1245"/>
              <a:gd name="T28" fmla="*/ 555 w 936"/>
              <a:gd name="T29" fmla="*/ 0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1245">
                <a:moveTo>
                  <a:pt x="451" y="1069"/>
                </a:moveTo>
                <a:cubicBezTo>
                  <a:pt x="607" y="1069"/>
                  <a:pt x="730" y="946"/>
                  <a:pt x="730" y="790"/>
                </a:cubicBezTo>
                <a:cubicBezTo>
                  <a:pt x="730" y="708"/>
                  <a:pt x="719" y="632"/>
                  <a:pt x="697" y="555"/>
                </a:cubicBezTo>
                <a:cubicBezTo>
                  <a:pt x="637" y="634"/>
                  <a:pt x="530" y="683"/>
                  <a:pt x="426" y="705"/>
                </a:cubicBezTo>
                <a:cubicBezTo>
                  <a:pt x="323" y="727"/>
                  <a:pt x="262" y="790"/>
                  <a:pt x="262" y="886"/>
                </a:cubicBezTo>
                <a:cubicBezTo>
                  <a:pt x="262" y="987"/>
                  <a:pt x="347" y="1069"/>
                  <a:pt x="451" y="1069"/>
                </a:cubicBezTo>
                <a:close/>
                <a:moveTo>
                  <a:pt x="555" y="0"/>
                </a:moveTo>
                <a:cubicBezTo>
                  <a:pt x="782" y="183"/>
                  <a:pt x="935" y="465"/>
                  <a:pt x="935" y="779"/>
                </a:cubicBezTo>
                <a:cubicBezTo>
                  <a:pt x="935" y="1036"/>
                  <a:pt x="724" y="1244"/>
                  <a:pt x="467" y="1244"/>
                </a:cubicBezTo>
                <a:cubicBezTo>
                  <a:pt x="210" y="1244"/>
                  <a:pt x="0" y="1036"/>
                  <a:pt x="0" y="779"/>
                </a:cubicBezTo>
                <a:cubicBezTo>
                  <a:pt x="0" y="582"/>
                  <a:pt x="71" y="399"/>
                  <a:pt x="189" y="260"/>
                </a:cubicBezTo>
                <a:lnTo>
                  <a:pt x="189" y="282"/>
                </a:lnTo>
                <a:cubicBezTo>
                  <a:pt x="189" y="402"/>
                  <a:pt x="279" y="498"/>
                  <a:pt x="399" y="498"/>
                </a:cubicBezTo>
                <a:cubicBezTo>
                  <a:pt x="519" y="498"/>
                  <a:pt x="599" y="402"/>
                  <a:pt x="599" y="282"/>
                </a:cubicBezTo>
                <a:cubicBezTo>
                  <a:pt x="599" y="156"/>
                  <a:pt x="555" y="0"/>
                  <a:pt x="555" y="0"/>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56624" y="5053807"/>
            <a:ext cx="463550" cy="293688"/>
          </a:xfrm>
          <a:custGeom>
            <a:avLst/>
            <a:gdLst>
              <a:gd name="T0" fmla="*/ 993 w 1287"/>
              <a:gd name="T1" fmla="*/ 0 h 815"/>
              <a:gd name="T2" fmla="*/ 1111 w 1287"/>
              <a:gd name="T3" fmla="*/ 114 h 815"/>
              <a:gd name="T4" fmla="*/ 1111 w 1287"/>
              <a:gd name="T5" fmla="*/ 240 h 815"/>
              <a:gd name="T6" fmla="*/ 993 w 1287"/>
              <a:gd name="T7" fmla="*/ 404 h 815"/>
              <a:gd name="T8" fmla="*/ 993 w 1287"/>
              <a:gd name="T9" fmla="*/ 525 h 815"/>
              <a:gd name="T10" fmla="*/ 293 w 1287"/>
              <a:gd name="T11" fmla="*/ 525 h 815"/>
              <a:gd name="T12" fmla="*/ 293 w 1287"/>
              <a:gd name="T13" fmla="*/ 404 h 815"/>
              <a:gd name="T14" fmla="*/ 175 w 1287"/>
              <a:gd name="T15" fmla="*/ 240 h 815"/>
              <a:gd name="T16" fmla="*/ 175 w 1287"/>
              <a:gd name="T17" fmla="*/ 114 h 815"/>
              <a:gd name="T18" fmla="*/ 293 w 1287"/>
              <a:gd name="T19" fmla="*/ 0 h 815"/>
              <a:gd name="T20" fmla="*/ 993 w 1287"/>
              <a:gd name="T21" fmla="*/ 0 h 815"/>
              <a:gd name="T22" fmla="*/ 1168 w 1287"/>
              <a:gd name="T23" fmla="*/ 289 h 815"/>
              <a:gd name="T24" fmla="*/ 1286 w 1287"/>
              <a:gd name="T25" fmla="*/ 407 h 815"/>
              <a:gd name="T26" fmla="*/ 1286 w 1287"/>
              <a:gd name="T27" fmla="*/ 700 h 815"/>
              <a:gd name="T28" fmla="*/ 1168 w 1287"/>
              <a:gd name="T29" fmla="*/ 814 h 815"/>
              <a:gd name="T30" fmla="*/ 118 w 1287"/>
              <a:gd name="T31" fmla="*/ 814 h 815"/>
              <a:gd name="T32" fmla="*/ 0 w 1287"/>
              <a:gd name="T33" fmla="*/ 700 h 815"/>
              <a:gd name="T34" fmla="*/ 0 w 1287"/>
              <a:gd name="T35" fmla="*/ 407 h 815"/>
              <a:gd name="T36" fmla="*/ 118 w 1287"/>
              <a:gd name="T37" fmla="*/ 289 h 815"/>
              <a:gd name="T38" fmla="*/ 236 w 1287"/>
              <a:gd name="T39" fmla="*/ 407 h 815"/>
              <a:gd name="T40" fmla="*/ 236 w 1287"/>
              <a:gd name="T41" fmla="*/ 582 h 815"/>
              <a:gd name="T42" fmla="*/ 1050 w 1287"/>
              <a:gd name="T43" fmla="*/ 582 h 815"/>
              <a:gd name="T44" fmla="*/ 1050 w 1287"/>
              <a:gd name="T45" fmla="*/ 407 h 815"/>
              <a:gd name="T46" fmla="*/ 1168 w 1287"/>
              <a:gd name="T47" fmla="*/ 28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7" h="815">
                <a:moveTo>
                  <a:pt x="993" y="0"/>
                </a:moveTo>
                <a:cubicBezTo>
                  <a:pt x="1056" y="0"/>
                  <a:pt x="1111" y="52"/>
                  <a:pt x="1111" y="114"/>
                </a:cubicBezTo>
                <a:lnTo>
                  <a:pt x="1111" y="240"/>
                </a:lnTo>
                <a:cubicBezTo>
                  <a:pt x="1042" y="265"/>
                  <a:pt x="993" y="328"/>
                  <a:pt x="993" y="404"/>
                </a:cubicBezTo>
                <a:lnTo>
                  <a:pt x="993" y="525"/>
                </a:lnTo>
                <a:lnTo>
                  <a:pt x="293" y="525"/>
                </a:lnTo>
                <a:lnTo>
                  <a:pt x="293" y="404"/>
                </a:lnTo>
                <a:cubicBezTo>
                  <a:pt x="293" y="328"/>
                  <a:pt x="244" y="265"/>
                  <a:pt x="175" y="240"/>
                </a:cubicBezTo>
                <a:lnTo>
                  <a:pt x="175" y="114"/>
                </a:lnTo>
                <a:cubicBezTo>
                  <a:pt x="175" y="52"/>
                  <a:pt x="230" y="0"/>
                  <a:pt x="293" y="0"/>
                </a:cubicBezTo>
                <a:lnTo>
                  <a:pt x="993" y="0"/>
                </a:lnTo>
                <a:close/>
                <a:moveTo>
                  <a:pt x="1168" y="289"/>
                </a:moveTo>
                <a:cubicBezTo>
                  <a:pt x="1231" y="289"/>
                  <a:pt x="1286" y="344"/>
                  <a:pt x="1286" y="407"/>
                </a:cubicBezTo>
                <a:lnTo>
                  <a:pt x="1286" y="700"/>
                </a:lnTo>
                <a:cubicBezTo>
                  <a:pt x="1286" y="762"/>
                  <a:pt x="1231" y="814"/>
                  <a:pt x="1168" y="814"/>
                </a:cubicBezTo>
                <a:lnTo>
                  <a:pt x="118" y="814"/>
                </a:lnTo>
                <a:cubicBezTo>
                  <a:pt x="55" y="814"/>
                  <a:pt x="0" y="762"/>
                  <a:pt x="0" y="700"/>
                </a:cubicBezTo>
                <a:lnTo>
                  <a:pt x="0" y="407"/>
                </a:lnTo>
                <a:cubicBezTo>
                  <a:pt x="0" y="344"/>
                  <a:pt x="55" y="289"/>
                  <a:pt x="118" y="289"/>
                </a:cubicBezTo>
                <a:cubicBezTo>
                  <a:pt x="181" y="289"/>
                  <a:pt x="236" y="344"/>
                  <a:pt x="236" y="407"/>
                </a:cubicBezTo>
                <a:lnTo>
                  <a:pt x="236" y="582"/>
                </a:lnTo>
                <a:lnTo>
                  <a:pt x="1050" y="582"/>
                </a:lnTo>
                <a:lnTo>
                  <a:pt x="1050" y="407"/>
                </a:lnTo>
                <a:cubicBezTo>
                  <a:pt x="1050" y="344"/>
                  <a:pt x="1105" y="289"/>
                  <a:pt x="1168" y="28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58349" y="5031581"/>
            <a:ext cx="419100" cy="336550"/>
          </a:xfrm>
          <a:custGeom>
            <a:avLst/>
            <a:gdLst>
              <a:gd name="T0" fmla="*/ 1050 w 1166"/>
              <a:gd name="T1" fmla="*/ 818 h 936"/>
              <a:gd name="T2" fmla="*/ 1050 w 1166"/>
              <a:gd name="T3" fmla="*/ 293 h 936"/>
              <a:gd name="T4" fmla="*/ 815 w 1166"/>
              <a:gd name="T5" fmla="*/ 293 h 936"/>
              <a:gd name="T6" fmla="*/ 815 w 1166"/>
              <a:gd name="T7" fmla="*/ 818 h 936"/>
              <a:gd name="T8" fmla="*/ 1050 w 1166"/>
              <a:gd name="T9" fmla="*/ 818 h 936"/>
              <a:gd name="T10" fmla="*/ 757 w 1166"/>
              <a:gd name="T11" fmla="*/ 525 h 936"/>
              <a:gd name="T12" fmla="*/ 757 w 1166"/>
              <a:gd name="T13" fmla="*/ 293 h 936"/>
              <a:gd name="T14" fmla="*/ 115 w 1166"/>
              <a:gd name="T15" fmla="*/ 293 h 936"/>
              <a:gd name="T16" fmla="*/ 115 w 1166"/>
              <a:gd name="T17" fmla="*/ 525 h 936"/>
              <a:gd name="T18" fmla="*/ 757 w 1166"/>
              <a:gd name="T19" fmla="*/ 525 h 936"/>
              <a:gd name="T20" fmla="*/ 757 w 1166"/>
              <a:gd name="T21" fmla="*/ 818 h 936"/>
              <a:gd name="T22" fmla="*/ 757 w 1166"/>
              <a:gd name="T23" fmla="*/ 586 h 936"/>
              <a:gd name="T24" fmla="*/ 115 w 1166"/>
              <a:gd name="T25" fmla="*/ 586 h 936"/>
              <a:gd name="T26" fmla="*/ 115 w 1166"/>
              <a:gd name="T27" fmla="*/ 818 h 936"/>
              <a:gd name="T28" fmla="*/ 757 w 1166"/>
              <a:gd name="T29" fmla="*/ 818 h 936"/>
              <a:gd name="T30" fmla="*/ 1050 w 1166"/>
              <a:gd name="T31" fmla="*/ 0 h 936"/>
              <a:gd name="T32" fmla="*/ 1165 w 1166"/>
              <a:gd name="T33" fmla="*/ 118 h 936"/>
              <a:gd name="T34" fmla="*/ 1165 w 1166"/>
              <a:gd name="T35" fmla="*/ 818 h 936"/>
              <a:gd name="T36" fmla="*/ 1050 w 1166"/>
              <a:gd name="T37" fmla="*/ 935 h 936"/>
              <a:gd name="T38" fmla="*/ 115 w 1166"/>
              <a:gd name="T39" fmla="*/ 935 h 936"/>
              <a:gd name="T40" fmla="*/ 0 w 1166"/>
              <a:gd name="T41" fmla="*/ 818 h 936"/>
              <a:gd name="T42" fmla="*/ 0 w 1166"/>
              <a:gd name="T43" fmla="*/ 118 h 936"/>
              <a:gd name="T44" fmla="*/ 115 w 1166"/>
              <a:gd name="T45" fmla="*/ 0 h 936"/>
              <a:gd name="T46" fmla="*/ 1050 w 1166"/>
              <a:gd name="T4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936">
                <a:moveTo>
                  <a:pt x="1050" y="818"/>
                </a:moveTo>
                <a:lnTo>
                  <a:pt x="1050" y="293"/>
                </a:lnTo>
                <a:lnTo>
                  <a:pt x="815" y="293"/>
                </a:lnTo>
                <a:lnTo>
                  <a:pt x="815" y="818"/>
                </a:lnTo>
                <a:lnTo>
                  <a:pt x="1050" y="818"/>
                </a:lnTo>
                <a:close/>
                <a:moveTo>
                  <a:pt x="757" y="525"/>
                </a:moveTo>
                <a:lnTo>
                  <a:pt x="757" y="293"/>
                </a:lnTo>
                <a:lnTo>
                  <a:pt x="115" y="293"/>
                </a:lnTo>
                <a:lnTo>
                  <a:pt x="115" y="525"/>
                </a:lnTo>
                <a:lnTo>
                  <a:pt x="757" y="525"/>
                </a:lnTo>
                <a:close/>
                <a:moveTo>
                  <a:pt x="757" y="818"/>
                </a:moveTo>
                <a:lnTo>
                  <a:pt x="757" y="586"/>
                </a:lnTo>
                <a:lnTo>
                  <a:pt x="115" y="586"/>
                </a:lnTo>
                <a:lnTo>
                  <a:pt x="115" y="818"/>
                </a:lnTo>
                <a:lnTo>
                  <a:pt x="757" y="818"/>
                </a:lnTo>
                <a:close/>
                <a:moveTo>
                  <a:pt x="1050" y="0"/>
                </a:moveTo>
                <a:cubicBezTo>
                  <a:pt x="1113" y="0"/>
                  <a:pt x="1165" y="55"/>
                  <a:pt x="1165" y="118"/>
                </a:cubicBezTo>
                <a:lnTo>
                  <a:pt x="1165" y="818"/>
                </a:lnTo>
                <a:cubicBezTo>
                  <a:pt x="1165" y="881"/>
                  <a:pt x="1113" y="935"/>
                  <a:pt x="1050" y="935"/>
                </a:cubicBezTo>
                <a:lnTo>
                  <a:pt x="115" y="935"/>
                </a:lnTo>
                <a:cubicBezTo>
                  <a:pt x="52" y="935"/>
                  <a:pt x="0" y="881"/>
                  <a:pt x="0" y="818"/>
                </a:cubicBezTo>
                <a:lnTo>
                  <a:pt x="0" y="118"/>
                </a:lnTo>
                <a:cubicBezTo>
                  <a:pt x="0" y="55"/>
                  <a:pt x="52" y="0"/>
                  <a:pt x="115" y="0"/>
                </a:cubicBezTo>
                <a:lnTo>
                  <a:pt x="105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901" y="5031581"/>
            <a:ext cx="377825" cy="336550"/>
          </a:xfrm>
          <a:custGeom>
            <a:avLst/>
            <a:gdLst>
              <a:gd name="T0" fmla="*/ 932 w 1051"/>
              <a:gd name="T1" fmla="*/ 818 h 936"/>
              <a:gd name="T2" fmla="*/ 932 w 1051"/>
              <a:gd name="T3" fmla="*/ 236 h 936"/>
              <a:gd name="T4" fmla="*/ 118 w 1051"/>
              <a:gd name="T5" fmla="*/ 236 h 936"/>
              <a:gd name="T6" fmla="*/ 118 w 1051"/>
              <a:gd name="T7" fmla="*/ 818 h 936"/>
              <a:gd name="T8" fmla="*/ 932 w 1051"/>
              <a:gd name="T9" fmla="*/ 818 h 936"/>
              <a:gd name="T10" fmla="*/ 932 w 1051"/>
              <a:gd name="T11" fmla="*/ 0 h 936"/>
              <a:gd name="T12" fmla="*/ 1050 w 1051"/>
              <a:gd name="T13" fmla="*/ 118 h 936"/>
              <a:gd name="T14" fmla="*/ 1050 w 1051"/>
              <a:gd name="T15" fmla="*/ 818 h 936"/>
              <a:gd name="T16" fmla="*/ 932 w 1051"/>
              <a:gd name="T17" fmla="*/ 935 h 936"/>
              <a:gd name="T18" fmla="*/ 118 w 1051"/>
              <a:gd name="T19" fmla="*/ 935 h 936"/>
              <a:gd name="T20" fmla="*/ 0 w 1051"/>
              <a:gd name="T21" fmla="*/ 818 h 936"/>
              <a:gd name="T22" fmla="*/ 0 w 1051"/>
              <a:gd name="T23" fmla="*/ 118 h 936"/>
              <a:gd name="T24" fmla="*/ 118 w 1051"/>
              <a:gd name="T25" fmla="*/ 0 h 936"/>
              <a:gd name="T26" fmla="*/ 932 w 1051"/>
              <a:gd name="T2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936">
                <a:moveTo>
                  <a:pt x="932" y="818"/>
                </a:moveTo>
                <a:lnTo>
                  <a:pt x="932" y="236"/>
                </a:lnTo>
                <a:lnTo>
                  <a:pt x="118" y="236"/>
                </a:lnTo>
                <a:lnTo>
                  <a:pt x="118" y="818"/>
                </a:lnTo>
                <a:lnTo>
                  <a:pt x="932" y="818"/>
                </a:lnTo>
                <a:close/>
                <a:moveTo>
                  <a:pt x="932" y="0"/>
                </a:moveTo>
                <a:cubicBezTo>
                  <a:pt x="998" y="0"/>
                  <a:pt x="1050" y="55"/>
                  <a:pt x="1050" y="118"/>
                </a:cubicBezTo>
                <a:lnTo>
                  <a:pt x="1050" y="818"/>
                </a:lnTo>
                <a:cubicBezTo>
                  <a:pt x="1050" y="881"/>
                  <a:pt x="995" y="935"/>
                  <a:pt x="932" y="935"/>
                </a:cubicBezTo>
                <a:lnTo>
                  <a:pt x="118" y="935"/>
                </a:lnTo>
                <a:cubicBezTo>
                  <a:pt x="52" y="935"/>
                  <a:pt x="0" y="881"/>
                  <a:pt x="0" y="818"/>
                </a:cubicBezTo>
                <a:lnTo>
                  <a:pt x="0" y="118"/>
                </a:lnTo>
                <a:cubicBezTo>
                  <a:pt x="0" y="55"/>
                  <a:pt x="52" y="0"/>
                  <a:pt x="118" y="0"/>
                </a:cubicBezTo>
                <a:lnTo>
                  <a:pt x="932"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9" y="5907881"/>
            <a:ext cx="357187" cy="336550"/>
          </a:xfrm>
          <a:custGeom>
            <a:avLst/>
            <a:gdLst>
              <a:gd name="T0" fmla="*/ 760 w 994"/>
              <a:gd name="T1" fmla="*/ 350 h 933"/>
              <a:gd name="T2" fmla="*/ 993 w 994"/>
              <a:gd name="T3" fmla="*/ 582 h 933"/>
              <a:gd name="T4" fmla="*/ 760 w 994"/>
              <a:gd name="T5" fmla="*/ 815 h 933"/>
              <a:gd name="T6" fmla="*/ 643 w 994"/>
              <a:gd name="T7" fmla="*/ 815 h 933"/>
              <a:gd name="T8" fmla="*/ 643 w 994"/>
              <a:gd name="T9" fmla="*/ 932 h 933"/>
              <a:gd name="T10" fmla="*/ 468 w 994"/>
              <a:gd name="T11" fmla="*/ 757 h 933"/>
              <a:gd name="T12" fmla="*/ 643 w 994"/>
              <a:gd name="T13" fmla="*/ 582 h 933"/>
              <a:gd name="T14" fmla="*/ 643 w 994"/>
              <a:gd name="T15" fmla="*/ 700 h 933"/>
              <a:gd name="T16" fmla="*/ 774 w 994"/>
              <a:gd name="T17" fmla="*/ 700 h 933"/>
              <a:gd name="T18" fmla="*/ 891 w 994"/>
              <a:gd name="T19" fmla="*/ 582 h 933"/>
              <a:gd name="T20" fmla="*/ 774 w 994"/>
              <a:gd name="T21" fmla="*/ 465 h 933"/>
              <a:gd name="T22" fmla="*/ 0 w 994"/>
              <a:gd name="T23" fmla="*/ 465 h 933"/>
              <a:gd name="T24" fmla="*/ 0 w 994"/>
              <a:gd name="T25" fmla="*/ 350 h 933"/>
              <a:gd name="T26" fmla="*/ 760 w 994"/>
              <a:gd name="T27" fmla="*/ 350 h 933"/>
              <a:gd name="T28" fmla="*/ 935 w 994"/>
              <a:gd name="T29" fmla="*/ 0 h 933"/>
              <a:gd name="T30" fmla="*/ 935 w 994"/>
              <a:gd name="T31" fmla="*/ 115 h 933"/>
              <a:gd name="T32" fmla="*/ 0 w 994"/>
              <a:gd name="T33" fmla="*/ 115 h 933"/>
              <a:gd name="T34" fmla="*/ 0 w 994"/>
              <a:gd name="T35" fmla="*/ 0 h 933"/>
              <a:gd name="T36" fmla="*/ 935 w 994"/>
              <a:gd name="T37" fmla="*/ 0 h 933"/>
              <a:gd name="T38" fmla="*/ 0 w 994"/>
              <a:gd name="T39" fmla="*/ 815 h 933"/>
              <a:gd name="T40" fmla="*/ 0 w 994"/>
              <a:gd name="T41" fmla="*/ 700 h 933"/>
              <a:gd name="T42" fmla="*/ 350 w 994"/>
              <a:gd name="T43" fmla="*/ 700 h 933"/>
              <a:gd name="T44" fmla="*/ 350 w 994"/>
              <a:gd name="T45" fmla="*/ 815 h 933"/>
              <a:gd name="T46" fmla="*/ 0 w 994"/>
              <a:gd name="T47" fmla="*/ 815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94" h="933">
                <a:moveTo>
                  <a:pt x="760" y="350"/>
                </a:moveTo>
                <a:cubicBezTo>
                  <a:pt x="889" y="350"/>
                  <a:pt x="993" y="454"/>
                  <a:pt x="993" y="582"/>
                </a:cubicBezTo>
                <a:cubicBezTo>
                  <a:pt x="993" y="711"/>
                  <a:pt x="889" y="815"/>
                  <a:pt x="760" y="815"/>
                </a:cubicBezTo>
                <a:lnTo>
                  <a:pt x="643" y="815"/>
                </a:lnTo>
                <a:lnTo>
                  <a:pt x="643" y="932"/>
                </a:lnTo>
                <a:lnTo>
                  <a:pt x="468" y="757"/>
                </a:lnTo>
                <a:lnTo>
                  <a:pt x="643" y="582"/>
                </a:lnTo>
                <a:lnTo>
                  <a:pt x="643" y="700"/>
                </a:lnTo>
                <a:lnTo>
                  <a:pt x="774" y="700"/>
                </a:lnTo>
                <a:cubicBezTo>
                  <a:pt x="837" y="700"/>
                  <a:pt x="891" y="645"/>
                  <a:pt x="891" y="582"/>
                </a:cubicBezTo>
                <a:cubicBezTo>
                  <a:pt x="891" y="519"/>
                  <a:pt x="837" y="465"/>
                  <a:pt x="774" y="465"/>
                </a:cubicBezTo>
                <a:lnTo>
                  <a:pt x="0" y="465"/>
                </a:lnTo>
                <a:lnTo>
                  <a:pt x="0" y="350"/>
                </a:lnTo>
                <a:lnTo>
                  <a:pt x="760" y="350"/>
                </a:lnTo>
                <a:close/>
                <a:moveTo>
                  <a:pt x="935" y="0"/>
                </a:moveTo>
                <a:lnTo>
                  <a:pt x="935" y="115"/>
                </a:lnTo>
                <a:lnTo>
                  <a:pt x="0" y="115"/>
                </a:lnTo>
                <a:lnTo>
                  <a:pt x="0" y="0"/>
                </a:lnTo>
                <a:lnTo>
                  <a:pt x="935" y="0"/>
                </a:lnTo>
                <a:close/>
                <a:moveTo>
                  <a:pt x="0" y="815"/>
                </a:moveTo>
                <a:lnTo>
                  <a:pt x="0" y="700"/>
                </a:lnTo>
                <a:lnTo>
                  <a:pt x="350" y="700"/>
                </a:lnTo>
                <a:lnTo>
                  <a:pt x="350" y="815"/>
                </a:lnTo>
                <a:lnTo>
                  <a:pt x="0" y="815"/>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3437" y="5892006"/>
            <a:ext cx="368300" cy="368300"/>
          </a:xfrm>
          <a:custGeom>
            <a:avLst/>
            <a:gdLst>
              <a:gd name="T0" fmla="*/ 233 w 1021"/>
              <a:gd name="T1" fmla="*/ 350 h 1021"/>
              <a:gd name="T2" fmla="*/ 525 w 1021"/>
              <a:gd name="T3" fmla="*/ 350 h 1021"/>
              <a:gd name="T4" fmla="*/ 525 w 1021"/>
              <a:gd name="T5" fmla="*/ 408 h 1021"/>
              <a:gd name="T6" fmla="*/ 233 w 1021"/>
              <a:gd name="T7" fmla="*/ 408 h 1021"/>
              <a:gd name="T8" fmla="*/ 233 w 1021"/>
              <a:gd name="T9" fmla="*/ 350 h 1021"/>
              <a:gd name="T10" fmla="*/ 380 w 1021"/>
              <a:gd name="T11" fmla="*/ 643 h 1021"/>
              <a:gd name="T12" fmla="*/ 643 w 1021"/>
              <a:gd name="T13" fmla="*/ 380 h 1021"/>
              <a:gd name="T14" fmla="*/ 380 w 1021"/>
              <a:gd name="T15" fmla="*/ 118 h 1021"/>
              <a:gd name="T16" fmla="*/ 118 w 1021"/>
              <a:gd name="T17" fmla="*/ 380 h 1021"/>
              <a:gd name="T18" fmla="*/ 380 w 1021"/>
              <a:gd name="T19" fmla="*/ 643 h 1021"/>
              <a:gd name="T20" fmla="*/ 730 w 1021"/>
              <a:gd name="T21" fmla="*/ 643 h 1021"/>
              <a:gd name="T22" fmla="*/ 1020 w 1021"/>
              <a:gd name="T23" fmla="*/ 932 h 1021"/>
              <a:gd name="T24" fmla="*/ 933 w 1021"/>
              <a:gd name="T25" fmla="*/ 1020 h 1021"/>
              <a:gd name="T26" fmla="*/ 643 w 1021"/>
              <a:gd name="T27" fmla="*/ 730 h 1021"/>
              <a:gd name="T28" fmla="*/ 643 w 1021"/>
              <a:gd name="T29" fmla="*/ 684 h 1021"/>
              <a:gd name="T30" fmla="*/ 627 w 1021"/>
              <a:gd name="T31" fmla="*/ 667 h 1021"/>
              <a:gd name="T32" fmla="*/ 380 w 1021"/>
              <a:gd name="T33" fmla="*/ 757 h 1021"/>
              <a:gd name="T34" fmla="*/ 0 w 1021"/>
              <a:gd name="T35" fmla="*/ 380 h 1021"/>
              <a:gd name="T36" fmla="*/ 380 w 1021"/>
              <a:gd name="T37" fmla="*/ 0 h 1021"/>
              <a:gd name="T38" fmla="*/ 758 w 1021"/>
              <a:gd name="T39" fmla="*/ 380 h 1021"/>
              <a:gd name="T40" fmla="*/ 668 w 1021"/>
              <a:gd name="T41" fmla="*/ 626 h 1021"/>
              <a:gd name="T42" fmla="*/ 684 w 1021"/>
              <a:gd name="T43" fmla="*/ 643 h 1021"/>
              <a:gd name="T44" fmla="*/ 730 w 1021"/>
              <a:gd name="T45"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21" h="1021">
                <a:moveTo>
                  <a:pt x="233" y="350"/>
                </a:moveTo>
                <a:lnTo>
                  <a:pt x="525" y="350"/>
                </a:lnTo>
                <a:lnTo>
                  <a:pt x="525" y="408"/>
                </a:lnTo>
                <a:lnTo>
                  <a:pt x="233" y="408"/>
                </a:lnTo>
                <a:lnTo>
                  <a:pt x="233" y="350"/>
                </a:lnTo>
                <a:close/>
                <a:moveTo>
                  <a:pt x="380" y="643"/>
                </a:moveTo>
                <a:cubicBezTo>
                  <a:pt x="525" y="643"/>
                  <a:pt x="643" y="525"/>
                  <a:pt x="643" y="380"/>
                </a:cubicBezTo>
                <a:cubicBezTo>
                  <a:pt x="643" y="235"/>
                  <a:pt x="525" y="118"/>
                  <a:pt x="380" y="118"/>
                </a:cubicBezTo>
                <a:cubicBezTo>
                  <a:pt x="236" y="118"/>
                  <a:pt x="118" y="235"/>
                  <a:pt x="118" y="380"/>
                </a:cubicBezTo>
                <a:cubicBezTo>
                  <a:pt x="118" y="525"/>
                  <a:pt x="236" y="643"/>
                  <a:pt x="380" y="643"/>
                </a:cubicBezTo>
                <a:close/>
                <a:moveTo>
                  <a:pt x="730" y="643"/>
                </a:moveTo>
                <a:lnTo>
                  <a:pt x="1020" y="932"/>
                </a:lnTo>
                <a:lnTo>
                  <a:pt x="933" y="1020"/>
                </a:lnTo>
                <a:lnTo>
                  <a:pt x="643" y="730"/>
                </a:lnTo>
                <a:lnTo>
                  <a:pt x="643" y="684"/>
                </a:lnTo>
                <a:lnTo>
                  <a:pt x="627" y="667"/>
                </a:lnTo>
                <a:cubicBezTo>
                  <a:pt x="561" y="725"/>
                  <a:pt x="473" y="757"/>
                  <a:pt x="380" y="757"/>
                </a:cubicBezTo>
                <a:cubicBezTo>
                  <a:pt x="170" y="757"/>
                  <a:pt x="0" y="591"/>
                  <a:pt x="0" y="380"/>
                </a:cubicBezTo>
                <a:cubicBezTo>
                  <a:pt x="0" y="170"/>
                  <a:pt x="169" y="0"/>
                  <a:pt x="380" y="0"/>
                </a:cubicBezTo>
                <a:cubicBezTo>
                  <a:pt x="590" y="0"/>
                  <a:pt x="758" y="170"/>
                  <a:pt x="758" y="380"/>
                </a:cubicBezTo>
                <a:cubicBezTo>
                  <a:pt x="758" y="473"/>
                  <a:pt x="725" y="561"/>
                  <a:pt x="668" y="626"/>
                </a:cubicBezTo>
                <a:lnTo>
                  <a:pt x="684" y="643"/>
                </a:lnTo>
                <a:lnTo>
                  <a:pt x="730" y="64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62301" y="5885658"/>
            <a:ext cx="377825" cy="377825"/>
          </a:xfrm>
          <a:custGeom>
            <a:avLst/>
            <a:gdLst>
              <a:gd name="T0" fmla="*/ 0 w 1051"/>
              <a:gd name="T1" fmla="*/ 1050 h 1051"/>
              <a:gd name="T2" fmla="*/ 0 w 1051"/>
              <a:gd name="T3" fmla="*/ 700 h 1051"/>
              <a:gd name="T4" fmla="*/ 134 w 1051"/>
              <a:gd name="T5" fmla="*/ 834 h 1051"/>
              <a:gd name="T6" fmla="*/ 301 w 1051"/>
              <a:gd name="T7" fmla="*/ 665 h 1051"/>
              <a:gd name="T8" fmla="*/ 385 w 1051"/>
              <a:gd name="T9" fmla="*/ 749 h 1051"/>
              <a:gd name="T10" fmla="*/ 216 w 1051"/>
              <a:gd name="T11" fmla="*/ 916 h 1051"/>
              <a:gd name="T12" fmla="*/ 350 w 1051"/>
              <a:gd name="T13" fmla="*/ 1050 h 1051"/>
              <a:gd name="T14" fmla="*/ 0 w 1051"/>
              <a:gd name="T15" fmla="*/ 1050 h 1051"/>
              <a:gd name="T16" fmla="*/ 0 w 1051"/>
              <a:gd name="T17" fmla="*/ 350 h 1051"/>
              <a:gd name="T18" fmla="*/ 0 w 1051"/>
              <a:gd name="T19" fmla="*/ 0 h 1051"/>
              <a:gd name="T20" fmla="*/ 350 w 1051"/>
              <a:gd name="T21" fmla="*/ 0 h 1051"/>
              <a:gd name="T22" fmla="*/ 216 w 1051"/>
              <a:gd name="T23" fmla="*/ 134 h 1051"/>
              <a:gd name="T24" fmla="*/ 385 w 1051"/>
              <a:gd name="T25" fmla="*/ 301 h 1051"/>
              <a:gd name="T26" fmla="*/ 301 w 1051"/>
              <a:gd name="T27" fmla="*/ 386 h 1051"/>
              <a:gd name="T28" fmla="*/ 134 w 1051"/>
              <a:gd name="T29" fmla="*/ 216 h 1051"/>
              <a:gd name="T30" fmla="*/ 0 w 1051"/>
              <a:gd name="T31" fmla="*/ 350 h 1051"/>
              <a:gd name="T32" fmla="*/ 700 w 1051"/>
              <a:gd name="T33" fmla="*/ 0 h 1051"/>
              <a:gd name="T34" fmla="*/ 1050 w 1051"/>
              <a:gd name="T35" fmla="*/ 0 h 1051"/>
              <a:gd name="T36" fmla="*/ 1050 w 1051"/>
              <a:gd name="T37" fmla="*/ 350 h 1051"/>
              <a:gd name="T38" fmla="*/ 916 w 1051"/>
              <a:gd name="T39" fmla="*/ 216 h 1051"/>
              <a:gd name="T40" fmla="*/ 749 w 1051"/>
              <a:gd name="T41" fmla="*/ 386 h 1051"/>
              <a:gd name="T42" fmla="*/ 664 w 1051"/>
              <a:gd name="T43" fmla="*/ 301 h 1051"/>
              <a:gd name="T44" fmla="*/ 834 w 1051"/>
              <a:gd name="T45" fmla="*/ 134 h 1051"/>
              <a:gd name="T46" fmla="*/ 700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0" y="1050"/>
                </a:moveTo>
                <a:lnTo>
                  <a:pt x="0" y="700"/>
                </a:lnTo>
                <a:lnTo>
                  <a:pt x="134" y="834"/>
                </a:lnTo>
                <a:lnTo>
                  <a:pt x="301" y="665"/>
                </a:lnTo>
                <a:lnTo>
                  <a:pt x="385" y="749"/>
                </a:lnTo>
                <a:lnTo>
                  <a:pt x="216" y="916"/>
                </a:lnTo>
                <a:lnTo>
                  <a:pt x="350" y="1050"/>
                </a:lnTo>
                <a:lnTo>
                  <a:pt x="0" y="1050"/>
                </a:lnTo>
                <a:close/>
                <a:moveTo>
                  <a:pt x="0" y="350"/>
                </a:moveTo>
                <a:lnTo>
                  <a:pt x="0" y="0"/>
                </a:lnTo>
                <a:lnTo>
                  <a:pt x="350" y="0"/>
                </a:lnTo>
                <a:lnTo>
                  <a:pt x="216" y="134"/>
                </a:lnTo>
                <a:lnTo>
                  <a:pt x="385" y="301"/>
                </a:lnTo>
                <a:lnTo>
                  <a:pt x="301" y="386"/>
                </a:lnTo>
                <a:lnTo>
                  <a:pt x="134" y="216"/>
                </a:lnTo>
                <a:lnTo>
                  <a:pt x="0" y="350"/>
                </a:lnTo>
                <a:close/>
                <a:moveTo>
                  <a:pt x="700" y="0"/>
                </a:moveTo>
                <a:lnTo>
                  <a:pt x="1050" y="0"/>
                </a:lnTo>
                <a:lnTo>
                  <a:pt x="1050" y="350"/>
                </a:lnTo>
                <a:lnTo>
                  <a:pt x="916" y="216"/>
                </a:lnTo>
                <a:lnTo>
                  <a:pt x="749" y="386"/>
                </a:lnTo>
                <a:lnTo>
                  <a:pt x="664" y="301"/>
                </a:lnTo>
                <a:lnTo>
                  <a:pt x="834" y="134"/>
                </a:lnTo>
                <a:lnTo>
                  <a:pt x="700" y="0"/>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62437" y="5892006"/>
            <a:ext cx="368300" cy="368300"/>
          </a:xfrm>
          <a:custGeom>
            <a:avLst/>
            <a:gdLst>
              <a:gd name="T0" fmla="*/ 525 w 1021"/>
              <a:gd name="T1" fmla="*/ 408 h 1021"/>
              <a:gd name="T2" fmla="*/ 408 w 1021"/>
              <a:gd name="T3" fmla="*/ 408 h 1021"/>
              <a:gd name="T4" fmla="*/ 408 w 1021"/>
              <a:gd name="T5" fmla="*/ 525 h 1021"/>
              <a:gd name="T6" fmla="*/ 350 w 1021"/>
              <a:gd name="T7" fmla="*/ 525 h 1021"/>
              <a:gd name="T8" fmla="*/ 350 w 1021"/>
              <a:gd name="T9" fmla="*/ 408 h 1021"/>
              <a:gd name="T10" fmla="*/ 233 w 1021"/>
              <a:gd name="T11" fmla="*/ 408 h 1021"/>
              <a:gd name="T12" fmla="*/ 233 w 1021"/>
              <a:gd name="T13" fmla="*/ 350 h 1021"/>
              <a:gd name="T14" fmla="*/ 350 w 1021"/>
              <a:gd name="T15" fmla="*/ 350 h 1021"/>
              <a:gd name="T16" fmla="*/ 350 w 1021"/>
              <a:gd name="T17" fmla="*/ 233 h 1021"/>
              <a:gd name="T18" fmla="*/ 408 w 1021"/>
              <a:gd name="T19" fmla="*/ 233 h 1021"/>
              <a:gd name="T20" fmla="*/ 408 w 1021"/>
              <a:gd name="T21" fmla="*/ 350 h 1021"/>
              <a:gd name="T22" fmla="*/ 525 w 1021"/>
              <a:gd name="T23" fmla="*/ 350 h 1021"/>
              <a:gd name="T24" fmla="*/ 525 w 1021"/>
              <a:gd name="T25" fmla="*/ 408 h 1021"/>
              <a:gd name="T26" fmla="*/ 381 w 1021"/>
              <a:gd name="T27" fmla="*/ 643 h 1021"/>
              <a:gd name="T28" fmla="*/ 643 w 1021"/>
              <a:gd name="T29" fmla="*/ 380 h 1021"/>
              <a:gd name="T30" fmla="*/ 381 w 1021"/>
              <a:gd name="T31" fmla="*/ 118 h 1021"/>
              <a:gd name="T32" fmla="*/ 118 w 1021"/>
              <a:gd name="T33" fmla="*/ 380 h 1021"/>
              <a:gd name="T34" fmla="*/ 381 w 1021"/>
              <a:gd name="T35" fmla="*/ 643 h 1021"/>
              <a:gd name="T36" fmla="*/ 730 w 1021"/>
              <a:gd name="T37" fmla="*/ 643 h 1021"/>
              <a:gd name="T38" fmla="*/ 1020 w 1021"/>
              <a:gd name="T39" fmla="*/ 932 h 1021"/>
              <a:gd name="T40" fmla="*/ 933 w 1021"/>
              <a:gd name="T41" fmla="*/ 1020 h 1021"/>
              <a:gd name="T42" fmla="*/ 643 w 1021"/>
              <a:gd name="T43" fmla="*/ 730 h 1021"/>
              <a:gd name="T44" fmla="*/ 643 w 1021"/>
              <a:gd name="T45" fmla="*/ 684 h 1021"/>
              <a:gd name="T46" fmla="*/ 627 w 1021"/>
              <a:gd name="T47" fmla="*/ 667 h 1021"/>
              <a:gd name="T48" fmla="*/ 381 w 1021"/>
              <a:gd name="T49" fmla="*/ 757 h 1021"/>
              <a:gd name="T50" fmla="*/ 0 w 1021"/>
              <a:gd name="T51" fmla="*/ 380 h 1021"/>
              <a:gd name="T52" fmla="*/ 381 w 1021"/>
              <a:gd name="T53" fmla="*/ 0 h 1021"/>
              <a:gd name="T54" fmla="*/ 758 w 1021"/>
              <a:gd name="T55" fmla="*/ 380 h 1021"/>
              <a:gd name="T56" fmla="*/ 668 w 1021"/>
              <a:gd name="T57" fmla="*/ 626 h 1021"/>
              <a:gd name="T58" fmla="*/ 684 w 1021"/>
              <a:gd name="T59" fmla="*/ 643 h 1021"/>
              <a:gd name="T60" fmla="*/ 730 w 1021"/>
              <a:gd name="T61"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1" h="1021">
                <a:moveTo>
                  <a:pt x="525" y="408"/>
                </a:moveTo>
                <a:lnTo>
                  <a:pt x="408" y="408"/>
                </a:lnTo>
                <a:lnTo>
                  <a:pt x="408" y="525"/>
                </a:lnTo>
                <a:lnTo>
                  <a:pt x="350" y="525"/>
                </a:lnTo>
                <a:lnTo>
                  <a:pt x="350" y="408"/>
                </a:lnTo>
                <a:lnTo>
                  <a:pt x="233" y="408"/>
                </a:lnTo>
                <a:lnTo>
                  <a:pt x="233" y="350"/>
                </a:lnTo>
                <a:lnTo>
                  <a:pt x="350" y="350"/>
                </a:lnTo>
                <a:lnTo>
                  <a:pt x="350" y="233"/>
                </a:lnTo>
                <a:lnTo>
                  <a:pt x="408" y="233"/>
                </a:lnTo>
                <a:lnTo>
                  <a:pt x="408" y="350"/>
                </a:lnTo>
                <a:lnTo>
                  <a:pt x="525" y="350"/>
                </a:lnTo>
                <a:lnTo>
                  <a:pt x="525" y="408"/>
                </a:lnTo>
                <a:close/>
                <a:moveTo>
                  <a:pt x="381" y="643"/>
                </a:moveTo>
                <a:cubicBezTo>
                  <a:pt x="525" y="643"/>
                  <a:pt x="643" y="525"/>
                  <a:pt x="643" y="380"/>
                </a:cubicBezTo>
                <a:cubicBezTo>
                  <a:pt x="643" y="235"/>
                  <a:pt x="525" y="118"/>
                  <a:pt x="381" y="118"/>
                </a:cubicBezTo>
                <a:cubicBezTo>
                  <a:pt x="236" y="118"/>
                  <a:pt x="118" y="235"/>
                  <a:pt x="118" y="380"/>
                </a:cubicBezTo>
                <a:cubicBezTo>
                  <a:pt x="118" y="525"/>
                  <a:pt x="236" y="643"/>
                  <a:pt x="381" y="643"/>
                </a:cubicBezTo>
                <a:close/>
                <a:moveTo>
                  <a:pt x="730" y="643"/>
                </a:moveTo>
                <a:lnTo>
                  <a:pt x="1020" y="932"/>
                </a:lnTo>
                <a:lnTo>
                  <a:pt x="933" y="1020"/>
                </a:lnTo>
                <a:lnTo>
                  <a:pt x="643" y="730"/>
                </a:lnTo>
                <a:lnTo>
                  <a:pt x="643" y="684"/>
                </a:lnTo>
                <a:lnTo>
                  <a:pt x="627" y="667"/>
                </a:lnTo>
                <a:cubicBezTo>
                  <a:pt x="561" y="725"/>
                  <a:pt x="473" y="757"/>
                  <a:pt x="381" y="757"/>
                </a:cubicBezTo>
                <a:cubicBezTo>
                  <a:pt x="170" y="757"/>
                  <a:pt x="0" y="591"/>
                  <a:pt x="0" y="380"/>
                </a:cubicBezTo>
                <a:cubicBezTo>
                  <a:pt x="0" y="170"/>
                  <a:pt x="170" y="0"/>
                  <a:pt x="381" y="0"/>
                </a:cubicBezTo>
                <a:cubicBezTo>
                  <a:pt x="591" y="0"/>
                  <a:pt x="758" y="170"/>
                  <a:pt x="758" y="380"/>
                </a:cubicBezTo>
                <a:cubicBezTo>
                  <a:pt x="758" y="473"/>
                  <a:pt x="725" y="561"/>
                  <a:pt x="668" y="626"/>
                </a:cubicBezTo>
                <a:lnTo>
                  <a:pt x="684" y="643"/>
                </a:lnTo>
                <a:lnTo>
                  <a:pt x="730" y="643"/>
                </a:ln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299074" y="5892006"/>
            <a:ext cx="419100" cy="368300"/>
          </a:xfrm>
          <a:custGeom>
            <a:avLst/>
            <a:gdLst>
              <a:gd name="T0" fmla="*/ 875 w 1166"/>
              <a:gd name="T1" fmla="*/ 643 h 1021"/>
              <a:gd name="T2" fmla="*/ 1165 w 1166"/>
              <a:gd name="T3" fmla="*/ 932 h 1021"/>
              <a:gd name="T4" fmla="*/ 1080 w 1166"/>
              <a:gd name="T5" fmla="*/ 1020 h 1021"/>
              <a:gd name="T6" fmla="*/ 788 w 1166"/>
              <a:gd name="T7" fmla="*/ 727 h 1021"/>
              <a:gd name="T8" fmla="*/ 788 w 1166"/>
              <a:gd name="T9" fmla="*/ 684 h 1021"/>
              <a:gd name="T10" fmla="*/ 771 w 1166"/>
              <a:gd name="T11" fmla="*/ 667 h 1021"/>
              <a:gd name="T12" fmla="*/ 525 w 1166"/>
              <a:gd name="T13" fmla="*/ 758 h 1021"/>
              <a:gd name="T14" fmla="*/ 331 w 1166"/>
              <a:gd name="T15" fmla="*/ 706 h 1021"/>
              <a:gd name="T16" fmla="*/ 419 w 1166"/>
              <a:gd name="T17" fmla="*/ 621 h 1021"/>
              <a:gd name="T18" fmla="*/ 525 w 1166"/>
              <a:gd name="T19" fmla="*/ 643 h 1021"/>
              <a:gd name="T20" fmla="*/ 788 w 1166"/>
              <a:gd name="T21" fmla="*/ 380 h 1021"/>
              <a:gd name="T22" fmla="*/ 525 w 1166"/>
              <a:gd name="T23" fmla="*/ 118 h 1021"/>
              <a:gd name="T24" fmla="*/ 263 w 1166"/>
              <a:gd name="T25" fmla="*/ 380 h 1021"/>
              <a:gd name="T26" fmla="*/ 465 w 1166"/>
              <a:gd name="T27" fmla="*/ 380 h 1021"/>
              <a:gd name="T28" fmla="*/ 225 w 1166"/>
              <a:gd name="T29" fmla="*/ 613 h 1021"/>
              <a:gd name="T30" fmla="*/ 0 w 1166"/>
              <a:gd name="T31" fmla="*/ 380 h 1021"/>
              <a:gd name="T32" fmla="*/ 145 w 1166"/>
              <a:gd name="T33" fmla="*/ 380 h 1021"/>
              <a:gd name="T34" fmla="*/ 525 w 1166"/>
              <a:gd name="T35" fmla="*/ 0 h 1021"/>
              <a:gd name="T36" fmla="*/ 905 w 1166"/>
              <a:gd name="T37" fmla="*/ 380 h 1021"/>
              <a:gd name="T38" fmla="*/ 813 w 1166"/>
              <a:gd name="T39" fmla="*/ 626 h 1021"/>
              <a:gd name="T40" fmla="*/ 829 w 1166"/>
              <a:gd name="T41" fmla="*/ 643 h 1021"/>
              <a:gd name="T42" fmla="*/ 875 w 1166"/>
              <a:gd name="T43"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021">
                <a:moveTo>
                  <a:pt x="875" y="643"/>
                </a:moveTo>
                <a:lnTo>
                  <a:pt x="1165" y="932"/>
                </a:lnTo>
                <a:lnTo>
                  <a:pt x="1080" y="1020"/>
                </a:lnTo>
                <a:lnTo>
                  <a:pt x="788" y="727"/>
                </a:lnTo>
                <a:lnTo>
                  <a:pt x="788" y="684"/>
                </a:lnTo>
                <a:lnTo>
                  <a:pt x="771" y="667"/>
                </a:lnTo>
                <a:cubicBezTo>
                  <a:pt x="706" y="725"/>
                  <a:pt x="618" y="758"/>
                  <a:pt x="525" y="758"/>
                </a:cubicBezTo>
                <a:cubicBezTo>
                  <a:pt x="454" y="758"/>
                  <a:pt x="389" y="738"/>
                  <a:pt x="331" y="706"/>
                </a:cubicBezTo>
                <a:lnTo>
                  <a:pt x="419" y="621"/>
                </a:lnTo>
                <a:cubicBezTo>
                  <a:pt x="452" y="635"/>
                  <a:pt x="487" y="643"/>
                  <a:pt x="525" y="643"/>
                </a:cubicBezTo>
                <a:cubicBezTo>
                  <a:pt x="670" y="643"/>
                  <a:pt x="788" y="525"/>
                  <a:pt x="788" y="380"/>
                </a:cubicBezTo>
                <a:cubicBezTo>
                  <a:pt x="788" y="235"/>
                  <a:pt x="670" y="118"/>
                  <a:pt x="525" y="118"/>
                </a:cubicBezTo>
                <a:cubicBezTo>
                  <a:pt x="380" y="118"/>
                  <a:pt x="263" y="235"/>
                  <a:pt x="263" y="380"/>
                </a:cubicBezTo>
                <a:lnTo>
                  <a:pt x="465" y="380"/>
                </a:lnTo>
                <a:lnTo>
                  <a:pt x="225" y="613"/>
                </a:lnTo>
                <a:lnTo>
                  <a:pt x="0" y="380"/>
                </a:lnTo>
                <a:lnTo>
                  <a:pt x="145" y="380"/>
                </a:lnTo>
                <a:cubicBezTo>
                  <a:pt x="145" y="175"/>
                  <a:pt x="314" y="0"/>
                  <a:pt x="525" y="0"/>
                </a:cubicBezTo>
                <a:cubicBezTo>
                  <a:pt x="735" y="0"/>
                  <a:pt x="905" y="170"/>
                  <a:pt x="905" y="380"/>
                </a:cubicBezTo>
                <a:cubicBezTo>
                  <a:pt x="905" y="476"/>
                  <a:pt x="870" y="561"/>
                  <a:pt x="813" y="626"/>
                </a:cubicBezTo>
                <a:lnTo>
                  <a:pt x="829" y="643"/>
                </a:lnTo>
                <a:lnTo>
                  <a:pt x="875" y="643"/>
                </a:lnTo>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10718171" y="5906720"/>
            <a:ext cx="416555" cy="353587"/>
          </a:xfrm>
          <a:custGeom>
            <a:avLst/>
            <a:gdLst>
              <a:gd name="T0" fmla="*/ 349 w 759"/>
              <a:gd name="T1" fmla="*/ 87 h 642"/>
              <a:gd name="T2" fmla="*/ 349 w 759"/>
              <a:gd name="T3" fmla="*/ 408 h 642"/>
              <a:gd name="T4" fmla="*/ 116 w 759"/>
              <a:gd name="T5" fmla="*/ 641 h 642"/>
              <a:gd name="T6" fmla="*/ 87 w 759"/>
              <a:gd name="T7" fmla="*/ 641 h 642"/>
              <a:gd name="T8" fmla="*/ 58 w 759"/>
              <a:gd name="T9" fmla="*/ 612 h 642"/>
              <a:gd name="T10" fmla="*/ 58 w 759"/>
              <a:gd name="T11" fmla="*/ 553 h 642"/>
              <a:gd name="T12" fmla="*/ 87 w 759"/>
              <a:gd name="T13" fmla="*/ 524 h 642"/>
              <a:gd name="T14" fmla="*/ 116 w 759"/>
              <a:gd name="T15" fmla="*/ 524 h 642"/>
              <a:gd name="T16" fmla="*/ 233 w 759"/>
              <a:gd name="T17" fmla="*/ 408 h 642"/>
              <a:gd name="T18" fmla="*/ 233 w 759"/>
              <a:gd name="T19" fmla="*/ 393 h 642"/>
              <a:gd name="T20" fmla="*/ 189 w 759"/>
              <a:gd name="T21" fmla="*/ 349 h 642"/>
              <a:gd name="T22" fmla="*/ 87 w 759"/>
              <a:gd name="T23" fmla="*/ 349 h 642"/>
              <a:gd name="T24" fmla="*/ 0 w 759"/>
              <a:gd name="T25" fmla="*/ 262 h 642"/>
              <a:gd name="T26" fmla="*/ 0 w 759"/>
              <a:gd name="T27" fmla="*/ 87 h 642"/>
              <a:gd name="T28" fmla="*/ 87 w 759"/>
              <a:gd name="T29" fmla="*/ 0 h 642"/>
              <a:gd name="T30" fmla="*/ 262 w 759"/>
              <a:gd name="T31" fmla="*/ 0 h 642"/>
              <a:gd name="T32" fmla="*/ 349 w 759"/>
              <a:gd name="T33" fmla="*/ 87 h 642"/>
              <a:gd name="T34" fmla="*/ 758 w 759"/>
              <a:gd name="T35" fmla="*/ 87 h 642"/>
              <a:gd name="T36" fmla="*/ 758 w 759"/>
              <a:gd name="T37" fmla="*/ 408 h 642"/>
              <a:gd name="T38" fmla="*/ 524 w 759"/>
              <a:gd name="T39" fmla="*/ 641 h 642"/>
              <a:gd name="T40" fmla="*/ 495 w 759"/>
              <a:gd name="T41" fmla="*/ 641 h 642"/>
              <a:gd name="T42" fmla="*/ 466 w 759"/>
              <a:gd name="T43" fmla="*/ 612 h 642"/>
              <a:gd name="T44" fmla="*/ 466 w 759"/>
              <a:gd name="T45" fmla="*/ 553 h 642"/>
              <a:gd name="T46" fmla="*/ 495 w 759"/>
              <a:gd name="T47" fmla="*/ 524 h 642"/>
              <a:gd name="T48" fmla="*/ 524 w 759"/>
              <a:gd name="T49" fmla="*/ 524 h 642"/>
              <a:gd name="T50" fmla="*/ 641 w 759"/>
              <a:gd name="T51" fmla="*/ 408 h 642"/>
              <a:gd name="T52" fmla="*/ 641 w 759"/>
              <a:gd name="T53" fmla="*/ 393 h 642"/>
              <a:gd name="T54" fmla="*/ 597 w 759"/>
              <a:gd name="T55" fmla="*/ 349 h 642"/>
              <a:gd name="T56" fmla="*/ 495 w 759"/>
              <a:gd name="T57" fmla="*/ 349 h 642"/>
              <a:gd name="T58" fmla="*/ 408 w 759"/>
              <a:gd name="T59" fmla="*/ 262 h 642"/>
              <a:gd name="T60" fmla="*/ 408 w 759"/>
              <a:gd name="T61" fmla="*/ 87 h 642"/>
              <a:gd name="T62" fmla="*/ 495 w 759"/>
              <a:gd name="T63" fmla="*/ 0 h 642"/>
              <a:gd name="T64" fmla="*/ 670 w 759"/>
              <a:gd name="T65" fmla="*/ 0 h 642"/>
              <a:gd name="T66" fmla="*/ 758 w 759"/>
              <a:gd name="T67" fmla="*/ 87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642">
                <a:moveTo>
                  <a:pt x="349" y="87"/>
                </a:moveTo>
                <a:lnTo>
                  <a:pt x="349" y="408"/>
                </a:lnTo>
                <a:cubicBezTo>
                  <a:pt x="349" y="536"/>
                  <a:pt x="245" y="641"/>
                  <a:pt x="116" y="641"/>
                </a:cubicBezTo>
                <a:lnTo>
                  <a:pt x="87" y="641"/>
                </a:lnTo>
                <a:cubicBezTo>
                  <a:pt x="71" y="641"/>
                  <a:pt x="58" y="628"/>
                  <a:pt x="58" y="612"/>
                </a:cubicBezTo>
                <a:lnTo>
                  <a:pt x="58" y="553"/>
                </a:lnTo>
                <a:cubicBezTo>
                  <a:pt x="58" y="537"/>
                  <a:pt x="71" y="524"/>
                  <a:pt x="87" y="524"/>
                </a:cubicBezTo>
                <a:lnTo>
                  <a:pt x="116" y="524"/>
                </a:lnTo>
                <a:cubicBezTo>
                  <a:pt x="180" y="524"/>
                  <a:pt x="233" y="472"/>
                  <a:pt x="233" y="408"/>
                </a:cubicBezTo>
                <a:lnTo>
                  <a:pt x="233" y="393"/>
                </a:lnTo>
                <a:cubicBezTo>
                  <a:pt x="233" y="369"/>
                  <a:pt x="213" y="349"/>
                  <a:pt x="189" y="349"/>
                </a:cubicBezTo>
                <a:lnTo>
                  <a:pt x="87" y="349"/>
                </a:lnTo>
                <a:cubicBezTo>
                  <a:pt x="39" y="349"/>
                  <a:pt x="0" y="310"/>
                  <a:pt x="0" y="262"/>
                </a:cubicBezTo>
                <a:lnTo>
                  <a:pt x="0" y="87"/>
                </a:lnTo>
                <a:cubicBezTo>
                  <a:pt x="0" y="39"/>
                  <a:pt x="39" y="0"/>
                  <a:pt x="87" y="0"/>
                </a:cubicBezTo>
                <a:lnTo>
                  <a:pt x="262" y="0"/>
                </a:lnTo>
                <a:cubicBezTo>
                  <a:pt x="310" y="0"/>
                  <a:pt x="349" y="39"/>
                  <a:pt x="349" y="87"/>
                </a:cubicBezTo>
                <a:close/>
                <a:moveTo>
                  <a:pt x="758" y="87"/>
                </a:moveTo>
                <a:lnTo>
                  <a:pt x="758" y="408"/>
                </a:lnTo>
                <a:cubicBezTo>
                  <a:pt x="758" y="536"/>
                  <a:pt x="653" y="641"/>
                  <a:pt x="524" y="641"/>
                </a:cubicBezTo>
                <a:lnTo>
                  <a:pt x="495" y="641"/>
                </a:lnTo>
                <a:cubicBezTo>
                  <a:pt x="479" y="641"/>
                  <a:pt x="466" y="628"/>
                  <a:pt x="466" y="612"/>
                </a:cubicBezTo>
                <a:lnTo>
                  <a:pt x="466" y="553"/>
                </a:lnTo>
                <a:cubicBezTo>
                  <a:pt x="466" y="537"/>
                  <a:pt x="479" y="524"/>
                  <a:pt x="495" y="524"/>
                </a:cubicBezTo>
                <a:lnTo>
                  <a:pt x="524" y="524"/>
                </a:lnTo>
                <a:cubicBezTo>
                  <a:pt x="589" y="524"/>
                  <a:pt x="641" y="472"/>
                  <a:pt x="641" y="408"/>
                </a:cubicBezTo>
                <a:lnTo>
                  <a:pt x="641" y="393"/>
                </a:lnTo>
                <a:cubicBezTo>
                  <a:pt x="641" y="369"/>
                  <a:pt x="621" y="349"/>
                  <a:pt x="597" y="349"/>
                </a:cubicBezTo>
                <a:lnTo>
                  <a:pt x="495" y="349"/>
                </a:lnTo>
                <a:cubicBezTo>
                  <a:pt x="447" y="349"/>
                  <a:pt x="408" y="310"/>
                  <a:pt x="408" y="262"/>
                </a:cubicBezTo>
                <a:lnTo>
                  <a:pt x="408" y="87"/>
                </a:lnTo>
                <a:cubicBezTo>
                  <a:pt x="408" y="39"/>
                  <a:pt x="447" y="0"/>
                  <a:pt x="495" y="0"/>
                </a:cubicBezTo>
                <a:lnTo>
                  <a:pt x="670" y="0"/>
                </a:lnTo>
                <a:cubicBezTo>
                  <a:pt x="718" y="0"/>
                  <a:pt x="758" y="39"/>
                  <a:pt x="758" y="87"/>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0895" y="5906720"/>
            <a:ext cx="416555" cy="353587"/>
          </a:xfrm>
          <a:custGeom>
            <a:avLst/>
            <a:gdLst>
              <a:gd name="T0" fmla="*/ 350 w 759"/>
              <a:gd name="T1" fmla="*/ 379 h 642"/>
              <a:gd name="T2" fmla="*/ 350 w 759"/>
              <a:gd name="T3" fmla="*/ 554 h 642"/>
              <a:gd name="T4" fmla="*/ 263 w 759"/>
              <a:gd name="T5" fmla="*/ 641 h 642"/>
              <a:gd name="T6" fmla="*/ 88 w 759"/>
              <a:gd name="T7" fmla="*/ 641 h 642"/>
              <a:gd name="T8" fmla="*/ 0 w 759"/>
              <a:gd name="T9" fmla="*/ 554 h 642"/>
              <a:gd name="T10" fmla="*/ 0 w 759"/>
              <a:gd name="T11" fmla="*/ 233 h 642"/>
              <a:gd name="T12" fmla="*/ 233 w 759"/>
              <a:gd name="T13" fmla="*/ 0 h 642"/>
              <a:gd name="T14" fmla="*/ 263 w 759"/>
              <a:gd name="T15" fmla="*/ 0 h 642"/>
              <a:gd name="T16" fmla="*/ 292 w 759"/>
              <a:gd name="T17" fmla="*/ 29 h 642"/>
              <a:gd name="T18" fmla="*/ 292 w 759"/>
              <a:gd name="T19" fmla="*/ 87 h 642"/>
              <a:gd name="T20" fmla="*/ 263 w 759"/>
              <a:gd name="T21" fmla="*/ 116 h 642"/>
              <a:gd name="T22" fmla="*/ 233 w 759"/>
              <a:gd name="T23" fmla="*/ 116 h 642"/>
              <a:gd name="T24" fmla="*/ 117 w 759"/>
              <a:gd name="T25" fmla="*/ 233 h 642"/>
              <a:gd name="T26" fmla="*/ 117 w 759"/>
              <a:gd name="T27" fmla="*/ 248 h 642"/>
              <a:gd name="T28" fmla="*/ 161 w 759"/>
              <a:gd name="T29" fmla="*/ 291 h 642"/>
              <a:gd name="T30" fmla="*/ 263 w 759"/>
              <a:gd name="T31" fmla="*/ 291 h 642"/>
              <a:gd name="T32" fmla="*/ 350 w 759"/>
              <a:gd name="T33" fmla="*/ 379 h 642"/>
              <a:gd name="T34" fmla="*/ 758 w 759"/>
              <a:gd name="T35" fmla="*/ 379 h 642"/>
              <a:gd name="T36" fmla="*/ 758 w 759"/>
              <a:gd name="T37" fmla="*/ 554 h 642"/>
              <a:gd name="T38" fmla="*/ 671 w 759"/>
              <a:gd name="T39" fmla="*/ 641 h 642"/>
              <a:gd name="T40" fmla="*/ 496 w 759"/>
              <a:gd name="T41" fmla="*/ 641 h 642"/>
              <a:gd name="T42" fmla="*/ 408 w 759"/>
              <a:gd name="T43" fmla="*/ 554 h 642"/>
              <a:gd name="T44" fmla="*/ 408 w 759"/>
              <a:gd name="T45" fmla="*/ 233 h 642"/>
              <a:gd name="T46" fmla="*/ 642 w 759"/>
              <a:gd name="T47" fmla="*/ 0 h 642"/>
              <a:gd name="T48" fmla="*/ 671 w 759"/>
              <a:gd name="T49" fmla="*/ 0 h 642"/>
              <a:gd name="T50" fmla="*/ 700 w 759"/>
              <a:gd name="T51" fmla="*/ 29 h 642"/>
              <a:gd name="T52" fmla="*/ 700 w 759"/>
              <a:gd name="T53" fmla="*/ 87 h 642"/>
              <a:gd name="T54" fmla="*/ 671 w 759"/>
              <a:gd name="T55" fmla="*/ 116 h 642"/>
              <a:gd name="T56" fmla="*/ 642 w 759"/>
              <a:gd name="T57" fmla="*/ 116 h 642"/>
              <a:gd name="T58" fmla="*/ 525 w 759"/>
              <a:gd name="T59" fmla="*/ 233 h 642"/>
              <a:gd name="T60" fmla="*/ 525 w 759"/>
              <a:gd name="T61" fmla="*/ 248 h 642"/>
              <a:gd name="T62" fmla="*/ 569 w 759"/>
              <a:gd name="T63" fmla="*/ 291 h 642"/>
              <a:gd name="T64" fmla="*/ 671 w 759"/>
              <a:gd name="T65" fmla="*/ 291 h 642"/>
              <a:gd name="T66" fmla="*/ 758 w 759"/>
              <a:gd name="T67" fmla="*/ 37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642">
                <a:moveTo>
                  <a:pt x="350" y="379"/>
                </a:moveTo>
                <a:lnTo>
                  <a:pt x="350" y="554"/>
                </a:lnTo>
                <a:cubicBezTo>
                  <a:pt x="350" y="602"/>
                  <a:pt x="311" y="641"/>
                  <a:pt x="263" y="641"/>
                </a:cubicBezTo>
                <a:lnTo>
                  <a:pt x="88" y="641"/>
                </a:lnTo>
                <a:cubicBezTo>
                  <a:pt x="39" y="641"/>
                  <a:pt x="0" y="602"/>
                  <a:pt x="0" y="554"/>
                </a:cubicBezTo>
                <a:lnTo>
                  <a:pt x="0" y="233"/>
                </a:lnTo>
                <a:cubicBezTo>
                  <a:pt x="0" y="105"/>
                  <a:pt x="105" y="0"/>
                  <a:pt x="233" y="0"/>
                </a:cubicBezTo>
                <a:lnTo>
                  <a:pt x="263" y="0"/>
                </a:lnTo>
                <a:cubicBezTo>
                  <a:pt x="279" y="0"/>
                  <a:pt x="292" y="13"/>
                  <a:pt x="292" y="29"/>
                </a:cubicBezTo>
                <a:lnTo>
                  <a:pt x="292" y="87"/>
                </a:lnTo>
                <a:cubicBezTo>
                  <a:pt x="292" y="103"/>
                  <a:pt x="279" y="116"/>
                  <a:pt x="263" y="116"/>
                </a:cubicBezTo>
                <a:lnTo>
                  <a:pt x="233" y="116"/>
                </a:lnTo>
                <a:cubicBezTo>
                  <a:pt x="169" y="116"/>
                  <a:pt x="117" y="169"/>
                  <a:pt x="117" y="233"/>
                </a:cubicBezTo>
                <a:lnTo>
                  <a:pt x="117" y="248"/>
                </a:lnTo>
                <a:cubicBezTo>
                  <a:pt x="117" y="272"/>
                  <a:pt x="136" y="291"/>
                  <a:pt x="161" y="291"/>
                </a:cubicBezTo>
                <a:lnTo>
                  <a:pt x="263" y="291"/>
                </a:lnTo>
                <a:cubicBezTo>
                  <a:pt x="311" y="291"/>
                  <a:pt x="350" y="330"/>
                  <a:pt x="350" y="379"/>
                </a:cubicBezTo>
                <a:close/>
                <a:moveTo>
                  <a:pt x="758" y="379"/>
                </a:moveTo>
                <a:lnTo>
                  <a:pt x="758" y="554"/>
                </a:lnTo>
                <a:cubicBezTo>
                  <a:pt x="758" y="602"/>
                  <a:pt x="719" y="641"/>
                  <a:pt x="671" y="641"/>
                </a:cubicBezTo>
                <a:lnTo>
                  <a:pt x="496" y="641"/>
                </a:lnTo>
                <a:cubicBezTo>
                  <a:pt x="447" y="641"/>
                  <a:pt x="408" y="602"/>
                  <a:pt x="408" y="554"/>
                </a:cubicBezTo>
                <a:lnTo>
                  <a:pt x="408" y="233"/>
                </a:lnTo>
                <a:cubicBezTo>
                  <a:pt x="408" y="105"/>
                  <a:pt x="513" y="0"/>
                  <a:pt x="642" y="0"/>
                </a:cubicBezTo>
                <a:lnTo>
                  <a:pt x="671" y="0"/>
                </a:lnTo>
                <a:cubicBezTo>
                  <a:pt x="687" y="0"/>
                  <a:pt x="700" y="13"/>
                  <a:pt x="700" y="29"/>
                </a:cubicBezTo>
                <a:lnTo>
                  <a:pt x="700" y="87"/>
                </a:lnTo>
                <a:cubicBezTo>
                  <a:pt x="700" y="103"/>
                  <a:pt x="687" y="116"/>
                  <a:pt x="671" y="116"/>
                </a:cubicBezTo>
                <a:lnTo>
                  <a:pt x="642" y="116"/>
                </a:lnTo>
                <a:cubicBezTo>
                  <a:pt x="577" y="116"/>
                  <a:pt x="525" y="169"/>
                  <a:pt x="525" y="233"/>
                </a:cubicBezTo>
                <a:lnTo>
                  <a:pt x="525" y="248"/>
                </a:lnTo>
                <a:cubicBezTo>
                  <a:pt x="525" y="272"/>
                  <a:pt x="545" y="291"/>
                  <a:pt x="569" y="291"/>
                </a:cubicBezTo>
                <a:lnTo>
                  <a:pt x="671" y="291"/>
                </a:lnTo>
                <a:cubicBezTo>
                  <a:pt x="719" y="291"/>
                  <a:pt x="758" y="330"/>
                  <a:pt x="758" y="379"/>
                </a:cubicBezTo>
                <a:close/>
              </a:path>
            </a:pathLst>
          </a:custGeom>
          <a:solidFill>
            <a:schemeClr val="tx2">
              <a:lumMod val="85000"/>
              <a:lumOff val="1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679829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5AC2FA8D-86BE-47AA-BB59-37BE3D615142}"/>
              </a:ext>
            </a:extLst>
          </p:cNvPr>
          <p:cNvSpPr/>
          <p:nvPr/>
        </p:nvSpPr>
        <p:spPr>
          <a:xfrm>
            <a:off x="7924800" y="0"/>
            <a:ext cx="4267199" cy="35661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5" name="Rectangle 14">
            <a:extLst>
              <a:ext uri="{FF2B5EF4-FFF2-40B4-BE49-F238E27FC236}">
                <a16:creationId xmlns="" xmlns:a16="http://schemas.microsoft.com/office/drawing/2014/main" id="{5AC2FA8D-86BE-47AA-BB59-37BE3D615142}"/>
              </a:ext>
            </a:extLst>
          </p:cNvPr>
          <p:cNvSpPr/>
          <p:nvPr/>
        </p:nvSpPr>
        <p:spPr>
          <a:xfrm>
            <a:off x="1" y="3566161"/>
            <a:ext cx="7924798" cy="32918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1" name="Rectangle 20">
            <a:extLst>
              <a:ext uri="{FF2B5EF4-FFF2-40B4-BE49-F238E27FC236}">
                <a16:creationId xmlns="" xmlns:a16="http://schemas.microsoft.com/office/drawing/2014/main" id="{F4BF3FFE-604B-475C-B8B8-62F4A59F1C19}"/>
              </a:ext>
            </a:extLst>
          </p:cNvPr>
          <p:cNvSpPr/>
          <p:nvPr/>
        </p:nvSpPr>
        <p:spPr>
          <a:xfrm>
            <a:off x="1106203" y="4676324"/>
            <a:ext cx="3741354" cy="1071512"/>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Grammar studies syntax as well as the different parts of language. These are called "parts of speech". They fit together according to rules and create sentences. Sentences fit together and create paragraphs</a:t>
            </a:r>
          </a:p>
        </p:txBody>
      </p:sp>
      <p:sp>
        <p:nvSpPr>
          <p:cNvPr id="22" name="TextBox 21">
            <a:extLst>
              <a:ext uri="{FF2B5EF4-FFF2-40B4-BE49-F238E27FC236}">
                <a16:creationId xmlns="" xmlns:a16="http://schemas.microsoft.com/office/drawing/2014/main" id="{72716DAE-2D0F-4E26-90D3-4E51CEE6DC9F}"/>
              </a:ext>
            </a:extLst>
          </p:cNvPr>
          <p:cNvSpPr txBox="1"/>
          <p:nvPr/>
        </p:nvSpPr>
        <p:spPr>
          <a:xfrm>
            <a:off x="1106204" y="1739565"/>
            <a:ext cx="3741354"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Syntax</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8760685" y="802809"/>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668208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7421526" y="5044888"/>
            <a:ext cx="4770474" cy="11433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TextBox 23">
            <a:extLst>
              <a:ext uri="{FF2B5EF4-FFF2-40B4-BE49-F238E27FC236}">
                <a16:creationId xmlns="" xmlns:a16="http://schemas.microsoft.com/office/drawing/2014/main" id="{30ED3513-F5E2-498E-9CDD-817C009125B2}"/>
              </a:ext>
            </a:extLst>
          </p:cNvPr>
          <p:cNvSpPr txBox="1"/>
          <p:nvPr/>
        </p:nvSpPr>
        <p:spPr>
          <a:xfrm>
            <a:off x="1666370" y="1968416"/>
            <a:ext cx="2784507" cy="307777"/>
          </a:xfrm>
          <a:prstGeom prst="rect">
            <a:avLst/>
          </a:prstGeom>
          <a:noFill/>
          <a:ln>
            <a:noFill/>
          </a:ln>
        </p:spPr>
        <p:txBody>
          <a:bodyPr wrap="square" lIns="0" tIns="0" rIns="0" bIns="0" rtlCol="0">
            <a:spAutoFit/>
          </a:bodyPr>
          <a:lstStyle/>
          <a:p>
            <a:r>
              <a:rPr lang="en-US" sz="20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Grammar Studies : </a:t>
            </a:r>
            <a:endParaRPr lang="en-US" sz="20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xmlns="" id="{72716DAE-2D0F-4E26-90D3-4E51CEE6DC9F}"/>
              </a:ext>
            </a:extLst>
          </p:cNvPr>
          <p:cNvSpPr txBox="1"/>
          <p:nvPr/>
        </p:nvSpPr>
        <p:spPr>
          <a:xfrm>
            <a:off x="1666370" y="664524"/>
            <a:ext cx="6317903"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rPr>
              <a:t>Parts Of Speech</a:t>
            </a:r>
            <a:endParaRPr lang="en-US" sz="2800" b="1" dirty="0">
              <a:solidFill>
                <a:schemeClr val="tx2">
                  <a:lumMod val="85000"/>
                  <a:lumOff val="15000"/>
                </a:schemeClr>
              </a:solidFill>
              <a:latin typeface="Gudea" panose="02000000000000000000" pitchFamily="50" charset="0"/>
            </a:endParaRPr>
          </a:p>
        </p:txBody>
      </p:sp>
      <p:sp>
        <p:nvSpPr>
          <p:cNvPr id="21" name="TextBox 20">
            <a:extLst>
              <a:ext uri="{FF2B5EF4-FFF2-40B4-BE49-F238E27FC236}">
                <a16:creationId xmlns:a16="http://schemas.microsoft.com/office/drawing/2014/main" xmlns="" id="{8FBF41CB-6463-4005-8A4D-560472813926}"/>
              </a:ext>
            </a:extLst>
          </p:cNvPr>
          <p:cNvSpPr txBox="1"/>
          <p:nvPr/>
        </p:nvSpPr>
        <p:spPr>
          <a:xfrm rot="16200000">
            <a:off x="6193062" y="2632351"/>
            <a:ext cx="2595428" cy="138499"/>
          </a:xfrm>
          <a:prstGeom prst="rect">
            <a:avLst/>
          </a:prstGeom>
          <a:noFill/>
        </p:spPr>
        <p:txBody>
          <a:bodyPr wrap="square" lIns="0" tIns="0" rIns="0" bIns="0" rtlCol="0">
            <a:spAutoFit/>
          </a:bodyPr>
          <a:lstStyle/>
          <a:p>
            <a:pPr algn="ct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a:extLst>
              <a:ext uri="{FF2B5EF4-FFF2-40B4-BE49-F238E27FC236}">
                <a16:creationId xmlns="" xmlns:a16="http://schemas.microsoft.com/office/drawing/2014/main" id="{30ED3513-F5E2-498E-9CDD-817C009125B2}"/>
              </a:ext>
            </a:extLst>
          </p:cNvPr>
          <p:cNvSpPr txBox="1"/>
          <p:nvPr/>
        </p:nvSpPr>
        <p:spPr>
          <a:xfrm>
            <a:off x="2191322" y="4542921"/>
            <a:ext cx="199529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Adjectives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2191322" y="3370743"/>
            <a:ext cx="199529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Pronouns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a:extLst>
              <a:ext uri="{FF2B5EF4-FFF2-40B4-BE49-F238E27FC236}">
                <a16:creationId xmlns="" xmlns:a16="http://schemas.microsoft.com/office/drawing/2014/main" id="{30ED3513-F5E2-498E-9CDD-817C009125B2}"/>
              </a:ext>
            </a:extLst>
          </p:cNvPr>
          <p:cNvSpPr txBox="1"/>
          <p:nvPr/>
        </p:nvSpPr>
        <p:spPr>
          <a:xfrm>
            <a:off x="2191322" y="3956832"/>
            <a:ext cx="199529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Verbs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2191323" y="2784654"/>
            <a:ext cx="1995292" cy="276999"/>
          </a:xfrm>
          <a:prstGeom prst="rect">
            <a:avLst/>
          </a:prstGeom>
          <a:noFill/>
          <a:ln>
            <a:noFill/>
          </a:ln>
        </p:spPr>
        <p:txBody>
          <a:bodyPr wrap="square" lIns="0" tIns="0" rIns="0" bIns="0" rtlCol="0">
            <a:spAutoFit/>
          </a:bodyPr>
          <a:lstStyle/>
          <a:p>
            <a:r>
              <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Nouns</a:t>
            </a:r>
          </a:p>
        </p:txBody>
      </p:sp>
      <p:sp>
        <p:nvSpPr>
          <p:cNvPr id="31" name="TextBox 30">
            <a:extLst>
              <a:ext uri="{FF2B5EF4-FFF2-40B4-BE49-F238E27FC236}">
                <a16:creationId xmlns="" xmlns:a16="http://schemas.microsoft.com/office/drawing/2014/main" id="{30ED3513-F5E2-498E-9CDD-817C009125B2}"/>
              </a:ext>
            </a:extLst>
          </p:cNvPr>
          <p:cNvSpPr txBox="1"/>
          <p:nvPr/>
        </p:nvSpPr>
        <p:spPr>
          <a:xfrm>
            <a:off x="1666370" y="2800042"/>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01</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TextBox 31">
            <a:extLst>
              <a:ext uri="{FF2B5EF4-FFF2-40B4-BE49-F238E27FC236}">
                <a16:creationId xmlns="" xmlns:a16="http://schemas.microsoft.com/office/drawing/2014/main" id="{30ED3513-F5E2-498E-9CDD-817C009125B2}"/>
              </a:ext>
            </a:extLst>
          </p:cNvPr>
          <p:cNvSpPr txBox="1"/>
          <p:nvPr/>
        </p:nvSpPr>
        <p:spPr>
          <a:xfrm>
            <a:off x="1666370" y="3386131"/>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02</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TextBox 32">
            <a:extLst>
              <a:ext uri="{FF2B5EF4-FFF2-40B4-BE49-F238E27FC236}">
                <a16:creationId xmlns="" xmlns:a16="http://schemas.microsoft.com/office/drawing/2014/main" id="{30ED3513-F5E2-498E-9CDD-817C009125B2}"/>
              </a:ext>
            </a:extLst>
          </p:cNvPr>
          <p:cNvSpPr txBox="1"/>
          <p:nvPr/>
        </p:nvSpPr>
        <p:spPr>
          <a:xfrm>
            <a:off x="1666370" y="3968357"/>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03</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TextBox 33">
            <a:extLst>
              <a:ext uri="{FF2B5EF4-FFF2-40B4-BE49-F238E27FC236}">
                <a16:creationId xmlns="" xmlns:a16="http://schemas.microsoft.com/office/drawing/2014/main" id="{30ED3513-F5E2-498E-9CDD-817C009125B2}"/>
              </a:ext>
            </a:extLst>
          </p:cNvPr>
          <p:cNvSpPr txBox="1"/>
          <p:nvPr/>
        </p:nvSpPr>
        <p:spPr>
          <a:xfrm>
            <a:off x="1666370" y="4564244"/>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04</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 xmlns:a16="http://schemas.microsoft.com/office/drawing/2014/main" id="{30ED3513-F5E2-498E-9CDD-817C009125B2}"/>
              </a:ext>
            </a:extLst>
          </p:cNvPr>
          <p:cNvSpPr txBox="1"/>
          <p:nvPr/>
        </p:nvSpPr>
        <p:spPr>
          <a:xfrm>
            <a:off x="2191322" y="5129010"/>
            <a:ext cx="199529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Adverbs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TextBox 34">
            <a:extLst>
              <a:ext uri="{FF2B5EF4-FFF2-40B4-BE49-F238E27FC236}">
                <a16:creationId xmlns="" xmlns:a16="http://schemas.microsoft.com/office/drawing/2014/main" id="{30ED3513-F5E2-498E-9CDD-817C009125B2}"/>
              </a:ext>
            </a:extLst>
          </p:cNvPr>
          <p:cNvSpPr txBox="1"/>
          <p:nvPr/>
        </p:nvSpPr>
        <p:spPr>
          <a:xfrm>
            <a:off x="1666370" y="5138316"/>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05</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3" name="TextBox 22">
            <a:extLst>
              <a:ext uri="{FF2B5EF4-FFF2-40B4-BE49-F238E27FC236}">
                <a16:creationId xmlns="" xmlns:a16="http://schemas.microsoft.com/office/drawing/2014/main" id="{30ED3513-F5E2-498E-9CDD-817C009125B2}"/>
              </a:ext>
            </a:extLst>
          </p:cNvPr>
          <p:cNvSpPr txBox="1"/>
          <p:nvPr/>
        </p:nvSpPr>
        <p:spPr>
          <a:xfrm>
            <a:off x="2191322" y="5715100"/>
            <a:ext cx="199529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Prepositions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a:extLst>
              <a:ext uri="{FF2B5EF4-FFF2-40B4-BE49-F238E27FC236}">
                <a16:creationId xmlns="" xmlns:a16="http://schemas.microsoft.com/office/drawing/2014/main" id="{30ED3513-F5E2-498E-9CDD-817C009125B2}"/>
              </a:ext>
            </a:extLst>
          </p:cNvPr>
          <p:cNvSpPr txBox="1"/>
          <p:nvPr/>
        </p:nvSpPr>
        <p:spPr>
          <a:xfrm>
            <a:off x="1666370" y="5725953"/>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06</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5" name="TextBox 24">
            <a:extLst>
              <a:ext uri="{FF2B5EF4-FFF2-40B4-BE49-F238E27FC236}">
                <a16:creationId xmlns="" xmlns:a16="http://schemas.microsoft.com/office/drawing/2014/main" id="{30ED3513-F5E2-498E-9CDD-817C009125B2}"/>
              </a:ext>
            </a:extLst>
          </p:cNvPr>
          <p:cNvSpPr txBox="1"/>
          <p:nvPr/>
        </p:nvSpPr>
        <p:spPr>
          <a:xfrm>
            <a:off x="4645308" y="2784654"/>
            <a:ext cx="1515532" cy="276999"/>
          </a:xfrm>
          <a:prstGeom prst="rect">
            <a:avLst/>
          </a:prstGeom>
          <a:noFill/>
          <a:ln>
            <a:noFill/>
          </a:ln>
        </p:spPr>
        <p:txBody>
          <a:bodyPr wrap="square" lIns="0" tIns="0" rIns="0" bIns="0" rtlCol="0">
            <a:spAutoFit/>
          </a:bodyPr>
          <a:lstStyle/>
          <a:p>
            <a:r>
              <a:rPr lang="en-US" b="1"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Conjuctions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 xmlns:a16="http://schemas.microsoft.com/office/drawing/2014/main" id="{30ED3513-F5E2-498E-9CDD-817C009125B2}"/>
              </a:ext>
            </a:extLst>
          </p:cNvPr>
          <p:cNvSpPr txBox="1"/>
          <p:nvPr/>
        </p:nvSpPr>
        <p:spPr>
          <a:xfrm>
            <a:off x="4117471" y="2800043"/>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07</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 xmlns:a16="http://schemas.microsoft.com/office/drawing/2014/main" id="{30ED3513-F5E2-498E-9CDD-817C009125B2}"/>
              </a:ext>
            </a:extLst>
          </p:cNvPr>
          <p:cNvSpPr txBox="1"/>
          <p:nvPr/>
        </p:nvSpPr>
        <p:spPr>
          <a:xfrm>
            <a:off x="4645308" y="3370743"/>
            <a:ext cx="151553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Sentences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TextBox 37">
            <a:extLst>
              <a:ext uri="{FF2B5EF4-FFF2-40B4-BE49-F238E27FC236}">
                <a16:creationId xmlns="" xmlns:a16="http://schemas.microsoft.com/office/drawing/2014/main" id="{30ED3513-F5E2-498E-9CDD-817C009125B2}"/>
              </a:ext>
            </a:extLst>
          </p:cNvPr>
          <p:cNvSpPr txBox="1"/>
          <p:nvPr/>
        </p:nvSpPr>
        <p:spPr>
          <a:xfrm>
            <a:off x="4117471" y="3386132"/>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08</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 xmlns:a16="http://schemas.microsoft.com/office/drawing/2014/main" id="{30ED3513-F5E2-498E-9CDD-817C009125B2}"/>
              </a:ext>
            </a:extLst>
          </p:cNvPr>
          <p:cNvSpPr txBox="1"/>
          <p:nvPr/>
        </p:nvSpPr>
        <p:spPr>
          <a:xfrm>
            <a:off x="4645308" y="3956832"/>
            <a:ext cx="151553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Phrases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9" name="TextBox 38">
            <a:extLst>
              <a:ext uri="{FF2B5EF4-FFF2-40B4-BE49-F238E27FC236}">
                <a16:creationId xmlns="" xmlns:a16="http://schemas.microsoft.com/office/drawing/2014/main" id="{30ED3513-F5E2-498E-9CDD-817C009125B2}"/>
              </a:ext>
            </a:extLst>
          </p:cNvPr>
          <p:cNvSpPr txBox="1"/>
          <p:nvPr/>
        </p:nvSpPr>
        <p:spPr>
          <a:xfrm>
            <a:off x="4117471" y="3972220"/>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09</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TextBox 27">
            <a:extLst>
              <a:ext uri="{FF2B5EF4-FFF2-40B4-BE49-F238E27FC236}">
                <a16:creationId xmlns="" xmlns:a16="http://schemas.microsoft.com/office/drawing/2014/main" id="{30ED3513-F5E2-498E-9CDD-817C009125B2}"/>
              </a:ext>
            </a:extLst>
          </p:cNvPr>
          <p:cNvSpPr txBox="1"/>
          <p:nvPr/>
        </p:nvSpPr>
        <p:spPr>
          <a:xfrm>
            <a:off x="4645308" y="4542921"/>
            <a:ext cx="151553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Clauses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0" name="TextBox 39">
            <a:extLst>
              <a:ext uri="{FF2B5EF4-FFF2-40B4-BE49-F238E27FC236}">
                <a16:creationId xmlns="" xmlns:a16="http://schemas.microsoft.com/office/drawing/2014/main" id="{30ED3513-F5E2-498E-9CDD-817C009125B2}"/>
              </a:ext>
            </a:extLst>
          </p:cNvPr>
          <p:cNvSpPr txBox="1"/>
          <p:nvPr/>
        </p:nvSpPr>
        <p:spPr>
          <a:xfrm>
            <a:off x="4117471" y="4558310"/>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10</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9" name="TextBox 28">
            <a:extLst>
              <a:ext uri="{FF2B5EF4-FFF2-40B4-BE49-F238E27FC236}">
                <a16:creationId xmlns="" xmlns:a16="http://schemas.microsoft.com/office/drawing/2014/main" id="{30ED3513-F5E2-498E-9CDD-817C009125B2}"/>
              </a:ext>
            </a:extLst>
          </p:cNvPr>
          <p:cNvSpPr txBox="1"/>
          <p:nvPr/>
        </p:nvSpPr>
        <p:spPr>
          <a:xfrm>
            <a:off x="4645307" y="5129010"/>
            <a:ext cx="1515532" cy="276999"/>
          </a:xfrm>
          <a:prstGeom prst="rect">
            <a:avLst/>
          </a:prstGeom>
          <a:noFill/>
          <a:ln>
            <a:noFill/>
          </a:ln>
        </p:spPr>
        <p:txBody>
          <a:bodyPr wrap="square" lIns="0" tIns="0" rIns="0" bIns="0" rtlCol="0">
            <a:spAutoFit/>
          </a:bodyPr>
          <a:lstStyle/>
          <a:p>
            <a:r>
              <a:rPr lang="en-US"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Interjections</a:t>
            </a:r>
            <a:endParaRPr lang="en-US"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1" name="TextBox 40">
            <a:extLst>
              <a:ext uri="{FF2B5EF4-FFF2-40B4-BE49-F238E27FC236}">
                <a16:creationId xmlns="" xmlns:a16="http://schemas.microsoft.com/office/drawing/2014/main" id="{30ED3513-F5E2-498E-9CDD-817C009125B2}"/>
              </a:ext>
            </a:extLst>
          </p:cNvPr>
          <p:cNvSpPr txBox="1"/>
          <p:nvPr/>
        </p:nvSpPr>
        <p:spPr>
          <a:xfrm>
            <a:off x="4117471" y="5144399"/>
            <a:ext cx="402381" cy="246221"/>
          </a:xfrm>
          <a:prstGeom prst="rect">
            <a:avLst/>
          </a:prstGeom>
          <a:noFill/>
          <a:ln>
            <a:noFill/>
          </a:ln>
        </p:spPr>
        <p:txBody>
          <a:bodyPr wrap="square" lIns="0" tIns="0" rIns="0" bIns="0" rtlCol="0">
            <a:spAutoFit/>
          </a:bodyPr>
          <a:lstStyle/>
          <a:p>
            <a:pPr algn="ctr"/>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11</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60117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078980" y="1097277"/>
            <a:ext cx="4358640" cy="57607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26">
            <a:extLst>
              <a:ext uri="{FF2B5EF4-FFF2-40B4-BE49-F238E27FC236}">
                <a16:creationId xmlns="" xmlns:a16="http://schemas.microsoft.com/office/drawing/2014/main" id="{F4BF3FFE-604B-475C-B8B8-62F4A59F1C19}"/>
              </a:ext>
            </a:extLst>
          </p:cNvPr>
          <p:cNvSpPr/>
          <p:nvPr/>
        </p:nvSpPr>
        <p:spPr>
          <a:xfrm>
            <a:off x="8121442" y="2575980"/>
            <a:ext cx="2273716" cy="2262158"/>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Nouns are 'thing' words like 'table and 'chair'. They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are objects,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things you see in everyday life. Proper nouns are places, people's names, or other things like days of the week.</a:t>
            </a:r>
          </a:p>
        </p:txBody>
      </p:sp>
      <p:sp>
        <p:nvSpPr>
          <p:cNvPr id="28" name="TextBox 27">
            <a:extLst>
              <a:ext uri="{FF2B5EF4-FFF2-40B4-BE49-F238E27FC236}">
                <a16:creationId xmlns="" xmlns:a16="http://schemas.microsoft.com/office/drawing/2014/main" id="{72716DAE-2D0F-4E26-90D3-4E51CEE6DC9F}"/>
              </a:ext>
            </a:extLst>
          </p:cNvPr>
          <p:cNvSpPr txBox="1"/>
          <p:nvPr/>
        </p:nvSpPr>
        <p:spPr>
          <a:xfrm rot="16200000">
            <a:off x="-583825" y="3232087"/>
            <a:ext cx="4159770" cy="393826"/>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Nouns</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8121442" y="5240796"/>
            <a:ext cx="2595428" cy="138499"/>
          </a:xfrm>
          <a:prstGeom prst="rect">
            <a:avLst/>
          </a:prstGeom>
          <a:noFill/>
        </p:spPr>
        <p:txBody>
          <a:bodyPr wrap="square" lIns="0" tIns="0" rIns="0" bIns="0" rtlCol="0">
            <a:spAutoFit/>
          </a:bodyPr>
          <a:lstStyle/>
          <a:p>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139759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5AC2FA8D-86BE-47AA-BB59-37BE3D615142}"/>
              </a:ext>
            </a:extLst>
          </p:cNvPr>
          <p:cNvSpPr/>
          <p:nvPr/>
        </p:nvSpPr>
        <p:spPr>
          <a:xfrm>
            <a:off x="6128399" y="2138080"/>
            <a:ext cx="1330879" cy="2092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2" name="Rectangle 11">
            <a:extLst>
              <a:ext uri="{FF2B5EF4-FFF2-40B4-BE49-F238E27FC236}">
                <a16:creationId xmlns="" xmlns:a16="http://schemas.microsoft.com/office/drawing/2014/main" id="{40E3E819-CE0C-4DFA-A7F4-B4A25E12DAB5}"/>
              </a:ext>
            </a:extLst>
          </p:cNvPr>
          <p:cNvSpPr/>
          <p:nvPr/>
        </p:nvSpPr>
        <p:spPr>
          <a:xfrm>
            <a:off x="10861121" y="4743242"/>
            <a:ext cx="1330879" cy="21038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7" name="TextBox 16">
            <a:extLst>
              <a:ext uri="{FF2B5EF4-FFF2-40B4-BE49-F238E27FC236}">
                <a16:creationId xmlns="" xmlns:a16="http://schemas.microsoft.com/office/drawing/2014/main" id="{72716DAE-2D0F-4E26-90D3-4E51CEE6DC9F}"/>
              </a:ext>
            </a:extLst>
          </p:cNvPr>
          <p:cNvSpPr txBox="1"/>
          <p:nvPr/>
        </p:nvSpPr>
        <p:spPr>
          <a:xfrm>
            <a:off x="1187139" y="999790"/>
            <a:ext cx="375412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Pronouns</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grpSp>
        <p:nvGrpSpPr>
          <p:cNvPr id="18" name="Group 17"/>
          <p:cNvGrpSpPr/>
          <p:nvPr/>
        </p:nvGrpSpPr>
        <p:grpSpPr>
          <a:xfrm>
            <a:off x="1187139" y="3726574"/>
            <a:ext cx="3754120" cy="1542933"/>
            <a:chOff x="6873240" y="3698856"/>
            <a:chExt cx="3754120" cy="1542933"/>
          </a:xfrm>
        </p:grpSpPr>
        <p:sp>
          <p:nvSpPr>
            <p:cNvPr id="19" name="Rectangle 18">
              <a:extLst>
                <a:ext uri="{FF2B5EF4-FFF2-40B4-BE49-F238E27FC236}">
                  <a16:creationId xmlns="" xmlns:a16="http://schemas.microsoft.com/office/drawing/2014/main" id="{F4BF3FFE-604B-475C-B8B8-62F4A59F1C19}"/>
                </a:ext>
              </a:extLst>
            </p:cNvPr>
            <p:cNvSpPr/>
            <p:nvPr/>
          </p:nvSpPr>
          <p:spPr>
            <a:xfrm>
              <a:off x="6873240" y="3698856"/>
              <a:ext cx="3754120" cy="692497"/>
            </a:xfrm>
            <a:prstGeom prst="rect">
              <a:avLst/>
            </a:prstGeom>
          </p:spPr>
          <p:txBody>
            <a:bodyPr wrap="square" lIns="0" tIns="0" rIns="0" bIns="0">
              <a:spAutoFit/>
            </a:bodyPr>
            <a:lstStyle/>
            <a:p>
              <a:pPr>
                <a:lnSpc>
                  <a:spcPct val="150000"/>
                </a:lnSpc>
              </a:pPr>
              <a:r>
                <a:rPr lang="en-US" sz="10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 pronoun is traditionally a part of speech in grammar, though many modern linguists call it a type of noun. In English, pronouns are words such as me, she, his, them, herself, each other, it, what</a:t>
              </a:r>
            </a:p>
          </p:txBody>
        </p:sp>
        <p:sp>
          <p:nvSpPr>
            <p:cNvPr id="20" name="Rectangle 19">
              <a:extLst>
                <a:ext uri="{FF2B5EF4-FFF2-40B4-BE49-F238E27FC236}">
                  <a16:creationId xmlns="" xmlns:a16="http://schemas.microsoft.com/office/drawing/2014/main" id="{F4BF3FFE-604B-475C-B8B8-62F4A59F1C19}"/>
                </a:ext>
              </a:extLst>
            </p:cNvPr>
            <p:cNvSpPr/>
            <p:nvPr/>
          </p:nvSpPr>
          <p:spPr>
            <a:xfrm>
              <a:off x="6873240" y="4549292"/>
              <a:ext cx="3754120" cy="692497"/>
            </a:xfrm>
            <a:prstGeom prst="rect">
              <a:avLst/>
            </a:prstGeom>
          </p:spPr>
          <p:txBody>
            <a:bodyPr wrap="square" lIns="0" tIns="0" rIns="0" bIns="0">
              <a:spAutoFit/>
            </a:bodyPr>
            <a:lstStyle/>
            <a:p>
              <a:pPr>
                <a:lnSpc>
                  <a:spcPct val="150000"/>
                </a:lnSpc>
              </a:pPr>
              <a:r>
                <a:rPr lang="en-US" sz="10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Pronouns are often used to take the place of a noun, when that noun is understood (has already been named), to avoid repeating it. For example, instead of saying</a:t>
              </a:r>
            </a:p>
          </p:txBody>
        </p:sp>
      </p:grpSp>
      <p:sp>
        <p:nvSpPr>
          <p:cNvPr id="14" name="TextBox 13">
            <a:extLst>
              <a:ext uri="{FF2B5EF4-FFF2-40B4-BE49-F238E27FC236}">
                <a16:creationId xmlns:a16="http://schemas.microsoft.com/office/drawing/2014/main" xmlns="" id="{8FBF41CB-6463-4005-8A4D-560472813926}"/>
              </a:ext>
            </a:extLst>
          </p:cNvPr>
          <p:cNvSpPr txBox="1"/>
          <p:nvPr/>
        </p:nvSpPr>
        <p:spPr>
          <a:xfrm>
            <a:off x="8064330" y="999790"/>
            <a:ext cx="2595428" cy="138499"/>
          </a:xfrm>
          <a:prstGeom prst="rect">
            <a:avLst/>
          </a:prstGeom>
          <a:noFill/>
        </p:spPr>
        <p:txBody>
          <a:bodyPr wrap="square" lIns="0" tIns="0" rIns="0" bIns="0" rtlCol="0">
            <a:spAutoFit/>
          </a:bodyPr>
          <a:lstStyle/>
          <a:p>
            <a:pPr algn="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956902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6017" y="672464"/>
            <a:ext cx="3731671" cy="5513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TextBox 9">
            <a:extLst>
              <a:ext uri="{FF2B5EF4-FFF2-40B4-BE49-F238E27FC236}">
                <a16:creationId xmlns:a16="http://schemas.microsoft.com/office/drawing/2014/main" xmlns="" id="{72716DAE-2D0F-4E26-90D3-4E51CEE6DC9F}"/>
              </a:ext>
            </a:extLst>
          </p:cNvPr>
          <p:cNvSpPr txBox="1"/>
          <p:nvPr/>
        </p:nvSpPr>
        <p:spPr>
          <a:xfrm>
            <a:off x="7537993" y="1429477"/>
            <a:ext cx="3333749"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tx2">
                    <a:lumMod val="85000"/>
                    <a:lumOff val="15000"/>
                  </a:schemeClr>
                </a:solidFill>
                <a:latin typeface="Gudea" panose="02000000000000000000" pitchFamily="50" charset="0"/>
              </a:rPr>
              <a:t>Verbs</a:t>
            </a:r>
          </a:p>
        </p:txBody>
      </p:sp>
      <p:sp>
        <p:nvSpPr>
          <p:cNvPr id="11" name="Rectangle 10">
            <a:extLst>
              <a:ext uri="{FF2B5EF4-FFF2-40B4-BE49-F238E27FC236}">
                <a16:creationId xmlns:a16="http://schemas.microsoft.com/office/drawing/2014/main" xmlns="" id="{F4BF3FFE-604B-475C-B8B8-62F4A59F1C19}"/>
              </a:ext>
            </a:extLst>
          </p:cNvPr>
          <p:cNvSpPr/>
          <p:nvPr/>
        </p:nvSpPr>
        <p:spPr>
          <a:xfrm>
            <a:off x="7537993" y="1890472"/>
            <a:ext cx="3333749" cy="662104"/>
          </a:xfrm>
          <a:prstGeom prst="rect">
            <a:avLst/>
          </a:prstGeom>
        </p:spPr>
        <p:txBody>
          <a:bodyPr wrap="square" lIns="0" tIns="0" rIns="0" bIns="0">
            <a:spAutoFit/>
          </a:bodyPr>
          <a:lstStyle/>
          <a:p>
            <a:pPr>
              <a:lnSpc>
                <a:spcPct val="150000"/>
              </a:lnSpc>
            </a:pPr>
            <a:r>
              <a:rPr lang="en-US" sz="10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Verbs describe actions and states. Action: "John threw the ball". State: "I am worried". The basic verb form is called the infinitive. The infinitive for existence is "to be".</a:t>
            </a:r>
          </a:p>
        </p:txBody>
      </p:sp>
      <p:sp>
        <p:nvSpPr>
          <p:cNvPr id="12" name="TextBox 11">
            <a:extLst>
              <a:ext uri="{FF2B5EF4-FFF2-40B4-BE49-F238E27FC236}">
                <a16:creationId xmlns="" xmlns:a16="http://schemas.microsoft.com/office/drawing/2014/main" id="{30ED3513-F5E2-498E-9CDD-817C009125B2}"/>
              </a:ext>
            </a:extLst>
          </p:cNvPr>
          <p:cNvSpPr txBox="1"/>
          <p:nvPr/>
        </p:nvSpPr>
        <p:spPr>
          <a:xfrm>
            <a:off x="7537993" y="3076314"/>
            <a:ext cx="2784507" cy="738664"/>
          </a:xfrm>
          <a:prstGeom prst="rect">
            <a:avLst/>
          </a:prstGeom>
          <a:noFill/>
          <a:ln>
            <a:noFill/>
          </a:ln>
        </p:spPr>
        <p:txBody>
          <a:bodyPr wrap="square" lIns="0" tIns="0" rIns="0" bIns="0" rtlCol="0">
            <a:spAutoFit/>
          </a:bodyPr>
          <a:lstStyle/>
          <a:p>
            <a:pPr>
              <a:lnSpc>
                <a:spcPct val="150000"/>
              </a:lnSpc>
            </a:pPr>
            <a:r>
              <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Variations of the infinitive create verb </a:t>
            </a:r>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tenses</a:t>
            </a:r>
            <a:r>
              <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13" name="TextBox 12">
            <a:extLst>
              <a:ext uri="{FF2B5EF4-FFF2-40B4-BE49-F238E27FC236}">
                <a16:creationId xmlns="" xmlns:a16="http://schemas.microsoft.com/office/drawing/2014/main" id="{30ED3513-F5E2-498E-9CDD-817C009125B2}"/>
              </a:ext>
            </a:extLst>
          </p:cNvPr>
          <p:cNvSpPr txBox="1"/>
          <p:nvPr/>
        </p:nvSpPr>
        <p:spPr>
          <a:xfrm>
            <a:off x="7977809" y="4134286"/>
            <a:ext cx="2344691" cy="246221"/>
          </a:xfrm>
          <a:prstGeom prst="rect">
            <a:avLst/>
          </a:prstGeom>
          <a:noFill/>
          <a:ln>
            <a:noFill/>
          </a:ln>
        </p:spPr>
        <p:txBody>
          <a:bodyPr wrap="square" lIns="0" tIns="0" rIns="0" bIns="0" rtlCol="0">
            <a:spAutoFit/>
          </a:bodyPr>
          <a:lstStyle/>
          <a:p>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Past Tense</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7977809" y="4699815"/>
            <a:ext cx="2344691" cy="246221"/>
          </a:xfrm>
          <a:prstGeom prst="rect">
            <a:avLst/>
          </a:prstGeom>
          <a:noFill/>
          <a:ln>
            <a:noFill/>
          </a:ln>
        </p:spPr>
        <p:txBody>
          <a:bodyPr wrap="square" lIns="0" tIns="0" rIns="0" bIns="0" rtlCol="0">
            <a:spAutoFit/>
          </a:bodyPr>
          <a:lstStyle/>
          <a:p>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Present Tense</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8" name="TextBox 17">
            <a:extLst>
              <a:ext uri="{FF2B5EF4-FFF2-40B4-BE49-F238E27FC236}">
                <a16:creationId xmlns="" xmlns:a16="http://schemas.microsoft.com/office/drawing/2014/main" id="{30ED3513-F5E2-498E-9CDD-817C009125B2}"/>
              </a:ext>
            </a:extLst>
          </p:cNvPr>
          <p:cNvSpPr txBox="1"/>
          <p:nvPr/>
        </p:nvSpPr>
        <p:spPr>
          <a:xfrm>
            <a:off x="7977809" y="5265345"/>
            <a:ext cx="2344691" cy="246221"/>
          </a:xfrm>
          <a:prstGeom prst="rect">
            <a:avLst/>
          </a:prstGeom>
          <a:noFill/>
          <a:ln>
            <a:noFill/>
          </a:ln>
        </p:spPr>
        <p:txBody>
          <a:bodyPr wrap="square" lIns="0" tIns="0" rIns="0" bIns="0" rtlCol="0">
            <a:spAutoFit/>
          </a:bodyPr>
          <a:lstStyle/>
          <a:p>
            <a:r>
              <a:rPr lang="en-US" sz="1600" b="1"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Future Tense</a:t>
            </a:r>
            <a:endParaRPr lang="en-US" sz="1600" b="1"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ChangeArrowheads="1"/>
          </p:cNvSpPr>
          <p:nvPr/>
        </p:nvSpPr>
        <p:spPr bwMode="auto">
          <a:xfrm>
            <a:off x="7537993" y="5277071"/>
            <a:ext cx="222766" cy="222766"/>
          </a:xfrm>
          <a:custGeom>
            <a:avLst/>
            <a:gdLst>
              <a:gd name="T0" fmla="*/ 699 w 1050"/>
              <a:gd name="T1" fmla="*/ 437 h 1050"/>
              <a:gd name="T2" fmla="*/ 699 w 1050"/>
              <a:gd name="T3" fmla="*/ 350 h 1050"/>
              <a:gd name="T4" fmla="*/ 585 w 1050"/>
              <a:gd name="T5" fmla="*/ 232 h 1050"/>
              <a:gd name="T6" fmla="*/ 350 w 1050"/>
              <a:gd name="T7" fmla="*/ 232 h 1050"/>
              <a:gd name="T8" fmla="*/ 350 w 1050"/>
              <a:gd name="T9" fmla="*/ 350 h 1050"/>
              <a:gd name="T10" fmla="*/ 585 w 1050"/>
              <a:gd name="T11" fmla="*/ 350 h 1050"/>
              <a:gd name="T12" fmla="*/ 585 w 1050"/>
              <a:gd name="T13" fmla="*/ 467 h 1050"/>
              <a:gd name="T14" fmla="*/ 467 w 1050"/>
              <a:gd name="T15" fmla="*/ 467 h 1050"/>
              <a:gd name="T16" fmla="*/ 467 w 1050"/>
              <a:gd name="T17" fmla="*/ 582 h 1050"/>
              <a:gd name="T18" fmla="*/ 585 w 1050"/>
              <a:gd name="T19" fmla="*/ 582 h 1050"/>
              <a:gd name="T20" fmla="*/ 585 w 1050"/>
              <a:gd name="T21" fmla="*/ 700 h 1050"/>
              <a:gd name="T22" fmla="*/ 350 w 1050"/>
              <a:gd name="T23" fmla="*/ 700 h 1050"/>
              <a:gd name="T24" fmla="*/ 350 w 1050"/>
              <a:gd name="T25" fmla="*/ 817 h 1050"/>
              <a:gd name="T26" fmla="*/ 585 w 1050"/>
              <a:gd name="T27" fmla="*/ 817 h 1050"/>
              <a:gd name="T28" fmla="*/ 699 w 1050"/>
              <a:gd name="T29" fmla="*/ 700 h 1050"/>
              <a:gd name="T30" fmla="*/ 699 w 1050"/>
              <a:gd name="T31" fmla="*/ 612 h 1050"/>
              <a:gd name="T32" fmla="*/ 612 w 1050"/>
              <a:gd name="T33" fmla="*/ 525 h 1050"/>
              <a:gd name="T34" fmla="*/ 699 w 1050"/>
              <a:gd name="T35" fmla="*/ 437 h 1050"/>
              <a:gd name="T36" fmla="*/ 935 w 1050"/>
              <a:gd name="T37" fmla="*/ 0 h 1050"/>
              <a:gd name="T38" fmla="*/ 1049 w 1050"/>
              <a:gd name="T39" fmla="*/ 118 h 1050"/>
              <a:gd name="T40" fmla="*/ 1049 w 1050"/>
              <a:gd name="T41" fmla="*/ 932 h 1050"/>
              <a:gd name="T42" fmla="*/ 935 w 1050"/>
              <a:gd name="T43" fmla="*/ 1049 h 1050"/>
              <a:gd name="T44" fmla="*/ 117 w 1050"/>
              <a:gd name="T45" fmla="*/ 1049 h 1050"/>
              <a:gd name="T46" fmla="*/ 0 w 1050"/>
              <a:gd name="T47" fmla="*/ 932 h 1050"/>
              <a:gd name="T48" fmla="*/ 0 w 1050"/>
              <a:gd name="T49" fmla="*/ 118 h 1050"/>
              <a:gd name="T50" fmla="*/ 117 w 1050"/>
              <a:gd name="T51" fmla="*/ 0 h 1050"/>
              <a:gd name="T52" fmla="*/ 935 w 1050"/>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0" h="1050">
                <a:moveTo>
                  <a:pt x="699" y="437"/>
                </a:moveTo>
                <a:lnTo>
                  <a:pt x="699" y="350"/>
                </a:lnTo>
                <a:cubicBezTo>
                  <a:pt x="699" y="284"/>
                  <a:pt x="648" y="232"/>
                  <a:pt x="585" y="232"/>
                </a:cubicBezTo>
                <a:lnTo>
                  <a:pt x="350" y="232"/>
                </a:lnTo>
                <a:lnTo>
                  <a:pt x="350" y="350"/>
                </a:lnTo>
                <a:lnTo>
                  <a:pt x="585" y="350"/>
                </a:lnTo>
                <a:lnTo>
                  <a:pt x="585" y="467"/>
                </a:lnTo>
                <a:lnTo>
                  <a:pt x="467" y="467"/>
                </a:lnTo>
                <a:lnTo>
                  <a:pt x="467" y="582"/>
                </a:lnTo>
                <a:lnTo>
                  <a:pt x="585" y="582"/>
                </a:lnTo>
                <a:lnTo>
                  <a:pt x="585" y="700"/>
                </a:lnTo>
                <a:lnTo>
                  <a:pt x="350" y="700"/>
                </a:lnTo>
                <a:lnTo>
                  <a:pt x="350" y="817"/>
                </a:lnTo>
                <a:lnTo>
                  <a:pt x="585" y="817"/>
                </a:lnTo>
                <a:cubicBezTo>
                  <a:pt x="648" y="817"/>
                  <a:pt x="699" y="765"/>
                  <a:pt x="699" y="700"/>
                </a:cubicBezTo>
                <a:lnTo>
                  <a:pt x="699" y="612"/>
                </a:lnTo>
                <a:cubicBezTo>
                  <a:pt x="699" y="563"/>
                  <a:pt x="661" y="525"/>
                  <a:pt x="612" y="525"/>
                </a:cubicBezTo>
                <a:cubicBezTo>
                  <a:pt x="661" y="525"/>
                  <a:pt x="699" y="487"/>
                  <a:pt x="699" y="437"/>
                </a:cubicBezTo>
                <a:close/>
                <a:moveTo>
                  <a:pt x="935" y="0"/>
                </a:moveTo>
                <a:cubicBezTo>
                  <a:pt x="997" y="0"/>
                  <a:pt x="1049" y="55"/>
                  <a:pt x="1049" y="118"/>
                </a:cubicBezTo>
                <a:lnTo>
                  <a:pt x="1049" y="932"/>
                </a:lnTo>
                <a:cubicBezTo>
                  <a:pt x="1049" y="995"/>
                  <a:pt x="997" y="1049"/>
                  <a:pt x="935" y="1049"/>
                </a:cubicBezTo>
                <a:lnTo>
                  <a:pt x="117" y="1049"/>
                </a:lnTo>
                <a:cubicBezTo>
                  <a:pt x="55" y="1049"/>
                  <a:pt x="0" y="995"/>
                  <a:pt x="0" y="932"/>
                </a:cubicBezTo>
                <a:lnTo>
                  <a:pt x="0" y="118"/>
                </a:lnTo>
                <a:cubicBezTo>
                  <a:pt x="0" y="55"/>
                  <a:pt x="55" y="0"/>
                  <a:pt x="117" y="0"/>
                </a:cubicBezTo>
                <a:lnTo>
                  <a:pt x="935" y="0"/>
                </a:lnTo>
                <a:close/>
              </a:path>
            </a:pathLst>
          </a:custGeom>
          <a:solidFill>
            <a:schemeClr val="tx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7537993" y="4711542"/>
            <a:ext cx="222766" cy="222766"/>
          </a:xfrm>
          <a:custGeom>
            <a:avLst/>
            <a:gdLst>
              <a:gd name="T0" fmla="*/ 699 w 1050"/>
              <a:gd name="T1" fmla="*/ 468 h 1051"/>
              <a:gd name="T2" fmla="*/ 699 w 1050"/>
              <a:gd name="T3" fmla="*/ 350 h 1051"/>
              <a:gd name="T4" fmla="*/ 582 w 1050"/>
              <a:gd name="T5" fmla="*/ 233 h 1051"/>
              <a:gd name="T6" fmla="*/ 350 w 1050"/>
              <a:gd name="T7" fmla="*/ 233 h 1051"/>
              <a:gd name="T8" fmla="*/ 350 w 1050"/>
              <a:gd name="T9" fmla="*/ 350 h 1051"/>
              <a:gd name="T10" fmla="*/ 582 w 1050"/>
              <a:gd name="T11" fmla="*/ 350 h 1051"/>
              <a:gd name="T12" fmla="*/ 582 w 1050"/>
              <a:gd name="T13" fmla="*/ 468 h 1051"/>
              <a:gd name="T14" fmla="*/ 467 w 1050"/>
              <a:gd name="T15" fmla="*/ 468 h 1051"/>
              <a:gd name="T16" fmla="*/ 350 w 1050"/>
              <a:gd name="T17" fmla="*/ 583 h 1051"/>
              <a:gd name="T18" fmla="*/ 350 w 1050"/>
              <a:gd name="T19" fmla="*/ 818 h 1051"/>
              <a:gd name="T20" fmla="*/ 699 w 1050"/>
              <a:gd name="T21" fmla="*/ 818 h 1051"/>
              <a:gd name="T22" fmla="*/ 699 w 1050"/>
              <a:gd name="T23" fmla="*/ 700 h 1051"/>
              <a:gd name="T24" fmla="*/ 467 w 1050"/>
              <a:gd name="T25" fmla="*/ 700 h 1051"/>
              <a:gd name="T26" fmla="*/ 467 w 1050"/>
              <a:gd name="T27" fmla="*/ 583 h 1051"/>
              <a:gd name="T28" fmla="*/ 582 w 1050"/>
              <a:gd name="T29" fmla="*/ 583 h 1051"/>
              <a:gd name="T30" fmla="*/ 699 w 1050"/>
              <a:gd name="T31" fmla="*/ 468 h 1051"/>
              <a:gd name="T32" fmla="*/ 932 w 1050"/>
              <a:gd name="T33" fmla="*/ 0 h 1051"/>
              <a:gd name="T34" fmla="*/ 1049 w 1050"/>
              <a:gd name="T35" fmla="*/ 118 h 1051"/>
              <a:gd name="T36" fmla="*/ 1049 w 1050"/>
              <a:gd name="T37" fmla="*/ 932 h 1051"/>
              <a:gd name="T38" fmla="*/ 932 w 1050"/>
              <a:gd name="T39" fmla="*/ 1050 h 1051"/>
              <a:gd name="T40" fmla="*/ 117 w 1050"/>
              <a:gd name="T41" fmla="*/ 1050 h 1051"/>
              <a:gd name="T42" fmla="*/ 0 w 1050"/>
              <a:gd name="T43" fmla="*/ 932 h 1051"/>
              <a:gd name="T44" fmla="*/ 0 w 1050"/>
              <a:gd name="T45" fmla="*/ 118 h 1051"/>
              <a:gd name="T46" fmla="*/ 117 w 1050"/>
              <a:gd name="T47" fmla="*/ 0 h 1051"/>
              <a:gd name="T48" fmla="*/ 932 w 105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1">
                <a:moveTo>
                  <a:pt x="699" y="468"/>
                </a:moveTo>
                <a:lnTo>
                  <a:pt x="699" y="350"/>
                </a:lnTo>
                <a:cubicBezTo>
                  <a:pt x="699" y="285"/>
                  <a:pt x="645" y="233"/>
                  <a:pt x="582" y="233"/>
                </a:cubicBezTo>
                <a:lnTo>
                  <a:pt x="350" y="233"/>
                </a:lnTo>
                <a:lnTo>
                  <a:pt x="350" y="350"/>
                </a:lnTo>
                <a:lnTo>
                  <a:pt x="582" y="350"/>
                </a:lnTo>
                <a:lnTo>
                  <a:pt x="582" y="468"/>
                </a:lnTo>
                <a:lnTo>
                  <a:pt x="467" y="468"/>
                </a:lnTo>
                <a:cubicBezTo>
                  <a:pt x="404" y="468"/>
                  <a:pt x="350" y="517"/>
                  <a:pt x="350" y="583"/>
                </a:cubicBezTo>
                <a:lnTo>
                  <a:pt x="350" y="818"/>
                </a:lnTo>
                <a:lnTo>
                  <a:pt x="699" y="818"/>
                </a:lnTo>
                <a:lnTo>
                  <a:pt x="699" y="700"/>
                </a:lnTo>
                <a:lnTo>
                  <a:pt x="467" y="700"/>
                </a:lnTo>
                <a:lnTo>
                  <a:pt x="467" y="583"/>
                </a:lnTo>
                <a:lnTo>
                  <a:pt x="582" y="583"/>
                </a:lnTo>
                <a:cubicBezTo>
                  <a:pt x="645" y="583"/>
                  <a:pt x="699" y="533"/>
                  <a:pt x="699" y="468"/>
                </a:cubicBezTo>
                <a:close/>
                <a:moveTo>
                  <a:pt x="932" y="0"/>
                </a:moveTo>
                <a:cubicBezTo>
                  <a:pt x="995" y="0"/>
                  <a:pt x="1049" y="55"/>
                  <a:pt x="1049" y="118"/>
                </a:cubicBezTo>
                <a:lnTo>
                  <a:pt x="1049" y="932"/>
                </a:lnTo>
                <a:cubicBezTo>
                  <a:pt x="1049"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tx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37993" y="4146013"/>
            <a:ext cx="222766" cy="222766"/>
          </a:xfrm>
          <a:custGeom>
            <a:avLst/>
            <a:gdLst>
              <a:gd name="T0" fmla="*/ 642 w 1050"/>
              <a:gd name="T1" fmla="*/ 818 h 1051"/>
              <a:gd name="T2" fmla="*/ 642 w 1050"/>
              <a:gd name="T3" fmla="*/ 233 h 1051"/>
              <a:gd name="T4" fmla="*/ 407 w 1050"/>
              <a:gd name="T5" fmla="*/ 233 h 1051"/>
              <a:gd name="T6" fmla="*/ 407 w 1050"/>
              <a:gd name="T7" fmla="*/ 350 h 1051"/>
              <a:gd name="T8" fmla="*/ 524 w 1050"/>
              <a:gd name="T9" fmla="*/ 350 h 1051"/>
              <a:gd name="T10" fmla="*/ 524 w 1050"/>
              <a:gd name="T11" fmla="*/ 818 h 1051"/>
              <a:gd name="T12" fmla="*/ 642 w 1050"/>
              <a:gd name="T13" fmla="*/ 818 h 1051"/>
              <a:gd name="T14" fmla="*/ 931 w 1050"/>
              <a:gd name="T15" fmla="*/ 0 h 1051"/>
              <a:gd name="T16" fmla="*/ 1049 w 1050"/>
              <a:gd name="T17" fmla="*/ 118 h 1051"/>
              <a:gd name="T18" fmla="*/ 1049 w 1050"/>
              <a:gd name="T19" fmla="*/ 932 h 1051"/>
              <a:gd name="T20" fmla="*/ 931 w 1050"/>
              <a:gd name="T21" fmla="*/ 1050 h 1051"/>
              <a:gd name="T22" fmla="*/ 117 w 1050"/>
              <a:gd name="T23" fmla="*/ 1050 h 1051"/>
              <a:gd name="T24" fmla="*/ 0 w 1050"/>
              <a:gd name="T25" fmla="*/ 932 h 1051"/>
              <a:gd name="T26" fmla="*/ 0 w 1050"/>
              <a:gd name="T27" fmla="*/ 118 h 1051"/>
              <a:gd name="T28" fmla="*/ 117 w 1050"/>
              <a:gd name="T29" fmla="*/ 0 h 1051"/>
              <a:gd name="T30" fmla="*/ 931 w 1050"/>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051">
                <a:moveTo>
                  <a:pt x="642" y="818"/>
                </a:moveTo>
                <a:lnTo>
                  <a:pt x="642" y="233"/>
                </a:lnTo>
                <a:lnTo>
                  <a:pt x="407" y="233"/>
                </a:lnTo>
                <a:lnTo>
                  <a:pt x="407" y="350"/>
                </a:lnTo>
                <a:lnTo>
                  <a:pt x="524" y="350"/>
                </a:lnTo>
                <a:lnTo>
                  <a:pt x="524" y="818"/>
                </a:lnTo>
                <a:lnTo>
                  <a:pt x="642" y="818"/>
                </a:lnTo>
                <a:close/>
                <a:moveTo>
                  <a:pt x="931" y="0"/>
                </a:moveTo>
                <a:cubicBezTo>
                  <a:pt x="994" y="0"/>
                  <a:pt x="1049" y="55"/>
                  <a:pt x="1049" y="118"/>
                </a:cubicBezTo>
                <a:lnTo>
                  <a:pt x="1049" y="932"/>
                </a:lnTo>
                <a:cubicBezTo>
                  <a:pt x="1049" y="995"/>
                  <a:pt x="994" y="1050"/>
                  <a:pt x="931" y="1050"/>
                </a:cubicBezTo>
                <a:lnTo>
                  <a:pt x="117" y="1050"/>
                </a:lnTo>
                <a:cubicBezTo>
                  <a:pt x="54" y="1050"/>
                  <a:pt x="0" y="995"/>
                  <a:pt x="0" y="932"/>
                </a:cubicBezTo>
                <a:lnTo>
                  <a:pt x="0" y="118"/>
                </a:lnTo>
                <a:cubicBezTo>
                  <a:pt x="0" y="55"/>
                  <a:pt x="54" y="0"/>
                  <a:pt x="117" y="0"/>
                </a:cubicBezTo>
                <a:lnTo>
                  <a:pt x="931" y="0"/>
                </a:lnTo>
                <a:close/>
              </a:path>
            </a:pathLst>
          </a:custGeom>
          <a:solidFill>
            <a:schemeClr val="tx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198015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mmar">
      <a:dk1>
        <a:srgbClr val="72878E"/>
      </a:dk1>
      <a:lt1>
        <a:sysClr val="window" lastClr="FFFFFF"/>
      </a:lt1>
      <a:dk2>
        <a:srgbClr val="000000"/>
      </a:dk2>
      <a:lt2>
        <a:srgbClr val="F8F8F8"/>
      </a:lt2>
      <a:accent1>
        <a:srgbClr val="D5DBDD"/>
      </a:accent1>
      <a:accent2>
        <a:srgbClr val="BFB1A1"/>
      </a:accent2>
      <a:accent3>
        <a:srgbClr val="E0D9D2"/>
      </a:accent3>
      <a:accent4>
        <a:srgbClr val="414141"/>
      </a:accent4>
      <a:accent5>
        <a:srgbClr val="414141"/>
      </a:accent5>
      <a:accent6>
        <a:srgbClr val="EAD7C0"/>
      </a:accent6>
      <a:hlink>
        <a:srgbClr val="5F5F5F"/>
      </a:hlink>
      <a:folHlink>
        <a:srgbClr val="919191"/>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53389</TotalTime>
  <Words>662</Words>
  <Application>Microsoft Macintosh PowerPoint</Application>
  <PresentationFormat>Widescreen</PresentationFormat>
  <Paragraphs>149</Paragraphs>
  <Slides>42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Calibri</vt:lpstr>
      <vt:lpstr>Gudea</vt:lpstr>
      <vt:lpstr>Lato</vt:lpstr>
      <vt:lpstr>PT Sans</vt:lpstr>
      <vt:lpstr>SimSun</vt:lpstr>
      <vt:lpstr>Source Serif Pro</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 Pastika Bagya</dc:creator>
  <cp:lastModifiedBy>Budi Nusyirwan</cp:lastModifiedBy>
  <cp:revision>2935</cp:revision>
  <dcterms:created xsi:type="dcterms:W3CDTF">2018-11-21T06:39:41Z</dcterms:created>
  <dcterms:modified xsi:type="dcterms:W3CDTF">2020-10-27T04:47:07Z</dcterms:modified>
</cp:coreProperties>
</file>