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6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LUYÖN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TËP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CHUNG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2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" t="15804" r="61239" b="73769"/>
          <a:stretch/>
        </p:blipFill>
        <p:spPr>
          <a:xfrm>
            <a:off x="0" y="0"/>
            <a:ext cx="3733800" cy="181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dirty="0"/>
          </a:p>
        </p:txBody>
      </p:sp>
      <p:grpSp>
        <p:nvGrpSpPr>
          <p:cNvPr id="7" name="Group 6"/>
          <p:cNvGrpSpPr/>
          <p:nvPr/>
        </p:nvGrpSpPr>
        <p:grpSpPr>
          <a:xfrm>
            <a:off x="2209800" y="1796170"/>
            <a:ext cx="4846887" cy="4666677"/>
            <a:chOff x="2844189" y="1810323"/>
            <a:chExt cx="4846887" cy="46666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69" t="13199" r="46835" b="59140"/>
            <a:stretch/>
          </p:blipFill>
          <p:spPr>
            <a:xfrm>
              <a:off x="3962400" y="1810323"/>
              <a:ext cx="3728676" cy="46574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48" t="14535" r="64821" b="59140"/>
            <a:stretch/>
          </p:blipFill>
          <p:spPr>
            <a:xfrm>
              <a:off x="2844189" y="2044431"/>
              <a:ext cx="2794611" cy="4432569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5075904" y="3382296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/>
          <p:cNvSpPr txBox="1"/>
          <p:nvPr/>
        </p:nvSpPr>
        <p:spPr>
          <a:xfrm>
            <a:off x="5156510" y="328643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5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70477" y="4955457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5151083" y="485959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9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1</a:t>
            </a:r>
            <a:endParaRPr lang="vi-VN" sz="72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845580" y="267029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14" name="Title 6"/>
          <p:cNvSpPr txBox="1">
            <a:spLocks/>
          </p:cNvSpPr>
          <p:nvPr/>
        </p:nvSpPr>
        <p:spPr>
          <a:xfrm>
            <a:off x="1607580" y="140112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64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6" t="12545" r="2034" b="59756"/>
          <a:stretch/>
        </p:blipFill>
        <p:spPr>
          <a:xfrm>
            <a:off x="1905000" y="990600"/>
            <a:ext cx="5088366" cy="5029200"/>
          </a:xfrm>
        </p:spPr>
      </p:pic>
      <p:sp>
        <p:nvSpPr>
          <p:cNvPr id="5" name="Rounded Rectangle 4"/>
          <p:cNvSpPr/>
          <p:nvPr/>
        </p:nvSpPr>
        <p:spPr>
          <a:xfrm>
            <a:off x="4760298" y="1238865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4840904" y="11430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4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60298" y="2878328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4840904" y="2782463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8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64240" y="4559709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/>
          <p:cNvSpPr txBox="1"/>
          <p:nvPr/>
        </p:nvSpPr>
        <p:spPr>
          <a:xfrm>
            <a:off x="4844846" y="44638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1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2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46022" r="4100" b="12472"/>
          <a:stretch/>
        </p:blipFill>
        <p:spPr>
          <a:xfrm>
            <a:off x="1066800" y="524716"/>
            <a:ext cx="7162800" cy="420188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2</a:t>
            </a:r>
            <a:endParaRPr lang="vi-VN" sz="7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45580" y="267029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607580" y="140112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3" t="87097" r="67780" b="6452"/>
          <a:stretch/>
        </p:blipFill>
        <p:spPr>
          <a:xfrm>
            <a:off x="1115970" y="5102942"/>
            <a:ext cx="1440420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4" t="87331" r="47261" b="6218"/>
          <a:stretch/>
        </p:blipFill>
        <p:spPr>
          <a:xfrm>
            <a:off x="3352800" y="5105400"/>
            <a:ext cx="1111039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6" t="88111" r="26899" b="5438"/>
          <a:stretch/>
        </p:blipFill>
        <p:spPr>
          <a:xfrm>
            <a:off x="5279919" y="5105400"/>
            <a:ext cx="1111039" cy="1219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5" t="86862" r="5148" b="6687"/>
          <a:stretch/>
        </p:blipFill>
        <p:spPr>
          <a:xfrm>
            <a:off x="7479896" y="5029200"/>
            <a:ext cx="1130704" cy="12192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67768" y="5486400"/>
            <a:ext cx="684000" cy="68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2676174" y="5477226"/>
            <a:ext cx="684000" cy="68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ounded Rectangle 13"/>
          <p:cNvSpPr/>
          <p:nvPr/>
        </p:nvSpPr>
        <p:spPr>
          <a:xfrm>
            <a:off x="4534800" y="5477226"/>
            <a:ext cx="684000" cy="68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ounded Rectangle 14"/>
          <p:cNvSpPr/>
          <p:nvPr/>
        </p:nvSpPr>
        <p:spPr>
          <a:xfrm>
            <a:off x="6795896" y="5477226"/>
            <a:ext cx="684000" cy="68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/>
          <p:cNvSpPr txBox="1"/>
          <p:nvPr/>
        </p:nvSpPr>
        <p:spPr>
          <a:xfrm>
            <a:off x="479690" y="541020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3</a:t>
            </a:r>
            <a:endParaRPr lang="vi-VN" sz="48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69548" y="541020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8</a:t>
            </a:r>
            <a:endParaRPr lang="vi-VN" sz="48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28174" y="538299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1</a:t>
            </a:r>
            <a:endParaRPr lang="vi-VN" sz="48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89270" y="538553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5</a:t>
            </a:r>
            <a:endParaRPr lang="vi-VN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0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3</a:t>
            </a:r>
            <a:endParaRPr lang="vi-VN" sz="7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45580" y="267029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607580" y="140112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t="7652" r="47236" b="58493"/>
          <a:stretch/>
        </p:blipFill>
        <p:spPr>
          <a:xfrm>
            <a:off x="2112847" y="638648"/>
            <a:ext cx="5188974" cy="548227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938252" y="2976717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/>
          <p:cNvSpPr txBox="1"/>
          <p:nvPr/>
        </p:nvSpPr>
        <p:spPr>
          <a:xfrm>
            <a:off x="5018858" y="28808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5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95994" y="4134465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3276600" y="40386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7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88858" y="518160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5569464" y="508573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</a:rPr>
              <a:t>9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9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3" t="7742" r="6394" b="58279"/>
          <a:stretch/>
        </p:blipFill>
        <p:spPr>
          <a:xfrm>
            <a:off x="1905000" y="76200"/>
            <a:ext cx="5334000" cy="633662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200400" y="3212624"/>
            <a:ext cx="734450" cy="673576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3281005" y="3116759"/>
            <a:ext cx="566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2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19795" y="4591665"/>
            <a:ext cx="734450" cy="673576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3200400" y="4495800"/>
            <a:ext cx="566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3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267200" y="4976385"/>
            <a:ext cx="734450" cy="673576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/>
          <p:cNvSpPr txBox="1"/>
          <p:nvPr/>
        </p:nvSpPr>
        <p:spPr>
          <a:xfrm>
            <a:off x="4347805" y="4880520"/>
            <a:ext cx="566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4</a:t>
            </a:r>
            <a:endParaRPr lang="vi-VN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4</a:t>
            </a:r>
            <a:endParaRPr lang="vi-VN" sz="7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" t="50503" r="7957" b="29389"/>
          <a:stretch/>
        </p:blipFill>
        <p:spPr>
          <a:xfrm>
            <a:off x="-685800" y="2590800"/>
            <a:ext cx="10284959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2438" y="1120914"/>
            <a:ext cx="7328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a) </a:t>
            </a:r>
            <a:r>
              <a:rPr lang="en-US" sz="4000" b="1" dirty="0" err="1" smtClean="0">
                <a:solidFill>
                  <a:srgbClr val="0070C0"/>
                </a:solidFill>
              </a:rPr>
              <a:t>Cốc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nào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có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nhiều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hạt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sen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nhất</a:t>
            </a:r>
            <a:r>
              <a:rPr lang="en-US" sz="4000" b="1" dirty="0" smtClean="0">
                <a:solidFill>
                  <a:srgbClr val="0070C0"/>
                </a:solidFill>
              </a:rPr>
              <a:t>?</a:t>
            </a:r>
            <a:endParaRPr lang="vi-VN" sz="4000" b="1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772400" y="50292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393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7" t="75054" r="12842" b="7312"/>
          <a:stretch/>
        </p:blipFill>
        <p:spPr>
          <a:xfrm>
            <a:off x="-152400" y="2286000"/>
            <a:ext cx="9205324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2438" y="1120914"/>
            <a:ext cx="6443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b) </a:t>
            </a:r>
            <a:r>
              <a:rPr lang="en-US" sz="4000" b="1" dirty="0" err="1" smtClean="0">
                <a:solidFill>
                  <a:srgbClr val="0070C0"/>
                </a:solidFill>
              </a:rPr>
              <a:t>Cốc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nào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có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ít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hạt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sen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nhất</a:t>
            </a:r>
            <a:r>
              <a:rPr lang="en-US" sz="4000" b="1" dirty="0" smtClean="0">
                <a:solidFill>
                  <a:srgbClr val="0070C0"/>
                </a:solidFill>
              </a:rPr>
              <a:t>?</a:t>
            </a:r>
            <a:endParaRPr lang="vi-VN" sz="4000" b="1" dirty="0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75268" y="45720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420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52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11</cp:revision>
  <dcterms:created xsi:type="dcterms:W3CDTF">2006-08-16T00:00:00Z</dcterms:created>
  <dcterms:modified xsi:type="dcterms:W3CDTF">2020-08-19T06:21:45Z</dcterms:modified>
</cp:coreProperties>
</file>