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98" r:id="rId6"/>
    <p:sldMasterId id="2147483711" r:id="rId7"/>
  </p:sldMasterIdLst>
  <p:notesMasterIdLst>
    <p:notesMasterId r:id="rId10"/>
  </p:notesMasterIdLst>
  <p:sldIdLst>
    <p:sldId id="285" r:id="rId8"/>
    <p:sldId id="298" r:id="rId9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9" r:id="rId20"/>
    <p:sldId id="297" r:id="rId21"/>
    <p:sldId id="286" r:id="rId22"/>
    <p:sldId id="280" r:id="rId23"/>
    <p:sldId id="274" r:id="rId24"/>
    <p:sldId id="300" r:id="rId25"/>
    <p:sldId id="301" r:id="rId26"/>
    <p:sldId id="302" r:id="rId27"/>
    <p:sldId id="277" r:id="rId28"/>
    <p:sldId id="269" r:id="rId29"/>
    <p:sldId id="281" r:id="rId30"/>
    <p:sldId id="303" r:id="rId3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3300"/>
    <a:srgbClr val="B2B2B2"/>
    <a:srgbClr val="808080"/>
    <a:srgbClr val="3333FF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-1666" y="-3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endParaRPr lang="en-US" altLang="en-US" dirty="0"/>
          </a:p>
        </p:txBody>
      </p:sp>
      <p:sp>
        <p:nvSpPr>
          <p:cNvPr id="1434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20.GIF"/><Relationship Id="rId2" Type="http://schemas.openxmlformats.org/officeDocument/2006/relationships/slide" Target="slide4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17.GIF"/><Relationship Id="rId2" Type="http://schemas.openxmlformats.org/officeDocument/2006/relationships/slide" Target="slide4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18.GIF"/><Relationship Id="rId2" Type="http://schemas.openxmlformats.org/officeDocument/2006/relationships/slide" Target="slide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6.xml"/><Relationship Id="rId4" Type="http://schemas.openxmlformats.org/officeDocument/2006/relationships/audio" Target="../media/audio1.wav"/><Relationship Id="rId3" Type="http://schemas.openxmlformats.org/officeDocument/2006/relationships/image" Target="../media/image26.GIF"/><Relationship Id="rId2" Type="http://schemas.openxmlformats.org/officeDocument/2006/relationships/slide" Target="slide4.xml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4.xml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" Target="slide9.xml"/><Relationship Id="rId8" Type="http://schemas.openxmlformats.org/officeDocument/2006/relationships/image" Target="../media/image16.GIF"/><Relationship Id="rId7" Type="http://schemas.openxmlformats.org/officeDocument/2006/relationships/image" Target="../media/image15.GIF"/><Relationship Id="rId6" Type="http://schemas.openxmlformats.org/officeDocument/2006/relationships/slide" Target="slide5.xml"/><Relationship Id="rId5" Type="http://schemas.openxmlformats.org/officeDocument/2006/relationships/image" Target="../media/image14.GIF"/><Relationship Id="rId4" Type="http://schemas.openxmlformats.org/officeDocument/2006/relationships/slide" Target="slide11.xml"/><Relationship Id="rId3" Type="http://schemas.openxmlformats.org/officeDocument/2006/relationships/image" Target="../media/image13.GIF"/><Relationship Id="rId2" Type="http://schemas.openxmlformats.org/officeDocument/2006/relationships/slide" Target="slide7.xml"/><Relationship Id="rId17" Type="http://schemas.openxmlformats.org/officeDocument/2006/relationships/slideLayout" Target="../slideLayouts/slideLayout35.xml"/><Relationship Id="rId16" Type="http://schemas.openxmlformats.org/officeDocument/2006/relationships/image" Target="../media/image20.GIF"/><Relationship Id="rId15" Type="http://schemas.openxmlformats.org/officeDocument/2006/relationships/slide" Target="slide8.xml"/><Relationship Id="rId14" Type="http://schemas.openxmlformats.org/officeDocument/2006/relationships/image" Target="../media/image19.GIF"/><Relationship Id="rId13" Type="http://schemas.openxmlformats.org/officeDocument/2006/relationships/slide" Target="slide6.xml"/><Relationship Id="rId12" Type="http://schemas.openxmlformats.org/officeDocument/2006/relationships/image" Target="../media/image18.GIF"/><Relationship Id="rId11" Type="http://schemas.openxmlformats.org/officeDocument/2006/relationships/slide" Target="slide10.xml"/><Relationship Id="rId10" Type="http://schemas.openxmlformats.org/officeDocument/2006/relationships/image" Target="../media/image17.GIF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image" Target="../media/image15.GIF"/><Relationship Id="rId2" Type="http://schemas.openxmlformats.org/officeDocument/2006/relationships/slide" Target="slide4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13.GIF"/><Relationship Id="rId2" Type="http://schemas.openxmlformats.org/officeDocument/2006/relationships/slide" Target="slide4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9144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685800" y="1282890"/>
            <a:ext cx="7772400" cy="2971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CHÀO MỪNG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HỌC SINH!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2" name="AutoShape 10">
            <a:hlinkClick r:id="rId2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9750" y="4941888"/>
            <a:ext cx="1817688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bảng có hình gì?</a:t>
            </a:r>
            <a:endParaRPr lang="en-US" sz="4000" dirty="0">
              <a:solidFill>
                <a:srgbClr val="1919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266" name="AutoShape 10">
            <a:hlinkClick r:id="rId2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pic>
        <p:nvPicPr>
          <p:cNvPr id="11267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15900" y="4168775"/>
            <a:ext cx="2828925" cy="190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nl-NL" altLang="x-none" sz="2400" b="1" dirty="0">
                <a:solidFill>
                  <a:srgbClr val="19194D"/>
                </a:solidFill>
                <a:latin typeface="Arial" panose="020B0604020202020204" pitchFamily="34" charset="0"/>
              </a:rPr>
              <a:t>Câu hỏi các bạn sửa tại đây</a:t>
            </a:r>
            <a:endParaRPr sz="2400" dirty="0">
              <a:solidFill>
                <a:srgbClr val="19194D"/>
              </a:solidFill>
              <a:latin typeface="Arial" panose="020B0604020202020204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400" dirty="0">
                <a:solidFill>
                  <a:srgbClr val="C00000"/>
                </a:solidFill>
                <a:latin typeface="Arial" panose="020B0604020202020204" pitchFamily="34" charset="0"/>
              </a:rPr>
              <a:t>Trả lời</a:t>
            </a:r>
            <a:endParaRPr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290" name="AutoShape 10">
            <a:hlinkClick r:id="rId2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4810125"/>
            <a:ext cx="2159000" cy="149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 CD có hình chữ nhật đúng hay sai?</a:t>
            </a:r>
            <a:endParaRPr lang="en-US" sz="4000" dirty="0">
              <a:solidFill>
                <a:srgbClr val="1919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Sai. Đĩa CD hình tròn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4" name="WordArt 6"/>
          <p:cNvSpPr>
            <a:spLocks noTextEdit="1"/>
          </p:cNvSpPr>
          <p:nvPr/>
        </p:nvSpPr>
        <p:spPr>
          <a:xfrm>
            <a:off x="1752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endParaRPr lang="en-US" sz="40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13315" name="AutoShape 7">
            <a:hlinkClick r:id="rId2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675" y="3878263"/>
            <a:ext cx="4402138" cy="2709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2051050" y="762000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sz="2400" b="1" dirty="0">
              <a:solidFill>
                <a:srgbClr val="19194D"/>
              </a:solidFill>
              <a:latin typeface="Arial" panose="020B0604020202020204" pitchFamily="34" charset="0"/>
            </a:endParaRPr>
          </a:p>
          <a:p>
            <a:pPr lvl="0" algn="ctr">
              <a:buNone/>
            </a:pPr>
            <a:r>
              <a:rPr sz="2400" b="1" dirty="0">
                <a:solidFill>
                  <a:srgbClr val="19194D"/>
                </a:solidFill>
                <a:latin typeface="Arial" panose="020B0604020202020204" pitchFamily="34" charset="0"/>
              </a:rPr>
              <a:t>C</a:t>
            </a:r>
            <a:r>
              <a:rPr lang="vi-VN" altLang="x-none" sz="2400" b="1" dirty="0">
                <a:solidFill>
                  <a:srgbClr val="19194D"/>
                </a:solidFill>
                <a:latin typeface="Arial" panose="020B0604020202020204" pitchFamily="34" charset="0"/>
              </a:rPr>
              <a:t>ảm ơn bạn vì đã giúp chúng mình. Tặng bạn viên ngọc trai tuyệt đẹp</a:t>
            </a:r>
            <a:r>
              <a:rPr sz="2400" b="1" dirty="0">
                <a:solidFill>
                  <a:srgbClr val="19194D"/>
                </a:solidFill>
                <a:latin typeface="Arial" panose="020B0604020202020204" pitchFamily="34" charset="0"/>
              </a:rPr>
              <a:t> này</a:t>
            </a:r>
            <a:endParaRPr sz="24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lvl="0" algn="ctr">
              <a:buNone/>
            </a:pPr>
            <a:endParaRPr sz="2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0300" y="3373120"/>
            <a:ext cx="40468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số 1, 2, 3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762000"/>
            <a:ext cx="7543800" cy="5667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290" y="897890"/>
            <a:ext cx="8822055" cy="50628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1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21740" y="895350"/>
            <a:ext cx="6899910" cy="5231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2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61110" y="881380"/>
            <a:ext cx="6753860" cy="524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3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9615" y="694690"/>
            <a:ext cx="7218680" cy="5431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49" y="1509712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31" y="99536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053" y="905901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020" y="4215765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6362000" y="2918102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08167" y="2598372"/>
            <a:ext cx="469309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kumimoji="0" lang="en-US" altLang="zh-CN" sz="36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 KHỞI ĐỘNG </a:t>
            </a:r>
            <a:endParaRPr kumimoji="0" lang="en-US" altLang="zh-CN" sz="36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61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688" y="3581400"/>
            <a:ext cx="7961312" cy="2312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63" y="341313"/>
            <a:ext cx="6989762" cy="2408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514600" y="21336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2133600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21336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5105400" y="4648200"/>
            <a:ext cx="609600" cy="228600"/>
            <a:chOff x="8382000" y="304800"/>
            <a:chExt cx="381000" cy="152400"/>
          </a:xfrm>
        </p:grpSpPr>
        <p:sp>
          <p:nvSpPr>
            <p:cNvPr id="9" name="Oval 8"/>
            <p:cNvSpPr/>
            <p:nvPr/>
          </p:nvSpPr>
          <p:spPr>
            <a:xfrm>
              <a:off x="8382000" y="304800"/>
              <a:ext cx="152797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8610203" y="304800"/>
              <a:ext cx="152797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7620000" y="4724400"/>
            <a:ext cx="763588" cy="228600"/>
            <a:chOff x="6096000" y="5257800"/>
            <a:chExt cx="764177" cy="228600"/>
          </a:xfrm>
        </p:grpSpPr>
        <p:sp>
          <p:nvSpPr>
            <p:cNvPr id="13" name="Oval 12"/>
            <p:cNvSpPr/>
            <p:nvPr/>
          </p:nvSpPr>
          <p:spPr>
            <a:xfrm>
              <a:off x="6096000" y="5257800"/>
              <a:ext cx="243075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6551" y="5257800"/>
              <a:ext cx="244664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617102" y="5257800"/>
              <a:ext cx="243075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170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" y="1826260"/>
            <a:ext cx="7977188" cy="254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493645" y="3683635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6655" y="36830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3485" y="3683318"/>
            <a:ext cx="4572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2055" y="3683318"/>
            <a:ext cx="4572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7445" y="3683953"/>
            <a:ext cx="4572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838200"/>
            <a:ext cx="7750175" cy="4016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133600" y="40386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4038600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40386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56300" y="40640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8500" t="10101" r="20074" b="50000"/>
          <a:stretch>
            <a:fillRect/>
          </a:stretch>
        </p:blipFill>
        <p:spPr>
          <a:xfrm>
            <a:off x="1692275" y="692150"/>
            <a:ext cx="5616575" cy="2736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5"/>
          <p:cNvSpPr/>
          <p:nvPr/>
        </p:nvSpPr>
        <p:spPr>
          <a:xfrm>
            <a:off x="684213" y="5373688"/>
            <a:ext cx="7920037" cy="83026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vi-VN" altLang="en-US" sz="2400" b="1" dirty="0"/>
              <a:t>Tên phù thủy độc ác, nham hiểm đã bắt cóc hết sinh vật biển</a:t>
            </a:r>
            <a:endParaRPr lang="en-US" altLang="en-US" sz="2400" b="1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3"/>
          <p:cNvSpPr/>
          <p:nvPr/>
        </p:nvSpPr>
        <p:spPr>
          <a:xfrm>
            <a:off x="684213" y="5373688"/>
            <a:ext cx="3600450" cy="12001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400" b="1" dirty="0"/>
              <a:t>Em hãy giúp các nàng tiên cá giải cứu các sinh vật biển nhé!</a:t>
            </a:r>
            <a:endParaRPr lang="en-US" altLang="en-US" sz="2400" b="1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147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550" y="4027488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266188">
            <a:off x="6837363" y="2913063"/>
            <a:ext cx="1706562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88" y="2684463"/>
            <a:ext cx="1519237" cy="2195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9225" y="1041400"/>
            <a:ext cx="158115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9800" y="1065213"/>
            <a:ext cx="2181225" cy="1468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638" y="5484813"/>
            <a:ext cx="1714500" cy="1190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5663" y="2254250"/>
            <a:ext cx="1470025" cy="171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51663" y="4189413"/>
            <a:ext cx="1817687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Notched Right Arrow 1">
            <a:hlinkClick r:id="rId4" action="ppaction://hlinksldjump"/>
          </p:cNvPr>
          <p:cNvSpPr/>
          <p:nvPr/>
        </p:nvSpPr>
        <p:spPr>
          <a:xfrm>
            <a:off x="7451725" y="6021388"/>
            <a:ext cx="1692275" cy="836613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1200" dirty="0">
                <a:solidFill>
                  <a:schemeClr val="bg1"/>
                </a:solidFill>
                <a:latin typeface="Arial" panose="020B0604020202020204" pitchFamily="34" charset="0"/>
              </a:rPr>
              <a:t>VỀ NHÀ THÔI</a:t>
            </a:r>
            <a:endParaRPr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70" name="Text Box 3"/>
          <p:cNvSpPr txBox="1"/>
          <p:nvPr/>
        </p:nvSpPr>
        <p:spPr>
          <a:xfrm>
            <a:off x="1908175" y="914400"/>
            <a:ext cx="5434013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AutoShape 10">
            <a:hlinkClick r:id="rId2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161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91363" y="1830388"/>
            <a:ext cx="785813" cy="722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74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4222750"/>
            <a:ext cx="1519238" cy="2195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Oval Callout 8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4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đĩa có hình gì?</a:t>
            </a:r>
            <a:endParaRPr lang="en-US" sz="4400" dirty="0">
              <a:solidFill>
                <a:srgbClr val="1919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Oval Callout 1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b="1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cờ thi đua có hình gì?</a:t>
            </a:r>
            <a:endParaRPr lang="en-US" sz="4000" b="1" dirty="0">
              <a:solidFill>
                <a:srgbClr val="1919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AutoShape 10">
            <a:hlinkClick r:id="rId2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8" y="3989388"/>
            <a:ext cx="2001837" cy="23352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218" name="AutoShape 10">
            <a:hlinkClick r:id="rId2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3" y="4460875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b="1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bánh trưng có hình gì?</a:t>
            </a:r>
            <a:endParaRPr lang="en-US" sz="4000" b="1" dirty="0">
              <a:solidFill>
                <a:srgbClr val="1919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532</Words>
  <Application>WPS Presentation</Application>
  <PresentationFormat>On-screen Show (4:3)</PresentationFormat>
  <Paragraphs>65</Paragraphs>
  <Slides>23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23</vt:i4>
      </vt:variant>
    </vt:vector>
  </HeadingPairs>
  <TitlesOfParts>
    <vt:vector size="44" baseType="lpstr">
      <vt:lpstr>Arial</vt:lpstr>
      <vt:lpstr>SimSun</vt:lpstr>
      <vt:lpstr>Wingdings</vt:lpstr>
      <vt:lpstr>Calibri</vt:lpstr>
      <vt:lpstr>.VnAvant</vt:lpstr>
      <vt:lpstr>Times New Roman</vt:lpstr>
      <vt:lpstr>Microsoft YaHei</vt:lpstr>
      <vt:lpstr>Arial Unicode MS</vt:lpstr>
      <vt:lpstr>Cambria</vt:lpstr>
      <vt:lpstr>Calibri Light</vt:lpstr>
      <vt:lpstr>Impact</vt:lpstr>
      <vt:lpstr>等线</vt:lpstr>
      <vt:lpstr>等线</vt:lpstr>
      <vt:lpstr>汉仪小麦体简</vt:lpstr>
      <vt:lpstr>Calibri</vt:lpstr>
      <vt:lpstr>1_Default Design</vt:lpstr>
      <vt:lpstr>Office Theme</vt:lpstr>
      <vt:lpstr>1_Office Theme</vt:lpstr>
      <vt:lpstr>2_Default Design</vt:lpstr>
      <vt:lpstr>1_Office 主题​​</vt:lpstr>
      <vt:lpstr>2_Office Theme</vt:lpstr>
      <vt:lpstr>CHÀO MỪNG  QUÝ THẦY CÔ VÀ CÁC EM  HỌC SINH!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toanbh</cp:lastModifiedBy>
  <cp:revision>93</cp:revision>
  <dcterms:created xsi:type="dcterms:W3CDTF">2002-01-01T10:07:35Z</dcterms:created>
  <dcterms:modified xsi:type="dcterms:W3CDTF">2020-09-28T10:21:49Z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