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2" r:id="rId3"/>
    <p:sldId id="434" r:id="rId4"/>
    <p:sldId id="442" r:id="rId5"/>
    <p:sldId id="443" r:id="rId6"/>
    <p:sldId id="445" r:id="rId7"/>
    <p:sldId id="444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62479" y="4343401"/>
            <a:ext cx="12824239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ĐOÁN TÊN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86" y="703852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0119" y="103853"/>
            <a:ext cx="9220200" cy="1569405"/>
            <a:chOff x="3490119" y="103853"/>
            <a:chExt cx="9220200" cy="1569405"/>
          </a:xfrm>
        </p:grpSpPr>
        <p:grpSp>
          <p:nvGrpSpPr>
            <p:cNvPr id="26" name="Group 25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498868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5618731" y="1136154"/>
                <a:ext cx="469984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490119" y="1097280"/>
              <a:ext cx="92202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SINH HOẠT LỚP: TRÒ CHƠI “ĐOÁN TÊN”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17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2265" y="2664659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tích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9" name="Group 18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BA38CDA8-4BEC-4F27-9E7A-60994F5B6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97280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TRÒ CHƠI “ĐOÁN TÊN”</a:t>
            </a: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042" y="1782783"/>
            <a:ext cx="10744201" cy="677108"/>
            <a:chOff x="1508916" y="1888664"/>
            <a:chExt cx="917466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1746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hoạt chủ đề “Trò chơi đoán tên”.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08166" y="2519755"/>
              <a:ext cx="72534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70930" y="2590799"/>
            <a:ext cx="1318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Phân công nhiệm vụ và chuẩn bị đồ dùng, dụng cụ của trò chơi.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6329" y="3359586"/>
            <a:ext cx="1274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Sử dụng bức ảnh mà em đã chuẩn bị để tham gia trò chơi.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132150" y="4104768"/>
            <a:ext cx="878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Tiến hành: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2149" y="4798188"/>
            <a:ext cx="878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Chia lớp thành các đội chơi.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62788" y="5551049"/>
            <a:ext cx="1100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Mỗi bạn cầm bức ảnh của bạn khác trong đội.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F2DB602B-9264-44C3-B37A-A92977C33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97280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TRÒ CHƠI “ĐOÁN TÊN”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25B5A0-B3A2-4DA1-A7BB-EFA6611A16F8}"/>
              </a:ext>
            </a:extLst>
          </p:cNvPr>
          <p:cNvSpPr txBox="1"/>
          <p:nvPr/>
        </p:nvSpPr>
        <p:spPr>
          <a:xfrm>
            <a:off x="1177770" y="6304402"/>
            <a:ext cx="884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Mô tả những đặc điểm về ngoại hình, tính cách,… của bạn trong ảnh.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171853-738F-4DFF-B6ED-29AC38AD6A5A}"/>
              </a:ext>
            </a:extLst>
          </p:cNvPr>
          <p:cNvSpPr txBox="1"/>
          <p:nvPr/>
        </p:nvSpPr>
        <p:spPr>
          <a:xfrm>
            <a:off x="1232050" y="7544487"/>
            <a:ext cx="1100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Đội còn lại đoán tên bạn được mô tả.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7D1FB9-F649-4BA8-B9D5-128496628C07}"/>
              </a:ext>
            </a:extLst>
          </p:cNvPr>
          <p:cNvSpPr txBox="1"/>
          <p:nvPr/>
        </p:nvSpPr>
        <p:spPr>
          <a:xfrm>
            <a:off x="1282388" y="8164436"/>
            <a:ext cx="1100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Chia sẻ cảm xúc sau khi tham gia trò chơi.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C231BB-8EFC-494A-8BA4-558B282EE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6" b="1"/>
          <a:stretch/>
        </p:blipFill>
        <p:spPr>
          <a:xfrm>
            <a:off x="10306668" y="4099337"/>
            <a:ext cx="5969970" cy="29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8" grpId="0"/>
      <p:bldP spid="39" grpId="0"/>
      <p:bldP spid="40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8492" y="2925732"/>
            <a:ext cx="878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Học sinh tham gia chơi trò chơi.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32" name="Group 31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710066" y="3742240"/>
            <a:ext cx="611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việc.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5E177920-0A11-4617-9796-FF857111F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97280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TRÒ CHƠI “ĐOÁN TÊN”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A221C-A7B6-4330-8389-8AB35D048516}"/>
              </a:ext>
            </a:extLst>
          </p:cNvPr>
          <p:cNvSpPr/>
          <p:nvPr/>
        </p:nvSpPr>
        <p:spPr>
          <a:xfrm>
            <a:off x="1051718" y="2092809"/>
            <a:ext cx="107442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III. Sinh hoạt chủ đề “Trò chơi đoán tên”.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C8BFA-CE63-46C4-B3DF-99FFFD1DB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6" b="1"/>
          <a:stretch/>
        </p:blipFill>
        <p:spPr>
          <a:xfrm>
            <a:off x="7376319" y="2896007"/>
            <a:ext cx="8416594" cy="40933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34D995-B3DF-45EC-9B16-6D88F6853490}"/>
              </a:ext>
            </a:extLst>
          </p:cNvPr>
          <p:cNvSpPr txBox="1"/>
          <p:nvPr/>
        </p:nvSpPr>
        <p:spPr>
          <a:xfrm>
            <a:off x="728492" y="4572000"/>
            <a:ext cx="5047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2422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8" y="1782783"/>
            <a:ext cx="3352801" cy="677108"/>
            <a:chOff x="2187788" y="1888664"/>
            <a:chExt cx="2987040" cy="677108"/>
          </a:xfrm>
        </p:grpSpPr>
        <p:sp>
          <p:nvSpPr>
            <p:cNvPr id="10" name="Rectangle 9"/>
            <p:cNvSpPr/>
            <p:nvPr/>
          </p:nvSpPr>
          <p:spPr>
            <a:xfrm>
              <a:off x="2187788" y="1888664"/>
              <a:ext cx="29870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IV. Vận dụng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55676" y="2519755"/>
              <a:ext cx="248328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19" name="Group 18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DD73E13F-B5AD-438D-916A-068F9271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97280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SINH HOẠT LỚP: TRÒ CHƠI “ĐOÁN TÊN”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B36AA6-F6AB-4FFD-8702-F4589BF52114}"/>
              </a:ext>
            </a:extLst>
          </p:cNvPr>
          <p:cNvSpPr txBox="1"/>
          <p:nvPr/>
        </p:nvSpPr>
        <p:spPr>
          <a:xfrm>
            <a:off x="1585119" y="2650296"/>
            <a:ext cx="1295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Học Sinh Trong Lớp Học Minh Họa Hình ảnh | Định dạng hình ảnh AI 400074114|  vn.lovepik.com">
            <a:extLst>
              <a:ext uri="{FF2B5EF4-FFF2-40B4-BE49-F238E27FC236}">
                <a16:creationId xmlns:a16="http://schemas.microsoft.com/office/drawing/2014/main" id="{71E46A0B-D04B-4CA6-91FE-C170FAB2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8" y="3968146"/>
            <a:ext cx="6267697" cy="43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 2 - Classroom Activities » Phrasal Verbs - Cụm Động Từ » Ngữ pháp  tiếng Anh - Học Tiếng Anh Miễn Phí, Học Tiếng Anh Trực Tuyến">
            <a:extLst>
              <a:ext uri="{FF2B5EF4-FFF2-40B4-BE49-F238E27FC236}">
                <a16:creationId xmlns:a16="http://schemas.microsoft.com/office/drawing/2014/main" id="{5A595ED1-F6A4-4483-AB67-B99431A8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88" y="3968145"/>
            <a:ext cx="5558631" cy="43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10614</TotalTime>
  <Words>561</Words>
  <Application>Microsoft Office PowerPoint</Application>
  <PresentationFormat>Custom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1204</cp:revision>
  <dcterms:created xsi:type="dcterms:W3CDTF">2008-09-09T22:52:10Z</dcterms:created>
  <dcterms:modified xsi:type="dcterms:W3CDTF">2022-08-27T11:06:42Z</dcterms:modified>
</cp:coreProperties>
</file>