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8"/>
  </p:notesMasterIdLst>
  <p:sldIdLst>
    <p:sldId id="3161" r:id="rId2"/>
    <p:sldId id="3172" r:id="rId3"/>
    <p:sldId id="3173" r:id="rId4"/>
    <p:sldId id="3174" r:id="rId5"/>
    <p:sldId id="3380" r:id="rId6"/>
    <p:sldId id="3176" r:id="rId7"/>
    <p:sldId id="2734" r:id="rId8"/>
    <p:sldId id="3367" r:id="rId9"/>
    <p:sldId id="3369" r:id="rId10"/>
    <p:sldId id="2787" r:id="rId11"/>
    <p:sldId id="3190" r:id="rId12"/>
    <p:sldId id="3178" r:id="rId13"/>
    <p:sldId id="3184" r:id="rId14"/>
    <p:sldId id="1208" r:id="rId15"/>
    <p:sldId id="1209" r:id="rId16"/>
    <p:sldId id="3386" r:id="rId17"/>
    <p:sldId id="3226" r:id="rId18"/>
    <p:sldId id="2991" r:id="rId19"/>
    <p:sldId id="3396" r:id="rId20"/>
    <p:sldId id="3397" r:id="rId21"/>
    <p:sldId id="3398" r:id="rId22"/>
    <p:sldId id="3399" r:id="rId23"/>
    <p:sldId id="3387" r:id="rId24"/>
    <p:sldId id="3388" r:id="rId25"/>
    <p:sldId id="3389" r:id="rId26"/>
    <p:sldId id="3390" r:id="rId27"/>
    <p:sldId id="3391" r:id="rId28"/>
    <p:sldId id="3392" r:id="rId29"/>
    <p:sldId id="3393" r:id="rId30"/>
    <p:sldId id="3394" r:id="rId31"/>
    <p:sldId id="3395" r:id="rId32"/>
    <p:sldId id="3401" r:id="rId33"/>
    <p:sldId id="3402" r:id="rId34"/>
    <p:sldId id="3403" r:id="rId35"/>
    <p:sldId id="3404" r:id="rId36"/>
    <p:sldId id="3400" r:id="rId37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2F2F2"/>
    <a:srgbClr val="445469"/>
    <a:srgbClr val="000000"/>
    <a:srgbClr val="5A5A66"/>
    <a:srgbClr val="626162"/>
    <a:srgbClr val="C4D4E2"/>
    <a:srgbClr val="CFCFCF"/>
    <a:srgbClr val="373737"/>
    <a:srgbClr val="625556"/>
    <a:srgbClr val="E56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3" autoAdjust="0"/>
    <p:restoredTop sz="96405" autoAdjust="0"/>
  </p:normalViewPr>
  <p:slideViewPr>
    <p:cSldViewPr snapToGrid="0" snapToObjects="1">
      <p:cViewPr varScale="1">
        <p:scale>
          <a:sx n="63" d="100"/>
          <a:sy n="63" d="100"/>
        </p:scale>
        <p:origin x="1008" y="200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9/12/18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68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6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298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20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6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0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9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97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5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40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5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05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57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12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96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4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55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1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3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71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1">
            <a:extLst>
              <a:ext uri="{FF2B5EF4-FFF2-40B4-BE49-F238E27FC236}">
                <a16:creationId xmlns:a16="http://schemas.microsoft.com/office/drawing/2014/main" id="{0CEAD3E0-B62A-D747-9379-4781FC55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75732" y="1922215"/>
            <a:ext cx="4720487" cy="9977120"/>
          </a:xfrm>
          <a:custGeom>
            <a:avLst/>
            <a:gdLst>
              <a:gd name="connsiteX0" fmla="*/ 646380 w 5264340"/>
              <a:gd name="connsiteY0" fmla="*/ 0 h 11126596"/>
              <a:gd name="connsiteX1" fmla="*/ 1063726 w 5264340"/>
              <a:gd name="connsiteY1" fmla="*/ 0 h 11126596"/>
              <a:gd name="connsiteX2" fmla="*/ 1143463 w 5264340"/>
              <a:gd name="connsiteY2" fmla="*/ 21612 h 11126596"/>
              <a:gd name="connsiteX3" fmla="*/ 1170607 w 5264340"/>
              <a:gd name="connsiteY3" fmla="*/ 96421 h 11126596"/>
              <a:gd name="connsiteX4" fmla="*/ 1538755 w 5264340"/>
              <a:gd name="connsiteY4" fmla="*/ 422256 h 11126596"/>
              <a:gd name="connsiteX5" fmla="*/ 3732371 w 5264340"/>
              <a:gd name="connsiteY5" fmla="*/ 422256 h 11126596"/>
              <a:gd name="connsiteX6" fmla="*/ 4098822 w 5264340"/>
              <a:gd name="connsiteY6" fmla="*/ 96421 h 11126596"/>
              <a:gd name="connsiteX7" fmla="*/ 4125967 w 5264340"/>
              <a:gd name="connsiteY7" fmla="*/ 21612 h 11126596"/>
              <a:gd name="connsiteX8" fmla="*/ 4207400 w 5264340"/>
              <a:gd name="connsiteY8" fmla="*/ 0 h 11126596"/>
              <a:gd name="connsiteX9" fmla="*/ 4623051 w 5264340"/>
              <a:gd name="connsiteY9" fmla="*/ 0 h 11126596"/>
              <a:gd name="connsiteX10" fmla="*/ 5264340 w 5264340"/>
              <a:gd name="connsiteY10" fmla="*/ 646683 h 11126596"/>
              <a:gd name="connsiteX11" fmla="*/ 5264340 w 5264340"/>
              <a:gd name="connsiteY11" fmla="*/ 718167 h 11126596"/>
              <a:gd name="connsiteX12" fmla="*/ 5264340 w 5264340"/>
              <a:gd name="connsiteY12" fmla="*/ 6234086 h 11126596"/>
              <a:gd name="connsiteX13" fmla="*/ 5264340 w 5264340"/>
              <a:gd name="connsiteY13" fmla="*/ 6423602 h 11126596"/>
              <a:gd name="connsiteX14" fmla="*/ 5264340 w 5264340"/>
              <a:gd name="connsiteY14" fmla="*/ 10408429 h 11126596"/>
              <a:gd name="connsiteX15" fmla="*/ 5264340 w 5264340"/>
              <a:gd name="connsiteY15" fmla="*/ 10479914 h 11126596"/>
              <a:gd name="connsiteX16" fmla="*/ 4623051 w 5264340"/>
              <a:gd name="connsiteY16" fmla="*/ 11126596 h 11126596"/>
              <a:gd name="connsiteX17" fmla="*/ 646380 w 5264340"/>
              <a:gd name="connsiteY17" fmla="*/ 11126596 h 11126596"/>
              <a:gd name="connsiteX18" fmla="*/ 1697 w 5264340"/>
              <a:gd name="connsiteY18" fmla="*/ 10479914 h 11126596"/>
              <a:gd name="connsiteX19" fmla="*/ 0 w 5264340"/>
              <a:gd name="connsiteY19" fmla="*/ 10408429 h 11126596"/>
              <a:gd name="connsiteX20" fmla="*/ 0 w 5264340"/>
              <a:gd name="connsiteY20" fmla="*/ 6423602 h 11126596"/>
              <a:gd name="connsiteX21" fmla="*/ 0 w 5264340"/>
              <a:gd name="connsiteY21" fmla="*/ 6234086 h 11126596"/>
              <a:gd name="connsiteX22" fmla="*/ 0 w 5264340"/>
              <a:gd name="connsiteY22" fmla="*/ 718167 h 11126596"/>
              <a:gd name="connsiteX23" fmla="*/ 1697 w 5264340"/>
              <a:gd name="connsiteY23" fmla="*/ 646683 h 11126596"/>
              <a:gd name="connsiteX24" fmla="*/ 646380 w 5264340"/>
              <a:gd name="connsiteY24" fmla="*/ 0 h 1112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264340" h="11126596">
                <a:moveTo>
                  <a:pt x="646380" y="0"/>
                </a:moveTo>
                <a:lnTo>
                  <a:pt x="1063726" y="0"/>
                </a:lnTo>
                <a:cubicBezTo>
                  <a:pt x="1109533" y="0"/>
                  <a:pt x="1128194" y="6650"/>
                  <a:pt x="1143463" y="21612"/>
                </a:cubicBezTo>
                <a:cubicBezTo>
                  <a:pt x="1160428" y="38236"/>
                  <a:pt x="1170607" y="58185"/>
                  <a:pt x="1170607" y="96421"/>
                </a:cubicBezTo>
                <a:cubicBezTo>
                  <a:pt x="1170607" y="304224"/>
                  <a:pt x="1299544" y="422256"/>
                  <a:pt x="1538755" y="422256"/>
                </a:cubicBezTo>
                <a:lnTo>
                  <a:pt x="3732371" y="422256"/>
                </a:lnTo>
                <a:cubicBezTo>
                  <a:pt x="3969886" y="422256"/>
                  <a:pt x="4098822" y="304224"/>
                  <a:pt x="4098822" y="96421"/>
                </a:cubicBezTo>
                <a:cubicBezTo>
                  <a:pt x="4098822" y="58185"/>
                  <a:pt x="4109002" y="38236"/>
                  <a:pt x="4125967" y="21612"/>
                </a:cubicBezTo>
                <a:cubicBezTo>
                  <a:pt x="4141236" y="6650"/>
                  <a:pt x="4159898" y="0"/>
                  <a:pt x="4207400" y="0"/>
                </a:cubicBezTo>
                <a:lnTo>
                  <a:pt x="4623051" y="0"/>
                </a:lnTo>
                <a:cubicBezTo>
                  <a:pt x="5033612" y="0"/>
                  <a:pt x="5264340" y="204478"/>
                  <a:pt x="5264340" y="646683"/>
                </a:cubicBezTo>
                <a:cubicBezTo>
                  <a:pt x="5264340" y="658320"/>
                  <a:pt x="5264340" y="706530"/>
                  <a:pt x="5264340" y="718167"/>
                </a:cubicBezTo>
                <a:lnTo>
                  <a:pt x="5264340" y="6234086"/>
                </a:lnTo>
                <a:lnTo>
                  <a:pt x="5264340" y="6423602"/>
                </a:lnTo>
                <a:lnTo>
                  <a:pt x="5264340" y="10408429"/>
                </a:lnTo>
                <a:cubicBezTo>
                  <a:pt x="5264340" y="10420066"/>
                  <a:pt x="5264340" y="10468277"/>
                  <a:pt x="5264340" y="10479914"/>
                </a:cubicBezTo>
                <a:cubicBezTo>
                  <a:pt x="5264340" y="10922118"/>
                  <a:pt x="5033612" y="11126596"/>
                  <a:pt x="4623051" y="11126596"/>
                </a:cubicBezTo>
                <a:lnTo>
                  <a:pt x="646380" y="11126596"/>
                </a:lnTo>
                <a:cubicBezTo>
                  <a:pt x="237515" y="11126596"/>
                  <a:pt x="1697" y="10922118"/>
                  <a:pt x="1697" y="10479914"/>
                </a:cubicBezTo>
                <a:cubicBezTo>
                  <a:pt x="1697" y="10468277"/>
                  <a:pt x="0" y="10420066"/>
                  <a:pt x="0" y="10408429"/>
                </a:cubicBezTo>
                <a:lnTo>
                  <a:pt x="0" y="6423602"/>
                </a:lnTo>
                <a:lnTo>
                  <a:pt x="0" y="6234086"/>
                </a:lnTo>
                <a:lnTo>
                  <a:pt x="0" y="718167"/>
                </a:lnTo>
                <a:cubicBezTo>
                  <a:pt x="0" y="706530"/>
                  <a:pt x="1697" y="658320"/>
                  <a:pt x="1697" y="646683"/>
                </a:cubicBezTo>
                <a:cubicBezTo>
                  <a:pt x="1697" y="204478"/>
                  <a:pt x="237515" y="0"/>
                  <a:pt x="6463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AE43B54-0556-8749-AB57-5BC62D53A5E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906686" y="2428833"/>
            <a:ext cx="6764195" cy="8980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A96727-6DB3-5E42-8779-16F4E673ED8B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15949206" y="3472303"/>
            <a:ext cx="10053585" cy="6365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35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AA4DABA-D281-AA4F-8E4A-F56B1C39A2A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2553081" y="5440195"/>
            <a:ext cx="2805830" cy="3503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69920F-D6E6-5341-82DB-23990609BD8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422667" y="5440195"/>
            <a:ext cx="2805830" cy="35033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97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A0DEA26-737B-1F4F-BE17-90AB036A4DE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558804" y="4296429"/>
            <a:ext cx="4000585" cy="4001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5B2A643-314E-3743-9EC2-968EF20E4BA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833194" y="4296429"/>
            <a:ext cx="4000585" cy="4001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FE226BDC-7E13-BD4D-8BAB-B12B6D18175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106355" y="4296429"/>
            <a:ext cx="4000585" cy="4001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E6C5A89-B059-334E-992E-B47E5A03191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3185" y="4296429"/>
            <a:ext cx="4000585" cy="4001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9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C82C18-2CE6-994F-9481-E4A96F675E0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363200" y="2743200"/>
            <a:ext cx="14014450" cy="1097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61950" y="-380999"/>
            <a:ext cx="25101550" cy="1447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61950" y="-380999"/>
            <a:ext cx="25101550" cy="1447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6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61950" y="-380999"/>
            <a:ext cx="25101550" cy="1447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2BAACC51-B5DE-1A44-A211-583742E039DF}"/>
              </a:ext>
            </a:extLst>
          </p:cNvPr>
          <p:cNvSpPr/>
          <p:nvPr userDrawn="1"/>
        </p:nvSpPr>
        <p:spPr>
          <a:xfrm>
            <a:off x="9597483" y="3986014"/>
            <a:ext cx="5182682" cy="51826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DC5A822-B11C-5544-A382-68CDE51DFA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97483" y="3986014"/>
            <a:ext cx="5182682" cy="51826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0D4571-544D-074F-9E6E-C1498C8727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30552" y="-2"/>
            <a:ext cx="14247098" cy="7031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6249279-2168-C443-AD2E-E669159344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7031420"/>
            <a:ext cx="10130553" cy="6684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4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2614E83-6B57-1741-A8B0-20A784785EE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82283" y="4671814"/>
            <a:ext cx="5182682" cy="518268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C277A8A-6D08-4740-8032-B29E4CC0B48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387350" y="-381000"/>
            <a:ext cx="25152350" cy="723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B452E05-C023-EC4E-8F9D-466C4DB4E3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36369" y="877824"/>
            <a:ext cx="9737725" cy="119603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67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B452E05-C023-EC4E-8F9D-466C4DB4E3E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011835" y="0"/>
            <a:ext cx="8363197" cy="137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2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81E2444-93E3-B14C-BBAA-DA2E2060B67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984478" y="-317550"/>
            <a:ext cx="11776511" cy="14370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10EC9C-7AA6-034B-8A74-39E46AF9908C}"/>
              </a:ext>
            </a:extLst>
          </p:cNvPr>
          <p:cNvSpPr txBox="1"/>
          <p:nvPr userDrawn="1"/>
        </p:nvSpPr>
        <p:spPr>
          <a:xfrm>
            <a:off x="23111057" y="564821"/>
            <a:ext cx="858174" cy="49240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000" b="1" i="0" smtClean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r>
              <a:rPr lang="id-ID" sz="2000" b="1" i="0" dirty="0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212D29-42FE-3C41-89E8-AD1D8AC321B2}"/>
              </a:ext>
            </a:extLst>
          </p:cNvPr>
          <p:cNvSpPr/>
          <p:nvPr userDrawn="1"/>
        </p:nvSpPr>
        <p:spPr>
          <a:xfrm>
            <a:off x="23200061" y="991196"/>
            <a:ext cx="550766" cy="397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ntserrat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82" r:id="rId2"/>
    <p:sldLayoutId id="2147484072" r:id="rId3"/>
    <p:sldLayoutId id="2147483984" r:id="rId4"/>
    <p:sldLayoutId id="2147483987" r:id="rId5"/>
    <p:sldLayoutId id="2147483989" r:id="rId6"/>
    <p:sldLayoutId id="2147483994" r:id="rId7"/>
    <p:sldLayoutId id="2147483995" r:id="rId8"/>
    <p:sldLayoutId id="2147484015" r:id="rId9"/>
    <p:sldLayoutId id="2147484056" r:id="rId10"/>
    <p:sldLayoutId id="2147484058" r:id="rId11"/>
    <p:sldLayoutId id="2147484062" r:id="rId12"/>
    <p:sldLayoutId id="2147484066" r:id="rId13"/>
    <p:sldLayoutId id="2147484026" r:id="rId14"/>
    <p:sldLayoutId id="2147484004" r:id="rId15"/>
    <p:sldLayoutId id="2147484073" r:id="rId16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9DAA8-55C9-074A-8CCC-895234B3F5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D331A6-A294-8A4B-A03A-EAAD8E6281D9}"/>
              </a:ext>
            </a:extLst>
          </p:cNvPr>
          <p:cNvGrpSpPr/>
          <p:nvPr/>
        </p:nvGrpSpPr>
        <p:grpSpPr>
          <a:xfrm rot="10800000">
            <a:off x="-4" y="0"/>
            <a:ext cx="24377651" cy="13735333"/>
            <a:chOff x="0" y="0"/>
            <a:chExt cx="12007517" cy="1373533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257150-9BF7-8B4F-88A2-E800573A92DB}"/>
                </a:ext>
              </a:extLst>
            </p:cNvPr>
            <p:cNvSpPr/>
            <p:nvPr/>
          </p:nvSpPr>
          <p:spPr>
            <a:xfrm>
              <a:off x="0" y="0"/>
              <a:ext cx="12007517" cy="13735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CF26D66-B8CD-724D-9887-23A4D2EB0FC1}"/>
                </a:ext>
              </a:extLst>
            </p:cNvPr>
            <p:cNvSpPr/>
            <p:nvPr/>
          </p:nvSpPr>
          <p:spPr>
            <a:xfrm>
              <a:off x="1" y="0"/>
              <a:ext cx="12007516" cy="1373533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25010" y="5593806"/>
            <a:ext cx="1532763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bg1"/>
                </a:solidFill>
                <a:latin typeface="Cambria" panose="02040503050406030204" pitchFamily="18" charset="0"/>
                <a:ea typeface="Baskerville" panose="02020502070401020303" pitchFamily="18" charset="0"/>
                <a:cs typeface="Big Caslon Medium" panose="02000603090000020003" pitchFamily="2" charset="-79"/>
              </a:rPr>
              <a:t>Newcastle Company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778759-4CD7-DD40-BCF3-24E7D69B867E}"/>
              </a:ext>
            </a:extLst>
          </p:cNvPr>
          <p:cNvSpPr txBox="1"/>
          <p:nvPr/>
        </p:nvSpPr>
        <p:spPr>
          <a:xfrm>
            <a:off x="4799506" y="7697295"/>
            <a:ext cx="1477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successful, marketers should understand the life cycle of a product, and business executives should have a plan for dealing.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742CB0-D938-7048-AE5C-79B7C5951583}"/>
              </a:ext>
            </a:extLst>
          </p:cNvPr>
          <p:cNvSpPr/>
          <p:nvPr/>
        </p:nvSpPr>
        <p:spPr>
          <a:xfrm>
            <a:off x="9551297" y="4714598"/>
            <a:ext cx="5275046" cy="7129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9A60A-2ABF-9745-9EE7-7BAF35FF144C}"/>
              </a:ext>
            </a:extLst>
          </p:cNvPr>
          <p:cNvSpPr txBox="1"/>
          <p:nvPr/>
        </p:nvSpPr>
        <p:spPr>
          <a:xfrm>
            <a:off x="9781751" y="4871012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BY JOHN DOE</a:t>
            </a:r>
          </a:p>
        </p:txBody>
      </p:sp>
    </p:spTree>
    <p:extLst>
      <p:ext uri="{BB962C8B-B14F-4D97-AF65-F5344CB8AC3E}">
        <p14:creationId xmlns:p14="http://schemas.microsoft.com/office/powerpoint/2010/main" val="436277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225A9B0-9365-1D40-905B-6526FF6B9262}"/>
              </a:ext>
            </a:extLst>
          </p:cNvPr>
          <p:cNvGrpSpPr/>
          <p:nvPr/>
        </p:nvGrpSpPr>
        <p:grpSpPr>
          <a:xfrm>
            <a:off x="2231157" y="1260681"/>
            <a:ext cx="8798793" cy="1600439"/>
            <a:chOff x="8708157" y="1260681"/>
            <a:chExt cx="8798793" cy="1600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308A33-1B41-E24D-85E4-01D0A92327D4}"/>
                </a:ext>
              </a:extLst>
            </p:cNvPr>
            <p:cNvSpPr txBox="1"/>
            <p:nvPr/>
          </p:nvSpPr>
          <p:spPr>
            <a:xfrm>
              <a:off x="8708157" y="1660791"/>
              <a:ext cx="87987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A Little Bit Of History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E2692C-7A5B-3F4F-895C-88C75D167E54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27100D5-CCA8-FB4F-81B3-B38BD1352D0E}"/>
              </a:ext>
            </a:extLst>
          </p:cNvPr>
          <p:cNvGrpSpPr/>
          <p:nvPr/>
        </p:nvGrpSpPr>
        <p:grpSpPr>
          <a:xfrm>
            <a:off x="2093339" y="3888976"/>
            <a:ext cx="9593836" cy="3561628"/>
            <a:chOff x="2093339" y="4031851"/>
            <a:chExt cx="9593836" cy="3561628"/>
          </a:xfrm>
        </p:grpSpPr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820017E0-282C-7448-9FD1-6E439BA90834}"/>
                </a:ext>
              </a:extLst>
            </p:cNvPr>
            <p:cNvSpPr txBox="1">
              <a:spLocks/>
            </p:cNvSpPr>
            <p:nvPr/>
          </p:nvSpPr>
          <p:spPr>
            <a:xfrm>
              <a:off x="2093339" y="4678182"/>
              <a:ext cx="9593836" cy="2915297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 or it should be so compelling that consumers believe they need it. But they also must take into account supply costs. Ideally, a product should meet a certain consumer demand,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A6776C-D8D7-0749-8F64-0AEC52A6B3DF}"/>
                </a:ext>
              </a:extLst>
            </p:cNvPr>
            <p:cNvSpPr/>
            <p:nvPr/>
          </p:nvSpPr>
          <p:spPr>
            <a:xfrm>
              <a:off x="2231157" y="4031851"/>
              <a:ext cx="66270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Montserrat" charset="0"/>
                  <a:cs typeface="Montserrat" charset="0"/>
                </a:rPr>
                <a:t>The Goal Of Business Executive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5866D0-6028-1545-A15E-A6BFA5FCEEB9}"/>
              </a:ext>
            </a:extLst>
          </p:cNvPr>
          <p:cNvGrpSpPr/>
          <p:nvPr/>
        </p:nvGrpSpPr>
        <p:grpSpPr>
          <a:xfrm>
            <a:off x="2093339" y="8667086"/>
            <a:ext cx="9593836" cy="3561628"/>
            <a:chOff x="2093339" y="4031851"/>
            <a:chExt cx="9593836" cy="3561628"/>
          </a:xfrm>
        </p:grpSpPr>
        <p:sp>
          <p:nvSpPr>
            <p:cNvPr id="24" name="Subtitle 2">
              <a:extLst>
                <a:ext uri="{FF2B5EF4-FFF2-40B4-BE49-F238E27FC236}">
                  <a16:creationId xmlns:a16="http://schemas.microsoft.com/office/drawing/2014/main" id="{9B32E80D-3357-4348-9925-0BFBCE3DD9CF}"/>
                </a:ext>
              </a:extLst>
            </p:cNvPr>
            <p:cNvSpPr txBox="1">
              <a:spLocks/>
            </p:cNvSpPr>
            <p:nvPr/>
          </p:nvSpPr>
          <p:spPr>
            <a:xfrm>
              <a:off x="2093339" y="4678182"/>
              <a:ext cx="9593836" cy="2915297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 or it should be so compelling that consumers believe they need it. But they also must take into account supply costs. Ideally, a product should meet a certain consumer demand,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16EE4BF-08D6-E645-9979-40A58C8CB1B0}"/>
                </a:ext>
              </a:extLst>
            </p:cNvPr>
            <p:cNvSpPr/>
            <p:nvPr/>
          </p:nvSpPr>
          <p:spPr>
            <a:xfrm>
              <a:off x="2231157" y="4031851"/>
              <a:ext cx="662709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Montserrat" charset="0"/>
                  <a:cs typeface="Montserrat" charset="0"/>
                </a:rPr>
                <a:t>Place Decisions Outline Where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8AF3D-A476-F24D-9B20-D6D2AB273F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59714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E36370-65C9-FF48-8E91-AA850AB91993}"/>
              </a:ext>
            </a:extLst>
          </p:cNvPr>
          <p:cNvSpPr/>
          <p:nvPr/>
        </p:nvSpPr>
        <p:spPr>
          <a:xfrm rot="10800000">
            <a:off x="-4" y="0"/>
            <a:ext cx="24377651" cy="137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019FFA-7F22-5D49-BEB3-FB764C0C6C80}"/>
              </a:ext>
            </a:extLst>
          </p:cNvPr>
          <p:cNvGrpSpPr/>
          <p:nvPr/>
        </p:nvGrpSpPr>
        <p:grpSpPr>
          <a:xfrm>
            <a:off x="6542573" y="5705852"/>
            <a:ext cx="11292494" cy="2323628"/>
            <a:chOff x="6542573" y="5421201"/>
            <a:chExt cx="11292494" cy="23236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C81BE4-D6F9-874E-8B8D-77AD96BBB152}"/>
                </a:ext>
              </a:extLst>
            </p:cNvPr>
            <p:cNvSpPr txBox="1"/>
            <p:nvPr/>
          </p:nvSpPr>
          <p:spPr>
            <a:xfrm>
              <a:off x="6542573" y="5990503"/>
              <a:ext cx="11292494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Cambria" panose="02040503050406030204" pitchFamily="18" charset="0"/>
                  <a:ea typeface="Lato Black" charset="0"/>
                  <a:cs typeface="Lato Black" charset="0"/>
                </a:rPr>
                <a:t>"Success usually comes to those who are too busy to be looking for it.”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CDE42D-268C-9641-B1E3-5184BAC208F5}"/>
                </a:ext>
              </a:extLst>
            </p:cNvPr>
            <p:cNvSpPr txBox="1"/>
            <p:nvPr/>
          </p:nvSpPr>
          <p:spPr>
            <a:xfrm>
              <a:off x="10200939" y="5421201"/>
              <a:ext cx="39757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HENRY DAVID THOREAU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660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55EB51-F6DE-1342-A87C-D0A9A1C6C0FA}"/>
              </a:ext>
            </a:extLst>
          </p:cNvPr>
          <p:cNvSpPr/>
          <p:nvPr/>
        </p:nvSpPr>
        <p:spPr>
          <a:xfrm>
            <a:off x="12887324" y="6643497"/>
            <a:ext cx="9544052" cy="3028428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6461123" y="1660791"/>
            <a:ext cx="1145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Our Business Philosophy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B5B071-AB7D-A24A-AA62-1F6B6613EE42}"/>
              </a:ext>
            </a:extLst>
          </p:cNvPr>
          <p:cNvSpPr txBox="1"/>
          <p:nvPr/>
        </p:nvSpPr>
        <p:spPr>
          <a:xfrm>
            <a:off x="3821009" y="4920731"/>
            <a:ext cx="7022937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8F283-BCCC-AE4D-A0E7-D786EEF341FA}"/>
              </a:ext>
            </a:extLst>
          </p:cNvPr>
          <p:cNvSpPr txBox="1"/>
          <p:nvPr/>
        </p:nvSpPr>
        <p:spPr>
          <a:xfrm>
            <a:off x="3821008" y="4108849"/>
            <a:ext cx="2707793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BE5577-A0A8-EA42-AC48-2CB58880314F}"/>
              </a:ext>
            </a:extLst>
          </p:cNvPr>
          <p:cNvSpPr txBox="1"/>
          <p:nvPr/>
        </p:nvSpPr>
        <p:spPr>
          <a:xfrm>
            <a:off x="14741918" y="4920731"/>
            <a:ext cx="7023466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4359B0-26A5-2F4A-BBFE-395983AB7B2D}"/>
              </a:ext>
            </a:extLst>
          </p:cNvPr>
          <p:cNvSpPr txBox="1"/>
          <p:nvPr/>
        </p:nvSpPr>
        <p:spPr>
          <a:xfrm>
            <a:off x="14741917" y="4087949"/>
            <a:ext cx="2845266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Four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0F33D7-1A07-6044-B40A-C200D679E450}"/>
              </a:ext>
            </a:extLst>
          </p:cNvPr>
          <p:cNvSpPr txBox="1"/>
          <p:nvPr/>
        </p:nvSpPr>
        <p:spPr>
          <a:xfrm>
            <a:off x="3821009" y="7929534"/>
            <a:ext cx="7022937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2800B-2BA9-C245-977D-D00F8857C8A5}"/>
              </a:ext>
            </a:extLst>
          </p:cNvPr>
          <p:cNvSpPr txBox="1"/>
          <p:nvPr/>
        </p:nvSpPr>
        <p:spPr>
          <a:xfrm>
            <a:off x="3821010" y="6989052"/>
            <a:ext cx="2781402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Two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2A104D-986E-D648-B8AF-9F0A96DF1426}"/>
              </a:ext>
            </a:extLst>
          </p:cNvPr>
          <p:cNvSpPr txBox="1"/>
          <p:nvPr/>
        </p:nvSpPr>
        <p:spPr>
          <a:xfrm>
            <a:off x="14741918" y="7929534"/>
            <a:ext cx="7023466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82246A-EFB5-A347-A2DA-52CB50C5D91A}"/>
              </a:ext>
            </a:extLst>
          </p:cNvPr>
          <p:cNvSpPr txBox="1"/>
          <p:nvPr/>
        </p:nvSpPr>
        <p:spPr>
          <a:xfrm>
            <a:off x="14741917" y="7096750"/>
            <a:ext cx="2739211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Five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8347C-A7AB-D94E-87AB-CB5C3B449763}"/>
              </a:ext>
            </a:extLst>
          </p:cNvPr>
          <p:cNvSpPr txBox="1"/>
          <p:nvPr/>
        </p:nvSpPr>
        <p:spPr>
          <a:xfrm>
            <a:off x="3821009" y="10936106"/>
            <a:ext cx="7022937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0C8A36-4F6B-8846-BD22-230EED961913}"/>
              </a:ext>
            </a:extLst>
          </p:cNvPr>
          <p:cNvSpPr txBox="1"/>
          <p:nvPr/>
        </p:nvSpPr>
        <p:spPr>
          <a:xfrm>
            <a:off x="3821010" y="10103322"/>
            <a:ext cx="3085781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Three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1CC01F-07D5-824B-8B41-B9A7F0E367AC}"/>
              </a:ext>
            </a:extLst>
          </p:cNvPr>
          <p:cNvSpPr txBox="1"/>
          <p:nvPr/>
        </p:nvSpPr>
        <p:spPr>
          <a:xfrm>
            <a:off x="14741918" y="10936106"/>
            <a:ext cx="7023466" cy="11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26466-B323-1140-B0D9-58F0A41486D4}"/>
              </a:ext>
            </a:extLst>
          </p:cNvPr>
          <p:cNvSpPr txBox="1"/>
          <p:nvPr/>
        </p:nvSpPr>
        <p:spPr>
          <a:xfrm>
            <a:off x="14741917" y="10103322"/>
            <a:ext cx="2504212" cy="820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Element Six</a:t>
            </a:r>
          </a:p>
        </p:txBody>
      </p:sp>
      <p:sp>
        <p:nvSpPr>
          <p:cNvPr id="30" name="Shape 2641">
            <a:extLst>
              <a:ext uri="{FF2B5EF4-FFF2-40B4-BE49-F238E27FC236}">
                <a16:creationId xmlns:a16="http://schemas.microsoft.com/office/drawing/2014/main" id="{ED1102E2-855F-0F43-84F0-BF86D7C13AAA}"/>
              </a:ext>
            </a:extLst>
          </p:cNvPr>
          <p:cNvSpPr/>
          <p:nvPr/>
        </p:nvSpPr>
        <p:spPr>
          <a:xfrm>
            <a:off x="2612264" y="4498772"/>
            <a:ext cx="786907" cy="500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1" name="Shape 2644">
            <a:extLst>
              <a:ext uri="{FF2B5EF4-FFF2-40B4-BE49-F238E27FC236}">
                <a16:creationId xmlns:a16="http://schemas.microsoft.com/office/drawing/2014/main" id="{208506CB-761E-C94A-B2CE-842F91D2D14A}"/>
              </a:ext>
            </a:extLst>
          </p:cNvPr>
          <p:cNvSpPr/>
          <p:nvPr/>
        </p:nvSpPr>
        <p:spPr>
          <a:xfrm>
            <a:off x="2723774" y="7195762"/>
            <a:ext cx="572298" cy="78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4" y="20618"/>
                  <a:pt x="1350" y="20179"/>
                  <a:pt x="1350" y="19636"/>
                </a:cubicBezTo>
                <a:lnTo>
                  <a:pt x="1350" y="1964"/>
                </a:lnTo>
                <a:cubicBezTo>
                  <a:pt x="1350" y="1422"/>
                  <a:pt x="1954" y="982"/>
                  <a:pt x="2700" y="982"/>
                </a:cubicBezTo>
                <a:lnTo>
                  <a:pt x="18900" y="982"/>
                </a:lnTo>
                <a:cubicBezTo>
                  <a:pt x="19645" y="982"/>
                  <a:pt x="20250" y="1422"/>
                  <a:pt x="20250" y="1964"/>
                </a:cubicBezTo>
                <a:cubicBezTo>
                  <a:pt x="20250" y="1964"/>
                  <a:pt x="20250" y="19636"/>
                  <a:pt x="20250" y="19636"/>
                </a:cubicBezTo>
                <a:close/>
                <a:moveTo>
                  <a:pt x="18900" y="0"/>
                </a:moveTo>
                <a:lnTo>
                  <a:pt x="2700" y="0"/>
                </a:lnTo>
                <a:cubicBezTo>
                  <a:pt x="120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391" y="0"/>
                  <a:pt x="18900" y="0"/>
                </a:cubicBezTo>
                <a:moveTo>
                  <a:pt x="4050" y="3927"/>
                </a:moveTo>
                <a:lnTo>
                  <a:pt x="17550" y="3927"/>
                </a:lnTo>
                <a:lnTo>
                  <a:pt x="17550" y="17673"/>
                </a:lnTo>
                <a:lnTo>
                  <a:pt x="4050" y="17673"/>
                </a:lnTo>
                <a:cubicBezTo>
                  <a:pt x="4050" y="17673"/>
                  <a:pt x="4050" y="3927"/>
                  <a:pt x="4050" y="3927"/>
                </a:cubicBezTo>
                <a:close/>
                <a:moveTo>
                  <a:pt x="2700" y="18655"/>
                </a:moveTo>
                <a:lnTo>
                  <a:pt x="18900" y="18655"/>
                </a:lnTo>
                <a:lnTo>
                  <a:pt x="18900" y="2945"/>
                </a:lnTo>
                <a:lnTo>
                  <a:pt x="2700" y="2945"/>
                </a:lnTo>
                <a:cubicBezTo>
                  <a:pt x="2700" y="2945"/>
                  <a:pt x="2700" y="18655"/>
                  <a:pt x="2700" y="18655"/>
                </a:cubicBezTo>
                <a:close/>
                <a:moveTo>
                  <a:pt x="10125" y="2455"/>
                </a:moveTo>
                <a:lnTo>
                  <a:pt x="11475" y="2455"/>
                </a:lnTo>
                <a:cubicBezTo>
                  <a:pt x="11848" y="2455"/>
                  <a:pt x="12150" y="2235"/>
                  <a:pt x="12150" y="1964"/>
                </a:cubicBezTo>
                <a:cubicBezTo>
                  <a:pt x="12150" y="1692"/>
                  <a:pt x="11848" y="1473"/>
                  <a:pt x="11475" y="1473"/>
                </a:cubicBezTo>
                <a:lnTo>
                  <a:pt x="10125" y="1473"/>
                </a:lnTo>
                <a:cubicBezTo>
                  <a:pt x="9752" y="1473"/>
                  <a:pt x="9450" y="1692"/>
                  <a:pt x="9450" y="1964"/>
                </a:cubicBezTo>
                <a:cubicBezTo>
                  <a:pt x="9450" y="2235"/>
                  <a:pt x="9752" y="2455"/>
                  <a:pt x="10125" y="2455"/>
                </a:cubicBezTo>
                <a:moveTo>
                  <a:pt x="10800" y="19145"/>
                </a:moveTo>
                <a:cubicBezTo>
                  <a:pt x="10427" y="19145"/>
                  <a:pt x="10125" y="19366"/>
                  <a:pt x="10125" y="19636"/>
                </a:cubicBezTo>
                <a:cubicBezTo>
                  <a:pt x="10125" y="19908"/>
                  <a:pt x="10427" y="20127"/>
                  <a:pt x="10800" y="20127"/>
                </a:cubicBezTo>
                <a:cubicBezTo>
                  <a:pt x="11173" y="20127"/>
                  <a:pt x="11475" y="19908"/>
                  <a:pt x="11475" y="19636"/>
                </a:cubicBezTo>
                <a:cubicBezTo>
                  <a:pt x="11475" y="19366"/>
                  <a:pt x="11173" y="19145"/>
                  <a:pt x="10800" y="191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2" name="Shape 2645">
            <a:extLst>
              <a:ext uri="{FF2B5EF4-FFF2-40B4-BE49-F238E27FC236}">
                <a16:creationId xmlns:a16="http://schemas.microsoft.com/office/drawing/2014/main" id="{A05E2FC9-4B85-4243-B611-458AE67CB1CE}"/>
              </a:ext>
            </a:extLst>
          </p:cNvPr>
          <p:cNvSpPr/>
          <p:nvPr/>
        </p:nvSpPr>
        <p:spPr>
          <a:xfrm>
            <a:off x="2625374" y="10427311"/>
            <a:ext cx="786907" cy="572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3" name="Shape 2646">
            <a:extLst>
              <a:ext uri="{FF2B5EF4-FFF2-40B4-BE49-F238E27FC236}">
                <a16:creationId xmlns:a16="http://schemas.microsoft.com/office/drawing/2014/main" id="{543F4A48-1C3C-E64C-8734-0F2D073AE366}"/>
              </a:ext>
            </a:extLst>
          </p:cNvPr>
          <p:cNvSpPr/>
          <p:nvPr/>
        </p:nvSpPr>
        <p:spPr>
          <a:xfrm>
            <a:off x="13466103" y="4436132"/>
            <a:ext cx="786907" cy="786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4" name="Shape 2677">
            <a:extLst>
              <a:ext uri="{FF2B5EF4-FFF2-40B4-BE49-F238E27FC236}">
                <a16:creationId xmlns:a16="http://schemas.microsoft.com/office/drawing/2014/main" id="{4C4A961D-D305-3A43-9439-80B4D98FAB24}"/>
              </a:ext>
            </a:extLst>
          </p:cNvPr>
          <p:cNvSpPr/>
          <p:nvPr/>
        </p:nvSpPr>
        <p:spPr>
          <a:xfrm>
            <a:off x="13501609" y="7343692"/>
            <a:ext cx="715372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60" y="7855"/>
                </a:moveTo>
                <a:cubicBezTo>
                  <a:pt x="15362" y="7855"/>
                  <a:pt x="15120" y="8075"/>
                  <a:pt x="15120" y="8345"/>
                </a:cubicBezTo>
                <a:cubicBezTo>
                  <a:pt x="15120" y="8617"/>
                  <a:pt x="15362" y="8836"/>
                  <a:pt x="15660" y="8836"/>
                </a:cubicBezTo>
                <a:cubicBezTo>
                  <a:pt x="16555" y="8836"/>
                  <a:pt x="17280" y="9716"/>
                  <a:pt x="17280" y="10800"/>
                </a:cubicBezTo>
                <a:cubicBezTo>
                  <a:pt x="17280" y="11884"/>
                  <a:pt x="16555" y="12764"/>
                  <a:pt x="15660" y="12764"/>
                </a:cubicBezTo>
                <a:cubicBezTo>
                  <a:pt x="15362" y="12764"/>
                  <a:pt x="15120" y="12984"/>
                  <a:pt x="15120" y="13255"/>
                </a:cubicBezTo>
                <a:cubicBezTo>
                  <a:pt x="15120" y="13526"/>
                  <a:pt x="15362" y="13745"/>
                  <a:pt x="15660" y="13745"/>
                </a:cubicBezTo>
                <a:cubicBezTo>
                  <a:pt x="17151" y="13745"/>
                  <a:pt x="18360" y="12427"/>
                  <a:pt x="18360" y="10800"/>
                </a:cubicBezTo>
                <a:cubicBezTo>
                  <a:pt x="18360" y="9174"/>
                  <a:pt x="17151" y="7855"/>
                  <a:pt x="15660" y="7855"/>
                </a:cubicBezTo>
                <a:moveTo>
                  <a:pt x="18472" y="5611"/>
                </a:moveTo>
                <a:lnTo>
                  <a:pt x="18463" y="5625"/>
                </a:lnTo>
                <a:cubicBezTo>
                  <a:pt x="18383" y="5584"/>
                  <a:pt x="18296" y="5554"/>
                  <a:pt x="18198" y="5554"/>
                </a:cubicBezTo>
                <a:cubicBezTo>
                  <a:pt x="17900" y="5554"/>
                  <a:pt x="17660" y="5774"/>
                  <a:pt x="17660" y="6044"/>
                </a:cubicBezTo>
                <a:cubicBezTo>
                  <a:pt x="17660" y="6216"/>
                  <a:pt x="17763" y="6361"/>
                  <a:pt x="17910" y="6449"/>
                </a:cubicBezTo>
                <a:lnTo>
                  <a:pt x="17909" y="6451"/>
                </a:lnTo>
                <a:cubicBezTo>
                  <a:pt x="19460" y="7271"/>
                  <a:pt x="20520" y="8909"/>
                  <a:pt x="20520" y="10800"/>
                </a:cubicBezTo>
                <a:cubicBezTo>
                  <a:pt x="20520" y="12689"/>
                  <a:pt x="19463" y="14325"/>
                  <a:pt x="17915" y="15147"/>
                </a:cubicBezTo>
                <a:lnTo>
                  <a:pt x="17919" y="15152"/>
                </a:lnTo>
                <a:cubicBezTo>
                  <a:pt x="17771" y="15239"/>
                  <a:pt x="17668" y="15384"/>
                  <a:pt x="17668" y="15556"/>
                </a:cubicBezTo>
                <a:cubicBezTo>
                  <a:pt x="17668" y="15827"/>
                  <a:pt x="17910" y="16046"/>
                  <a:pt x="18208" y="16046"/>
                </a:cubicBezTo>
                <a:cubicBezTo>
                  <a:pt x="18306" y="16046"/>
                  <a:pt x="18393" y="16016"/>
                  <a:pt x="18473" y="15975"/>
                </a:cubicBezTo>
                <a:lnTo>
                  <a:pt x="18480" y="15985"/>
                </a:lnTo>
                <a:cubicBezTo>
                  <a:pt x="20338" y="14990"/>
                  <a:pt x="21600" y="13041"/>
                  <a:pt x="21600" y="10800"/>
                </a:cubicBezTo>
                <a:cubicBezTo>
                  <a:pt x="21600" y="8556"/>
                  <a:pt x="20334" y="6606"/>
                  <a:pt x="18472" y="5611"/>
                </a:cubicBezTo>
                <a:moveTo>
                  <a:pt x="11880" y="20121"/>
                </a:moveTo>
                <a:cubicBezTo>
                  <a:pt x="11880" y="20393"/>
                  <a:pt x="11637" y="20612"/>
                  <a:pt x="11337" y="20612"/>
                </a:cubicBezTo>
                <a:cubicBezTo>
                  <a:pt x="11181" y="20612"/>
                  <a:pt x="11043" y="20552"/>
                  <a:pt x="10944" y="20457"/>
                </a:cubicBezTo>
                <a:lnTo>
                  <a:pt x="10942" y="20459"/>
                </a:lnTo>
                <a:lnTo>
                  <a:pt x="10800" y="20342"/>
                </a:lnTo>
                <a:lnTo>
                  <a:pt x="10800" y="1256"/>
                </a:lnTo>
                <a:lnTo>
                  <a:pt x="10958" y="1126"/>
                </a:lnTo>
                <a:lnTo>
                  <a:pt x="10960" y="1127"/>
                </a:lnTo>
                <a:cubicBezTo>
                  <a:pt x="11058" y="1042"/>
                  <a:pt x="11190" y="988"/>
                  <a:pt x="11337" y="988"/>
                </a:cubicBezTo>
                <a:cubicBezTo>
                  <a:pt x="11637" y="988"/>
                  <a:pt x="11880" y="1208"/>
                  <a:pt x="11880" y="1480"/>
                </a:cubicBezTo>
                <a:cubicBezTo>
                  <a:pt x="11880" y="1480"/>
                  <a:pt x="11880" y="20121"/>
                  <a:pt x="11880" y="20121"/>
                </a:cubicBezTo>
                <a:close/>
                <a:moveTo>
                  <a:pt x="9720" y="19448"/>
                </a:moveTo>
                <a:lnTo>
                  <a:pt x="4320" y="14979"/>
                </a:lnTo>
                <a:lnTo>
                  <a:pt x="4320" y="6607"/>
                </a:lnTo>
                <a:lnTo>
                  <a:pt x="4561" y="6407"/>
                </a:lnTo>
                <a:lnTo>
                  <a:pt x="4560" y="6406"/>
                </a:lnTo>
                <a:lnTo>
                  <a:pt x="9720" y="2147"/>
                </a:lnTo>
                <a:cubicBezTo>
                  <a:pt x="9720" y="2147"/>
                  <a:pt x="9720" y="19448"/>
                  <a:pt x="9720" y="19448"/>
                </a:cubicBezTo>
                <a:close/>
                <a:moveTo>
                  <a:pt x="3240" y="14649"/>
                </a:moveTo>
                <a:cubicBezTo>
                  <a:pt x="2008" y="14285"/>
                  <a:pt x="1080" y="12700"/>
                  <a:pt x="1080" y="10800"/>
                </a:cubicBezTo>
                <a:cubicBezTo>
                  <a:pt x="1080" y="8900"/>
                  <a:pt x="2008" y="7316"/>
                  <a:pt x="3240" y="6952"/>
                </a:cubicBezTo>
                <a:cubicBezTo>
                  <a:pt x="3240" y="6952"/>
                  <a:pt x="3240" y="14649"/>
                  <a:pt x="3240" y="14649"/>
                </a:cubicBezTo>
                <a:close/>
                <a:moveTo>
                  <a:pt x="12966" y="1472"/>
                </a:moveTo>
                <a:cubicBezTo>
                  <a:pt x="12966" y="659"/>
                  <a:pt x="12238" y="0"/>
                  <a:pt x="11339" y="0"/>
                </a:cubicBezTo>
                <a:cubicBezTo>
                  <a:pt x="10879" y="0"/>
                  <a:pt x="10466" y="175"/>
                  <a:pt x="10170" y="451"/>
                </a:cubicBezTo>
                <a:lnTo>
                  <a:pt x="3565" y="5905"/>
                </a:lnTo>
                <a:cubicBezTo>
                  <a:pt x="1578" y="6051"/>
                  <a:pt x="0" y="8183"/>
                  <a:pt x="0" y="10800"/>
                </a:cubicBezTo>
                <a:cubicBezTo>
                  <a:pt x="0" y="13426"/>
                  <a:pt x="1588" y="15564"/>
                  <a:pt x="3585" y="15697"/>
                </a:cubicBezTo>
                <a:lnTo>
                  <a:pt x="10170" y="21148"/>
                </a:lnTo>
                <a:cubicBezTo>
                  <a:pt x="10466" y="21426"/>
                  <a:pt x="10879" y="21600"/>
                  <a:pt x="11339" y="21600"/>
                </a:cubicBezTo>
                <a:cubicBezTo>
                  <a:pt x="12238" y="21600"/>
                  <a:pt x="12966" y="20941"/>
                  <a:pt x="12966" y="20129"/>
                </a:cubicBezTo>
                <a:cubicBezTo>
                  <a:pt x="12966" y="20110"/>
                  <a:pt x="12961" y="20093"/>
                  <a:pt x="12960" y="20074"/>
                </a:cubicBezTo>
                <a:lnTo>
                  <a:pt x="12960" y="1527"/>
                </a:lnTo>
                <a:cubicBezTo>
                  <a:pt x="12961" y="1508"/>
                  <a:pt x="12966" y="1490"/>
                  <a:pt x="12966" y="147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5" name="Shape 2591">
            <a:extLst>
              <a:ext uri="{FF2B5EF4-FFF2-40B4-BE49-F238E27FC236}">
                <a16:creationId xmlns:a16="http://schemas.microsoft.com/office/drawing/2014/main" id="{0414EBA6-D11E-A34C-AA5E-F7BDC509480D}"/>
              </a:ext>
            </a:extLst>
          </p:cNvPr>
          <p:cNvSpPr>
            <a:spLocks noChangeAspect="1"/>
          </p:cNvSpPr>
          <p:nvPr/>
        </p:nvSpPr>
        <p:spPr>
          <a:xfrm>
            <a:off x="13466103" y="10320268"/>
            <a:ext cx="786384" cy="7863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29445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5A6E55E-F668-DD47-B2E7-D15678D9EE93}"/>
              </a:ext>
            </a:extLst>
          </p:cNvPr>
          <p:cNvSpPr txBox="1"/>
          <p:nvPr/>
        </p:nvSpPr>
        <p:spPr>
          <a:xfrm>
            <a:off x="12844241" y="4412294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1995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232832-5DF3-D442-BF07-5EA6CA0A77C5}"/>
              </a:ext>
            </a:extLst>
          </p:cNvPr>
          <p:cNvSpPr txBox="1"/>
          <p:nvPr/>
        </p:nvSpPr>
        <p:spPr>
          <a:xfrm>
            <a:off x="12844241" y="5612623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7AE375-7C4F-9C4A-8AC0-54782B96BBE7}"/>
              </a:ext>
            </a:extLst>
          </p:cNvPr>
          <p:cNvSpPr txBox="1"/>
          <p:nvPr/>
        </p:nvSpPr>
        <p:spPr>
          <a:xfrm>
            <a:off x="2325427" y="4412294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1990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020329-85A3-E143-B185-FF0EA9374F80}"/>
              </a:ext>
            </a:extLst>
          </p:cNvPr>
          <p:cNvSpPr txBox="1"/>
          <p:nvPr/>
        </p:nvSpPr>
        <p:spPr>
          <a:xfrm>
            <a:off x="2325427" y="5612623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9F3FB5-D659-1C47-A8CF-2A3E6F0B6F51}"/>
              </a:ext>
            </a:extLst>
          </p:cNvPr>
          <p:cNvGrpSpPr/>
          <p:nvPr/>
        </p:nvGrpSpPr>
        <p:grpSpPr>
          <a:xfrm>
            <a:off x="2231157" y="1260681"/>
            <a:ext cx="8798793" cy="1600439"/>
            <a:chOff x="8708157" y="1260681"/>
            <a:chExt cx="8798793" cy="16004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17A525-E77F-CA40-9929-77723FE891A6}"/>
                </a:ext>
              </a:extLst>
            </p:cNvPr>
            <p:cNvSpPr txBox="1"/>
            <p:nvPr/>
          </p:nvSpPr>
          <p:spPr>
            <a:xfrm>
              <a:off x="8708157" y="1660791"/>
              <a:ext cx="87987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The Timeline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27D35F-3F1A-674F-A568-9820EF9CADA2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C19A34A-B713-E944-B20F-18EF9729173B}"/>
              </a:ext>
            </a:extLst>
          </p:cNvPr>
          <p:cNvGrpSpPr/>
          <p:nvPr/>
        </p:nvGrpSpPr>
        <p:grpSpPr>
          <a:xfrm>
            <a:off x="2231157" y="7580156"/>
            <a:ext cx="5258655" cy="3054217"/>
            <a:chOff x="5180745" y="7580156"/>
            <a:chExt cx="5258655" cy="3054217"/>
          </a:xfrm>
        </p:grpSpPr>
        <p:sp>
          <p:nvSpPr>
            <p:cNvPr id="28" name="Subtitle 2">
              <a:extLst>
                <a:ext uri="{FF2B5EF4-FFF2-40B4-BE49-F238E27FC236}">
                  <a16:creationId xmlns:a16="http://schemas.microsoft.com/office/drawing/2014/main" id="{C5E521F1-56CF-0B43-8F5E-F821D2E37C2E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8B12D8F-E4AE-AC4D-94A0-413ADEECE0B3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One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D55E7F-0F8C-5045-BA23-C2C00609ABF8}"/>
              </a:ext>
            </a:extLst>
          </p:cNvPr>
          <p:cNvGrpSpPr/>
          <p:nvPr/>
        </p:nvGrpSpPr>
        <p:grpSpPr>
          <a:xfrm>
            <a:off x="12708657" y="7580156"/>
            <a:ext cx="5258655" cy="3054217"/>
            <a:chOff x="5180745" y="7580156"/>
            <a:chExt cx="5258655" cy="3054217"/>
          </a:xfrm>
        </p:grpSpPr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F6B40549-C46E-4B48-B375-7ACBBC7F72A1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9F7A9E-1254-CC4D-89A9-050033C49CEE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Two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70573A-585B-EF48-9AD0-C67935930ADB}"/>
              </a:ext>
            </a:extLst>
          </p:cNvPr>
          <p:cNvCxnSpPr>
            <a:cxnSpLocks/>
          </p:cNvCxnSpPr>
          <p:nvPr/>
        </p:nvCxnSpPr>
        <p:spPr>
          <a:xfrm>
            <a:off x="2648720" y="6858000"/>
            <a:ext cx="2172893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319E822C-231F-8249-A153-8A44EE994B73}"/>
              </a:ext>
            </a:extLst>
          </p:cNvPr>
          <p:cNvSpPr/>
          <p:nvPr/>
        </p:nvSpPr>
        <p:spPr>
          <a:xfrm rot="16200000">
            <a:off x="13696399" y="6664326"/>
            <a:ext cx="387350" cy="3873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09E817E-72C7-494F-A7C2-DBB1C1AC7751}"/>
              </a:ext>
            </a:extLst>
          </p:cNvPr>
          <p:cNvSpPr/>
          <p:nvPr/>
        </p:nvSpPr>
        <p:spPr>
          <a:xfrm rot="16200000">
            <a:off x="2455045" y="6664326"/>
            <a:ext cx="387350" cy="387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6777355"/>
            <a:ext cx="24377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AF660F-9E3D-7844-9046-5386EB0C7E90}"/>
              </a:ext>
            </a:extLst>
          </p:cNvPr>
          <p:cNvSpPr txBox="1"/>
          <p:nvPr/>
        </p:nvSpPr>
        <p:spPr>
          <a:xfrm>
            <a:off x="1922215" y="4333916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2003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D11757-A76B-D646-890F-1821CD6D1F89}"/>
              </a:ext>
            </a:extLst>
          </p:cNvPr>
          <p:cNvSpPr txBox="1"/>
          <p:nvPr/>
        </p:nvSpPr>
        <p:spPr>
          <a:xfrm>
            <a:off x="1922215" y="5534245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7540E4-8182-D04E-B9C3-9ABD2CA15308}"/>
              </a:ext>
            </a:extLst>
          </p:cNvPr>
          <p:cNvSpPr/>
          <p:nvPr/>
        </p:nvSpPr>
        <p:spPr>
          <a:xfrm rot="16200000">
            <a:off x="2754347" y="6585948"/>
            <a:ext cx="387350" cy="3873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ACA3014-47BC-FF42-BEFD-8145552F8003}"/>
              </a:ext>
            </a:extLst>
          </p:cNvPr>
          <p:cNvGrpSpPr/>
          <p:nvPr/>
        </p:nvGrpSpPr>
        <p:grpSpPr>
          <a:xfrm>
            <a:off x="1827945" y="7501778"/>
            <a:ext cx="5258655" cy="3054217"/>
            <a:chOff x="5180745" y="7580156"/>
            <a:chExt cx="5258655" cy="3054217"/>
          </a:xfrm>
        </p:grpSpPr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559A1D81-371F-AF42-8AA0-CBDF478E50E3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47B299-AE68-5248-8353-A637FB6C2682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Three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99F477-0E0B-C747-BEB5-946C90049C33}"/>
              </a:ext>
            </a:extLst>
          </p:cNvPr>
          <p:cNvSpPr txBox="1"/>
          <p:nvPr/>
        </p:nvSpPr>
        <p:spPr>
          <a:xfrm>
            <a:off x="9782908" y="4333916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2009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AB5A36-72F1-CC49-BBC8-DBB5B901E5DB}"/>
              </a:ext>
            </a:extLst>
          </p:cNvPr>
          <p:cNvSpPr txBox="1"/>
          <p:nvPr/>
        </p:nvSpPr>
        <p:spPr>
          <a:xfrm>
            <a:off x="9782908" y="5534245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E87A77-55DE-6743-9ECE-316B0B094C94}"/>
              </a:ext>
            </a:extLst>
          </p:cNvPr>
          <p:cNvGrpSpPr/>
          <p:nvPr/>
        </p:nvGrpSpPr>
        <p:grpSpPr>
          <a:xfrm>
            <a:off x="9688638" y="7501778"/>
            <a:ext cx="5258655" cy="3054217"/>
            <a:chOff x="5180745" y="7580156"/>
            <a:chExt cx="5258655" cy="3054217"/>
          </a:xfrm>
        </p:grpSpPr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D9B1ED62-F7D2-D34D-A93D-5F7EC324131C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B938E74-04E9-F748-AE1C-C56EB9AF9E52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Four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71A7B2D3-BFD8-2C40-BDCC-ECBE662CE0CA}"/>
              </a:ext>
            </a:extLst>
          </p:cNvPr>
          <p:cNvSpPr/>
          <p:nvPr/>
        </p:nvSpPr>
        <p:spPr>
          <a:xfrm rot="16200000">
            <a:off x="10615040" y="6585948"/>
            <a:ext cx="387350" cy="3873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92445B-50AC-BB40-A57E-1D81075A33B0}"/>
              </a:ext>
            </a:extLst>
          </p:cNvPr>
          <p:cNvSpPr txBox="1"/>
          <p:nvPr/>
        </p:nvSpPr>
        <p:spPr>
          <a:xfrm>
            <a:off x="17679436" y="4333916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2013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2905DD-DEC3-B940-9D8B-1E8D1F123097}"/>
              </a:ext>
            </a:extLst>
          </p:cNvPr>
          <p:cNvSpPr txBox="1"/>
          <p:nvPr/>
        </p:nvSpPr>
        <p:spPr>
          <a:xfrm>
            <a:off x="17679436" y="5534245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45D8FA-BFAB-C24D-96D6-F9EB2BEE0BDD}"/>
              </a:ext>
            </a:extLst>
          </p:cNvPr>
          <p:cNvGrpSpPr/>
          <p:nvPr/>
        </p:nvGrpSpPr>
        <p:grpSpPr>
          <a:xfrm>
            <a:off x="17585166" y="7501778"/>
            <a:ext cx="5258655" cy="3054217"/>
            <a:chOff x="5180745" y="7580156"/>
            <a:chExt cx="5258655" cy="3054217"/>
          </a:xfrm>
        </p:grpSpPr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C62D84DB-CECF-D94E-9976-9F867C525130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7AFF018-A83F-3845-B0D1-D74EA3F220B6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Five</a:t>
              </a:r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32738B7B-6B5B-374B-897A-1944108FF655}"/>
              </a:ext>
            </a:extLst>
          </p:cNvPr>
          <p:cNvSpPr/>
          <p:nvPr/>
        </p:nvSpPr>
        <p:spPr>
          <a:xfrm rot="16200000">
            <a:off x="18511568" y="6585948"/>
            <a:ext cx="387350" cy="3873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1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>
            <a:off x="0" y="6778487"/>
            <a:ext cx="12406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85A6549-BC09-544A-975A-5DA4482B1EBE}"/>
              </a:ext>
            </a:extLst>
          </p:cNvPr>
          <p:cNvGrpSpPr/>
          <p:nvPr/>
        </p:nvGrpSpPr>
        <p:grpSpPr>
          <a:xfrm>
            <a:off x="1816334" y="4333916"/>
            <a:ext cx="5258655" cy="6222079"/>
            <a:chOff x="1404198" y="4333916"/>
            <a:chExt cx="5258655" cy="62220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009113-FE28-E54B-935C-48A3FD805082}"/>
                </a:ext>
              </a:extLst>
            </p:cNvPr>
            <p:cNvSpPr txBox="1"/>
            <p:nvPr/>
          </p:nvSpPr>
          <p:spPr>
            <a:xfrm>
              <a:off x="1498468" y="4333916"/>
              <a:ext cx="28616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tx2"/>
                  </a:solidFill>
                  <a:latin typeface="Cambria" panose="02040503050406030204" pitchFamily="18" charset="0"/>
                  <a:ea typeface="Lato Light" charset="0"/>
                  <a:cs typeface="Lato Light" charset="0"/>
                </a:rPr>
                <a:t>2015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4013E2-8FA7-E140-8D07-78350763B5A5}"/>
                </a:ext>
              </a:extLst>
            </p:cNvPr>
            <p:cNvSpPr txBox="1"/>
            <p:nvPr/>
          </p:nvSpPr>
          <p:spPr>
            <a:xfrm>
              <a:off x="1498468" y="5534245"/>
              <a:ext cx="26805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Lato Light" charset="0"/>
                  <a:ea typeface="Lato Light" charset="0"/>
                  <a:cs typeface="Lato Light" charset="0"/>
                </a:rPr>
                <a:t>Write Your Title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73C545F-8BCF-574C-AD1E-8C9F483BB2D7}"/>
                </a:ext>
              </a:extLst>
            </p:cNvPr>
            <p:cNvSpPr/>
            <p:nvPr/>
          </p:nvSpPr>
          <p:spPr>
            <a:xfrm rot="16200000">
              <a:off x="2330600" y="6585948"/>
              <a:ext cx="387350" cy="3873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ato Light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DCCBA6-2D5B-FE4E-8868-912735292E1D}"/>
                </a:ext>
              </a:extLst>
            </p:cNvPr>
            <p:cNvGrpSpPr/>
            <p:nvPr/>
          </p:nvGrpSpPr>
          <p:grpSpPr>
            <a:xfrm>
              <a:off x="1404198" y="7501778"/>
              <a:ext cx="5258655" cy="3054217"/>
              <a:chOff x="5180745" y="7580156"/>
              <a:chExt cx="5258655" cy="3054217"/>
            </a:xfrm>
          </p:grpSpPr>
          <p:sp>
            <p:nvSpPr>
              <p:cNvPr id="21" name="Subtitle 2">
                <a:extLst>
                  <a:ext uri="{FF2B5EF4-FFF2-40B4-BE49-F238E27FC236}">
                    <a16:creationId xmlns:a16="http://schemas.microsoft.com/office/drawing/2014/main" id="{6C569C70-9EAB-B94E-847F-608B68FD6B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80745" y="8270509"/>
                <a:ext cx="5258655" cy="2363864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Ideally, a product should meet a certain consumer demand,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73047-5FFF-4F49-BD33-8EFC27465A15}"/>
                  </a:ext>
                </a:extLst>
              </p:cNvPr>
              <p:cNvSpPr/>
              <p:nvPr/>
            </p:nvSpPr>
            <p:spPr>
              <a:xfrm>
                <a:off x="5310850" y="7580156"/>
                <a:ext cx="4703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Element Six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BDFD7A9-4BDE-D147-91F0-EBD4D2E25145}"/>
              </a:ext>
            </a:extLst>
          </p:cNvPr>
          <p:cNvSpPr txBox="1"/>
          <p:nvPr/>
        </p:nvSpPr>
        <p:spPr>
          <a:xfrm>
            <a:off x="11199059" y="4333916"/>
            <a:ext cx="2861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2"/>
                </a:solidFill>
                <a:latin typeface="Cambria" panose="02040503050406030204" pitchFamily="18" charset="0"/>
                <a:ea typeface="Lato Light" charset="0"/>
                <a:cs typeface="Lato Light" charset="0"/>
              </a:rPr>
              <a:t>2018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3D88A-77CC-0740-A560-132D061FF96C}"/>
              </a:ext>
            </a:extLst>
          </p:cNvPr>
          <p:cNvSpPr txBox="1"/>
          <p:nvPr/>
        </p:nvSpPr>
        <p:spPr>
          <a:xfrm>
            <a:off x="11199059" y="5534245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Lato Light" charset="0"/>
                <a:ea typeface="Lato Light" charset="0"/>
                <a:cs typeface="Lato Light" charset="0"/>
              </a:rPr>
              <a:t>Write Your Title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798E00-1ED1-0849-931B-72AFA0AA3C13}"/>
              </a:ext>
            </a:extLst>
          </p:cNvPr>
          <p:cNvSpPr/>
          <p:nvPr/>
        </p:nvSpPr>
        <p:spPr>
          <a:xfrm rot="16200000">
            <a:off x="12031191" y="6585948"/>
            <a:ext cx="387350" cy="3873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1C274D-EAB7-DF43-B957-210E75F3407D}"/>
              </a:ext>
            </a:extLst>
          </p:cNvPr>
          <p:cNvGrpSpPr/>
          <p:nvPr/>
        </p:nvGrpSpPr>
        <p:grpSpPr>
          <a:xfrm>
            <a:off x="11104789" y="7501778"/>
            <a:ext cx="5258655" cy="3054217"/>
            <a:chOff x="5180745" y="7580156"/>
            <a:chExt cx="5258655" cy="3054217"/>
          </a:xfrm>
        </p:grpSpPr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F5FA97EB-B215-CC40-A028-920C7D2B6A15}"/>
                </a:ext>
              </a:extLst>
            </p:cNvPr>
            <p:cNvSpPr txBox="1">
              <a:spLocks/>
            </p:cNvSpPr>
            <p:nvPr/>
          </p:nvSpPr>
          <p:spPr>
            <a:xfrm>
              <a:off x="5180745" y="8270509"/>
              <a:ext cx="5258655" cy="2363864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B5EEFD0-0C68-6143-A133-7E7D960FC59E}"/>
                </a:ext>
              </a:extLst>
            </p:cNvPr>
            <p:cNvSpPr/>
            <p:nvPr/>
          </p:nvSpPr>
          <p:spPr>
            <a:xfrm>
              <a:off x="5310850" y="758015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Seven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165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7225721" y="1660791"/>
            <a:ext cx="9926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Market Opportunity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183016-9333-2C42-BA65-75DCB866B8B3}"/>
              </a:ext>
            </a:extLst>
          </p:cNvPr>
          <p:cNvSpPr/>
          <p:nvPr/>
        </p:nvSpPr>
        <p:spPr>
          <a:xfrm>
            <a:off x="2283184" y="4296429"/>
            <a:ext cx="4001816" cy="4001814"/>
          </a:xfrm>
          <a:prstGeom prst="ellipse">
            <a:avLst/>
          </a:prstGeom>
          <a:noFill/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1DD553-FB8B-7443-AFB5-12BD40DB232B}"/>
              </a:ext>
            </a:extLst>
          </p:cNvPr>
          <p:cNvSpPr/>
          <p:nvPr/>
        </p:nvSpPr>
        <p:spPr>
          <a:xfrm>
            <a:off x="7558803" y="4296429"/>
            <a:ext cx="4001816" cy="4001814"/>
          </a:xfrm>
          <a:prstGeom prst="ellipse">
            <a:avLst/>
          </a:prstGeom>
          <a:noFill/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30018E-B5B4-9542-A150-CCDC5675EFC0}"/>
              </a:ext>
            </a:extLst>
          </p:cNvPr>
          <p:cNvSpPr/>
          <p:nvPr/>
        </p:nvSpPr>
        <p:spPr>
          <a:xfrm>
            <a:off x="12834422" y="4296429"/>
            <a:ext cx="4001816" cy="4001814"/>
          </a:xfrm>
          <a:prstGeom prst="ellipse">
            <a:avLst/>
          </a:prstGeom>
          <a:noFill/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FC69E04-48FD-3B48-8227-429CC90B1EF1}"/>
              </a:ext>
            </a:extLst>
          </p:cNvPr>
          <p:cNvSpPr/>
          <p:nvPr/>
        </p:nvSpPr>
        <p:spPr>
          <a:xfrm>
            <a:off x="18110041" y="4296429"/>
            <a:ext cx="4001816" cy="4001814"/>
          </a:xfrm>
          <a:prstGeom prst="ellipse">
            <a:avLst/>
          </a:prstGeom>
          <a:noFill/>
          <a:ln w="1270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1776">
            <a:extLst>
              <a:ext uri="{FF2B5EF4-FFF2-40B4-BE49-F238E27FC236}">
                <a16:creationId xmlns:a16="http://schemas.microsoft.com/office/drawing/2014/main" id="{08985D63-3E9A-F841-9483-9FD77AB49233}"/>
              </a:ext>
            </a:extLst>
          </p:cNvPr>
          <p:cNvSpPr/>
          <p:nvPr/>
        </p:nvSpPr>
        <p:spPr>
          <a:xfrm>
            <a:off x="3610964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4" name="Freeform: Shape 11776">
            <a:extLst>
              <a:ext uri="{FF2B5EF4-FFF2-40B4-BE49-F238E27FC236}">
                <a16:creationId xmlns:a16="http://schemas.microsoft.com/office/drawing/2014/main" id="{938C5FFC-3093-914D-8071-394AD587B294}"/>
              </a:ext>
            </a:extLst>
          </p:cNvPr>
          <p:cNvSpPr/>
          <p:nvPr/>
        </p:nvSpPr>
        <p:spPr>
          <a:xfrm>
            <a:off x="8886583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5" name="Freeform: Shape 11776">
            <a:extLst>
              <a:ext uri="{FF2B5EF4-FFF2-40B4-BE49-F238E27FC236}">
                <a16:creationId xmlns:a16="http://schemas.microsoft.com/office/drawing/2014/main" id="{6636E02F-FA5E-A94A-8DB9-2B2800830394}"/>
              </a:ext>
            </a:extLst>
          </p:cNvPr>
          <p:cNvSpPr/>
          <p:nvPr/>
        </p:nvSpPr>
        <p:spPr>
          <a:xfrm>
            <a:off x="14162202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6" name="Freeform: Shape 11776">
            <a:extLst>
              <a:ext uri="{FF2B5EF4-FFF2-40B4-BE49-F238E27FC236}">
                <a16:creationId xmlns:a16="http://schemas.microsoft.com/office/drawing/2014/main" id="{4B67885C-ED52-8F4E-9C8E-8D4D84CA66E4}"/>
              </a:ext>
            </a:extLst>
          </p:cNvPr>
          <p:cNvSpPr/>
          <p:nvPr/>
        </p:nvSpPr>
        <p:spPr>
          <a:xfrm>
            <a:off x="19437820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3ABF3C09-F302-254F-82E4-9CCEE6D305AD}"/>
              </a:ext>
            </a:extLst>
          </p:cNvPr>
          <p:cNvSpPr txBox="1">
            <a:spLocks/>
          </p:cNvSpPr>
          <p:nvPr/>
        </p:nvSpPr>
        <p:spPr>
          <a:xfrm>
            <a:off x="2283185" y="10088448"/>
            <a:ext cx="4001814" cy="187385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7FA869-367F-EB4F-91D6-07AEC2E5B1D0}"/>
              </a:ext>
            </a:extLst>
          </p:cNvPr>
          <p:cNvSpPr/>
          <p:nvPr/>
        </p:nvSpPr>
        <p:spPr>
          <a:xfrm>
            <a:off x="2471063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One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DC2B9D61-A6E8-614A-B831-CC71508CA1F4}"/>
              </a:ext>
            </a:extLst>
          </p:cNvPr>
          <p:cNvSpPr txBox="1">
            <a:spLocks/>
          </p:cNvSpPr>
          <p:nvPr/>
        </p:nvSpPr>
        <p:spPr>
          <a:xfrm>
            <a:off x="7558804" y="10088448"/>
            <a:ext cx="4001814" cy="187385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59BEA07-BFC5-6A4F-93B0-FED8A1ED6E89}"/>
              </a:ext>
            </a:extLst>
          </p:cNvPr>
          <p:cNvSpPr/>
          <p:nvPr/>
        </p:nvSpPr>
        <p:spPr>
          <a:xfrm>
            <a:off x="7746682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Two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7F8DCD2C-432C-D645-8A71-BC090EF82484}"/>
              </a:ext>
            </a:extLst>
          </p:cNvPr>
          <p:cNvSpPr txBox="1">
            <a:spLocks/>
          </p:cNvSpPr>
          <p:nvPr/>
        </p:nvSpPr>
        <p:spPr>
          <a:xfrm>
            <a:off x="12834423" y="10088448"/>
            <a:ext cx="4001814" cy="187385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4FC285-31E3-D54F-B050-E2E2002022C1}"/>
              </a:ext>
            </a:extLst>
          </p:cNvPr>
          <p:cNvSpPr/>
          <p:nvPr/>
        </p:nvSpPr>
        <p:spPr>
          <a:xfrm>
            <a:off x="13022301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Three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6BBBA20D-3807-3844-AD7C-989D45E6B5DE}"/>
              </a:ext>
            </a:extLst>
          </p:cNvPr>
          <p:cNvSpPr txBox="1">
            <a:spLocks/>
          </p:cNvSpPr>
          <p:nvPr/>
        </p:nvSpPr>
        <p:spPr>
          <a:xfrm>
            <a:off x="18110041" y="10088448"/>
            <a:ext cx="4001814" cy="187385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1967F7E-CF49-4044-9E1E-2280C58D33AD}"/>
              </a:ext>
            </a:extLst>
          </p:cNvPr>
          <p:cNvSpPr/>
          <p:nvPr/>
        </p:nvSpPr>
        <p:spPr>
          <a:xfrm>
            <a:off x="18297919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Four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7692F1-846F-FB42-93AB-01FFA76DE8B8}"/>
              </a:ext>
            </a:extLst>
          </p:cNvPr>
          <p:cNvSpPr txBox="1"/>
          <p:nvPr/>
        </p:nvSpPr>
        <p:spPr>
          <a:xfrm>
            <a:off x="3281253" y="5574061"/>
            <a:ext cx="2005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1"/>
                </a:solidFill>
                <a:latin typeface="Cambria" panose="02040503050406030204" pitchFamily="18" charset="0"/>
                <a:ea typeface="Lato Black" charset="0"/>
                <a:cs typeface="Lato Black" charset="0"/>
              </a:rPr>
              <a:t>$34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B55016-FFFC-CC4D-9C67-E502194800B4}"/>
              </a:ext>
            </a:extLst>
          </p:cNvPr>
          <p:cNvSpPr txBox="1"/>
          <p:nvPr/>
        </p:nvSpPr>
        <p:spPr>
          <a:xfrm>
            <a:off x="8869458" y="5574061"/>
            <a:ext cx="13805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2"/>
                </a:solidFill>
                <a:latin typeface="Cambria" panose="02040503050406030204" pitchFamily="18" charset="0"/>
                <a:ea typeface="Lato Black" charset="0"/>
                <a:cs typeface="Lato Black" charset="0"/>
              </a:rPr>
              <a:t>$4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78D2752-A624-7D45-BC4E-96CE987D303F}"/>
              </a:ext>
            </a:extLst>
          </p:cNvPr>
          <p:cNvSpPr txBox="1"/>
          <p:nvPr/>
        </p:nvSpPr>
        <p:spPr>
          <a:xfrm>
            <a:off x="13832491" y="5574061"/>
            <a:ext cx="2005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3"/>
                </a:solidFill>
                <a:latin typeface="Cambria" panose="02040503050406030204" pitchFamily="18" charset="0"/>
                <a:ea typeface="Lato Black" charset="0"/>
                <a:cs typeface="Lato Black" charset="0"/>
              </a:rPr>
              <a:t>$17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CEAB2A-4430-1E4D-A312-297A9026A8A8}"/>
              </a:ext>
            </a:extLst>
          </p:cNvPr>
          <p:cNvSpPr txBox="1"/>
          <p:nvPr/>
        </p:nvSpPr>
        <p:spPr>
          <a:xfrm>
            <a:off x="19108109" y="5574061"/>
            <a:ext cx="20056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/>
                </a:solidFill>
                <a:latin typeface="Cambria" panose="02040503050406030204" pitchFamily="18" charset="0"/>
                <a:ea typeface="Lato Black" charset="0"/>
                <a:cs typeface="Lato Black" charset="0"/>
              </a:rPr>
              <a:t>$38</a:t>
            </a:r>
          </a:p>
        </p:txBody>
      </p:sp>
      <p:sp>
        <p:nvSpPr>
          <p:cNvPr id="67" name="Shape 2624">
            <a:extLst>
              <a:ext uri="{FF2B5EF4-FFF2-40B4-BE49-F238E27FC236}">
                <a16:creationId xmlns:a16="http://schemas.microsoft.com/office/drawing/2014/main" id="{9E006059-F71C-D24C-AED6-797FF0F333F3}"/>
              </a:ext>
            </a:extLst>
          </p:cNvPr>
          <p:cNvSpPr/>
          <p:nvPr/>
        </p:nvSpPr>
        <p:spPr>
          <a:xfrm>
            <a:off x="9316792" y="8042029"/>
            <a:ext cx="485838" cy="48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68" name="Shape 2617">
            <a:extLst>
              <a:ext uri="{FF2B5EF4-FFF2-40B4-BE49-F238E27FC236}">
                <a16:creationId xmlns:a16="http://schemas.microsoft.com/office/drawing/2014/main" id="{5C918C5B-4FD6-A143-81F8-DEDBC03AB11E}"/>
              </a:ext>
            </a:extLst>
          </p:cNvPr>
          <p:cNvSpPr/>
          <p:nvPr/>
        </p:nvSpPr>
        <p:spPr>
          <a:xfrm>
            <a:off x="4016719" y="8066165"/>
            <a:ext cx="534744" cy="43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69" name="Shape 2530">
            <a:extLst>
              <a:ext uri="{FF2B5EF4-FFF2-40B4-BE49-F238E27FC236}">
                <a16:creationId xmlns:a16="http://schemas.microsoft.com/office/drawing/2014/main" id="{115BA3C4-5674-714A-8CCA-BC4718C552D8}"/>
              </a:ext>
            </a:extLst>
          </p:cNvPr>
          <p:cNvSpPr/>
          <p:nvPr/>
        </p:nvSpPr>
        <p:spPr>
          <a:xfrm>
            <a:off x="19912201" y="8044456"/>
            <a:ext cx="397492" cy="48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0" name="Shape 2546">
            <a:extLst>
              <a:ext uri="{FF2B5EF4-FFF2-40B4-BE49-F238E27FC236}">
                <a16:creationId xmlns:a16="http://schemas.microsoft.com/office/drawing/2014/main" id="{B54139D3-49F7-8A4E-94DE-4A76F3065C0A}"/>
              </a:ext>
            </a:extLst>
          </p:cNvPr>
          <p:cNvSpPr/>
          <p:nvPr/>
        </p:nvSpPr>
        <p:spPr>
          <a:xfrm>
            <a:off x="14565753" y="8037549"/>
            <a:ext cx="539152" cy="44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720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A1C887-D980-B94A-8654-FEF622D6213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6B3D5E-78DF-2440-BB8E-3E2368DE74A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BD4F84E-1C06-4849-AEAD-201EF8D3187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71FD6D7-EA75-6647-8F2A-A8365138A3F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7225721" y="1660791"/>
            <a:ext cx="992620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Our Team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26" name="Freeform: Shape 11776">
            <a:extLst>
              <a:ext uri="{FF2B5EF4-FFF2-40B4-BE49-F238E27FC236}">
                <a16:creationId xmlns:a16="http://schemas.microsoft.com/office/drawing/2014/main" id="{4D90A789-3E1A-864F-A013-7A5EDB23B530}"/>
              </a:ext>
            </a:extLst>
          </p:cNvPr>
          <p:cNvSpPr/>
          <p:nvPr/>
        </p:nvSpPr>
        <p:spPr>
          <a:xfrm>
            <a:off x="3610964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7" name="Freeform: Shape 11776">
            <a:extLst>
              <a:ext uri="{FF2B5EF4-FFF2-40B4-BE49-F238E27FC236}">
                <a16:creationId xmlns:a16="http://schemas.microsoft.com/office/drawing/2014/main" id="{761BBA87-EA5B-E645-9C67-29305FDFA435}"/>
              </a:ext>
            </a:extLst>
          </p:cNvPr>
          <p:cNvSpPr/>
          <p:nvPr/>
        </p:nvSpPr>
        <p:spPr>
          <a:xfrm>
            <a:off x="8886583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5" name="Freeform: Shape 11776">
            <a:extLst>
              <a:ext uri="{FF2B5EF4-FFF2-40B4-BE49-F238E27FC236}">
                <a16:creationId xmlns:a16="http://schemas.microsoft.com/office/drawing/2014/main" id="{9E557D55-59C9-194E-915E-606A389BE366}"/>
              </a:ext>
            </a:extLst>
          </p:cNvPr>
          <p:cNvSpPr/>
          <p:nvPr/>
        </p:nvSpPr>
        <p:spPr>
          <a:xfrm>
            <a:off x="14162202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6" name="Freeform: Shape 11776">
            <a:extLst>
              <a:ext uri="{FF2B5EF4-FFF2-40B4-BE49-F238E27FC236}">
                <a16:creationId xmlns:a16="http://schemas.microsoft.com/office/drawing/2014/main" id="{21A7ED84-7678-3F4F-A523-862374236208}"/>
              </a:ext>
            </a:extLst>
          </p:cNvPr>
          <p:cNvSpPr/>
          <p:nvPr/>
        </p:nvSpPr>
        <p:spPr>
          <a:xfrm>
            <a:off x="19437820" y="7613084"/>
            <a:ext cx="1346256" cy="134625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22" h="522">
                <a:moveTo>
                  <a:pt x="522" y="261"/>
                </a:moveTo>
                <a:cubicBezTo>
                  <a:pt x="522" y="406"/>
                  <a:pt x="405" y="522"/>
                  <a:pt x="261" y="522"/>
                </a:cubicBezTo>
                <a:cubicBezTo>
                  <a:pt x="117" y="522"/>
                  <a:pt x="0" y="406"/>
                  <a:pt x="0" y="261"/>
                </a:cubicBezTo>
                <a:cubicBezTo>
                  <a:pt x="0" y="117"/>
                  <a:pt x="117" y="0"/>
                  <a:pt x="261" y="0"/>
                </a:cubicBezTo>
                <a:cubicBezTo>
                  <a:pt x="405" y="0"/>
                  <a:pt x="522" y="117"/>
                  <a:pt x="522" y="26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F88CFD7-139F-0546-A0FE-078C26CDA188}"/>
              </a:ext>
            </a:extLst>
          </p:cNvPr>
          <p:cNvSpPr txBox="1">
            <a:spLocks/>
          </p:cNvSpPr>
          <p:nvPr/>
        </p:nvSpPr>
        <p:spPr>
          <a:xfrm>
            <a:off x="1722609" y="10088448"/>
            <a:ext cx="5122966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7F44BB-F983-EB47-84C1-9D9F2B2AB81C}"/>
              </a:ext>
            </a:extLst>
          </p:cNvPr>
          <p:cNvSpPr/>
          <p:nvPr/>
        </p:nvSpPr>
        <p:spPr>
          <a:xfrm>
            <a:off x="2471063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Mike Anderson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86EA47B1-D0CC-3448-810A-8E0E19720A39}"/>
              </a:ext>
            </a:extLst>
          </p:cNvPr>
          <p:cNvSpPr txBox="1">
            <a:spLocks/>
          </p:cNvSpPr>
          <p:nvPr/>
        </p:nvSpPr>
        <p:spPr>
          <a:xfrm>
            <a:off x="6998228" y="10088448"/>
            <a:ext cx="5122966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2E6E13-4043-144B-BFC2-FB28426E42CB}"/>
              </a:ext>
            </a:extLst>
          </p:cNvPr>
          <p:cNvSpPr/>
          <p:nvPr/>
        </p:nvSpPr>
        <p:spPr>
          <a:xfrm>
            <a:off x="7746682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John Doe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5AFF549D-A4D7-7C44-A7B7-0504FC05F0D4}"/>
              </a:ext>
            </a:extLst>
          </p:cNvPr>
          <p:cNvSpPr txBox="1">
            <a:spLocks/>
          </p:cNvSpPr>
          <p:nvPr/>
        </p:nvSpPr>
        <p:spPr>
          <a:xfrm>
            <a:off x="12273847" y="10088448"/>
            <a:ext cx="5122966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C3AE03-6B47-2246-A772-18B2C821000B}"/>
              </a:ext>
            </a:extLst>
          </p:cNvPr>
          <p:cNvSpPr/>
          <p:nvPr/>
        </p:nvSpPr>
        <p:spPr>
          <a:xfrm>
            <a:off x="13022301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Katherine Bohn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ACFBF473-7356-FF4E-8249-6B7EC5BE9AEE}"/>
              </a:ext>
            </a:extLst>
          </p:cNvPr>
          <p:cNvSpPr txBox="1">
            <a:spLocks/>
          </p:cNvSpPr>
          <p:nvPr/>
        </p:nvSpPr>
        <p:spPr>
          <a:xfrm>
            <a:off x="17549465" y="10088448"/>
            <a:ext cx="5122966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3DE76D-0FA5-6D46-A286-9D620D4F724F}"/>
              </a:ext>
            </a:extLst>
          </p:cNvPr>
          <p:cNvSpPr/>
          <p:nvPr/>
        </p:nvSpPr>
        <p:spPr>
          <a:xfrm>
            <a:off x="18297919" y="9322087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Ryan McGill</a:t>
            </a:r>
          </a:p>
        </p:txBody>
      </p:sp>
      <p:sp>
        <p:nvSpPr>
          <p:cNvPr id="59" name="Shape 2624">
            <a:extLst>
              <a:ext uri="{FF2B5EF4-FFF2-40B4-BE49-F238E27FC236}">
                <a16:creationId xmlns:a16="http://schemas.microsoft.com/office/drawing/2014/main" id="{0712D9BA-8CC4-2741-A105-EF3C711EBD4A}"/>
              </a:ext>
            </a:extLst>
          </p:cNvPr>
          <p:cNvSpPr/>
          <p:nvPr/>
        </p:nvSpPr>
        <p:spPr>
          <a:xfrm>
            <a:off x="9316792" y="8042029"/>
            <a:ext cx="485838" cy="48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60" name="Shape 2617">
            <a:extLst>
              <a:ext uri="{FF2B5EF4-FFF2-40B4-BE49-F238E27FC236}">
                <a16:creationId xmlns:a16="http://schemas.microsoft.com/office/drawing/2014/main" id="{B6D958A1-6D3E-3442-9A49-E0E1A4C31CB6}"/>
              </a:ext>
            </a:extLst>
          </p:cNvPr>
          <p:cNvSpPr/>
          <p:nvPr/>
        </p:nvSpPr>
        <p:spPr>
          <a:xfrm>
            <a:off x="4016719" y="8066165"/>
            <a:ext cx="534744" cy="43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61" name="Shape 2530">
            <a:extLst>
              <a:ext uri="{FF2B5EF4-FFF2-40B4-BE49-F238E27FC236}">
                <a16:creationId xmlns:a16="http://schemas.microsoft.com/office/drawing/2014/main" id="{400C355E-B60E-C44D-BDDC-A13E4BB19B4B}"/>
              </a:ext>
            </a:extLst>
          </p:cNvPr>
          <p:cNvSpPr/>
          <p:nvPr/>
        </p:nvSpPr>
        <p:spPr>
          <a:xfrm>
            <a:off x="19912201" y="8044456"/>
            <a:ext cx="397492" cy="4858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2" name="Shape 2546">
            <a:extLst>
              <a:ext uri="{FF2B5EF4-FFF2-40B4-BE49-F238E27FC236}">
                <a16:creationId xmlns:a16="http://schemas.microsoft.com/office/drawing/2014/main" id="{E4776151-34CC-7149-9EC8-525DE6697CCD}"/>
              </a:ext>
            </a:extLst>
          </p:cNvPr>
          <p:cNvSpPr/>
          <p:nvPr/>
        </p:nvSpPr>
        <p:spPr>
          <a:xfrm>
            <a:off x="14565753" y="8037549"/>
            <a:ext cx="539152" cy="441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27711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170CCE-4425-F246-8BD6-9EF86E0585A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AC30EC-9F62-E34E-9479-FE4501D4E0D6}"/>
              </a:ext>
            </a:extLst>
          </p:cNvPr>
          <p:cNvSpPr/>
          <p:nvPr/>
        </p:nvSpPr>
        <p:spPr>
          <a:xfrm rot="10800000">
            <a:off x="12984479" y="-1"/>
            <a:ext cx="11393166" cy="13735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15634947" y="1676399"/>
            <a:ext cx="7194573" cy="181243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plan for dealing with products at every stage of their life cycles. The type of product also partially dictates how much. </a:t>
            </a: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5634947" y="5951784"/>
            <a:ext cx="7194573" cy="181243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plan for dealing with products at every stage of their life cycles. The type of product also partially dictates how much. </a:t>
            </a:r>
          </a:p>
        </p:txBody>
      </p:sp>
      <p:sp>
        <p:nvSpPr>
          <p:cNvPr id="59" name="Subtitle 2"/>
          <p:cNvSpPr txBox="1">
            <a:spLocks/>
          </p:cNvSpPr>
          <p:nvPr/>
        </p:nvSpPr>
        <p:spPr>
          <a:xfrm>
            <a:off x="15634947" y="10227169"/>
            <a:ext cx="7194573" cy="181243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plan for dealing with products at every stage of their life cycles. The type of product also partially dictates how much.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5608EA-804D-F240-B816-BFDF06C3B472}"/>
              </a:ext>
            </a:extLst>
          </p:cNvPr>
          <p:cNvGrpSpPr/>
          <p:nvPr/>
        </p:nvGrpSpPr>
        <p:grpSpPr>
          <a:xfrm>
            <a:off x="11972729" y="5869280"/>
            <a:ext cx="1996788" cy="1996772"/>
            <a:chOff x="2357100" y="7877562"/>
            <a:chExt cx="1014983" cy="101497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2FDC4FE-71AC-9F48-B419-99358027B78A}"/>
                </a:ext>
              </a:extLst>
            </p:cNvPr>
            <p:cNvSpPr/>
            <p:nvPr/>
          </p:nvSpPr>
          <p:spPr>
            <a:xfrm>
              <a:off x="2357100" y="7877562"/>
              <a:ext cx="1014983" cy="1014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Shape 2934">
              <a:extLst>
                <a:ext uri="{FF2B5EF4-FFF2-40B4-BE49-F238E27FC236}">
                  <a16:creationId xmlns:a16="http://schemas.microsoft.com/office/drawing/2014/main" id="{260186F5-5623-8247-801D-6915F725F638}"/>
                </a:ext>
              </a:extLst>
            </p:cNvPr>
            <p:cNvSpPr/>
            <p:nvPr/>
          </p:nvSpPr>
          <p:spPr>
            <a:xfrm>
              <a:off x="2694758" y="8161113"/>
              <a:ext cx="361025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DBB4AA1-4DAC-AA46-B7AC-266F5AA12918}"/>
              </a:ext>
            </a:extLst>
          </p:cNvPr>
          <p:cNvGrpSpPr/>
          <p:nvPr/>
        </p:nvGrpSpPr>
        <p:grpSpPr>
          <a:xfrm>
            <a:off x="11977161" y="1584228"/>
            <a:ext cx="1996788" cy="1996772"/>
            <a:chOff x="2357100" y="4951231"/>
            <a:chExt cx="1014983" cy="10149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6E0D078-3EAE-F549-93DD-1C2677E6B4C3}"/>
                </a:ext>
              </a:extLst>
            </p:cNvPr>
            <p:cNvSpPr/>
            <p:nvPr/>
          </p:nvSpPr>
          <p:spPr>
            <a:xfrm>
              <a:off x="2357100" y="4951231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Shape 2546">
              <a:extLst>
                <a:ext uri="{FF2B5EF4-FFF2-40B4-BE49-F238E27FC236}">
                  <a16:creationId xmlns:a16="http://schemas.microsoft.com/office/drawing/2014/main" id="{4912130C-1E87-EE4D-AE81-8E06B1B763FF}"/>
                </a:ext>
              </a:extLst>
            </p:cNvPr>
            <p:cNvSpPr/>
            <p:nvPr/>
          </p:nvSpPr>
          <p:spPr>
            <a:xfrm>
              <a:off x="2586899" y="5230584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B39251-7B0D-8A45-A34D-1F071B451FAA}"/>
              </a:ext>
            </a:extLst>
          </p:cNvPr>
          <p:cNvGrpSpPr/>
          <p:nvPr/>
        </p:nvGrpSpPr>
        <p:grpSpPr>
          <a:xfrm>
            <a:off x="11993738" y="10154332"/>
            <a:ext cx="1996788" cy="1996772"/>
            <a:chOff x="2362475" y="10803893"/>
            <a:chExt cx="1014983" cy="101497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8B93381-56CD-9945-A652-A77993EA731D}"/>
                </a:ext>
              </a:extLst>
            </p:cNvPr>
            <p:cNvSpPr/>
            <p:nvPr/>
          </p:nvSpPr>
          <p:spPr>
            <a:xfrm>
              <a:off x="2362475" y="10803893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hape 2530">
              <a:extLst>
                <a:ext uri="{FF2B5EF4-FFF2-40B4-BE49-F238E27FC236}">
                  <a16:creationId xmlns:a16="http://schemas.microsoft.com/office/drawing/2014/main" id="{1ABBD4FE-C54D-DB43-AD56-7926CD901F33}"/>
                </a:ext>
              </a:extLst>
            </p:cNvPr>
            <p:cNvSpPr/>
            <p:nvPr/>
          </p:nvSpPr>
          <p:spPr>
            <a:xfrm>
              <a:off x="2675844" y="11060403"/>
              <a:ext cx="406139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1FA8A9F-20B9-9A42-A371-830BC08A1C71}"/>
              </a:ext>
            </a:extLst>
          </p:cNvPr>
          <p:cNvGrpSpPr/>
          <p:nvPr/>
        </p:nvGrpSpPr>
        <p:grpSpPr>
          <a:xfrm>
            <a:off x="2231157" y="1260681"/>
            <a:ext cx="6537705" cy="1600439"/>
            <a:chOff x="8708157" y="1260681"/>
            <a:chExt cx="6537705" cy="160043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38D4263-CC46-A149-A1A5-DD8316B5D7BA}"/>
                </a:ext>
              </a:extLst>
            </p:cNvPr>
            <p:cNvSpPr txBox="1"/>
            <p:nvPr/>
          </p:nvSpPr>
          <p:spPr>
            <a:xfrm>
              <a:off x="8708157" y="1660791"/>
              <a:ext cx="65377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Business Model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CA9EE1E-DE4A-5F47-A0E4-27B96999E19A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44" name="Subtitle 2">
            <a:extLst>
              <a:ext uri="{FF2B5EF4-FFF2-40B4-BE49-F238E27FC236}">
                <a16:creationId xmlns:a16="http://schemas.microsoft.com/office/drawing/2014/main" id="{59A33292-34DD-044E-9E19-AB26A0F40755}"/>
              </a:ext>
            </a:extLst>
          </p:cNvPr>
          <p:cNvSpPr txBox="1">
            <a:spLocks/>
          </p:cNvSpPr>
          <p:nvPr/>
        </p:nvSpPr>
        <p:spPr>
          <a:xfrm>
            <a:off x="2197290" y="4738509"/>
            <a:ext cx="8611387" cy="758529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demand, or it should be so compelling that consumers believe they need it. But they also must take into account supply costs. Ideally, a product should meet a certain consumer demand.</a:t>
            </a:r>
          </a:p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product should meet a certain consumer demand, or it should be so compelling that consumers believe.</a:t>
            </a:r>
          </a:p>
          <a:p>
            <a:pPr algn="l">
              <a:lnSpc>
                <a:spcPts val="4299"/>
              </a:lnSpc>
            </a:pPr>
            <a:endParaRPr lang="en-US" sz="28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demand, or it should be so compelling that consumers believe they need it.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34D99E8-091D-6044-8C80-CB317D2D2393}"/>
              </a:ext>
            </a:extLst>
          </p:cNvPr>
          <p:cNvSpPr/>
          <p:nvPr/>
        </p:nvSpPr>
        <p:spPr>
          <a:xfrm>
            <a:off x="2335108" y="3888976"/>
            <a:ext cx="6627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The Goal Of Business Executive</a:t>
            </a:r>
          </a:p>
        </p:txBody>
      </p:sp>
    </p:spTree>
    <p:extLst>
      <p:ext uri="{BB962C8B-B14F-4D97-AF65-F5344CB8AC3E}">
        <p14:creationId xmlns:p14="http://schemas.microsoft.com/office/powerpoint/2010/main" val="4119900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F918E06-2CB4-494A-BC24-5ABC1E1817FA}"/>
              </a:ext>
            </a:extLst>
          </p:cNvPr>
          <p:cNvGrpSpPr/>
          <p:nvPr/>
        </p:nvGrpSpPr>
        <p:grpSpPr>
          <a:xfrm>
            <a:off x="15944036" y="1660791"/>
            <a:ext cx="5310442" cy="10593548"/>
            <a:chOff x="9186743" y="1003159"/>
            <a:chExt cx="5922264" cy="1181404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A0DC7E-7686-B048-B564-51D8B62D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6743" y="1003159"/>
              <a:ext cx="5922264" cy="11814048"/>
            </a:xfrm>
            <a:prstGeom prst="rect">
              <a:avLst/>
            </a:prstGeom>
          </p:spPr>
        </p:pic>
        <p:sp>
          <p:nvSpPr>
            <p:cNvPr id="26" name="Freeform: Shape 3">
              <a:extLst>
                <a:ext uri="{FF2B5EF4-FFF2-40B4-BE49-F238E27FC236}">
                  <a16:creationId xmlns:a16="http://schemas.microsoft.com/office/drawing/2014/main" id="{1EAA81E8-5EC6-094E-9DA6-308F94501652}"/>
                </a:ext>
              </a:extLst>
            </p:cNvPr>
            <p:cNvSpPr/>
            <p:nvPr/>
          </p:nvSpPr>
          <p:spPr>
            <a:xfrm>
              <a:off x="9556655" y="1294702"/>
              <a:ext cx="5264340" cy="111265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103" h="6693">
                  <a:moveTo>
                    <a:pt x="3103" y="3864"/>
                  </a:moveTo>
                  <a:lnTo>
                    <a:pt x="3103" y="3750"/>
                  </a:lnTo>
                  <a:lnTo>
                    <a:pt x="3103" y="432"/>
                  </a:lnTo>
                  <a:cubicBezTo>
                    <a:pt x="3103" y="425"/>
                    <a:pt x="3103" y="396"/>
                    <a:pt x="3103" y="389"/>
                  </a:cubicBezTo>
                  <a:cubicBezTo>
                    <a:pt x="3103" y="123"/>
                    <a:pt x="2967" y="0"/>
                    <a:pt x="2725" y="0"/>
                  </a:cubicBezTo>
                  <a:lnTo>
                    <a:pt x="2480" y="0"/>
                  </a:lnTo>
                  <a:cubicBezTo>
                    <a:pt x="2452" y="0"/>
                    <a:pt x="2441" y="4"/>
                    <a:pt x="2432" y="13"/>
                  </a:cubicBezTo>
                  <a:cubicBezTo>
                    <a:pt x="2422" y="23"/>
                    <a:pt x="2416" y="35"/>
                    <a:pt x="2416" y="58"/>
                  </a:cubicBezTo>
                  <a:cubicBezTo>
                    <a:pt x="2416" y="183"/>
                    <a:pt x="2340" y="254"/>
                    <a:pt x="2200" y="254"/>
                  </a:cubicBezTo>
                  <a:lnTo>
                    <a:pt x="907" y="254"/>
                  </a:lnTo>
                  <a:cubicBezTo>
                    <a:pt x="766" y="254"/>
                    <a:pt x="690" y="183"/>
                    <a:pt x="690" y="58"/>
                  </a:cubicBezTo>
                  <a:cubicBezTo>
                    <a:pt x="690" y="35"/>
                    <a:pt x="684" y="23"/>
                    <a:pt x="674" y="13"/>
                  </a:cubicBezTo>
                  <a:cubicBezTo>
                    <a:pt x="665" y="4"/>
                    <a:pt x="654" y="0"/>
                    <a:pt x="627" y="0"/>
                  </a:cubicBezTo>
                  <a:lnTo>
                    <a:pt x="381" y="0"/>
                  </a:lnTo>
                  <a:cubicBezTo>
                    <a:pt x="140" y="0"/>
                    <a:pt x="1" y="123"/>
                    <a:pt x="1" y="389"/>
                  </a:cubicBezTo>
                  <a:cubicBezTo>
                    <a:pt x="1" y="396"/>
                    <a:pt x="0" y="425"/>
                    <a:pt x="0" y="432"/>
                  </a:cubicBezTo>
                  <a:lnTo>
                    <a:pt x="0" y="3750"/>
                  </a:lnTo>
                  <a:lnTo>
                    <a:pt x="0" y="3864"/>
                  </a:lnTo>
                  <a:lnTo>
                    <a:pt x="0" y="6261"/>
                  </a:lnTo>
                  <a:cubicBezTo>
                    <a:pt x="0" y="6268"/>
                    <a:pt x="1" y="6297"/>
                    <a:pt x="1" y="6304"/>
                  </a:cubicBezTo>
                  <a:cubicBezTo>
                    <a:pt x="1" y="6570"/>
                    <a:pt x="140" y="6693"/>
                    <a:pt x="381" y="6693"/>
                  </a:cubicBezTo>
                  <a:lnTo>
                    <a:pt x="2725" y="6693"/>
                  </a:lnTo>
                  <a:cubicBezTo>
                    <a:pt x="2967" y="6693"/>
                    <a:pt x="3103" y="6570"/>
                    <a:pt x="3103" y="6304"/>
                  </a:cubicBezTo>
                  <a:cubicBezTo>
                    <a:pt x="3103" y="6297"/>
                    <a:pt x="3103" y="6268"/>
                    <a:pt x="3103" y="6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C9279F-1396-B443-8994-7EC20FB02754}"/>
              </a:ext>
            </a:extLst>
          </p:cNvPr>
          <p:cNvGrpSpPr/>
          <p:nvPr/>
        </p:nvGrpSpPr>
        <p:grpSpPr>
          <a:xfrm>
            <a:off x="2231157" y="1260681"/>
            <a:ext cx="5341951" cy="1600439"/>
            <a:chOff x="8708157" y="1260681"/>
            <a:chExt cx="5341951" cy="16004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3A24E0-C21C-7C40-BC46-860361BBDC70}"/>
                </a:ext>
              </a:extLst>
            </p:cNvPr>
            <p:cNvSpPr txBox="1"/>
            <p:nvPr/>
          </p:nvSpPr>
          <p:spPr>
            <a:xfrm>
              <a:off x="8708157" y="1660791"/>
              <a:ext cx="534195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App Project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08B6B3-4655-A84E-9123-88A8097C7A46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32" name="Subtitle 2">
            <a:extLst>
              <a:ext uri="{FF2B5EF4-FFF2-40B4-BE49-F238E27FC236}">
                <a16:creationId xmlns:a16="http://schemas.microsoft.com/office/drawing/2014/main" id="{C78DEE70-3895-9547-90AD-EB30AD612908}"/>
              </a:ext>
            </a:extLst>
          </p:cNvPr>
          <p:cNvSpPr txBox="1">
            <a:spLocks/>
          </p:cNvSpPr>
          <p:nvPr/>
        </p:nvSpPr>
        <p:spPr>
          <a:xfrm>
            <a:off x="3437091" y="8151991"/>
            <a:ext cx="9531279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077F9-AF33-2341-882C-F098C98ECD05}"/>
              </a:ext>
            </a:extLst>
          </p:cNvPr>
          <p:cNvSpPr/>
          <p:nvPr/>
        </p:nvSpPr>
        <p:spPr>
          <a:xfrm>
            <a:off x="3567197" y="746163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Two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C5C1F4-EF35-C54A-BCB7-1F7E499AD773}"/>
              </a:ext>
            </a:extLst>
          </p:cNvPr>
          <p:cNvGrpSpPr/>
          <p:nvPr/>
        </p:nvGrpSpPr>
        <p:grpSpPr>
          <a:xfrm>
            <a:off x="2357100" y="7877562"/>
            <a:ext cx="1014983" cy="1014975"/>
            <a:chOff x="2357100" y="7877562"/>
            <a:chExt cx="1014983" cy="10149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C2B5ED-8F3A-1C4B-B542-0959312C4955}"/>
                </a:ext>
              </a:extLst>
            </p:cNvPr>
            <p:cNvSpPr/>
            <p:nvPr/>
          </p:nvSpPr>
          <p:spPr>
            <a:xfrm>
              <a:off x="2357100" y="7877562"/>
              <a:ext cx="1014983" cy="1014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Shape 2934">
              <a:extLst>
                <a:ext uri="{FF2B5EF4-FFF2-40B4-BE49-F238E27FC236}">
                  <a16:creationId xmlns:a16="http://schemas.microsoft.com/office/drawing/2014/main" id="{0D0E43D5-2EEB-F74E-BE6E-BD72D9013141}"/>
                </a:ext>
              </a:extLst>
            </p:cNvPr>
            <p:cNvSpPr/>
            <p:nvPr/>
          </p:nvSpPr>
          <p:spPr>
            <a:xfrm>
              <a:off x="2694758" y="8161113"/>
              <a:ext cx="361025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7" name="Subtitle 2">
            <a:extLst>
              <a:ext uri="{FF2B5EF4-FFF2-40B4-BE49-F238E27FC236}">
                <a16:creationId xmlns:a16="http://schemas.microsoft.com/office/drawing/2014/main" id="{832E59F1-A035-4846-A8B3-5B86BABEE5F4}"/>
              </a:ext>
            </a:extLst>
          </p:cNvPr>
          <p:cNvSpPr txBox="1">
            <a:spLocks/>
          </p:cNvSpPr>
          <p:nvPr/>
        </p:nvSpPr>
        <p:spPr>
          <a:xfrm>
            <a:off x="3408007" y="5225660"/>
            <a:ext cx="9551419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C04924-717A-C845-ACFE-38745AFB50BB}"/>
              </a:ext>
            </a:extLst>
          </p:cNvPr>
          <p:cNvSpPr/>
          <p:nvPr/>
        </p:nvSpPr>
        <p:spPr>
          <a:xfrm>
            <a:off x="3538113" y="4535306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One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C05488-5A11-7244-BEA5-7CE4934359C3}"/>
              </a:ext>
            </a:extLst>
          </p:cNvPr>
          <p:cNvGrpSpPr/>
          <p:nvPr/>
        </p:nvGrpSpPr>
        <p:grpSpPr>
          <a:xfrm>
            <a:off x="2357100" y="4951231"/>
            <a:ext cx="1014983" cy="1014975"/>
            <a:chOff x="2357100" y="4951231"/>
            <a:chExt cx="1014983" cy="10149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F8605E-A316-9D41-9744-2F65511DB625}"/>
                </a:ext>
              </a:extLst>
            </p:cNvPr>
            <p:cNvSpPr/>
            <p:nvPr/>
          </p:nvSpPr>
          <p:spPr>
            <a:xfrm>
              <a:off x="2357100" y="4951231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Shape 2546">
              <a:extLst>
                <a:ext uri="{FF2B5EF4-FFF2-40B4-BE49-F238E27FC236}">
                  <a16:creationId xmlns:a16="http://schemas.microsoft.com/office/drawing/2014/main" id="{CF4ADA04-D13A-BE42-BECB-8D319B3F339A}"/>
                </a:ext>
              </a:extLst>
            </p:cNvPr>
            <p:cNvSpPr/>
            <p:nvPr/>
          </p:nvSpPr>
          <p:spPr>
            <a:xfrm>
              <a:off x="2586899" y="5230584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E03882CA-9DFB-E24F-9B88-A36C1F746706}"/>
              </a:ext>
            </a:extLst>
          </p:cNvPr>
          <p:cNvSpPr txBox="1">
            <a:spLocks/>
          </p:cNvSpPr>
          <p:nvPr/>
        </p:nvSpPr>
        <p:spPr>
          <a:xfrm>
            <a:off x="3437092" y="11078322"/>
            <a:ext cx="9522334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8FA368-042E-A547-A811-66F80C645900}"/>
              </a:ext>
            </a:extLst>
          </p:cNvPr>
          <p:cNvSpPr/>
          <p:nvPr/>
        </p:nvSpPr>
        <p:spPr>
          <a:xfrm>
            <a:off x="3567197" y="10387968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Three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1A7B18-4DB8-8F45-9ACB-834965A4F0D1}"/>
              </a:ext>
            </a:extLst>
          </p:cNvPr>
          <p:cNvGrpSpPr/>
          <p:nvPr/>
        </p:nvGrpSpPr>
        <p:grpSpPr>
          <a:xfrm>
            <a:off x="2362475" y="10803893"/>
            <a:ext cx="1014983" cy="1014975"/>
            <a:chOff x="2362475" y="10803893"/>
            <a:chExt cx="1014983" cy="101497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BE60050-37CB-2A46-9A25-479F2BF7AB6F}"/>
                </a:ext>
              </a:extLst>
            </p:cNvPr>
            <p:cNvSpPr/>
            <p:nvPr/>
          </p:nvSpPr>
          <p:spPr>
            <a:xfrm>
              <a:off x="2362475" y="10803893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hape 2530">
              <a:extLst>
                <a:ext uri="{FF2B5EF4-FFF2-40B4-BE49-F238E27FC236}">
                  <a16:creationId xmlns:a16="http://schemas.microsoft.com/office/drawing/2014/main" id="{CBDD540C-779F-984D-B976-E808448A13A5}"/>
                </a:ext>
              </a:extLst>
            </p:cNvPr>
            <p:cNvSpPr/>
            <p:nvPr/>
          </p:nvSpPr>
          <p:spPr>
            <a:xfrm>
              <a:off x="2675844" y="11060403"/>
              <a:ext cx="406139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00A5154-8EB7-2D4A-A5F4-FDE0F3E54B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925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8124350" y="1660791"/>
            <a:ext cx="81289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Table Of Content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9A75F6A7-0784-2E4B-948F-1C991AACCA5E}"/>
              </a:ext>
            </a:extLst>
          </p:cNvPr>
          <p:cNvSpPr txBox="1">
            <a:spLocks/>
          </p:cNvSpPr>
          <p:nvPr/>
        </p:nvSpPr>
        <p:spPr>
          <a:xfrm>
            <a:off x="10309402" y="6622803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C49841B-CCE4-9A4E-9370-25A44C8FCB90}"/>
              </a:ext>
            </a:extLst>
          </p:cNvPr>
          <p:cNvSpPr/>
          <p:nvPr/>
        </p:nvSpPr>
        <p:spPr>
          <a:xfrm>
            <a:off x="10439507" y="5932450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Meet Our Team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2DDA4DC4-289B-4E43-BC55-0BD99316F2BB}"/>
              </a:ext>
            </a:extLst>
          </p:cNvPr>
          <p:cNvSpPr txBox="1">
            <a:spLocks/>
          </p:cNvSpPr>
          <p:nvPr/>
        </p:nvSpPr>
        <p:spPr>
          <a:xfrm>
            <a:off x="17915218" y="6622803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2654CFB-2161-ED43-B87D-2118EC1D0550}"/>
              </a:ext>
            </a:extLst>
          </p:cNvPr>
          <p:cNvSpPr/>
          <p:nvPr/>
        </p:nvSpPr>
        <p:spPr>
          <a:xfrm>
            <a:off x="18045323" y="5932450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Our Services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6F15E324-AEF6-D748-94F2-DE5A60F83AE9}"/>
              </a:ext>
            </a:extLst>
          </p:cNvPr>
          <p:cNvSpPr txBox="1">
            <a:spLocks/>
          </p:cNvSpPr>
          <p:nvPr/>
        </p:nvSpPr>
        <p:spPr>
          <a:xfrm>
            <a:off x="2703586" y="6622803"/>
            <a:ext cx="4828924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F1E76C-A98E-0D47-AE65-2F0D0735FB60}"/>
              </a:ext>
            </a:extLst>
          </p:cNvPr>
          <p:cNvSpPr/>
          <p:nvPr/>
        </p:nvSpPr>
        <p:spPr>
          <a:xfrm>
            <a:off x="2833691" y="5932450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About Us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407A6D24-8167-E54B-BFBB-727EE0AF31CE}"/>
              </a:ext>
            </a:extLst>
          </p:cNvPr>
          <p:cNvSpPr txBox="1">
            <a:spLocks/>
          </p:cNvSpPr>
          <p:nvPr/>
        </p:nvSpPr>
        <p:spPr>
          <a:xfrm>
            <a:off x="10309402" y="10800411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AEFC74-C902-CF49-8331-A2F784C11CF8}"/>
              </a:ext>
            </a:extLst>
          </p:cNvPr>
          <p:cNvSpPr/>
          <p:nvPr/>
        </p:nvSpPr>
        <p:spPr>
          <a:xfrm>
            <a:off x="10439507" y="1011005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Diagram &amp; Process</a:t>
            </a:r>
          </a:p>
        </p:txBody>
      </p:sp>
      <p:sp>
        <p:nvSpPr>
          <p:cNvPr id="59" name="Subtitle 2">
            <a:extLst>
              <a:ext uri="{FF2B5EF4-FFF2-40B4-BE49-F238E27FC236}">
                <a16:creationId xmlns:a16="http://schemas.microsoft.com/office/drawing/2014/main" id="{447C6039-EAD1-3C45-8B6F-1BD6198ACD3F}"/>
              </a:ext>
            </a:extLst>
          </p:cNvPr>
          <p:cNvSpPr txBox="1">
            <a:spLocks/>
          </p:cNvSpPr>
          <p:nvPr/>
        </p:nvSpPr>
        <p:spPr>
          <a:xfrm>
            <a:off x="17915218" y="10800411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6B28DC-B9A4-FF48-9268-8B38C25CFFAD}"/>
              </a:ext>
            </a:extLst>
          </p:cNvPr>
          <p:cNvSpPr/>
          <p:nvPr/>
        </p:nvSpPr>
        <p:spPr>
          <a:xfrm>
            <a:off x="18045323" y="1011005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Get In Touch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F0C81FCE-8691-964E-9532-30CC5EA2127D}"/>
              </a:ext>
            </a:extLst>
          </p:cNvPr>
          <p:cNvSpPr txBox="1">
            <a:spLocks/>
          </p:cNvSpPr>
          <p:nvPr/>
        </p:nvSpPr>
        <p:spPr>
          <a:xfrm>
            <a:off x="2703586" y="10800411"/>
            <a:ext cx="4828924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131D9C0-AAFF-7140-BF01-8188333F8489}"/>
              </a:ext>
            </a:extLst>
          </p:cNvPr>
          <p:cNvSpPr/>
          <p:nvPr/>
        </p:nvSpPr>
        <p:spPr>
          <a:xfrm>
            <a:off x="2833691" y="1011005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Our Portfolio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02ADF87-724A-8947-9A99-AFE6FAE74FFB}"/>
              </a:ext>
            </a:extLst>
          </p:cNvPr>
          <p:cNvSpPr/>
          <p:nvPr/>
        </p:nvSpPr>
        <p:spPr>
          <a:xfrm>
            <a:off x="1628969" y="6366816"/>
            <a:ext cx="1014983" cy="1014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hape 2624">
            <a:extLst>
              <a:ext uri="{FF2B5EF4-FFF2-40B4-BE49-F238E27FC236}">
                <a16:creationId xmlns:a16="http://schemas.microsoft.com/office/drawing/2014/main" id="{9C796FCA-04AE-054C-8307-18D1D5536396}"/>
              </a:ext>
            </a:extLst>
          </p:cNvPr>
          <p:cNvSpPr/>
          <p:nvPr/>
        </p:nvSpPr>
        <p:spPr>
          <a:xfrm>
            <a:off x="1888256" y="6626099"/>
            <a:ext cx="496408" cy="496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8AF1283-7000-864A-9DD8-52B2144E28AF}"/>
              </a:ext>
            </a:extLst>
          </p:cNvPr>
          <p:cNvSpPr/>
          <p:nvPr/>
        </p:nvSpPr>
        <p:spPr>
          <a:xfrm>
            <a:off x="9258494" y="6366816"/>
            <a:ext cx="1014983" cy="101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ape 2617">
            <a:extLst>
              <a:ext uri="{FF2B5EF4-FFF2-40B4-BE49-F238E27FC236}">
                <a16:creationId xmlns:a16="http://schemas.microsoft.com/office/drawing/2014/main" id="{DB15E7ED-7E68-0249-8E21-93C70A4ED065}"/>
              </a:ext>
            </a:extLst>
          </p:cNvPr>
          <p:cNvSpPr/>
          <p:nvPr/>
        </p:nvSpPr>
        <p:spPr>
          <a:xfrm>
            <a:off x="9492797" y="6650759"/>
            <a:ext cx="546377" cy="4470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DBE1083-D129-4548-8385-752FE1B7D9F8}"/>
              </a:ext>
            </a:extLst>
          </p:cNvPr>
          <p:cNvSpPr/>
          <p:nvPr/>
        </p:nvSpPr>
        <p:spPr>
          <a:xfrm>
            <a:off x="1628969" y="10525982"/>
            <a:ext cx="1014983" cy="1014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hape 2530">
            <a:extLst>
              <a:ext uri="{FF2B5EF4-FFF2-40B4-BE49-F238E27FC236}">
                <a16:creationId xmlns:a16="http://schemas.microsoft.com/office/drawing/2014/main" id="{211641D8-4E67-6149-9795-899AC442F5AF}"/>
              </a:ext>
            </a:extLst>
          </p:cNvPr>
          <p:cNvSpPr/>
          <p:nvPr/>
        </p:nvSpPr>
        <p:spPr>
          <a:xfrm>
            <a:off x="1942338" y="10782492"/>
            <a:ext cx="406139" cy="496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DDA3DA-0FAF-5C46-BDC4-0680766F7658}"/>
              </a:ext>
            </a:extLst>
          </p:cNvPr>
          <p:cNvSpPr/>
          <p:nvPr/>
        </p:nvSpPr>
        <p:spPr>
          <a:xfrm>
            <a:off x="16835226" y="6366816"/>
            <a:ext cx="1014983" cy="1014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hape 2772">
            <a:extLst>
              <a:ext uri="{FF2B5EF4-FFF2-40B4-BE49-F238E27FC236}">
                <a16:creationId xmlns:a16="http://schemas.microsoft.com/office/drawing/2014/main" id="{394E06C1-156A-0843-9012-ACEFBB4B2F8B}"/>
              </a:ext>
            </a:extLst>
          </p:cNvPr>
          <p:cNvSpPr/>
          <p:nvPr/>
        </p:nvSpPr>
        <p:spPr>
          <a:xfrm>
            <a:off x="17094514" y="6650759"/>
            <a:ext cx="496407" cy="496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955C72C-CF51-644A-B98E-55EDD2DAA760}"/>
              </a:ext>
            </a:extLst>
          </p:cNvPr>
          <p:cNvSpPr/>
          <p:nvPr/>
        </p:nvSpPr>
        <p:spPr>
          <a:xfrm>
            <a:off x="16835226" y="10525982"/>
            <a:ext cx="1014983" cy="10149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hape 2934">
            <a:extLst>
              <a:ext uri="{FF2B5EF4-FFF2-40B4-BE49-F238E27FC236}">
                <a16:creationId xmlns:a16="http://schemas.microsoft.com/office/drawing/2014/main" id="{71E753D2-9259-9346-8918-C4934C791C6D}"/>
              </a:ext>
            </a:extLst>
          </p:cNvPr>
          <p:cNvSpPr/>
          <p:nvPr/>
        </p:nvSpPr>
        <p:spPr>
          <a:xfrm>
            <a:off x="17172884" y="10809533"/>
            <a:ext cx="361025" cy="496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CFF6A82-050B-0144-9535-43118A99D3D1}"/>
              </a:ext>
            </a:extLst>
          </p:cNvPr>
          <p:cNvSpPr/>
          <p:nvPr/>
        </p:nvSpPr>
        <p:spPr>
          <a:xfrm>
            <a:off x="9258494" y="10525982"/>
            <a:ext cx="1014983" cy="10149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hape 2546">
            <a:extLst>
              <a:ext uri="{FF2B5EF4-FFF2-40B4-BE49-F238E27FC236}">
                <a16:creationId xmlns:a16="http://schemas.microsoft.com/office/drawing/2014/main" id="{0D40FD0A-D394-864D-BFDD-EC14E33583C9}"/>
              </a:ext>
            </a:extLst>
          </p:cNvPr>
          <p:cNvSpPr/>
          <p:nvPr/>
        </p:nvSpPr>
        <p:spPr>
          <a:xfrm>
            <a:off x="9488293" y="10805335"/>
            <a:ext cx="550880" cy="45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3D99EAED-A028-2544-9D19-D70798FF9634}"/>
              </a:ext>
            </a:extLst>
          </p:cNvPr>
          <p:cNvSpPr txBox="1">
            <a:spLocks/>
          </p:cNvSpPr>
          <p:nvPr/>
        </p:nvSpPr>
        <p:spPr>
          <a:xfrm>
            <a:off x="1362665" y="2861120"/>
            <a:ext cx="21652318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</a:r>
          </a:p>
        </p:txBody>
      </p:sp>
    </p:spTree>
    <p:extLst>
      <p:ext uri="{BB962C8B-B14F-4D97-AF65-F5344CB8AC3E}">
        <p14:creationId xmlns:p14="http://schemas.microsoft.com/office/powerpoint/2010/main" val="35086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D8ADD4-FCC2-CA49-A17A-5F4CDFEFC62D}"/>
              </a:ext>
            </a:extLst>
          </p:cNvPr>
          <p:cNvSpPr/>
          <p:nvPr/>
        </p:nvSpPr>
        <p:spPr>
          <a:xfrm rot="10800000">
            <a:off x="-4" y="0"/>
            <a:ext cx="24377651" cy="137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0ABD24-5A1A-5142-B7AD-E145733DFB55}"/>
              </a:ext>
            </a:extLst>
          </p:cNvPr>
          <p:cNvGrpSpPr/>
          <p:nvPr/>
        </p:nvGrpSpPr>
        <p:grpSpPr>
          <a:xfrm>
            <a:off x="10561514" y="2567918"/>
            <a:ext cx="11833101" cy="8599495"/>
            <a:chOff x="10561514" y="1126764"/>
            <a:chExt cx="11833101" cy="85994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014E3AC-72A8-AF40-8729-41699C21FD90}"/>
                </a:ext>
              </a:extLst>
            </p:cNvPr>
            <p:cNvGrpSpPr/>
            <p:nvPr/>
          </p:nvGrpSpPr>
          <p:grpSpPr>
            <a:xfrm>
              <a:off x="12033240" y="3999041"/>
              <a:ext cx="10361375" cy="5727218"/>
              <a:chOff x="11517318" y="3999041"/>
              <a:chExt cx="10361375" cy="57272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1517318" y="3999041"/>
                <a:ext cx="84776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Montserrat Bold" charset="0"/>
                    <a:cs typeface="Montserrat Bold" charset="0"/>
                  </a:rPr>
                  <a:t>Element One</a:t>
                </a: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1517318" y="4645372"/>
                <a:ext cx="10361375" cy="1669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Ideally, a product should meet a certain consumer demand, or it should be so compelling that consumers.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1517318" y="7410241"/>
                <a:ext cx="847763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Cambria" panose="02040503050406030204" pitchFamily="18" charset="0"/>
                    <a:ea typeface="Montserrat Bold" charset="0"/>
                    <a:cs typeface="Montserrat Bold" charset="0"/>
                  </a:rPr>
                  <a:t>Element Two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517318" y="8056571"/>
                <a:ext cx="10361375" cy="1669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08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 product should meet a certain consumer demand, or it should be so compelling that consumers believe they need it. Refers to a good or service being offered.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D12E142-0731-8A41-A11A-28DA9FE59F2A}"/>
                </a:ext>
              </a:extLst>
            </p:cNvPr>
            <p:cNvGrpSpPr/>
            <p:nvPr/>
          </p:nvGrpSpPr>
          <p:grpSpPr>
            <a:xfrm>
              <a:off x="10561514" y="1126764"/>
              <a:ext cx="6431086" cy="1600439"/>
              <a:chOff x="8708157" y="1260681"/>
              <a:chExt cx="6431086" cy="160043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8B5B63D-07A2-324C-AA0F-B3CB99FAAA3A}"/>
                  </a:ext>
                </a:extLst>
              </p:cNvPr>
              <p:cNvSpPr txBox="1"/>
              <p:nvPr/>
            </p:nvSpPr>
            <p:spPr>
              <a:xfrm>
                <a:off x="8708157" y="1660791"/>
                <a:ext cx="6431086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>
                    <a:solidFill>
                      <a:schemeClr val="bg1"/>
                    </a:solidFill>
                    <a:latin typeface="Cambria" panose="02040503050406030204" pitchFamily="18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Tablet Project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69F8AF-AA63-1447-B4BC-AF02E2259A35}"/>
                  </a:ext>
                </a:extLst>
              </p:cNvPr>
              <p:cNvSpPr txBox="1"/>
              <p:nvPr/>
            </p:nvSpPr>
            <p:spPr>
              <a:xfrm>
                <a:off x="8708157" y="1260681"/>
                <a:ext cx="4094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pc="3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WRITE SOMETHING HERE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4C0445-C295-C640-9444-DD873E748C55}"/>
                </a:ext>
              </a:extLst>
            </p:cNvPr>
            <p:cNvGrpSpPr/>
            <p:nvPr/>
          </p:nvGrpSpPr>
          <p:grpSpPr>
            <a:xfrm>
              <a:off x="10561514" y="8056571"/>
              <a:ext cx="1014983" cy="1014975"/>
              <a:chOff x="16835226" y="6366816"/>
              <a:chExt cx="1014983" cy="1014975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E6EB9A6-F8C4-3A41-832C-C4CEC9D0F331}"/>
                  </a:ext>
                </a:extLst>
              </p:cNvPr>
              <p:cNvSpPr/>
              <p:nvPr/>
            </p:nvSpPr>
            <p:spPr>
              <a:xfrm>
                <a:off x="16835226" y="6366816"/>
                <a:ext cx="1014983" cy="1014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Shape 2772">
                <a:extLst>
                  <a:ext uri="{FF2B5EF4-FFF2-40B4-BE49-F238E27FC236}">
                    <a16:creationId xmlns:a16="http://schemas.microsoft.com/office/drawing/2014/main" id="{5D91ED67-335F-1540-96E5-069B0535D52D}"/>
                  </a:ext>
                </a:extLst>
              </p:cNvPr>
              <p:cNvSpPr/>
              <p:nvPr/>
            </p:nvSpPr>
            <p:spPr>
              <a:xfrm>
                <a:off x="17094514" y="6650759"/>
                <a:ext cx="496407" cy="496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8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40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40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2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4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7" y="21545"/>
                      <a:pt x="13610" y="21600"/>
                      <a:pt x="13745" y="21600"/>
                    </a:cubicBezTo>
                    <a:cubicBezTo>
                      <a:pt x="14016" y="21600"/>
                      <a:pt x="14236" y="21380"/>
                      <a:pt x="14236" y="21109"/>
                    </a:cubicBezTo>
                    <a:cubicBezTo>
                      <a:pt x="14236" y="20974"/>
                      <a:pt x="14181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2273" y="12764"/>
                    </a:moveTo>
                    <a:lnTo>
                      <a:pt x="17182" y="12764"/>
                    </a:lnTo>
                    <a:cubicBezTo>
                      <a:pt x="17453" y="12764"/>
                      <a:pt x="17673" y="12544"/>
                      <a:pt x="17673" y="12273"/>
                    </a:cubicBezTo>
                    <a:cubicBezTo>
                      <a:pt x="17673" y="12002"/>
                      <a:pt x="17453" y="11782"/>
                      <a:pt x="17182" y="11782"/>
                    </a:cubicBezTo>
                    <a:lnTo>
                      <a:pt x="12273" y="11782"/>
                    </a:lnTo>
                    <a:cubicBezTo>
                      <a:pt x="12002" y="11782"/>
                      <a:pt x="11782" y="12002"/>
                      <a:pt x="11782" y="12273"/>
                    </a:cubicBezTo>
                    <a:cubicBezTo>
                      <a:pt x="11782" y="12544"/>
                      <a:pt x="12002" y="12764"/>
                      <a:pt x="12273" y="12764"/>
                    </a:cubicBezTo>
                    <a:moveTo>
                      <a:pt x="4909" y="6873"/>
                    </a:moveTo>
                    <a:lnTo>
                      <a:pt x="8836" y="6873"/>
                    </a:lnTo>
                    <a:lnTo>
                      <a:pt x="8836" y="11782"/>
                    </a:lnTo>
                    <a:lnTo>
                      <a:pt x="4909" y="11782"/>
                    </a:lnTo>
                    <a:cubicBezTo>
                      <a:pt x="4909" y="11782"/>
                      <a:pt x="4909" y="6873"/>
                      <a:pt x="4909" y="6873"/>
                    </a:cubicBezTo>
                    <a:close/>
                    <a:moveTo>
                      <a:pt x="4909" y="12764"/>
                    </a:moveTo>
                    <a:lnTo>
                      <a:pt x="8836" y="12764"/>
                    </a:lnTo>
                    <a:cubicBezTo>
                      <a:pt x="9378" y="12764"/>
                      <a:pt x="9818" y="12325"/>
                      <a:pt x="9818" y="11782"/>
                    </a:cubicBezTo>
                    <a:lnTo>
                      <a:pt x="9818" y="6873"/>
                    </a:lnTo>
                    <a:cubicBezTo>
                      <a:pt x="9818" y="6331"/>
                      <a:pt x="9378" y="5891"/>
                      <a:pt x="8836" y="5891"/>
                    </a:cubicBezTo>
                    <a:lnTo>
                      <a:pt x="4909" y="5891"/>
                    </a:lnTo>
                    <a:cubicBezTo>
                      <a:pt x="4367" y="5891"/>
                      <a:pt x="3927" y="6331"/>
                      <a:pt x="3927" y="6873"/>
                    </a:cubicBezTo>
                    <a:lnTo>
                      <a:pt x="3927" y="11782"/>
                    </a:lnTo>
                    <a:cubicBezTo>
                      <a:pt x="3927" y="12325"/>
                      <a:pt x="4367" y="12764"/>
                      <a:pt x="4909" y="12764"/>
                    </a:cubicBezTo>
                    <a:moveTo>
                      <a:pt x="12273" y="10800"/>
                    </a:moveTo>
                    <a:lnTo>
                      <a:pt x="14236" y="10800"/>
                    </a:lnTo>
                    <a:cubicBezTo>
                      <a:pt x="14507" y="10800"/>
                      <a:pt x="14727" y="10580"/>
                      <a:pt x="14727" y="10309"/>
                    </a:cubicBezTo>
                    <a:cubicBezTo>
                      <a:pt x="14727" y="10038"/>
                      <a:pt x="14507" y="9818"/>
                      <a:pt x="14236" y="9818"/>
                    </a:cubicBezTo>
                    <a:lnTo>
                      <a:pt x="12273" y="9818"/>
                    </a:lnTo>
                    <a:cubicBezTo>
                      <a:pt x="12002" y="9818"/>
                      <a:pt x="11782" y="10038"/>
                      <a:pt x="11782" y="10309"/>
                    </a:cubicBezTo>
                    <a:cubicBezTo>
                      <a:pt x="11782" y="10580"/>
                      <a:pt x="12002" y="10800"/>
                      <a:pt x="12273" y="10800"/>
                    </a:cubicBezTo>
                    <a:moveTo>
                      <a:pt x="12273" y="6873"/>
                    </a:moveTo>
                    <a:lnTo>
                      <a:pt x="15218" y="6873"/>
                    </a:lnTo>
                    <a:cubicBezTo>
                      <a:pt x="15489" y="6873"/>
                      <a:pt x="15709" y="6653"/>
                      <a:pt x="15709" y="6382"/>
                    </a:cubicBezTo>
                    <a:cubicBezTo>
                      <a:pt x="15709" y="6111"/>
                      <a:pt x="15489" y="5891"/>
                      <a:pt x="15218" y="5891"/>
                    </a:cubicBezTo>
                    <a:lnTo>
                      <a:pt x="12273" y="5891"/>
                    </a:lnTo>
                    <a:cubicBezTo>
                      <a:pt x="12002" y="5891"/>
                      <a:pt x="11782" y="6111"/>
                      <a:pt x="11782" y="6382"/>
                    </a:cubicBezTo>
                    <a:cubicBezTo>
                      <a:pt x="11782" y="6653"/>
                      <a:pt x="12002" y="6873"/>
                      <a:pt x="12273" y="6873"/>
                    </a:cubicBezTo>
                    <a:moveTo>
                      <a:pt x="12273" y="8836"/>
                    </a:moveTo>
                    <a:lnTo>
                      <a:pt x="17182" y="8836"/>
                    </a:lnTo>
                    <a:cubicBezTo>
                      <a:pt x="17453" y="8836"/>
                      <a:pt x="17673" y="8617"/>
                      <a:pt x="17673" y="8345"/>
                    </a:cubicBezTo>
                    <a:cubicBezTo>
                      <a:pt x="17673" y="8075"/>
                      <a:pt x="17453" y="7855"/>
                      <a:pt x="17182" y="7855"/>
                    </a:cubicBezTo>
                    <a:lnTo>
                      <a:pt x="12273" y="7855"/>
                    </a:lnTo>
                    <a:cubicBezTo>
                      <a:pt x="12002" y="7855"/>
                      <a:pt x="11782" y="8075"/>
                      <a:pt x="11782" y="8345"/>
                    </a:cubicBezTo>
                    <a:cubicBezTo>
                      <a:pt x="11782" y="8617"/>
                      <a:pt x="12002" y="8836"/>
                      <a:pt x="12273" y="8836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7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94B849E-7341-ED4B-A7F1-4533B675870E}"/>
                </a:ext>
              </a:extLst>
            </p:cNvPr>
            <p:cNvGrpSpPr/>
            <p:nvPr/>
          </p:nvGrpSpPr>
          <p:grpSpPr>
            <a:xfrm>
              <a:off x="10561514" y="4645372"/>
              <a:ext cx="1014983" cy="1014975"/>
              <a:chOff x="9258494" y="10525982"/>
              <a:chExt cx="1014983" cy="101497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1E738ED-A139-DA4F-B790-5F17F6B28CB4}"/>
                  </a:ext>
                </a:extLst>
              </p:cNvPr>
              <p:cNvSpPr/>
              <p:nvPr/>
            </p:nvSpPr>
            <p:spPr>
              <a:xfrm>
                <a:off x="9258494" y="10525982"/>
                <a:ext cx="1014983" cy="1014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Shape 2546">
                <a:extLst>
                  <a:ext uri="{FF2B5EF4-FFF2-40B4-BE49-F238E27FC236}">
                    <a16:creationId xmlns:a16="http://schemas.microsoft.com/office/drawing/2014/main" id="{A7CF467F-BF77-3F40-B56F-2B79C346240F}"/>
                  </a:ext>
                </a:extLst>
              </p:cNvPr>
              <p:cNvSpPr/>
              <p:nvPr/>
            </p:nvSpPr>
            <p:spPr>
              <a:xfrm>
                <a:off x="9488293" y="10805335"/>
                <a:ext cx="550880" cy="45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F2A149-D41F-BC45-8B3B-231325C7CC94}"/>
              </a:ext>
            </a:extLst>
          </p:cNvPr>
          <p:cNvGrpSpPr/>
          <p:nvPr/>
        </p:nvGrpSpPr>
        <p:grpSpPr>
          <a:xfrm rot="5400000">
            <a:off x="-243030" y="3192648"/>
            <a:ext cx="11047570" cy="7457444"/>
            <a:chOff x="12188825" y="1682121"/>
            <a:chExt cx="15335250" cy="10351758"/>
          </a:xfrm>
        </p:grpSpPr>
        <p:grpSp>
          <p:nvGrpSpPr>
            <p:cNvPr id="28" name="Group 1102">
              <a:extLst>
                <a:ext uri="{FF2B5EF4-FFF2-40B4-BE49-F238E27FC236}">
                  <a16:creationId xmlns:a16="http://schemas.microsoft.com/office/drawing/2014/main" id="{02D0092E-6186-8C4E-B724-B2ACC4DD755B}"/>
                </a:ext>
              </a:extLst>
            </p:cNvPr>
            <p:cNvGrpSpPr/>
            <p:nvPr/>
          </p:nvGrpSpPr>
          <p:grpSpPr>
            <a:xfrm rot="16200000">
              <a:off x="14680571" y="-809625"/>
              <a:ext cx="10351758" cy="15335250"/>
              <a:chOff x="0" y="0"/>
              <a:chExt cx="6591304" cy="9765730"/>
            </a:xfrm>
          </p:grpSpPr>
          <p:pic>
            <p:nvPicPr>
              <p:cNvPr id="30" name="Mini-iPad-B&amp;W-Mockup.png">
                <a:extLst>
                  <a:ext uri="{FF2B5EF4-FFF2-40B4-BE49-F238E27FC236}">
                    <a16:creationId xmlns:a16="http://schemas.microsoft.com/office/drawing/2014/main" id="{E7B6C0EB-9C70-2944-BE2A-9BCC0C3B9132}"/>
                  </a:ext>
                </a:extLst>
              </p:cNvPr>
              <p:cNvPicPr/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6591304" cy="97657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" name="Shape 1101">
                <a:extLst>
                  <a:ext uri="{FF2B5EF4-FFF2-40B4-BE49-F238E27FC236}">
                    <a16:creationId xmlns:a16="http://schemas.microsoft.com/office/drawing/2014/main" id="{E800BDE5-DC80-2E40-8DAC-3137C3622DAB}"/>
                  </a:ext>
                </a:extLst>
              </p:cNvPr>
              <p:cNvSpPr/>
              <p:nvPr/>
            </p:nvSpPr>
            <p:spPr>
              <a:xfrm>
                <a:off x="363079" y="954047"/>
                <a:ext cx="5879097" cy="7806214"/>
              </a:xfrm>
              <a:prstGeom prst="rect">
                <a:avLst/>
              </a:prstGeom>
              <a:solidFill>
                <a:srgbClr val="606060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876182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5998" dirty="0">
                  <a:latin typeface="Lato Regular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71A1F35-7696-9F40-9028-C8E78980A821}"/>
                </a:ext>
              </a:extLst>
            </p:cNvPr>
            <p:cNvSpPr/>
            <p:nvPr/>
          </p:nvSpPr>
          <p:spPr>
            <a:xfrm rot="16200000">
              <a:off x="15158388" y="614053"/>
              <a:ext cx="9389452" cy="12465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58C3E1C-C2A7-6A44-988D-C56C987FD90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</p:spTree>
    <p:extLst>
      <p:ext uri="{BB962C8B-B14F-4D97-AF65-F5344CB8AC3E}">
        <p14:creationId xmlns:p14="http://schemas.microsoft.com/office/powerpoint/2010/main" val="320772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8C9279F-1396-B443-8994-7EC20FB02754}"/>
              </a:ext>
            </a:extLst>
          </p:cNvPr>
          <p:cNvGrpSpPr/>
          <p:nvPr/>
        </p:nvGrpSpPr>
        <p:grpSpPr>
          <a:xfrm>
            <a:off x="2231157" y="1260681"/>
            <a:ext cx="6379443" cy="1600439"/>
            <a:chOff x="8708157" y="1260681"/>
            <a:chExt cx="6379443" cy="16004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3A24E0-C21C-7C40-BC46-860361BBDC70}"/>
                </a:ext>
              </a:extLst>
            </p:cNvPr>
            <p:cNvSpPr txBox="1"/>
            <p:nvPr/>
          </p:nvSpPr>
          <p:spPr>
            <a:xfrm>
              <a:off x="8708157" y="1660791"/>
              <a:ext cx="637944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Laptop Project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08B6B3-4655-A84E-9123-88A8097C7A46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32" name="Subtitle 2">
            <a:extLst>
              <a:ext uri="{FF2B5EF4-FFF2-40B4-BE49-F238E27FC236}">
                <a16:creationId xmlns:a16="http://schemas.microsoft.com/office/drawing/2014/main" id="{C78DEE70-3895-9547-90AD-EB30AD612908}"/>
              </a:ext>
            </a:extLst>
          </p:cNvPr>
          <p:cNvSpPr txBox="1">
            <a:spLocks/>
          </p:cNvSpPr>
          <p:nvPr/>
        </p:nvSpPr>
        <p:spPr>
          <a:xfrm>
            <a:off x="3437091" y="8151991"/>
            <a:ext cx="9531279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4077F9-AF33-2341-882C-F098C98ECD05}"/>
              </a:ext>
            </a:extLst>
          </p:cNvPr>
          <p:cNvSpPr/>
          <p:nvPr/>
        </p:nvSpPr>
        <p:spPr>
          <a:xfrm>
            <a:off x="3567197" y="746163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Two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2C5C1F4-EF35-C54A-BCB7-1F7E499AD773}"/>
              </a:ext>
            </a:extLst>
          </p:cNvPr>
          <p:cNvGrpSpPr/>
          <p:nvPr/>
        </p:nvGrpSpPr>
        <p:grpSpPr>
          <a:xfrm>
            <a:off x="2357100" y="7877562"/>
            <a:ext cx="1014983" cy="1014975"/>
            <a:chOff x="2357100" y="7877562"/>
            <a:chExt cx="1014983" cy="10149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4C2B5ED-8F3A-1C4B-B542-0959312C4955}"/>
                </a:ext>
              </a:extLst>
            </p:cNvPr>
            <p:cNvSpPr/>
            <p:nvPr/>
          </p:nvSpPr>
          <p:spPr>
            <a:xfrm>
              <a:off x="2357100" y="7877562"/>
              <a:ext cx="1014983" cy="1014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Shape 2934">
              <a:extLst>
                <a:ext uri="{FF2B5EF4-FFF2-40B4-BE49-F238E27FC236}">
                  <a16:creationId xmlns:a16="http://schemas.microsoft.com/office/drawing/2014/main" id="{0D0E43D5-2EEB-F74E-BE6E-BD72D9013141}"/>
                </a:ext>
              </a:extLst>
            </p:cNvPr>
            <p:cNvSpPr/>
            <p:nvPr/>
          </p:nvSpPr>
          <p:spPr>
            <a:xfrm>
              <a:off x="2694758" y="8161113"/>
              <a:ext cx="361025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7" name="Subtitle 2">
            <a:extLst>
              <a:ext uri="{FF2B5EF4-FFF2-40B4-BE49-F238E27FC236}">
                <a16:creationId xmlns:a16="http://schemas.microsoft.com/office/drawing/2014/main" id="{832E59F1-A035-4846-A8B3-5B86BABEE5F4}"/>
              </a:ext>
            </a:extLst>
          </p:cNvPr>
          <p:cNvSpPr txBox="1">
            <a:spLocks/>
          </p:cNvSpPr>
          <p:nvPr/>
        </p:nvSpPr>
        <p:spPr>
          <a:xfrm>
            <a:off x="3408007" y="5225660"/>
            <a:ext cx="9551419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9C04924-717A-C845-ACFE-38745AFB50BB}"/>
              </a:ext>
            </a:extLst>
          </p:cNvPr>
          <p:cNvSpPr/>
          <p:nvPr/>
        </p:nvSpPr>
        <p:spPr>
          <a:xfrm>
            <a:off x="3538113" y="4535306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One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C05488-5A11-7244-BEA5-7CE4934359C3}"/>
              </a:ext>
            </a:extLst>
          </p:cNvPr>
          <p:cNvGrpSpPr/>
          <p:nvPr/>
        </p:nvGrpSpPr>
        <p:grpSpPr>
          <a:xfrm>
            <a:off x="2357100" y="4951231"/>
            <a:ext cx="1014983" cy="1014975"/>
            <a:chOff x="2357100" y="4951231"/>
            <a:chExt cx="1014983" cy="10149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F8605E-A316-9D41-9744-2F65511DB625}"/>
                </a:ext>
              </a:extLst>
            </p:cNvPr>
            <p:cNvSpPr/>
            <p:nvPr/>
          </p:nvSpPr>
          <p:spPr>
            <a:xfrm>
              <a:off x="2357100" y="4951231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Shape 2546">
              <a:extLst>
                <a:ext uri="{FF2B5EF4-FFF2-40B4-BE49-F238E27FC236}">
                  <a16:creationId xmlns:a16="http://schemas.microsoft.com/office/drawing/2014/main" id="{CF4ADA04-D13A-BE42-BECB-8D319B3F339A}"/>
                </a:ext>
              </a:extLst>
            </p:cNvPr>
            <p:cNvSpPr/>
            <p:nvPr/>
          </p:nvSpPr>
          <p:spPr>
            <a:xfrm>
              <a:off x="2586899" y="5230584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42" name="Subtitle 2">
            <a:extLst>
              <a:ext uri="{FF2B5EF4-FFF2-40B4-BE49-F238E27FC236}">
                <a16:creationId xmlns:a16="http://schemas.microsoft.com/office/drawing/2014/main" id="{E03882CA-9DFB-E24F-9B88-A36C1F746706}"/>
              </a:ext>
            </a:extLst>
          </p:cNvPr>
          <p:cNvSpPr txBox="1">
            <a:spLocks/>
          </p:cNvSpPr>
          <p:nvPr/>
        </p:nvSpPr>
        <p:spPr>
          <a:xfrm>
            <a:off x="3437092" y="11078322"/>
            <a:ext cx="9522334" cy="121611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08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8FA368-042E-A547-A811-66F80C645900}"/>
              </a:ext>
            </a:extLst>
          </p:cNvPr>
          <p:cNvSpPr/>
          <p:nvPr/>
        </p:nvSpPr>
        <p:spPr>
          <a:xfrm>
            <a:off x="3567197" y="10387968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Three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81A7B18-4DB8-8F45-9ACB-834965A4F0D1}"/>
              </a:ext>
            </a:extLst>
          </p:cNvPr>
          <p:cNvGrpSpPr/>
          <p:nvPr/>
        </p:nvGrpSpPr>
        <p:grpSpPr>
          <a:xfrm>
            <a:off x="2362475" y="10803893"/>
            <a:ext cx="1014983" cy="1014975"/>
            <a:chOff x="2362475" y="10803893"/>
            <a:chExt cx="1014983" cy="101497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BE60050-37CB-2A46-9A25-479F2BF7AB6F}"/>
                </a:ext>
              </a:extLst>
            </p:cNvPr>
            <p:cNvSpPr/>
            <p:nvPr/>
          </p:nvSpPr>
          <p:spPr>
            <a:xfrm>
              <a:off x="2362475" y="10803893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hape 2530">
              <a:extLst>
                <a:ext uri="{FF2B5EF4-FFF2-40B4-BE49-F238E27FC236}">
                  <a16:creationId xmlns:a16="http://schemas.microsoft.com/office/drawing/2014/main" id="{CBDD540C-779F-984D-B976-E808448A13A5}"/>
                </a:ext>
              </a:extLst>
            </p:cNvPr>
            <p:cNvSpPr/>
            <p:nvPr/>
          </p:nvSpPr>
          <p:spPr>
            <a:xfrm>
              <a:off x="2675844" y="11060403"/>
              <a:ext cx="406139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5039B28-357D-EE4B-BDF2-CE5C5B68BE89}"/>
              </a:ext>
            </a:extLst>
          </p:cNvPr>
          <p:cNvGrpSpPr/>
          <p:nvPr/>
        </p:nvGrpSpPr>
        <p:grpSpPr>
          <a:xfrm>
            <a:off x="14197020" y="2767973"/>
            <a:ext cx="13500108" cy="8599494"/>
            <a:chOff x="11045449" y="4540343"/>
            <a:chExt cx="12305396" cy="783847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0605F06-A4ED-D442-A28F-B7EC67AD6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792" t="12636" r="6089" b="14423"/>
            <a:stretch/>
          </p:blipFill>
          <p:spPr>
            <a:xfrm>
              <a:off x="11045449" y="4540343"/>
              <a:ext cx="12305396" cy="7838474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62F450F-FEF9-5749-A094-E60770F154C2}"/>
                </a:ext>
              </a:extLst>
            </p:cNvPr>
            <p:cNvSpPr/>
            <p:nvPr/>
          </p:nvSpPr>
          <p:spPr>
            <a:xfrm>
              <a:off x="12642574" y="5182343"/>
              <a:ext cx="9163878" cy="58021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AA7012C-9C77-9D4C-897D-D17B2AC81EE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</p:spTree>
    <p:extLst>
      <p:ext uri="{BB962C8B-B14F-4D97-AF65-F5344CB8AC3E}">
        <p14:creationId xmlns:p14="http://schemas.microsoft.com/office/powerpoint/2010/main" val="368582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D8ADD4-FCC2-CA49-A17A-5F4CDFEFC62D}"/>
              </a:ext>
            </a:extLst>
          </p:cNvPr>
          <p:cNvSpPr/>
          <p:nvPr/>
        </p:nvSpPr>
        <p:spPr>
          <a:xfrm rot="10800000">
            <a:off x="-4" y="0"/>
            <a:ext cx="24377651" cy="137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033240" y="5440195"/>
            <a:ext cx="847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Element 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033240" y="6086526"/>
            <a:ext cx="10361375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demand, or it should be so compelling that consumers.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033240" y="8851395"/>
            <a:ext cx="847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Element Two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033240" y="9497725"/>
            <a:ext cx="10361375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product should meet a certain consumer demand, or it should be so compelling that consumers believe they need it. Refers to a good or service being offered.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12E142-0731-8A41-A11A-28DA9FE59F2A}"/>
              </a:ext>
            </a:extLst>
          </p:cNvPr>
          <p:cNvGrpSpPr/>
          <p:nvPr/>
        </p:nvGrpSpPr>
        <p:grpSpPr>
          <a:xfrm>
            <a:off x="10561513" y="2567918"/>
            <a:ext cx="8704681" cy="1600439"/>
            <a:chOff x="8708156" y="1260681"/>
            <a:chExt cx="8704681" cy="1600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5B63D-07A2-324C-AA0F-B3CB99FAAA3A}"/>
                </a:ext>
              </a:extLst>
            </p:cNvPr>
            <p:cNvSpPr txBox="1"/>
            <p:nvPr/>
          </p:nvSpPr>
          <p:spPr>
            <a:xfrm>
              <a:off x="8708156" y="1660791"/>
              <a:ext cx="870468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Smart Watch Project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69F8AF-AA63-1447-B4BC-AF02E2259A35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4C0445-C295-C640-9444-DD873E748C55}"/>
              </a:ext>
            </a:extLst>
          </p:cNvPr>
          <p:cNvGrpSpPr/>
          <p:nvPr/>
        </p:nvGrpSpPr>
        <p:grpSpPr>
          <a:xfrm>
            <a:off x="10561514" y="9497725"/>
            <a:ext cx="1014983" cy="1014975"/>
            <a:chOff x="16835226" y="6366816"/>
            <a:chExt cx="1014983" cy="10149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6EB9A6-F8C4-3A41-832C-C4CEC9D0F331}"/>
                </a:ext>
              </a:extLst>
            </p:cNvPr>
            <p:cNvSpPr/>
            <p:nvPr/>
          </p:nvSpPr>
          <p:spPr>
            <a:xfrm>
              <a:off x="16835226" y="6366816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hape 2772">
              <a:extLst>
                <a:ext uri="{FF2B5EF4-FFF2-40B4-BE49-F238E27FC236}">
                  <a16:creationId xmlns:a16="http://schemas.microsoft.com/office/drawing/2014/main" id="{5D91ED67-335F-1540-96E5-069B0535D52D}"/>
                </a:ext>
              </a:extLst>
            </p:cNvPr>
            <p:cNvSpPr/>
            <p:nvPr/>
          </p:nvSpPr>
          <p:spPr>
            <a:xfrm>
              <a:off x="17094514" y="6650759"/>
              <a:ext cx="496407" cy="49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B849E-7341-ED4B-A7F1-4533B675870E}"/>
              </a:ext>
            </a:extLst>
          </p:cNvPr>
          <p:cNvGrpSpPr/>
          <p:nvPr/>
        </p:nvGrpSpPr>
        <p:grpSpPr>
          <a:xfrm>
            <a:off x="10561514" y="6086526"/>
            <a:ext cx="1014983" cy="1014975"/>
            <a:chOff x="9258494" y="10525982"/>
            <a:chExt cx="1014983" cy="10149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E738ED-A139-DA4F-B790-5F17F6B28CB4}"/>
                </a:ext>
              </a:extLst>
            </p:cNvPr>
            <p:cNvSpPr/>
            <p:nvPr/>
          </p:nvSpPr>
          <p:spPr>
            <a:xfrm>
              <a:off x="9258494" y="10525982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hape 2546">
              <a:extLst>
                <a:ext uri="{FF2B5EF4-FFF2-40B4-BE49-F238E27FC236}">
                  <a16:creationId xmlns:a16="http://schemas.microsoft.com/office/drawing/2014/main" id="{A7CF467F-BF77-3F40-B56F-2B79C346240F}"/>
                </a:ext>
              </a:extLst>
            </p:cNvPr>
            <p:cNvSpPr/>
            <p:nvPr/>
          </p:nvSpPr>
          <p:spPr>
            <a:xfrm>
              <a:off x="9488293" y="10805335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pic>
        <p:nvPicPr>
          <p:cNvPr id="26" name="Picture 25" descr="white.png">
            <a:extLst>
              <a:ext uri="{FF2B5EF4-FFF2-40B4-BE49-F238E27FC236}">
                <a16:creationId xmlns:a16="http://schemas.microsoft.com/office/drawing/2014/main" id="{5B66ED8B-78B6-2145-B75E-1584464C7BE3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10" y="3568192"/>
            <a:ext cx="4010145" cy="7259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0C06B6-7220-0F49-BE22-EFEE4D75FD5F}"/>
              </a:ext>
            </a:extLst>
          </p:cNvPr>
          <p:cNvSpPr/>
          <p:nvPr/>
        </p:nvSpPr>
        <p:spPr>
          <a:xfrm>
            <a:off x="2553080" y="5440195"/>
            <a:ext cx="2805830" cy="350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492155-33BF-DE46-B22F-4F267B073781}"/>
              </a:ext>
            </a:extLst>
          </p:cNvPr>
          <p:cNvSpPr/>
          <p:nvPr/>
        </p:nvSpPr>
        <p:spPr>
          <a:xfrm>
            <a:off x="5422667" y="5440195"/>
            <a:ext cx="2805830" cy="35033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B0BEA0-18B1-4F4F-9B4E-421297AD8F3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pic>
        <p:nvPicPr>
          <p:cNvPr id="30" name="Picture 29" descr="white.png">
            <a:extLst>
              <a:ext uri="{FF2B5EF4-FFF2-40B4-BE49-F238E27FC236}">
                <a16:creationId xmlns:a16="http://schemas.microsoft.com/office/drawing/2014/main" id="{E55EF386-18E4-DB47-80B1-1CBE4ECB44F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697" y="3568192"/>
            <a:ext cx="4010145" cy="725968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1D9FDC-9C86-124B-9C0E-437C4AAAD2E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</p:spTree>
    <p:extLst>
      <p:ext uri="{BB962C8B-B14F-4D97-AF65-F5344CB8AC3E}">
        <p14:creationId xmlns:p14="http://schemas.microsoft.com/office/powerpoint/2010/main" val="21991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Market Opportunity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C86E94-6C08-4648-BFD8-4339B23AE646}"/>
              </a:ext>
            </a:extLst>
          </p:cNvPr>
          <p:cNvGrpSpPr/>
          <p:nvPr/>
        </p:nvGrpSpPr>
        <p:grpSpPr>
          <a:xfrm>
            <a:off x="13142942" y="4569375"/>
            <a:ext cx="9107457" cy="7384018"/>
            <a:chOff x="2059727" y="5562600"/>
            <a:chExt cx="11326498" cy="51045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795E91C-91AF-3446-B4E5-760217418234}"/>
                </a:ext>
              </a:extLst>
            </p:cNvPr>
            <p:cNvSpPr/>
            <p:nvPr/>
          </p:nvSpPr>
          <p:spPr>
            <a:xfrm>
              <a:off x="2160693" y="7646105"/>
              <a:ext cx="1473200" cy="23439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A1B68F3-4F2F-DB4A-AF90-84D29F93E641}"/>
                </a:ext>
              </a:extLst>
            </p:cNvPr>
            <p:cNvSpPr/>
            <p:nvPr/>
          </p:nvSpPr>
          <p:spPr>
            <a:xfrm>
              <a:off x="4091093" y="6430727"/>
              <a:ext cx="1473200" cy="3559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8C455F8-B476-994B-961C-FF1F045A3D68}"/>
                </a:ext>
              </a:extLst>
            </p:cNvPr>
            <p:cNvSpPr/>
            <p:nvPr/>
          </p:nvSpPr>
          <p:spPr>
            <a:xfrm>
              <a:off x="6021493" y="7060119"/>
              <a:ext cx="1473200" cy="29299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C71BB7-9A9C-C246-A562-51B5618067D8}"/>
                </a:ext>
              </a:extLst>
            </p:cNvPr>
            <p:cNvSpPr/>
            <p:nvPr/>
          </p:nvSpPr>
          <p:spPr>
            <a:xfrm>
              <a:off x="7951893" y="5562600"/>
              <a:ext cx="1473200" cy="44274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FFFDF3-9C12-9B41-AD66-6AF2D821AE4D}"/>
                </a:ext>
              </a:extLst>
            </p:cNvPr>
            <p:cNvSpPr/>
            <p:nvPr/>
          </p:nvSpPr>
          <p:spPr>
            <a:xfrm>
              <a:off x="2059727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01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1527E46-814C-2447-A133-BF9DE4B21998}"/>
                </a:ext>
              </a:extLst>
            </p:cNvPr>
            <p:cNvSpPr/>
            <p:nvPr/>
          </p:nvSpPr>
          <p:spPr>
            <a:xfrm>
              <a:off x="3990127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B29FA7-04B8-474C-9986-64CFB097D769}"/>
                </a:ext>
              </a:extLst>
            </p:cNvPr>
            <p:cNvSpPr/>
            <p:nvPr/>
          </p:nvSpPr>
          <p:spPr>
            <a:xfrm>
              <a:off x="5920527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EC4ED7-248B-4149-8F23-A1A82FA0322B}"/>
                </a:ext>
              </a:extLst>
            </p:cNvPr>
            <p:cNvSpPr/>
            <p:nvPr/>
          </p:nvSpPr>
          <p:spPr>
            <a:xfrm>
              <a:off x="7850927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04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4A448A-38A7-0A4E-9D7D-F3893C3E0CB2}"/>
                </a:ext>
              </a:extLst>
            </p:cNvPr>
            <p:cNvSpPr/>
            <p:nvPr/>
          </p:nvSpPr>
          <p:spPr>
            <a:xfrm>
              <a:off x="9882293" y="7646105"/>
              <a:ext cx="1473200" cy="234394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1210DA3-B5F3-C845-8B43-896BE5E9A83C}"/>
                </a:ext>
              </a:extLst>
            </p:cNvPr>
            <p:cNvSpPr/>
            <p:nvPr/>
          </p:nvSpPr>
          <p:spPr>
            <a:xfrm>
              <a:off x="11812693" y="6430727"/>
              <a:ext cx="1473200" cy="35593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3C835B-FD9A-7643-A19F-F6EF34B9C303}"/>
                </a:ext>
              </a:extLst>
            </p:cNvPr>
            <p:cNvSpPr/>
            <p:nvPr/>
          </p:nvSpPr>
          <p:spPr>
            <a:xfrm>
              <a:off x="9780693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05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1103C9-A7BD-3B42-BB29-6F8A6B74A1DF}"/>
                </a:ext>
              </a:extLst>
            </p:cNvPr>
            <p:cNvSpPr/>
            <p:nvPr/>
          </p:nvSpPr>
          <p:spPr>
            <a:xfrm>
              <a:off x="11711093" y="10280443"/>
              <a:ext cx="1675132" cy="386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06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E1201D74-9BFC-674E-AA93-D032898B77BF}"/>
              </a:ext>
            </a:extLst>
          </p:cNvPr>
          <p:cNvSpPr/>
          <p:nvPr/>
        </p:nvSpPr>
        <p:spPr>
          <a:xfrm>
            <a:off x="2169221" y="4569375"/>
            <a:ext cx="350833" cy="35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6CC484E-310E-FE4C-876D-E1D809B0DB3B}"/>
              </a:ext>
            </a:extLst>
          </p:cNvPr>
          <p:cNvSpPr/>
          <p:nvPr/>
        </p:nvSpPr>
        <p:spPr>
          <a:xfrm>
            <a:off x="2169221" y="7388109"/>
            <a:ext cx="350833" cy="350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C1B8191-1D54-F24D-9A27-A05B62FBFF71}"/>
              </a:ext>
            </a:extLst>
          </p:cNvPr>
          <p:cNvSpPr/>
          <p:nvPr/>
        </p:nvSpPr>
        <p:spPr>
          <a:xfrm>
            <a:off x="2169221" y="10198404"/>
            <a:ext cx="350833" cy="3508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9EB1DF-0115-BA41-9F9F-AEFD71F108E3}"/>
              </a:ext>
            </a:extLst>
          </p:cNvPr>
          <p:cNvSpPr/>
          <p:nvPr/>
        </p:nvSpPr>
        <p:spPr>
          <a:xfrm>
            <a:off x="7560699" y="4569375"/>
            <a:ext cx="350833" cy="3508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615CAD6-0CDE-4449-BD9B-EFE90BF1197C}"/>
              </a:ext>
            </a:extLst>
          </p:cNvPr>
          <p:cNvSpPr/>
          <p:nvPr/>
        </p:nvSpPr>
        <p:spPr>
          <a:xfrm>
            <a:off x="7560699" y="7388109"/>
            <a:ext cx="350833" cy="3508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B88051D-1EAF-2D44-806F-F1A4DA43E2B7}"/>
              </a:ext>
            </a:extLst>
          </p:cNvPr>
          <p:cNvSpPr/>
          <p:nvPr/>
        </p:nvSpPr>
        <p:spPr>
          <a:xfrm>
            <a:off x="7560699" y="10198404"/>
            <a:ext cx="350833" cy="3508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3759FEDD-E11D-1E46-80FF-2AFF51333F26}"/>
              </a:ext>
            </a:extLst>
          </p:cNvPr>
          <p:cNvSpPr txBox="1">
            <a:spLocks/>
          </p:cNvSpPr>
          <p:nvPr/>
        </p:nvSpPr>
        <p:spPr>
          <a:xfrm>
            <a:off x="2982199" y="5079411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AB767A-5DED-CE45-99E2-35620656A6D9}"/>
              </a:ext>
            </a:extLst>
          </p:cNvPr>
          <p:cNvSpPr/>
          <p:nvPr/>
        </p:nvSpPr>
        <p:spPr>
          <a:xfrm>
            <a:off x="3097448" y="4433080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Write your Text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920FCAE-08B2-0D42-B08D-E91EC3618B49}"/>
              </a:ext>
            </a:extLst>
          </p:cNvPr>
          <p:cNvSpPr txBox="1">
            <a:spLocks/>
          </p:cNvSpPr>
          <p:nvPr/>
        </p:nvSpPr>
        <p:spPr>
          <a:xfrm>
            <a:off x="2982199" y="7885903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BBA8613-B232-1843-9EFF-4E85F48B3401}"/>
              </a:ext>
            </a:extLst>
          </p:cNvPr>
          <p:cNvSpPr/>
          <p:nvPr/>
        </p:nvSpPr>
        <p:spPr>
          <a:xfrm>
            <a:off x="3097448" y="7239572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Another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EB993A11-1514-8A4F-83E9-303DBC6BC6CD}"/>
              </a:ext>
            </a:extLst>
          </p:cNvPr>
          <p:cNvSpPr txBox="1">
            <a:spLocks/>
          </p:cNvSpPr>
          <p:nvPr/>
        </p:nvSpPr>
        <p:spPr>
          <a:xfrm>
            <a:off x="2982199" y="10692395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B7E7D5-F6D6-C447-863F-773AAC17721A}"/>
              </a:ext>
            </a:extLst>
          </p:cNvPr>
          <p:cNvSpPr/>
          <p:nvPr/>
        </p:nvSpPr>
        <p:spPr>
          <a:xfrm>
            <a:off x="3097448" y="10046064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Something Here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C934E6F5-450C-0B46-8515-6F004F25EA42}"/>
              </a:ext>
            </a:extLst>
          </p:cNvPr>
          <p:cNvSpPr txBox="1">
            <a:spLocks/>
          </p:cNvSpPr>
          <p:nvPr/>
        </p:nvSpPr>
        <p:spPr>
          <a:xfrm>
            <a:off x="8410091" y="5079411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54BCBF-6B0F-5545-9234-99CEEDDBA1E0}"/>
              </a:ext>
            </a:extLst>
          </p:cNvPr>
          <p:cNvSpPr/>
          <p:nvPr/>
        </p:nvSpPr>
        <p:spPr>
          <a:xfrm>
            <a:off x="8525340" y="4433080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Something Here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82D0ABF5-9AB1-5048-B1C2-82FD75B82B6B}"/>
              </a:ext>
            </a:extLst>
          </p:cNvPr>
          <p:cNvSpPr txBox="1">
            <a:spLocks/>
          </p:cNvSpPr>
          <p:nvPr/>
        </p:nvSpPr>
        <p:spPr>
          <a:xfrm>
            <a:off x="8410091" y="7885903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D4D676-9D66-6044-8062-EACD76677FB2}"/>
              </a:ext>
            </a:extLst>
          </p:cNvPr>
          <p:cNvSpPr/>
          <p:nvPr/>
        </p:nvSpPr>
        <p:spPr>
          <a:xfrm>
            <a:off x="8525340" y="7239572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Free License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54681075-C56D-BF46-84CC-6D06BA7B2D2D}"/>
              </a:ext>
            </a:extLst>
          </p:cNvPr>
          <p:cNvSpPr txBox="1">
            <a:spLocks/>
          </p:cNvSpPr>
          <p:nvPr/>
        </p:nvSpPr>
        <p:spPr>
          <a:xfrm>
            <a:off x="8410091" y="10692395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6CB072D-6853-6B4B-8BD8-628E7A39A3C6}"/>
              </a:ext>
            </a:extLst>
          </p:cNvPr>
          <p:cNvSpPr/>
          <p:nvPr/>
        </p:nvSpPr>
        <p:spPr>
          <a:xfrm>
            <a:off x="8525340" y="10046064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New Templates</a:t>
            </a:r>
          </a:p>
        </p:txBody>
      </p:sp>
    </p:spTree>
    <p:extLst>
      <p:ext uri="{BB962C8B-B14F-4D97-AF65-F5344CB8AC3E}">
        <p14:creationId xmlns:p14="http://schemas.microsoft.com/office/powerpoint/2010/main" val="16051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Editable Charts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0275F80-56C5-2446-AD3E-19BBF7A05A21}"/>
              </a:ext>
            </a:extLst>
          </p:cNvPr>
          <p:cNvSpPr txBox="1">
            <a:spLocks/>
          </p:cNvSpPr>
          <p:nvPr/>
        </p:nvSpPr>
        <p:spPr>
          <a:xfrm>
            <a:off x="1362665" y="2861120"/>
            <a:ext cx="21652318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25EF2C-7723-3A41-B6F3-65FD33CFF712}"/>
              </a:ext>
            </a:extLst>
          </p:cNvPr>
          <p:cNvGrpSpPr/>
          <p:nvPr/>
        </p:nvGrpSpPr>
        <p:grpSpPr>
          <a:xfrm>
            <a:off x="3471270" y="5608862"/>
            <a:ext cx="18766938" cy="5431741"/>
            <a:chOff x="2345635" y="5625548"/>
            <a:chExt cx="20344548" cy="6231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4E98A5-E85B-E144-88B1-139E95027356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5625548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65580DE-C3EE-DE45-87E2-700546E0C51E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6675414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4D3D8E9-078F-6E40-9BD2-7D52CD38AEE2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7708348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8DDE2AF-C39B-6849-AB50-D293344A750C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8758215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D7EB7E1-5863-F845-A3EC-08D9A94333CC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9808082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76A8E46-0B54-E941-94ED-2F97C8DCDE87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10824082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4224F6A-4D6E-4144-A3B3-A5D8C00FE457}"/>
                </a:ext>
              </a:extLst>
            </p:cNvPr>
            <p:cNvCxnSpPr>
              <a:cxnSpLocks/>
            </p:cNvCxnSpPr>
            <p:nvPr/>
          </p:nvCxnSpPr>
          <p:spPr>
            <a:xfrm>
              <a:off x="2345635" y="11857015"/>
              <a:ext cx="203445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206379F-342E-704A-84DA-5D995251EB5D}"/>
              </a:ext>
            </a:extLst>
          </p:cNvPr>
          <p:cNvSpPr/>
          <p:nvPr/>
        </p:nvSpPr>
        <p:spPr>
          <a:xfrm>
            <a:off x="4416960" y="9254624"/>
            <a:ext cx="1268415" cy="1802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DDF64E-52A1-6D48-997C-B1F37DA4F03B}"/>
              </a:ext>
            </a:extLst>
          </p:cNvPr>
          <p:cNvSpPr/>
          <p:nvPr/>
        </p:nvSpPr>
        <p:spPr>
          <a:xfrm>
            <a:off x="7564502" y="10140233"/>
            <a:ext cx="1268415" cy="917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6F2E52-6CD2-5B4F-97AF-A80BEB5DFD1C}"/>
              </a:ext>
            </a:extLst>
          </p:cNvPr>
          <p:cNvSpPr/>
          <p:nvPr/>
        </p:nvSpPr>
        <p:spPr>
          <a:xfrm>
            <a:off x="10688555" y="8324732"/>
            <a:ext cx="1268415" cy="27326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635E41-AE55-6049-9652-D43F94CC7892}"/>
              </a:ext>
            </a:extLst>
          </p:cNvPr>
          <p:cNvSpPr/>
          <p:nvPr/>
        </p:nvSpPr>
        <p:spPr>
          <a:xfrm>
            <a:off x="13824350" y="9637952"/>
            <a:ext cx="1268415" cy="1419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98C0D-7288-204E-B03C-9F2FA5D4AECC}"/>
              </a:ext>
            </a:extLst>
          </p:cNvPr>
          <p:cNvSpPr/>
          <p:nvPr/>
        </p:nvSpPr>
        <p:spPr>
          <a:xfrm>
            <a:off x="16960146" y="7418014"/>
            <a:ext cx="1268415" cy="3639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A8AB61-F3E1-9D41-92CF-94BB3814C711}"/>
              </a:ext>
            </a:extLst>
          </p:cNvPr>
          <p:cNvSpPr/>
          <p:nvPr/>
        </p:nvSpPr>
        <p:spPr>
          <a:xfrm>
            <a:off x="20095941" y="8722822"/>
            <a:ext cx="1268415" cy="2334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2E965-E9DE-7644-96D3-832CBDCFD09A}"/>
              </a:ext>
            </a:extLst>
          </p:cNvPr>
          <p:cNvSpPr/>
          <p:nvPr/>
        </p:nvSpPr>
        <p:spPr>
          <a:xfrm>
            <a:off x="3543113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D6CF2-96A8-DA44-91DF-6A3F5157C367}"/>
              </a:ext>
            </a:extLst>
          </p:cNvPr>
          <p:cNvSpPr txBox="1"/>
          <p:nvPr/>
        </p:nvSpPr>
        <p:spPr>
          <a:xfrm>
            <a:off x="2139440" y="10758910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7DB60-42DD-F742-A5C9-B5A50EB83B8A}"/>
              </a:ext>
            </a:extLst>
          </p:cNvPr>
          <p:cNvSpPr txBox="1"/>
          <p:nvPr/>
        </p:nvSpPr>
        <p:spPr>
          <a:xfrm>
            <a:off x="2139440" y="9829020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72197D-2522-FA46-8812-9F06FDFB40D6}"/>
              </a:ext>
            </a:extLst>
          </p:cNvPr>
          <p:cNvSpPr txBox="1"/>
          <p:nvPr/>
        </p:nvSpPr>
        <p:spPr>
          <a:xfrm>
            <a:off x="2139440" y="8965218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8D2B6A-E8DB-5D44-9B0C-6C0EA3555555}"/>
              </a:ext>
            </a:extLst>
          </p:cNvPr>
          <p:cNvSpPr txBox="1"/>
          <p:nvPr/>
        </p:nvSpPr>
        <p:spPr>
          <a:xfrm>
            <a:off x="2139440" y="8035328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326CFC-3E05-7E46-94AE-1D9D7781990E}"/>
              </a:ext>
            </a:extLst>
          </p:cNvPr>
          <p:cNvSpPr txBox="1"/>
          <p:nvPr/>
        </p:nvSpPr>
        <p:spPr>
          <a:xfrm>
            <a:off x="2139440" y="7142670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5BAA55-E522-9D4B-9C32-270956357993}"/>
              </a:ext>
            </a:extLst>
          </p:cNvPr>
          <p:cNvSpPr txBox="1"/>
          <p:nvPr/>
        </p:nvSpPr>
        <p:spPr>
          <a:xfrm>
            <a:off x="2139440" y="6242299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50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AE4DA6-DC73-674B-B0B2-8CFBB42D2E89}"/>
              </a:ext>
            </a:extLst>
          </p:cNvPr>
          <p:cNvSpPr txBox="1"/>
          <p:nvPr/>
        </p:nvSpPr>
        <p:spPr>
          <a:xfrm>
            <a:off x="2139440" y="5322447"/>
            <a:ext cx="101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60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7E335A-3112-344A-8ECF-2BF79253F9AB}"/>
              </a:ext>
            </a:extLst>
          </p:cNvPr>
          <p:cNvSpPr/>
          <p:nvPr/>
        </p:nvSpPr>
        <p:spPr>
          <a:xfrm>
            <a:off x="6690654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44E258-90A4-A648-9E5A-5E0CFA00D074}"/>
              </a:ext>
            </a:extLst>
          </p:cNvPr>
          <p:cNvSpPr/>
          <p:nvPr/>
        </p:nvSpPr>
        <p:spPr>
          <a:xfrm>
            <a:off x="9814705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571EE0-8743-C44F-BE93-52FE63E2BDA7}"/>
              </a:ext>
            </a:extLst>
          </p:cNvPr>
          <p:cNvSpPr/>
          <p:nvPr/>
        </p:nvSpPr>
        <p:spPr>
          <a:xfrm>
            <a:off x="12950502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CF43AA-51D9-3E45-951F-55376FBECCFD}"/>
              </a:ext>
            </a:extLst>
          </p:cNvPr>
          <p:cNvSpPr/>
          <p:nvPr/>
        </p:nvSpPr>
        <p:spPr>
          <a:xfrm>
            <a:off x="16086298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DF00EE-3171-5648-87FD-9CC21979921F}"/>
              </a:ext>
            </a:extLst>
          </p:cNvPr>
          <p:cNvSpPr/>
          <p:nvPr/>
        </p:nvSpPr>
        <p:spPr>
          <a:xfrm>
            <a:off x="19222095" y="11423932"/>
            <a:ext cx="3016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Element 06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4F3781-CFEE-2243-9CCA-749CAD57C39B}"/>
              </a:ext>
            </a:extLst>
          </p:cNvPr>
          <p:cNvSpPr/>
          <p:nvPr/>
        </p:nvSpPr>
        <p:spPr>
          <a:xfrm>
            <a:off x="4416960" y="6523991"/>
            <a:ext cx="1268415" cy="2730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97EB3A-8409-4E43-8594-6F8CECA71EED}"/>
              </a:ext>
            </a:extLst>
          </p:cNvPr>
          <p:cNvSpPr/>
          <p:nvPr/>
        </p:nvSpPr>
        <p:spPr>
          <a:xfrm>
            <a:off x="7564502" y="7430711"/>
            <a:ext cx="1268415" cy="27095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B07B8E-6FE9-4F4C-B24D-F67C2C6720FB}"/>
              </a:ext>
            </a:extLst>
          </p:cNvPr>
          <p:cNvSpPr/>
          <p:nvPr/>
        </p:nvSpPr>
        <p:spPr>
          <a:xfrm>
            <a:off x="10682678" y="5601563"/>
            <a:ext cx="1268415" cy="27379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D55FD0-90AF-A34E-8765-5CB408300CA8}"/>
              </a:ext>
            </a:extLst>
          </p:cNvPr>
          <p:cNvSpPr/>
          <p:nvPr/>
        </p:nvSpPr>
        <p:spPr>
          <a:xfrm>
            <a:off x="13821412" y="6501853"/>
            <a:ext cx="1268415" cy="31360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25E7C1-4098-744A-9AB1-888BB9DF72A1}"/>
              </a:ext>
            </a:extLst>
          </p:cNvPr>
          <p:cNvSpPr/>
          <p:nvPr/>
        </p:nvSpPr>
        <p:spPr>
          <a:xfrm>
            <a:off x="16960146" y="5988783"/>
            <a:ext cx="1268415" cy="14651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2D594D-D730-BB48-8766-120AD25A1634}"/>
              </a:ext>
            </a:extLst>
          </p:cNvPr>
          <p:cNvSpPr/>
          <p:nvPr/>
        </p:nvSpPr>
        <p:spPr>
          <a:xfrm>
            <a:off x="20095941" y="5623624"/>
            <a:ext cx="1268415" cy="30991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7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Editable Charts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0275F80-56C5-2446-AD3E-19BBF7A05A21}"/>
              </a:ext>
            </a:extLst>
          </p:cNvPr>
          <p:cNvSpPr txBox="1">
            <a:spLocks/>
          </p:cNvSpPr>
          <p:nvPr/>
        </p:nvSpPr>
        <p:spPr>
          <a:xfrm>
            <a:off x="1362665" y="2861120"/>
            <a:ext cx="21652318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</a: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id="{FA579F40-20B6-524D-8EC1-87947742BE5E}"/>
              </a:ext>
            </a:extLst>
          </p:cNvPr>
          <p:cNvSpPr txBox="1">
            <a:spLocks/>
          </p:cNvSpPr>
          <p:nvPr/>
        </p:nvSpPr>
        <p:spPr>
          <a:xfrm>
            <a:off x="3454951" y="5735184"/>
            <a:ext cx="4426933" cy="600164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One</a:t>
            </a: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id="{E8AD3F24-15BB-0446-8AD7-E3AAA406298E}"/>
              </a:ext>
            </a:extLst>
          </p:cNvPr>
          <p:cNvSpPr txBox="1">
            <a:spLocks/>
          </p:cNvSpPr>
          <p:nvPr/>
        </p:nvSpPr>
        <p:spPr>
          <a:xfrm>
            <a:off x="3469541" y="6335348"/>
            <a:ext cx="4407531" cy="1616853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12" name="Title 20">
            <a:extLst>
              <a:ext uri="{FF2B5EF4-FFF2-40B4-BE49-F238E27FC236}">
                <a16:creationId xmlns:a16="http://schemas.microsoft.com/office/drawing/2014/main" id="{566AFD4D-301A-554E-855F-13784326F21D}"/>
              </a:ext>
            </a:extLst>
          </p:cNvPr>
          <p:cNvSpPr txBox="1">
            <a:spLocks/>
          </p:cNvSpPr>
          <p:nvPr/>
        </p:nvSpPr>
        <p:spPr>
          <a:xfrm>
            <a:off x="3454951" y="10165431"/>
            <a:ext cx="4426933" cy="600164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Three</a:t>
            </a:r>
          </a:p>
        </p:txBody>
      </p:sp>
      <p:sp>
        <p:nvSpPr>
          <p:cNvPr id="13" name="Title 20">
            <a:extLst>
              <a:ext uri="{FF2B5EF4-FFF2-40B4-BE49-F238E27FC236}">
                <a16:creationId xmlns:a16="http://schemas.microsoft.com/office/drawing/2014/main" id="{F81FFEA0-C377-E34B-92D8-E90000EB8383}"/>
              </a:ext>
            </a:extLst>
          </p:cNvPr>
          <p:cNvSpPr txBox="1">
            <a:spLocks/>
          </p:cNvSpPr>
          <p:nvPr/>
        </p:nvSpPr>
        <p:spPr>
          <a:xfrm>
            <a:off x="3469541" y="10765595"/>
            <a:ext cx="4407531" cy="1616853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14" name="Title 20">
            <a:extLst>
              <a:ext uri="{FF2B5EF4-FFF2-40B4-BE49-F238E27FC236}">
                <a16:creationId xmlns:a16="http://schemas.microsoft.com/office/drawing/2014/main" id="{D2100DD0-033A-3C41-8EFB-38E2F5884074}"/>
              </a:ext>
            </a:extLst>
          </p:cNvPr>
          <p:cNvSpPr txBox="1">
            <a:spLocks/>
          </p:cNvSpPr>
          <p:nvPr/>
        </p:nvSpPr>
        <p:spPr>
          <a:xfrm>
            <a:off x="9907355" y="5735184"/>
            <a:ext cx="4426933" cy="600164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Two</a:t>
            </a:r>
          </a:p>
        </p:txBody>
      </p:sp>
      <p:sp>
        <p:nvSpPr>
          <p:cNvPr id="15" name="Title 20">
            <a:extLst>
              <a:ext uri="{FF2B5EF4-FFF2-40B4-BE49-F238E27FC236}">
                <a16:creationId xmlns:a16="http://schemas.microsoft.com/office/drawing/2014/main" id="{2C45AC74-AE00-9F4C-8027-E6A245AAF81F}"/>
              </a:ext>
            </a:extLst>
          </p:cNvPr>
          <p:cNvSpPr txBox="1">
            <a:spLocks/>
          </p:cNvSpPr>
          <p:nvPr/>
        </p:nvSpPr>
        <p:spPr>
          <a:xfrm>
            <a:off x="9921945" y="6335348"/>
            <a:ext cx="4407531" cy="1616853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company is an association or collection of individuals, whether natural persons</a:t>
            </a:r>
          </a:p>
        </p:txBody>
      </p:sp>
      <p:sp>
        <p:nvSpPr>
          <p:cNvPr id="16" name="Title 20">
            <a:extLst>
              <a:ext uri="{FF2B5EF4-FFF2-40B4-BE49-F238E27FC236}">
                <a16:creationId xmlns:a16="http://schemas.microsoft.com/office/drawing/2014/main" id="{0AB4C69B-5823-6B4F-8F31-DBDA2E6BBFEA}"/>
              </a:ext>
            </a:extLst>
          </p:cNvPr>
          <p:cNvSpPr txBox="1">
            <a:spLocks/>
          </p:cNvSpPr>
          <p:nvPr/>
        </p:nvSpPr>
        <p:spPr>
          <a:xfrm>
            <a:off x="9907355" y="10165431"/>
            <a:ext cx="4426933" cy="600164"/>
          </a:xfrm>
          <a:prstGeom prst="rect">
            <a:avLst/>
          </a:prstGeom>
        </p:spPr>
        <p:txBody>
          <a:bodyPr vert="horz" wrap="square" lIns="91440" tIns="0" rIns="91440" bIns="4572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6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Four</a:t>
            </a:r>
          </a:p>
        </p:txBody>
      </p:sp>
      <p:sp>
        <p:nvSpPr>
          <p:cNvPr id="17" name="Title 20">
            <a:extLst>
              <a:ext uri="{FF2B5EF4-FFF2-40B4-BE49-F238E27FC236}">
                <a16:creationId xmlns:a16="http://schemas.microsoft.com/office/drawing/2014/main" id="{801E3489-1198-3446-8904-D60FDF41B6E5}"/>
              </a:ext>
            </a:extLst>
          </p:cNvPr>
          <p:cNvSpPr txBox="1">
            <a:spLocks/>
          </p:cNvSpPr>
          <p:nvPr/>
        </p:nvSpPr>
        <p:spPr>
          <a:xfrm>
            <a:off x="9921945" y="10765595"/>
            <a:ext cx="4407531" cy="1616853"/>
          </a:xfrm>
          <a:prstGeom prst="rect">
            <a:avLst/>
          </a:prstGeom>
        </p:spPr>
        <p:txBody>
          <a:bodyPr vert="horz" wrap="square" lIns="91440" tIns="0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US" sz="28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company is an association or collection of individuals, whether natural persons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4C4F5-48E9-E242-938A-1522992252B1}"/>
              </a:ext>
            </a:extLst>
          </p:cNvPr>
          <p:cNvGrpSpPr/>
          <p:nvPr/>
        </p:nvGrpSpPr>
        <p:grpSpPr>
          <a:xfrm>
            <a:off x="15261473" y="5649989"/>
            <a:ext cx="7155395" cy="6732460"/>
            <a:chOff x="14981553" y="4231732"/>
            <a:chExt cx="7155395" cy="806297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13B8AF-D2BC-AB4F-A8AC-03077E40F163}"/>
                </a:ext>
              </a:extLst>
            </p:cNvPr>
            <p:cNvCxnSpPr/>
            <p:nvPr/>
          </p:nvCxnSpPr>
          <p:spPr>
            <a:xfrm flipH="1" flipV="1">
              <a:off x="17505440" y="4264858"/>
              <a:ext cx="17591" cy="4173873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784EDE-B882-7A4E-86BA-CAEF31B4C6AE}"/>
                </a:ext>
              </a:extLst>
            </p:cNvPr>
            <p:cNvCxnSpPr/>
            <p:nvPr/>
          </p:nvCxnSpPr>
          <p:spPr>
            <a:xfrm flipH="1" flipV="1">
              <a:off x="15665614" y="4264858"/>
              <a:ext cx="8679" cy="2059083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5BA943-7C2E-8C43-A046-4919AC13FAC6}"/>
                </a:ext>
              </a:extLst>
            </p:cNvPr>
            <p:cNvCxnSpPr/>
            <p:nvPr/>
          </p:nvCxnSpPr>
          <p:spPr>
            <a:xfrm flipV="1">
              <a:off x="19515668" y="4231732"/>
              <a:ext cx="1" cy="297150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B41502-0BE8-BC4D-975F-FC8F00BB505A}"/>
                </a:ext>
              </a:extLst>
            </p:cNvPr>
            <p:cNvCxnSpPr/>
            <p:nvPr/>
          </p:nvCxnSpPr>
          <p:spPr>
            <a:xfrm flipV="1">
              <a:off x="21508306" y="4231732"/>
              <a:ext cx="0" cy="1791381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FC50D2F-3CFF-EA4F-B142-FAF45BE1A646}"/>
                </a:ext>
              </a:extLst>
            </p:cNvPr>
            <p:cNvSpPr/>
            <p:nvPr/>
          </p:nvSpPr>
          <p:spPr>
            <a:xfrm>
              <a:off x="15242950" y="6301409"/>
              <a:ext cx="822960" cy="51882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6EEA6B-CBEF-154F-AFE5-9178D62A1B33}"/>
                </a:ext>
              </a:extLst>
            </p:cNvPr>
            <p:cNvSpPr/>
            <p:nvPr/>
          </p:nvSpPr>
          <p:spPr>
            <a:xfrm>
              <a:off x="17171141" y="8410878"/>
              <a:ext cx="822960" cy="3058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7074D2-C3FB-3C4E-8FA9-74B32B10FA30}"/>
                </a:ext>
              </a:extLst>
            </p:cNvPr>
            <p:cNvSpPr/>
            <p:nvPr/>
          </p:nvSpPr>
          <p:spPr>
            <a:xfrm>
              <a:off x="19139089" y="7203238"/>
              <a:ext cx="822960" cy="428639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FDD22C-1889-704D-9387-99109E9ACD0B}"/>
                </a:ext>
              </a:extLst>
            </p:cNvPr>
            <p:cNvSpPr/>
            <p:nvPr/>
          </p:nvSpPr>
          <p:spPr>
            <a:xfrm>
              <a:off x="21126915" y="6023113"/>
              <a:ext cx="822960" cy="546652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itle 20">
              <a:extLst>
                <a:ext uri="{FF2B5EF4-FFF2-40B4-BE49-F238E27FC236}">
                  <a16:creationId xmlns:a16="http://schemas.microsoft.com/office/drawing/2014/main" id="{177903BE-2612-7C4A-9585-60A04840157F}"/>
                </a:ext>
              </a:extLst>
            </p:cNvPr>
            <p:cNvSpPr txBox="1">
              <a:spLocks/>
            </p:cNvSpPr>
            <p:nvPr/>
          </p:nvSpPr>
          <p:spPr>
            <a:xfrm>
              <a:off x="14981553" y="11734557"/>
              <a:ext cx="1257285" cy="560153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800">
                  <a:solidFill>
                    <a:schemeClr val="tx1"/>
                  </a:solidFill>
                  <a:latin typeface="Lato Light"/>
                  <a:cs typeface="Lato Light"/>
                </a:rPr>
                <a:t>Q1</a:t>
              </a:r>
              <a:endParaRPr lang="en-US" sz="2800" dirty="0">
                <a:solidFill>
                  <a:schemeClr val="tx1"/>
                </a:solidFill>
                <a:latin typeface="Lato Light"/>
                <a:cs typeface="Lato Light"/>
              </a:endParaRPr>
            </a:p>
          </p:txBody>
        </p:sp>
        <p:sp>
          <p:nvSpPr>
            <p:cNvPr id="28" name="Title 20">
              <a:extLst>
                <a:ext uri="{FF2B5EF4-FFF2-40B4-BE49-F238E27FC236}">
                  <a16:creationId xmlns:a16="http://schemas.microsoft.com/office/drawing/2014/main" id="{C8DAA66D-62C2-7B4E-A34A-03A72F75CFBD}"/>
                </a:ext>
              </a:extLst>
            </p:cNvPr>
            <p:cNvSpPr txBox="1">
              <a:spLocks/>
            </p:cNvSpPr>
            <p:nvPr/>
          </p:nvSpPr>
          <p:spPr>
            <a:xfrm>
              <a:off x="16953978" y="11734556"/>
              <a:ext cx="1257285" cy="560153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/>
                  <a:cs typeface="Lato Light"/>
                </a:rPr>
                <a:t>Q2</a:t>
              </a:r>
            </a:p>
          </p:txBody>
        </p:sp>
        <p:sp>
          <p:nvSpPr>
            <p:cNvPr id="29" name="Title 20">
              <a:extLst>
                <a:ext uri="{FF2B5EF4-FFF2-40B4-BE49-F238E27FC236}">
                  <a16:creationId xmlns:a16="http://schemas.microsoft.com/office/drawing/2014/main" id="{41B83D94-2B24-E645-8EE4-9F9A4DA80A4B}"/>
                </a:ext>
              </a:extLst>
            </p:cNvPr>
            <p:cNvSpPr txBox="1">
              <a:spLocks/>
            </p:cNvSpPr>
            <p:nvPr/>
          </p:nvSpPr>
          <p:spPr>
            <a:xfrm>
              <a:off x="18926403" y="11734557"/>
              <a:ext cx="1257285" cy="560153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/>
                  <a:cs typeface="Lato Light"/>
                </a:rPr>
                <a:t>Q3</a:t>
              </a:r>
            </a:p>
          </p:txBody>
        </p:sp>
        <p:sp>
          <p:nvSpPr>
            <p:cNvPr id="30" name="Title 20">
              <a:extLst>
                <a:ext uri="{FF2B5EF4-FFF2-40B4-BE49-F238E27FC236}">
                  <a16:creationId xmlns:a16="http://schemas.microsoft.com/office/drawing/2014/main" id="{814C34AA-EE64-3645-BFE6-EA72F40B7E83}"/>
                </a:ext>
              </a:extLst>
            </p:cNvPr>
            <p:cNvSpPr txBox="1">
              <a:spLocks/>
            </p:cNvSpPr>
            <p:nvPr/>
          </p:nvSpPr>
          <p:spPr>
            <a:xfrm>
              <a:off x="20879663" y="11734556"/>
              <a:ext cx="1257285" cy="560153"/>
            </a:xfrm>
            <a:prstGeom prst="rect">
              <a:avLst/>
            </a:prstGeom>
          </p:spPr>
          <p:txBody>
            <a:bodyPr vert="horz" wrap="square" lIns="91440" tIns="0" rIns="0" bIns="0" rtlCol="0" anchor="ctr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/>
                  <a:cs typeface="Lato Light"/>
                </a:rPr>
                <a:t>Q4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1DAC65-F756-6644-998F-5C6F5EF66499}"/>
              </a:ext>
            </a:extLst>
          </p:cNvPr>
          <p:cNvGrpSpPr/>
          <p:nvPr/>
        </p:nvGrpSpPr>
        <p:grpSpPr>
          <a:xfrm>
            <a:off x="2063199" y="5847731"/>
            <a:ext cx="1014983" cy="1014975"/>
            <a:chOff x="1628969" y="6366816"/>
            <a:chExt cx="1014983" cy="101497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FBF274-983E-2C4F-9A2D-D5BC8D2568F1}"/>
                </a:ext>
              </a:extLst>
            </p:cNvPr>
            <p:cNvSpPr/>
            <p:nvPr/>
          </p:nvSpPr>
          <p:spPr>
            <a:xfrm>
              <a:off x="1628969" y="6366816"/>
              <a:ext cx="1014983" cy="10149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hape 2624">
              <a:extLst>
                <a:ext uri="{FF2B5EF4-FFF2-40B4-BE49-F238E27FC236}">
                  <a16:creationId xmlns:a16="http://schemas.microsoft.com/office/drawing/2014/main" id="{53567DF5-DA14-1E4A-B650-5DAEE4F57B73}"/>
                </a:ext>
              </a:extLst>
            </p:cNvPr>
            <p:cNvSpPr/>
            <p:nvPr/>
          </p:nvSpPr>
          <p:spPr>
            <a:xfrm>
              <a:off x="1888256" y="6626099"/>
              <a:ext cx="496408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578F854-DF18-B24C-B9C2-37EE1AB835B0}"/>
              </a:ext>
            </a:extLst>
          </p:cNvPr>
          <p:cNvGrpSpPr/>
          <p:nvPr/>
        </p:nvGrpSpPr>
        <p:grpSpPr>
          <a:xfrm>
            <a:off x="8515345" y="5847731"/>
            <a:ext cx="1014983" cy="1014975"/>
            <a:chOff x="9258494" y="6366816"/>
            <a:chExt cx="1014983" cy="101497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39920A-15BD-784A-BFB8-435382AC9951}"/>
                </a:ext>
              </a:extLst>
            </p:cNvPr>
            <p:cNvSpPr/>
            <p:nvPr/>
          </p:nvSpPr>
          <p:spPr>
            <a:xfrm>
              <a:off x="9258494" y="6366816"/>
              <a:ext cx="1014983" cy="1014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hape 2617">
              <a:extLst>
                <a:ext uri="{FF2B5EF4-FFF2-40B4-BE49-F238E27FC236}">
                  <a16:creationId xmlns:a16="http://schemas.microsoft.com/office/drawing/2014/main" id="{5DDC243C-AA09-974A-BC9D-12592BD9F53B}"/>
                </a:ext>
              </a:extLst>
            </p:cNvPr>
            <p:cNvSpPr/>
            <p:nvPr/>
          </p:nvSpPr>
          <p:spPr>
            <a:xfrm>
              <a:off x="9492797" y="6650759"/>
              <a:ext cx="546377" cy="447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1B17DFD-920F-3B43-8F2D-B62884E296C8}"/>
              </a:ext>
            </a:extLst>
          </p:cNvPr>
          <p:cNvGrpSpPr/>
          <p:nvPr/>
        </p:nvGrpSpPr>
        <p:grpSpPr>
          <a:xfrm>
            <a:off x="8514568" y="10258107"/>
            <a:ext cx="1014983" cy="1014975"/>
            <a:chOff x="16835226" y="10525982"/>
            <a:chExt cx="1014983" cy="10149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BDAD24E-9FDA-C849-A602-FAB57A6EF823}"/>
                </a:ext>
              </a:extLst>
            </p:cNvPr>
            <p:cNvSpPr/>
            <p:nvPr/>
          </p:nvSpPr>
          <p:spPr>
            <a:xfrm>
              <a:off x="16835226" y="10525982"/>
              <a:ext cx="1014983" cy="1014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hape 2934">
              <a:extLst>
                <a:ext uri="{FF2B5EF4-FFF2-40B4-BE49-F238E27FC236}">
                  <a16:creationId xmlns:a16="http://schemas.microsoft.com/office/drawing/2014/main" id="{C3AE063E-9877-1842-990F-23E5F4796CB4}"/>
                </a:ext>
              </a:extLst>
            </p:cNvPr>
            <p:cNvSpPr/>
            <p:nvPr/>
          </p:nvSpPr>
          <p:spPr>
            <a:xfrm>
              <a:off x="17172884" y="10809533"/>
              <a:ext cx="361025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014B1F-19BE-4C47-9B14-1A3B413B2131}"/>
              </a:ext>
            </a:extLst>
          </p:cNvPr>
          <p:cNvGrpSpPr/>
          <p:nvPr/>
        </p:nvGrpSpPr>
        <p:grpSpPr>
          <a:xfrm>
            <a:off x="2063199" y="10258107"/>
            <a:ext cx="1014983" cy="1014975"/>
            <a:chOff x="9258494" y="10525982"/>
            <a:chExt cx="1014983" cy="1014975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FF7413-7394-B641-A2AE-E9E73BFDCCB4}"/>
                </a:ext>
              </a:extLst>
            </p:cNvPr>
            <p:cNvSpPr/>
            <p:nvPr/>
          </p:nvSpPr>
          <p:spPr>
            <a:xfrm>
              <a:off x="9258494" y="10525982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hape 2546">
              <a:extLst>
                <a:ext uri="{FF2B5EF4-FFF2-40B4-BE49-F238E27FC236}">
                  <a16:creationId xmlns:a16="http://schemas.microsoft.com/office/drawing/2014/main" id="{338FF089-5C95-4F40-94CB-05B5DA64E5E2}"/>
                </a:ext>
              </a:extLst>
            </p:cNvPr>
            <p:cNvSpPr/>
            <p:nvPr/>
          </p:nvSpPr>
          <p:spPr>
            <a:xfrm>
              <a:off x="9488293" y="10805335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31029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Editable Charts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74" name="Subtitle 2">
            <a:extLst>
              <a:ext uri="{FF2B5EF4-FFF2-40B4-BE49-F238E27FC236}">
                <a16:creationId xmlns:a16="http://schemas.microsoft.com/office/drawing/2014/main" id="{E0275F80-56C5-2446-AD3E-19BBF7A05A21}"/>
              </a:ext>
            </a:extLst>
          </p:cNvPr>
          <p:cNvSpPr txBox="1">
            <a:spLocks/>
          </p:cNvSpPr>
          <p:nvPr/>
        </p:nvSpPr>
        <p:spPr>
          <a:xfrm>
            <a:off x="1362665" y="2861120"/>
            <a:ext cx="21652318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</a:r>
          </a:p>
        </p:txBody>
      </p:sp>
      <p:sp>
        <p:nvSpPr>
          <p:cNvPr id="5" name="Shape 493">
            <a:extLst>
              <a:ext uri="{FF2B5EF4-FFF2-40B4-BE49-F238E27FC236}">
                <a16:creationId xmlns:a16="http://schemas.microsoft.com/office/drawing/2014/main" id="{3FC6D83E-0B58-B743-8585-AFA009488EC2}"/>
              </a:ext>
            </a:extLst>
          </p:cNvPr>
          <p:cNvSpPr/>
          <p:nvPr/>
        </p:nvSpPr>
        <p:spPr>
          <a:xfrm>
            <a:off x="8731340" y="5518825"/>
            <a:ext cx="2833337" cy="2833337"/>
          </a:xfrm>
          <a:prstGeom prst="ellipse">
            <a:avLst/>
          </a:prstGeom>
          <a:noFill/>
          <a:ln w="3175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6" name="Shape 515">
            <a:extLst>
              <a:ext uri="{FF2B5EF4-FFF2-40B4-BE49-F238E27FC236}">
                <a16:creationId xmlns:a16="http://schemas.microsoft.com/office/drawing/2014/main" id="{A6786711-62BC-EA4C-8141-11867711046E}"/>
              </a:ext>
            </a:extLst>
          </p:cNvPr>
          <p:cNvSpPr/>
          <p:nvPr/>
        </p:nvSpPr>
        <p:spPr>
          <a:xfrm>
            <a:off x="8731340" y="5518825"/>
            <a:ext cx="2833337" cy="2833337"/>
          </a:xfrm>
          <a:prstGeom prst="arc">
            <a:avLst>
              <a:gd name="adj1" fmla="val 16258165"/>
              <a:gd name="adj2" fmla="val 1973068"/>
            </a:avLst>
          </a:prstGeom>
          <a:noFill/>
          <a:ln w="3175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7" name="Shape 978">
            <a:extLst>
              <a:ext uri="{FF2B5EF4-FFF2-40B4-BE49-F238E27FC236}">
                <a16:creationId xmlns:a16="http://schemas.microsoft.com/office/drawing/2014/main" id="{1CD02910-F861-E948-9250-E90D08165083}"/>
              </a:ext>
            </a:extLst>
          </p:cNvPr>
          <p:cNvSpPr/>
          <p:nvPr/>
        </p:nvSpPr>
        <p:spPr>
          <a:xfrm>
            <a:off x="8755476" y="5536688"/>
            <a:ext cx="2809591" cy="28095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2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04D41-8463-684D-97B7-3CA81B3B047C}"/>
              </a:ext>
            </a:extLst>
          </p:cNvPr>
          <p:cNvSpPr txBox="1"/>
          <p:nvPr/>
        </p:nvSpPr>
        <p:spPr>
          <a:xfrm>
            <a:off x="8938211" y="6543126"/>
            <a:ext cx="241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31%</a:t>
            </a:r>
          </a:p>
        </p:txBody>
      </p:sp>
      <p:sp>
        <p:nvSpPr>
          <p:cNvPr id="10" name="Shape 493">
            <a:extLst>
              <a:ext uri="{FF2B5EF4-FFF2-40B4-BE49-F238E27FC236}">
                <a16:creationId xmlns:a16="http://schemas.microsoft.com/office/drawing/2014/main" id="{3AB01B13-8EDA-0148-ACB3-FD85B4297CF8}"/>
              </a:ext>
            </a:extLst>
          </p:cNvPr>
          <p:cNvSpPr/>
          <p:nvPr/>
        </p:nvSpPr>
        <p:spPr>
          <a:xfrm>
            <a:off x="12834859" y="5543954"/>
            <a:ext cx="2833336" cy="2833337"/>
          </a:xfrm>
          <a:prstGeom prst="ellipse">
            <a:avLst/>
          </a:prstGeom>
          <a:noFill/>
          <a:ln w="3175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1" name="Shape 515">
            <a:extLst>
              <a:ext uri="{FF2B5EF4-FFF2-40B4-BE49-F238E27FC236}">
                <a16:creationId xmlns:a16="http://schemas.microsoft.com/office/drawing/2014/main" id="{DE971309-E6B5-C243-BF3B-FA38FD10DDAA}"/>
              </a:ext>
            </a:extLst>
          </p:cNvPr>
          <p:cNvSpPr/>
          <p:nvPr/>
        </p:nvSpPr>
        <p:spPr>
          <a:xfrm>
            <a:off x="12834858" y="5543954"/>
            <a:ext cx="2833336" cy="2833337"/>
          </a:xfrm>
          <a:prstGeom prst="arc">
            <a:avLst>
              <a:gd name="adj1" fmla="val 16258165"/>
              <a:gd name="adj2" fmla="val 5407970"/>
            </a:avLst>
          </a:prstGeom>
          <a:noFill/>
          <a:ln w="3175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2" name="Shape 978">
            <a:extLst>
              <a:ext uri="{FF2B5EF4-FFF2-40B4-BE49-F238E27FC236}">
                <a16:creationId xmlns:a16="http://schemas.microsoft.com/office/drawing/2014/main" id="{E2C2EECD-6920-4E4B-B0F0-F922852CEF95}"/>
              </a:ext>
            </a:extLst>
          </p:cNvPr>
          <p:cNvSpPr/>
          <p:nvPr/>
        </p:nvSpPr>
        <p:spPr>
          <a:xfrm>
            <a:off x="12858992" y="5561817"/>
            <a:ext cx="2809591" cy="28095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2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CACBDD-014B-6047-80B3-739B26212337}"/>
              </a:ext>
            </a:extLst>
          </p:cNvPr>
          <p:cNvSpPr txBox="1"/>
          <p:nvPr/>
        </p:nvSpPr>
        <p:spPr>
          <a:xfrm>
            <a:off x="13065432" y="6568255"/>
            <a:ext cx="241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29%</a:t>
            </a:r>
          </a:p>
        </p:txBody>
      </p:sp>
      <p:sp>
        <p:nvSpPr>
          <p:cNvPr id="14" name="Shape 493">
            <a:extLst>
              <a:ext uri="{FF2B5EF4-FFF2-40B4-BE49-F238E27FC236}">
                <a16:creationId xmlns:a16="http://schemas.microsoft.com/office/drawing/2014/main" id="{EB0EBEE7-B018-4342-BE71-FC95AF33D509}"/>
              </a:ext>
            </a:extLst>
          </p:cNvPr>
          <p:cNvSpPr/>
          <p:nvPr/>
        </p:nvSpPr>
        <p:spPr>
          <a:xfrm>
            <a:off x="8755476" y="9388355"/>
            <a:ext cx="2833337" cy="2833337"/>
          </a:xfrm>
          <a:prstGeom prst="ellipse">
            <a:avLst/>
          </a:prstGeom>
          <a:solidFill>
            <a:schemeClr val="accent1"/>
          </a:solidFill>
          <a:ln w="3175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5" name="Shape 515">
            <a:extLst>
              <a:ext uri="{FF2B5EF4-FFF2-40B4-BE49-F238E27FC236}">
                <a16:creationId xmlns:a16="http://schemas.microsoft.com/office/drawing/2014/main" id="{59A7DC5A-365E-B946-991B-AAF7E55C0C58}"/>
              </a:ext>
            </a:extLst>
          </p:cNvPr>
          <p:cNvSpPr/>
          <p:nvPr/>
        </p:nvSpPr>
        <p:spPr>
          <a:xfrm>
            <a:off x="8755476" y="9388355"/>
            <a:ext cx="2833337" cy="2833337"/>
          </a:xfrm>
          <a:prstGeom prst="arc">
            <a:avLst>
              <a:gd name="adj1" fmla="val 16155834"/>
              <a:gd name="adj2" fmla="val 21526787"/>
            </a:avLst>
          </a:prstGeom>
          <a:noFill/>
          <a:ln w="3175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6" name="Shape 978">
            <a:extLst>
              <a:ext uri="{FF2B5EF4-FFF2-40B4-BE49-F238E27FC236}">
                <a16:creationId xmlns:a16="http://schemas.microsoft.com/office/drawing/2014/main" id="{F6D71E56-B0FF-1A48-B7E5-A61AF92F6FC1}"/>
              </a:ext>
            </a:extLst>
          </p:cNvPr>
          <p:cNvSpPr/>
          <p:nvPr/>
        </p:nvSpPr>
        <p:spPr>
          <a:xfrm>
            <a:off x="8779612" y="9406218"/>
            <a:ext cx="2809591" cy="28095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2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916D1-68EE-0F4B-844F-27AF1E23A094}"/>
              </a:ext>
            </a:extLst>
          </p:cNvPr>
          <p:cNvSpPr txBox="1"/>
          <p:nvPr/>
        </p:nvSpPr>
        <p:spPr>
          <a:xfrm>
            <a:off x="8962347" y="10436246"/>
            <a:ext cx="241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17%</a:t>
            </a:r>
          </a:p>
        </p:txBody>
      </p:sp>
      <p:sp>
        <p:nvSpPr>
          <p:cNvPr id="19" name="Shape 493">
            <a:extLst>
              <a:ext uri="{FF2B5EF4-FFF2-40B4-BE49-F238E27FC236}">
                <a16:creationId xmlns:a16="http://schemas.microsoft.com/office/drawing/2014/main" id="{493BDF37-7065-6349-953E-FB5C089225B5}"/>
              </a:ext>
            </a:extLst>
          </p:cNvPr>
          <p:cNvSpPr/>
          <p:nvPr/>
        </p:nvSpPr>
        <p:spPr>
          <a:xfrm>
            <a:off x="12823490" y="9386534"/>
            <a:ext cx="2833337" cy="2833337"/>
          </a:xfrm>
          <a:prstGeom prst="ellipse">
            <a:avLst/>
          </a:prstGeom>
          <a:solidFill>
            <a:schemeClr val="accent1"/>
          </a:solidFill>
          <a:ln w="3175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20" name="Shape 515">
            <a:extLst>
              <a:ext uri="{FF2B5EF4-FFF2-40B4-BE49-F238E27FC236}">
                <a16:creationId xmlns:a16="http://schemas.microsoft.com/office/drawing/2014/main" id="{72ADC20D-8156-3D49-AFB4-BB6BD1BDF7FD}"/>
              </a:ext>
            </a:extLst>
          </p:cNvPr>
          <p:cNvSpPr/>
          <p:nvPr/>
        </p:nvSpPr>
        <p:spPr>
          <a:xfrm>
            <a:off x="12823490" y="9386534"/>
            <a:ext cx="2833337" cy="2833337"/>
          </a:xfrm>
          <a:prstGeom prst="arc">
            <a:avLst>
              <a:gd name="adj1" fmla="val 16155834"/>
              <a:gd name="adj2" fmla="val 10916307"/>
            </a:avLst>
          </a:prstGeom>
          <a:noFill/>
          <a:ln w="3175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1000" b="1" dirty="0">
              <a:solidFill>
                <a:schemeClr val="dk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21" name="Shape 978">
            <a:extLst>
              <a:ext uri="{FF2B5EF4-FFF2-40B4-BE49-F238E27FC236}">
                <a16:creationId xmlns:a16="http://schemas.microsoft.com/office/drawing/2014/main" id="{9515F150-791A-EF45-A7FF-C1E304A62E33}"/>
              </a:ext>
            </a:extLst>
          </p:cNvPr>
          <p:cNvSpPr/>
          <p:nvPr/>
        </p:nvSpPr>
        <p:spPr>
          <a:xfrm>
            <a:off x="12847626" y="9404397"/>
            <a:ext cx="2809591" cy="280958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lIns="91389" tIns="45682" rIns="91389" bIns="45682" anchor="ctr" anchorCtr="0">
            <a:noAutofit/>
          </a:bodyPr>
          <a:lstStyle/>
          <a:p>
            <a:pPr algn="ctr"/>
            <a:endParaRPr sz="2000" b="1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BA4274-7924-7145-8EE3-D56FA0DB2513}"/>
              </a:ext>
            </a:extLst>
          </p:cNvPr>
          <p:cNvSpPr txBox="1"/>
          <p:nvPr/>
        </p:nvSpPr>
        <p:spPr>
          <a:xfrm>
            <a:off x="13030362" y="10434425"/>
            <a:ext cx="241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89%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B6C5D24-13F3-104E-8173-3BB91B4E584C}"/>
              </a:ext>
            </a:extLst>
          </p:cNvPr>
          <p:cNvGrpSpPr/>
          <p:nvPr/>
        </p:nvGrpSpPr>
        <p:grpSpPr>
          <a:xfrm>
            <a:off x="16814718" y="5836137"/>
            <a:ext cx="5946290" cy="5965737"/>
            <a:chOff x="16814718" y="5292066"/>
            <a:chExt cx="5946290" cy="596573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D2FCBA-09A8-B646-926E-BDDD7A69B791}"/>
                </a:ext>
              </a:extLst>
            </p:cNvPr>
            <p:cNvGrpSpPr/>
            <p:nvPr/>
          </p:nvGrpSpPr>
          <p:grpSpPr>
            <a:xfrm>
              <a:off x="16814719" y="5292066"/>
              <a:ext cx="5946289" cy="1951351"/>
              <a:chOff x="16814719" y="5292066"/>
              <a:chExt cx="5946289" cy="1951351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3334842C-667E-0B4B-9DD5-83EEC44528D7}"/>
                  </a:ext>
                </a:extLst>
              </p:cNvPr>
              <p:cNvGrpSpPr/>
              <p:nvPr/>
            </p:nvGrpSpPr>
            <p:grpSpPr>
              <a:xfrm>
                <a:off x="16814719" y="5292066"/>
                <a:ext cx="4833460" cy="1951351"/>
                <a:chOff x="17915218" y="5932450"/>
                <a:chExt cx="4833460" cy="1951351"/>
              </a:xfrm>
            </p:grpSpPr>
            <p:sp>
              <p:nvSpPr>
                <p:cNvPr id="48" name="Subtitle 2">
                  <a:extLst>
                    <a:ext uri="{FF2B5EF4-FFF2-40B4-BE49-F238E27FC236}">
                      <a16:creationId xmlns:a16="http://schemas.microsoft.com/office/drawing/2014/main" id="{5A90C230-FFE6-C146-A312-5DE12ACF03E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6622803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 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DF56960-417B-2345-AF0E-C278333D2481}"/>
                    </a:ext>
                  </a:extLst>
                </p:cNvPr>
                <p:cNvSpPr/>
                <p:nvPr/>
              </p:nvSpPr>
              <p:spPr>
                <a:xfrm>
                  <a:off x="17915218" y="5932450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Element Three</a:t>
                  </a:r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BD8AA6B-B61E-B14D-9620-313442EA58FD}"/>
                  </a:ext>
                </a:extLst>
              </p:cNvPr>
              <p:cNvGrpSpPr/>
              <p:nvPr/>
            </p:nvGrpSpPr>
            <p:grpSpPr>
              <a:xfrm>
                <a:off x="21746025" y="5726432"/>
                <a:ext cx="1014983" cy="1014975"/>
                <a:chOff x="16835226" y="6366816"/>
                <a:chExt cx="1014983" cy="1014975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FC1A9A28-6800-EA4B-BE7A-CCD2CB9E268D}"/>
                    </a:ext>
                  </a:extLst>
                </p:cNvPr>
                <p:cNvSpPr/>
                <p:nvPr/>
              </p:nvSpPr>
              <p:spPr>
                <a:xfrm>
                  <a:off x="16835226" y="6366816"/>
                  <a:ext cx="1014983" cy="1014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Shape 2772">
                  <a:extLst>
                    <a:ext uri="{FF2B5EF4-FFF2-40B4-BE49-F238E27FC236}">
                      <a16:creationId xmlns:a16="http://schemas.microsoft.com/office/drawing/2014/main" id="{BC27A500-7F23-FA45-A826-9B14AA8C9B51}"/>
                    </a:ext>
                  </a:extLst>
                </p:cNvPr>
                <p:cNvSpPr/>
                <p:nvPr/>
              </p:nvSpPr>
              <p:spPr>
                <a:xfrm>
                  <a:off x="17094514" y="6650759"/>
                  <a:ext cx="496407" cy="496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18" y="2945"/>
                      </a:moveTo>
                      <a:lnTo>
                        <a:pt x="982" y="2945"/>
                      </a:lnTo>
                      <a:lnTo>
                        <a:pt x="982" y="1964"/>
                      </a:lnTo>
                      <a:lnTo>
                        <a:pt x="20618" y="1964"/>
                      </a:lnTo>
                      <a:cubicBezTo>
                        <a:pt x="20618" y="1964"/>
                        <a:pt x="20618" y="2945"/>
                        <a:pt x="20618" y="2945"/>
                      </a:cubicBezTo>
                      <a:close/>
                      <a:moveTo>
                        <a:pt x="19636" y="15709"/>
                      </a:moveTo>
                      <a:lnTo>
                        <a:pt x="1964" y="15709"/>
                      </a:lnTo>
                      <a:lnTo>
                        <a:pt x="1964" y="3927"/>
                      </a:lnTo>
                      <a:lnTo>
                        <a:pt x="19636" y="3927"/>
                      </a:lnTo>
                      <a:cubicBezTo>
                        <a:pt x="19636" y="3927"/>
                        <a:pt x="19636" y="15709"/>
                        <a:pt x="19636" y="15709"/>
                      </a:cubicBezTo>
                      <a:close/>
                      <a:moveTo>
                        <a:pt x="20618" y="982"/>
                      </a:moveTo>
                      <a:lnTo>
                        <a:pt x="11782" y="982"/>
                      </a:lnTo>
                      <a:cubicBezTo>
                        <a:pt x="11782" y="440"/>
                        <a:pt x="11342" y="0"/>
                        <a:pt x="10800" y="0"/>
                      </a:cubicBezTo>
                      <a:cubicBezTo>
                        <a:pt x="10258" y="0"/>
                        <a:pt x="9818" y="440"/>
                        <a:pt x="9818" y="982"/>
                      </a:cubicBezTo>
                      <a:lnTo>
                        <a:pt x="982" y="982"/>
                      </a:lnTo>
                      <a:cubicBezTo>
                        <a:pt x="440" y="982"/>
                        <a:pt x="0" y="1422"/>
                        <a:pt x="0" y="1964"/>
                      </a:cubicBezTo>
                      <a:lnTo>
                        <a:pt x="0" y="2945"/>
                      </a:lnTo>
                      <a:cubicBezTo>
                        <a:pt x="0" y="3488"/>
                        <a:pt x="440" y="3927"/>
                        <a:pt x="982" y="3927"/>
                      </a:cubicBezTo>
                      <a:lnTo>
                        <a:pt x="982" y="15709"/>
                      </a:lnTo>
                      <a:cubicBezTo>
                        <a:pt x="982" y="16252"/>
                        <a:pt x="1422" y="16691"/>
                        <a:pt x="1964" y="16691"/>
                      </a:cubicBezTo>
                      <a:lnTo>
                        <a:pt x="10309" y="16691"/>
                      </a:lnTo>
                      <a:lnTo>
                        <a:pt x="10309" y="17960"/>
                      </a:lnTo>
                      <a:lnTo>
                        <a:pt x="7507" y="20762"/>
                      </a:lnTo>
                      <a:cubicBezTo>
                        <a:pt x="7419" y="20851"/>
                        <a:pt x="7364" y="20974"/>
                        <a:pt x="7364" y="21109"/>
                      </a:cubicBezTo>
                      <a:cubicBezTo>
                        <a:pt x="7364" y="21380"/>
                        <a:pt x="7584" y="21600"/>
                        <a:pt x="7855" y="21600"/>
                      </a:cubicBezTo>
                      <a:cubicBezTo>
                        <a:pt x="7990" y="21600"/>
                        <a:pt x="8113" y="21545"/>
                        <a:pt x="8202" y="21456"/>
                      </a:cubicBezTo>
                      <a:lnTo>
                        <a:pt x="10800" y="18858"/>
                      </a:lnTo>
                      <a:lnTo>
                        <a:pt x="13398" y="21456"/>
                      </a:lnTo>
                      <a:cubicBezTo>
                        <a:pt x="13487" y="21545"/>
                        <a:pt x="13610" y="21600"/>
                        <a:pt x="13745" y="21600"/>
                      </a:cubicBezTo>
                      <a:cubicBezTo>
                        <a:pt x="14016" y="21600"/>
                        <a:pt x="14236" y="21380"/>
                        <a:pt x="14236" y="21109"/>
                      </a:cubicBezTo>
                      <a:cubicBezTo>
                        <a:pt x="14236" y="20974"/>
                        <a:pt x="14181" y="20851"/>
                        <a:pt x="14093" y="20762"/>
                      </a:cubicBezTo>
                      <a:lnTo>
                        <a:pt x="11291" y="17960"/>
                      </a:lnTo>
                      <a:lnTo>
                        <a:pt x="11291" y="16691"/>
                      </a:lnTo>
                      <a:lnTo>
                        <a:pt x="19636" y="16691"/>
                      </a:lnTo>
                      <a:cubicBezTo>
                        <a:pt x="20178" y="16691"/>
                        <a:pt x="20618" y="16252"/>
                        <a:pt x="20618" y="15709"/>
                      </a:cubicBezTo>
                      <a:lnTo>
                        <a:pt x="20618" y="3927"/>
                      </a:lnTo>
                      <a:cubicBezTo>
                        <a:pt x="21160" y="3927"/>
                        <a:pt x="21600" y="3488"/>
                        <a:pt x="21600" y="2945"/>
                      </a:cubicBezTo>
                      <a:lnTo>
                        <a:pt x="21600" y="1964"/>
                      </a:lnTo>
                      <a:cubicBezTo>
                        <a:pt x="21600" y="1422"/>
                        <a:pt x="21160" y="982"/>
                        <a:pt x="20618" y="982"/>
                      </a:cubicBezTo>
                      <a:moveTo>
                        <a:pt x="12273" y="12764"/>
                      </a:moveTo>
                      <a:lnTo>
                        <a:pt x="17182" y="12764"/>
                      </a:lnTo>
                      <a:cubicBezTo>
                        <a:pt x="17453" y="12764"/>
                        <a:pt x="17673" y="12544"/>
                        <a:pt x="17673" y="12273"/>
                      </a:cubicBezTo>
                      <a:cubicBezTo>
                        <a:pt x="17673" y="12002"/>
                        <a:pt x="17453" y="11782"/>
                        <a:pt x="17182" y="11782"/>
                      </a:cubicBezTo>
                      <a:lnTo>
                        <a:pt x="12273" y="11782"/>
                      </a:lnTo>
                      <a:cubicBezTo>
                        <a:pt x="12002" y="11782"/>
                        <a:pt x="11782" y="12002"/>
                        <a:pt x="11782" y="12273"/>
                      </a:cubicBezTo>
                      <a:cubicBezTo>
                        <a:pt x="11782" y="12544"/>
                        <a:pt x="12002" y="12764"/>
                        <a:pt x="12273" y="12764"/>
                      </a:cubicBezTo>
                      <a:moveTo>
                        <a:pt x="4909" y="6873"/>
                      </a:moveTo>
                      <a:lnTo>
                        <a:pt x="8836" y="6873"/>
                      </a:lnTo>
                      <a:lnTo>
                        <a:pt x="8836" y="11782"/>
                      </a:lnTo>
                      <a:lnTo>
                        <a:pt x="4909" y="11782"/>
                      </a:lnTo>
                      <a:cubicBezTo>
                        <a:pt x="4909" y="11782"/>
                        <a:pt x="4909" y="6873"/>
                        <a:pt x="4909" y="6873"/>
                      </a:cubicBezTo>
                      <a:close/>
                      <a:moveTo>
                        <a:pt x="4909" y="12764"/>
                      </a:moveTo>
                      <a:lnTo>
                        <a:pt x="8836" y="12764"/>
                      </a:lnTo>
                      <a:cubicBezTo>
                        <a:pt x="9378" y="12764"/>
                        <a:pt x="9818" y="12325"/>
                        <a:pt x="9818" y="11782"/>
                      </a:cubicBezTo>
                      <a:lnTo>
                        <a:pt x="9818" y="6873"/>
                      </a:lnTo>
                      <a:cubicBezTo>
                        <a:pt x="9818" y="6331"/>
                        <a:pt x="9378" y="5891"/>
                        <a:pt x="8836" y="5891"/>
                      </a:cubicBezTo>
                      <a:lnTo>
                        <a:pt x="4909" y="5891"/>
                      </a:lnTo>
                      <a:cubicBezTo>
                        <a:pt x="4367" y="5891"/>
                        <a:pt x="3927" y="6331"/>
                        <a:pt x="3927" y="6873"/>
                      </a:cubicBezTo>
                      <a:lnTo>
                        <a:pt x="3927" y="11782"/>
                      </a:lnTo>
                      <a:cubicBezTo>
                        <a:pt x="3927" y="12325"/>
                        <a:pt x="4367" y="12764"/>
                        <a:pt x="4909" y="12764"/>
                      </a:cubicBezTo>
                      <a:moveTo>
                        <a:pt x="12273" y="10800"/>
                      </a:moveTo>
                      <a:lnTo>
                        <a:pt x="14236" y="10800"/>
                      </a:lnTo>
                      <a:cubicBezTo>
                        <a:pt x="14507" y="10800"/>
                        <a:pt x="14727" y="10580"/>
                        <a:pt x="14727" y="10309"/>
                      </a:cubicBezTo>
                      <a:cubicBezTo>
                        <a:pt x="14727" y="10038"/>
                        <a:pt x="14507" y="9818"/>
                        <a:pt x="14236" y="9818"/>
                      </a:cubicBezTo>
                      <a:lnTo>
                        <a:pt x="12273" y="9818"/>
                      </a:lnTo>
                      <a:cubicBezTo>
                        <a:pt x="12002" y="9818"/>
                        <a:pt x="11782" y="10038"/>
                        <a:pt x="11782" y="10309"/>
                      </a:cubicBezTo>
                      <a:cubicBezTo>
                        <a:pt x="11782" y="10580"/>
                        <a:pt x="12002" y="10800"/>
                        <a:pt x="12273" y="10800"/>
                      </a:cubicBezTo>
                      <a:moveTo>
                        <a:pt x="12273" y="6873"/>
                      </a:moveTo>
                      <a:lnTo>
                        <a:pt x="15218" y="6873"/>
                      </a:lnTo>
                      <a:cubicBezTo>
                        <a:pt x="15489" y="6873"/>
                        <a:pt x="15709" y="6653"/>
                        <a:pt x="15709" y="6382"/>
                      </a:cubicBezTo>
                      <a:cubicBezTo>
                        <a:pt x="15709" y="6111"/>
                        <a:pt x="15489" y="5891"/>
                        <a:pt x="15218" y="5891"/>
                      </a:cubicBezTo>
                      <a:lnTo>
                        <a:pt x="12273" y="5891"/>
                      </a:lnTo>
                      <a:cubicBezTo>
                        <a:pt x="12002" y="5891"/>
                        <a:pt x="11782" y="6111"/>
                        <a:pt x="11782" y="6382"/>
                      </a:cubicBezTo>
                      <a:cubicBezTo>
                        <a:pt x="11782" y="6653"/>
                        <a:pt x="12002" y="6873"/>
                        <a:pt x="12273" y="6873"/>
                      </a:cubicBezTo>
                      <a:moveTo>
                        <a:pt x="12273" y="8836"/>
                      </a:moveTo>
                      <a:lnTo>
                        <a:pt x="17182" y="8836"/>
                      </a:lnTo>
                      <a:cubicBezTo>
                        <a:pt x="17453" y="8836"/>
                        <a:pt x="17673" y="8617"/>
                        <a:pt x="17673" y="8345"/>
                      </a:cubicBezTo>
                      <a:cubicBezTo>
                        <a:pt x="17673" y="8075"/>
                        <a:pt x="17453" y="7855"/>
                        <a:pt x="17182" y="7855"/>
                      </a:cubicBezTo>
                      <a:lnTo>
                        <a:pt x="12273" y="7855"/>
                      </a:lnTo>
                      <a:cubicBezTo>
                        <a:pt x="12002" y="7855"/>
                        <a:pt x="11782" y="8075"/>
                        <a:pt x="11782" y="8345"/>
                      </a:cubicBezTo>
                      <a:cubicBezTo>
                        <a:pt x="11782" y="8617"/>
                        <a:pt x="12002" y="8836"/>
                        <a:pt x="12273" y="8836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BBFB407-ED1A-E146-A0DB-FAC710DF0A45}"/>
                </a:ext>
              </a:extLst>
            </p:cNvPr>
            <p:cNvGrpSpPr/>
            <p:nvPr/>
          </p:nvGrpSpPr>
          <p:grpSpPr>
            <a:xfrm>
              <a:off x="16814718" y="9306451"/>
              <a:ext cx="5946289" cy="1951352"/>
              <a:chOff x="16814718" y="9306451"/>
              <a:chExt cx="5946289" cy="1951352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56C73C9-E12A-CE43-BED6-E93A28F9B9EC}"/>
                  </a:ext>
                </a:extLst>
              </p:cNvPr>
              <p:cNvGrpSpPr/>
              <p:nvPr/>
            </p:nvGrpSpPr>
            <p:grpSpPr>
              <a:xfrm>
                <a:off x="16814718" y="9306451"/>
                <a:ext cx="4833461" cy="1951352"/>
                <a:chOff x="17915217" y="10110057"/>
                <a:chExt cx="4833461" cy="1951352"/>
              </a:xfrm>
            </p:grpSpPr>
            <p:sp>
              <p:nvSpPr>
                <p:cNvPr id="42" name="Subtitle 2">
                  <a:extLst>
                    <a:ext uri="{FF2B5EF4-FFF2-40B4-BE49-F238E27FC236}">
                      <a16:creationId xmlns:a16="http://schemas.microsoft.com/office/drawing/2014/main" id="{BBB2BA67-2FF4-DD41-88E8-19F2FEE89D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10800411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</a:t>
                  </a: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5DAD6AC8-4DB8-A849-89B0-1513E3CD33AD}"/>
                    </a:ext>
                  </a:extLst>
                </p:cNvPr>
                <p:cNvSpPr/>
                <p:nvPr/>
              </p:nvSpPr>
              <p:spPr>
                <a:xfrm>
                  <a:off x="17915217" y="10110057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Element Four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0C77E53-56B4-624C-A115-C7C95D3D4011}"/>
                  </a:ext>
                </a:extLst>
              </p:cNvPr>
              <p:cNvGrpSpPr/>
              <p:nvPr/>
            </p:nvGrpSpPr>
            <p:grpSpPr>
              <a:xfrm>
                <a:off x="21746024" y="9722376"/>
                <a:ext cx="1014983" cy="1014975"/>
                <a:chOff x="16835226" y="10525982"/>
                <a:chExt cx="1014983" cy="1014975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0DA7BEA-C836-3549-9856-B9432341C139}"/>
                    </a:ext>
                  </a:extLst>
                </p:cNvPr>
                <p:cNvSpPr/>
                <p:nvPr/>
              </p:nvSpPr>
              <p:spPr>
                <a:xfrm>
                  <a:off x="16835226" y="10525982"/>
                  <a:ext cx="1014983" cy="10149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Shape 2934">
                  <a:extLst>
                    <a:ext uri="{FF2B5EF4-FFF2-40B4-BE49-F238E27FC236}">
                      <a16:creationId xmlns:a16="http://schemas.microsoft.com/office/drawing/2014/main" id="{FE820169-CB11-A449-8255-00CE8AD18317}"/>
                    </a:ext>
                  </a:extLst>
                </p:cNvPr>
                <p:cNvSpPr/>
                <p:nvPr/>
              </p:nvSpPr>
              <p:spPr>
                <a:xfrm>
                  <a:off x="17172884" y="10809533"/>
                  <a:ext cx="361025" cy="49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0800"/>
                      </a:moveTo>
                      <a:cubicBezTo>
                        <a:pt x="8563" y="10800"/>
                        <a:pt x="6750" y="9481"/>
                        <a:pt x="6750" y="7855"/>
                      </a:cubicBezTo>
                      <a:cubicBezTo>
                        <a:pt x="6750" y="6228"/>
                        <a:pt x="8563" y="4909"/>
                        <a:pt x="10800" y="4909"/>
                      </a:cubicBezTo>
                      <a:cubicBezTo>
                        <a:pt x="13037" y="4909"/>
                        <a:pt x="14850" y="6228"/>
                        <a:pt x="14850" y="7855"/>
                      </a:cubicBezTo>
                      <a:cubicBezTo>
                        <a:pt x="14850" y="9481"/>
                        <a:pt x="13037" y="10800"/>
                        <a:pt x="10800" y="10800"/>
                      </a:cubicBezTo>
                      <a:moveTo>
                        <a:pt x="10800" y="3927"/>
                      </a:moveTo>
                      <a:cubicBezTo>
                        <a:pt x="7817" y="3927"/>
                        <a:pt x="5400" y="5686"/>
                        <a:pt x="5400" y="7855"/>
                      </a:cubicBezTo>
                      <a:cubicBezTo>
                        <a:pt x="5400" y="10023"/>
                        <a:pt x="7817" y="11782"/>
                        <a:pt x="10800" y="11782"/>
                      </a:cubicBezTo>
                      <a:cubicBezTo>
                        <a:pt x="13783" y="11782"/>
                        <a:pt x="16200" y="10023"/>
                        <a:pt x="16200" y="7855"/>
                      </a:cubicBezTo>
                      <a:cubicBezTo>
                        <a:pt x="16200" y="5686"/>
                        <a:pt x="13783" y="3927"/>
                        <a:pt x="10800" y="3927"/>
                      </a:cubicBezTo>
                      <a:moveTo>
                        <a:pt x="10800" y="20127"/>
                      </a:moveTo>
                      <a:cubicBezTo>
                        <a:pt x="10800" y="20127"/>
                        <a:pt x="1350" y="13745"/>
                        <a:pt x="1350" y="7855"/>
                      </a:cubicBezTo>
                      <a:cubicBezTo>
                        <a:pt x="1350" y="4059"/>
                        <a:pt x="5581" y="982"/>
                        <a:pt x="10800" y="982"/>
                      </a:cubicBezTo>
                      <a:cubicBezTo>
                        <a:pt x="16019" y="982"/>
                        <a:pt x="20250" y="4059"/>
                        <a:pt x="20250" y="7855"/>
                      </a:cubicBezTo>
                      <a:cubicBezTo>
                        <a:pt x="20250" y="13745"/>
                        <a:pt x="10800" y="20127"/>
                        <a:pt x="10800" y="20127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3517"/>
                        <a:pt x="0" y="7855"/>
                      </a:cubicBezTo>
                      <a:cubicBezTo>
                        <a:pt x="0" y="14236"/>
                        <a:pt x="10800" y="21600"/>
                        <a:pt x="10800" y="21600"/>
                      </a:cubicBezTo>
                      <a:cubicBezTo>
                        <a:pt x="10800" y="21600"/>
                        <a:pt x="21600" y="14236"/>
                        <a:pt x="21600" y="7855"/>
                      </a:cubicBezTo>
                      <a:cubicBezTo>
                        <a:pt x="21600" y="3517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9AF8D4-36D7-E741-865A-9D982A75BF3C}"/>
              </a:ext>
            </a:extLst>
          </p:cNvPr>
          <p:cNvGrpSpPr/>
          <p:nvPr/>
        </p:nvGrpSpPr>
        <p:grpSpPr>
          <a:xfrm>
            <a:off x="1641756" y="5836137"/>
            <a:ext cx="5914268" cy="5965737"/>
            <a:chOff x="1622778" y="4956774"/>
            <a:chExt cx="5914268" cy="5965737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174B3EC-D6F9-4B4C-92CB-693B4EB421A9}"/>
                </a:ext>
              </a:extLst>
            </p:cNvPr>
            <p:cNvGrpSpPr/>
            <p:nvPr/>
          </p:nvGrpSpPr>
          <p:grpSpPr>
            <a:xfrm>
              <a:off x="1628969" y="4956774"/>
              <a:ext cx="5908077" cy="1951351"/>
              <a:chOff x="1628969" y="5932450"/>
              <a:chExt cx="5908077" cy="1951351"/>
            </a:xfrm>
          </p:grpSpPr>
          <p:sp>
            <p:nvSpPr>
              <p:cNvPr id="57" name="Subtitle 2">
                <a:extLst>
                  <a:ext uri="{FF2B5EF4-FFF2-40B4-BE49-F238E27FC236}">
                    <a16:creationId xmlns:a16="http://schemas.microsoft.com/office/drawing/2014/main" id="{0F916370-14FB-7348-B0BA-28A5F41698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3586" y="6622803"/>
                <a:ext cx="4828924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331B6D5-A4D3-9244-B12F-57BEFAE607B0}"/>
                  </a:ext>
                </a:extLst>
              </p:cNvPr>
              <p:cNvSpPr/>
              <p:nvPr/>
            </p:nvSpPr>
            <p:spPr>
              <a:xfrm>
                <a:off x="2833691" y="5932450"/>
                <a:ext cx="4703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Element One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C75E2CD-8C51-504D-A8DE-3EFB76D3ADA1}"/>
                  </a:ext>
                </a:extLst>
              </p:cNvPr>
              <p:cNvSpPr/>
              <p:nvPr/>
            </p:nvSpPr>
            <p:spPr>
              <a:xfrm>
                <a:off x="1628969" y="6366816"/>
                <a:ext cx="1014983" cy="1014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Shape 2624">
                <a:extLst>
                  <a:ext uri="{FF2B5EF4-FFF2-40B4-BE49-F238E27FC236}">
                    <a16:creationId xmlns:a16="http://schemas.microsoft.com/office/drawing/2014/main" id="{2804F6AE-2E4E-9941-A44C-F932AD9CD3A4}"/>
                  </a:ext>
                </a:extLst>
              </p:cNvPr>
              <p:cNvSpPr/>
              <p:nvPr/>
            </p:nvSpPr>
            <p:spPr>
              <a:xfrm>
                <a:off x="1888256" y="6626099"/>
                <a:ext cx="496408" cy="496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" y="6873"/>
                    </a:moveTo>
                    <a:lnTo>
                      <a:pt x="20618" y="6873"/>
                    </a:lnTo>
                    <a:lnTo>
                      <a:pt x="20618" y="7855"/>
                    </a:lnTo>
                    <a:lnTo>
                      <a:pt x="982" y="7855"/>
                    </a:lnTo>
                    <a:cubicBezTo>
                      <a:pt x="982" y="7855"/>
                      <a:pt x="982" y="6873"/>
                      <a:pt x="982" y="6873"/>
                    </a:cubicBezTo>
                    <a:close/>
                    <a:moveTo>
                      <a:pt x="16691" y="8836"/>
                    </a:moveTo>
                    <a:lnTo>
                      <a:pt x="18655" y="8836"/>
                    </a:lnTo>
                    <a:lnTo>
                      <a:pt x="18655" y="17673"/>
                    </a:lnTo>
                    <a:lnTo>
                      <a:pt x="16691" y="17673"/>
                    </a:lnTo>
                    <a:cubicBezTo>
                      <a:pt x="16691" y="17673"/>
                      <a:pt x="16691" y="8836"/>
                      <a:pt x="16691" y="8836"/>
                    </a:cubicBezTo>
                    <a:close/>
                    <a:moveTo>
                      <a:pt x="13745" y="8836"/>
                    </a:moveTo>
                    <a:lnTo>
                      <a:pt x="15709" y="8836"/>
                    </a:lnTo>
                    <a:lnTo>
                      <a:pt x="15709" y="17673"/>
                    </a:lnTo>
                    <a:lnTo>
                      <a:pt x="13745" y="17673"/>
                    </a:lnTo>
                    <a:cubicBezTo>
                      <a:pt x="13745" y="17673"/>
                      <a:pt x="13745" y="8836"/>
                      <a:pt x="13745" y="8836"/>
                    </a:cubicBezTo>
                    <a:close/>
                    <a:moveTo>
                      <a:pt x="8836" y="8836"/>
                    </a:moveTo>
                    <a:lnTo>
                      <a:pt x="12764" y="8836"/>
                    </a:lnTo>
                    <a:lnTo>
                      <a:pt x="12764" y="17673"/>
                    </a:lnTo>
                    <a:lnTo>
                      <a:pt x="8836" y="17673"/>
                    </a:lnTo>
                    <a:cubicBezTo>
                      <a:pt x="8836" y="17673"/>
                      <a:pt x="8836" y="8836"/>
                      <a:pt x="8836" y="8836"/>
                    </a:cubicBezTo>
                    <a:close/>
                    <a:moveTo>
                      <a:pt x="5891" y="8836"/>
                    </a:moveTo>
                    <a:lnTo>
                      <a:pt x="7855" y="8836"/>
                    </a:lnTo>
                    <a:lnTo>
                      <a:pt x="7855" y="17673"/>
                    </a:lnTo>
                    <a:lnTo>
                      <a:pt x="5891" y="17673"/>
                    </a:lnTo>
                    <a:cubicBezTo>
                      <a:pt x="5891" y="17673"/>
                      <a:pt x="5891" y="8836"/>
                      <a:pt x="5891" y="8836"/>
                    </a:cubicBezTo>
                    <a:close/>
                    <a:moveTo>
                      <a:pt x="2945" y="8836"/>
                    </a:moveTo>
                    <a:lnTo>
                      <a:pt x="4909" y="8836"/>
                    </a:lnTo>
                    <a:lnTo>
                      <a:pt x="4909" y="17673"/>
                    </a:lnTo>
                    <a:lnTo>
                      <a:pt x="2945" y="17673"/>
                    </a:lnTo>
                    <a:cubicBezTo>
                      <a:pt x="2945" y="17673"/>
                      <a:pt x="2945" y="8836"/>
                      <a:pt x="2945" y="8836"/>
                    </a:cubicBezTo>
                    <a:close/>
                    <a:moveTo>
                      <a:pt x="19773" y="18655"/>
                    </a:moveTo>
                    <a:lnTo>
                      <a:pt x="20428" y="20618"/>
                    </a:lnTo>
                    <a:lnTo>
                      <a:pt x="1172" y="20618"/>
                    </a:lnTo>
                    <a:lnTo>
                      <a:pt x="1827" y="18655"/>
                    </a:lnTo>
                    <a:cubicBezTo>
                      <a:pt x="1827" y="18655"/>
                      <a:pt x="19773" y="18655"/>
                      <a:pt x="19773" y="18655"/>
                    </a:cubicBezTo>
                    <a:close/>
                    <a:moveTo>
                      <a:pt x="10800" y="1056"/>
                    </a:moveTo>
                    <a:lnTo>
                      <a:pt x="19261" y="5891"/>
                    </a:lnTo>
                    <a:lnTo>
                      <a:pt x="2339" y="5891"/>
                    </a:lnTo>
                    <a:cubicBezTo>
                      <a:pt x="2339" y="5891"/>
                      <a:pt x="10800" y="1056"/>
                      <a:pt x="10800" y="1056"/>
                    </a:cubicBezTo>
                    <a:close/>
                    <a:moveTo>
                      <a:pt x="21109" y="8836"/>
                    </a:moveTo>
                    <a:cubicBezTo>
                      <a:pt x="21380" y="8836"/>
                      <a:pt x="21600" y="8617"/>
                      <a:pt x="21600" y="8345"/>
                    </a:cubicBezTo>
                    <a:lnTo>
                      <a:pt x="21600" y="6382"/>
                    </a:lnTo>
                    <a:cubicBezTo>
                      <a:pt x="21600" y="6200"/>
                      <a:pt x="21496" y="6047"/>
                      <a:pt x="21349" y="5963"/>
                    </a:cubicBezTo>
                    <a:lnTo>
                      <a:pt x="21353" y="5956"/>
                    </a:lnTo>
                    <a:lnTo>
                      <a:pt x="11044" y="65"/>
                    </a:lnTo>
                    <a:lnTo>
                      <a:pt x="11040" y="72"/>
                    </a:lnTo>
                    <a:cubicBezTo>
                      <a:pt x="10968" y="30"/>
                      <a:pt x="10889" y="0"/>
                      <a:pt x="10800" y="0"/>
                    </a:cubicBezTo>
                    <a:cubicBezTo>
                      <a:pt x="10711" y="0"/>
                      <a:pt x="10632" y="30"/>
                      <a:pt x="10560" y="72"/>
                    </a:cubicBezTo>
                    <a:lnTo>
                      <a:pt x="10556" y="65"/>
                    </a:lnTo>
                    <a:lnTo>
                      <a:pt x="247" y="5956"/>
                    </a:lnTo>
                    <a:lnTo>
                      <a:pt x="251" y="5963"/>
                    </a:lnTo>
                    <a:cubicBezTo>
                      <a:pt x="104" y="6047"/>
                      <a:pt x="0" y="6200"/>
                      <a:pt x="0" y="6382"/>
                    </a:cubicBezTo>
                    <a:lnTo>
                      <a:pt x="0" y="8345"/>
                    </a:lnTo>
                    <a:cubicBezTo>
                      <a:pt x="0" y="8617"/>
                      <a:pt x="220" y="8836"/>
                      <a:pt x="491" y="8836"/>
                    </a:cubicBezTo>
                    <a:lnTo>
                      <a:pt x="1964" y="8836"/>
                    </a:lnTo>
                    <a:lnTo>
                      <a:pt x="1964" y="17673"/>
                    </a:lnTo>
                    <a:lnTo>
                      <a:pt x="1473" y="17673"/>
                    </a:lnTo>
                    <a:cubicBezTo>
                      <a:pt x="1256" y="17673"/>
                      <a:pt x="1078" y="17816"/>
                      <a:pt x="1013" y="18010"/>
                    </a:cubicBezTo>
                    <a:lnTo>
                      <a:pt x="1007" y="18009"/>
                    </a:lnTo>
                    <a:lnTo>
                      <a:pt x="25" y="20954"/>
                    </a:lnTo>
                    <a:lnTo>
                      <a:pt x="31" y="20955"/>
                    </a:lnTo>
                    <a:cubicBezTo>
                      <a:pt x="14" y="21005"/>
                      <a:pt x="0" y="21055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81"/>
                      <a:pt x="21600" y="21109"/>
                    </a:cubicBezTo>
                    <a:cubicBezTo>
                      <a:pt x="21600" y="21055"/>
                      <a:pt x="21586" y="21005"/>
                      <a:pt x="21569" y="20955"/>
                    </a:cubicBezTo>
                    <a:lnTo>
                      <a:pt x="21575" y="20954"/>
                    </a:lnTo>
                    <a:lnTo>
                      <a:pt x="20593" y="18009"/>
                    </a:lnTo>
                    <a:lnTo>
                      <a:pt x="20587" y="18010"/>
                    </a:lnTo>
                    <a:cubicBezTo>
                      <a:pt x="20522" y="17816"/>
                      <a:pt x="20344" y="17673"/>
                      <a:pt x="20127" y="17673"/>
                    </a:cubicBezTo>
                    <a:lnTo>
                      <a:pt x="19636" y="17673"/>
                    </a:lnTo>
                    <a:lnTo>
                      <a:pt x="19636" y="8836"/>
                    </a:lnTo>
                    <a:cubicBezTo>
                      <a:pt x="19636" y="8836"/>
                      <a:pt x="21109" y="8836"/>
                      <a:pt x="21109" y="88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60F34BD-F1D3-BA47-9233-AEA70BCC9D02}"/>
                </a:ext>
              </a:extLst>
            </p:cNvPr>
            <p:cNvGrpSpPr/>
            <p:nvPr/>
          </p:nvGrpSpPr>
          <p:grpSpPr>
            <a:xfrm>
              <a:off x="1622778" y="8971159"/>
              <a:ext cx="5884368" cy="1951352"/>
              <a:chOff x="1522573" y="10433222"/>
              <a:chExt cx="5884368" cy="1951352"/>
            </a:xfrm>
          </p:grpSpPr>
          <p:sp>
            <p:nvSpPr>
              <p:cNvPr id="53" name="Subtitle 2">
                <a:extLst>
                  <a:ext uri="{FF2B5EF4-FFF2-40B4-BE49-F238E27FC236}">
                    <a16:creationId xmlns:a16="http://schemas.microsoft.com/office/drawing/2014/main" id="{0BA5DD05-8C0D-1545-B8BF-0DBAE12A3C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481" y="11123576"/>
                <a:ext cx="4833460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CA707B5-2896-1E47-8C7A-2AA94A572BC4}"/>
                  </a:ext>
                </a:extLst>
              </p:cNvPr>
              <p:cNvSpPr/>
              <p:nvPr/>
            </p:nvSpPr>
            <p:spPr>
              <a:xfrm>
                <a:off x="2703586" y="10433222"/>
                <a:ext cx="4703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Element Two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D668CF0-BAC5-EB4B-BC85-3D4EECD336B1}"/>
                  </a:ext>
                </a:extLst>
              </p:cNvPr>
              <p:cNvSpPr/>
              <p:nvPr/>
            </p:nvSpPr>
            <p:spPr>
              <a:xfrm>
                <a:off x="1522573" y="10849147"/>
                <a:ext cx="1014983" cy="1014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Shape 2546">
                <a:extLst>
                  <a:ext uri="{FF2B5EF4-FFF2-40B4-BE49-F238E27FC236}">
                    <a16:creationId xmlns:a16="http://schemas.microsoft.com/office/drawing/2014/main" id="{C7AA8C32-369E-CD49-ACB0-6C1EC6E57AE3}"/>
                  </a:ext>
                </a:extLst>
              </p:cNvPr>
              <p:cNvSpPr/>
              <p:nvPr/>
            </p:nvSpPr>
            <p:spPr>
              <a:xfrm>
                <a:off x="1752372" y="11128500"/>
                <a:ext cx="550880" cy="45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894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Market Distribution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39" name="Freeform 10494">
            <a:extLst>
              <a:ext uri="{FF2B5EF4-FFF2-40B4-BE49-F238E27FC236}">
                <a16:creationId xmlns:a16="http://schemas.microsoft.com/office/drawing/2014/main" id="{1380A379-5051-D843-BFE4-8BCAF1C0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427" y="6170728"/>
            <a:ext cx="3972795" cy="2024350"/>
          </a:xfrm>
          <a:custGeom>
            <a:avLst/>
            <a:gdLst>
              <a:gd name="T0" fmla="*/ 674 w 692"/>
              <a:gd name="T1" fmla="*/ 11 h 352"/>
              <a:gd name="T2" fmla="*/ 674 w 692"/>
              <a:gd name="T3" fmla="*/ 11 h 352"/>
              <a:gd name="T4" fmla="*/ 680 w 692"/>
              <a:gd name="T5" fmla="*/ 15 h 352"/>
              <a:gd name="T6" fmla="*/ 680 w 692"/>
              <a:gd name="T7" fmla="*/ 15 h 352"/>
              <a:gd name="T8" fmla="*/ 674 w 692"/>
              <a:gd name="T9" fmla="*/ 21 h 352"/>
              <a:gd name="T10" fmla="*/ 674 w 692"/>
              <a:gd name="T11" fmla="*/ 21 h 352"/>
              <a:gd name="T12" fmla="*/ 670 w 692"/>
              <a:gd name="T13" fmla="*/ 15 h 352"/>
              <a:gd name="T14" fmla="*/ 670 w 692"/>
              <a:gd name="T15" fmla="*/ 15 h 352"/>
              <a:gd name="T16" fmla="*/ 674 w 692"/>
              <a:gd name="T17" fmla="*/ 11 h 352"/>
              <a:gd name="T18" fmla="*/ 16 w 692"/>
              <a:gd name="T19" fmla="*/ 11 h 352"/>
              <a:gd name="T20" fmla="*/ 16 w 692"/>
              <a:gd name="T21" fmla="*/ 11 h 352"/>
              <a:gd name="T22" fmla="*/ 21 w 692"/>
              <a:gd name="T23" fmla="*/ 15 h 352"/>
              <a:gd name="T24" fmla="*/ 21 w 692"/>
              <a:gd name="T25" fmla="*/ 15 h 352"/>
              <a:gd name="T26" fmla="*/ 16 w 692"/>
              <a:gd name="T27" fmla="*/ 21 h 352"/>
              <a:gd name="T28" fmla="*/ 16 w 692"/>
              <a:gd name="T29" fmla="*/ 21 h 352"/>
              <a:gd name="T30" fmla="*/ 10 w 692"/>
              <a:gd name="T31" fmla="*/ 15 h 352"/>
              <a:gd name="T32" fmla="*/ 10 w 692"/>
              <a:gd name="T33" fmla="*/ 15 h 352"/>
              <a:gd name="T34" fmla="*/ 16 w 692"/>
              <a:gd name="T35" fmla="*/ 11 h 352"/>
              <a:gd name="T36" fmla="*/ 674 w 692"/>
              <a:gd name="T37" fmla="*/ 0 h 352"/>
              <a:gd name="T38" fmla="*/ 674 w 692"/>
              <a:gd name="T39" fmla="*/ 0 h 352"/>
              <a:gd name="T40" fmla="*/ 659 w 692"/>
              <a:gd name="T41" fmla="*/ 15 h 352"/>
              <a:gd name="T42" fmla="*/ 659 w 692"/>
              <a:gd name="T43" fmla="*/ 15 h 352"/>
              <a:gd name="T44" fmla="*/ 668 w 692"/>
              <a:gd name="T45" fmla="*/ 29 h 352"/>
              <a:gd name="T46" fmla="*/ 668 w 692"/>
              <a:gd name="T47" fmla="*/ 143 h 352"/>
              <a:gd name="T48" fmla="*/ 668 w 692"/>
              <a:gd name="T49" fmla="*/ 143 h 352"/>
              <a:gd name="T50" fmla="*/ 665 w 692"/>
              <a:gd name="T51" fmla="*/ 153 h 352"/>
              <a:gd name="T52" fmla="*/ 483 w 692"/>
              <a:gd name="T53" fmla="*/ 334 h 352"/>
              <a:gd name="T54" fmla="*/ 483 w 692"/>
              <a:gd name="T55" fmla="*/ 334 h 352"/>
              <a:gd name="T56" fmla="*/ 474 w 692"/>
              <a:gd name="T57" fmla="*/ 339 h 352"/>
              <a:gd name="T58" fmla="*/ 216 w 692"/>
              <a:gd name="T59" fmla="*/ 339 h 352"/>
              <a:gd name="T60" fmla="*/ 216 w 692"/>
              <a:gd name="T61" fmla="*/ 339 h 352"/>
              <a:gd name="T62" fmla="*/ 207 w 692"/>
              <a:gd name="T63" fmla="*/ 334 h 352"/>
              <a:gd name="T64" fmla="*/ 25 w 692"/>
              <a:gd name="T65" fmla="*/ 153 h 352"/>
              <a:gd name="T66" fmla="*/ 25 w 692"/>
              <a:gd name="T67" fmla="*/ 153 h 352"/>
              <a:gd name="T68" fmla="*/ 22 w 692"/>
              <a:gd name="T69" fmla="*/ 143 h 352"/>
              <a:gd name="T70" fmla="*/ 22 w 692"/>
              <a:gd name="T71" fmla="*/ 29 h 352"/>
              <a:gd name="T72" fmla="*/ 22 w 692"/>
              <a:gd name="T73" fmla="*/ 29 h 352"/>
              <a:gd name="T74" fmla="*/ 31 w 692"/>
              <a:gd name="T75" fmla="*/ 15 h 352"/>
              <a:gd name="T76" fmla="*/ 31 w 692"/>
              <a:gd name="T77" fmla="*/ 15 h 352"/>
              <a:gd name="T78" fmla="*/ 16 w 692"/>
              <a:gd name="T79" fmla="*/ 0 h 352"/>
              <a:gd name="T80" fmla="*/ 16 w 692"/>
              <a:gd name="T81" fmla="*/ 0 h 352"/>
              <a:gd name="T82" fmla="*/ 0 w 692"/>
              <a:gd name="T83" fmla="*/ 15 h 352"/>
              <a:gd name="T84" fmla="*/ 0 w 692"/>
              <a:gd name="T85" fmla="*/ 15 h 352"/>
              <a:gd name="T86" fmla="*/ 10 w 692"/>
              <a:gd name="T87" fmla="*/ 29 h 352"/>
              <a:gd name="T88" fmla="*/ 10 w 692"/>
              <a:gd name="T89" fmla="*/ 143 h 352"/>
              <a:gd name="T90" fmla="*/ 10 w 692"/>
              <a:gd name="T91" fmla="*/ 143 h 352"/>
              <a:gd name="T92" fmla="*/ 16 w 692"/>
              <a:gd name="T93" fmla="*/ 162 h 352"/>
              <a:gd name="T94" fmla="*/ 199 w 692"/>
              <a:gd name="T95" fmla="*/ 344 h 352"/>
              <a:gd name="T96" fmla="*/ 199 w 692"/>
              <a:gd name="T97" fmla="*/ 344 h 352"/>
              <a:gd name="T98" fmla="*/ 216 w 692"/>
              <a:gd name="T99" fmla="*/ 351 h 352"/>
              <a:gd name="T100" fmla="*/ 474 w 692"/>
              <a:gd name="T101" fmla="*/ 351 h 352"/>
              <a:gd name="T102" fmla="*/ 474 w 692"/>
              <a:gd name="T103" fmla="*/ 351 h 352"/>
              <a:gd name="T104" fmla="*/ 492 w 692"/>
              <a:gd name="T105" fmla="*/ 344 h 352"/>
              <a:gd name="T106" fmla="*/ 674 w 692"/>
              <a:gd name="T107" fmla="*/ 162 h 352"/>
              <a:gd name="T108" fmla="*/ 674 w 692"/>
              <a:gd name="T109" fmla="*/ 162 h 352"/>
              <a:gd name="T110" fmla="*/ 681 w 692"/>
              <a:gd name="T111" fmla="*/ 143 h 352"/>
              <a:gd name="T112" fmla="*/ 681 w 692"/>
              <a:gd name="T113" fmla="*/ 29 h 352"/>
              <a:gd name="T114" fmla="*/ 681 w 692"/>
              <a:gd name="T115" fmla="*/ 29 h 352"/>
              <a:gd name="T116" fmla="*/ 691 w 692"/>
              <a:gd name="T117" fmla="*/ 15 h 352"/>
              <a:gd name="T118" fmla="*/ 691 w 692"/>
              <a:gd name="T119" fmla="*/ 15 h 352"/>
              <a:gd name="T120" fmla="*/ 674 w 692"/>
              <a:gd name="T121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2" h="352">
                <a:moveTo>
                  <a:pt x="674" y="11"/>
                </a:moveTo>
                <a:lnTo>
                  <a:pt x="674" y="11"/>
                </a:lnTo>
                <a:cubicBezTo>
                  <a:pt x="677" y="11"/>
                  <a:pt x="680" y="13"/>
                  <a:pt x="680" y="15"/>
                </a:cubicBezTo>
                <a:lnTo>
                  <a:pt x="680" y="15"/>
                </a:lnTo>
                <a:cubicBezTo>
                  <a:pt x="680" y="17"/>
                  <a:pt x="677" y="21"/>
                  <a:pt x="674" y="21"/>
                </a:cubicBezTo>
                <a:lnTo>
                  <a:pt x="674" y="21"/>
                </a:lnTo>
                <a:cubicBezTo>
                  <a:pt x="672" y="21"/>
                  <a:pt x="670" y="17"/>
                  <a:pt x="670" y="15"/>
                </a:cubicBezTo>
                <a:lnTo>
                  <a:pt x="670" y="15"/>
                </a:lnTo>
                <a:cubicBezTo>
                  <a:pt x="670" y="13"/>
                  <a:pt x="672" y="11"/>
                  <a:pt x="674" y="11"/>
                </a:cubicBezTo>
                <a:close/>
                <a:moveTo>
                  <a:pt x="16" y="11"/>
                </a:moveTo>
                <a:lnTo>
                  <a:pt x="16" y="11"/>
                </a:lnTo>
                <a:cubicBezTo>
                  <a:pt x="20" y="11"/>
                  <a:pt x="21" y="13"/>
                  <a:pt x="21" y="15"/>
                </a:cubicBezTo>
                <a:lnTo>
                  <a:pt x="21" y="15"/>
                </a:lnTo>
                <a:cubicBezTo>
                  <a:pt x="21" y="17"/>
                  <a:pt x="20" y="21"/>
                  <a:pt x="16" y="21"/>
                </a:cubicBezTo>
                <a:lnTo>
                  <a:pt x="16" y="21"/>
                </a:lnTo>
                <a:cubicBezTo>
                  <a:pt x="13" y="21"/>
                  <a:pt x="10" y="17"/>
                  <a:pt x="10" y="15"/>
                </a:cubicBezTo>
                <a:lnTo>
                  <a:pt x="10" y="15"/>
                </a:lnTo>
                <a:cubicBezTo>
                  <a:pt x="10" y="13"/>
                  <a:pt x="13" y="11"/>
                  <a:pt x="16" y="11"/>
                </a:cubicBezTo>
                <a:close/>
                <a:moveTo>
                  <a:pt x="674" y="0"/>
                </a:moveTo>
                <a:lnTo>
                  <a:pt x="674" y="0"/>
                </a:lnTo>
                <a:cubicBezTo>
                  <a:pt x="667" y="0"/>
                  <a:pt x="659" y="7"/>
                  <a:pt x="659" y="15"/>
                </a:cubicBezTo>
                <a:lnTo>
                  <a:pt x="659" y="15"/>
                </a:lnTo>
                <a:cubicBezTo>
                  <a:pt x="659" y="22"/>
                  <a:pt x="663" y="27"/>
                  <a:pt x="668" y="29"/>
                </a:cubicBezTo>
                <a:lnTo>
                  <a:pt x="668" y="143"/>
                </a:lnTo>
                <a:lnTo>
                  <a:pt x="668" y="143"/>
                </a:lnTo>
                <a:cubicBezTo>
                  <a:pt x="668" y="148"/>
                  <a:pt x="667" y="151"/>
                  <a:pt x="665" y="153"/>
                </a:cubicBezTo>
                <a:lnTo>
                  <a:pt x="483" y="334"/>
                </a:lnTo>
                <a:lnTo>
                  <a:pt x="483" y="334"/>
                </a:lnTo>
                <a:cubicBezTo>
                  <a:pt x="480" y="337"/>
                  <a:pt x="477" y="339"/>
                  <a:pt x="474" y="339"/>
                </a:cubicBezTo>
                <a:lnTo>
                  <a:pt x="216" y="339"/>
                </a:lnTo>
                <a:lnTo>
                  <a:pt x="216" y="339"/>
                </a:lnTo>
                <a:cubicBezTo>
                  <a:pt x="213" y="339"/>
                  <a:pt x="211" y="337"/>
                  <a:pt x="207" y="334"/>
                </a:cubicBezTo>
                <a:lnTo>
                  <a:pt x="25" y="153"/>
                </a:lnTo>
                <a:lnTo>
                  <a:pt x="25" y="153"/>
                </a:lnTo>
                <a:cubicBezTo>
                  <a:pt x="24" y="151"/>
                  <a:pt x="22" y="148"/>
                  <a:pt x="22" y="143"/>
                </a:cubicBezTo>
                <a:lnTo>
                  <a:pt x="22" y="29"/>
                </a:lnTo>
                <a:lnTo>
                  <a:pt x="22" y="29"/>
                </a:lnTo>
                <a:cubicBezTo>
                  <a:pt x="28" y="27"/>
                  <a:pt x="31" y="22"/>
                  <a:pt x="31" y="15"/>
                </a:cubicBezTo>
                <a:lnTo>
                  <a:pt x="31" y="15"/>
                </a:lnTo>
                <a:cubicBezTo>
                  <a:pt x="31" y="7"/>
                  <a:pt x="25" y="0"/>
                  <a:pt x="16" y="0"/>
                </a:cubicBezTo>
                <a:lnTo>
                  <a:pt x="16" y="0"/>
                </a:lnTo>
                <a:cubicBezTo>
                  <a:pt x="8" y="0"/>
                  <a:pt x="0" y="7"/>
                  <a:pt x="0" y="15"/>
                </a:cubicBezTo>
                <a:lnTo>
                  <a:pt x="0" y="15"/>
                </a:lnTo>
                <a:cubicBezTo>
                  <a:pt x="0" y="22"/>
                  <a:pt x="5" y="27"/>
                  <a:pt x="10" y="29"/>
                </a:cubicBezTo>
                <a:lnTo>
                  <a:pt x="10" y="143"/>
                </a:lnTo>
                <a:lnTo>
                  <a:pt x="10" y="143"/>
                </a:lnTo>
                <a:cubicBezTo>
                  <a:pt x="10" y="151"/>
                  <a:pt x="12" y="157"/>
                  <a:pt x="16" y="162"/>
                </a:cubicBezTo>
                <a:lnTo>
                  <a:pt x="199" y="344"/>
                </a:lnTo>
                <a:lnTo>
                  <a:pt x="199" y="344"/>
                </a:lnTo>
                <a:cubicBezTo>
                  <a:pt x="204" y="348"/>
                  <a:pt x="211" y="351"/>
                  <a:pt x="216" y="351"/>
                </a:cubicBezTo>
                <a:lnTo>
                  <a:pt x="474" y="351"/>
                </a:lnTo>
                <a:lnTo>
                  <a:pt x="474" y="351"/>
                </a:lnTo>
                <a:cubicBezTo>
                  <a:pt x="480" y="351"/>
                  <a:pt x="488" y="348"/>
                  <a:pt x="492" y="344"/>
                </a:cubicBezTo>
                <a:lnTo>
                  <a:pt x="674" y="162"/>
                </a:lnTo>
                <a:lnTo>
                  <a:pt x="674" y="162"/>
                </a:lnTo>
                <a:cubicBezTo>
                  <a:pt x="679" y="157"/>
                  <a:pt x="681" y="151"/>
                  <a:pt x="681" y="143"/>
                </a:cubicBezTo>
                <a:lnTo>
                  <a:pt x="681" y="29"/>
                </a:lnTo>
                <a:lnTo>
                  <a:pt x="681" y="29"/>
                </a:lnTo>
                <a:cubicBezTo>
                  <a:pt x="686" y="27"/>
                  <a:pt x="691" y="22"/>
                  <a:pt x="691" y="15"/>
                </a:cubicBezTo>
                <a:lnTo>
                  <a:pt x="691" y="15"/>
                </a:lnTo>
                <a:cubicBezTo>
                  <a:pt x="691" y="7"/>
                  <a:pt x="683" y="0"/>
                  <a:pt x="67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Freeform 10495">
            <a:extLst>
              <a:ext uri="{FF2B5EF4-FFF2-40B4-BE49-F238E27FC236}">
                <a16:creationId xmlns:a16="http://schemas.microsoft.com/office/drawing/2014/main" id="{7D690F91-B7D2-9C47-A5AA-412ADC0CC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2427" y="4070473"/>
            <a:ext cx="3972795" cy="2024350"/>
          </a:xfrm>
          <a:custGeom>
            <a:avLst/>
            <a:gdLst>
              <a:gd name="T0" fmla="*/ 674 w 692"/>
              <a:gd name="T1" fmla="*/ 341 h 352"/>
              <a:gd name="T2" fmla="*/ 674 w 692"/>
              <a:gd name="T3" fmla="*/ 341 h 352"/>
              <a:gd name="T4" fmla="*/ 670 w 692"/>
              <a:gd name="T5" fmla="*/ 335 h 352"/>
              <a:gd name="T6" fmla="*/ 670 w 692"/>
              <a:gd name="T7" fmla="*/ 335 h 352"/>
              <a:gd name="T8" fmla="*/ 674 w 692"/>
              <a:gd name="T9" fmla="*/ 331 h 352"/>
              <a:gd name="T10" fmla="*/ 674 w 692"/>
              <a:gd name="T11" fmla="*/ 331 h 352"/>
              <a:gd name="T12" fmla="*/ 680 w 692"/>
              <a:gd name="T13" fmla="*/ 335 h 352"/>
              <a:gd name="T14" fmla="*/ 680 w 692"/>
              <a:gd name="T15" fmla="*/ 335 h 352"/>
              <a:gd name="T16" fmla="*/ 674 w 692"/>
              <a:gd name="T17" fmla="*/ 341 h 352"/>
              <a:gd name="T18" fmla="*/ 16 w 692"/>
              <a:gd name="T19" fmla="*/ 341 h 352"/>
              <a:gd name="T20" fmla="*/ 16 w 692"/>
              <a:gd name="T21" fmla="*/ 341 h 352"/>
              <a:gd name="T22" fmla="*/ 10 w 692"/>
              <a:gd name="T23" fmla="*/ 335 h 352"/>
              <a:gd name="T24" fmla="*/ 10 w 692"/>
              <a:gd name="T25" fmla="*/ 335 h 352"/>
              <a:gd name="T26" fmla="*/ 16 w 692"/>
              <a:gd name="T27" fmla="*/ 331 h 352"/>
              <a:gd name="T28" fmla="*/ 16 w 692"/>
              <a:gd name="T29" fmla="*/ 331 h 352"/>
              <a:gd name="T30" fmla="*/ 21 w 692"/>
              <a:gd name="T31" fmla="*/ 335 h 352"/>
              <a:gd name="T32" fmla="*/ 21 w 692"/>
              <a:gd name="T33" fmla="*/ 335 h 352"/>
              <a:gd name="T34" fmla="*/ 16 w 692"/>
              <a:gd name="T35" fmla="*/ 341 h 352"/>
              <a:gd name="T36" fmla="*/ 681 w 692"/>
              <a:gd name="T37" fmla="*/ 321 h 352"/>
              <a:gd name="T38" fmla="*/ 681 w 692"/>
              <a:gd name="T39" fmla="*/ 206 h 352"/>
              <a:gd name="T40" fmla="*/ 681 w 692"/>
              <a:gd name="T41" fmla="*/ 206 h 352"/>
              <a:gd name="T42" fmla="*/ 674 w 692"/>
              <a:gd name="T43" fmla="*/ 189 h 352"/>
              <a:gd name="T44" fmla="*/ 492 w 692"/>
              <a:gd name="T45" fmla="*/ 6 h 352"/>
              <a:gd name="T46" fmla="*/ 492 w 692"/>
              <a:gd name="T47" fmla="*/ 6 h 352"/>
              <a:gd name="T48" fmla="*/ 474 w 692"/>
              <a:gd name="T49" fmla="*/ 0 h 352"/>
              <a:gd name="T50" fmla="*/ 216 w 692"/>
              <a:gd name="T51" fmla="*/ 0 h 352"/>
              <a:gd name="T52" fmla="*/ 216 w 692"/>
              <a:gd name="T53" fmla="*/ 0 h 352"/>
              <a:gd name="T54" fmla="*/ 199 w 692"/>
              <a:gd name="T55" fmla="*/ 6 h 352"/>
              <a:gd name="T56" fmla="*/ 16 w 692"/>
              <a:gd name="T57" fmla="*/ 189 h 352"/>
              <a:gd name="T58" fmla="*/ 16 w 692"/>
              <a:gd name="T59" fmla="*/ 189 h 352"/>
              <a:gd name="T60" fmla="*/ 10 w 692"/>
              <a:gd name="T61" fmla="*/ 206 h 352"/>
              <a:gd name="T62" fmla="*/ 10 w 692"/>
              <a:gd name="T63" fmla="*/ 321 h 352"/>
              <a:gd name="T64" fmla="*/ 10 w 692"/>
              <a:gd name="T65" fmla="*/ 321 h 352"/>
              <a:gd name="T66" fmla="*/ 0 w 692"/>
              <a:gd name="T67" fmla="*/ 335 h 352"/>
              <a:gd name="T68" fmla="*/ 0 w 692"/>
              <a:gd name="T69" fmla="*/ 335 h 352"/>
              <a:gd name="T70" fmla="*/ 16 w 692"/>
              <a:gd name="T71" fmla="*/ 351 h 352"/>
              <a:gd name="T72" fmla="*/ 16 w 692"/>
              <a:gd name="T73" fmla="*/ 351 h 352"/>
              <a:gd name="T74" fmla="*/ 31 w 692"/>
              <a:gd name="T75" fmla="*/ 335 h 352"/>
              <a:gd name="T76" fmla="*/ 31 w 692"/>
              <a:gd name="T77" fmla="*/ 335 h 352"/>
              <a:gd name="T78" fmla="*/ 22 w 692"/>
              <a:gd name="T79" fmla="*/ 321 h 352"/>
              <a:gd name="T80" fmla="*/ 22 w 692"/>
              <a:gd name="T81" fmla="*/ 206 h 352"/>
              <a:gd name="T82" fmla="*/ 22 w 692"/>
              <a:gd name="T83" fmla="*/ 206 h 352"/>
              <a:gd name="T84" fmla="*/ 25 w 692"/>
              <a:gd name="T85" fmla="*/ 197 h 352"/>
              <a:gd name="T86" fmla="*/ 207 w 692"/>
              <a:gd name="T87" fmla="*/ 15 h 352"/>
              <a:gd name="T88" fmla="*/ 207 w 692"/>
              <a:gd name="T89" fmla="*/ 15 h 352"/>
              <a:gd name="T90" fmla="*/ 216 w 692"/>
              <a:gd name="T91" fmla="*/ 12 h 352"/>
              <a:gd name="T92" fmla="*/ 474 w 692"/>
              <a:gd name="T93" fmla="*/ 12 h 352"/>
              <a:gd name="T94" fmla="*/ 474 w 692"/>
              <a:gd name="T95" fmla="*/ 12 h 352"/>
              <a:gd name="T96" fmla="*/ 483 w 692"/>
              <a:gd name="T97" fmla="*/ 15 h 352"/>
              <a:gd name="T98" fmla="*/ 665 w 692"/>
              <a:gd name="T99" fmla="*/ 197 h 352"/>
              <a:gd name="T100" fmla="*/ 665 w 692"/>
              <a:gd name="T101" fmla="*/ 197 h 352"/>
              <a:gd name="T102" fmla="*/ 668 w 692"/>
              <a:gd name="T103" fmla="*/ 206 h 352"/>
              <a:gd name="T104" fmla="*/ 668 w 692"/>
              <a:gd name="T105" fmla="*/ 321 h 352"/>
              <a:gd name="T106" fmla="*/ 668 w 692"/>
              <a:gd name="T107" fmla="*/ 321 h 352"/>
              <a:gd name="T108" fmla="*/ 659 w 692"/>
              <a:gd name="T109" fmla="*/ 335 h 352"/>
              <a:gd name="T110" fmla="*/ 659 w 692"/>
              <a:gd name="T111" fmla="*/ 335 h 352"/>
              <a:gd name="T112" fmla="*/ 674 w 692"/>
              <a:gd name="T113" fmla="*/ 351 h 352"/>
              <a:gd name="T114" fmla="*/ 674 w 692"/>
              <a:gd name="T115" fmla="*/ 351 h 352"/>
              <a:gd name="T116" fmla="*/ 691 w 692"/>
              <a:gd name="T117" fmla="*/ 335 h 352"/>
              <a:gd name="T118" fmla="*/ 691 w 692"/>
              <a:gd name="T119" fmla="*/ 335 h 352"/>
              <a:gd name="T120" fmla="*/ 681 w 692"/>
              <a:gd name="T121" fmla="*/ 321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92" h="352">
                <a:moveTo>
                  <a:pt x="674" y="341"/>
                </a:moveTo>
                <a:lnTo>
                  <a:pt x="674" y="341"/>
                </a:lnTo>
                <a:cubicBezTo>
                  <a:pt x="672" y="341"/>
                  <a:pt x="670" y="338"/>
                  <a:pt x="670" y="335"/>
                </a:cubicBezTo>
                <a:lnTo>
                  <a:pt x="670" y="335"/>
                </a:lnTo>
                <a:cubicBezTo>
                  <a:pt x="670" y="332"/>
                  <a:pt x="672" y="331"/>
                  <a:pt x="674" y="331"/>
                </a:cubicBezTo>
                <a:lnTo>
                  <a:pt x="674" y="331"/>
                </a:lnTo>
                <a:cubicBezTo>
                  <a:pt x="677" y="331"/>
                  <a:pt x="680" y="332"/>
                  <a:pt x="680" y="335"/>
                </a:cubicBezTo>
                <a:lnTo>
                  <a:pt x="680" y="335"/>
                </a:lnTo>
                <a:cubicBezTo>
                  <a:pt x="680" y="338"/>
                  <a:pt x="677" y="341"/>
                  <a:pt x="674" y="341"/>
                </a:cubicBezTo>
                <a:close/>
                <a:moveTo>
                  <a:pt x="16" y="341"/>
                </a:moveTo>
                <a:lnTo>
                  <a:pt x="16" y="341"/>
                </a:lnTo>
                <a:cubicBezTo>
                  <a:pt x="13" y="341"/>
                  <a:pt x="10" y="338"/>
                  <a:pt x="10" y="335"/>
                </a:cubicBezTo>
                <a:lnTo>
                  <a:pt x="10" y="335"/>
                </a:lnTo>
                <a:cubicBezTo>
                  <a:pt x="10" y="332"/>
                  <a:pt x="13" y="331"/>
                  <a:pt x="16" y="331"/>
                </a:cubicBezTo>
                <a:lnTo>
                  <a:pt x="16" y="331"/>
                </a:lnTo>
                <a:cubicBezTo>
                  <a:pt x="20" y="331"/>
                  <a:pt x="21" y="332"/>
                  <a:pt x="21" y="335"/>
                </a:cubicBezTo>
                <a:lnTo>
                  <a:pt x="21" y="335"/>
                </a:lnTo>
                <a:cubicBezTo>
                  <a:pt x="21" y="338"/>
                  <a:pt x="20" y="341"/>
                  <a:pt x="16" y="341"/>
                </a:cubicBezTo>
                <a:close/>
                <a:moveTo>
                  <a:pt x="681" y="321"/>
                </a:moveTo>
                <a:lnTo>
                  <a:pt x="681" y="206"/>
                </a:lnTo>
                <a:lnTo>
                  <a:pt x="681" y="206"/>
                </a:lnTo>
                <a:cubicBezTo>
                  <a:pt x="681" y="200"/>
                  <a:pt x="679" y="194"/>
                  <a:pt x="674" y="189"/>
                </a:cubicBezTo>
                <a:lnTo>
                  <a:pt x="492" y="6"/>
                </a:lnTo>
                <a:lnTo>
                  <a:pt x="492" y="6"/>
                </a:lnTo>
                <a:cubicBezTo>
                  <a:pt x="488" y="2"/>
                  <a:pt x="480" y="0"/>
                  <a:pt x="474" y="0"/>
                </a:cubicBezTo>
                <a:lnTo>
                  <a:pt x="216" y="0"/>
                </a:lnTo>
                <a:lnTo>
                  <a:pt x="216" y="0"/>
                </a:lnTo>
                <a:cubicBezTo>
                  <a:pt x="211" y="0"/>
                  <a:pt x="204" y="2"/>
                  <a:pt x="199" y="6"/>
                </a:cubicBezTo>
                <a:lnTo>
                  <a:pt x="16" y="189"/>
                </a:lnTo>
                <a:lnTo>
                  <a:pt x="16" y="189"/>
                </a:lnTo>
                <a:cubicBezTo>
                  <a:pt x="12" y="194"/>
                  <a:pt x="10" y="200"/>
                  <a:pt x="10" y="206"/>
                </a:cubicBezTo>
                <a:lnTo>
                  <a:pt x="10" y="321"/>
                </a:lnTo>
                <a:lnTo>
                  <a:pt x="10" y="321"/>
                </a:lnTo>
                <a:cubicBezTo>
                  <a:pt x="5" y="323"/>
                  <a:pt x="0" y="329"/>
                  <a:pt x="0" y="335"/>
                </a:cubicBezTo>
                <a:lnTo>
                  <a:pt x="0" y="335"/>
                </a:lnTo>
                <a:cubicBezTo>
                  <a:pt x="0" y="344"/>
                  <a:pt x="8" y="351"/>
                  <a:pt x="16" y="351"/>
                </a:cubicBezTo>
                <a:lnTo>
                  <a:pt x="16" y="351"/>
                </a:lnTo>
                <a:cubicBezTo>
                  <a:pt x="25" y="351"/>
                  <a:pt x="31" y="344"/>
                  <a:pt x="31" y="335"/>
                </a:cubicBezTo>
                <a:lnTo>
                  <a:pt x="31" y="335"/>
                </a:lnTo>
                <a:cubicBezTo>
                  <a:pt x="31" y="329"/>
                  <a:pt x="28" y="323"/>
                  <a:pt x="22" y="321"/>
                </a:cubicBezTo>
                <a:lnTo>
                  <a:pt x="22" y="206"/>
                </a:lnTo>
                <a:lnTo>
                  <a:pt x="22" y="206"/>
                </a:lnTo>
                <a:cubicBezTo>
                  <a:pt x="22" y="203"/>
                  <a:pt x="24" y="200"/>
                  <a:pt x="25" y="197"/>
                </a:cubicBezTo>
                <a:lnTo>
                  <a:pt x="207" y="15"/>
                </a:lnTo>
                <a:lnTo>
                  <a:pt x="207" y="15"/>
                </a:lnTo>
                <a:cubicBezTo>
                  <a:pt x="211" y="14"/>
                  <a:pt x="213" y="12"/>
                  <a:pt x="216" y="12"/>
                </a:cubicBezTo>
                <a:lnTo>
                  <a:pt x="474" y="12"/>
                </a:lnTo>
                <a:lnTo>
                  <a:pt x="474" y="12"/>
                </a:lnTo>
                <a:cubicBezTo>
                  <a:pt x="477" y="12"/>
                  <a:pt x="480" y="14"/>
                  <a:pt x="483" y="15"/>
                </a:cubicBezTo>
                <a:lnTo>
                  <a:pt x="665" y="197"/>
                </a:lnTo>
                <a:lnTo>
                  <a:pt x="665" y="197"/>
                </a:lnTo>
                <a:cubicBezTo>
                  <a:pt x="667" y="200"/>
                  <a:pt x="668" y="203"/>
                  <a:pt x="668" y="206"/>
                </a:cubicBezTo>
                <a:lnTo>
                  <a:pt x="668" y="321"/>
                </a:lnTo>
                <a:lnTo>
                  <a:pt x="668" y="321"/>
                </a:lnTo>
                <a:cubicBezTo>
                  <a:pt x="663" y="323"/>
                  <a:pt x="659" y="329"/>
                  <a:pt x="659" y="335"/>
                </a:cubicBezTo>
                <a:lnTo>
                  <a:pt x="659" y="335"/>
                </a:lnTo>
                <a:cubicBezTo>
                  <a:pt x="659" y="344"/>
                  <a:pt x="667" y="351"/>
                  <a:pt x="674" y="351"/>
                </a:cubicBezTo>
                <a:lnTo>
                  <a:pt x="674" y="351"/>
                </a:lnTo>
                <a:cubicBezTo>
                  <a:pt x="683" y="351"/>
                  <a:pt x="691" y="344"/>
                  <a:pt x="691" y="335"/>
                </a:cubicBezTo>
                <a:lnTo>
                  <a:pt x="691" y="335"/>
                </a:lnTo>
                <a:cubicBezTo>
                  <a:pt x="691" y="329"/>
                  <a:pt x="686" y="323"/>
                  <a:pt x="681" y="32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10496">
            <a:extLst>
              <a:ext uri="{FF2B5EF4-FFF2-40B4-BE49-F238E27FC236}">
                <a16:creationId xmlns:a16="http://schemas.microsoft.com/office/drawing/2014/main" id="{0C9070A7-08CE-ED42-8183-5C89CAB80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831" y="5230661"/>
            <a:ext cx="2682264" cy="1771306"/>
          </a:xfrm>
          <a:custGeom>
            <a:avLst/>
            <a:gdLst>
              <a:gd name="T0" fmla="*/ 319 w 467"/>
              <a:gd name="T1" fmla="*/ 296 h 310"/>
              <a:gd name="T2" fmla="*/ 319 w 467"/>
              <a:gd name="T3" fmla="*/ 296 h 310"/>
              <a:gd name="T4" fmla="*/ 312 w 467"/>
              <a:gd name="T5" fmla="*/ 296 h 310"/>
              <a:gd name="T6" fmla="*/ 312 w 467"/>
              <a:gd name="T7" fmla="*/ 296 h 310"/>
              <a:gd name="T8" fmla="*/ 307 w 467"/>
              <a:gd name="T9" fmla="*/ 296 h 310"/>
              <a:gd name="T10" fmla="*/ 307 w 467"/>
              <a:gd name="T11" fmla="*/ 296 h 310"/>
              <a:gd name="T12" fmla="*/ 170 w 467"/>
              <a:gd name="T13" fmla="*/ 161 h 310"/>
              <a:gd name="T14" fmla="*/ 170 w 467"/>
              <a:gd name="T15" fmla="*/ 161 h 310"/>
              <a:gd name="T16" fmla="*/ 170 w 467"/>
              <a:gd name="T17" fmla="*/ 154 h 310"/>
              <a:gd name="T18" fmla="*/ 170 w 467"/>
              <a:gd name="T19" fmla="*/ 154 h 310"/>
              <a:gd name="T20" fmla="*/ 170 w 467"/>
              <a:gd name="T21" fmla="*/ 148 h 310"/>
              <a:gd name="T22" fmla="*/ 170 w 467"/>
              <a:gd name="T23" fmla="*/ 148 h 310"/>
              <a:gd name="T24" fmla="*/ 312 w 467"/>
              <a:gd name="T25" fmla="*/ 13 h 310"/>
              <a:gd name="T26" fmla="*/ 312 w 467"/>
              <a:gd name="T27" fmla="*/ 13 h 310"/>
              <a:gd name="T28" fmla="*/ 454 w 467"/>
              <a:gd name="T29" fmla="*/ 154 h 310"/>
              <a:gd name="T30" fmla="*/ 454 w 467"/>
              <a:gd name="T31" fmla="*/ 154 h 310"/>
              <a:gd name="T32" fmla="*/ 319 w 467"/>
              <a:gd name="T33" fmla="*/ 296 h 310"/>
              <a:gd name="T34" fmla="*/ 17 w 467"/>
              <a:gd name="T35" fmla="*/ 160 h 310"/>
              <a:gd name="T36" fmla="*/ 17 w 467"/>
              <a:gd name="T37" fmla="*/ 160 h 310"/>
              <a:gd name="T38" fmla="*/ 10 w 467"/>
              <a:gd name="T39" fmla="*/ 154 h 310"/>
              <a:gd name="T40" fmla="*/ 10 w 467"/>
              <a:gd name="T41" fmla="*/ 154 h 310"/>
              <a:gd name="T42" fmla="*/ 17 w 467"/>
              <a:gd name="T43" fmla="*/ 150 h 310"/>
              <a:gd name="T44" fmla="*/ 17 w 467"/>
              <a:gd name="T45" fmla="*/ 150 h 310"/>
              <a:gd name="T46" fmla="*/ 21 w 467"/>
              <a:gd name="T47" fmla="*/ 154 h 310"/>
              <a:gd name="T48" fmla="*/ 21 w 467"/>
              <a:gd name="T49" fmla="*/ 154 h 310"/>
              <a:gd name="T50" fmla="*/ 17 w 467"/>
              <a:gd name="T51" fmla="*/ 160 h 310"/>
              <a:gd name="T52" fmla="*/ 312 w 467"/>
              <a:gd name="T53" fmla="*/ 0 h 310"/>
              <a:gd name="T54" fmla="*/ 312 w 467"/>
              <a:gd name="T55" fmla="*/ 0 h 310"/>
              <a:gd name="T56" fmla="*/ 159 w 467"/>
              <a:gd name="T57" fmla="*/ 148 h 310"/>
              <a:gd name="T58" fmla="*/ 30 w 467"/>
              <a:gd name="T59" fmla="*/ 148 h 310"/>
              <a:gd name="T60" fmla="*/ 30 w 467"/>
              <a:gd name="T61" fmla="*/ 148 h 310"/>
              <a:gd name="T62" fmla="*/ 17 w 467"/>
              <a:gd name="T63" fmla="*/ 139 h 310"/>
              <a:gd name="T64" fmla="*/ 17 w 467"/>
              <a:gd name="T65" fmla="*/ 139 h 310"/>
              <a:gd name="T66" fmla="*/ 0 w 467"/>
              <a:gd name="T67" fmla="*/ 154 h 310"/>
              <a:gd name="T68" fmla="*/ 0 w 467"/>
              <a:gd name="T69" fmla="*/ 154 h 310"/>
              <a:gd name="T70" fmla="*/ 10 w 467"/>
              <a:gd name="T71" fmla="*/ 168 h 310"/>
              <a:gd name="T72" fmla="*/ 10 w 467"/>
              <a:gd name="T73" fmla="*/ 168 h 310"/>
              <a:gd name="T74" fmla="*/ 17 w 467"/>
              <a:gd name="T75" fmla="*/ 170 h 310"/>
              <a:gd name="T76" fmla="*/ 17 w 467"/>
              <a:gd name="T77" fmla="*/ 170 h 310"/>
              <a:gd name="T78" fmla="*/ 22 w 467"/>
              <a:gd name="T79" fmla="*/ 168 h 310"/>
              <a:gd name="T80" fmla="*/ 22 w 467"/>
              <a:gd name="T81" fmla="*/ 168 h 310"/>
              <a:gd name="T82" fmla="*/ 30 w 467"/>
              <a:gd name="T83" fmla="*/ 161 h 310"/>
              <a:gd name="T84" fmla="*/ 159 w 467"/>
              <a:gd name="T85" fmla="*/ 161 h 310"/>
              <a:gd name="T86" fmla="*/ 159 w 467"/>
              <a:gd name="T87" fmla="*/ 161 h 310"/>
              <a:gd name="T88" fmla="*/ 307 w 467"/>
              <a:gd name="T89" fmla="*/ 309 h 310"/>
              <a:gd name="T90" fmla="*/ 307 w 467"/>
              <a:gd name="T91" fmla="*/ 309 h 310"/>
              <a:gd name="T92" fmla="*/ 312 w 467"/>
              <a:gd name="T93" fmla="*/ 309 h 310"/>
              <a:gd name="T94" fmla="*/ 312 w 467"/>
              <a:gd name="T95" fmla="*/ 309 h 310"/>
              <a:gd name="T96" fmla="*/ 319 w 467"/>
              <a:gd name="T97" fmla="*/ 309 h 310"/>
              <a:gd name="T98" fmla="*/ 319 w 467"/>
              <a:gd name="T99" fmla="*/ 309 h 310"/>
              <a:gd name="T100" fmla="*/ 466 w 467"/>
              <a:gd name="T101" fmla="*/ 154 h 310"/>
              <a:gd name="T102" fmla="*/ 466 w 467"/>
              <a:gd name="T103" fmla="*/ 154 h 310"/>
              <a:gd name="T104" fmla="*/ 312 w 467"/>
              <a:gd name="T105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67" h="310">
                <a:moveTo>
                  <a:pt x="319" y="296"/>
                </a:moveTo>
                <a:lnTo>
                  <a:pt x="319" y="296"/>
                </a:lnTo>
                <a:cubicBezTo>
                  <a:pt x="317" y="296"/>
                  <a:pt x="314" y="296"/>
                  <a:pt x="312" y="296"/>
                </a:cubicBezTo>
                <a:lnTo>
                  <a:pt x="312" y="296"/>
                </a:lnTo>
                <a:cubicBezTo>
                  <a:pt x="311" y="296"/>
                  <a:pt x="308" y="296"/>
                  <a:pt x="307" y="296"/>
                </a:cubicBezTo>
                <a:lnTo>
                  <a:pt x="307" y="296"/>
                </a:lnTo>
                <a:cubicBezTo>
                  <a:pt x="233" y="293"/>
                  <a:pt x="173" y="233"/>
                  <a:pt x="170" y="161"/>
                </a:cubicBezTo>
                <a:lnTo>
                  <a:pt x="170" y="161"/>
                </a:lnTo>
                <a:cubicBezTo>
                  <a:pt x="170" y="158"/>
                  <a:pt x="170" y="156"/>
                  <a:pt x="170" y="154"/>
                </a:cubicBezTo>
                <a:lnTo>
                  <a:pt x="170" y="154"/>
                </a:lnTo>
                <a:cubicBezTo>
                  <a:pt x="170" y="152"/>
                  <a:pt x="170" y="151"/>
                  <a:pt x="170" y="148"/>
                </a:cubicBezTo>
                <a:lnTo>
                  <a:pt x="170" y="148"/>
                </a:lnTo>
                <a:cubicBezTo>
                  <a:pt x="173" y="73"/>
                  <a:pt x="237" y="13"/>
                  <a:pt x="312" y="13"/>
                </a:cubicBezTo>
                <a:lnTo>
                  <a:pt x="312" y="13"/>
                </a:lnTo>
                <a:cubicBezTo>
                  <a:pt x="391" y="13"/>
                  <a:pt x="454" y="77"/>
                  <a:pt x="454" y="154"/>
                </a:cubicBezTo>
                <a:lnTo>
                  <a:pt x="454" y="154"/>
                </a:lnTo>
                <a:cubicBezTo>
                  <a:pt x="454" y="231"/>
                  <a:pt x="394" y="293"/>
                  <a:pt x="319" y="296"/>
                </a:cubicBezTo>
                <a:close/>
                <a:moveTo>
                  <a:pt x="17" y="160"/>
                </a:moveTo>
                <a:lnTo>
                  <a:pt x="17" y="160"/>
                </a:lnTo>
                <a:cubicBezTo>
                  <a:pt x="13" y="160"/>
                  <a:pt x="10" y="156"/>
                  <a:pt x="10" y="154"/>
                </a:cubicBezTo>
                <a:lnTo>
                  <a:pt x="10" y="154"/>
                </a:lnTo>
                <a:cubicBezTo>
                  <a:pt x="10" y="152"/>
                  <a:pt x="13" y="150"/>
                  <a:pt x="17" y="150"/>
                </a:cubicBezTo>
                <a:lnTo>
                  <a:pt x="17" y="150"/>
                </a:lnTo>
                <a:cubicBezTo>
                  <a:pt x="19" y="150"/>
                  <a:pt x="21" y="152"/>
                  <a:pt x="21" y="154"/>
                </a:cubicBezTo>
                <a:lnTo>
                  <a:pt x="21" y="154"/>
                </a:lnTo>
                <a:cubicBezTo>
                  <a:pt x="21" y="156"/>
                  <a:pt x="19" y="160"/>
                  <a:pt x="17" y="160"/>
                </a:cubicBezTo>
                <a:close/>
                <a:moveTo>
                  <a:pt x="312" y="0"/>
                </a:moveTo>
                <a:lnTo>
                  <a:pt x="312" y="0"/>
                </a:lnTo>
                <a:cubicBezTo>
                  <a:pt x="230" y="0"/>
                  <a:pt x="161" y="66"/>
                  <a:pt x="159" y="148"/>
                </a:cubicBezTo>
                <a:lnTo>
                  <a:pt x="30" y="148"/>
                </a:lnTo>
                <a:lnTo>
                  <a:pt x="30" y="148"/>
                </a:lnTo>
                <a:cubicBezTo>
                  <a:pt x="28" y="143"/>
                  <a:pt x="22" y="139"/>
                  <a:pt x="17" y="139"/>
                </a:cubicBezTo>
                <a:lnTo>
                  <a:pt x="17" y="139"/>
                </a:lnTo>
                <a:cubicBezTo>
                  <a:pt x="7" y="139"/>
                  <a:pt x="0" y="146"/>
                  <a:pt x="0" y="154"/>
                </a:cubicBezTo>
                <a:lnTo>
                  <a:pt x="0" y="154"/>
                </a:lnTo>
                <a:cubicBezTo>
                  <a:pt x="0" y="161"/>
                  <a:pt x="5" y="166"/>
                  <a:pt x="10" y="168"/>
                </a:cubicBezTo>
                <a:lnTo>
                  <a:pt x="10" y="168"/>
                </a:lnTo>
                <a:cubicBezTo>
                  <a:pt x="12" y="170"/>
                  <a:pt x="13" y="170"/>
                  <a:pt x="17" y="170"/>
                </a:cubicBezTo>
                <a:lnTo>
                  <a:pt x="17" y="170"/>
                </a:lnTo>
                <a:cubicBezTo>
                  <a:pt x="18" y="170"/>
                  <a:pt x="21" y="170"/>
                  <a:pt x="22" y="168"/>
                </a:cubicBezTo>
                <a:lnTo>
                  <a:pt x="22" y="168"/>
                </a:lnTo>
                <a:cubicBezTo>
                  <a:pt x="25" y="167"/>
                  <a:pt x="28" y="164"/>
                  <a:pt x="30" y="161"/>
                </a:cubicBezTo>
                <a:lnTo>
                  <a:pt x="159" y="161"/>
                </a:lnTo>
                <a:lnTo>
                  <a:pt x="159" y="161"/>
                </a:lnTo>
                <a:cubicBezTo>
                  <a:pt x="161" y="241"/>
                  <a:pt x="226" y="305"/>
                  <a:pt x="307" y="309"/>
                </a:cubicBezTo>
                <a:lnTo>
                  <a:pt x="307" y="309"/>
                </a:lnTo>
                <a:cubicBezTo>
                  <a:pt x="308" y="309"/>
                  <a:pt x="311" y="309"/>
                  <a:pt x="312" y="309"/>
                </a:cubicBezTo>
                <a:lnTo>
                  <a:pt x="312" y="309"/>
                </a:lnTo>
                <a:cubicBezTo>
                  <a:pt x="314" y="309"/>
                  <a:pt x="317" y="309"/>
                  <a:pt x="319" y="309"/>
                </a:cubicBezTo>
                <a:lnTo>
                  <a:pt x="319" y="309"/>
                </a:lnTo>
                <a:cubicBezTo>
                  <a:pt x="401" y="305"/>
                  <a:pt x="466" y="238"/>
                  <a:pt x="466" y="154"/>
                </a:cubicBezTo>
                <a:lnTo>
                  <a:pt x="466" y="154"/>
                </a:lnTo>
                <a:cubicBezTo>
                  <a:pt x="466" y="69"/>
                  <a:pt x="397" y="0"/>
                  <a:pt x="31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Freeform 10497">
            <a:extLst>
              <a:ext uri="{FF2B5EF4-FFF2-40B4-BE49-F238E27FC236}">
                <a16:creationId xmlns:a16="http://schemas.microsoft.com/office/drawing/2014/main" id="{CEAA43C3-2C66-1B43-8844-3DA741822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258" y="5230661"/>
            <a:ext cx="2682264" cy="2960604"/>
          </a:xfrm>
          <a:custGeom>
            <a:avLst/>
            <a:gdLst>
              <a:gd name="T0" fmla="*/ 450 w 467"/>
              <a:gd name="T1" fmla="*/ 160 h 516"/>
              <a:gd name="T2" fmla="*/ 450 w 467"/>
              <a:gd name="T3" fmla="*/ 160 h 516"/>
              <a:gd name="T4" fmla="*/ 446 w 467"/>
              <a:gd name="T5" fmla="*/ 154 h 516"/>
              <a:gd name="T6" fmla="*/ 446 w 467"/>
              <a:gd name="T7" fmla="*/ 154 h 516"/>
              <a:gd name="T8" fmla="*/ 450 w 467"/>
              <a:gd name="T9" fmla="*/ 150 h 516"/>
              <a:gd name="T10" fmla="*/ 450 w 467"/>
              <a:gd name="T11" fmla="*/ 150 h 516"/>
              <a:gd name="T12" fmla="*/ 456 w 467"/>
              <a:gd name="T13" fmla="*/ 154 h 516"/>
              <a:gd name="T14" fmla="*/ 456 w 467"/>
              <a:gd name="T15" fmla="*/ 154 h 516"/>
              <a:gd name="T16" fmla="*/ 450 w 467"/>
              <a:gd name="T17" fmla="*/ 160 h 516"/>
              <a:gd name="T18" fmla="*/ 160 w 467"/>
              <a:gd name="T19" fmla="*/ 296 h 516"/>
              <a:gd name="T20" fmla="*/ 160 w 467"/>
              <a:gd name="T21" fmla="*/ 296 h 516"/>
              <a:gd name="T22" fmla="*/ 154 w 467"/>
              <a:gd name="T23" fmla="*/ 296 h 516"/>
              <a:gd name="T24" fmla="*/ 154 w 467"/>
              <a:gd name="T25" fmla="*/ 296 h 516"/>
              <a:gd name="T26" fmla="*/ 148 w 467"/>
              <a:gd name="T27" fmla="*/ 296 h 516"/>
              <a:gd name="T28" fmla="*/ 148 w 467"/>
              <a:gd name="T29" fmla="*/ 296 h 516"/>
              <a:gd name="T30" fmla="*/ 11 w 467"/>
              <a:gd name="T31" fmla="*/ 154 h 516"/>
              <a:gd name="T32" fmla="*/ 11 w 467"/>
              <a:gd name="T33" fmla="*/ 154 h 516"/>
              <a:gd name="T34" fmla="*/ 154 w 467"/>
              <a:gd name="T35" fmla="*/ 13 h 516"/>
              <a:gd name="T36" fmla="*/ 154 w 467"/>
              <a:gd name="T37" fmla="*/ 13 h 516"/>
              <a:gd name="T38" fmla="*/ 296 w 467"/>
              <a:gd name="T39" fmla="*/ 148 h 516"/>
              <a:gd name="T40" fmla="*/ 296 w 467"/>
              <a:gd name="T41" fmla="*/ 148 h 516"/>
              <a:gd name="T42" fmla="*/ 296 w 467"/>
              <a:gd name="T43" fmla="*/ 154 h 516"/>
              <a:gd name="T44" fmla="*/ 296 w 467"/>
              <a:gd name="T45" fmla="*/ 154 h 516"/>
              <a:gd name="T46" fmla="*/ 296 w 467"/>
              <a:gd name="T47" fmla="*/ 161 h 516"/>
              <a:gd name="T48" fmla="*/ 296 w 467"/>
              <a:gd name="T49" fmla="*/ 161 h 516"/>
              <a:gd name="T50" fmla="*/ 160 w 467"/>
              <a:gd name="T51" fmla="*/ 296 h 516"/>
              <a:gd name="T52" fmla="*/ 450 w 467"/>
              <a:gd name="T53" fmla="*/ 139 h 516"/>
              <a:gd name="T54" fmla="*/ 450 w 467"/>
              <a:gd name="T55" fmla="*/ 139 h 516"/>
              <a:gd name="T56" fmla="*/ 437 w 467"/>
              <a:gd name="T57" fmla="*/ 148 h 516"/>
              <a:gd name="T58" fmla="*/ 308 w 467"/>
              <a:gd name="T59" fmla="*/ 148 h 516"/>
              <a:gd name="T60" fmla="*/ 308 w 467"/>
              <a:gd name="T61" fmla="*/ 148 h 516"/>
              <a:gd name="T62" fmla="*/ 154 w 467"/>
              <a:gd name="T63" fmla="*/ 0 h 516"/>
              <a:gd name="T64" fmla="*/ 154 w 467"/>
              <a:gd name="T65" fmla="*/ 0 h 516"/>
              <a:gd name="T66" fmla="*/ 0 w 467"/>
              <a:gd name="T67" fmla="*/ 154 h 516"/>
              <a:gd name="T68" fmla="*/ 0 w 467"/>
              <a:gd name="T69" fmla="*/ 154 h 516"/>
              <a:gd name="T70" fmla="*/ 148 w 467"/>
              <a:gd name="T71" fmla="*/ 309 h 516"/>
              <a:gd name="T72" fmla="*/ 148 w 467"/>
              <a:gd name="T73" fmla="*/ 407 h 516"/>
              <a:gd name="T74" fmla="*/ 148 w 467"/>
              <a:gd name="T75" fmla="*/ 407 h 516"/>
              <a:gd name="T76" fmla="*/ 167 w 467"/>
              <a:gd name="T77" fmla="*/ 453 h 516"/>
              <a:gd name="T78" fmla="*/ 228 w 467"/>
              <a:gd name="T79" fmla="*/ 515 h 516"/>
              <a:gd name="T80" fmla="*/ 228 w 467"/>
              <a:gd name="T81" fmla="*/ 515 h 516"/>
              <a:gd name="T82" fmla="*/ 237 w 467"/>
              <a:gd name="T83" fmla="*/ 506 h 516"/>
              <a:gd name="T84" fmla="*/ 176 w 467"/>
              <a:gd name="T85" fmla="*/ 444 h 516"/>
              <a:gd name="T86" fmla="*/ 176 w 467"/>
              <a:gd name="T87" fmla="*/ 444 h 516"/>
              <a:gd name="T88" fmla="*/ 160 w 467"/>
              <a:gd name="T89" fmla="*/ 407 h 516"/>
              <a:gd name="T90" fmla="*/ 160 w 467"/>
              <a:gd name="T91" fmla="*/ 309 h 516"/>
              <a:gd name="T92" fmla="*/ 160 w 467"/>
              <a:gd name="T93" fmla="*/ 309 h 516"/>
              <a:gd name="T94" fmla="*/ 308 w 467"/>
              <a:gd name="T95" fmla="*/ 161 h 516"/>
              <a:gd name="T96" fmla="*/ 437 w 467"/>
              <a:gd name="T97" fmla="*/ 161 h 516"/>
              <a:gd name="T98" fmla="*/ 437 w 467"/>
              <a:gd name="T99" fmla="*/ 161 h 516"/>
              <a:gd name="T100" fmla="*/ 444 w 467"/>
              <a:gd name="T101" fmla="*/ 168 h 516"/>
              <a:gd name="T102" fmla="*/ 444 w 467"/>
              <a:gd name="T103" fmla="*/ 168 h 516"/>
              <a:gd name="T104" fmla="*/ 450 w 467"/>
              <a:gd name="T105" fmla="*/ 170 h 516"/>
              <a:gd name="T106" fmla="*/ 450 w 467"/>
              <a:gd name="T107" fmla="*/ 170 h 516"/>
              <a:gd name="T108" fmla="*/ 456 w 467"/>
              <a:gd name="T109" fmla="*/ 168 h 516"/>
              <a:gd name="T110" fmla="*/ 456 w 467"/>
              <a:gd name="T111" fmla="*/ 168 h 516"/>
              <a:gd name="T112" fmla="*/ 466 w 467"/>
              <a:gd name="T113" fmla="*/ 154 h 516"/>
              <a:gd name="T114" fmla="*/ 466 w 467"/>
              <a:gd name="T115" fmla="*/ 154 h 516"/>
              <a:gd name="T116" fmla="*/ 450 w 467"/>
              <a:gd name="T117" fmla="*/ 139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7" h="516">
                <a:moveTo>
                  <a:pt x="450" y="160"/>
                </a:moveTo>
                <a:lnTo>
                  <a:pt x="450" y="160"/>
                </a:lnTo>
                <a:cubicBezTo>
                  <a:pt x="447" y="160"/>
                  <a:pt x="446" y="156"/>
                  <a:pt x="446" y="154"/>
                </a:cubicBezTo>
                <a:lnTo>
                  <a:pt x="446" y="154"/>
                </a:lnTo>
                <a:cubicBezTo>
                  <a:pt x="446" y="152"/>
                  <a:pt x="447" y="150"/>
                  <a:pt x="450" y="150"/>
                </a:cubicBezTo>
                <a:lnTo>
                  <a:pt x="450" y="150"/>
                </a:lnTo>
                <a:cubicBezTo>
                  <a:pt x="453" y="150"/>
                  <a:pt x="456" y="152"/>
                  <a:pt x="456" y="154"/>
                </a:cubicBezTo>
                <a:lnTo>
                  <a:pt x="456" y="154"/>
                </a:lnTo>
                <a:cubicBezTo>
                  <a:pt x="456" y="156"/>
                  <a:pt x="453" y="160"/>
                  <a:pt x="450" y="160"/>
                </a:cubicBezTo>
                <a:close/>
                <a:moveTo>
                  <a:pt x="160" y="296"/>
                </a:moveTo>
                <a:lnTo>
                  <a:pt x="160" y="296"/>
                </a:lnTo>
                <a:cubicBezTo>
                  <a:pt x="158" y="296"/>
                  <a:pt x="157" y="296"/>
                  <a:pt x="154" y="296"/>
                </a:cubicBezTo>
                <a:lnTo>
                  <a:pt x="154" y="296"/>
                </a:lnTo>
                <a:cubicBezTo>
                  <a:pt x="153" y="296"/>
                  <a:pt x="149" y="296"/>
                  <a:pt x="148" y="296"/>
                </a:cubicBezTo>
                <a:lnTo>
                  <a:pt x="148" y="296"/>
                </a:lnTo>
                <a:cubicBezTo>
                  <a:pt x="72" y="293"/>
                  <a:pt x="11" y="231"/>
                  <a:pt x="11" y="154"/>
                </a:cubicBezTo>
                <a:lnTo>
                  <a:pt x="11" y="154"/>
                </a:lnTo>
                <a:cubicBezTo>
                  <a:pt x="11" y="77"/>
                  <a:pt x="75" y="13"/>
                  <a:pt x="154" y="13"/>
                </a:cubicBezTo>
                <a:lnTo>
                  <a:pt x="154" y="13"/>
                </a:lnTo>
                <a:cubicBezTo>
                  <a:pt x="231" y="13"/>
                  <a:pt x="293" y="73"/>
                  <a:pt x="296" y="148"/>
                </a:cubicBezTo>
                <a:lnTo>
                  <a:pt x="296" y="148"/>
                </a:lnTo>
                <a:cubicBezTo>
                  <a:pt x="296" y="151"/>
                  <a:pt x="296" y="152"/>
                  <a:pt x="296" y="154"/>
                </a:cubicBezTo>
                <a:lnTo>
                  <a:pt x="296" y="154"/>
                </a:lnTo>
                <a:cubicBezTo>
                  <a:pt x="296" y="156"/>
                  <a:pt x="296" y="158"/>
                  <a:pt x="296" y="161"/>
                </a:cubicBezTo>
                <a:lnTo>
                  <a:pt x="296" y="161"/>
                </a:lnTo>
                <a:cubicBezTo>
                  <a:pt x="293" y="233"/>
                  <a:pt x="234" y="293"/>
                  <a:pt x="160" y="296"/>
                </a:cubicBezTo>
                <a:close/>
                <a:moveTo>
                  <a:pt x="450" y="139"/>
                </a:moveTo>
                <a:lnTo>
                  <a:pt x="450" y="139"/>
                </a:lnTo>
                <a:cubicBezTo>
                  <a:pt x="444" y="139"/>
                  <a:pt x="438" y="143"/>
                  <a:pt x="437" y="148"/>
                </a:cubicBezTo>
                <a:lnTo>
                  <a:pt x="308" y="148"/>
                </a:lnTo>
                <a:lnTo>
                  <a:pt x="308" y="148"/>
                </a:lnTo>
                <a:cubicBezTo>
                  <a:pt x="305" y="66"/>
                  <a:pt x="237" y="0"/>
                  <a:pt x="154" y="0"/>
                </a:cubicBezTo>
                <a:lnTo>
                  <a:pt x="154" y="0"/>
                </a:lnTo>
                <a:cubicBezTo>
                  <a:pt x="69" y="0"/>
                  <a:pt x="0" y="69"/>
                  <a:pt x="0" y="154"/>
                </a:cubicBezTo>
                <a:lnTo>
                  <a:pt x="0" y="154"/>
                </a:lnTo>
                <a:cubicBezTo>
                  <a:pt x="0" y="238"/>
                  <a:pt x="67" y="305"/>
                  <a:pt x="148" y="309"/>
                </a:cubicBezTo>
                <a:lnTo>
                  <a:pt x="148" y="407"/>
                </a:lnTo>
                <a:lnTo>
                  <a:pt x="148" y="407"/>
                </a:lnTo>
                <a:cubicBezTo>
                  <a:pt x="148" y="424"/>
                  <a:pt x="155" y="441"/>
                  <a:pt x="167" y="453"/>
                </a:cubicBezTo>
                <a:lnTo>
                  <a:pt x="228" y="515"/>
                </a:lnTo>
                <a:lnTo>
                  <a:pt x="228" y="515"/>
                </a:lnTo>
                <a:cubicBezTo>
                  <a:pt x="231" y="512"/>
                  <a:pt x="234" y="509"/>
                  <a:pt x="237" y="506"/>
                </a:cubicBezTo>
                <a:lnTo>
                  <a:pt x="176" y="444"/>
                </a:lnTo>
                <a:lnTo>
                  <a:pt x="176" y="444"/>
                </a:lnTo>
                <a:cubicBezTo>
                  <a:pt x="166" y="435"/>
                  <a:pt x="160" y="422"/>
                  <a:pt x="160" y="407"/>
                </a:cubicBezTo>
                <a:lnTo>
                  <a:pt x="160" y="309"/>
                </a:lnTo>
                <a:lnTo>
                  <a:pt x="160" y="309"/>
                </a:lnTo>
                <a:cubicBezTo>
                  <a:pt x="242" y="305"/>
                  <a:pt x="305" y="241"/>
                  <a:pt x="308" y="161"/>
                </a:cubicBezTo>
                <a:lnTo>
                  <a:pt x="437" y="161"/>
                </a:lnTo>
                <a:lnTo>
                  <a:pt x="437" y="161"/>
                </a:lnTo>
                <a:cubicBezTo>
                  <a:pt x="438" y="164"/>
                  <a:pt x="441" y="167"/>
                  <a:pt x="444" y="168"/>
                </a:cubicBezTo>
                <a:lnTo>
                  <a:pt x="444" y="168"/>
                </a:lnTo>
                <a:cubicBezTo>
                  <a:pt x="446" y="170"/>
                  <a:pt x="449" y="170"/>
                  <a:pt x="450" y="170"/>
                </a:cubicBezTo>
                <a:lnTo>
                  <a:pt x="450" y="170"/>
                </a:lnTo>
                <a:cubicBezTo>
                  <a:pt x="453" y="170"/>
                  <a:pt x="454" y="170"/>
                  <a:pt x="456" y="168"/>
                </a:cubicBezTo>
                <a:lnTo>
                  <a:pt x="456" y="168"/>
                </a:lnTo>
                <a:cubicBezTo>
                  <a:pt x="462" y="166"/>
                  <a:pt x="466" y="161"/>
                  <a:pt x="466" y="154"/>
                </a:cubicBezTo>
                <a:lnTo>
                  <a:pt x="466" y="154"/>
                </a:lnTo>
                <a:cubicBezTo>
                  <a:pt x="466" y="146"/>
                  <a:pt x="459" y="139"/>
                  <a:pt x="450" y="1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10498">
            <a:extLst>
              <a:ext uri="{FF2B5EF4-FFF2-40B4-BE49-F238E27FC236}">
                <a16:creationId xmlns:a16="http://schemas.microsoft.com/office/drawing/2014/main" id="{409E636A-8B5F-074F-BB71-A61D4B27B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8692" y="7001967"/>
            <a:ext cx="1999054" cy="2682264"/>
          </a:xfrm>
          <a:custGeom>
            <a:avLst/>
            <a:gdLst>
              <a:gd name="T0" fmla="*/ 296 w 350"/>
              <a:gd name="T1" fmla="*/ 310 h 466"/>
              <a:gd name="T2" fmla="*/ 296 w 350"/>
              <a:gd name="T3" fmla="*/ 310 h 466"/>
              <a:gd name="T4" fmla="*/ 154 w 350"/>
              <a:gd name="T5" fmla="*/ 452 h 466"/>
              <a:gd name="T6" fmla="*/ 154 w 350"/>
              <a:gd name="T7" fmla="*/ 452 h 466"/>
              <a:gd name="T8" fmla="*/ 58 w 350"/>
              <a:gd name="T9" fmla="*/ 415 h 466"/>
              <a:gd name="T10" fmla="*/ 58 w 350"/>
              <a:gd name="T11" fmla="*/ 415 h 466"/>
              <a:gd name="T12" fmla="*/ 51 w 350"/>
              <a:gd name="T13" fmla="*/ 406 h 466"/>
              <a:gd name="T14" fmla="*/ 51 w 350"/>
              <a:gd name="T15" fmla="*/ 406 h 466"/>
              <a:gd name="T16" fmla="*/ 12 w 350"/>
              <a:gd name="T17" fmla="*/ 310 h 466"/>
              <a:gd name="T18" fmla="*/ 12 w 350"/>
              <a:gd name="T19" fmla="*/ 310 h 466"/>
              <a:gd name="T20" fmla="*/ 154 w 350"/>
              <a:gd name="T21" fmla="*/ 169 h 466"/>
              <a:gd name="T22" fmla="*/ 154 w 350"/>
              <a:gd name="T23" fmla="*/ 169 h 466"/>
              <a:gd name="T24" fmla="*/ 251 w 350"/>
              <a:gd name="T25" fmla="*/ 206 h 466"/>
              <a:gd name="T26" fmla="*/ 251 w 350"/>
              <a:gd name="T27" fmla="*/ 206 h 466"/>
              <a:gd name="T28" fmla="*/ 260 w 350"/>
              <a:gd name="T29" fmla="*/ 215 h 466"/>
              <a:gd name="T30" fmla="*/ 260 w 350"/>
              <a:gd name="T31" fmla="*/ 215 h 466"/>
              <a:gd name="T32" fmla="*/ 296 w 350"/>
              <a:gd name="T33" fmla="*/ 310 h 466"/>
              <a:gd name="T34" fmla="*/ 342 w 350"/>
              <a:gd name="T35" fmla="*/ 0 h 466"/>
              <a:gd name="T36" fmla="*/ 342 w 350"/>
              <a:gd name="T37" fmla="*/ 0 h 466"/>
              <a:gd name="T38" fmla="*/ 337 w 350"/>
              <a:gd name="T39" fmla="*/ 0 h 466"/>
              <a:gd name="T40" fmla="*/ 337 w 350"/>
              <a:gd name="T41" fmla="*/ 98 h 466"/>
              <a:gd name="T42" fmla="*/ 337 w 350"/>
              <a:gd name="T43" fmla="*/ 98 h 466"/>
              <a:gd name="T44" fmla="*/ 321 w 350"/>
              <a:gd name="T45" fmla="*/ 135 h 466"/>
              <a:gd name="T46" fmla="*/ 260 w 350"/>
              <a:gd name="T47" fmla="*/ 197 h 466"/>
              <a:gd name="T48" fmla="*/ 260 w 350"/>
              <a:gd name="T49" fmla="*/ 197 h 466"/>
              <a:gd name="T50" fmla="*/ 154 w 350"/>
              <a:gd name="T51" fmla="*/ 156 h 466"/>
              <a:gd name="T52" fmla="*/ 154 w 350"/>
              <a:gd name="T53" fmla="*/ 156 h 466"/>
              <a:gd name="T54" fmla="*/ 0 w 350"/>
              <a:gd name="T55" fmla="*/ 310 h 466"/>
              <a:gd name="T56" fmla="*/ 0 w 350"/>
              <a:gd name="T57" fmla="*/ 310 h 466"/>
              <a:gd name="T58" fmla="*/ 42 w 350"/>
              <a:gd name="T59" fmla="*/ 415 h 466"/>
              <a:gd name="T60" fmla="*/ 42 w 350"/>
              <a:gd name="T61" fmla="*/ 415 h 466"/>
              <a:gd name="T62" fmla="*/ 51 w 350"/>
              <a:gd name="T63" fmla="*/ 424 h 466"/>
              <a:gd name="T64" fmla="*/ 51 w 350"/>
              <a:gd name="T65" fmla="*/ 424 h 466"/>
              <a:gd name="T66" fmla="*/ 154 w 350"/>
              <a:gd name="T67" fmla="*/ 465 h 466"/>
              <a:gd name="T68" fmla="*/ 154 w 350"/>
              <a:gd name="T69" fmla="*/ 465 h 466"/>
              <a:gd name="T70" fmla="*/ 308 w 350"/>
              <a:gd name="T71" fmla="*/ 310 h 466"/>
              <a:gd name="T72" fmla="*/ 308 w 350"/>
              <a:gd name="T73" fmla="*/ 310 h 466"/>
              <a:gd name="T74" fmla="*/ 268 w 350"/>
              <a:gd name="T75" fmla="*/ 206 h 466"/>
              <a:gd name="T76" fmla="*/ 329 w 350"/>
              <a:gd name="T77" fmla="*/ 144 h 466"/>
              <a:gd name="T78" fmla="*/ 329 w 350"/>
              <a:gd name="T79" fmla="*/ 144 h 466"/>
              <a:gd name="T80" fmla="*/ 349 w 350"/>
              <a:gd name="T81" fmla="*/ 98 h 466"/>
              <a:gd name="T82" fmla="*/ 349 w 350"/>
              <a:gd name="T83" fmla="*/ 0 h 466"/>
              <a:gd name="T84" fmla="*/ 349 w 350"/>
              <a:gd name="T85" fmla="*/ 0 h 466"/>
              <a:gd name="T86" fmla="*/ 342 w 350"/>
              <a:gd name="T87" fmla="*/ 0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50" h="466">
                <a:moveTo>
                  <a:pt x="296" y="310"/>
                </a:moveTo>
                <a:lnTo>
                  <a:pt x="296" y="310"/>
                </a:lnTo>
                <a:cubicBezTo>
                  <a:pt x="296" y="388"/>
                  <a:pt x="233" y="452"/>
                  <a:pt x="154" y="452"/>
                </a:cubicBezTo>
                <a:lnTo>
                  <a:pt x="154" y="452"/>
                </a:lnTo>
                <a:cubicBezTo>
                  <a:pt x="117" y="452"/>
                  <a:pt x="85" y="439"/>
                  <a:pt x="58" y="415"/>
                </a:cubicBezTo>
                <a:lnTo>
                  <a:pt x="58" y="415"/>
                </a:lnTo>
                <a:cubicBezTo>
                  <a:pt x="55" y="412"/>
                  <a:pt x="52" y="409"/>
                  <a:pt x="51" y="406"/>
                </a:cubicBezTo>
                <a:lnTo>
                  <a:pt x="51" y="406"/>
                </a:lnTo>
                <a:cubicBezTo>
                  <a:pt x="27" y="381"/>
                  <a:pt x="12" y="347"/>
                  <a:pt x="12" y="310"/>
                </a:cubicBezTo>
                <a:lnTo>
                  <a:pt x="12" y="310"/>
                </a:lnTo>
                <a:cubicBezTo>
                  <a:pt x="12" y="233"/>
                  <a:pt x="76" y="169"/>
                  <a:pt x="154" y="169"/>
                </a:cubicBezTo>
                <a:lnTo>
                  <a:pt x="154" y="169"/>
                </a:lnTo>
                <a:cubicBezTo>
                  <a:pt x="191" y="169"/>
                  <a:pt x="226" y="183"/>
                  <a:pt x="251" y="206"/>
                </a:cubicBezTo>
                <a:lnTo>
                  <a:pt x="251" y="206"/>
                </a:lnTo>
                <a:cubicBezTo>
                  <a:pt x="254" y="209"/>
                  <a:pt x="256" y="212"/>
                  <a:pt x="260" y="215"/>
                </a:cubicBezTo>
                <a:lnTo>
                  <a:pt x="260" y="215"/>
                </a:lnTo>
                <a:cubicBezTo>
                  <a:pt x="282" y="240"/>
                  <a:pt x="296" y="273"/>
                  <a:pt x="296" y="310"/>
                </a:cubicBezTo>
                <a:close/>
                <a:moveTo>
                  <a:pt x="342" y="0"/>
                </a:moveTo>
                <a:lnTo>
                  <a:pt x="342" y="0"/>
                </a:lnTo>
                <a:cubicBezTo>
                  <a:pt x="341" y="0"/>
                  <a:pt x="338" y="0"/>
                  <a:pt x="337" y="0"/>
                </a:cubicBezTo>
                <a:lnTo>
                  <a:pt x="337" y="98"/>
                </a:lnTo>
                <a:lnTo>
                  <a:pt x="337" y="98"/>
                </a:lnTo>
                <a:cubicBezTo>
                  <a:pt x="337" y="113"/>
                  <a:pt x="331" y="126"/>
                  <a:pt x="321" y="135"/>
                </a:cubicBezTo>
                <a:lnTo>
                  <a:pt x="260" y="197"/>
                </a:lnTo>
                <a:lnTo>
                  <a:pt x="260" y="197"/>
                </a:lnTo>
                <a:cubicBezTo>
                  <a:pt x="231" y="172"/>
                  <a:pt x="194" y="156"/>
                  <a:pt x="154" y="156"/>
                </a:cubicBezTo>
                <a:lnTo>
                  <a:pt x="154" y="156"/>
                </a:lnTo>
                <a:cubicBezTo>
                  <a:pt x="70" y="156"/>
                  <a:pt x="0" y="225"/>
                  <a:pt x="0" y="310"/>
                </a:cubicBezTo>
                <a:lnTo>
                  <a:pt x="0" y="310"/>
                </a:lnTo>
                <a:cubicBezTo>
                  <a:pt x="0" y="351"/>
                  <a:pt x="15" y="387"/>
                  <a:pt x="42" y="415"/>
                </a:cubicBezTo>
                <a:lnTo>
                  <a:pt x="42" y="415"/>
                </a:lnTo>
                <a:cubicBezTo>
                  <a:pt x="45" y="418"/>
                  <a:pt x="48" y="420"/>
                  <a:pt x="51" y="424"/>
                </a:cubicBezTo>
                <a:lnTo>
                  <a:pt x="51" y="424"/>
                </a:lnTo>
                <a:cubicBezTo>
                  <a:pt x="77" y="449"/>
                  <a:pt x="114" y="465"/>
                  <a:pt x="154" y="465"/>
                </a:cubicBezTo>
                <a:lnTo>
                  <a:pt x="154" y="465"/>
                </a:lnTo>
                <a:cubicBezTo>
                  <a:pt x="240" y="465"/>
                  <a:pt x="308" y="395"/>
                  <a:pt x="308" y="310"/>
                </a:cubicBezTo>
                <a:lnTo>
                  <a:pt x="308" y="310"/>
                </a:lnTo>
                <a:cubicBezTo>
                  <a:pt x="308" y="270"/>
                  <a:pt x="293" y="233"/>
                  <a:pt x="268" y="206"/>
                </a:cubicBezTo>
                <a:lnTo>
                  <a:pt x="329" y="144"/>
                </a:lnTo>
                <a:lnTo>
                  <a:pt x="329" y="144"/>
                </a:lnTo>
                <a:cubicBezTo>
                  <a:pt x="342" y="132"/>
                  <a:pt x="349" y="115"/>
                  <a:pt x="349" y="98"/>
                </a:cubicBezTo>
                <a:lnTo>
                  <a:pt x="349" y="0"/>
                </a:lnTo>
                <a:lnTo>
                  <a:pt x="349" y="0"/>
                </a:lnTo>
                <a:cubicBezTo>
                  <a:pt x="347" y="0"/>
                  <a:pt x="344" y="0"/>
                  <a:pt x="34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Freeform 10499">
            <a:extLst>
              <a:ext uri="{FF2B5EF4-FFF2-40B4-BE49-F238E27FC236}">
                <a16:creationId xmlns:a16="http://schemas.microsoft.com/office/drawing/2014/main" id="{1D58C0AF-9B15-014D-970A-9A3D779F1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338" y="7887612"/>
            <a:ext cx="2758185" cy="2100271"/>
          </a:xfrm>
          <a:custGeom>
            <a:avLst/>
            <a:gdLst>
              <a:gd name="T0" fmla="*/ 250 w 482"/>
              <a:gd name="T1" fmla="*/ 259 h 366"/>
              <a:gd name="T2" fmla="*/ 250 w 482"/>
              <a:gd name="T3" fmla="*/ 259 h 366"/>
              <a:gd name="T4" fmla="*/ 154 w 482"/>
              <a:gd name="T5" fmla="*/ 296 h 366"/>
              <a:gd name="T6" fmla="*/ 154 w 482"/>
              <a:gd name="T7" fmla="*/ 296 h 366"/>
              <a:gd name="T8" fmla="*/ 12 w 482"/>
              <a:gd name="T9" fmla="*/ 154 h 366"/>
              <a:gd name="T10" fmla="*/ 12 w 482"/>
              <a:gd name="T11" fmla="*/ 154 h 366"/>
              <a:gd name="T12" fmla="*/ 49 w 482"/>
              <a:gd name="T13" fmla="*/ 59 h 366"/>
              <a:gd name="T14" fmla="*/ 49 w 482"/>
              <a:gd name="T15" fmla="*/ 59 h 366"/>
              <a:gd name="T16" fmla="*/ 58 w 482"/>
              <a:gd name="T17" fmla="*/ 50 h 366"/>
              <a:gd name="T18" fmla="*/ 58 w 482"/>
              <a:gd name="T19" fmla="*/ 50 h 366"/>
              <a:gd name="T20" fmla="*/ 154 w 482"/>
              <a:gd name="T21" fmla="*/ 13 h 366"/>
              <a:gd name="T22" fmla="*/ 154 w 482"/>
              <a:gd name="T23" fmla="*/ 13 h 366"/>
              <a:gd name="T24" fmla="*/ 296 w 482"/>
              <a:gd name="T25" fmla="*/ 154 h 366"/>
              <a:gd name="T26" fmla="*/ 296 w 482"/>
              <a:gd name="T27" fmla="*/ 154 h 366"/>
              <a:gd name="T28" fmla="*/ 259 w 482"/>
              <a:gd name="T29" fmla="*/ 250 h 366"/>
              <a:gd name="T30" fmla="*/ 259 w 482"/>
              <a:gd name="T31" fmla="*/ 250 h 366"/>
              <a:gd name="T32" fmla="*/ 250 w 482"/>
              <a:gd name="T33" fmla="*/ 259 h 366"/>
              <a:gd name="T34" fmla="*/ 481 w 482"/>
              <a:gd name="T35" fmla="*/ 352 h 366"/>
              <a:gd name="T36" fmla="*/ 382 w 482"/>
              <a:gd name="T37" fmla="*/ 352 h 366"/>
              <a:gd name="T38" fmla="*/ 382 w 482"/>
              <a:gd name="T39" fmla="*/ 352 h 366"/>
              <a:gd name="T40" fmla="*/ 345 w 482"/>
              <a:gd name="T41" fmla="*/ 337 h 366"/>
              <a:gd name="T42" fmla="*/ 268 w 482"/>
              <a:gd name="T43" fmla="*/ 259 h 366"/>
              <a:gd name="T44" fmla="*/ 268 w 482"/>
              <a:gd name="T45" fmla="*/ 259 h 366"/>
              <a:gd name="T46" fmla="*/ 308 w 482"/>
              <a:gd name="T47" fmla="*/ 154 h 366"/>
              <a:gd name="T48" fmla="*/ 308 w 482"/>
              <a:gd name="T49" fmla="*/ 154 h 366"/>
              <a:gd name="T50" fmla="*/ 154 w 482"/>
              <a:gd name="T51" fmla="*/ 0 h 366"/>
              <a:gd name="T52" fmla="*/ 154 w 482"/>
              <a:gd name="T53" fmla="*/ 0 h 366"/>
              <a:gd name="T54" fmla="*/ 49 w 482"/>
              <a:gd name="T55" fmla="*/ 41 h 366"/>
              <a:gd name="T56" fmla="*/ 49 w 482"/>
              <a:gd name="T57" fmla="*/ 41 h 366"/>
              <a:gd name="T58" fmla="*/ 40 w 482"/>
              <a:gd name="T59" fmla="*/ 50 h 366"/>
              <a:gd name="T60" fmla="*/ 40 w 482"/>
              <a:gd name="T61" fmla="*/ 50 h 366"/>
              <a:gd name="T62" fmla="*/ 0 w 482"/>
              <a:gd name="T63" fmla="*/ 154 h 366"/>
              <a:gd name="T64" fmla="*/ 0 w 482"/>
              <a:gd name="T65" fmla="*/ 154 h 366"/>
              <a:gd name="T66" fmla="*/ 154 w 482"/>
              <a:gd name="T67" fmla="*/ 309 h 366"/>
              <a:gd name="T68" fmla="*/ 154 w 482"/>
              <a:gd name="T69" fmla="*/ 309 h 366"/>
              <a:gd name="T70" fmla="*/ 259 w 482"/>
              <a:gd name="T71" fmla="*/ 268 h 366"/>
              <a:gd name="T72" fmla="*/ 338 w 482"/>
              <a:gd name="T73" fmla="*/ 346 h 366"/>
              <a:gd name="T74" fmla="*/ 338 w 482"/>
              <a:gd name="T75" fmla="*/ 346 h 366"/>
              <a:gd name="T76" fmla="*/ 382 w 482"/>
              <a:gd name="T77" fmla="*/ 365 h 366"/>
              <a:gd name="T78" fmla="*/ 481 w 482"/>
              <a:gd name="T79" fmla="*/ 365 h 366"/>
              <a:gd name="T80" fmla="*/ 481 w 482"/>
              <a:gd name="T81" fmla="*/ 365 h 366"/>
              <a:gd name="T82" fmla="*/ 481 w 482"/>
              <a:gd name="T83" fmla="*/ 358 h 366"/>
              <a:gd name="T84" fmla="*/ 481 w 482"/>
              <a:gd name="T85" fmla="*/ 358 h 366"/>
              <a:gd name="T86" fmla="*/ 481 w 482"/>
              <a:gd name="T87" fmla="*/ 35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2" h="366">
                <a:moveTo>
                  <a:pt x="250" y="259"/>
                </a:moveTo>
                <a:lnTo>
                  <a:pt x="250" y="259"/>
                </a:lnTo>
                <a:cubicBezTo>
                  <a:pt x="225" y="283"/>
                  <a:pt x="191" y="296"/>
                  <a:pt x="154" y="296"/>
                </a:cubicBezTo>
                <a:lnTo>
                  <a:pt x="154" y="296"/>
                </a:lnTo>
                <a:cubicBezTo>
                  <a:pt x="75" y="296"/>
                  <a:pt x="12" y="232"/>
                  <a:pt x="12" y="154"/>
                </a:cubicBezTo>
                <a:lnTo>
                  <a:pt x="12" y="154"/>
                </a:lnTo>
                <a:cubicBezTo>
                  <a:pt x="12" y="118"/>
                  <a:pt x="26" y="84"/>
                  <a:pt x="49" y="59"/>
                </a:cubicBezTo>
                <a:lnTo>
                  <a:pt x="49" y="59"/>
                </a:lnTo>
                <a:cubicBezTo>
                  <a:pt x="51" y="56"/>
                  <a:pt x="55" y="53"/>
                  <a:pt x="58" y="50"/>
                </a:cubicBezTo>
                <a:lnTo>
                  <a:pt x="58" y="50"/>
                </a:lnTo>
                <a:cubicBezTo>
                  <a:pt x="83" y="27"/>
                  <a:pt x="117" y="13"/>
                  <a:pt x="154" y="13"/>
                </a:cubicBezTo>
                <a:lnTo>
                  <a:pt x="154" y="13"/>
                </a:lnTo>
                <a:cubicBezTo>
                  <a:pt x="233" y="13"/>
                  <a:pt x="296" y="77"/>
                  <a:pt x="296" y="154"/>
                </a:cubicBezTo>
                <a:lnTo>
                  <a:pt x="296" y="154"/>
                </a:lnTo>
                <a:cubicBezTo>
                  <a:pt x="296" y="191"/>
                  <a:pt x="281" y="225"/>
                  <a:pt x="259" y="250"/>
                </a:cubicBezTo>
                <a:lnTo>
                  <a:pt x="259" y="250"/>
                </a:lnTo>
                <a:cubicBezTo>
                  <a:pt x="256" y="253"/>
                  <a:pt x="253" y="256"/>
                  <a:pt x="250" y="259"/>
                </a:cubicBezTo>
                <a:close/>
                <a:moveTo>
                  <a:pt x="481" y="352"/>
                </a:moveTo>
                <a:lnTo>
                  <a:pt x="382" y="352"/>
                </a:lnTo>
                <a:lnTo>
                  <a:pt x="382" y="352"/>
                </a:lnTo>
                <a:cubicBezTo>
                  <a:pt x="368" y="352"/>
                  <a:pt x="355" y="348"/>
                  <a:pt x="345" y="337"/>
                </a:cubicBezTo>
                <a:lnTo>
                  <a:pt x="268" y="259"/>
                </a:lnTo>
                <a:lnTo>
                  <a:pt x="268" y="259"/>
                </a:lnTo>
                <a:cubicBezTo>
                  <a:pt x="293" y="231"/>
                  <a:pt x="308" y="195"/>
                  <a:pt x="308" y="154"/>
                </a:cubicBezTo>
                <a:lnTo>
                  <a:pt x="308" y="154"/>
                </a:lnTo>
                <a:cubicBezTo>
                  <a:pt x="308" y="69"/>
                  <a:pt x="238" y="0"/>
                  <a:pt x="154" y="0"/>
                </a:cubicBezTo>
                <a:lnTo>
                  <a:pt x="154" y="0"/>
                </a:lnTo>
                <a:cubicBezTo>
                  <a:pt x="114" y="0"/>
                  <a:pt x="77" y="16"/>
                  <a:pt x="49" y="41"/>
                </a:cubicBezTo>
                <a:lnTo>
                  <a:pt x="49" y="41"/>
                </a:lnTo>
                <a:cubicBezTo>
                  <a:pt x="46" y="44"/>
                  <a:pt x="43" y="47"/>
                  <a:pt x="40" y="50"/>
                </a:cubicBezTo>
                <a:lnTo>
                  <a:pt x="40" y="50"/>
                </a:lnTo>
                <a:cubicBezTo>
                  <a:pt x="14" y="77"/>
                  <a:pt x="0" y="114"/>
                  <a:pt x="0" y="154"/>
                </a:cubicBezTo>
                <a:lnTo>
                  <a:pt x="0" y="154"/>
                </a:lnTo>
                <a:cubicBezTo>
                  <a:pt x="0" y="239"/>
                  <a:pt x="70" y="309"/>
                  <a:pt x="154" y="309"/>
                </a:cubicBezTo>
                <a:lnTo>
                  <a:pt x="154" y="309"/>
                </a:lnTo>
                <a:cubicBezTo>
                  <a:pt x="194" y="309"/>
                  <a:pt x="231" y="293"/>
                  <a:pt x="259" y="268"/>
                </a:cubicBezTo>
                <a:lnTo>
                  <a:pt x="338" y="346"/>
                </a:lnTo>
                <a:lnTo>
                  <a:pt x="338" y="346"/>
                </a:lnTo>
                <a:cubicBezTo>
                  <a:pt x="349" y="358"/>
                  <a:pt x="366" y="365"/>
                  <a:pt x="382" y="365"/>
                </a:cubicBezTo>
                <a:lnTo>
                  <a:pt x="481" y="365"/>
                </a:lnTo>
                <a:lnTo>
                  <a:pt x="481" y="365"/>
                </a:lnTo>
                <a:cubicBezTo>
                  <a:pt x="481" y="362"/>
                  <a:pt x="481" y="361"/>
                  <a:pt x="481" y="358"/>
                </a:cubicBezTo>
                <a:lnTo>
                  <a:pt x="481" y="358"/>
                </a:lnTo>
                <a:cubicBezTo>
                  <a:pt x="481" y="357"/>
                  <a:pt x="481" y="355"/>
                  <a:pt x="481" y="35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Freeform 10500">
            <a:extLst>
              <a:ext uri="{FF2B5EF4-FFF2-40B4-BE49-F238E27FC236}">
                <a16:creationId xmlns:a16="http://schemas.microsoft.com/office/drawing/2014/main" id="{EE1FBF84-0BC2-CE45-BE8C-651D84E05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0523" y="9076926"/>
            <a:ext cx="3061821" cy="1796603"/>
          </a:xfrm>
          <a:custGeom>
            <a:avLst/>
            <a:gdLst>
              <a:gd name="T0" fmla="*/ 154 w 533"/>
              <a:gd name="T1" fmla="*/ 296 h 311"/>
              <a:gd name="T2" fmla="*/ 154 w 533"/>
              <a:gd name="T3" fmla="*/ 296 h 311"/>
              <a:gd name="T4" fmla="*/ 12 w 533"/>
              <a:gd name="T5" fmla="*/ 161 h 311"/>
              <a:gd name="T6" fmla="*/ 12 w 533"/>
              <a:gd name="T7" fmla="*/ 161 h 311"/>
              <a:gd name="T8" fmla="*/ 12 w 533"/>
              <a:gd name="T9" fmla="*/ 154 h 311"/>
              <a:gd name="T10" fmla="*/ 12 w 533"/>
              <a:gd name="T11" fmla="*/ 154 h 311"/>
              <a:gd name="T12" fmla="*/ 12 w 533"/>
              <a:gd name="T13" fmla="*/ 148 h 311"/>
              <a:gd name="T14" fmla="*/ 12 w 533"/>
              <a:gd name="T15" fmla="*/ 148 h 311"/>
              <a:gd name="T16" fmla="*/ 154 w 533"/>
              <a:gd name="T17" fmla="*/ 12 h 311"/>
              <a:gd name="T18" fmla="*/ 154 w 533"/>
              <a:gd name="T19" fmla="*/ 12 h 311"/>
              <a:gd name="T20" fmla="*/ 297 w 533"/>
              <a:gd name="T21" fmla="*/ 148 h 311"/>
              <a:gd name="T22" fmla="*/ 297 w 533"/>
              <a:gd name="T23" fmla="*/ 148 h 311"/>
              <a:gd name="T24" fmla="*/ 297 w 533"/>
              <a:gd name="T25" fmla="*/ 154 h 311"/>
              <a:gd name="T26" fmla="*/ 297 w 533"/>
              <a:gd name="T27" fmla="*/ 154 h 311"/>
              <a:gd name="T28" fmla="*/ 297 w 533"/>
              <a:gd name="T29" fmla="*/ 161 h 311"/>
              <a:gd name="T30" fmla="*/ 297 w 533"/>
              <a:gd name="T31" fmla="*/ 161 h 311"/>
              <a:gd name="T32" fmla="*/ 154 w 533"/>
              <a:gd name="T33" fmla="*/ 296 h 311"/>
              <a:gd name="T34" fmla="*/ 523 w 533"/>
              <a:gd name="T35" fmla="*/ 55 h 311"/>
              <a:gd name="T36" fmla="*/ 444 w 533"/>
              <a:gd name="T37" fmla="*/ 133 h 311"/>
              <a:gd name="T38" fmla="*/ 444 w 533"/>
              <a:gd name="T39" fmla="*/ 133 h 311"/>
              <a:gd name="T40" fmla="*/ 407 w 533"/>
              <a:gd name="T41" fmla="*/ 148 h 311"/>
              <a:gd name="T42" fmla="*/ 308 w 533"/>
              <a:gd name="T43" fmla="*/ 148 h 311"/>
              <a:gd name="T44" fmla="*/ 308 w 533"/>
              <a:gd name="T45" fmla="*/ 148 h 311"/>
              <a:gd name="T46" fmla="*/ 154 w 533"/>
              <a:gd name="T47" fmla="*/ 0 h 311"/>
              <a:gd name="T48" fmla="*/ 154 w 533"/>
              <a:gd name="T49" fmla="*/ 0 h 311"/>
              <a:gd name="T50" fmla="*/ 0 w 533"/>
              <a:gd name="T51" fmla="*/ 148 h 311"/>
              <a:gd name="T52" fmla="*/ 0 w 533"/>
              <a:gd name="T53" fmla="*/ 148 h 311"/>
              <a:gd name="T54" fmla="*/ 0 w 533"/>
              <a:gd name="T55" fmla="*/ 154 h 311"/>
              <a:gd name="T56" fmla="*/ 0 w 533"/>
              <a:gd name="T57" fmla="*/ 154 h 311"/>
              <a:gd name="T58" fmla="*/ 0 w 533"/>
              <a:gd name="T59" fmla="*/ 161 h 311"/>
              <a:gd name="T60" fmla="*/ 0 w 533"/>
              <a:gd name="T61" fmla="*/ 161 h 311"/>
              <a:gd name="T62" fmla="*/ 154 w 533"/>
              <a:gd name="T63" fmla="*/ 310 h 311"/>
              <a:gd name="T64" fmla="*/ 154 w 533"/>
              <a:gd name="T65" fmla="*/ 310 h 311"/>
              <a:gd name="T66" fmla="*/ 308 w 533"/>
              <a:gd name="T67" fmla="*/ 161 h 311"/>
              <a:gd name="T68" fmla="*/ 407 w 533"/>
              <a:gd name="T69" fmla="*/ 161 h 311"/>
              <a:gd name="T70" fmla="*/ 407 w 533"/>
              <a:gd name="T71" fmla="*/ 161 h 311"/>
              <a:gd name="T72" fmla="*/ 453 w 533"/>
              <a:gd name="T73" fmla="*/ 142 h 311"/>
              <a:gd name="T74" fmla="*/ 532 w 533"/>
              <a:gd name="T75" fmla="*/ 64 h 311"/>
              <a:gd name="T76" fmla="*/ 532 w 533"/>
              <a:gd name="T77" fmla="*/ 64 h 311"/>
              <a:gd name="T78" fmla="*/ 523 w 533"/>
              <a:gd name="T79" fmla="*/ 5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3" h="311">
                <a:moveTo>
                  <a:pt x="154" y="296"/>
                </a:moveTo>
                <a:lnTo>
                  <a:pt x="154" y="296"/>
                </a:lnTo>
                <a:cubicBezTo>
                  <a:pt x="78" y="296"/>
                  <a:pt x="16" y="235"/>
                  <a:pt x="12" y="161"/>
                </a:cubicBezTo>
                <a:lnTo>
                  <a:pt x="12" y="161"/>
                </a:lnTo>
                <a:cubicBezTo>
                  <a:pt x="12" y="158"/>
                  <a:pt x="12" y="157"/>
                  <a:pt x="12" y="154"/>
                </a:cubicBezTo>
                <a:lnTo>
                  <a:pt x="12" y="154"/>
                </a:lnTo>
                <a:cubicBezTo>
                  <a:pt x="12" y="153"/>
                  <a:pt x="12" y="151"/>
                  <a:pt x="12" y="148"/>
                </a:cubicBezTo>
                <a:lnTo>
                  <a:pt x="12" y="148"/>
                </a:lnTo>
                <a:cubicBezTo>
                  <a:pt x="16" y="72"/>
                  <a:pt x="78" y="12"/>
                  <a:pt x="154" y="12"/>
                </a:cubicBezTo>
                <a:lnTo>
                  <a:pt x="154" y="12"/>
                </a:lnTo>
                <a:cubicBezTo>
                  <a:pt x="231" y="12"/>
                  <a:pt x="293" y="72"/>
                  <a:pt x="297" y="148"/>
                </a:cubicBezTo>
                <a:lnTo>
                  <a:pt x="297" y="148"/>
                </a:lnTo>
                <a:cubicBezTo>
                  <a:pt x="297" y="151"/>
                  <a:pt x="297" y="153"/>
                  <a:pt x="297" y="154"/>
                </a:cubicBezTo>
                <a:lnTo>
                  <a:pt x="297" y="154"/>
                </a:lnTo>
                <a:cubicBezTo>
                  <a:pt x="297" y="157"/>
                  <a:pt x="297" y="158"/>
                  <a:pt x="297" y="161"/>
                </a:cubicBezTo>
                <a:lnTo>
                  <a:pt x="297" y="161"/>
                </a:lnTo>
                <a:cubicBezTo>
                  <a:pt x="293" y="235"/>
                  <a:pt x="231" y="296"/>
                  <a:pt x="154" y="296"/>
                </a:cubicBezTo>
                <a:close/>
                <a:moveTo>
                  <a:pt x="523" y="55"/>
                </a:moveTo>
                <a:lnTo>
                  <a:pt x="444" y="133"/>
                </a:lnTo>
                <a:lnTo>
                  <a:pt x="444" y="133"/>
                </a:lnTo>
                <a:cubicBezTo>
                  <a:pt x="434" y="144"/>
                  <a:pt x="420" y="148"/>
                  <a:pt x="407" y="148"/>
                </a:cubicBezTo>
                <a:lnTo>
                  <a:pt x="308" y="148"/>
                </a:lnTo>
                <a:lnTo>
                  <a:pt x="308" y="148"/>
                </a:lnTo>
                <a:cubicBezTo>
                  <a:pt x="305" y="67"/>
                  <a:pt x="237" y="0"/>
                  <a:pt x="154" y="0"/>
                </a:cubicBezTo>
                <a:lnTo>
                  <a:pt x="154" y="0"/>
                </a:lnTo>
                <a:cubicBezTo>
                  <a:pt x="71" y="0"/>
                  <a:pt x="3" y="67"/>
                  <a:pt x="0" y="148"/>
                </a:cubicBezTo>
                <a:lnTo>
                  <a:pt x="0" y="148"/>
                </a:lnTo>
                <a:cubicBezTo>
                  <a:pt x="0" y="151"/>
                  <a:pt x="0" y="153"/>
                  <a:pt x="0" y="154"/>
                </a:cubicBezTo>
                <a:lnTo>
                  <a:pt x="0" y="154"/>
                </a:lnTo>
                <a:cubicBezTo>
                  <a:pt x="0" y="157"/>
                  <a:pt x="0" y="158"/>
                  <a:pt x="0" y="161"/>
                </a:cubicBezTo>
                <a:lnTo>
                  <a:pt x="0" y="161"/>
                </a:lnTo>
                <a:cubicBezTo>
                  <a:pt x="3" y="243"/>
                  <a:pt x="71" y="310"/>
                  <a:pt x="154" y="310"/>
                </a:cubicBezTo>
                <a:lnTo>
                  <a:pt x="154" y="310"/>
                </a:lnTo>
                <a:cubicBezTo>
                  <a:pt x="237" y="310"/>
                  <a:pt x="305" y="243"/>
                  <a:pt x="308" y="161"/>
                </a:cubicBezTo>
                <a:lnTo>
                  <a:pt x="407" y="161"/>
                </a:lnTo>
                <a:lnTo>
                  <a:pt x="407" y="161"/>
                </a:lnTo>
                <a:cubicBezTo>
                  <a:pt x="425" y="161"/>
                  <a:pt x="441" y="154"/>
                  <a:pt x="453" y="142"/>
                </a:cubicBezTo>
                <a:lnTo>
                  <a:pt x="532" y="64"/>
                </a:lnTo>
                <a:lnTo>
                  <a:pt x="532" y="64"/>
                </a:lnTo>
                <a:cubicBezTo>
                  <a:pt x="529" y="60"/>
                  <a:pt x="526" y="58"/>
                  <a:pt x="523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6B721686-2EEB-664C-86D8-7B62D942AC8B}"/>
              </a:ext>
            </a:extLst>
          </p:cNvPr>
          <p:cNvSpPr txBox="1">
            <a:spLocks/>
          </p:cNvSpPr>
          <p:nvPr/>
        </p:nvSpPr>
        <p:spPr>
          <a:xfrm>
            <a:off x="17437008" y="5576494"/>
            <a:ext cx="4897783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9C2C903-9BAD-DB45-A7A4-6A681A48141E}"/>
              </a:ext>
            </a:extLst>
          </p:cNvPr>
          <p:cNvSpPr/>
          <p:nvPr/>
        </p:nvSpPr>
        <p:spPr>
          <a:xfrm>
            <a:off x="17572118" y="4930163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Process Five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884B3838-1377-3040-A9FD-99D3031E9D50}"/>
              </a:ext>
            </a:extLst>
          </p:cNvPr>
          <p:cNvSpPr txBox="1">
            <a:spLocks/>
          </p:cNvSpPr>
          <p:nvPr/>
        </p:nvSpPr>
        <p:spPr>
          <a:xfrm>
            <a:off x="2017562" y="5576494"/>
            <a:ext cx="4897783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30F162-5CED-8442-AF09-3BB810B3EDFD}"/>
              </a:ext>
            </a:extLst>
          </p:cNvPr>
          <p:cNvSpPr/>
          <p:nvPr/>
        </p:nvSpPr>
        <p:spPr>
          <a:xfrm>
            <a:off x="3184714" y="4930163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Process One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9C188CE6-437D-D44E-BB2C-FFF08275881B}"/>
              </a:ext>
            </a:extLst>
          </p:cNvPr>
          <p:cNvSpPr txBox="1">
            <a:spLocks/>
          </p:cNvSpPr>
          <p:nvPr/>
        </p:nvSpPr>
        <p:spPr>
          <a:xfrm>
            <a:off x="9747844" y="11807844"/>
            <a:ext cx="4897783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ED7AC6-A276-7249-B8E5-A0CD16E5651F}"/>
              </a:ext>
            </a:extLst>
          </p:cNvPr>
          <p:cNvSpPr/>
          <p:nvPr/>
        </p:nvSpPr>
        <p:spPr>
          <a:xfrm>
            <a:off x="10380291" y="11161513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Process Three</a:t>
            </a:r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id="{2CC4768A-2677-4545-A351-D94B14343CC3}"/>
              </a:ext>
            </a:extLst>
          </p:cNvPr>
          <p:cNvSpPr txBox="1">
            <a:spLocks/>
          </p:cNvSpPr>
          <p:nvPr/>
        </p:nvSpPr>
        <p:spPr>
          <a:xfrm>
            <a:off x="3133711" y="8536262"/>
            <a:ext cx="4897783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227D560-8224-B543-B917-BB99213C80F6}"/>
              </a:ext>
            </a:extLst>
          </p:cNvPr>
          <p:cNvSpPr/>
          <p:nvPr/>
        </p:nvSpPr>
        <p:spPr>
          <a:xfrm>
            <a:off x="4300863" y="7889931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Process Two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17BD2F7F-BADC-B846-8C18-4D52262F0F91}"/>
              </a:ext>
            </a:extLst>
          </p:cNvPr>
          <p:cNvSpPr txBox="1">
            <a:spLocks/>
          </p:cNvSpPr>
          <p:nvPr/>
        </p:nvSpPr>
        <p:spPr>
          <a:xfrm>
            <a:off x="16274255" y="8536262"/>
            <a:ext cx="4897783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6E3D4E-7A27-AD4C-BE76-DEB57CC19D05}"/>
              </a:ext>
            </a:extLst>
          </p:cNvPr>
          <p:cNvSpPr/>
          <p:nvPr/>
        </p:nvSpPr>
        <p:spPr>
          <a:xfrm>
            <a:off x="16409365" y="7889931"/>
            <a:ext cx="363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Process Five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AF4CCBD-C911-3842-900C-A50D83D4A89F}"/>
              </a:ext>
            </a:extLst>
          </p:cNvPr>
          <p:cNvSpPr/>
          <p:nvPr/>
        </p:nvSpPr>
        <p:spPr>
          <a:xfrm>
            <a:off x="10654354" y="5524992"/>
            <a:ext cx="304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Write Your Title Here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C7433094-2D69-4341-BF8A-216493C7EF1A}"/>
              </a:ext>
            </a:extLst>
          </p:cNvPr>
          <p:cNvSpPr/>
          <p:nvPr/>
        </p:nvSpPr>
        <p:spPr>
          <a:xfrm>
            <a:off x="15133565" y="5212409"/>
            <a:ext cx="1807810" cy="180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E08D0EA-9B8B-2246-9F81-1028AA01F85F}"/>
              </a:ext>
            </a:extLst>
          </p:cNvPr>
          <p:cNvSpPr/>
          <p:nvPr/>
        </p:nvSpPr>
        <p:spPr>
          <a:xfrm>
            <a:off x="14029082" y="7895289"/>
            <a:ext cx="1807810" cy="180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586B6E1-7AD1-0446-BB02-36F307C00D6E}"/>
              </a:ext>
            </a:extLst>
          </p:cNvPr>
          <p:cNvSpPr/>
          <p:nvPr/>
        </p:nvSpPr>
        <p:spPr>
          <a:xfrm>
            <a:off x="11280641" y="9063818"/>
            <a:ext cx="1807810" cy="180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FDBB3BC-70B3-1C48-9E97-B7F115E0C76D}"/>
              </a:ext>
            </a:extLst>
          </p:cNvPr>
          <p:cNvSpPr/>
          <p:nvPr/>
        </p:nvSpPr>
        <p:spPr>
          <a:xfrm>
            <a:off x="8505582" y="7863696"/>
            <a:ext cx="1807810" cy="180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A90A93C-C43A-AB40-9AA4-34D101D0C330}"/>
              </a:ext>
            </a:extLst>
          </p:cNvPr>
          <p:cNvSpPr/>
          <p:nvPr/>
        </p:nvSpPr>
        <p:spPr>
          <a:xfrm>
            <a:off x="7425998" y="5212410"/>
            <a:ext cx="1807810" cy="18078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hape 2557">
            <a:extLst>
              <a:ext uri="{FF2B5EF4-FFF2-40B4-BE49-F238E27FC236}">
                <a16:creationId xmlns:a16="http://schemas.microsoft.com/office/drawing/2014/main" id="{611CCB39-01C6-8F4A-AE0F-B3A98E581FC3}"/>
              </a:ext>
            </a:extLst>
          </p:cNvPr>
          <p:cNvSpPr/>
          <p:nvPr/>
        </p:nvSpPr>
        <p:spPr>
          <a:xfrm>
            <a:off x="7972090" y="5750500"/>
            <a:ext cx="715626" cy="71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</a:endParaRPr>
          </a:p>
        </p:txBody>
      </p:sp>
      <p:sp>
        <p:nvSpPr>
          <p:cNvPr id="47" name="Shape 2624">
            <a:extLst>
              <a:ext uri="{FF2B5EF4-FFF2-40B4-BE49-F238E27FC236}">
                <a16:creationId xmlns:a16="http://schemas.microsoft.com/office/drawing/2014/main" id="{DA07848E-A85D-EF4B-ABBC-881AD7EE1900}"/>
              </a:ext>
            </a:extLst>
          </p:cNvPr>
          <p:cNvSpPr/>
          <p:nvPr/>
        </p:nvSpPr>
        <p:spPr>
          <a:xfrm>
            <a:off x="11819857" y="9617414"/>
            <a:ext cx="715626" cy="715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</a:endParaRPr>
          </a:p>
        </p:txBody>
      </p:sp>
      <p:sp>
        <p:nvSpPr>
          <p:cNvPr id="48" name="Shape 2546">
            <a:extLst>
              <a:ext uri="{FF2B5EF4-FFF2-40B4-BE49-F238E27FC236}">
                <a16:creationId xmlns:a16="http://schemas.microsoft.com/office/drawing/2014/main" id="{1ABCBEF9-FE89-FD41-AE18-D9EAEDE2A05B}"/>
              </a:ext>
            </a:extLst>
          </p:cNvPr>
          <p:cNvSpPr/>
          <p:nvPr/>
        </p:nvSpPr>
        <p:spPr>
          <a:xfrm>
            <a:off x="15689933" y="5812669"/>
            <a:ext cx="715626" cy="585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</a:endParaRPr>
          </a:p>
        </p:txBody>
      </p:sp>
      <p:sp>
        <p:nvSpPr>
          <p:cNvPr id="49" name="Shape 2617">
            <a:extLst>
              <a:ext uri="{FF2B5EF4-FFF2-40B4-BE49-F238E27FC236}">
                <a16:creationId xmlns:a16="http://schemas.microsoft.com/office/drawing/2014/main" id="{0D030B14-7E5D-8A42-8B6A-CE520AC9D112}"/>
              </a:ext>
            </a:extLst>
          </p:cNvPr>
          <p:cNvSpPr/>
          <p:nvPr/>
        </p:nvSpPr>
        <p:spPr>
          <a:xfrm>
            <a:off x="9032218" y="8503996"/>
            <a:ext cx="715626" cy="585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</a:endParaRPr>
          </a:p>
        </p:txBody>
      </p:sp>
      <p:sp>
        <p:nvSpPr>
          <p:cNvPr id="50" name="Shape 2617">
            <a:extLst>
              <a:ext uri="{FF2B5EF4-FFF2-40B4-BE49-F238E27FC236}">
                <a16:creationId xmlns:a16="http://schemas.microsoft.com/office/drawing/2014/main" id="{F0B71954-71A2-A14C-A39F-54756B830741}"/>
              </a:ext>
            </a:extLst>
          </p:cNvPr>
          <p:cNvSpPr/>
          <p:nvPr/>
        </p:nvSpPr>
        <p:spPr>
          <a:xfrm>
            <a:off x="14604734" y="8528059"/>
            <a:ext cx="715626" cy="585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Centralization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2B359C-A0AC-5F45-825C-C1031502A42C}"/>
              </a:ext>
            </a:extLst>
          </p:cNvPr>
          <p:cNvGrpSpPr/>
          <p:nvPr/>
        </p:nvGrpSpPr>
        <p:grpSpPr>
          <a:xfrm>
            <a:off x="7933273" y="4015409"/>
            <a:ext cx="8511102" cy="8543332"/>
            <a:chOff x="7933273" y="4015409"/>
            <a:chExt cx="8511102" cy="8543332"/>
          </a:xfrm>
        </p:grpSpPr>
        <p:sp>
          <p:nvSpPr>
            <p:cNvPr id="179" name="Freeform: Shape 2300">
              <a:extLst>
                <a:ext uri="{FF2B5EF4-FFF2-40B4-BE49-F238E27FC236}">
                  <a16:creationId xmlns:a16="http://schemas.microsoft.com/office/drawing/2014/main" id="{6A881E01-0E3D-8546-924B-4EE59CA687B4}"/>
                </a:ext>
              </a:extLst>
            </p:cNvPr>
            <p:cNvSpPr/>
            <p:nvPr/>
          </p:nvSpPr>
          <p:spPr>
            <a:xfrm>
              <a:off x="7933273" y="7081681"/>
              <a:ext cx="2917603" cy="24001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8" h="706">
                  <a:moveTo>
                    <a:pt x="858" y="353"/>
                  </a:moveTo>
                  <a:lnTo>
                    <a:pt x="793" y="318"/>
                  </a:lnTo>
                  <a:lnTo>
                    <a:pt x="793" y="350"/>
                  </a:lnTo>
                  <a:lnTo>
                    <a:pt x="706" y="350"/>
                  </a:lnTo>
                  <a:cubicBezTo>
                    <a:pt x="705" y="250"/>
                    <a:pt x="661" y="150"/>
                    <a:pt x="578" y="81"/>
                  </a:cubicBezTo>
                  <a:cubicBezTo>
                    <a:pt x="427" y="-43"/>
                    <a:pt x="204" y="-22"/>
                    <a:pt x="81" y="129"/>
                  </a:cubicBezTo>
                  <a:cubicBezTo>
                    <a:pt x="-43" y="279"/>
                    <a:pt x="-23" y="501"/>
                    <a:pt x="128" y="625"/>
                  </a:cubicBezTo>
                  <a:cubicBezTo>
                    <a:pt x="278" y="750"/>
                    <a:pt x="500" y="728"/>
                    <a:pt x="624" y="578"/>
                  </a:cubicBezTo>
                  <a:cubicBezTo>
                    <a:pt x="678" y="513"/>
                    <a:pt x="705" y="436"/>
                    <a:pt x="706" y="358"/>
                  </a:cubicBezTo>
                  <a:lnTo>
                    <a:pt x="793" y="358"/>
                  </a:lnTo>
                  <a:lnTo>
                    <a:pt x="793" y="388"/>
                  </a:lnTo>
                  <a:lnTo>
                    <a:pt x="857" y="354"/>
                  </a:lnTo>
                  <a:lnTo>
                    <a:pt x="858" y="354"/>
                  </a:lnTo>
                  <a:lnTo>
                    <a:pt x="857" y="354"/>
                  </a:ln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0" name="Freeform: Shape 2725">
              <a:extLst>
                <a:ext uri="{FF2B5EF4-FFF2-40B4-BE49-F238E27FC236}">
                  <a16:creationId xmlns:a16="http://schemas.microsoft.com/office/drawing/2014/main" id="{7DF00D90-1560-3547-831B-342FAEA6B1D2}"/>
                </a:ext>
              </a:extLst>
            </p:cNvPr>
            <p:cNvSpPr/>
            <p:nvPr/>
          </p:nvSpPr>
          <p:spPr>
            <a:xfrm>
              <a:off x="10990459" y="7081681"/>
              <a:ext cx="2400128" cy="24001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6" h="706">
                  <a:moveTo>
                    <a:pt x="578" y="81"/>
                  </a:moveTo>
                  <a:cubicBezTo>
                    <a:pt x="728" y="205"/>
                    <a:pt x="749" y="428"/>
                    <a:pt x="625" y="578"/>
                  </a:cubicBezTo>
                  <a:cubicBezTo>
                    <a:pt x="501" y="728"/>
                    <a:pt x="278" y="750"/>
                    <a:pt x="129" y="625"/>
                  </a:cubicBezTo>
                  <a:cubicBezTo>
                    <a:pt x="-22" y="501"/>
                    <a:pt x="-43" y="279"/>
                    <a:pt x="81" y="129"/>
                  </a:cubicBezTo>
                  <a:cubicBezTo>
                    <a:pt x="205" y="-22"/>
                    <a:pt x="427" y="-43"/>
                    <a:pt x="578" y="81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35294"/>
              </a:schemeClr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1" name="Freeform: Shape 2726">
              <a:extLst>
                <a:ext uri="{FF2B5EF4-FFF2-40B4-BE49-F238E27FC236}">
                  <a16:creationId xmlns:a16="http://schemas.microsoft.com/office/drawing/2014/main" id="{92FE51ED-2184-C546-9FA5-76C6E2511EE6}"/>
                </a:ext>
              </a:extLst>
            </p:cNvPr>
            <p:cNvSpPr/>
            <p:nvPr/>
          </p:nvSpPr>
          <p:spPr>
            <a:xfrm>
              <a:off x="8043647" y="7185235"/>
              <a:ext cx="2179401" cy="2179401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578">
                  <a:moveTo>
                    <a:pt x="473" y="66"/>
                  </a:moveTo>
                  <a:cubicBezTo>
                    <a:pt x="596" y="168"/>
                    <a:pt x="613" y="350"/>
                    <a:pt x="512" y="473"/>
                  </a:cubicBezTo>
                  <a:cubicBezTo>
                    <a:pt x="410" y="596"/>
                    <a:pt x="228" y="613"/>
                    <a:pt x="105" y="512"/>
                  </a:cubicBezTo>
                  <a:cubicBezTo>
                    <a:pt x="-18" y="410"/>
                    <a:pt x="-35" y="228"/>
                    <a:pt x="66" y="105"/>
                  </a:cubicBezTo>
                  <a:cubicBezTo>
                    <a:pt x="168" y="-18"/>
                    <a:pt x="350" y="-35"/>
                    <a:pt x="473" y="66"/>
                  </a:cubicBezTo>
                  <a:close/>
                </a:path>
              </a:pathLst>
            </a:custGeom>
            <a:solidFill>
              <a:schemeClr val="accent4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2" name="Freeform: Shape 2728">
              <a:extLst>
                <a:ext uri="{FF2B5EF4-FFF2-40B4-BE49-F238E27FC236}">
                  <a16:creationId xmlns:a16="http://schemas.microsoft.com/office/drawing/2014/main" id="{CEC6256E-EEB6-8142-BB09-6AC209CA943A}"/>
                </a:ext>
              </a:extLst>
            </p:cNvPr>
            <p:cNvSpPr/>
            <p:nvPr/>
          </p:nvSpPr>
          <p:spPr>
            <a:xfrm>
              <a:off x="14144191" y="7185235"/>
              <a:ext cx="2200241" cy="219642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577">
                  <a:moveTo>
                    <a:pt x="473" y="66"/>
                  </a:moveTo>
                  <a:cubicBezTo>
                    <a:pt x="596" y="167"/>
                    <a:pt x="614" y="350"/>
                    <a:pt x="512" y="472"/>
                  </a:cubicBezTo>
                  <a:cubicBezTo>
                    <a:pt x="411" y="595"/>
                    <a:pt x="228" y="613"/>
                    <a:pt x="105" y="511"/>
                  </a:cubicBezTo>
                  <a:cubicBezTo>
                    <a:pt x="-18" y="410"/>
                    <a:pt x="-35" y="228"/>
                    <a:pt x="67" y="105"/>
                  </a:cubicBezTo>
                  <a:cubicBezTo>
                    <a:pt x="169" y="-18"/>
                    <a:pt x="350" y="-36"/>
                    <a:pt x="473" y="66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3" name="Freeform: Shape 2733">
              <a:extLst>
                <a:ext uri="{FF2B5EF4-FFF2-40B4-BE49-F238E27FC236}">
                  <a16:creationId xmlns:a16="http://schemas.microsoft.com/office/drawing/2014/main" id="{796568D1-04C0-8141-BA1C-5144F261C68C}"/>
                </a:ext>
              </a:extLst>
            </p:cNvPr>
            <p:cNvSpPr/>
            <p:nvPr/>
          </p:nvSpPr>
          <p:spPr>
            <a:xfrm>
              <a:off x="13523368" y="7081681"/>
              <a:ext cx="2921007" cy="24001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59" h="706">
                  <a:moveTo>
                    <a:pt x="728" y="537"/>
                  </a:moveTo>
                  <a:cubicBezTo>
                    <a:pt x="627" y="660"/>
                    <a:pt x="444" y="678"/>
                    <a:pt x="321" y="576"/>
                  </a:cubicBezTo>
                  <a:cubicBezTo>
                    <a:pt x="198" y="475"/>
                    <a:pt x="181" y="293"/>
                    <a:pt x="283" y="170"/>
                  </a:cubicBezTo>
                  <a:cubicBezTo>
                    <a:pt x="385" y="47"/>
                    <a:pt x="566" y="29"/>
                    <a:pt x="689" y="131"/>
                  </a:cubicBezTo>
                  <a:cubicBezTo>
                    <a:pt x="812" y="232"/>
                    <a:pt x="830" y="415"/>
                    <a:pt x="728" y="537"/>
                  </a:cubicBezTo>
                  <a:close/>
                  <a:moveTo>
                    <a:pt x="730" y="81"/>
                  </a:moveTo>
                  <a:cubicBezTo>
                    <a:pt x="580" y="-43"/>
                    <a:pt x="357" y="-22"/>
                    <a:pt x="234" y="129"/>
                  </a:cubicBezTo>
                  <a:cubicBezTo>
                    <a:pt x="181" y="193"/>
                    <a:pt x="154" y="271"/>
                    <a:pt x="153" y="348"/>
                  </a:cubicBezTo>
                  <a:lnTo>
                    <a:pt x="65" y="348"/>
                  </a:lnTo>
                  <a:lnTo>
                    <a:pt x="65" y="318"/>
                  </a:lnTo>
                  <a:lnTo>
                    <a:pt x="1" y="353"/>
                  </a:lnTo>
                  <a:lnTo>
                    <a:pt x="0" y="353"/>
                  </a:lnTo>
                  <a:lnTo>
                    <a:pt x="1" y="353"/>
                  </a:lnTo>
                  <a:lnTo>
                    <a:pt x="0" y="353"/>
                  </a:lnTo>
                  <a:lnTo>
                    <a:pt x="65" y="388"/>
                  </a:lnTo>
                  <a:lnTo>
                    <a:pt x="65" y="357"/>
                  </a:lnTo>
                  <a:lnTo>
                    <a:pt x="153" y="356"/>
                  </a:lnTo>
                  <a:cubicBezTo>
                    <a:pt x="154" y="457"/>
                    <a:pt x="197" y="556"/>
                    <a:pt x="281" y="625"/>
                  </a:cubicBezTo>
                  <a:cubicBezTo>
                    <a:pt x="431" y="750"/>
                    <a:pt x="654" y="728"/>
                    <a:pt x="777" y="578"/>
                  </a:cubicBezTo>
                  <a:cubicBezTo>
                    <a:pt x="902" y="428"/>
                    <a:pt x="881" y="205"/>
                    <a:pt x="730" y="81"/>
                  </a:cubicBez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7EC650ED-7003-E846-A164-364E9711472A}"/>
                </a:ext>
              </a:extLst>
            </p:cNvPr>
            <p:cNvSpPr txBox="1"/>
            <p:nvPr/>
          </p:nvSpPr>
          <p:spPr>
            <a:xfrm>
              <a:off x="14532701" y="7759387"/>
              <a:ext cx="153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sp>
          <p:nvSpPr>
            <p:cNvPr id="185" name="Freeform: Shape 2722">
              <a:extLst>
                <a:ext uri="{FF2B5EF4-FFF2-40B4-BE49-F238E27FC236}">
                  <a16:creationId xmlns:a16="http://schemas.microsoft.com/office/drawing/2014/main" id="{C662762C-98A2-BC43-97E0-C574FA8286B6}"/>
                </a:ext>
              </a:extLst>
            </p:cNvPr>
            <p:cNvSpPr/>
            <p:nvPr/>
          </p:nvSpPr>
          <p:spPr>
            <a:xfrm rot="20700000">
              <a:off x="11058267" y="4101364"/>
              <a:ext cx="2258639" cy="2258639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578">
                  <a:moveTo>
                    <a:pt x="473" y="67"/>
                  </a:moveTo>
                  <a:cubicBezTo>
                    <a:pt x="596" y="169"/>
                    <a:pt x="613" y="350"/>
                    <a:pt x="512" y="474"/>
                  </a:cubicBezTo>
                  <a:cubicBezTo>
                    <a:pt x="411" y="597"/>
                    <a:pt x="228" y="614"/>
                    <a:pt x="105" y="512"/>
                  </a:cubicBezTo>
                  <a:cubicBezTo>
                    <a:pt x="-18" y="411"/>
                    <a:pt x="-35" y="228"/>
                    <a:pt x="66" y="105"/>
                  </a:cubicBezTo>
                  <a:cubicBezTo>
                    <a:pt x="168" y="-18"/>
                    <a:pt x="350" y="-35"/>
                    <a:pt x="473" y="6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6" name="Freeform: Shape 2724">
              <a:extLst>
                <a:ext uri="{FF2B5EF4-FFF2-40B4-BE49-F238E27FC236}">
                  <a16:creationId xmlns:a16="http://schemas.microsoft.com/office/drawing/2014/main" id="{4F869DAE-E272-9D46-86C4-5067936DB53B}"/>
                </a:ext>
              </a:extLst>
            </p:cNvPr>
            <p:cNvSpPr/>
            <p:nvPr/>
          </p:nvSpPr>
          <p:spPr>
            <a:xfrm rot="1784676">
              <a:off x="11116928" y="10247006"/>
              <a:ext cx="2170928" cy="21709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578" h="578">
                  <a:moveTo>
                    <a:pt x="473" y="66"/>
                  </a:moveTo>
                  <a:cubicBezTo>
                    <a:pt x="596" y="168"/>
                    <a:pt x="613" y="350"/>
                    <a:pt x="511" y="472"/>
                  </a:cubicBezTo>
                  <a:cubicBezTo>
                    <a:pt x="410" y="596"/>
                    <a:pt x="228" y="613"/>
                    <a:pt x="105" y="511"/>
                  </a:cubicBezTo>
                  <a:cubicBezTo>
                    <a:pt x="-18" y="410"/>
                    <a:pt x="-36" y="228"/>
                    <a:pt x="66" y="105"/>
                  </a:cubicBezTo>
                  <a:cubicBezTo>
                    <a:pt x="168" y="-18"/>
                    <a:pt x="350" y="-36"/>
                    <a:pt x="473" y="66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7" name="Freeform: Shape 2729">
              <a:extLst>
                <a:ext uri="{FF2B5EF4-FFF2-40B4-BE49-F238E27FC236}">
                  <a16:creationId xmlns:a16="http://schemas.microsoft.com/office/drawing/2014/main" id="{D0368B2A-C723-0B45-A184-A65D052FEBCF}"/>
                </a:ext>
              </a:extLst>
            </p:cNvPr>
            <p:cNvSpPr/>
            <p:nvPr/>
          </p:nvSpPr>
          <p:spPr>
            <a:xfrm rot="1784676">
              <a:off x="10917427" y="4015409"/>
              <a:ext cx="2400128" cy="267588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6" h="787">
                  <a:moveTo>
                    <a:pt x="169" y="575"/>
                  </a:moveTo>
                  <a:cubicBezTo>
                    <a:pt x="46" y="474"/>
                    <a:pt x="29" y="291"/>
                    <a:pt x="130" y="168"/>
                  </a:cubicBezTo>
                  <a:cubicBezTo>
                    <a:pt x="232" y="45"/>
                    <a:pt x="414" y="28"/>
                    <a:pt x="537" y="130"/>
                  </a:cubicBezTo>
                  <a:cubicBezTo>
                    <a:pt x="660" y="232"/>
                    <a:pt x="677" y="413"/>
                    <a:pt x="576" y="537"/>
                  </a:cubicBezTo>
                  <a:cubicBezTo>
                    <a:pt x="475" y="660"/>
                    <a:pt x="292" y="677"/>
                    <a:pt x="169" y="575"/>
                  </a:cubicBezTo>
                  <a:close/>
                  <a:moveTo>
                    <a:pt x="625" y="577"/>
                  </a:moveTo>
                  <a:cubicBezTo>
                    <a:pt x="750" y="427"/>
                    <a:pt x="728" y="205"/>
                    <a:pt x="578" y="81"/>
                  </a:cubicBezTo>
                  <a:cubicBezTo>
                    <a:pt x="427" y="-43"/>
                    <a:pt x="205" y="-23"/>
                    <a:pt x="81" y="128"/>
                  </a:cubicBezTo>
                  <a:cubicBezTo>
                    <a:pt x="-43" y="278"/>
                    <a:pt x="-22" y="501"/>
                    <a:pt x="129" y="624"/>
                  </a:cubicBezTo>
                  <a:cubicBezTo>
                    <a:pt x="244" y="720"/>
                    <a:pt x="403" y="730"/>
                    <a:pt x="527" y="660"/>
                  </a:cubicBezTo>
                  <a:lnTo>
                    <a:pt x="569" y="733"/>
                  </a:lnTo>
                  <a:lnTo>
                    <a:pt x="543" y="748"/>
                  </a:lnTo>
                  <a:lnTo>
                    <a:pt x="605" y="786"/>
                  </a:lnTo>
                  <a:lnTo>
                    <a:pt x="605" y="787"/>
                  </a:lnTo>
                  <a:lnTo>
                    <a:pt x="605" y="786"/>
                  </a:lnTo>
                  <a:lnTo>
                    <a:pt x="606" y="787"/>
                  </a:lnTo>
                  <a:lnTo>
                    <a:pt x="604" y="713"/>
                  </a:lnTo>
                  <a:lnTo>
                    <a:pt x="576" y="729"/>
                  </a:lnTo>
                  <a:lnTo>
                    <a:pt x="534" y="656"/>
                  </a:lnTo>
                  <a:cubicBezTo>
                    <a:pt x="568" y="636"/>
                    <a:pt x="598" y="609"/>
                    <a:pt x="625" y="577"/>
                  </a:cubicBezTo>
                  <a:close/>
                </a:path>
              </a:pathLst>
            </a:custGeom>
            <a:solidFill>
              <a:schemeClr val="accent1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8" name="Freeform: Shape 2731">
              <a:extLst>
                <a:ext uri="{FF2B5EF4-FFF2-40B4-BE49-F238E27FC236}">
                  <a16:creationId xmlns:a16="http://schemas.microsoft.com/office/drawing/2014/main" id="{2A8EBEF7-C5BA-DD46-9E15-F9200D73A04D}"/>
                </a:ext>
              </a:extLst>
            </p:cNvPr>
            <p:cNvSpPr/>
            <p:nvPr/>
          </p:nvSpPr>
          <p:spPr>
            <a:xfrm rot="1784676">
              <a:off x="11072006" y="9876045"/>
              <a:ext cx="2400128" cy="2682696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06" h="789">
                  <a:moveTo>
                    <a:pt x="575" y="617"/>
                  </a:moveTo>
                  <a:cubicBezTo>
                    <a:pt x="474" y="741"/>
                    <a:pt x="292" y="758"/>
                    <a:pt x="169" y="656"/>
                  </a:cubicBezTo>
                  <a:cubicBezTo>
                    <a:pt x="46" y="555"/>
                    <a:pt x="28" y="373"/>
                    <a:pt x="130" y="250"/>
                  </a:cubicBezTo>
                  <a:cubicBezTo>
                    <a:pt x="232" y="127"/>
                    <a:pt x="414" y="109"/>
                    <a:pt x="537" y="211"/>
                  </a:cubicBezTo>
                  <a:cubicBezTo>
                    <a:pt x="660" y="313"/>
                    <a:pt x="677" y="495"/>
                    <a:pt x="575" y="617"/>
                  </a:cubicBezTo>
                  <a:close/>
                  <a:moveTo>
                    <a:pt x="578" y="164"/>
                  </a:moveTo>
                  <a:cubicBezTo>
                    <a:pt x="462" y="68"/>
                    <a:pt x="303" y="59"/>
                    <a:pt x="179" y="129"/>
                  </a:cubicBezTo>
                  <a:lnTo>
                    <a:pt x="135" y="53"/>
                  </a:lnTo>
                  <a:lnTo>
                    <a:pt x="161" y="3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100" y="74"/>
                  </a:lnTo>
                  <a:lnTo>
                    <a:pt x="128" y="57"/>
                  </a:lnTo>
                  <a:lnTo>
                    <a:pt x="172" y="133"/>
                  </a:lnTo>
                  <a:cubicBezTo>
                    <a:pt x="138" y="153"/>
                    <a:pt x="107" y="179"/>
                    <a:pt x="81" y="212"/>
                  </a:cubicBezTo>
                  <a:cubicBezTo>
                    <a:pt x="-43" y="361"/>
                    <a:pt x="-22" y="584"/>
                    <a:pt x="128" y="708"/>
                  </a:cubicBezTo>
                  <a:cubicBezTo>
                    <a:pt x="279" y="833"/>
                    <a:pt x="501" y="811"/>
                    <a:pt x="625" y="661"/>
                  </a:cubicBezTo>
                  <a:cubicBezTo>
                    <a:pt x="749" y="510"/>
                    <a:pt x="728" y="288"/>
                    <a:pt x="578" y="164"/>
                  </a:cubicBezTo>
                  <a:close/>
                </a:path>
              </a:pathLst>
            </a:custGeom>
            <a:solidFill>
              <a:schemeClr val="accent3"/>
            </a:solidFill>
            <a:ln cap="flat">
              <a:noFill/>
              <a:prstDash val="solid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600" b="1" u="none" strike="noStrike" kern="1200">
                <a:ln>
                  <a:noFill/>
                </a:ln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B2EEC2D-B4F1-444D-8D94-1EFC8EB88212}"/>
                </a:ext>
              </a:extLst>
            </p:cNvPr>
            <p:cNvSpPr txBox="1"/>
            <p:nvPr/>
          </p:nvSpPr>
          <p:spPr>
            <a:xfrm>
              <a:off x="8367904" y="7759387"/>
              <a:ext cx="153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55E4F21-D574-4344-8F53-70841BF5080A}"/>
                </a:ext>
              </a:extLst>
            </p:cNvPr>
            <p:cNvSpPr txBox="1"/>
            <p:nvPr/>
          </p:nvSpPr>
          <p:spPr>
            <a:xfrm>
              <a:off x="11422143" y="4638512"/>
              <a:ext cx="153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283A321-54CD-ED4A-8EC5-1F4501F4AAD5}"/>
                </a:ext>
              </a:extLst>
            </p:cNvPr>
            <p:cNvSpPr txBox="1"/>
            <p:nvPr/>
          </p:nvSpPr>
          <p:spPr>
            <a:xfrm>
              <a:off x="11436949" y="10841845"/>
              <a:ext cx="1530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CCA20-B709-9A40-8E7D-05F09650E737}"/>
              </a:ext>
            </a:extLst>
          </p:cNvPr>
          <p:cNvGrpSpPr/>
          <p:nvPr/>
        </p:nvGrpSpPr>
        <p:grpSpPr>
          <a:xfrm>
            <a:off x="16814718" y="5292066"/>
            <a:ext cx="5946290" cy="5965737"/>
            <a:chOff x="16814718" y="5292066"/>
            <a:chExt cx="5946290" cy="596573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996C32F-C903-C04C-B812-BA434F43A055}"/>
                </a:ext>
              </a:extLst>
            </p:cNvPr>
            <p:cNvGrpSpPr/>
            <p:nvPr/>
          </p:nvGrpSpPr>
          <p:grpSpPr>
            <a:xfrm>
              <a:off x="16814719" y="5292066"/>
              <a:ext cx="5946289" cy="1951351"/>
              <a:chOff x="16814719" y="5292066"/>
              <a:chExt cx="5946289" cy="19513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BEC4F5D-267B-0F49-9C96-405F27BA1AA6}"/>
                  </a:ext>
                </a:extLst>
              </p:cNvPr>
              <p:cNvGrpSpPr/>
              <p:nvPr/>
            </p:nvGrpSpPr>
            <p:grpSpPr>
              <a:xfrm>
                <a:off x="16814719" y="5292066"/>
                <a:ext cx="4833460" cy="1951351"/>
                <a:chOff x="17915218" y="5932450"/>
                <a:chExt cx="4833460" cy="1951351"/>
              </a:xfrm>
            </p:grpSpPr>
            <p:sp>
              <p:nvSpPr>
                <p:cNvPr id="204" name="Subtitle 2">
                  <a:extLst>
                    <a:ext uri="{FF2B5EF4-FFF2-40B4-BE49-F238E27FC236}">
                      <a16:creationId xmlns:a16="http://schemas.microsoft.com/office/drawing/2014/main" id="{886E74F4-44C1-5A45-AEDA-5F382081C04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6622803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 </a:t>
                  </a: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7B5637EA-478B-C94B-B85F-23E72075B65E}"/>
                    </a:ext>
                  </a:extLst>
                </p:cNvPr>
                <p:cNvSpPr/>
                <p:nvPr/>
              </p:nvSpPr>
              <p:spPr>
                <a:xfrm>
                  <a:off x="17915218" y="5932450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Our Services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8B5345-607F-8B49-9B24-32535BF849BC}"/>
                  </a:ext>
                </a:extLst>
              </p:cNvPr>
              <p:cNvGrpSpPr/>
              <p:nvPr/>
            </p:nvGrpSpPr>
            <p:grpSpPr>
              <a:xfrm>
                <a:off x="21746025" y="5726432"/>
                <a:ext cx="1014983" cy="1014975"/>
                <a:chOff x="16835226" y="6366816"/>
                <a:chExt cx="1014983" cy="1014975"/>
              </a:xfrm>
            </p:grpSpPr>
            <p:sp>
              <p:nvSpPr>
                <p:cNvPr id="214" name="Oval 213">
                  <a:extLst>
                    <a:ext uri="{FF2B5EF4-FFF2-40B4-BE49-F238E27FC236}">
                      <a16:creationId xmlns:a16="http://schemas.microsoft.com/office/drawing/2014/main" id="{91A498BA-7425-2F47-8CB6-BDE40673ABCE}"/>
                    </a:ext>
                  </a:extLst>
                </p:cNvPr>
                <p:cNvSpPr/>
                <p:nvPr/>
              </p:nvSpPr>
              <p:spPr>
                <a:xfrm>
                  <a:off x="16835226" y="6366816"/>
                  <a:ext cx="1014983" cy="10149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Shape 2772">
                  <a:extLst>
                    <a:ext uri="{FF2B5EF4-FFF2-40B4-BE49-F238E27FC236}">
                      <a16:creationId xmlns:a16="http://schemas.microsoft.com/office/drawing/2014/main" id="{2EAA3691-1CF7-1E42-99AB-A67321BF632B}"/>
                    </a:ext>
                  </a:extLst>
                </p:cNvPr>
                <p:cNvSpPr/>
                <p:nvPr/>
              </p:nvSpPr>
              <p:spPr>
                <a:xfrm>
                  <a:off x="17094514" y="6650759"/>
                  <a:ext cx="496407" cy="496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18" y="2945"/>
                      </a:moveTo>
                      <a:lnTo>
                        <a:pt x="982" y="2945"/>
                      </a:lnTo>
                      <a:lnTo>
                        <a:pt x="982" y="1964"/>
                      </a:lnTo>
                      <a:lnTo>
                        <a:pt x="20618" y="1964"/>
                      </a:lnTo>
                      <a:cubicBezTo>
                        <a:pt x="20618" y="1964"/>
                        <a:pt x="20618" y="2945"/>
                        <a:pt x="20618" y="2945"/>
                      </a:cubicBezTo>
                      <a:close/>
                      <a:moveTo>
                        <a:pt x="19636" y="15709"/>
                      </a:moveTo>
                      <a:lnTo>
                        <a:pt x="1964" y="15709"/>
                      </a:lnTo>
                      <a:lnTo>
                        <a:pt x="1964" y="3927"/>
                      </a:lnTo>
                      <a:lnTo>
                        <a:pt x="19636" y="3927"/>
                      </a:lnTo>
                      <a:cubicBezTo>
                        <a:pt x="19636" y="3927"/>
                        <a:pt x="19636" y="15709"/>
                        <a:pt x="19636" y="15709"/>
                      </a:cubicBezTo>
                      <a:close/>
                      <a:moveTo>
                        <a:pt x="20618" y="982"/>
                      </a:moveTo>
                      <a:lnTo>
                        <a:pt x="11782" y="982"/>
                      </a:lnTo>
                      <a:cubicBezTo>
                        <a:pt x="11782" y="440"/>
                        <a:pt x="11342" y="0"/>
                        <a:pt x="10800" y="0"/>
                      </a:cubicBezTo>
                      <a:cubicBezTo>
                        <a:pt x="10258" y="0"/>
                        <a:pt x="9818" y="440"/>
                        <a:pt x="9818" y="982"/>
                      </a:cubicBezTo>
                      <a:lnTo>
                        <a:pt x="982" y="982"/>
                      </a:lnTo>
                      <a:cubicBezTo>
                        <a:pt x="440" y="982"/>
                        <a:pt x="0" y="1422"/>
                        <a:pt x="0" y="1964"/>
                      </a:cubicBezTo>
                      <a:lnTo>
                        <a:pt x="0" y="2945"/>
                      </a:lnTo>
                      <a:cubicBezTo>
                        <a:pt x="0" y="3488"/>
                        <a:pt x="440" y="3927"/>
                        <a:pt x="982" y="3927"/>
                      </a:cubicBezTo>
                      <a:lnTo>
                        <a:pt x="982" y="15709"/>
                      </a:lnTo>
                      <a:cubicBezTo>
                        <a:pt x="982" y="16252"/>
                        <a:pt x="1422" y="16691"/>
                        <a:pt x="1964" y="16691"/>
                      </a:cubicBezTo>
                      <a:lnTo>
                        <a:pt x="10309" y="16691"/>
                      </a:lnTo>
                      <a:lnTo>
                        <a:pt x="10309" y="17960"/>
                      </a:lnTo>
                      <a:lnTo>
                        <a:pt x="7507" y="20762"/>
                      </a:lnTo>
                      <a:cubicBezTo>
                        <a:pt x="7419" y="20851"/>
                        <a:pt x="7364" y="20974"/>
                        <a:pt x="7364" y="21109"/>
                      </a:cubicBezTo>
                      <a:cubicBezTo>
                        <a:pt x="7364" y="21380"/>
                        <a:pt x="7584" y="21600"/>
                        <a:pt x="7855" y="21600"/>
                      </a:cubicBezTo>
                      <a:cubicBezTo>
                        <a:pt x="7990" y="21600"/>
                        <a:pt x="8113" y="21545"/>
                        <a:pt x="8202" y="21456"/>
                      </a:cubicBezTo>
                      <a:lnTo>
                        <a:pt x="10800" y="18858"/>
                      </a:lnTo>
                      <a:lnTo>
                        <a:pt x="13398" y="21456"/>
                      </a:lnTo>
                      <a:cubicBezTo>
                        <a:pt x="13487" y="21545"/>
                        <a:pt x="13610" y="21600"/>
                        <a:pt x="13745" y="21600"/>
                      </a:cubicBezTo>
                      <a:cubicBezTo>
                        <a:pt x="14016" y="21600"/>
                        <a:pt x="14236" y="21380"/>
                        <a:pt x="14236" y="21109"/>
                      </a:cubicBezTo>
                      <a:cubicBezTo>
                        <a:pt x="14236" y="20974"/>
                        <a:pt x="14181" y="20851"/>
                        <a:pt x="14093" y="20762"/>
                      </a:cubicBezTo>
                      <a:lnTo>
                        <a:pt x="11291" y="17960"/>
                      </a:lnTo>
                      <a:lnTo>
                        <a:pt x="11291" y="16691"/>
                      </a:lnTo>
                      <a:lnTo>
                        <a:pt x="19636" y="16691"/>
                      </a:lnTo>
                      <a:cubicBezTo>
                        <a:pt x="20178" y="16691"/>
                        <a:pt x="20618" y="16252"/>
                        <a:pt x="20618" y="15709"/>
                      </a:cubicBezTo>
                      <a:lnTo>
                        <a:pt x="20618" y="3927"/>
                      </a:lnTo>
                      <a:cubicBezTo>
                        <a:pt x="21160" y="3927"/>
                        <a:pt x="21600" y="3488"/>
                        <a:pt x="21600" y="2945"/>
                      </a:cubicBezTo>
                      <a:lnTo>
                        <a:pt x="21600" y="1964"/>
                      </a:lnTo>
                      <a:cubicBezTo>
                        <a:pt x="21600" y="1422"/>
                        <a:pt x="21160" y="982"/>
                        <a:pt x="20618" y="982"/>
                      </a:cubicBezTo>
                      <a:moveTo>
                        <a:pt x="12273" y="12764"/>
                      </a:moveTo>
                      <a:lnTo>
                        <a:pt x="17182" y="12764"/>
                      </a:lnTo>
                      <a:cubicBezTo>
                        <a:pt x="17453" y="12764"/>
                        <a:pt x="17673" y="12544"/>
                        <a:pt x="17673" y="12273"/>
                      </a:cubicBezTo>
                      <a:cubicBezTo>
                        <a:pt x="17673" y="12002"/>
                        <a:pt x="17453" y="11782"/>
                        <a:pt x="17182" y="11782"/>
                      </a:cubicBezTo>
                      <a:lnTo>
                        <a:pt x="12273" y="11782"/>
                      </a:lnTo>
                      <a:cubicBezTo>
                        <a:pt x="12002" y="11782"/>
                        <a:pt x="11782" y="12002"/>
                        <a:pt x="11782" y="12273"/>
                      </a:cubicBezTo>
                      <a:cubicBezTo>
                        <a:pt x="11782" y="12544"/>
                        <a:pt x="12002" y="12764"/>
                        <a:pt x="12273" y="12764"/>
                      </a:cubicBezTo>
                      <a:moveTo>
                        <a:pt x="4909" y="6873"/>
                      </a:moveTo>
                      <a:lnTo>
                        <a:pt x="8836" y="6873"/>
                      </a:lnTo>
                      <a:lnTo>
                        <a:pt x="8836" y="11782"/>
                      </a:lnTo>
                      <a:lnTo>
                        <a:pt x="4909" y="11782"/>
                      </a:lnTo>
                      <a:cubicBezTo>
                        <a:pt x="4909" y="11782"/>
                        <a:pt x="4909" y="6873"/>
                        <a:pt x="4909" y="6873"/>
                      </a:cubicBezTo>
                      <a:close/>
                      <a:moveTo>
                        <a:pt x="4909" y="12764"/>
                      </a:moveTo>
                      <a:lnTo>
                        <a:pt x="8836" y="12764"/>
                      </a:lnTo>
                      <a:cubicBezTo>
                        <a:pt x="9378" y="12764"/>
                        <a:pt x="9818" y="12325"/>
                        <a:pt x="9818" y="11782"/>
                      </a:cubicBezTo>
                      <a:lnTo>
                        <a:pt x="9818" y="6873"/>
                      </a:lnTo>
                      <a:cubicBezTo>
                        <a:pt x="9818" y="6331"/>
                        <a:pt x="9378" y="5891"/>
                        <a:pt x="8836" y="5891"/>
                      </a:cubicBezTo>
                      <a:lnTo>
                        <a:pt x="4909" y="5891"/>
                      </a:lnTo>
                      <a:cubicBezTo>
                        <a:pt x="4367" y="5891"/>
                        <a:pt x="3927" y="6331"/>
                        <a:pt x="3927" y="6873"/>
                      </a:cubicBezTo>
                      <a:lnTo>
                        <a:pt x="3927" y="11782"/>
                      </a:lnTo>
                      <a:cubicBezTo>
                        <a:pt x="3927" y="12325"/>
                        <a:pt x="4367" y="12764"/>
                        <a:pt x="4909" y="12764"/>
                      </a:cubicBezTo>
                      <a:moveTo>
                        <a:pt x="12273" y="10800"/>
                      </a:moveTo>
                      <a:lnTo>
                        <a:pt x="14236" y="10800"/>
                      </a:lnTo>
                      <a:cubicBezTo>
                        <a:pt x="14507" y="10800"/>
                        <a:pt x="14727" y="10580"/>
                        <a:pt x="14727" y="10309"/>
                      </a:cubicBezTo>
                      <a:cubicBezTo>
                        <a:pt x="14727" y="10038"/>
                        <a:pt x="14507" y="9818"/>
                        <a:pt x="14236" y="9818"/>
                      </a:cubicBezTo>
                      <a:lnTo>
                        <a:pt x="12273" y="9818"/>
                      </a:lnTo>
                      <a:cubicBezTo>
                        <a:pt x="12002" y="9818"/>
                        <a:pt x="11782" y="10038"/>
                        <a:pt x="11782" y="10309"/>
                      </a:cubicBezTo>
                      <a:cubicBezTo>
                        <a:pt x="11782" y="10580"/>
                        <a:pt x="12002" y="10800"/>
                        <a:pt x="12273" y="10800"/>
                      </a:cubicBezTo>
                      <a:moveTo>
                        <a:pt x="12273" y="6873"/>
                      </a:moveTo>
                      <a:lnTo>
                        <a:pt x="15218" y="6873"/>
                      </a:lnTo>
                      <a:cubicBezTo>
                        <a:pt x="15489" y="6873"/>
                        <a:pt x="15709" y="6653"/>
                        <a:pt x="15709" y="6382"/>
                      </a:cubicBezTo>
                      <a:cubicBezTo>
                        <a:pt x="15709" y="6111"/>
                        <a:pt x="15489" y="5891"/>
                        <a:pt x="15218" y="5891"/>
                      </a:cubicBezTo>
                      <a:lnTo>
                        <a:pt x="12273" y="5891"/>
                      </a:lnTo>
                      <a:cubicBezTo>
                        <a:pt x="12002" y="5891"/>
                        <a:pt x="11782" y="6111"/>
                        <a:pt x="11782" y="6382"/>
                      </a:cubicBezTo>
                      <a:cubicBezTo>
                        <a:pt x="11782" y="6653"/>
                        <a:pt x="12002" y="6873"/>
                        <a:pt x="12273" y="6873"/>
                      </a:cubicBezTo>
                      <a:moveTo>
                        <a:pt x="12273" y="8836"/>
                      </a:moveTo>
                      <a:lnTo>
                        <a:pt x="17182" y="8836"/>
                      </a:lnTo>
                      <a:cubicBezTo>
                        <a:pt x="17453" y="8836"/>
                        <a:pt x="17673" y="8617"/>
                        <a:pt x="17673" y="8345"/>
                      </a:cubicBezTo>
                      <a:cubicBezTo>
                        <a:pt x="17673" y="8075"/>
                        <a:pt x="17453" y="7855"/>
                        <a:pt x="17182" y="7855"/>
                      </a:cubicBezTo>
                      <a:lnTo>
                        <a:pt x="12273" y="7855"/>
                      </a:lnTo>
                      <a:cubicBezTo>
                        <a:pt x="12002" y="7855"/>
                        <a:pt x="11782" y="8075"/>
                        <a:pt x="11782" y="8345"/>
                      </a:cubicBezTo>
                      <a:cubicBezTo>
                        <a:pt x="11782" y="8617"/>
                        <a:pt x="12002" y="8836"/>
                        <a:pt x="12273" y="8836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58E0A6-A98C-B746-8030-2BA6E0D463B7}"/>
                </a:ext>
              </a:extLst>
            </p:cNvPr>
            <p:cNvGrpSpPr/>
            <p:nvPr/>
          </p:nvGrpSpPr>
          <p:grpSpPr>
            <a:xfrm>
              <a:off x="16814718" y="9306451"/>
              <a:ext cx="5946289" cy="1951352"/>
              <a:chOff x="16814718" y="9306451"/>
              <a:chExt cx="5946289" cy="195135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F0FDF97-DB9B-D54C-BA11-AAEEEF965691}"/>
                  </a:ext>
                </a:extLst>
              </p:cNvPr>
              <p:cNvGrpSpPr/>
              <p:nvPr/>
            </p:nvGrpSpPr>
            <p:grpSpPr>
              <a:xfrm>
                <a:off x="16814718" y="9306451"/>
                <a:ext cx="4833461" cy="1951352"/>
                <a:chOff x="17915217" y="10110057"/>
                <a:chExt cx="4833461" cy="1951352"/>
              </a:xfrm>
            </p:grpSpPr>
            <p:sp>
              <p:nvSpPr>
                <p:cNvPr id="210" name="Subtitle 2">
                  <a:extLst>
                    <a:ext uri="{FF2B5EF4-FFF2-40B4-BE49-F238E27FC236}">
                      <a16:creationId xmlns:a16="http://schemas.microsoft.com/office/drawing/2014/main" id="{D047A639-898F-6F49-93EF-DAB12D84DC8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10800411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</a:t>
                  </a:r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7FF6AE8D-6B18-4C40-A98D-D0CCF82BA47D}"/>
                    </a:ext>
                  </a:extLst>
                </p:cNvPr>
                <p:cNvSpPr/>
                <p:nvPr/>
              </p:nvSpPr>
              <p:spPr>
                <a:xfrm>
                  <a:off x="17915217" y="10110057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Get In Touch</a:t>
                  </a: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4F2C753-F233-1A4E-80EF-0B655335579F}"/>
                  </a:ext>
                </a:extLst>
              </p:cNvPr>
              <p:cNvGrpSpPr/>
              <p:nvPr/>
            </p:nvGrpSpPr>
            <p:grpSpPr>
              <a:xfrm>
                <a:off x="21746024" y="9722376"/>
                <a:ext cx="1014983" cy="1014975"/>
                <a:chOff x="16835226" y="10525982"/>
                <a:chExt cx="1014983" cy="1014975"/>
              </a:xfrm>
            </p:grpSpPr>
            <p:sp>
              <p:nvSpPr>
                <p:cNvPr id="216" name="Oval 215">
                  <a:extLst>
                    <a:ext uri="{FF2B5EF4-FFF2-40B4-BE49-F238E27FC236}">
                      <a16:creationId xmlns:a16="http://schemas.microsoft.com/office/drawing/2014/main" id="{FD4DA2D0-1DED-434A-93BF-5E6C8AF82744}"/>
                    </a:ext>
                  </a:extLst>
                </p:cNvPr>
                <p:cNvSpPr/>
                <p:nvPr/>
              </p:nvSpPr>
              <p:spPr>
                <a:xfrm>
                  <a:off x="16835226" y="10525982"/>
                  <a:ext cx="1014983" cy="1014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Shape 2934">
                  <a:extLst>
                    <a:ext uri="{FF2B5EF4-FFF2-40B4-BE49-F238E27FC236}">
                      <a16:creationId xmlns:a16="http://schemas.microsoft.com/office/drawing/2014/main" id="{61DF61ED-29F8-044D-AE63-CB3EE9303339}"/>
                    </a:ext>
                  </a:extLst>
                </p:cNvPr>
                <p:cNvSpPr/>
                <p:nvPr/>
              </p:nvSpPr>
              <p:spPr>
                <a:xfrm>
                  <a:off x="17172884" y="10809533"/>
                  <a:ext cx="361025" cy="49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0800"/>
                      </a:moveTo>
                      <a:cubicBezTo>
                        <a:pt x="8563" y="10800"/>
                        <a:pt x="6750" y="9481"/>
                        <a:pt x="6750" y="7855"/>
                      </a:cubicBezTo>
                      <a:cubicBezTo>
                        <a:pt x="6750" y="6228"/>
                        <a:pt x="8563" y="4909"/>
                        <a:pt x="10800" y="4909"/>
                      </a:cubicBezTo>
                      <a:cubicBezTo>
                        <a:pt x="13037" y="4909"/>
                        <a:pt x="14850" y="6228"/>
                        <a:pt x="14850" y="7855"/>
                      </a:cubicBezTo>
                      <a:cubicBezTo>
                        <a:pt x="14850" y="9481"/>
                        <a:pt x="13037" y="10800"/>
                        <a:pt x="10800" y="10800"/>
                      </a:cubicBezTo>
                      <a:moveTo>
                        <a:pt x="10800" y="3927"/>
                      </a:moveTo>
                      <a:cubicBezTo>
                        <a:pt x="7817" y="3927"/>
                        <a:pt x="5400" y="5686"/>
                        <a:pt x="5400" y="7855"/>
                      </a:cubicBezTo>
                      <a:cubicBezTo>
                        <a:pt x="5400" y="10023"/>
                        <a:pt x="7817" y="11782"/>
                        <a:pt x="10800" y="11782"/>
                      </a:cubicBezTo>
                      <a:cubicBezTo>
                        <a:pt x="13783" y="11782"/>
                        <a:pt x="16200" y="10023"/>
                        <a:pt x="16200" y="7855"/>
                      </a:cubicBezTo>
                      <a:cubicBezTo>
                        <a:pt x="16200" y="5686"/>
                        <a:pt x="13783" y="3927"/>
                        <a:pt x="10800" y="3927"/>
                      </a:cubicBezTo>
                      <a:moveTo>
                        <a:pt x="10800" y="20127"/>
                      </a:moveTo>
                      <a:cubicBezTo>
                        <a:pt x="10800" y="20127"/>
                        <a:pt x="1350" y="13745"/>
                        <a:pt x="1350" y="7855"/>
                      </a:cubicBezTo>
                      <a:cubicBezTo>
                        <a:pt x="1350" y="4059"/>
                        <a:pt x="5581" y="982"/>
                        <a:pt x="10800" y="982"/>
                      </a:cubicBezTo>
                      <a:cubicBezTo>
                        <a:pt x="16019" y="982"/>
                        <a:pt x="20250" y="4059"/>
                        <a:pt x="20250" y="7855"/>
                      </a:cubicBezTo>
                      <a:cubicBezTo>
                        <a:pt x="20250" y="13745"/>
                        <a:pt x="10800" y="20127"/>
                        <a:pt x="10800" y="20127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3517"/>
                        <a:pt x="0" y="7855"/>
                      </a:cubicBezTo>
                      <a:cubicBezTo>
                        <a:pt x="0" y="14236"/>
                        <a:pt x="10800" y="21600"/>
                        <a:pt x="10800" y="21600"/>
                      </a:cubicBezTo>
                      <a:cubicBezTo>
                        <a:pt x="10800" y="21600"/>
                        <a:pt x="21600" y="14236"/>
                        <a:pt x="21600" y="7855"/>
                      </a:cubicBezTo>
                      <a:cubicBezTo>
                        <a:pt x="21600" y="3517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/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62162AC-7222-664D-B8B8-2026C90521CD}"/>
              </a:ext>
            </a:extLst>
          </p:cNvPr>
          <p:cNvGrpSpPr/>
          <p:nvPr/>
        </p:nvGrpSpPr>
        <p:grpSpPr>
          <a:xfrm>
            <a:off x="1647947" y="5292066"/>
            <a:ext cx="5908077" cy="1951351"/>
            <a:chOff x="1628969" y="5932450"/>
            <a:chExt cx="5908077" cy="1951351"/>
          </a:xfrm>
        </p:grpSpPr>
        <p:sp>
          <p:nvSpPr>
            <p:cNvPr id="206" name="Subtitle 2">
              <a:extLst>
                <a:ext uri="{FF2B5EF4-FFF2-40B4-BE49-F238E27FC236}">
                  <a16:creationId xmlns:a16="http://schemas.microsoft.com/office/drawing/2014/main" id="{077A9182-8CB9-F943-8475-E157A602DA01}"/>
                </a:ext>
              </a:extLst>
            </p:cNvPr>
            <p:cNvSpPr txBox="1">
              <a:spLocks/>
            </p:cNvSpPr>
            <p:nvPr/>
          </p:nvSpPr>
          <p:spPr>
            <a:xfrm>
              <a:off x="2703586" y="6622803"/>
              <a:ext cx="4828924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D95A7480-358C-E54B-842D-A521C13C31F4}"/>
                </a:ext>
              </a:extLst>
            </p:cNvPr>
            <p:cNvSpPr/>
            <p:nvPr/>
          </p:nvSpPr>
          <p:spPr>
            <a:xfrm>
              <a:off x="2833691" y="5932450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One</a:t>
              </a: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2833293-A75A-4C43-8916-FFE37930333D}"/>
                </a:ext>
              </a:extLst>
            </p:cNvPr>
            <p:cNvSpPr/>
            <p:nvPr/>
          </p:nvSpPr>
          <p:spPr>
            <a:xfrm>
              <a:off x="1628969" y="6366816"/>
              <a:ext cx="1014983" cy="1014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hape 2624">
              <a:extLst>
                <a:ext uri="{FF2B5EF4-FFF2-40B4-BE49-F238E27FC236}">
                  <a16:creationId xmlns:a16="http://schemas.microsoft.com/office/drawing/2014/main" id="{D96D0E60-D4A2-E84B-9199-960DF55F62D4}"/>
                </a:ext>
              </a:extLst>
            </p:cNvPr>
            <p:cNvSpPr/>
            <p:nvPr/>
          </p:nvSpPr>
          <p:spPr>
            <a:xfrm>
              <a:off x="1888256" y="6626099"/>
              <a:ext cx="496408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F13556D-FAC9-8447-94DF-D0AFC9AFA44F}"/>
              </a:ext>
            </a:extLst>
          </p:cNvPr>
          <p:cNvGrpSpPr/>
          <p:nvPr/>
        </p:nvGrpSpPr>
        <p:grpSpPr>
          <a:xfrm>
            <a:off x="1641756" y="9306451"/>
            <a:ext cx="5884368" cy="1951352"/>
            <a:chOff x="1522573" y="10433222"/>
            <a:chExt cx="5884368" cy="1951352"/>
          </a:xfrm>
        </p:grpSpPr>
        <p:sp>
          <p:nvSpPr>
            <p:cNvPr id="208" name="Subtitle 2">
              <a:extLst>
                <a:ext uri="{FF2B5EF4-FFF2-40B4-BE49-F238E27FC236}">
                  <a16:creationId xmlns:a16="http://schemas.microsoft.com/office/drawing/2014/main" id="{9107B946-61FC-3648-9302-0539956C54F1}"/>
                </a:ext>
              </a:extLst>
            </p:cNvPr>
            <p:cNvSpPr txBox="1">
              <a:spLocks/>
            </p:cNvSpPr>
            <p:nvPr/>
          </p:nvSpPr>
          <p:spPr>
            <a:xfrm>
              <a:off x="2573481" y="11123576"/>
              <a:ext cx="4833460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965123A5-E36A-8145-9EB3-D24EF22593A0}"/>
                </a:ext>
              </a:extLst>
            </p:cNvPr>
            <p:cNvSpPr/>
            <p:nvPr/>
          </p:nvSpPr>
          <p:spPr>
            <a:xfrm>
              <a:off x="2703586" y="10433222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93122949-BAA5-7944-9EEF-C4AA01AA67C6}"/>
                </a:ext>
              </a:extLst>
            </p:cNvPr>
            <p:cNvSpPr/>
            <p:nvPr/>
          </p:nvSpPr>
          <p:spPr>
            <a:xfrm>
              <a:off x="1522573" y="10849147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hape 2546">
              <a:extLst>
                <a:ext uri="{FF2B5EF4-FFF2-40B4-BE49-F238E27FC236}">
                  <a16:creationId xmlns:a16="http://schemas.microsoft.com/office/drawing/2014/main" id="{FD511DCA-3616-1143-BDBC-17C89D82353C}"/>
                </a:ext>
              </a:extLst>
            </p:cNvPr>
            <p:cNvSpPr/>
            <p:nvPr/>
          </p:nvSpPr>
          <p:spPr>
            <a:xfrm>
              <a:off x="1752372" y="11128500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9561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Expansion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F455C1-3F14-B84D-A993-D51A7A0D3156}"/>
              </a:ext>
            </a:extLst>
          </p:cNvPr>
          <p:cNvGrpSpPr/>
          <p:nvPr/>
        </p:nvGrpSpPr>
        <p:grpSpPr>
          <a:xfrm>
            <a:off x="7863358" y="3878317"/>
            <a:ext cx="8650934" cy="8687442"/>
            <a:chOff x="13930538" y="4173207"/>
            <a:chExt cx="8584098" cy="862032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0BB51EB-BD5C-BA4C-A064-08FD15E0660E}"/>
                </a:ext>
              </a:extLst>
            </p:cNvPr>
            <p:cNvGrpSpPr/>
            <p:nvPr/>
          </p:nvGrpSpPr>
          <p:grpSpPr>
            <a:xfrm>
              <a:off x="13930538" y="4173207"/>
              <a:ext cx="8584098" cy="8620329"/>
              <a:chOff x="6978323" y="3209657"/>
              <a:chExt cx="10462184" cy="1050634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064D9DB-F1C5-1341-A601-8A7E07AA1D9F}"/>
                  </a:ext>
                </a:extLst>
              </p:cNvPr>
              <p:cNvSpPr/>
              <p:nvPr/>
            </p:nvSpPr>
            <p:spPr>
              <a:xfrm>
                <a:off x="6978323" y="3209657"/>
                <a:ext cx="10462184" cy="1046218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8165D26-56C8-7542-9F12-72483C606B87}"/>
                  </a:ext>
                </a:extLst>
              </p:cNvPr>
              <p:cNvSpPr/>
              <p:nvPr/>
            </p:nvSpPr>
            <p:spPr>
              <a:xfrm>
                <a:off x="8038419" y="5374005"/>
                <a:ext cx="8341995" cy="834199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E069765-5FB4-AA42-9240-6FB501AA864D}"/>
                  </a:ext>
                </a:extLst>
              </p:cNvPr>
              <p:cNvSpPr/>
              <p:nvPr/>
            </p:nvSpPr>
            <p:spPr>
              <a:xfrm>
                <a:off x="9255512" y="7808194"/>
                <a:ext cx="5907806" cy="590780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7BD5165-5ED7-D543-BF4B-FC236B974FDD}"/>
                  </a:ext>
                </a:extLst>
              </p:cNvPr>
              <p:cNvSpPr/>
              <p:nvPr/>
            </p:nvSpPr>
            <p:spPr>
              <a:xfrm>
                <a:off x="10566337" y="10470200"/>
                <a:ext cx="3244978" cy="324497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Lato Light" charset="0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C855E63-7F30-9F45-B213-203DA5B12838}"/>
                </a:ext>
              </a:extLst>
            </p:cNvPr>
            <p:cNvSpPr txBox="1"/>
            <p:nvPr/>
          </p:nvSpPr>
          <p:spPr>
            <a:xfrm>
              <a:off x="17353440" y="9005241"/>
              <a:ext cx="1741728" cy="4341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3733"/>
                </a:lnSpc>
                <a:spcAft>
                  <a:spcPts val="3199"/>
                </a:spcAft>
              </a:pPr>
              <a:r>
                <a:rPr lang="en-US" sz="2800" spc="3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$800,000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6C2057-4615-6447-BA16-0602518C5C97}"/>
                </a:ext>
              </a:extLst>
            </p:cNvPr>
            <p:cNvSpPr txBox="1"/>
            <p:nvPr/>
          </p:nvSpPr>
          <p:spPr>
            <a:xfrm>
              <a:off x="16927951" y="4832678"/>
              <a:ext cx="2592709" cy="4341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3733"/>
                </a:lnSpc>
                <a:spcAft>
                  <a:spcPts val="3199"/>
                </a:spcAft>
              </a:pPr>
              <a:r>
                <a:rPr lang="en-US" sz="2800" spc="3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$30 BILLIONS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01BECA-2308-A64A-B4B1-789C9607104B}"/>
                </a:ext>
              </a:extLst>
            </p:cNvPr>
            <p:cNvSpPr txBox="1"/>
            <p:nvPr/>
          </p:nvSpPr>
          <p:spPr>
            <a:xfrm>
              <a:off x="17471145" y="11313593"/>
              <a:ext cx="1506316" cy="4341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3733"/>
                </a:lnSpc>
                <a:spcAft>
                  <a:spcPts val="3199"/>
                </a:spcAft>
              </a:pPr>
              <a:r>
                <a:rPr lang="en-US" sz="2800" spc="3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$30,000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B95FE9-CDAA-2443-BEE8-C26B7AC89FC0}"/>
                </a:ext>
              </a:extLst>
            </p:cNvPr>
            <p:cNvSpPr txBox="1"/>
            <p:nvPr/>
          </p:nvSpPr>
          <p:spPr>
            <a:xfrm>
              <a:off x="17009075" y="6799677"/>
              <a:ext cx="2430465" cy="43411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ts val="3733"/>
                </a:lnSpc>
                <a:spcAft>
                  <a:spcPts val="3199"/>
                </a:spcAft>
              </a:pPr>
              <a:r>
                <a:rPr lang="en-US" sz="2800" spc="3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$8 MILLIONS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4031BC-912F-B142-8DE7-0A739E6D645F}"/>
              </a:ext>
            </a:extLst>
          </p:cNvPr>
          <p:cNvGrpSpPr/>
          <p:nvPr/>
        </p:nvGrpSpPr>
        <p:grpSpPr>
          <a:xfrm>
            <a:off x="16814718" y="5062269"/>
            <a:ext cx="5946290" cy="5965737"/>
            <a:chOff x="16814718" y="5292066"/>
            <a:chExt cx="5946290" cy="596573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8C6549D-7EA4-084F-8807-27A439873903}"/>
                </a:ext>
              </a:extLst>
            </p:cNvPr>
            <p:cNvGrpSpPr/>
            <p:nvPr/>
          </p:nvGrpSpPr>
          <p:grpSpPr>
            <a:xfrm>
              <a:off x="16814719" y="5292066"/>
              <a:ext cx="5946289" cy="1951351"/>
              <a:chOff x="16814719" y="5292066"/>
              <a:chExt cx="5946289" cy="195135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E52B804C-D8DD-9647-9C2F-B42F907F6F9E}"/>
                  </a:ext>
                </a:extLst>
              </p:cNvPr>
              <p:cNvGrpSpPr/>
              <p:nvPr/>
            </p:nvGrpSpPr>
            <p:grpSpPr>
              <a:xfrm>
                <a:off x="16814719" y="5292066"/>
                <a:ext cx="4833460" cy="1951351"/>
                <a:chOff x="17915218" y="5932450"/>
                <a:chExt cx="4833460" cy="1951351"/>
              </a:xfrm>
            </p:grpSpPr>
            <p:sp>
              <p:nvSpPr>
                <p:cNvPr id="87" name="Subtitle 2">
                  <a:extLst>
                    <a:ext uri="{FF2B5EF4-FFF2-40B4-BE49-F238E27FC236}">
                      <a16:creationId xmlns:a16="http://schemas.microsoft.com/office/drawing/2014/main" id="{7E2D443B-39CD-A94B-B1CB-0CA606EC54C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6622803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 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805046BF-7686-5F42-8378-95D08700F7CA}"/>
                    </a:ext>
                  </a:extLst>
                </p:cNvPr>
                <p:cNvSpPr/>
                <p:nvPr/>
              </p:nvSpPr>
              <p:spPr>
                <a:xfrm>
                  <a:off x="17915218" y="5932450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Element Three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A3BE6B3-59D4-114F-AEF1-CF9959F318FA}"/>
                  </a:ext>
                </a:extLst>
              </p:cNvPr>
              <p:cNvGrpSpPr/>
              <p:nvPr/>
            </p:nvGrpSpPr>
            <p:grpSpPr>
              <a:xfrm>
                <a:off x="21746025" y="5726432"/>
                <a:ext cx="1014983" cy="1014975"/>
                <a:chOff x="16835226" y="6366816"/>
                <a:chExt cx="1014983" cy="1014975"/>
              </a:xfrm>
            </p:grpSpPr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FA2F68D9-050A-0F40-BCAA-D184694A52F5}"/>
                    </a:ext>
                  </a:extLst>
                </p:cNvPr>
                <p:cNvSpPr/>
                <p:nvPr/>
              </p:nvSpPr>
              <p:spPr>
                <a:xfrm>
                  <a:off x="16835226" y="6366816"/>
                  <a:ext cx="1014983" cy="10149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Shape 2772">
                  <a:extLst>
                    <a:ext uri="{FF2B5EF4-FFF2-40B4-BE49-F238E27FC236}">
                      <a16:creationId xmlns:a16="http://schemas.microsoft.com/office/drawing/2014/main" id="{851EED93-3BB9-C542-BB50-EB242D8CD618}"/>
                    </a:ext>
                  </a:extLst>
                </p:cNvPr>
                <p:cNvSpPr/>
                <p:nvPr/>
              </p:nvSpPr>
              <p:spPr>
                <a:xfrm>
                  <a:off x="17094514" y="6650759"/>
                  <a:ext cx="496407" cy="496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18" y="2945"/>
                      </a:moveTo>
                      <a:lnTo>
                        <a:pt x="982" y="2945"/>
                      </a:lnTo>
                      <a:lnTo>
                        <a:pt x="982" y="1964"/>
                      </a:lnTo>
                      <a:lnTo>
                        <a:pt x="20618" y="1964"/>
                      </a:lnTo>
                      <a:cubicBezTo>
                        <a:pt x="20618" y="1964"/>
                        <a:pt x="20618" y="2945"/>
                        <a:pt x="20618" y="2945"/>
                      </a:cubicBezTo>
                      <a:close/>
                      <a:moveTo>
                        <a:pt x="19636" y="15709"/>
                      </a:moveTo>
                      <a:lnTo>
                        <a:pt x="1964" y="15709"/>
                      </a:lnTo>
                      <a:lnTo>
                        <a:pt x="1964" y="3927"/>
                      </a:lnTo>
                      <a:lnTo>
                        <a:pt x="19636" y="3927"/>
                      </a:lnTo>
                      <a:cubicBezTo>
                        <a:pt x="19636" y="3927"/>
                        <a:pt x="19636" y="15709"/>
                        <a:pt x="19636" y="15709"/>
                      </a:cubicBezTo>
                      <a:close/>
                      <a:moveTo>
                        <a:pt x="20618" y="982"/>
                      </a:moveTo>
                      <a:lnTo>
                        <a:pt x="11782" y="982"/>
                      </a:lnTo>
                      <a:cubicBezTo>
                        <a:pt x="11782" y="440"/>
                        <a:pt x="11342" y="0"/>
                        <a:pt x="10800" y="0"/>
                      </a:cubicBezTo>
                      <a:cubicBezTo>
                        <a:pt x="10258" y="0"/>
                        <a:pt x="9818" y="440"/>
                        <a:pt x="9818" y="982"/>
                      </a:cubicBezTo>
                      <a:lnTo>
                        <a:pt x="982" y="982"/>
                      </a:lnTo>
                      <a:cubicBezTo>
                        <a:pt x="440" y="982"/>
                        <a:pt x="0" y="1422"/>
                        <a:pt x="0" y="1964"/>
                      </a:cubicBezTo>
                      <a:lnTo>
                        <a:pt x="0" y="2945"/>
                      </a:lnTo>
                      <a:cubicBezTo>
                        <a:pt x="0" y="3488"/>
                        <a:pt x="440" y="3927"/>
                        <a:pt x="982" y="3927"/>
                      </a:cubicBezTo>
                      <a:lnTo>
                        <a:pt x="982" y="15709"/>
                      </a:lnTo>
                      <a:cubicBezTo>
                        <a:pt x="982" y="16252"/>
                        <a:pt x="1422" y="16691"/>
                        <a:pt x="1964" y="16691"/>
                      </a:cubicBezTo>
                      <a:lnTo>
                        <a:pt x="10309" y="16691"/>
                      </a:lnTo>
                      <a:lnTo>
                        <a:pt x="10309" y="17960"/>
                      </a:lnTo>
                      <a:lnTo>
                        <a:pt x="7507" y="20762"/>
                      </a:lnTo>
                      <a:cubicBezTo>
                        <a:pt x="7419" y="20851"/>
                        <a:pt x="7364" y="20974"/>
                        <a:pt x="7364" y="21109"/>
                      </a:cubicBezTo>
                      <a:cubicBezTo>
                        <a:pt x="7364" y="21380"/>
                        <a:pt x="7584" y="21600"/>
                        <a:pt x="7855" y="21600"/>
                      </a:cubicBezTo>
                      <a:cubicBezTo>
                        <a:pt x="7990" y="21600"/>
                        <a:pt x="8113" y="21545"/>
                        <a:pt x="8202" y="21456"/>
                      </a:cubicBezTo>
                      <a:lnTo>
                        <a:pt x="10800" y="18858"/>
                      </a:lnTo>
                      <a:lnTo>
                        <a:pt x="13398" y="21456"/>
                      </a:lnTo>
                      <a:cubicBezTo>
                        <a:pt x="13487" y="21545"/>
                        <a:pt x="13610" y="21600"/>
                        <a:pt x="13745" y="21600"/>
                      </a:cubicBezTo>
                      <a:cubicBezTo>
                        <a:pt x="14016" y="21600"/>
                        <a:pt x="14236" y="21380"/>
                        <a:pt x="14236" y="21109"/>
                      </a:cubicBezTo>
                      <a:cubicBezTo>
                        <a:pt x="14236" y="20974"/>
                        <a:pt x="14181" y="20851"/>
                        <a:pt x="14093" y="20762"/>
                      </a:cubicBezTo>
                      <a:lnTo>
                        <a:pt x="11291" y="17960"/>
                      </a:lnTo>
                      <a:lnTo>
                        <a:pt x="11291" y="16691"/>
                      </a:lnTo>
                      <a:lnTo>
                        <a:pt x="19636" y="16691"/>
                      </a:lnTo>
                      <a:cubicBezTo>
                        <a:pt x="20178" y="16691"/>
                        <a:pt x="20618" y="16252"/>
                        <a:pt x="20618" y="15709"/>
                      </a:cubicBezTo>
                      <a:lnTo>
                        <a:pt x="20618" y="3927"/>
                      </a:lnTo>
                      <a:cubicBezTo>
                        <a:pt x="21160" y="3927"/>
                        <a:pt x="21600" y="3488"/>
                        <a:pt x="21600" y="2945"/>
                      </a:cubicBezTo>
                      <a:lnTo>
                        <a:pt x="21600" y="1964"/>
                      </a:lnTo>
                      <a:cubicBezTo>
                        <a:pt x="21600" y="1422"/>
                        <a:pt x="21160" y="982"/>
                        <a:pt x="20618" y="982"/>
                      </a:cubicBezTo>
                      <a:moveTo>
                        <a:pt x="12273" y="12764"/>
                      </a:moveTo>
                      <a:lnTo>
                        <a:pt x="17182" y="12764"/>
                      </a:lnTo>
                      <a:cubicBezTo>
                        <a:pt x="17453" y="12764"/>
                        <a:pt x="17673" y="12544"/>
                        <a:pt x="17673" y="12273"/>
                      </a:cubicBezTo>
                      <a:cubicBezTo>
                        <a:pt x="17673" y="12002"/>
                        <a:pt x="17453" y="11782"/>
                        <a:pt x="17182" y="11782"/>
                      </a:cubicBezTo>
                      <a:lnTo>
                        <a:pt x="12273" y="11782"/>
                      </a:lnTo>
                      <a:cubicBezTo>
                        <a:pt x="12002" y="11782"/>
                        <a:pt x="11782" y="12002"/>
                        <a:pt x="11782" y="12273"/>
                      </a:cubicBezTo>
                      <a:cubicBezTo>
                        <a:pt x="11782" y="12544"/>
                        <a:pt x="12002" y="12764"/>
                        <a:pt x="12273" y="12764"/>
                      </a:cubicBezTo>
                      <a:moveTo>
                        <a:pt x="4909" y="6873"/>
                      </a:moveTo>
                      <a:lnTo>
                        <a:pt x="8836" y="6873"/>
                      </a:lnTo>
                      <a:lnTo>
                        <a:pt x="8836" y="11782"/>
                      </a:lnTo>
                      <a:lnTo>
                        <a:pt x="4909" y="11782"/>
                      </a:lnTo>
                      <a:cubicBezTo>
                        <a:pt x="4909" y="11782"/>
                        <a:pt x="4909" y="6873"/>
                        <a:pt x="4909" y="6873"/>
                      </a:cubicBezTo>
                      <a:close/>
                      <a:moveTo>
                        <a:pt x="4909" y="12764"/>
                      </a:moveTo>
                      <a:lnTo>
                        <a:pt x="8836" y="12764"/>
                      </a:lnTo>
                      <a:cubicBezTo>
                        <a:pt x="9378" y="12764"/>
                        <a:pt x="9818" y="12325"/>
                        <a:pt x="9818" y="11782"/>
                      </a:cubicBezTo>
                      <a:lnTo>
                        <a:pt x="9818" y="6873"/>
                      </a:lnTo>
                      <a:cubicBezTo>
                        <a:pt x="9818" y="6331"/>
                        <a:pt x="9378" y="5891"/>
                        <a:pt x="8836" y="5891"/>
                      </a:cubicBezTo>
                      <a:lnTo>
                        <a:pt x="4909" y="5891"/>
                      </a:lnTo>
                      <a:cubicBezTo>
                        <a:pt x="4367" y="5891"/>
                        <a:pt x="3927" y="6331"/>
                        <a:pt x="3927" y="6873"/>
                      </a:cubicBezTo>
                      <a:lnTo>
                        <a:pt x="3927" y="11782"/>
                      </a:lnTo>
                      <a:cubicBezTo>
                        <a:pt x="3927" y="12325"/>
                        <a:pt x="4367" y="12764"/>
                        <a:pt x="4909" y="12764"/>
                      </a:cubicBezTo>
                      <a:moveTo>
                        <a:pt x="12273" y="10800"/>
                      </a:moveTo>
                      <a:lnTo>
                        <a:pt x="14236" y="10800"/>
                      </a:lnTo>
                      <a:cubicBezTo>
                        <a:pt x="14507" y="10800"/>
                        <a:pt x="14727" y="10580"/>
                        <a:pt x="14727" y="10309"/>
                      </a:cubicBezTo>
                      <a:cubicBezTo>
                        <a:pt x="14727" y="10038"/>
                        <a:pt x="14507" y="9818"/>
                        <a:pt x="14236" y="9818"/>
                      </a:cubicBezTo>
                      <a:lnTo>
                        <a:pt x="12273" y="9818"/>
                      </a:lnTo>
                      <a:cubicBezTo>
                        <a:pt x="12002" y="9818"/>
                        <a:pt x="11782" y="10038"/>
                        <a:pt x="11782" y="10309"/>
                      </a:cubicBezTo>
                      <a:cubicBezTo>
                        <a:pt x="11782" y="10580"/>
                        <a:pt x="12002" y="10800"/>
                        <a:pt x="12273" y="10800"/>
                      </a:cubicBezTo>
                      <a:moveTo>
                        <a:pt x="12273" y="6873"/>
                      </a:moveTo>
                      <a:lnTo>
                        <a:pt x="15218" y="6873"/>
                      </a:lnTo>
                      <a:cubicBezTo>
                        <a:pt x="15489" y="6873"/>
                        <a:pt x="15709" y="6653"/>
                        <a:pt x="15709" y="6382"/>
                      </a:cubicBezTo>
                      <a:cubicBezTo>
                        <a:pt x="15709" y="6111"/>
                        <a:pt x="15489" y="5891"/>
                        <a:pt x="15218" y="5891"/>
                      </a:cubicBezTo>
                      <a:lnTo>
                        <a:pt x="12273" y="5891"/>
                      </a:lnTo>
                      <a:cubicBezTo>
                        <a:pt x="12002" y="5891"/>
                        <a:pt x="11782" y="6111"/>
                        <a:pt x="11782" y="6382"/>
                      </a:cubicBezTo>
                      <a:cubicBezTo>
                        <a:pt x="11782" y="6653"/>
                        <a:pt x="12002" y="6873"/>
                        <a:pt x="12273" y="6873"/>
                      </a:cubicBezTo>
                      <a:moveTo>
                        <a:pt x="12273" y="8836"/>
                      </a:moveTo>
                      <a:lnTo>
                        <a:pt x="17182" y="8836"/>
                      </a:lnTo>
                      <a:cubicBezTo>
                        <a:pt x="17453" y="8836"/>
                        <a:pt x="17673" y="8617"/>
                        <a:pt x="17673" y="8345"/>
                      </a:cubicBezTo>
                      <a:cubicBezTo>
                        <a:pt x="17673" y="8075"/>
                        <a:pt x="17453" y="7855"/>
                        <a:pt x="17182" y="7855"/>
                      </a:cubicBezTo>
                      <a:lnTo>
                        <a:pt x="12273" y="7855"/>
                      </a:lnTo>
                      <a:cubicBezTo>
                        <a:pt x="12002" y="7855"/>
                        <a:pt x="11782" y="8075"/>
                        <a:pt x="11782" y="8345"/>
                      </a:cubicBezTo>
                      <a:cubicBezTo>
                        <a:pt x="11782" y="8617"/>
                        <a:pt x="12002" y="8836"/>
                        <a:pt x="12273" y="8836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noFill/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3B88B83-5CCE-5041-AE39-F34095DEDCE7}"/>
                </a:ext>
              </a:extLst>
            </p:cNvPr>
            <p:cNvGrpSpPr/>
            <p:nvPr/>
          </p:nvGrpSpPr>
          <p:grpSpPr>
            <a:xfrm>
              <a:off x="16814718" y="9306451"/>
              <a:ext cx="5946289" cy="1951352"/>
              <a:chOff x="16814718" y="9306451"/>
              <a:chExt cx="5946289" cy="1951352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6B96A98-46F0-984B-B907-F06BEF5AFDB0}"/>
                  </a:ext>
                </a:extLst>
              </p:cNvPr>
              <p:cNvGrpSpPr/>
              <p:nvPr/>
            </p:nvGrpSpPr>
            <p:grpSpPr>
              <a:xfrm>
                <a:off x="16814718" y="9306451"/>
                <a:ext cx="4833461" cy="1951352"/>
                <a:chOff x="17915217" y="10110057"/>
                <a:chExt cx="4833461" cy="1951352"/>
              </a:xfrm>
            </p:grpSpPr>
            <p:sp>
              <p:nvSpPr>
                <p:cNvPr id="81" name="Subtitle 2">
                  <a:extLst>
                    <a:ext uri="{FF2B5EF4-FFF2-40B4-BE49-F238E27FC236}">
                      <a16:creationId xmlns:a16="http://schemas.microsoft.com/office/drawing/2014/main" id="{856431D9-2328-144A-AB5F-92917465B0C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7915218" y="10800411"/>
                  <a:ext cx="4833460" cy="1260998"/>
                </a:xfrm>
                <a:prstGeom prst="rect">
                  <a:avLst/>
                </a:prstGeom>
              </p:spPr>
              <p:txBody>
                <a:bodyPr vert="horz" wrap="square" lIns="217433" tIns="108718" rIns="217433" bIns="108718" rtlCol="0">
                  <a:spAutoFit/>
                </a:bodyPr>
                <a:lstStyle>
                  <a:lvl1pPr marL="0" indent="0" algn="ctr" defTabSz="1087636" rtl="0" eaLnBrk="1" latinLnBrk="0" hangingPunct="1">
                    <a:lnSpc>
                      <a:spcPct val="120000"/>
                    </a:lnSpc>
                    <a:spcBef>
                      <a:spcPct val="20000"/>
                    </a:spcBef>
                    <a:buFont typeface="Arial"/>
                    <a:buNone/>
                    <a:defRPr sz="2400" kern="1200">
                      <a:solidFill>
                        <a:schemeClr val="tx2"/>
                      </a:solidFill>
                      <a:latin typeface="Open Sans Light"/>
                      <a:ea typeface="+mn-ea"/>
                      <a:cs typeface="Open Sans Light"/>
                    </a:defRPr>
                  </a:lvl1pPr>
                  <a:lvl2pPr marL="108763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2pPr>
                  <a:lvl3pPr marL="2175271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3pPr>
                  <a:lvl4pPr marL="3262912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4pPr>
                  <a:lvl5pPr marL="4350546" indent="0" algn="ctr" defTabSz="1087636" rtl="0" eaLnBrk="1" latinLnBrk="0" hangingPunct="1">
                    <a:lnSpc>
                      <a:spcPct val="130000"/>
                    </a:lnSpc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>
                          <a:tint val="75000"/>
                        </a:schemeClr>
                      </a:solidFill>
                      <a:latin typeface="Open Sans"/>
                      <a:ea typeface="+mn-ea"/>
                      <a:cs typeface="Open Sans"/>
                    </a:defRPr>
                  </a:lvl5pPr>
                  <a:lvl6pPr marL="5438184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6525820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7613455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8701091" indent="0" algn="ctr" defTabSz="1087636" rtl="0" eaLnBrk="1" latinLnBrk="0" hangingPunct="1">
                    <a:spcBef>
                      <a:spcPct val="20000"/>
                    </a:spcBef>
                    <a:buFont typeface="Arial"/>
                    <a:buNone/>
                    <a:defRPr sz="48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>
                    <a:lnSpc>
                      <a:spcPts val="4299"/>
                    </a:lnSpc>
                  </a:pPr>
                  <a:r>
                    <a:rPr lang="en-US" sz="2800" dirty="0">
                      <a:solidFill>
                        <a:schemeClr val="tx1"/>
                      </a:solidFill>
                      <a:latin typeface="Lato Light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Refers to a good or service being offered by a company.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4D0C806A-12ED-2646-8C42-CA15C1A06CF0}"/>
                    </a:ext>
                  </a:extLst>
                </p:cNvPr>
                <p:cNvSpPr/>
                <p:nvPr/>
              </p:nvSpPr>
              <p:spPr>
                <a:xfrm>
                  <a:off x="17915217" y="10110057"/>
                  <a:ext cx="4703355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n-US" dirty="0">
                      <a:solidFill>
                        <a:schemeClr val="tx2"/>
                      </a:solidFill>
                      <a:latin typeface="Cambria" panose="02040503050406030204" pitchFamily="18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Element Four</a:t>
                  </a:r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58A73FF-BA79-0C44-BB46-2CA951F3676D}"/>
                  </a:ext>
                </a:extLst>
              </p:cNvPr>
              <p:cNvGrpSpPr/>
              <p:nvPr/>
            </p:nvGrpSpPr>
            <p:grpSpPr>
              <a:xfrm>
                <a:off x="21746024" y="9722376"/>
                <a:ext cx="1014983" cy="1014975"/>
                <a:chOff x="16835226" y="10525982"/>
                <a:chExt cx="1014983" cy="1014975"/>
              </a:xfrm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B98D1C49-6197-F645-9298-D786EB388D44}"/>
                    </a:ext>
                  </a:extLst>
                </p:cNvPr>
                <p:cNvSpPr/>
                <p:nvPr/>
              </p:nvSpPr>
              <p:spPr>
                <a:xfrm>
                  <a:off x="16835226" y="10525982"/>
                  <a:ext cx="1014983" cy="101497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Shape 2934">
                  <a:extLst>
                    <a:ext uri="{FF2B5EF4-FFF2-40B4-BE49-F238E27FC236}">
                      <a16:creationId xmlns:a16="http://schemas.microsoft.com/office/drawing/2014/main" id="{744B0D96-C276-E842-8418-5818526F8996}"/>
                    </a:ext>
                  </a:extLst>
                </p:cNvPr>
                <p:cNvSpPr/>
                <p:nvPr/>
              </p:nvSpPr>
              <p:spPr>
                <a:xfrm>
                  <a:off x="17172884" y="10809533"/>
                  <a:ext cx="361025" cy="4964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10800"/>
                      </a:moveTo>
                      <a:cubicBezTo>
                        <a:pt x="8563" y="10800"/>
                        <a:pt x="6750" y="9481"/>
                        <a:pt x="6750" y="7855"/>
                      </a:cubicBezTo>
                      <a:cubicBezTo>
                        <a:pt x="6750" y="6228"/>
                        <a:pt x="8563" y="4909"/>
                        <a:pt x="10800" y="4909"/>
                      </a:cubicBezTo>
                      <a:cubicBezTo>
                        <a:pt x="13037" y="4909"/>
                        <a:pt x="14850" y="6228"/>
                        <a:pt x="14850" y="7855"/>
                      </a:cubicBezTo>
                      <a:cubicBezTo>
                        <a:pt x="14850" y="9481"/>
                        <a:pt x="13037" y="10800"/>
                        <a:pt x="10800" y="10800"/>
                      </a:cubicBezTo>
                      <a:moveTo>
                        <a:pt x="10800" y="3927"/>
                      </a:moveTo>
                      <a:cubicBezTo>
                        <a:pt x="7817" y="3927"/>
                        <a:pt x="5400" y="5686"/>
                        <a:pt x="5400" y="7855"/>
                      </a:cubicBezTo>
                      <a:cubicBezTo>
                        <a:pt x="5400" y="10023"/>
                        <a:pt x="7817" y="11782"/>
                        <a:pt x="10800" y="11782"/>
                      </a:cubicBezTo>
                      <a:cubicBezTo>
                        <a:pt x="13783" y="11782"/>
                        <a:pt x="16200" y="10023"/>
                        <a:pt x="16200" y="7855"/>
                      </a:cubicBezTo>
                      <a:cubicBezTo>
                        <a:pt x="16200" y="5686"/>
                        <a:pt x="13783" y="3927"/>
                        <a:pt x="10800" y="3927"/>
                      </a:cubicBezTo>
                      <a:moveTo>
                        <a:pt x="10800" y="20127"/>
                      </a:moveTo>
                      <a:cubicBezTo>
                        <a:pt x="10800" y="20127"/>
                        <a:pt x="1350" y="13745"/>
                        <a:pt x="1350" y="7855"/>
                      </a:cubicBezTo>
                      <a:cubicBezTo>
                        <a:pt x="1350" y="4059"/>
                        <a:pt x="5581" y="982"/>
                        <a:pt x="10800" y="982"/>
                      </a:cubicBezTo>
                      <a:cubicBezTo>
                        <a:pt x="16019" y="982"/>
                        <a:pt x="20250" y="4059"/>
                        <a:pt x="20250" y="7855"/>
                      </a:cubicBezTo>
                      <a:cubicBezTo>
                        <a:pt x="20250" y="13745"/>
                        <a:pt x="10800" y="20127"/>
                        <a:pt x="10800" y="20127"/>
                      </a:cubicBezTo>
                      <a:moveTo>
                        <a:pt x="10800" y="0"/>
                      </a:moveTo>
                      <a:cubicBezTo>
                        <a:pt x="4836" y="0"/>
                        <a:pt x="0" y="3517"/>
                        <a:pt x="0" y="7855"/>
                      </a:cubicBezTo>
                      <a:cubicBezTo>
                        <a:pt x="0" y="14236"/>
                        <a:pt x="10800" y="21600"/>
                        <a:pt x="10800" y="21600"/>
                      </a:cubicBezTo>
                      <a:cubicBezTo>
                        <a:pt x="10800" y="21600"/>
                        <a:pt x="21600" y="14236"/>
                        <a:pt x="21600" y="7855"/>
                      </a:cubicBezTo>
                      <a:cubicBezTo>
                        <a:pt x="21600" y="3517"/>
                        <a:pt x="16764" y="0"/>
                        <a:pt x="10800" y="0"/>
                      </a:cubicBezTo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38090" tIns="38090" rIns="38090" bIns="38090" anchor="ctr"/>
                <a:lstStyle/>
                <a:p>
                  <a:pPr defTabSz="457079">
                    <a:defRPr sz="3000" cap="none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2999"/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27E107E-0AD8-D94D-9128-4DE6CE68F4BE}"/>
              </a:ext>
            </a:extLst>
          </p:cNvPr>
          <p:cNvGrpSpPr/>
          <p:nvPr/>
        </p:nvGrpSpPr>
        <p:grpSpPr>
          <a:xfrm>
            <a:off x="1641756" y="5062269"/>
            <a:ext cx="5914268" cy="5965737"/>
            <a:chOff x="1622778" y="4956774"/>
            <a:chExt cx="5914268" cy="5965737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5DFE8D64-AF7D-2249-963B-7F0AA5F69850}"/>
                </a:ext>
              </a:extLst>
            </p:cNvPr>
            <p:cNvGrpSpPr/>
            <p:nvPr/>
          </p:nvGrpSpPr>
          <p:grpSpPr>
            <a:xfrm>
              <a:off x="1628969" y="4956774"/>
              <a:ext cx="5908077" cy="1951351"/>
              <a:chOff x="1628969" y="5932450"/>
              <a:chExt cx="5908077" cy="1951351"/>
            </a:xfrm>
          </p:grpSpPr>
          <p:sp>
            <p:nvSpPr>
              <p:cNvPr id="98" name="Subtitle 2">
                <a:extLst>
                  <a:ext uri="{FF2B5EF4-FFF2-40B4-BE49-F238E27FC236}">
                    <a16:creationId xmlns:a16="http://schemas.microsoft.com/office/drawing/2014/main" id="{9F612F93-1E5D-7D40-93DA-0DDC1D943D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3586" y="6622803"/>
                <a:ext cx="4828924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2960F95D-AAD0-954C-9CA1-40D77AC525D3}"/>
                  </a:ext>
                </a:extLst>
              </p:cNvPr>
              <p:cNvSpPr/>
              <p:nvPr/>
            </p:nvSpPr>
            <p:spPr>
              <a:xfrm>
                <a:off x="2833691" y="5932450"/>
                <a:ext cx="4703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Element One</a:t>
                </a: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3A06279-F500-A34D-8051-8BDF82716E7A}"/>
                  </a:ext>
                </a:extLst>
              </p:cNvPr>
              <p:cNvSpPr/>
              <p:nvPr/>
            </p:nvSpPr>
            <p:spPr>
              <a:xfrm>
                <a:off x="1628969" y="6366816"/>
                <a:ext cx="1014983" cy="10149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Shape 2624">
                <a:extLst>
                  <a:ext uri="{FF2B5EF4-FFF2-40B4-BE49-F238E27FC236}">
                    <a16:creationId xmlns:a16="http://schemas.microsoft.com/office/drawing/2014/main" id="{F0DD4F07-9DD1-BD42-85A6-AA6FD7BDE34B}"/>
                  </a:ext>
                </a:extLst>
              </p:cNvPr>
              <p:cNvSpPr/>
              <p:nvPr/>
            </p:nvSpPr>
            <p:spPr>
              <a:xfrm>
                <a:off x="1888256" y="6626099"/>
                <a:ext cx="496408" cy="496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" y="6873"/>
                    </a:moveTo>
                    <a:lnTo>
                      <a:pt x="20618" y="6873"/>
                    </a:lnTo>
                    <a:lnTo>
                      <a:pt x="20618" y="7855"/>
                    </a:lnTo>
                    <a:lnTo>
                      <a:pt x="982" y="7855"/>
                    </a:lnTo>
                    <a:cubicBezTo>
                      <a:pt x="982" y="7855"/>
                      <a:pt x="982" y="6873"/>
                      <a:pt x="982" y="6873"/>
                    </a:cubicBezTo>
                    <a:close/>
                    <a:moveTo>
                      <a:pt x="16691" y="8836"/>
                    </a:moveTo>
                    <a:lnTo>
                      <a:pt x="18655" y="8836"/>
                    </a:lnTo>
                    <a:lnTo>
                      <a:pt x="18655" y="17673"/>
                    </a:lnTo>
                    <a:lnTo>
                      <a:pt x="16691" y="17673"/>
                    </a:lnTo>
                    <a:cubicBezTo>
                      <a:pt x="16691" y="17673"/>
                      <a:pt x="16691" y="8836"/>
                      <a:pt x="16691" y="8836"/>
                    </a:cubicBezTo>
                    <a:close/>
                    <a:moveTo>
                      <a:pt x="13745" y="8836"/>
                    </a:moveTo>
                    <a:lnTo>
                      <a:pt x="15709" y="8836"/>
                    </a:lnTo>
                    <a:lnTo>
                      <a:pt x="15709" y="17673"/>
                    </a:lnTo>
                    <a:lnTo>
                      <a:pt x="13745" y="17673"/>
                    </a:lnTo>
                    <a:cubicBezTo>
                      <a:pt x="13745" y="17673"/>
                      <a:pt x="13745" y="8836"/>
                      <a:pt x="13745" y="8836"/>
                    </a:cubicBezTo>
                    <a:close/>
                    <a:moveTo>
                      <a:pt x="8836" y="8836"/>
                    </a:moveTo>
                    <a:lnTo>
                      <a:pt x="12764" y="8836"/>
                    </a:lnTo>
                    <a:lnTo>
                      <a:pt x="12764" y="17673"/>
                    </a:lnTo>
                    <a:lnTo>
                      <a:pt x="8836" y="17673"/>
                    </a:lnTo>
                    <a:cubicBezTo>
                      <a:pt x="8836" y="17673"/>
                      <a:pt x="8836" y="8836"/>
                      <a:pt x="8836" y="8836"/>
                    </a:cubicBezTo>
                    <a:close/>
                    <a:moveTo>
                      <a:pt x="5891" y="8836"/>
                    </a:moveTo>
                    <a:lnTo>
                      <a:pt x="7855" y="8836"/>
                    </a:lnTo>
                    <a:lnTo>
                      <a:pt x="7855" y="17673"/>
                    </a:lnTo>
                    <a:lnTo>
                      <a:pt x="5891" y="17673"/>
                    </a:lnTo>
                    <a:cubicBezTo>
                      <a:pt x="5891" y="17673"/>
                      <a:pt x="5891" y="8836"/>
                      <a:pt x="5891" y="8836"/>
                    </a:cubicBezTo>
                    <a:close/>
                    <a:moveTo>
                      <a:pt x="2945" y="8836"/>
                    </a:moveTo>
                    <a:lnTo>
                      <a:pt x="4909" y="8836"/>
                    </a:lnTo>
                    <a:lnTo>
                      <a:pt x="4909" y="17673"/>
                    </a:lnTo>
                    <a:lnTo>
                      <a:pt x="2945" y="17673"/>
                    </a:lnTo>
                    <a:cubicBezTo>
                      <a:pt x="2945" y="17673"/>
                      <a:pt x="2945" y="8836"/>
                      <a:pt x="2945" y="8836"/>
                    </a:cubicBezTo>
                    <a:close/>
                    <a:moveTo>
                      <a:pt x="19773" y="18655"/>
                    </a:moveTo>
                    <a:lnTo>
                      <a:pt x="20428" y="20618"/>
                    </a:lnTo>
                    <a:lnTo>
                      <a:pt x="1172" y="20618"/>
                    </a:lnTo>
                    <a:lnTo>
                      <a:pt x="1827" y="18655"/>
                    </a:lnTo>
                    <a:cubicBezTo>
                      <a:pt x="1827" y="18655"/>
                      <a:pt x="19773" y="18655"/>
                      <a:pt x="19773" y="18655"/>
                    </a:cubicBezTo>
                    <a:close/>
                    <a:moveTo>
                      <a:pt x="10800" y="1056"/>
                    </a:moveTo>
                    <a:lnTo>
                      <a:pt x="19261" y="5891"/>
                    </a:lnTo>
                    <a:lnTo>
                      <a:pt x="2339" y="5891"/>
                    </a:lnTo>
                    <a:cubicBezTo>
                      <a:pt x="2339" y="5891"/>
                      <a:pt x="10800" y="1056"/>
                      <a:pt x="10800" y="1056"/>
                    </a:cubicBezTo>
                    <a:close/>
                    <a:moveTo>
                      <a:pt x="21109" y="8836"/>
                    </a:moveTo>
                    <a:cubicBezTo>
                      <a:pt x="21380" y="8836"/>
                      <a:pt x="21600" y="8617"/>
                      <a:pt x="21600" y="8345"/>
                    </a:cubicBezTo>
                    <a:lnTo>
                      <a:pt x="21600" y="6382"/>
                    </a:lnTo>
                    <a:cubicBezTo>
                      <a:pt x="21600" y="6200"/>
                      <a:pt x="21496" y="6047"/>
                      <a:pt x="21349" y="5963"/>
                    </a:cubicBezTo>
                    <a:lnTo>
                      <a:pt x="21353" y="5956"/>
                    </a:lnTo>
                    <a:lnTo>
                      <a:pt x="11044" y="65"/>
                    </a:lnTo>
                    <a:lnTo>
                      <a:pt x="11040" y="72"/>
                    </a:lnTo>
                    <a:cubicBezTo>
                      <a:pt x="10968" y="30"/>
                      <a:pt x="10889" y="0"/>
                      <a:pt x="10800" y="0"/>
                    </a:cubicBezTo>
                    <a:cubicBezTo>
                      <a:pt x="10711" y="0"/>
                      <a:pt x="10632" y="30"/>
                      <a:pt x="10560" y="72"/>
                    </a:cubicBezTo>
                    <a:lnTo>
                      <a:pt x="10556" y="65"/>
                    </a:lnTo>
                    <a:lnTo>
                      <a:pt x="247" y="5956"/>
                    </a:lnTo>
                    <a:lnTo>
                      <a:pt x="251" y="5963"/>
                    </a:lnTo>
                    <a:cubicBezTo>
                      <a:pt x="104" y="6047"/>
                      <a:pt x="0" y="6200"/>
                      <a:pt x="0" y="6382"/>
                    </a:cubicBezTo>
                    <a:lnTo>
                      <a:pt x="0" y="8345"/>
                    </a:lnTo>
                    <a:cubicBezTo>
                      <a:pt x="0" y="8617"/>
                      <a:pt x="220" y="8836"/>
                      <a:pt x="491" y="8836"/>
                    </a:cubicBezTo>
                    <a:lnTo>
                      <a:pt x="1964" y="8836"/>
                    </a:lnTo>
                    <a:lnTo>
                      <a:pt x="1964" y="17673"/>
                    </a:lnTo>
                    <a:lnTo>
                      <a:pt x="1473" y="17673"/>
                    </a:lnTo>
                    <a:cubicBezTo>
                      <a:pt x="1256" y="17673"/>
                      <a:pt x="1078" y="17816"/>
                      <a:pt x="1013" y="18010"/>
                    </a:cubicBezTo>
                    <a:lnTo>
                      <a:pt x="1007" y="18009"/>
                    </a:lnTo>
                    <a:lnTo>
                      <a:pt x="25" y="20954"/>
                    </a:lnTo>
                    <a:lnTo>
                      <a:pt x="31" y="20955"/>
                    </a:lnTo>
                    <a:cubicBezTo>
                      <a:pt x="14" y="21005"/>
                      <a:pt x="0" y="21055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81"/>
                      <a:pt x="21600" y="21109"/>
                    </a:cubicBezTo>
                    <a:cubicBezTo>
                      <a:pt x="21600" y="21055"/>
                      <a:pt x="21586" y="21005"/>
                      <a:pt x="21569" y="20955"/>
                    </a:cubicBezTo>
                    <a:lnTo>
                      <a:pt x="21575" y="20954"/>
                    </a:lnTo>
                    <a:lnTo>
                      <a:pt x="20593" y="18009"/>
                    </a:lnTo>
                    <a:lnTo>
                      <a:pt x="20587" y="18010"/>
                    </a:lnTo>
                    <a:cubicBezTo>
                      <a:pt x="20522" y="17816"/>
                      <a:pt x="20344" y="17673"/>
                      <a:pt x="20127" y="17673"/>
                    </a:cubicBezTo>
                    <a:lnTo>
                      <a:pt x="19636" y="17673"/>
                    </a:lnTo>
                    <a:lnTo>
                      <a:pt x="19636" y="8836"/>
                    </a:lnTo>
                    <a:cubicBezTo>
                      <a:pt x="19636" y="8836"/>
                      <a:pt x="21109" y="8836"/>
                      <a:pt x="21109" y="88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E6ADEF0-EC44-FF42-82B3-1111B642B0E6}"/>
                </a:ext>
              </a:extLst>
            </p:cNvPr>
            <p:cNvGrpSpPr/>
            <p:nvPr/>
          </p:nvGrpSpPr>
          <p:grpSpPr>
            <a:xfrm>
              <a:off x="1622778" y="8971159"/>
              <a:ext cx="5884368" cy="1951352"/>
              <a:chOff x="1522573" y="10433222"/>
              <a:chExt cx="5884368" cy="1951352"/>
            </a:xfrm>
          </p:grpSpPr>
          <p:sp>
            <p:nvSpPr>
              <p:cNvPr id="94" name="Subtitle 2">
                <a:extLst>
                  <a:ext uri="{FF2B5EF4-FFF2-40B4-BE49-F238E27FC236}">
                    <a16:creationId xmlns:a16="http://schemas.microsoft.com/office/drawing/2014/main" id="{87C03955-6A84-A645-8937-D20FBBA000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3481" y="11123576"/>
                <a:ext cx="4833460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1D64D75-3C99-3A44-AB45-B1F86775D7C6}"/>
                  </a:ext>
                </a:extLst>
              </p:cNvPr>
              <p:cNvSpPr/>
              <p:nvPr/>
            </p:nvSpPr>
            <p:spPr>
              <a:xfrm>
                <a:off x="2703586" y="10433222"/>
                <a:ext cx="47033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Element Two</a:t>
                </a: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32CD0C6-097C-6E4B-8FB2-9338A38E18FF}"/>
                  </a:ext>
                </a:extLst>
              </p:cNvPr>
              <p:cNvSpPr/>
              <p:nvPr/>
            </p:nvSpPr>
            <p:spPr>
              <a:xfrm>
                <a:off x="1522573" y="10849147"/>
                <a:ext cx="1014983" cy="10149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Shape 2546">
                <a:extLst>
                  <a:ext uri="{FF2B5EF4-FFF2-40B4-BE49-F238E27FC236}">
                    <a16:creationId xmlns:a16="http://schemas.microsoft.com/office/drawing/2014/main" id="{B97DD819-CD71-6646-AA93-666CE52E798D}"/>
                  </a:ext>
                </a:extLst>
              </p:cNvPr>
              <p:cNvSpPr/>
              <p:nvPr/>
            </p:nvSpPr>
            <p:spPr>
              <a:xfrm>
                <a:off x="1752372" y="11128500"/>
                <a:ext cx="550880" cy="45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84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77EAD-199A-7A4A-9875-3523174822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96A9E79-1917-B742-A061-AC423B35AFB9}"/>
              </a:ext>
            </a:extLst>
          </p:cNvPr>
          <p:cNvGrpSpPr/>
          <p:nvPr/>
        </p:nvGrpSpPr>
        <p:grpSpPr>
          <a:xfrm rot="10800000">
            <a:off x="-4" y="0"/>
            <a:ext cx="24377651" cy="13735333"/>
            <a:chOff x="0" y="0"/>
            <a:chExt cx="12007517" cy="1373533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AA329F-16F0-7C4D-98E7-661AEC8C7981}"/>
                </a:ext>
              </a:extLst>
            </p:cNvPr>
            <p:cNvSpPr/>
            <p:nvPr/>
          </p:nvSpPr>
          <p:spPr>
            <a:xfrm>
              <a:off x="0" y="0"/>
              <a:ext cx="12007517" cy="13735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EDD308-1C92-B748-9F3F-C19EF271D817}"/>
                </a:ext>
              </a:extLst>
            </p:cNvPr>
            <p:cNvSpPr/>
            <p:nvPr/>
          </p:nvSpPr>
          <p:spPr>
            <a:xfrm>
              <a:off x="1" y="0"/>
              <a:ext cx="12007516" cy="13735333"/>
            </a:xfrm>
            <a:prstGeom prst="rect">
              <a:avLst/>
            </a:prstGeom>
            <a:solidFill>
              <a:schemeClr val="tx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449BFE-D353-2C49-8485-4B9449628E83}"/>
              </a:ext>
            </a:extLst>
          </p:cNvPr>
          <p:cNvGrpSpPr/>
          <p:nvPr/>
        </p:nvGrpSpPr>
        <p:grpSpPr>
          <a:xfrm>
            <a:off x="8616282" y="5458566"/>
            <a:ext cx="7145086" cy="2818200"/>
            <a:chOff x="8616282" y="4714598"/>
            <a:chExt cx="7145086" cy="28182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B409232-6FB7-4147-87A0-F5B15CABF2E6}"/>
                </a:ext>
              </a:extLst>
            </p:cNvPr>
            <p:cNvSpPr txBox="1"/>
            <p:nvPr/>
          </p:nvSpPr>
          <p:spPr>
            <a:xfrm>
              <a:off x="8616282" y="5593806"/>
              <a:ext cx="7145086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0" dirty="0">
                  <a:solidFill>
                    <a:schemeClr val="bg1"/>
                  </a:solidFill>
                  <a:latin typeface="Cambria" panose="02040503050406030204" pitchFamily="18" charset="0"/>
                  <a:ea typeface="Baskerville" panose="02020502070401020303" pitchFamily="18" charset="0"/>
                  <a:cs typeface="Big Caslon Medium" panose="02000603090000020003" pitchFamily="2" charset="-79"/>
                </a:rPr>
                <a:t>About Us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E0FB987-D02D-0C41-B2F3-64C6987101A3}"/>
                </a:ext>
              </a:extLst>
            </p:cNvPr>
            <p:cNvSpPr/>
            <p:nvPr/>
          </p:nvSpPr>
          <p:spPr>
            <a:xfrm>
              <a:off x="9927714" y="4714598"/>
              <a:ext cx="4522212" cy="71293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FBA010-441E-6942-91A2-A15A15966C6C}"/>
                </a:ext>
              </a:extLst>
            </p:cNvPr>
            <p:cNvSpPr txBox="1"/>
            <p:nvPr/>
          </p:nvSpPr>
          <p:spPr>
            <a:xfrm>
              <a:off x="10141629" y="4871012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7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Matrix &amp; Network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26789E6-71CB-0C4A-BE68-72CA8C8A6C2B}"/>
              </a:ext>
            </a:extLst>
          </p:cNvPr>
          <p:cNvGrpSpPr/>
          <p:nvPr/>
        </p:nvGrpSpPr>
        <p:grpSpPr>
          <a:xfrm>
            <a:off x="7336095" y="4018546"/>
            <a:ext cx="9705460" cy="7860218"/>
            <a:chOff x="8688121" y="5580348"/>
            <a:chExt cx="7059064" cy="5716966"/>
          </a:xfrm>
        </p:grpSpPr>
        <p:sp>
          <p:nvSpPr>
            <p:cNvPr id="77" name="Freeform 9359">
              <a:extLst>
                <a:ext uri="{FF2B5EF4-FFF2-40B4-BE49-F238E27FC236}">
                  <a16:creationId xmlns:a16="http://schemas.microsoft.com/office/drawing/2014/main" id="{DD797D0A-84DB-274E-A8F4-388741799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7245" y="6695853"/>
              <a:ext cx="3712547" cy="4026283"/>
            </a:xfrm>
            <a:custGeom>
              <a:avLst/>
              <a:gdLst>
                <a:gd name="T0" fmla="*/ 35688 w 938"/>
                <a:gd name="T1" fmla="*/ 259259 h 1017"/>
                <a:gd name="T2" fmla="*/ 35688 w 938"/>
                <a:gd name="T3" fmla="*/ 259259 h 1017"/>
                <a:gd name="T4" fmla="*/ 41096 w 938"/>
                <a:gd name="T5" fmla="*/ 203729 h 1017"/>
                <a:gd name="T6" fmla="*/ 41096 w 938"/>
                <a:gd name="T7" fmla="*/ 203729 h 1017"/>
                <a:gd name="T8" fmla="*/ 360 w 938"/>
                <a:gd name="T9" fmla="*/ 64184 h 1017"/>
                <a:gd name="T10" fmla="*/ 360 w 938"/>
                <a:gd name="T11" fmla="*/ 64184 h 1017"/>
                <a:gd name="T12" fmla="*/ 101658 w 938"/>
                <a:gd name="T13" fmla="*/ 35337 h 1017"/>
                <a:gd name="T14" fmla="*/ 101658 w 938"/>
                <a:gd name="T15" fmla="*/ 35337 h 1017"/>
                <a:gd name="T16" fmla="*/ 185651 w 938"/>
                <a:gd name="T17" fmla="*/ 23077 h 1017"/>
                <a:gd name="T18" fmla="*/ 185651 w 938"/>
                <a:gd name="T19" fmla="*/ 23077 h 1017"/>
                <a:gd name="T20" fmla="*/ 200431 w 938"/>
                <a:gd name="T21" fmla="*/ 65266 h 1017"/>
                <a:gd name="T22" fmla="*/ 200431 w 938"/>
                <a:gd name="T23" fmla="*/ 65266 h 1017"/>
                <a:gd name="T24" fmla="*/ 231073 w 938"/>
                <a:gd name="T25" fmla="*/ 63102 h 1017"/>
                <a:gd name="T26" fmla="*/ 231073 w 938"/>
                <a:gd name="T27" fmla="*/ 63102 h 1017"/>
                <a:gd name="T28" fmla="*/ 288030 w 938"/>
                <a:gd name="T29" fmla="*/ 63463 h 1017"/>
                <a:gd name="T30" fmla="*/ 288030 w 938"/>
                <a:gd name="T31" fmla="*/ 63463 h 1017"/>
                <a:gd name="T32" fmla="*/ 272169 w 938"/>
                <a:gd name="T33" fmla="*/ 176686 h 1017"/>
                <a:gd name="T34" fmla="*/ 272169 w 938"/>
                <a:gd name="T35" fmla="*/ 176686 h 1017"/>
                <a:gd name="T36" fmla="*/ 306415 w 938"/>
                <a:gd name="T37" fmla="*/ 247360 h 1017"/>
                <a:gd name="T38" fmla="*/ 306415 w 938"/>
                <a:gd name="T39" fmla="*/ 247360 h 1017"/>
                <a:gd name="T40" fmla="*/ 248376 w 938"/>
                <a:gd name="T41" fmla="*/ 316592 h 1017"/>
                <a:gd name="T42" fmla="*/ 248376 w 938"/>
                <a:gd name="T43" fmla="*/ 316592 h 1017"/>
                <a:gd name="T44" fmla="*/ 205478 w 938"/>
                <a:gd name="T45" fmla="*/ 352290 h 1017"/>
                <a:gd name="T46" fmla="*/ 205478 w 938"/>
                <a:gd name="T47" fmla="*/ 352290 h 1017"/>
                <a:gd name="T48" fmla="*/ 170511 w 938"/>
                <a:gd name="T49" fmla="*/ 356617 h 1017"/>
                <a:gd name="T50" fmla="*/ 170511 w 938"/>
                <a:gd name="T51" fmla="*/ 356617 h 1017"/>
                <a:gd name="T52" fmla="*/ 149963 w 938"/>
                <a:gd name="T53" fmla="*/ 277288 h 1017"/>
                <a:gd name="T54" fmla="*/ 149963 w 938"/>
                <a:gd name="T55" fmla="*/ 277288 h 1017"/>
                <a:gd name="T56" fmla="*/ 35688 w 938"/>
                <a:gd name="T57" fmla="*/ 259259 h 10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38" h="1017">
                  <a:moveTo>
                    <a:pt x="99" y="719"/>
                  </a:moveTo>
                  <a:lnTo>
                    <a:pt x="99" y="719"/>
                  </a:lnTo>
                  <a:cubicBezTo>
                    <a:pt x="70" y="667"/>
                    <a:pt x="93" y="613"/>
                    <a:pt x="114" y="565"/>
                  </a:cubicBezTo>
                  <a:cubicBezTo>
                    <a:pt x="182" y="407"/>
                    <a:pt x="0" y="325"/>
                    <a:pt x="1" y="178"/>
                  </a:cubicBezTo>
                  <a:cubicBezTo>
                    <a:pt x="1" y="113"/>
                    <a:pt x="74" y="95"/>
                    <a:pt x="282" y="98"/>
                  </a:cubicBezTo>
                  <a:cubicBezTo>
                    <a:pt x="392" y="99"/>
                    <a:pt x="466" y="0"/>
                    <a:pt x="515" y="64"/>
                  </a:cubicBezTo>
                  <a:cubicBezTo>
                    <a:pt x="536" y="92"/>
                    <a:pt x="551" y="176"/>
                    <a:pt x="556" y="181"/>
                  </a:cubicBezTo>
                  <a:cubicBezTo>
                    <a:pt x="587" y="206"/>
                    <a:pt x="612" y="192"/>
                    <a:pt x="641" y="175"/>
                  </a:cubicBezTo>
                  <a:cubicBezTo>
                    <a:pt x="682" y="153"/>
                    <a:pt x="773" y="114"/>
                    <a:pt x="799" y="176"/>
                  </a:cubicBezTo>
                  <a:cubicBezTo>
                    <a:pt x="822" y="227"/>
                    <a:pt x="750" y="393"/>
                    <a:pt x="755" y="490"/>
                  </a:cubicBezTo>
                  <a:cubicBezTo>
                    <a:pt x="762" y="651"/>
                    <a:pt x="782" y="618"/>
                    <a:pt x="850" y="686"/>
                  </a:cubicBezTo>
                  <a:cubicBezTo>
                    <a:pt x="937" y="773"/>
                    <a:pt x="742" y="849"/>
                    <a:pt x="689" y="878"/>
                  </a:cubicBezTo>
                  <a:cubicBezTo>
                    <a:pt x="641" y="903"/>
                    <a:pt x="615" y="939"/>
                    <a:pt x="570" y="977"/>
                  </a:cubicBezTo>
                  <a:cubicBezTo>
                    <a:pt x="523" y="1016"/>
                    <a:pt x="493" y="1013"/>
                    <a:pt x="473" y="989"/>
                  </a:cubicBezTo>
                  <a:cubicBezTo>
                    <a:pt x="431" y="939"/>
                    <a:pt x="444" y="803"/>
                    <a:pt x="416" y="769"/>
                  </a:cubicBezTo>
                  <a:cubicBezTo>
                    <a:pt x="327" y="662"/>
                    <a:pt x="130" y="773"/>
                    <a:pt x="99" y="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9361">
              <a:extLst>
                <a:ext uri="{FF2B5EF4-FFF2-40B4-BE49-F238E27FC236}">
                  <a16:creationId xmlns:a16="http://schemas.microsoft.com/office/drawing/2014/main" id="{5D89F1DE-7DC6-8943-A3AE-0F3E012D27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12095644" y="5162033"/>
              <a:ext cx="244017" cy="7059064"/>
            </a:xfrm>
            <a:custGeom>
              <a:avLst/>
              <a:gdLst>
                <a:gd name="T0" fmla="*/ 7779 w 60"/>
                <a:gd name="T1" fmla="*/ 620233 h 1784"/>
                <a:gd name="T2" fmla="*/ 13335 w 60"/>
                <a:gd name="T3" fmla="*/ 604376 h 1784"/>
                <a:gd name="T4" fmla="*/ 13335 w 60"/>
                <a:gd name="T5" fmla="*/ 578068 h 1784"/>
                <a:gd name="T6" fmla="*/ 7779 w 60"/>
                <a:gd name="T7" fmla="*/ 561850 h 1784"/>
                <a:gd name="T8" fmla="*/ 7779 w 60"/>
                <a:gd name="T9" fmla="*/ 561850 h 1784"/>
                <a:gd name="T10" fmla="*/ 7779 w 60"/>
                <a:gd name="T11" fmla="*/ 556804 h 1784"/>
                <a:gd name="T12" fmla="*/ 13335 w 60"/>
                <a:gd name="T13" fmla="*/ 541308 h 1784"/>
                <a:gd name="T14" fmla="*/ 13335 w 60"/>
                <a:gd name="T15" fmla="*/ 514639 h 1784"/>
                <a:gd name="T16" fmla="*/ 7779 w 60"/>
                <a:gd name="T17" fmla="*/ 498781 h 1784"/>
                <a:gd name="T18" fmla="*/ 7779 w 60"/>
                <a:gd name="T19" fmla="*/ 498781 h 1784"/>
                <a:gd name="T20" fmla="*/ 7779 w 60"/>
                <a:gd name="T21" fmla="*/ 493736 h 1784"/>
                <a:gd name="T22" fmla="*/ 13335 w 60"/>
                <a:gd name="T23" fmla="*/ 477879 h 1784"/>
                <a:gd name="T24" fmla="*/ 13335 w 60"/>
                <a:gd name="T25" fmla="*/ 450849 h 1784"/>
                <a:gd name="T26" fmla="*/ 7779 w 60"/>
                <a:gd name="T27" fmla="*/ 435713 h 1784"/>
                <a:gd name="T28" fmla="*/ 7779 w 60"/>
                <a:gd name="T29" fmla="*/ 435713 h 1784"/>
                <a:gd name="T30" fmla="*/ 7779 w 60"/>
                <a:gd name="T31" fmla="*/ 430307 h 1784"/>
                <a:gd name="T32" fmla="*/ 13335 w 60"/>
                <a:gd name="T33" fmla="*/ 414090 h 1784"/>
                <a:gd name="T34" fmla="*/ 13335 w 60"/>
                <a:gd name="T35" fmla="*/ 387781 h 1784"/>
                <a:gd name="T36" fmla="*/ 7779 w 60"/>
                <a:gd name="T37" fmla="*/ 371924 h 1784"/>
                <a:gd name="T38" fmla="*/ 7779 w 60"/>
                <a:gd name="T39" fmla="*/ 371924 h 1784"/>
                <a:gd name="T40" fmla="*/ 7779 w 60"/>
                <a:gd name="T41" fmla="*/ 366878 h 1784"/>
                <a:gd name="T42" fmla="*/ 13335 w 60"/>
                <a:gd name="T43" fmla="*/ 350661 h 1784"/>
                <a:gd name="T44" fmla="*/ 13335 w 60"/>
                <a:gd name="T45" fmla="*/ 324352 h 1784"/>
                <a:gd name="T46" fmla="*/ 7779 w 60"/>
                <a:gd name="T47" fmla="*/ 308495 h 1784"/>
                <a:gd name="T48" fmla="*/ 7779 w 60"/>
                <a:gd name="T49" fmla="*/ 308495 h 1784"/>
                <a:gd name="T50" fmla="*/ 7779 w 60"/>
                <a:gd name="T51" fmla="*/ 303089 h 1784"/>
                <a:gd name="T52" fmla="*/ 13335 w 60"/>
                <a:gd name="T53" fmla="*/ 287232 h 1784"/>
                <a:gd name="T54" fmla="*/ 13335 w 60"/>
                <a:gd name="T55" fmla="*/ 261284 h 1784"/>
                <a:gd name="T56" fmla="*/ 7779 w 60"/>
                <a:gd name="T57" fmla="*/ 245066 h 1784"/>
                <a:gd name="T58" fmla="*/ 7779 w 60"/>
                <a:gd name="T59" fmla="*/ 245066 h 1784"/>
                <a:gd name="T60" fmla="*/ 7779 w 60"/>
                <a:gd name="T61" fmla="*/ 239660 h 1784"/>
                <a:gd name="T62" fmla="*/ 13335 w 60"/>
                <a:gd name="T63" fmla="*/ 224163 h 1784"/>
                <a:gd name="T64" fmla="*/ 13335 w 60"/>
                <a:gd name="T65" fmla="*/ 197494 h 1784"/>
                <a:gd name="T66" fmla="*/ 7779 w 60"/>
                <a:gd name="T67" fmla="*/ 181277 h 1784"/>
                <a:gd name="T68" fmla="*/ 7779 w 60"/>
                <a:gd name="T69" fmla="*/ 181277 h 1784"/>
                <a:gd name="T70" fmla="*/ 7779 w 60"/>
                <a:gd name="T71" fmla="*/ 176592 h 1784"/>
                <a:gd name="T72" fmla="*/ 13335 w 60"/>
                <a:gd name="T73" fmla="*/ 160735 h 1784"/>
                <a:gd name="T74" fmla="*/ 13335 w 60"/>
                <a:gd name="T75" fmla="*/ 134066 h 1784"/>
                <a:gd name="T76" fmla="*/ 7779 w 60"/>
                <a:gd name="T77" fmla="*/ 118569 h 1784"/>
                <a:gd name="T78" fmla="*/ 7779 w 60"/>
                <a:gd name="T79" fmla="*/ 118569 h 1784"/>
                <a:gd name="T80" fmla="*/ 7779 w 60"/>
                <a:gd name="T81" fmla="*/ 113163 h 1784"/>
                <a:gd name="T82" fmla="*/ 13335 w 60"/>
                <a:gd name="T83" fmla="*/ 97306 h 1784"/>
                <a:gd name="T84" fmla="*/ 13335 w 60"/>
                <a:gd name="T85" fmla="*/ 70997 h 1784"/>
                <a:gd name="T86" fmla="*/ 7779 w 60"/>
                <a:gd name="T87" fmla="*/ 55140 h 1784"/>
                <a:gd name="T88" fmla="*/ 7779 w 60"/>
                <a:gd name="T89" fmla="*/ 55140 h 1784"/>
                <a:gd name="T90" fmla="*/ 7779 w 60"/>
                <a:gd name="T91" fmla="*/ 49734 h 1784"/>
                <a:gd name="T92" fmla="*/ 13335 w 60"/>
                <a:gd name="T93" fmla="*/ 33877 h 1784"/>
                <a:gd name="T94" fmla="*/ 21855 w 60"/>
                <a:gd name="T95" fmla="*/ 5406 h 1784"/>
                <a:gd name="T96" fmla="*/ 7779 w 60"/>
                <a:gd name="T97" fmla="*/ 18380 h 1784"/>
                <a:gd name="T98" fmla="*/ 10372 w 60"/>
                <a:gd name="T99" fmla="*/ 0 h 1784"/>
                <a:gd name="T100" fmla="*/ 7779 w 60"/>
                <a:gd name="T101" fmla="*/ 633568 h 1784"/>
                <a:gd name="T102" fmla="*/ 21855 w 60"/>
                <a:gd name="T103" fmla="*/ 629243 h 178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" h="1784">
                  <a:moveTo>
                    <a:pt x="21" y="1691"/>
                  </a:moveTo>
                  <a:lnTo>
                    <a:pt x="36" y="1691"/>
                  </a:lnTo>
                  <a:lnTo>
                    <a:pt x="36" y="1721"/>
                  </a:lnTo>
                  <a:lnTo>
                    <a:pt x="21" y="1721"/>
                  </a:lnTo>
                  <a:lnTo>
                    <a:pt x="21" y="1691"/>
                  </a:lnTo>
                  <a:close/>
                  <a:moveTo>
                    <a:pt x="21" y="1648"/>
                  </a:moveTo>
                  <a:lnTo>
                    <a:pt x="36" y="1648"/>
                  </a:lnTo>
                  <a:lnTo>
                    <a:pt x="36" y="1677"/>
                  </a:lnTo>
                  <a:lnTo>
                    <a:pt x="21" y="1677"/>
                  </a:lnTo>
                  <a:lnTo>
                    <a:pt x="21" y="1648"/>
                  </a:lnTo>
                  <a:close/>
                  <a:moveTo>
                    <a:pt x="21" y="1604"/>
                  </a:moveTo>
                  <a:lnTo>
                    <a:pt x="36" y="1604"/>
                  </a:lnTo>
                  <a:lnTo>
                    <a:pt x="36" y="1633"/>
                  </a:lnTo>
                  <a:lnTo>
                    <a:pt x="21" y="1633"/>
                  </a:lnTo>
                  <a:lnTo>
                    <a:pt x="21" y="1604"/>
                  </a:lnTo>
                  <a:close/>
                  <a:moveTo>
                    <a:pt x="21" y="1559"/>
                  </a:moveTo>
                  <a:lnTo>
                    <a:pt x="36" y="1559"/>
                  </a:lnTo>
                  <a:lnTo>
                    <a:pt x="36" y="1589"/>
                  </a:lnTo>
                  <a:lnTo>
                    <a:pt x="21" y="1589"/>
                  </a:lnTo>
                  <a:lnTo>
                    <a:pt x="21" y="1559"/>
                  </a:lnTo>
                  <a:close/>
                  <a:moveTo>
                    <a:pt x="21" y="1517"/>
                  </a:moveTo>
                  <a:lnTo>
                    <a:pt x="36" y="1517"/>
                  </a:lnTo>
                  <a:lnTo>
                    <a:pt x="36" y="1545"/>
                  </a:lnTo>
                  <a:lnTo>
                    <a:pt x="21" y="1545"/>
                  </a:lnTo>
                  <a:lnTo>
                    <a:pt x="21" y="1517"/>
                  </a:lnTo>
                  <a:close/>
                  <a:moveTo>
                    <a:pt x="21" y="1472"/>
                  </a:moveTo>
                  <a:lnTo>
                    <a:pt x="36" y="1472"/>
                  </a:lnTo>
                  <a:lnTo>
                    <a:pt x="36" y="1502"/>
                  </a:lnTo>
                  <a:lnTo>
                    <a:pt x="21" y="1502"/>
                  </a:lnTo>
                  <a:lnTo>
                    <a:pt x="21" y="1472"/>
                  </a:lnTo>
                  <a:close/>
                  <a:moveTo>
                    <a:pt x="21" y="1428"/>
                  </a:moveTo>
                  <a:lnTo>
                    <a:pt x="36" y="1428"/>
                  </a:lnTo>
                  <a:lnTo>
                    <a:pt x="36" y="1457"/>
                  </a:lnTo>
                  <a:lnTo>
                    <a:pt x="21" y="1457"/>
                  </a:lnTo>
                  <a:lnTo>
                    <a:pt x="21" y="1428"/>
                  </a:lnTo>
                  <a:close/>
                  <a:moveTo>
                    <a:pt x="21" y="1384"/>
                  </a:moveTo>
                  <a:lnTo>
                    <a:pt x="36" y="1384"/>
                  </a:lnTo>
                  <a:lnTo>
                    <a:pt x="36" y="1413"/>
                  </a:lnTo>
                  <a:lnTo>
                    <a:pt x="21" y="1413"/>
                  </a:lnTo>
                  <a:lnTo>
                    <a:pt x="21" y="1384"/>
                  </a:lnTo>
                  <a:close/>
                  <a:moveTo>
                    <a:pt x="21" y="1340"/>
                  </a:moveTo>
                  <a:lnTo>
                    <a:pt x="36" y="1340"/>
                  </a:lnTo>
                  <a:lnTo>
                    <a:pt x="36" y="1370"/>
                  </a:lnTo>
                  <a:lnTo>
                    <a:pt x="21" y="1370"/>
                  </a:lnTo>
                  <a:lnTo>
                    <a:pt x="21" y="1340"/>
                  </a:lnTo>
                  <a:close/>
                  <a:moveTo>
                    <a:pt x="21" y="1296"/>
                  </a:moveTo>
                  <a:lnTo>
                    <a:pt x="36" y="1296"/>
                  </a:lnTo>
                  <a:lnTo>
                    <a:pt x="36" y="1326"/>
                  </a:lnTo>
                  <a:lnTo>
                    <a:pt x="21" y="1326"/>
                  </a:lnTo>
                  <a:lnTo>
                    <a:pt x="21" y="1296"/>
                  </a:lnTo>
                  <a:close/>
                  <a:moveTo>
                    <a:pt x="21" y="1251"/>
                  </a:moveTo>
                  <a:lnTo>
                    <a:pt x="36" y="1251"/>
                  </a:lnTo>
                  <a:lnTo>
                    <a:pt x="36" y="1281"/>
                  </a:lnTo>
                  <a:lnTo>
                    <a:pt x="21" y="1281"/>
                  </a:lnTo>
                  <a:lnTo>
                    <a:pt x="21" y="1251"/>
                  </a:lnTo>
                  <a:close/>
                  <a:moveTo>
                    <a:pt x="21" y="1209"/>
                  </a:moveTo>
                  <a:lnTo>
                    <a:pt x="36" y="1209"/>
                  </a:lnTo>
                  <a:lnTo>
                    <a:pt x="36" y="1237"/>
                  </a:lnTo>
                  <a:lnTo>
                    <a:pt x="21" y="1237"/>
                  </a:lnTo>
                  <a:lnTo>
                    <a:pt x="21" y="1209"/>
                  </a:lnTo>
                  <a:close/>
                  <a:moveTo>
                    <a:pt x="21" y="1164"/>
                  </a:moveTo>
                  <a:lnTo>
                    <a:pt x="36" y="1164"/>
                  </a:lnTo>
                  <a:lnTo>
                    <a:pt x="36" y="1194"/>
                  </a:lnTo>
                  <a:lnTo>
                    <a:pt x="21" y="1194"/>
                  </a:lnTo>
                  <a:lnTo>
                    <a:pt x="21" y="1164"/>
                  </a:lnTo>
                  <a:close/>
                  <a:moveTo>
                    <a:pt x="21" y="1120"/>
                  </a:moveTo>
                  <a:lnTo>
                    <a:pt x="36" y="1120"/>
                  </a:lnTo>
                  <a:lnTo>
                    <a:pt x="36" y="1149"/>
                  </a:lnTo>
                  <a:lnTo>
                    <a:pt x="21" y="1149"/>
                  </a:lnTo>
                  <a:lnTo>
                    <a:pt x="21" y="1120"/>
                  </a:lnTo>
                  <a:close/>
                  <a:moveTo>
                    <a:pt x="21" y="1076"/>
                  </a:moveTo>
                  <a:lnTo>
                    <a:pt x="36" y="1076"/>
                  </a:lnTo>
                  <a:lnTo>
                    <a:pt x="36" y="1105"/>
                  </a:lnTo>
                  <a:lnTo>
                    <a:pt x="21" y="1105"/>
                  </a:lnTo>
                  <a:lnTo>
                    <a:pt x="21" y="1076"/>
                  </a:lnTo>
                  <a:close/>
                  <a:moveTo>
                    <a:pt x="21" y="1032"/>
                  </a:moveTo>
                  <a:lnTo>
                    <a:pt x="36" y="1032"/>
                  </a:lnTo>
                  <a:lnTo>
                    <a:pt x="36" y="1062"/>
                  </a:lnTo>
                  <a:lnTo>
                    <a:pt x="21" y="1062"/>
                  </a:lnTo>
                  <a:lnTo>
                    <a:pt x="21" y="1032"/>
                  </a:lnTo>
                  <a:close/>
                  <a:moveTo>
                    <a:pt x="21" y="988"/>
                  </a:moveTo>
                  <a:lnTo>
                    <a:pt x="36" y="988"/>
                  </a:lnTo>
                  <a:lnTo>
                    <a:pt x="36" y="1018"/>
                  </a:lnTo>
                  <a:lnTo>
                    <a:pt x="21" y="1018"/>
                  </a:lnTo>
                  <a:lnTo>
                    <a:pt x="21" y="988"/>
                  </a:lnTo>
                  <a:close/>
                  <a:moveTo>
                    <a:pt x="21" y="944"/>
                  </a:moveTo>
                  <a:lnTo>
                    <a:pt x="36" y="944"/>
                  </a:lnTo>
                  <a:lnTo>
                    <a:pt x="36" y="973"/>
                  </a:lnTo>
                  <a:lnTo>
                    <a:pt x="21" y="973"/>
                  </a:lnTo>
                  <a:lnTo>
                    <a:pt x="21" y="944"/>
                  </a:lnTo>
                  <a:close/>
                  <a:moveTo>
                    <a:pt x="21" y="900"/>
                  </a:moveTo>
                  <a:lnTo>
                    <a:pt x="36" y="900"/>
                  </a:lnTo>
                  <a:lnTo>
                    <a:pt x="36" y="930"/>
                  </a:lnTo>
                  <a:lnTo>
                    <a:pt x="21" y="930"/>
                  </a:lnTo>
                  <a:lnTo>
                    <a:pt x="21" y="900"/>
                  </a:lnTo>
                  <a:close/>
                  <a:moveTo>
                    <a:pt x="21" y="856"/>
                  </a:moveTo>
                  <a:lnTo>
                    <a:pt x="36" y="856"/>
                  </a:lnTo>
                  <a:lnTo>
                    <a:pt x="36" y="885"/>
                  </a:lnTo>
                  <a:lnTo>
                    <a:pt x="21" y="885"/>
                  </a:lnTo>
                  <a:lnTo>
                    <a:pt x="21" y="856"/>
                  </a:lnTo>
                  <a:close/>
                  <a:moveTo>
                    <a:pt x="21" y="811"/>
                  </a:moveTo>
                  <a:lnTo>
                    <a:pt x="36" y="811"/>
                  </a:lnTo>
                  <a:lnTo>
                    <a:pt x="36" y="841"/>
                  </a:lnTo>
                  <a:lnTo>
                    <a:pt x="21" y="841"/>
                  </a:lnTo>
                  <a:lnTo>
                    <a:pt x="21" y="811"/>
                  </a:lnTo>
                  <a:close/>
                  <a:moveTo>
                    <a:pt x="21" y="769"/>
                  </a:moveTo>
                  <a:lnTo>
                    <a:pt x="36" y="769"/>
                  </a:lnTo>
                  <a:lnTo>
                    <a:pt x="36" y="797"/>
                  </a:lnTo>
                  <a:lnTo>
                    <a:pt x="21" y="797"/>
                  </a:lnTo>
                  <a:lnTo>
                    <a:pt x="21" y="769"/>
                  </a:lnTo>
                  <a:close/>
                  <a:moveTo>
                    <a:pt x="21" y="725"/>
                  </a:moveTo>
                  <a:lnTo>
                    <a:pt x="36" y="725"/>
                  </a:lnTo>
                  <a:lnTo>
                    <a:pt x="36" y="754"/>
                  </a:lnTo>
                  <a:lnTo>
                    <a:pt x="21" y="754"/>
                  </a:lnTo>
                  <a:lnTo>
                    <a:pt x="21" y="725"/>
                  </a:lnTo>
                  <a:close/>
                  <a:moveTo>
                    <a:pt x="21" y="680"/>
                  </a:moveTo>
                  <a:lnTo>
                    <a:pt x="36" y="680"/>
                  </a:lnTo>
                  <a:lnTo>
                    <a:pt x="36" y="709"/>
                  </a:lnTo>
                  <a:lnTo>
                    <a:pt x="21" y="709"/>
                  </a:lnTo>
                  <a:lnTo>
                    <a:pt x="21" y="680"/>
                  </a:lnTo>
                  <a:close/>
                  <a:moveTo>
                    <a:pt x="21" y="637"/>
                  </a:moveTo>
                  <a:lnTo>
                    <a:pt x="36" y="637"/>
                  </a:lnTo>
                  <a:lnTo>
                    <a:pt x="36" y="665"/>
                  </a:lnTo>
                  <a:lnTo>
                    <a:pt x="21" y="665"/>
                  </a:lnTo>
                  <a:lnTo>
                    <a:pt x="21" y="637"/>
                  </a:lnTo>
                  <a:close/>
                  <a:moveTo>
                    <a:pt x="21" y="592"/>
                  </a:moveTo>
                  <a:lnTo>
                    <a:pt x="36" y="592"/>
                  </a:lnTo>
                  <a:lnTo>
                    <a:pt x="36" y="622"/>
                  </a:lnTo>
                  <a:lnTo>
                    <a:pt x="21" y="622"/>
                  </a:lnTo>
                  <a:lnTo>
                    <a:pt x="21" y="592"/>
                  </a:lnTo>
                  <a:close/>
                  <a:moveTo>
                    <a:pt x="21" y="548"/>
                  </a:moveTo>
                  <a:lnTo>
                    <a:pt x="36" y="548"/>
                  </a:lnTo>
                  <a:lnTo>
                    <a:pt x="36" y="578"/>
                  </a:lnTo>
                  <a:lnTo>
                    <a:pt x="21" y="578"/>
                  </a:lnTo>
                  <a:lnTo>
                    <a:pt x="21" y="548"/>
                  </a:lnTo>
                  <a:close/>
                  <a:moveTo>
                    <a:pt x="21" y="503"/>
                  </a:moveTo>
                  <a:lnTo>
                    <a:pt x="36" y="503"/>
                  </a:lnTo>
                  <a:lnTo>
                    <a:pt x="36" y="534"/>
                  </a:lnTo>
                  <a:lnTo>
                    <a:pt x="21" y="534"/>
                  </a:lnTo>
                  <a:lnTo>
                    <a:pt x="21" y="503"/>
                  </a:lnTo>
                  <a:close/>
                  <a:moveTo>
                    <a:pt x="21" y="461"/>
                  </a:moveTo>
                  <a:lnTo>
                    <a:pt x="36" y="461"/>
                  </a:lnTo>
                  <a:lnTo>
                    <a:pt x="36" y="490"/>
                  </a:lnTo>
                  <a:lnTo>
                    <a:pt x="21" y="490"/>
                  </a:lnTo>
                  <a:lnTo>
                    <a:pt x="21" y="461"/>
                  </a:lnTo>
                  <a:close/>
                  <a:moveTo>
                    <a:pt x="21" y="416"/>
                  </a:moveTo>
                  <a:lnTo>
                    <a:pt x="36" y="416"/>
                  </a:lnTo>
                  <a:lnTo>
                    <a:pt x="36" y="446"/>
                  </a:lnTo>
                  <a:lnTo>
                    <a:pt x="21" y="446"/>
                  </a:lnTo>
                  <a:lnTo>
                    <a:pt x="21" y="416"/>
                  </a:lnTo>
                  <a:close/>
                  <a:moveTo>
                    <a:pt x="21" y="372"/>
                  </a:moveTo>
                  <a:lnTo>
                    <a:pt x="36" y="372"/>
                  </a:lnTo>
                  <a:lnTo>
                    <a:pt x="36" y="401"/>
                  </a:lnTo>
                  <a:lnTo>
                    <a:pt x="21" y="401"/>
                  </a:lnTo>
                  <a:lnTo>
                    <a:pt x="21" y="372"/>
                  </a:lnTo>
                  <a:close/>
                  <a:moveTo>
                    <a:pt x="21" y="329"/>
                  </a:moveTo>
                  <a:lnTo>
                    <a:pt x="36" y="329"/>
                  </a:lnTo>
                  <a:lnTo>
                    <a:pt x="36" y="357"/>
                  </a:lnTo>
                  <a:lnTo>
                    <a:pt x="21" y="357"/>
                  </a:lnTo>
                  <a:lnTo>
                    <a:pt x="21" y="329"/>
                  </a:lnTo>
                  <a:close/>
                  <a:moveTo>
                    <a:pt x="21" y="285"/>
                  </a:moveTo>
                  <a:lnTo>
                    <a:pt x="36" y="285"/>
                  </a:lnTo>
                  <a:lnTo>
                    <a:pt x="36" y="314"/>
                  </a:lnTo>
                  <a:lnTo>
                    <a:pt x="21" y="314"/>
                  </a:lnTo>
                  <a:lnTo>
                    <a:pt x="21" y="285"/>
                  </a:lnTo>
                  <a:close/>
                  <a:moveTo>
                    <a:pt x="21" y="240"/>
                  </a:moveTo>
                  <a:lnTo>
                    <a:pt x="36" y="240"/>
                  </a:lnTo>
                  <a:lnTo>
                    <a:pt x="36" y="270"/>
                  </a:lnTo>
                  <a:lnTo>
                    <a:pt x="21" y="270"/>
                  </a:lnTo>
                  <a:lnTo>
                    <a:pt x="21" y="240"/>
                  </a:lnTo>
                  <a:close/>
                  <a:moveTo>
                    <a:pt x="21" y="197"/>
                  </a:moveTo>
                  <a:lnTo>
                    <a:pt x="36" y="197"/>
                  </a:lnTo>
                  <a:lnTo>
                    <a:pt x="36" y="225"/>
                  </a:lnTo>
                  <a:lnTo>
                    <a:pt x="21" y="225"/>
                  </a:lnTo>
                  <a:lnTo>
                    <a:pt x="21" y="197"/>
                  </a:lnTo>
                  <a:close/>
                  <a:moveTo>
                    <a:pt x="21" y="153"/>
                  </a:moveTo>
                  <a:lnTo>
                    <a:pt x="36" y="153"/>
                  </a:lnTo>
                  <a:lnTo>
                    <a:pt x="36" y="182"/>
                  </a:lnTo>
                  <a:lnTo>
                    <a:pt x="21" y="182"/>
                  </a:lnTo>
                  <a:lnTo>
                    <a:pt x="21" y="153"/>
                  </a:lnTo>
                  <a:close/>
                  <a:moveTo>
                    <a:pt x="21" y="108"/>
                  </a:moveTo>
                  <a:lnTo>
                    <a:pt x="36" y="108"/>
                  </a:lnTo>
                  <a:lnTo>
                    <a:pt x="36" y="138"/>
                  </a:lnTo>
                  <a:lnTo>
                    <a:pt x="21" y="138"/>
                  </a:lnTo>
                  <a:lnTo>
                    <a:pt x="21" y="108"/>
                  </a:lnTo>
                  <a:close/>
                  <a:moveTo>
                    <a:pt x="21" y="64"/>
                  </a:moveTo>
                  <a:lnTo>
                    <a:pt x="36" y="64"/>
                  </a:lnTo>
                  <a:lnTo>
                    <a:pt x="36" y="94"/>
                  </a:lnTo>
                  <a:lnTo>
                    <a:pt x="21" y="94"/>
                  </a:lnTo>
                  <a:lnTo>
                    <a:pt x="21" y="64"/>
                  </a:lnTo>
                  <a:close/>
                  <a:moveTo>
                    <a:pt x="28" y="0"/>
                  </a:moveTo>
                  <a:lnTo>
                    <a:pt x="59" y="15"/>
                  </a:lnTo>
                  <a:lnTo>
                    <a:pt x="59" y="35"/>
                  </a:lnTo>
                  <a:lnTo>
                    <a:pt x="36" y="26"/>
                  </a:lnTo>
                  <a:lnTo>
                    <a:pt x="36" y="51"/>
                  </a:lnTo>
                  <a:lnTo>
                    <a:pt x="21" y="51"/>
                  </a:lnTo>
                  <a:lnTo>
                    <a:pt x="21" y="26"/>
                  </a:lnTo>
                  <a:lnTo>
                    <a:pt x="0" y="35"/>
                  </a:lnTo>
                  <a:lnTo>
                    <a:pt x="0" y="15"/>
                  </a:lnTo>
                  <a:lnTo>
                    <a:pt x="28" y="0"/>
                  </a:lnTo>
                  <a:close/>
                  <a:moveTo>
                    <a:pt x="28" y="1783"/>
                  </a:moveTo>
                  <a:lnTo>
                    <a:pt x="0" y="1768"/>
                  </a:lnTo>
                  <a:lnTo>
                    <a:pt x="0" y="1746"/>
                  </a:lnTo>
                  <a:lnTo>
                    <a:pt x="21" y="1758"/>
                  </a:lnTo>
                  <a:lnTo>
                    <a:pt x="21" y="1736"/>
                  </a:lnTo>
                  <a:lnTo>
                    <a:pt x="36" y="1736"/>
                  </a:lnTo>
                  <a:lnTo>
                    <a:pt x="36" y="1758"/>
                  </a:lnTo>
                  <a:lnTo>
                    <a:pt x="59" y="1746"/>
                  </a:lnTo>
                  <a:lnTo>
                    <a:pt x="59" y="1768"/>
                  </a:lnTo>
                  <a:lnTo>
                    <a:pt x="28" y="1783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9362">
              <a:extLst>
                <a:ext uri="{FF2B5EF4-FFF2-40B4-BE49-F238E27FC236}">
                  <a16:creationId xmlns:a16="http://schemas.microsoft.com/office/drawing/2014/main" id="{BAD12014-E5CC-3447-AC38-8DCE97DC1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018" y="6852727"/>
              <a:ext cx="6117845" cy="3660253"/>
            </a:xfrm>
            <a:custGeom>
              <a:avLst/>
              <a:gdLst>
                <a:gd name="T0" fmla="*/ 21929 w 1550"/>
                <a:gd name="T1" fmla="*/ 15447 h 928"/>
                <a:gd name="T2" fmla="*/ 32354 w 1550"/>
                <a:gd name="T3" fmla="*/ 27662 h 928"/>
                <a:gd name="T4" fmla="*/ 55362 w 1550"/>
                <a:gd name="T5" fmla="*/ 40953 h 928"/>
                <a:gd name="T6" fmla="*/ 71898 w 1550"/>
                <a:gd name="T7" fmla="*/ 44187 h 928"/>
                <a:gd name="T8" fmla="*/ 71898 w 1550"/>
                <a:gd name="T9" fmla="*/ 44187 h 928"/>
                <a:gd name="T10" fmla="*/ 76572 w 1550"/>
                <a:gd name="T11" fmla="*/ 47060 h 928"/>
                <a:gd name="T12" fmla="*/ 87356 w 1550"/>
                <a:gd name="T13" fmla="*/ 58915 h 928"/>
                <a:gd name="T14" fmla="*/ 110004 w 1550"/>
                <a:gd name="T15" fmla="*/ 72207 h 928"/>
                <a:gd name="T16" fmla="*/ 126901 w 1550"/>
                <a:gd name="T17" fmla="*/ 75800 h 928"/>
                <a:gd name="T18" fmla="*/ 126901 w 1550"/>
                <a:gd name="T19" fmla="*/ 75800 h 928"/>
                <a:gd name="T20" fmla="*/ 130855 w 1550"/>
                <a:gd name="T21" fmla="*/ 78314 h 928"/>
                <a:gd name="T22" fmla="*/ 141999 w 1550"/>
                <a:gd name="T23" fmla="*/ 90888 h 928"/>
                <a:gd name="T24" fmla="*/ 165007 w 1550"/>
                <a:gd name="T25" fmla="*/ 104180 h 928"/>
                <a:gd name="T26" fmla="*/ 181543 w 1550"/>
                <a:gd name="T27" fmla="*/ 107413 h 928"/>
                <a:gd name="T28" fmla="*/ 181543 w 1550"/>
                <a:gd name="T29" fmla="*/ 107413 h 928"/>
                <a:gd name="T30" fmla="*/ 185857 w 1550"/>
                <a:gd name="T31" fmla="*/ 109928 h 928"/>
                <a:gd name="T32" fmla="*/ 197001 w 1550"/>
                <a:gd name="T33" fmla="*/ 122501 h 928"/>
                <a:gd name="T34" fmla="*/ 219649 w 1550"/>
                <a:gd name="T35" fmla="*/ 135793 h 928"/>
                <a:gd name="T36" fmla="*/ 236545 w 1550"/>
                <a:gd name="T37" fmla="*/ 139026 h 928"/>
                <a:gd name="T38" fmla="*/ 236545 w 1550"/>
                <a:gd name="T39" fmla="*/ 139026 h 928"/>
                <a:gd name="T40" fmla="*/ 240500 w 1550"/>
                <a:gd name="T41" fmla="*/ 141541 h 928"/>
                <a:gd name="T42" fmla="*/ 251644 w 1550"/>
                <a:gd name="T43" fmla="*/ 154114 h 928"/>
                <a:gd name="T44" fmla="*/ 274652 w 1550"/>
                <a:gd name="T45" fmla="*/ 167047 h 928"/>
                <a:gd name="T46" fmla="*/ 290829 w 1550"/>
                <a:gd name="T47" fmla="*/ 170998 h 928"/>
                <a:gd name="T48" fmla="*/ 290829 w 1550"/>
                <a:gd name="T49" fmla="*/ 170998 h 928"/>
                <a:gd name="T50" fmla="*/ 295502 w 1550"/>
                <a:gd name="T51" fmla="*/ 173513 h 928"/>
                <a:gd name="T52" fmla="*/ 306646 w 1550"/>
                <a:gd name="T53" fmla="*/ 185727 h 928"/>
                <a:gd name="T54" fmla="*/ 329294 w 1550"/>
                <a:gd name="T55" fmla="*/ 199019 h 928"/>
                <a:gd name="T56" fmla="*/ 345471 w 1550"/>
                <a:gd name="T57" fmla="*/ 202252 h 928"/>
                <a:gd name="T58" fmla="*/ 345471 w 1550"/>
                <a:gd name="T59" fmla="*/ 202252 h 928"/>
                <a:gd name="T60" fmla="*/ 350504 w 1550"/>
                <a:gd name="T61" fmla="*/ 204767 h 928"/>
                <a:gd name="T62" fmla="*/ 361289 w 1550"/>
                <a:gd name="T63" fmla="*/ 216981 h 928"/>
                <a:gd name="T64" fmla="*/ 384297 w 1550"/>
                <a:gd name="T65" fmla="*/ 230273 h 928"/>
                <a:gd name="T66" fmla="*/ 400474 w 1550"/>
                <a:gd name="T67" fmla="*/ 233506 h 928"/>
                <a:gd name="T68" fmla="*/ 400474 w 1550"/>
                <a:gd name="T69" fmla="*/ 233506 h 928"/>
                <a:gd name="T70" fmla="*/ 405147 w 1550"/>
                <a:gd name="T71" fmla="*/ 236380 h 928"/>
                <a:gd name="T72" fmla="*/ 416291 w 1550"/>
                <a:gd name="T73" fmla="*/ 248954 h 928"/>
                <a:gd name="T74" fmla="*/ 438580 w 1550"/>
                <a:gd name="T75" fmla="*/ 261886 h 928"/>
                <a:gd name="T76" fmla="*/ 455116 w 1550"/>
                <a:gd name="T77" fmla="*/ 265479 h 928"/>
                <a:gd name="T78" fmla="*/ 455116 w 1550"/>
                <a:gd name="T79" fmla="*/ 265479 h 928"/>
                <a:gd name="T80" fmla="*/ 460149 w 1550"/>
                <a:gd name="T81" fmla="*/ 267993 h 928"/>
                <a:gd name="T82" fmla="*/ 470575 w 1550"/>
                <a:gd name="T83" fmla="*/ 280567 h 928"/>
                <a:gd name="T84" fmla="*/ 493582 w 1550"/>
                <a:gd name="T85" fmla="*/ 293859 h 928"/>
                <a:gd name="T86" fmla="*/ 510119 w 1550"/>
                <a:gd name="T87" fmla="*/ 296732 h 928"/>
                <a:gd name="T88" fmla="*/ 510119 w 1550"/>
                <a:gd name="T89" fmla="*/ 296732 h 928"/>
                <a:gd name="T90" fmla="*/ 514792 w 1550"/>
                <a:gd name="T91" fmla="*/ 299606 h 928"/>
                <a:gd name="T92" fmla="*/ 525217 w 1550"/>
                <a:gd name="T93" fmla="*/ 312539 h 928"/>
                <a:gd name="T94" fmla="*/ 546427 w 1550"/>
                <a:gd name="T95" fmla="*/ 333016 h 928"/>
                <a:gd name="T96" fmla="*/ 542113 w 1550"/>
                <a:gd name="T97" fmla="*/ 315413 h 928"/>
                <a:gd name="T98" fmla="*/ 556493 w 1550"/>
                <a:gd name="T99" fmla="*/ 326549 h 928"/>
                <a:gd name="T100" fmla="*/ 10066 w 1550"/>
                <a:gd name="T101" fmla="*/ 8622 h 928"/>
                <a:gd name="T102" fmla="*/ 7190 w 1550"/>
                <a:gd name="T103" fmla="*/ 21914 h 92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550" h="928">
                  <a:moveTo>
                    <a:pt x="86" y="57"/>
                  </a:moveTo>
                  <a:lnTo>
                    <a:pt x="78" y="70"/>
                  </a:lnTo>
                  <a:lnTo>
                    <a:pt x="53" y="55"/>
                  </a:lnTo>
                  <a:lnTo>
                    <a:pt x="61" y="43"/>
                  </a:lnTo>
                  <a:lnTo>
                    <a:pt x="86" y="57"/>
                  </a:lnTo>
                  <a:close/>
                  <a:moveTo>
                    <a:pt x="124" y="78"/>
                  </a:moveTo>
                  <a:lnTo>
                    <a:pt x="117" y="92"/>
                  </a:lnTo>
                  <a:lnTo>
                    <a:pt x="90" y="77"/>
                  </a:lnTo>
                  <a:lnTo>
                    <a:pt x="98" y="64"/>
                  </a:lnTo>
                  <a:lnTo>
                    <a:pt x="124" y="78"/>
                  </a:lnTo>
                  <a:close/>
                  <a:moveTo>
                    <a:pt x="162" y="101"/>
                  </a:moveTo>
                  <a:lnTo>
                    <a:pt x="154" y="114"/>
                  </a:lnTo>
                  <a:lnTo>
                    <a:pt x="129" y="99"/>
                  </a:lnTo>
                  <a:lnTo>
                    <a:pt x="136" y="86"/>
                  </a:lnTo>
                  <a:lnTo>
                    <a:pt x="162" y="101"/>
                  </a:lnTo>
                  <a:close/>
                  <a:moveTo>
                    <a:pt x="200" y="123"/>
                  </a:moveTo>
                  <a:lnTo>
                    <a:pt x="192" y="136"/>
                  </a:lnTo>
                  <a:lnTo>
                    <a:pt x="167" y="122"/>
                  </a:lnTo>
                  <a:lnTo>
                    <a:pt x="175" y="108"/>
                  </a:lnTo>
                  <a:lnTo>
                    <a:pt x="200" y="123"/>
                  </a:lnTo>
                  <a:close/>
                  <a:moveTo>
                    <a:pt x="238" y="145"/>
                  </a:moveTo>
                  <a:lnTo>
                    <a:pt x="231" y="157"/>
                  </a:lnTo>
                  <a:lnTo>
                    <a:pt x="206" y="144"/>
                  </a:lnTo>
                  <a:lnTo>
                    <a:pt x="213" y="131"/>
                  </a:lnTo>
                  <a:lnTo>
                    <a:pt x="238" y="145"/>
                  </a:lnTo>
                  <a:close/>
                  <a:moveTo>
                    <a:pt x="276" y="167"/>
                  </a:moveTo>
                  <a:lnTo>
                    <a:pt x="268" y="179"/>
                  </a:lnTo>
                  <a:lnTo>
                    <a:pt x="243" y="164"/>
                  </a:lnTo>
                  <a:lnTo>
                    <a:pt x="250" y="152"/>
                  </a:lnTo>
                  <a:lnTo>
                    <a:pt x="276" y="167"/>
                  </a:lnTo>
                  <a:close/>
                  <a:moveTo>
                    <a:pt x="314" y="190"/>
                  </a:moveTo>
                  <a:lnTo>
                    <a:pt x="306" y="201"/>
                  </a:lnTo>
                  <a:lnTo>
                    <a:pt x="281" y="187"/>
                  </a:lnTo>
                  <a:lnTo>
                    <a:pt x="289" y="175"/>
                  </a:lnTo>
                  <a:lnTo>
                    <a:pt x="314" y="190"/>
                  </a:lnTo>
                  <a:close/>
                  <a:moveTo>
                    <a:pt x="353" y="211"/>
                  </a:moveTo>
                  <a:lnTo>
                    <a:pt x="345" y="224"/>
                  </a:lnTo>
                  <a:lnTo>
                    <a:pt x="320" y="209"/>
                  </a:lnTo>
                  <a:lnTo>
                    <a:pt x="327" y="197"/>
                  </a:lnTo>
                  <a:lnTo>
                    <a:pt x="353" y="211"/>
                  </a:lnTo>
                  <a:close/>
                  <a:moveTo>
                    <a:pt x="391" y="233"/>
                  </a:moveTo>
                  <a:lnTo>
                    <a:pt x="383" y="246"/>
                  </a:lnTo>
                  <a:lnTo>
                    <a:pt x="357" y="231"/>
                  </a:lnTo>
                  <a:lnTo>
                    <a:pt x="364" y="218"/>
                  </a:lnTo>
                  <a:lnTo>
                    <a:pt x="391" y="233"/>
                  </a:lnTo>
                  <a:close/>
                  <a:moveTo>
                    <a:pt x="428" y="255"/>
                  </a:moveTo>
                  <a:lnTo>
                    <a:pt x="420" y="268"/>
                  </a:lnTo>
                  <a:lnTo>
                    <a:pt x="395" y="253"/>
                  </a:lnTo>
                  <a:lnTo>
                    <a:pt x="403" y="240"/>
                  </a:lnTo>
                  <a:lnTo>
                    <a:pt x="428" y="255"/>
                  </a:lnTo>
                  <a:close/>
                  <a:moveTo>
                    <a:pt x="467" y="277"/>
                  </a:moveTo>
                  <a:lnTo>
                    <a:pt x="459" y="290"/>
                  </a:lnTo>
                  <a:lnTo>
                    <a:pt x="434" y="276"/>
                  </a:lnTo>
                  <a:lnTo>
                    <a:pt x="441" y="262"/>
                  </a:lnTo>
                  <a:lnTo>
                    <a:pt x="467" y="277"/>
                  </a:lnTo>
                  <a:close/>
                  <a:moveTo>
                    <a:pt x="505" y="299"/>
                  </a:moveTo>
                  <a:lnTo>
                    <a:pt x="497" y="311"/>
                  </a:lnTo>
                  <a:lnTo>
                    <a:pt x="472" y="297"/>
                  </a:lnTo>
                  <a:lnTo>
                    <a:pt x="480" y="285"/>
                  </a:lnTo>
                  <a:lnTo>
                    <a:pt x="505" y="299"/>
                  </a:lnTo>
                  <a:close/>
                  <a:moveTo>
                    <a:pt x="542" y="322"/>
                  </a:moveTo>
                  <a:lnTo>
                    <a:pt x="536" y="334"/>
                  </a:lnTo>
                  <a:lnTo>
                    <a:pt x="509" y="318"/>
                  </a:lnTo>
                  <a:lnTo>
                    <a:pt x="517" y="306"/>
                  </a:lnTo>
                  <a:lnTo>
                    <a:pt x="542" y="322"/>
                  </a:lnTo>
                  <a:close/>
                  <a:moveTo>
                    <a:pt x="581" y="342"/>
                  </a:moveTo>
                  <a:lnTo>
                    <a:pt x="573" y="355"/>
                  </a:lnTo>
                  <a:lnTo>
                    <a:pt x="548" y="341"/>
                  </a:lnTo>
                  <a:lnTo>
                    <a:pt x="555" y="329"/>
                  </a:lnTo>
                  <a:lnTo>
                    <a:pt x="581" y="342"/>
                  </a:lnTo>
                  <a:close/>
                  <a:moveTo>
                    <a:pt x="619" y="364"/>
                  </a:moveTo>
                  <a:lnTo>
                    <a:pt x="611" y="378"/>
                  </a:lnTo>
                  <a:lnTo>
                    <a:pt x="586" y="363"/>
                  </a:lnTo>
                  <a:lnTo>
                    <a:pt x="594" y="350"/>
                  </a:lnTo>
                  <a:lnTo>
                    <a:pt x="619" y="364"/>
                  </a:lnTo>
                  <a:close/>
                  <a:moveTo>
                    <a:pt x="658" y="387"/>
                  </a:moveTo>
                  <a:lnTo>
                    <a:pt x="650" y="400"/>
                  </a:lnTo>
                  <a:lnTo>
                    <a:pt x="625" y="385"/>
                  </a:lnTo>
                  <a:lnTo>
                    <a:pt x="631" y="372"/>
                  </a:lnTo>
                  <a:lnTo>
                    <a:pt x="658" y="387"/>
                  </a:lnTo>
                  <a:close/>
                  <a:moveTo>
                    <a:pt x="695" y="409"/>
                  </a:moveTo>
                  <a:lnTo>
                    <a:pt x="687" y="423"/>
                  </a:lnTo>
                  <a:lnTo>
                    <a:pt x="662" y="407"/>
                  </a:lnTo>
                  <a:lnTo>
                    <a:pt x="669" y="394"/>
                  </a:lnTo>
                  <a:lnTo>
                    <a:pt x="695" y="409"/>
                  </a:lnTo>
                  <a:close/>
                  <a:moveTo>
                    <a:pt x="733" y="431"/>
                  </a:moveTo>
                  <a:lnTo>
                    <a:pt x="725" y="443"/>
                  </a:lnTo>
                  <a:lnTo>
                    <a:pt x="700" y="429"/>
                  </a:lnTo>
                  <a:lnTo>
                    <a:pt x="708" y="416"/>
                  </a:lnTo>
                  <a:lnTo>
                    <a:pt x="733" y="431"/>
                  </a:lnTo>
                  <a:close/>
                  <a:moveTo>
                    <a:pt x="772" y="453"/>
                  </a:moveTo>
                  <a:lnTo>
                    <a:pt x="764" y="465"/>
                  </a:lnTo>
                  <a:lnTo>
                    <a:pt x="739" y="450"/>
                  </a:lnTo>
                  <a:lnTo>
                    <a:pt x="746" y="439"/>
                  </a:lnTo>
                  <a:lnTo>
                    <a:pt x="772" y="453"/>
                  </a:lnTo>
                  <a:close/>
                  <a:moveTo>
                    <a:pt x="809" y="476"/>
                  </a:moveTo>
                  <a:lnTo>
                    <a:pt x="802" y="488"/>
                  </a:lnTo>
                  <a:lnTo>
                    <a:pt x="776" y="472"/>
                  </a:lnTo>
                  <a:lnTo>
                    <a:pt x="784" y="461"/>
                  </a:lnTo>
                  <a:lnTo>
                    <a:pt x="809" y="476"/>
                  </a:lnTo>
                  <a:close/>
                  <a:moveTo>
                    <a:pt x="847" y="496"/>
                  </a:moveTo>
                  <a:lnTo>
                    <a:pt x="839" y="509"/>
                  </a:lnTo>
                  <a:lnTo>
                    <a:pt x="814" y="495"/>
                  </a:lnTo>
                  <a:lnTo>
                    <a:pt x="822" y="483"/>
                  </a:lnTo>
                  <a:lnTo>
                    <a:pt x="847" y="496"/>
                  </a:lnTo>
                  <a:close/>
                  <a:moveTo>
                    <a:pt x="886" y="518"/>
                  </a:moveTo>
                  <a:lnTo>
                    <a:pt x="878" y="532"/>
                  </a:lnTo>
                  <a:lnTo>
                    <a:pt x="853" y="517"/>
                  </a:lnTo>
                  <a:lnTo>
                    <a:pt x="860" y="504"/>
                  </a:lnTo>
                  <a:lnTo>
                    <a:pt x="886" y="518"/>
                  </a:lnTo>
                  <a:close/>
                  <a:moveTo>
                    <a:pt x="924" y="541"/>
                  </a:moveTo>
                  <a:lnTo>
                    <a:pt x="916" y="554"/>
                  </a:lnTo>
                  <a:lnTo>
                    <a:pt x="891" y="539"/>
                  </a:lnTo>
                  <a:lnTo>
                    <a:pt x="899" y="526"/>
                  </a:lnTo>
                  <a:lnTo>
                    <a:pt x="924" y="541"/>
                  </a:lnTo>
                  <a:close/>
                  <a:moveTo>
                    <a:pt x="961" y="563"/>
                  </a:moveTo>
                  <a:lnTo>
                    <a:pt x="954" y="576"/>
                  </a:lnTo>
                  <a:lnTo>
                    <a:pt x="928" y="561"/>
                  </a:lnTo>
                  <a:lnTo>
                    <a:pt x="936" y="548"/>
                  </a:lnTo>
                  <a:lnTo>
                    <a:pt x="961" y="563"/>
                  </a:lnTo>
                  <a:close/>
                  <a:moveTo>
                    <a:pt x="1000" y="585"/>
                  </a:moveTo>
                  <a:lnTo>
                    <a:pt x="992" y="597"/>
                  </a:lnTo>
                  <a:lnTo>
                    <a:pt x="967" y="583"/>
                  </a:lnTo>
                  <a:lnTo>
                    <a:pt x="975" y="570"/>
                  </a:lnTo>
                  <a:lnTo>
                    <a:pt x="1000" y="585"/>
                  </a:lnTo>
                  <a:close/>
                  <a:moveTo>
                    <a:pt x="1038" y="607"/>
                  </a:moveTo>
                  <a:lnTo>
                    <a:pt x="1030" y="619"/>
                  </a:lnTo>
                  <a:lnTo>
                    <a:pt x="1005" y="604"/>
                  </a:lnTo>
                  <a:lnTo>
                    <a:pt x="1013" y="593"/>
                  </a:lnTo>
                  <a:lnTo>
                    <a:pt x="1038" y="607"/>
                  </a:lnTo>
                  <a:close/>
                  <a:moveTo>
                    <a:pt x="1077" y="630"/>
                  </a:moveTo>
                  <a:lnTo>
                    <a:pt x="1069" y="641"/>
                  </a:lnTo>
                  <a:lnTo>
                    <a:pt x="1042" y="627"/>
                  </a:lnTo>
                  <a:lnTo>
                    <a:pt x="1050" y="615"/>
                  </a:lnTo>
                  <a:lnTo>
                    <a:pt x="1077" y="630"/>
                  </a:lnTo>
                  <a:close/>
                  <a:moveTo>
                    <a:pt x="1114" y="650"/>
                  </a:moveTo>
                  <a:lnTo>
                    <a:pt x="1106" y="664"/>
                  </a:lnTo>
                  <a:lnTo>
                    <a:pt x="1081" y="648"/>
                  </a:lnTo>
                  <a:lnTo>
                    <a:pt x="1089" y="635"/>
                  </a:lnTo>
                  <a:lnTo>
                    <a:pt x="1114" y="650"/>
                  </a:lnTo>
                  <a:close/>
                  <a:moveTo>
                    <a:pt x="1152" y="672"/>
                  </a:moveTo>
                  <a:lnTo>
                    <a:pt x="1145" y="686"/>
                  </a:lnTo>
                  <a:lnTo>
                    <a:pt x="1119" y="671"/>
                  </a:lnTo>
                  <a:lnTo>
                    <a:pt x="1127" y="658"/>
                  </a:lnTo>
                  <a:lnTo>
                    <a:pt x="1152" y="672"/>
                  </a:lnTo>
                  <a:close/>
                  <a:moveTo>
                    <a:pt x="1191" y="695"/>
                  </a:moveTo>
                  <a:lnTo>
                    <a:pt x="1183" y="708"/>
                  </a:lnTo>
                  <a:lnTo>
                    <a:pt x="1158" y="693"/>
                  </a:lnTo>
                  <a:lnTo>
                    <a:pt x="1166" y="680"/>
                  </a:lnTo>
                  <a:lnTo>
                    <a:pt x="1191" y="695"/>
                  </a:lnTo>
                  <a:close/>
                  <a:moveTo>
                    <a:pt x="1228" y="717"/>
                  </a:moveTo>
                  <a:lnTo>
                    <a:pt x="1220" y="729"/>
                  </a:lnTo>
                  <a:lnTo>
                    <a:pt x="1195" y="716"/>
                  </a:lnTo>
                  <a:lnTo>
                    <a:pt x="1203" y="702"/>
                  </a:lnTo>
                  <a:lnTo>
                    <a:pt x="1228" y="717"/>
                  </a:lnTo>
                  <a:close/>
                  <a:moveTo>
                    <a:pt x="1266" y="739"/>
                  </a:moveTo>
                  <a:lnTo>
                    <a:pt x="1259" y="751"/>
                  </a:lnTo>
                  <a:lnTo>
                    <a:pt x="1233" y="736"/>
                  </a:lnTo>
                  <a:lnTo>
                    <a:pt x="1241" y="724"/>
                  </a:lnTo>
                  <a:lnTo>
                    <a:pt x="1266" y="739"/>
                  </a:lnTo>
                  <a:close/>
                  <a:moveTo>
                    <a:pt x="1305" y="761"/>
                  </a:moveTo>
                  <a:lnTo>
                    <a:pt x="1297" y="773"/>
                  </a:lnTo>
                  <a:lnTo>
                    <a:pt x="1272" y="758"/>
                  </a:lnTo>
                  <a:lnTo>
                    <a:pt x="1280" y="746"/>
                  </a:lnTo>
                  <a:lnTo>
                    <a:pt x="1305" y="761"/>
                  </a:lnTo>
                  <a:close/>
                  <a:moveTo>
                    <a:pt x="1343" y="782"/>
                  </a:moveTo>
                  <a:lnTo>
                    <a:pt x="1336" y="795"/>
                  </a:lnTo>
                  <a:lnTo>
                    <a:pt x="1309" y="781"/>
                  </a:lnTo>
                  <a:lnTo>
                    <a:pt x="1317" y="769"/>
                  </a:lnTo>
                  <a:lnTo>
                    <a:pt x="1343" y="782"/>
                  </a:lnTo>
                  <a:close/>
                  <a:moveTo>
                    <a:pt x="1380" y="804"/>
                  </a:moveTo>
                  <a:lnTo>
                    <a:pt x="1373" y="818"/>
                  </a:lnTo>
                  <a:lnTo>
                    <a:pt x="1347" y="803"/>
                  </a:lnTo>
                  <a:lnTo>
                    <a:pt x="1355" y="789"/>
                  </a:lnTo>
                  <a:lnTo>
                    <a:pt x="1380" y="804"/>
                  </a:lnTo>
                  <a:close/>
                  <a:moveTo>
                    <a:pt x="1419" y="826"/>
                  </a:moveTo>
                  <a:lnTo>
                    <a:pt x="1411" y="839"/>
                  </a:lnTo>
                  <a:lnTo>
                    <a:pt x="1386" y="825"/>
                  </a:lnTo>
                  <a:lnTo>
                    <a:pt x="1394" y="811"/>
                  </a:lnTo>
                  <a:lnTo>
                    <a:pt x="1419" y="826"/>
                  </a:lnTo>
                  <a:close/>
                  <a:moveTo>
                    <a:pt x="1457" y="849"/>
                  </a:moveTo>
                  <a:lnTo>
                    <a:pt x="1450" y="862"/>
                  </a:lnTo>
                  <a:lnTo>
                    <a:pt x="1424" y="847"/>
                  </a:lnTo>
                  <a:lnTo>
                    <a:pt x="1432" y="834"/>
                  </a:lnTo>
                  <a:lnTo>
                    <a:pt x="1457" y="849"/>
                  </a:lnTo>
                  <a:close/>
                  <a:moveTo>
                    <a:pt x="1494" y="871"/>
                  </a:moveTo>
                  <a:lnTo>
                    <a:pt x="1488" y="883"/>
                  </a:lnTo>
                  <a:lnTo>
                    <a:pt x="1461" y="870"/>
                  </a:lnTo>
                  <a:lnTo>
                    <a:pt x="1469" y="856"/>
                  </a:lnTo>
                  <a:lnTo>
                    <a:pt x="1494" y="871"/>
                  </a:lnTo>
                  <a:close/>
                  <a:moveTo>
                    <a:pt x="1548" y="909"/>
                  </a:moveTo>
                  <a:lnTo>
                    <a:pt x="1520" y="927"/>
                  </a:lnTo>
                  <a:lnTo>
                    <a:pt x="1501" y="916"/>
                  </a:lnTo>
                  <a:lnTo>
                    <a:pt x="1521" y="903"/>
                  </a:lnTo>
                  <a:lnTo>
                    <a:pt x="1500" y="890"/>
                  </a:lnTo>
                  <a:lnTo>
                    <a:pt x="1508" y="878"/>
                  </a:lnTo>
                  <a:lnTo>
                    <a:pt x="1529" y="890"/>
                  </a:lnTo>
                  <a:lnTo>
                    <a:pt x="1530" y="867"/>
                  </a:lnTo>
                  <a:lnTo>
                    <a:pt x="1549" y="877"/>
                  </a:lnTo>
                  <a:lnTo>
                    <a:pt x="1548" y="909"/>
                  </a:lnTo>
                  <a:close/>
                  <a:moveTo>
                    <a:pt x="3" y="18"/>
                  </a:moveTo>
                  <a:lnTo>
                    <a:pt x="30" y="0"/>
                  </a:lnTo>
                  <a:lnTo>
                    <a:pt x="49" y="10"/>
                  </a:lnTo>
                  <a:lnTo>
                    <a:pt x="28" y="24"/>
                  </a:lnTo>
                  <a:lnTo>
                    <a:pt x="47" y="36"/>
                  </a:lnTo>
                  <a:lnTo>
                    <a:pt x="40" y="48"/>
                  </a:lnTo>
                  <a:lnTo>
                    <a:pt x="21" y="37"/>
                  </a:lnTo>
                  <a:lnTo>
                    <a:pt x="20" y="61"/>
                  </a:lnTo>
                  <a:lnTo>
                    <a:pt x="0" y="5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CC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9363">
              <a:extLst>
                <a:ext uri="{FF2B5EF4-FFF2-40B4-BE49-F238E27FC236}">
                  <a16:creationId xmlns:a16="http://schemas.microsoft.com/office/drawing/2014/main" id="{CECA76A3-0623-694F-9F7F-5AE5EC41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0945" y="6992165"/>
              <a:ext cx="3939129" cy="3119924"/>
            </a:xfrm>
            <a:custGeom>
              <a:avLst/>
              <a:gdLst>
                <a:gd name="T0" fmla="*/ 349069 w 998"/>
                <a:gd name="T1" fmla="*/ 96644 h 788"/>
                <a:gd name="T2" fmla="*/ 349069 w 998"/>
                <a:gd name="T3" fmla="*/ 96644 h 788"/>
                <a:gd name="T4" fmla="*/ 200238 w 998"/>
                <a:gd name="T5" fmla="*/ 34258 h 788"/>
                <a:gd name="T6" fmla="*/ 200238 w 998"/>
                <a:gd name="T7" fmla="*/ 34258 h 788"/>
                <a:gd name="T8" fmla="*/ 148471 w 998"/>
                <a:gd name="T9" fmla="*/ 9015 h 788"/>
                <a:gd name="T10" fmla="*/ 148471 w 998"/>
                <a:gd name="T11" fmla="*/ 9015 h 788"/>
                <a:gd name="T12" fmla="*/ 103175 w 998"/>
                <a:gd name="T13" fmla="*/ 188961 h 788"/>
                <a:gd name="T14" fmla="*/ 103175 w 998"/>
                <a:gd name="T15" fmla="*/ 188961 h 788"/>
                <a:gd name="T16" fmla="*/ 29838 w 998"/>
                <a:gd name="T17" fmla="*/ 248101 h 788"/>
                <a:gd name="T18" fmla="*/ 29838 w 998"/>
                <a:gd name="T19" fmla="*/ 248101 h 788"/>
                <a:gd name="T20" fmla="*/ 72258 w 998"/>
                <a:gd name="T21" fmla="*/ 250265 h 788"/>
                <a:gd name="T22" fmla="*/ 72258 w 998"/>
                <a:gd name="T23" fmla="*/ 250265 h 788"/>
                <a:gd name="T24" fmla="*/ 148471 w 998"/>
                <a:gd name="T25" fmla="*/ 242692 h 788"/>
                <a:gd name="T26" fmla="*/ 148471 w 998"/>
                <a:gd name="T27" fmla="*/ 242692 h 788"/>
                <a:gd name="T28" fmla="*/ 317433 w 998"/>
                <a:gd name="T29" fmla="*/ 210237 h 788"/>
                <a:gd name="T30" fmla="*/ 317433 w 998"/>
                <a:gd name="T31" fmla="*/ 210237 h 788"/>
                <a:gd name="T32" fmla="*/ 349069 w 998"/>
                <a:gd name="T33" fmla="*/ 96644 h 788"/>
                <a:gd name="T34" fmla="*/ 358416 w 998"/>
                <a:gd name="T35" fmla="*/ 96644 h 788"/>
                <a:gd name="T36" fmla="*/ 358416 w 998"/>
                <a:gd name="T37" fmla="*/ 96644 h 788"/>
                <a:gd name="T38" fmla="*/ 325702 w 998"/>
                <a:gd name="T39" fmla="*/ 209155 h 788"/>
                <a:gd name="T40" fmla="*/ 325702 w 998"/>
                <a:gd name="T41" fmla="*/ 209155 h 788"/>
                <a:gd name="T42" fmla="*/ 148112 w 998"/>
                <a:gd name="T43" fmla="*/ 252068 h 788"/>
                <a:gd name="T44" fmla="*/ 148112 w 998"/>
                <a:gd name="T45" fmla="*/ 252068 h 788"/>
                <a:gd name="T46" fmla="*/ 76213 w 998"/>
                <a:gd name="T47" fmla="*/ 258559 h 788"/>
                <a:gd name="T48" fmla="*/ 76213 w 998"/>
                <a:gd name="T49" fmla="*/ 258559 h 788"/>
                <a:gd name="T50" fmla="*/ 22289 w 998"/>
                <a:gd name="T51" fmla="*/ 252428 h 788"/>
                <a:gd name="T52" fmla="*/ 22289 w 998"/>
                <a:gd name="T53" fmla="*/ 252428 h 788"/>
                <a:gd name="T54" fmla="*/ 96344 w 998"/>
                <a:gd name="T55" fmla="*/ 183551 h 788"/>
                <a:gd name="T56" fmla="*/ 96344 w 998"/>
                <a:gd name="T57" fmla="*/ 183551 h 788"/>
                <a:gd name="T58" fmla="*/ 148471 w 998"/>
                <a:gd name="T59" fmla="*/ 0 h 788"/>
                <a:gd name="T60" fmla="*/ 148471 w 998"/>
                <a:gd name="T61" fmla="*/ 0 h 788"/>
                <a:gd name="T62" fmla="*/ 205271 w 998"/>
                <a:gd name="T63" fmla="*/ 26685 h 788"/>
                <a:gd name="T64" fmla="*/ 205271 w 998"/>
                <a:gd name="T65" fmla="*/ 26685 h 788"/>
                <a:gd name="T66" fmla="*/ 358416 w 998"/>
                <a:gd name="T67" fmla="*/ 96644 h 7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998" h="788">
                  <a:moveTo>
                    <a:pt x="971" y="268"/>
                  </a:moveTo>
                  <a:lnTo>
                    <a:pt x="971" y="268"/>
                  </a:lnTo>
                  <a:cubicBezTo>
                    <a:pt x="971" y="131"/>
                    <a:pt x="659" y="165"/>
                    <a:pt x="557" y="95"/>
                  </a:cubicBezTo>
                  <a:cubicBezTo>
                    <a:pt x="512" y="63"/>
                    <a:pt x="459" y="25"/>
                    <a:pt x="413" y="25"/>
                  </a:cubicBezTo>
                  <a:cubicBezTo>
                    <a:pt x="246" y="25"/>
                    <a:pt x="339" y="448"/>
                    <a:pt x="287" y="524"/>
                  </a:cubicBezTo>
                  <a:cubicBezTo>
                    <a:pt x="259" y="564"/>
                    <a:pt x="38" y="607"/>
                    <a:pt x="83" y="688"/>
                  </a:cubicBezTo>
                  <a:cubicBezTo>
                    <a:pt x="105" y="728"/>
                    <a:pt x="170" y="709"/>
                    <a:pt x="201" y="694"/>
                  </a:cubicBezTo>
                  <a:cubicBezTo>
                    <a:pt x="272" y="661"/>
                    <a:pt x="342" y="668"/>
                    <a:pt x="413" y="673"/>
                  </a:cubicBezTo>
                  <a:cubicBezTo>
                    <a:pt x="538" y="685"/>
                    <a:pt x="903" y="757"/>
                    <a:pt x="883" y="583"/>
                  </a:cubicBezTo>
                  <a:cubicBezTo>
                    <a:pt x="856" y="364"/>
                    <a:pt x="971" y="376"/>
                    <a:pt x="971" y="268"/>
                  </a:cubicBezTo>
                  <a:close/>
                  <a:moveTo>
                    <a:pt x="997" y="268"/>
                  </a:moveTo>
                  <a:lnTo>
                    <a:pt x="997" y="268"/>
                  </a:lnTo>
                  <a:cubicBezTo>
                    <a:pt x="997" y="389"/>
                    <a:pt x="881" y="370"/>
                    <a:pt x="906" y="580"/>
                  </a:cubicBezTo>
                  <a:cubicBezTo>
                    <a:pt x="933" y="787"/>
                    <a:pt x="558" y="712"/>
                    <a:pt x="412" y="699"/>
                  </a:cubicBezTo>
                  <a:cubicBezTo>
                    <a:pt x="343" y="693"/>
                    <a:pt x="277" y="687"/>
                    <a:pt x="212" y="717"/>
                  </a:cubicBezTo>
                  <a:cubicBezTo>
                    <a:pt x="167" y="737"/>
                    <a:pt x="90" y="753"/>
                    <a:pt x="62" y="700"/>
                  </a:cubicBezTo>
                  <a:cubicBezTo>
                    <a:pt x="0" y="591"/>
                    <a:pt x="242" y="543"/>
                    <a:pt x="268" y="509"/>
                  </a:cubicBezTo>
                  <a:cubicBezTo>
                    <a:pt x="315" y="441"/>
                    <a:pt x="213" y="0"/>
                    <a:pt x="413" y="0"/>
                  </a:cubicBezTo>
                  <a:cubicBezTo>
                    <a:pt x="466" y="0"/>
                    <a:pt x="524" y="41"/>
                    <a:pt x="571" y="74"/>
                  </a:cubicBezTo>
                  <a:cubicBezTo>
                    <a:pt x="681" y="152"/>
                    <a:pt x="997" y="98"/>
                    <a:pt x="997" y="2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9364">
              <a:extLst>
                <a:ext uri="{FF2B5EF4-FFF2-40B4-BE49-F238E27FC236}">
                  <a16:creationId xmlns:a16="http://schemas.microsoft.com/office/drawing/2014/main" id="{E7B0B94C-BF4F-CF43-BB95-9DE096B53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897" y="5580348"/>
              <a:ext cx="5455525" cy="5716966"/>
            </a:xfrm>
            <a:custGeom>
              <a:avLst/>
              <a:gdLst>
                <a:gd name="T0" fmla="*/ 337611 w 1382"/>
                <a:gd name="T1" fmla="*/ 146357 h 1448"/>
                <a:gd name="T2" fmla="*/ 251320 w 1382"/>
                <a:gd name="T3" fmla="*/ 38837 h 1448"/>
                <a:gd name="T4" fmla="*/ 170064 w 1382"/>
                <a:gd name="T5" fmla="*/ 102486 h 1448"/>
                <a:gd name="T6" fmla="*/ 65796 w 1382"/>
                <a:gd name="T7" fmla="*/ 155347 h 1448"/>
                <a:gd name="T8" fmla="*/ 11865 w 1382"/>
                <a:gd name="T9" fmla="*/ 156066 h 1448"/>
                <a:gd name="T10" fmla="*/ 32718 w 1382"/>
                <a:gd name="T11" fmla="*/ 179440 h 1448"/>
                <a:gd name="T12" fmla="*/ 91683 w 1382"/>
                <a:gd name="T13" fmla="*/ 237336 h 1448"/>
                <a:gd name="T14" fmla="*/ 63999 w 1382"/>
                <a:gd name="T15" fmla="*/ 292714 h 1448"/>
                <a:gd name="T16" fmla="*/ 125840 w 1382"/>
                <a:gd name="T17" fmla="*/ 319324 h 1448"/>
                <a:gd name="T18" fmla="*/ 159996 w 1382"/>
                <a:gd name="T19" fmla="*/ 430800 h 1448"/>
                <a:gd name="T20" fmla="*/ 191277 w 1382"/>
                <a:gd name="T21" fmla="*/ 493011 h 1448"/>
                <a:gd name="T22" fmla="*/ 237298 w 1382"/>
                <a:gd name="T23" fmla="*/ 469996 h 1448"/>
                <a:gd name="T24" fmla="*/ 371408 w 1382"/>
                <a:gd name="T25" fmla="*/ 390885 h 1448"/>
                <a:gd name="T26" fmla="*/ 475675 w 1382"/>
                <a:gd name="T27" fmla="*/ 419653 h 1448"/>
                <a:gd name="T28" fmla="*/ 476394 w 1382"/>
                <a:gd name="T29" fmla="*/ 418933 h 1448"/>
                <a:gd name="T30" fmla="*/ 413474 w 1382"/>
                <a:gd name="T31" fmla="*/ 347013 h 1448"/>
                <a:gd name="T32" fmla="*/ 340846 w 1382"/>
                <a:gd name="T33" fmla="*/ 138446 h 1448"/>
                <a:gd name="T34" fmla="*/ 417070 w 1382"/>
                <a:gd name="T35" fmla="*/ 339102 h 1448"/>
                <a:gd name="T36" fmla="*/ 484304 w 1382"/>
                <a:gd name="T37" fmla="*/ 422889 h 1448"/>
                <a:gd name="T38" fmla="*/ 483225 w 1382"/>
                <a:gd name="T39" fmla="*/ 424327 h 1448"/>
                <a:gd name="T40" fmla="*/ 370329 w 1382"/>
                <a:gd name="T41" fmla="*/ 399155 h 1448"/>
                <a:gd name="T42" fmla="*/ 243770 w 1382"/>
                <a:gd name="T43" fmla="*/ 475750 h 1448"/>
                <a:gd name="T44" fmla="*/ 186243 w 1382"/>
                <a:gd name="T45" fmla="*/ 500203 h 1448"/>
                <a:gd name="T46" fmla="*/ 151727 w 1382"/>
                <a:gd name="T47" fmla="*/ 430081 h 1448"/>
                <a:gd name="T48" fmla="*/ 124761 w 1382"/>
                <a:gd name="T49" fmla="*/ 328674 h 1448"/>
                <a:gd name="T50" fmla="*/ 55729 w 1382"/>
                <a:gd name="T51" fmla="*/ 292354 h 1448"/>
                <a:gd name="T52" fmla="*/ 83414 w 1382"/>
                <a:gd name="T53" fmla="*/ 234818 h 1448"/>
                <a:gd name="T54" fmla="*/ 30561 w 1382"/>
                <a:gd name="T55" fmla="*/ 187711 h 1448"/>
                <a:gd name="T56" fmla="*/ 2876 w 1382"/>
                <a:gd name="T57" fmla="*/ 154268 h 1448"/>
                <a:gd name="T58" fmla="*/ 67234 w 1382"/>
                <a:gd name="T59" fmla="*/ 146717 h 1448"/>
                <a:gd name="T60" fmla="*/ 162154 w 1382"/>
                <a:gd name="T61" fmla="*/ 98530 h 1448"/>
                <a:gd name="T62" fmla="*/ 257433 w 1382"/>
                <a:gd name="T63" fmla="*/ 32004 h 1448"/>
                <a:gd name="T64" fmla="*/ 340846 w 1382"/>
                <a:gd name="T65" fmla="*/ 138446 h 14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82" h="1448">
                  <a:moveTo>
                    <a:pt x="939" y="407"/>
                  </a:moveTo>
                  <a:lnTo>
                    <a:pt x="939" y="407"/>
                  </a:lnTo>
                  <a:cubicBezTo>
                    <a:pt x="804" y="348"/>
                    <a:pt x="787" y="182"/>
                    <a:pt x="699" y="108"/>
                  </a:cubicBezTo>
                  <a:cubicBezTo>
                    <a:pt x="615" y="35"/>
                    <a:pt x="507" y="220"/>
                    <a:pt x="473" y="285"/>
                  </a:cubicBezTo>
                  <a:cubicBezTo>
                    <a:pt x="418" y="389"/>
                    <a:pt x="371" y="480"/>
                    <a:pt x="183" y="432"/>
                  </a:cubicBezTo>
                  <a:cubicBezTo>
                    <a:pt x="163" y="428"/>
                    <a:pt x="41" y="398"/>
                    <a:pt x="33" y="434"/>
                  </a:cubicBezTo>
                  <a:cubicBezTo>
                    <a:pt x="28" y="459"/>
                    <a:pt x="70" y="493"/>
                    <a:pt x="91" y="499"/>
                  </a:cubicBezTo>
                  <a:cubicBezTo>
                    <a:pt x="247" y="542"/>
                    <a:pt x="272" y="599"/>
                    <a:pt x="255" y="660"/>
                  </a:cubicBezTo>
                  <a:cubicBezTo>
                    <a:pt x="240" y="711"/>
                    <a:pt x="183" y="773"/>
                    <a:pt x="178" y="814"/>
                  </a:cubicBezTo>
                  <a:cubicBezTo>
                    <a:pt x="175" y="848"/>
                    <a:pt x="211" y="875"/>
                    <a:pt x="350" y="888"/>
                  </a:cubicBezTo>
                  <a:cubicBezTo>
                    <a:pt x="466" y="900"/>
                    <a:pt x="454" y="1066"/>
                    <a:pt x="445" y="1198"/>
                  </a:cubicBezTo>
                  <a:cubicBezTo>
                    <a:pt x="431" y="1405"/>
                    <a:pt x="442" y="1294"/>
                    <a:pt x="532" y="1371"/>
                  </a:cubicBezTo>
                  <a:cubicBezTo>
                    <a:pt x="583" y="1414"/>
                    <a:pt x="627" y="1343"/>
                    <a:pt x="660" y="1307"/>
                  </a:cubicBezTo>
                  <a:cubicBezTo>
                    <a:pt x="744" y="1211"/>
                    <a:pt x="872" y="1066"/>
                    <a:pt x="1033" y="1087"/>
                  </a:cubicBezTo>
                  <a:cubicBezTo>
                    <a:pt x="1109" y="1095"/>
                    <a:pt x="1280" y="1240"/>
                    <a:pt x="1323" y="1167"/>
                  </a:cubicBezTo>
                  <a:cubicBezTo>
                    <a:pt x="1325" y="1167"/>
                    <a:pt x="1325" y="1167"/>
                    <a:pt x="1325" y="1165"/>
                  </a:cubicBezTo>
                  <a:cubicBezTo>
                    <a:pt x="1350" y="1112"/>
                    <a:pt x="1202" y="989"/>
                    <a:pt x="1150" y="965"/>
                  </a:cubicBezTo>
                  <a:cubicBezTo>
                    <a:pt x="617" y="713"/>
                    <a:pt x="1104" y="478"/>
                    <a:pt x="939" y="407"/>
                  </a:cubicBezTo>
                  <a:close/>
                  <a:moveTo>
                    <a:pt x="948" y="385"/>
                  </a:moveTo>
                  <a:lnTo>
                    <a:pt x="948" y="385"/>
                  </a:lnTo>
                  <a:cubicBezTo>
                    <a:pt x="1162" y="477"/>
                    <a:pt x="636" y="696"/>
                    <a:pt x="1160" y="943"/>
                  </a:cubicBezTo>
                  <a:cubicBezTo>
                    <a:pt x="1224" y="973"/>
                    <a:pt x="1381" y="1103"/>
                    <a:pt x="1347" y="1176"/>
                  </a:cubicBezTo>
                  <a:cubicBezTo>
                    <a:pt x="1347" y="1177"/>
                    <a:pt x="1345" y="1179"/>
                    <a:pt x="1344" y="1180"/>
                  </a:cubicBezTo>
                  <a:cubicBezTo>
                    <a:pt x="1283" y="1281"/>
                    <a:pt x="1114" y="1121"/>
                    <a:pt x="1030" y="1110"/>
                  </a:cubicBezTo>
                  <a:cubicBezTo>
                    <a:pt x="882" y="1093"/>
                    <a:pt x="759" y="1232"/>
                    <a:pt x="678" y="1323"/>
                  </a:cubicBezTo>
                  <a:cubicBezTo>
                    <a:pt x="634" y="1372"/>
                    <a:pt x="584" y="1447"/>
                    <a:pt x="518" y="1391"/>
                  </a:cubicBezTo>
                  <a:cubicBezTo>
                    <a:pt x="427" y="1313"/>
                    <a:pt x="405" y="1423"/>
                    <a:pt x="422" y="1196"/>
                  </a:cubicBezTo>
                  <a:cubicBezTo>
                    <a:pt x="429" y="1075"/>
                    <a:pt x="439" y="923"/>
                    <a:pt x="347" y="914"/>
                  </a:cubicBezTo>
                  <a:cubicBezTo>
                    <a:pt x="190" y="897"/>
                    <a:pt x="150" y="860"/>
                    <a:pt x="155" y="813"/>
                  </a:cubicBezTo>
                  <a:cubicBezTo>
                    <a:pt x="159" y="761"/>
                    <a:pt x="217" y="708"/>
                    <a:pt x="232" y="653"/>
                  </a:cubicBezTo>
                  <a:cubicBezTo>
                    <a:pt x="244" y="607"/>
                    <a:pt x="222" y="560"/>
                    <a:pt x="85" y="522"/>
                  </a:cubicBezTo>
                  <a:cubicBezTo>
                    <a:pt x="51" y="512"/>
                    <a:pt x="0" y="469"/>
                    <a:pt x="8" y="429"/>
                  </a:cubicBezTo>
                  <a:cubicBezTo>
                    <a:pt x="21" y="369"/>
                    <a:pt x="152" y="399"/>
                    <a:pt x="187" y="408"/>
                  </a:cubicBezTo>
                  <a:cubicBezTo>
                    <a:pt x="359" y="452"/>
                    <a:pt x="402" y="369"/>
                    <a:pt x="451" y="274"/>
                  </a:cubicBezTo>
                  <a:cubicBezTo>
                    <a:pt x="494" y="192"/>
                    <a:pt x="611" y="0"/>
                    <a:pt x="716" y="89"/>
                  </a:cubicBezTo>
                  <a:cubicBezTo>
                    <a:pt x="802" y="163"/>
                    <a:pt x="824" y="331"/>
                    <a:pt x="948" y="3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F937EFD-99A0-1C4E-8F44-77442C5BE643}"/>
              </a:ext>
            </a:extLst>
          </p:cNvPr>
          <p:cNvGrpSpPr/>
          <p:nvPr/>
        </p:nvGrpSpPr>
        <p:grpSpPr>
          <a:xfrm>
            <a:off x="16814719" y="4759791"/>
            <a:ext cx="4833460" cy="1951351"/>
            <a:chOff x="17915218" y="5932450"/>
            <a:chExt cx="4833460" cy="1951351"/>
          </a:xfrm>
        </p:grpSpPr>
        <p:sp>
          <p:nvSpPr>
            <p:cNvPr id="109" name="Subtitle 2">
              <a:extLst>
                <a:ext uri="{FF2B5EF4-FFF2-40B4-BE49-F238E27FC236}">
                  <a16:creationId xmlns:a16="http://schemas.microsoft.com/office/drawing/2014/main" id="{F39C623B-90DB-EE41-BF28-41CDEE93B345}"/>
                </a:ext>
              </a:extLst>
            </p:cNvPr>
            <p:cNvSpPr txBox="1">
              <a:spLocks/>
            </p:cNvSpPr>
            <p:nvPr/>
          </p:nvSpPr>
          <p:spPr>
            <a:xfrm>
              <a:off x="17915218" y="6622803"/>
              <a:ext cx="4833460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EC2D3F4-420F-954D-ACB1-4F4FCD608C38}"/>
                </a:ext>
              </a:extLst>
            </p:cNvPr>
            <p:cNvSpPr/>
            <p:nvPr/>
          </p:nvSpPr>
          <p:spPr>
            <a:xfrm>
              <a:off x="17915218" y="5932450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Our Services</a:t>
              </a:r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D07153BC-AAAC-254B-ADBC-253F9A6FE647}"/>
              </a:ext>
            </a:extLst>
          </p:cNvPr>
          <p:cNvSpPr/>
          <p:nvPr/>
        </p:nvSpPr>
        <p:spPr>
          <a:xfrm>
            <a:off x="21746025" y="5194157"/>
            <a:ext cx="1014983" cy="10149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hape 2772">
            <a:extLst>
              <a:ext uri="{FF2B5EF4-FFF2-40B4-BE49-F238E27FC236}">
                <a16:creationId xmlns:a16="http://schemas.microsoft.com/office/drawing/2014/main" id="{625150FE-27C0-8841-A763-072F04F1A107}"/>
              </a:ext>
            </a:extLst>
          </p:cNvPr>
          <p:cNvSpPr/>
          <p:nvPr/>
        </p:nvSpPr>
        <p:spPr>
          <a:xfrm>
            <a:off x="22005313" y="5478100"/>
            <a:ext cx="496407" cy="496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48E594C-D868-AC4A-B13A-FFB165273DE5}"/>
              </a:ext>
            </a:extLst>
          </p:cNvPr>
          <p:cNvGrpSpPr/>
          <p:nvPr/>
        </p:nvGrpSpPr>
        <p:grpSpPr>
          <a:xfrm>
            <a:off x="16814718" y="9871908"/>
            <a:ext cx="4833461" cy="1951352"/>
            <a:chOff x="17915217" y="10110057"/>
            <a:chExt cx="4833461" cy="1951352"/>
          </a:xfrm>
        </p:grpSpPr>
        <p:sp>
          <p:nvSpPr>
            <p:cNvPr id="103" name="Subtitle 2">
              <a:extLst>
                <a:ext uri="{FF2B5EF4-FFF2-40B4-BE49-F238E27FC236}">
                  <a16:creationId xmlns:a16="http://schemas.microsoft.com/office/drawing/2014/main" id="{3F495FE3-B3F7-8C44-8D1A-51BED0EFC16A}"/>
                </a:ext>
              </a:extLst>
            </p:cNvPr>
            <p:cNvSpPr txBox="1">
              <a:spLocks/>
            </p:cNvSpPr>
            <p:nvPr/>
          </p:nvSpPr>
          <p:spPr>
            <a:xfrm>
              <a:off x="17915218" y="10800411"/>
              <a:ext cx="4833460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8A7828B-5C9F-804D-9392-45D1C28A3687}"/>
                </a:ext>
              </a:extLst>
            </p:cNvPr>
            <p:cNvSpPr/>
            <p:nvPr/>
          </p:nvSpPr>
          <p:spPr>
            <a:xfrm>
              <a:off x="17915217" y="10110057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Get In Touch</a:t>
              </a:r>
            </a:p>
          </p:txBody>
        </p:sp>
      </p:grpSp>
      <p:sp>
        <p:nvSpPr>
          <p:cNvPr id="101" name="Oval 100">
            <a:extLst>
              <a:ext uri="{FF2B5EF4-FFF2-40B4-BE49-F238E27FC236}">
                <a16:creationId xmlns:a16="http://schemas.microsoft.com/office/drawing/2014/main" id="{BD80F3A4-5389-9541-92B5-6AC2410D9807}"/>
              </a:ext>
            </a:extLst>
          </p:cNvPr>
          <p:cNvSpPr/>
          <p:nvPr/>
        </p:nvSpPr>
        <p:spPr>
          <a:xfrm>
            <a:off x="21746024" y="10287833"/>
            <a:ext cx="1014983" cy="10149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hape 2934">
            <a:extLst>
              <a:ext uri="{FF2B5EF4-FFF2-40B4-BE49-F238E27FC236}">
                <a16:creationId xmlns:a16="http://schemas.microsoft.com/office/drawing/2014/main" id="{9F64F302-61FC-E044-A53F-EF42A54D90CF}"/>
              </a:ext>
            </a:extLst>
          </p:cNvPr>
          <p:cNvSpPr/>
          <p:nvPr/>
        </p:nvSpPr>
        <p:spPr>
          <a:xfrm>
            <a:off x="22083682" y="10571384"/>
            <a:ext cx="361025" cy="496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8" name="Subtitle 2">
            <a:extLst>
              <a:ext uri="{FF2B5EF4-FFF2-40B4-BE49-F238E27FC236}">
                <a16:creationId xmlns:a16="http://schemas.microsoft.com/office/drawing/2014/main" id="{9105E34C-429D-224A-9A09-5FA61364E93A}"/>
              </a:ext>
            </a:extLst>
          </p:cNvPr>
          <p:cNvSpPr txBox="1">
            <a:spLocks/>
          </p:cNvSpPr>
          <p:nvPr/>
        </p:nvSpPr>
        <p:spPr>
          <a:xfrm>
            <a:off x="2722564" y="5450144"/>
            <a:ext cx="4828924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DC98B01-46C5-5447-8D28-D9944B4613AA}"/>
              </a:ext>
            </a:extLst>
          </p:cNvPr>
          <p:cNvSpPr/>
          <p:nvPr/>
        </p:nvSpPr>
        <p:spPr>
          <a:xfrm>
            <a:off x="2852669" y="4759791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One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AE975FF-1E83-0B45-B009-4EFA6849ACE1}"/>
              </a:ext>
            </a:extLst>
          </p:cNvPr>
          <p:cNvSpPr/>
          <p:nvPr/>
        </p:nvSpPr>
        <p:spPr>
          <a:xfrm>
            <a:off x="1647947" y="5194157"/>
            <a:ext cx="1014983" cy="1014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Shape 2624">
            <a:extLst>
              <a:ext uri="{FF2B5EF4-FFF2-40B4-BE49-F238E27FC236}">
                <a16:creationId xmlns:a16="http://schemas.microsoft.com/office/drawing/2014/main" id="{8BF00954-2B46-CD4F-99FB-E7699F335506}"/>
              </a:ext>
            </a:extLst>
          </p:cNvPr>
          <p:cNvSpPr/>
          <p:nvPr/>
        </p:nvSpPr>
        <p:spPr>
          <a:xfrm>
            <a:off x="1907234" y="5453440"/>
            <a:ext cx="496408" cy="496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114" name="Subtitle 2">
            <a:extLst>
              <a:ext uri="{FF2B5EF4-FFF2-40B4-BE49-F238E27FC236}">
                <a16:creationId xmlns:a16="http://schemas.microsoft.com/office/drawing/2014/main" id="{0A0636A2-FA76-2747-91F2-44971193A373}"/>
              </a:ext>
            </a:extLst>
          </p:cNvPr>
          <p:cNvSpPr txBox="1">
            <a:spLocks/>
          </p:cNvSpPr>
          <p:nvPr/>
        </p:nvSpPr>
        <p:spPr>
          <a:xfrm>
            <a:off x="2692664" y="10562262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486676A-7516-3B44-84D1-93F5010702B4}"/>
              </a:ext>
            </a:extLst>
          </p:cNvPr>
          <p:cNvSpPr/>
          <p:nvPr/>
        </p:nvSpPr>
        <p:spPr>
          <a:xfrm>
            <a:off x="2822769" y="9871908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Two 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3AB1BF3-78AB-C64B-8E5B-A59BA3AB08B5}"/>
              </a:ext>
            </a:extLst>
          </p:cNvPr>
          <p:cNvSpPr/>
          <p:nvPr/>
        </p:nvSpPr>
        <p:spPr>
          <a:xfrm>
            <a:off x="1641756" y="10287833"/>
            <a:ext cx="1014983" cy="1014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hape 2546">
            <a:extLst>
              <a:ext uri="{FF2B5EF4-FFF2-40B4-BE49-F238E27FC236}">
                <a16:creationId xmlns:a16="http://schemas.microsoft.com/office/drawing/2014/main" id="{C1D7A9D4-0186-3F46-8E22-6FFACDF21043}"/>
              </a:ext>
            </a:extLst>
          </p:cNvPr>
          <p:cNvSpPr/>
          <p:nvPr/>
        </p:nvSpPr>
        <p:spPr>
          <a:xfrm>
            <a:off x="1871555" y="10567186"/>
            <a:ext cx="550880" cy="4507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11029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AA7B9904-B822-FF49-A7E8-004F4798E9B3}"/>
              </a:ext>
            </a:extLst>
          </p:cNvPr>
          <p:cNvGrpSpPr/>
          <p:nvPr/>
        </p:nvGrpSpPr>
        <p:grpSpPr>
          <a:xfrm>
            <a:off x="2231157" y="1260681"/>
            <a:ext cx="6358661" cy="1600439"/>
            <a:chOff x="8708157" y="1260681"/>
            <a:chExt cx="6358661" cy="160043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5E9CEBA-99D1-BD40-B1BF-8B7DEDD2DE14}"/>
                </a:ext>
              </a:extLst>
            </p:cNvPr>
            <p:cNvSpPr txBox="1"/>
            <p:nvPr/>
          </p:nvSpPr>
          <p:spPr>
            <a:xfrm>
              <a:off x="8708157" y="1660791"/>
              <a:ext cx="635866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Cycle Diagram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4A5C5B8-5184-F840-8E02-88373032D76D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048BBD-8591-064F-9F33-D25B25AE7039}"/>
              </a:ext>
            </a:extLst>
          </p:cNvPr>
          <p:cNvGrpSpPr/>
          <p:nvPr/>
        </p:nvGrpSpPr>
        <p:grpSpPr>
          <a:xfrm>
            <a:off x="13320948" y="2724830"/>
            <a:ext cx="9231631" cy="9231629"/>
            <a:chOff x="14995414" y="3776911"/>
            <a:chExt cx="7869090" cy="7869088"/>
          </a:xfrm>
        </p:grpSpPr>
        <p:sp>
          <p:nvSpPr>
            <p:cNvPr id="38" name="Freeform 17745">
              <a:extLst>
                <a:ext uri="{FF2B5EF4-FFF2-40B4-BE49-F238E27FC236}">
                  <a16:creationId xmlns:a16="http://schemas.microsoft.com/office/drawing/2014/main" id="{39FBDCD1-B723-634C-880B-A80A18BAE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5414" y="3776911"/>
              <a:ext cx="7869090" cy="7869088"/>
            </a:xfrm>
            <a:custGeom>
              <a:avLst/>
              <a:gdLst>
                <a:gd name="T0" fmla="*/ 233797 w 1302"/>
                <a:gd name="T1" fmla="*/ 0 h 1303"/>
                <a:gd name="T2" fmla="*/ 233797 w 1302"/>
                <a:gd name="T3" fmla="*/ 0 h 1303"/>
                <a:gd name="T4" fmla="*/ 467953 w 1302"/>
                <a:gd name="T5" fmla="*/ 234336 h 1303"/>
                <a:gd name="T6" fmla="*/ 467953 w 1302"/>
                <a:gd name="T7" fmla="*/ 234336 h 1303"/>
                <a:gd name="T8" fmla="*/ 233797 w 1302"/>
                <a:gd name="T9" fmla="*/ 467954 h 1303"/>
                <a:gd name="T10" fmla="*/ 233797 w 1302"/>
                <a:gd name="T11" fmla="*/ 467954 h 1303"/>
                <a:gd name="T12" fmla="*/ 0 w 1302"/>
                <a:gd name="T13" fmla="*/ 234336 h 1303"/>
                <a:gd name="T14" fmla="*/ 0 w 1302"/>
                <a:gd name="T15" fmla="*/ 234336 h 1303"/>
                <a:gd name="T16" fmla="*/ 233797 w 1302"/>
                <a:gd name="T17" fmla="*/ 0 h 13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2" h="1303">
                  <a:moveTo>
                    <a:pt x="650" y="0"/>
                  </a:moveTo>
                  <a:lnTo>
                    <a:pt x="650" y="0"/>
                  </a:lnTo>
                  <a:cubicBezTo>
                    <a:pt x="1009" y="0"/>
                    <a:pt x="1301" y="291"/>
                    <a:pt x="1301" y="652"/>
                  </a:cubicBezTo>
                  <a:cubicBezTo>
                    <a:pt x="1301" y="1011"/>
                    <a:pt x="1009" y="1302"/>
                    <a:pt x="650" y="1302"/>
                  </a:cubicBezTo>
                  <a:cubicBezTo>
                    <a:pt x="292" y="1302"/>
                    <a:pt x="0" y="1011"/>
                    <a:pt x="0" y="652"/>
                  </a:cubicBezTo>
                  <a:cubicBezTo>
                    <a:pt x="0" y="291"/>
                    <a:pt x="292" y="0"/>
                    <a:pt x="650" y="0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9BCC5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9" name="Freeform 17746">
              <a:extLst>
                <a:ext uri="{FF2B5EF4-FFF2-40B4-BE49-F238E27FC236}">
                  <a16:creationId xmlns:a16="http://schemas.microsoft.com/office/drawing/2014/main" id="{6DE36565-4122-004D-862A-2B6BF0F8F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2802" y="4443791"/>
              <a:ext cx="3147633" cy="3307680"/>
            </a:xfrm>
            <a:custGeom>
              <a:avLst/>
              <a:gdLst>
                <a:gd name="T0" fmla="*/ 93302 w 520"/>
                <a:gd name="T1" fmla="*/ 196489 h 545"/>
                <a:gd name="T2" fmla="*/ 0 w 520"/>
                <a:gd name="T3" fmla="*/ 33230 h 545"/>
                <a:gd name="T4" fmla="*/ 0 w 520"/>
                <a:gd name="T5" fmla="*/ 33230 h 545"/>
                <a:gd name="T6" fmla="*/ 186965 w 520"/>
                <a:gd name="T7" fmla="*/ 33230 h 545"/>
                <a:gd name="T8" fmla="*/ 93302 w 520"/>
                <a:gd name="T9" fmla="*/ 196489 h 5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" h="545">
                  <a:moveTo>
                    <a:pt x="259" y="544"/>
                  </a:moveTo>
                  <a:lnTo>
                    <a:pt x="0" y="92"/>
                  </a:lnTo>
                  <a:cubicBezTo>
                    <a:pt x="160" y="0"/>
                    <a:pt x="360" y="0"/>
                    <a:pt x="519" y="92"/>
                  </a:cubicBezTo>
                  <a:lnTo>
                    <a:pt x="259" y="544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Freeform 17747">
              <a:extLst>
                <a:ext uri="{FF2B5EF4-FFF2-40B4-BE49-F238E27FC236}">
                  <a16:creationId xmlns:a16="http://schemas.microsoft.com/office/drawing/2014/main" id="{30DB0503-4254-9D4D-B34B-A9F41F5B1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6626" y="5003955"/>
              <a:ext cx="3147633" cy="2747517"/>
            </a:xfrm>
            <a:custGeom>
              <a:avLst/>
              <a:gdLst>
                <a:gd name="T0" fmla="*/ 0 w 521"/>
                <a:gd name="T1" fmla="*/ 163152 h 453"/>
                <a:gd name="T2" fmla="*/ 93483 w 521"/>
                <a:gd name="T3" fmla="*/ 0 h 453"/>
                <a:gd name="T4" fmla="*/ 93483 w 521"/>
                <a:gd name="T5" fmla="*/ 0 h 453"/>
                <a:gd name="T6" fmla="*/ 186965 w 521"/>
                <a:gd name="T7" fmla="*/ 163152 h 453"/>
                <a:gd name="T8" fmla="*/ 0 w 521"/>
                <a:gd name="T9" fmla="*/ 163152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1" h="453">
                  <a:moveTo>
                    <a:pt x="0" y="452"/>
                  </a:moveTo>
                  <a:lnTo>
                    <a:pt x="260" y="0"/>
                  </a:lnTo>
                  <a:cubicBezTo>
                    <a:pt x="421" y="93"/>
                    <a:pt x="520" y="265"/>
                    <a:pt x="520" y="452"/>
                  </a:cubicBezTo>
                  <a:lnTo>
                    <a:pt x="0" y="45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1" name="Freeform 17748">
              <a:extLst>
                <a:ext uri="{FF2B5EF4-FFF2-40B4-BE49-F238E27FC236}">
                  <a16:creationId xmlns:a16="http://schemas.microsoft.com/office/drawing/2014/main" id="{0CF5BCCB-AD74-6B47-9CE0-2B5519FC8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16626" y="7724788"/>
              <a:ext cx="3147633" cy="2720835"/>
            </a:xfrm>
            <a:custGeom>
              <a:avLst/>
              <a:gdLst>
                <a:gd name="T0" fmla="*/ 0 w 521"/>
                <a:gd name="T1" fmla="*/ 0 h 450"/>
                <a:gd name="T2" fmla="*/ 186965 w 521"/>
                <a:gd name="T3" fmla="*/ 0 h 450"/>
                <a:gd name="T4" fmla="*/ 186965 w 521"/>
                <a:gd name="T5" fmla="*/ 0 h 450"/>
                <a:gd name="T6" fmla="*/ 93483 w 521"/>
                <a:gd name="T7" fmla="*/ 161565 h 450"/>
                <a:gd name="T8" fmla="*/ 0 w 521"/>
                <a:gd name="T9" fmla="*/ 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1" h="450">
                  <a:moveTo>
                    <a:pt x="0" y="0"/>
                  </a:moveTo>
                  <a:lnTo>
                    <a:pt x="520" y="0"/>
                  </a:lnTo>
                  <a:cubicBezTo>
                    <a:pt x="520" y="184"/>
                    <a:pt x="421" y="356"/>
                    <a:pt x="260" y="449"/>
                  </a:cubicBez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2" name="Freeform 17749">
              <a:extLst>
                <a:ext uri="{FF2B5EF4-FFF2-40B4-BE49-F238E27FC236}">
                  <a16:creationId xmlns:a16="http://schemas.microsoft.com/office/drawing/2014/main" id="{F50D6122-22F0-8149-AF23-83D95D272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2802" y="7724788"/>
              <a:ext cx="3147633" cy="3281014"/>
            </a:xfrm>
            <a:custGeom>
              <a:avLst/>
              <a:gdLst>
                <a:gd name="T0" fmla="*/ 93302 w 520"/>
                <a:gd name="T1" fmla="*/ 0 h 542"/>
                <a:gd name="T2" fmla="*/ 186965 w 520"/>
                <a:gd name="T3" fmla="*/ 161758 h 542"/>
                <a:gd name="T4" fmla="*/ 186965 w 520"/>
                <a:gd name="T5" fmla="*/ 161758 h 542"/>
                <a:gd name="T6" fmla="*/ 0 w 520"/>
                <a:gd name="T7" fmla="*/ 161758 h 542"/>
                <a:gd name="T8" fmla="*/ 93302 w 520"/>
                <a:gd name="T9" fmla="*/ 0 h 5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" h="542">
                  <a:moveTo>
                    <a:pt x="259" y="0"/>
                  </a:moveTo>
                  <a:lnTo>
                    <a:pt x="519" y="449"/>
                  </a:lnTo>
                  <a:cubicBezTo>
                    <a:pt x="360" y="541"/>
                    <a:pt x="160" y="541"/>
                    <a:pt x="0" y="449"/>
                  </a:cubicBezTo>
                  <a:lnTo>
                    <a:pt x="259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Freeform 17750">
              <a:extLst>
                <a:ext uri="{FF2B5EF4-FFF2-40B4-BE49-F238E27FC236}">
                  <a16:creationId xmlns:a16="http://schemas.microsoft.com/office/drawing/2014/main" id="{9F880B56-7F74-7645-AE88-D2FA69E88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8993" y="7724788"/>
              <a:ext cx="3147633" cy="2720835"/>
            </a:xfrm>
            <a:custGeom>
              <a:avLst/>
              <a:gdLst>
                <a:gd name="T0" fmla="*/ 186965 w 521"/>
                <a:gd name="T1" fmla="*/ 0 h 450"/>
                <a:gd name="T2" fmla="*/ 93842 w 521"/>
                <a:gd name="T3" fmla="*/ 161565 h 450"/>
                <a:gd name="T4" fmla="*/ 93842 w 521"/>
                <a:gd name="T5" fmla="*/ 161565 h 450"/>
                <a:gd name="T6" fmla="*/ 0 w 521"/>
                <a:gd name="T7" fmla="*/ 0 h 450"/>
                <a:gd name="T8" fmla="*/ 186965 w 521"/>
                <a:gd name="T9" fmla="*/ 0 h 4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1" h="450">
                  <a:moveTo>
                    <a:pt x="520" y="0"/>
                  </a:moveTo>
                  <a:lnTo>
                    <a:pt x="261" y="449"/>
                  </a:lnTo>
                  <a:cubicBezTo>
                    <a:pt x="100" y="356"/>
                    <a:pt x="0" y="184"/>
                    <a:pt x="0" y="0"/>
                  </a:cubicBezTo>
                  <a:lnTo>
                    <a:pt x="52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4" name="Freeform 17751">
              <a:extLst>
                <a:ext uri="{FF2B5EF4-FFF2-40B4-BE49-F238E27FC236}">
                  <a16:creationId xmlns:a16="http://schemas.microsoft.com/office/drawing/2014/main" id="{2BABB149-1E35-7348-AD69-C790883D7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68993" y="5003955"/>
              <a:ext cx="3147633" cy="2747517"/>
            </a:xfrm>
            <a:custGeom>
              <a:avLst/>
              <a:gdLst>
                <a:gd name="T0" fmla="*/ 186965 w 521"/>
                <a:gd name="T1" fmla="*/ 163152 h 453"/>
                <a:gd name="T2" fmla="*/ 0 w 521"/>
                <a:gd name="T3" fmla="*/ 163152 h 453"/>
                <a:gd name="T4" fmla="*/ 0 w 521"/>
                <a:gd name="T5" fmla="*/ 163152 h 453"/>
                <a:gd name="T6" fmla="*/ 93842 w 521"/>
                <a:gd name="T7" fmla="*/ 0 h 453"/>
                <a:gd name="T8" fmla="*/ 186965 w 521"/>
                <a:gd name="T9" fmla="*/ 163152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1" h="453">
                  <a:moveTo>
                    <a:pt x="520" y="452"/>
                  </a:moveTo>
                  <a:lnTo>
                    <a:pt x="0" y="452"/>
                  </a:lnTo>
                  <a:cubicBezTo>
                    <a:pt x="0" y="265"/>
                    <a:pt x="100" y="93"/>
                    <a:pt x="261" y="0"/>
                  </a:cubicBezTo>
                  <a:lnTo>
                    <a:pt x="520" y="45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5" name="Freeform 17752">
              <a:extLst>
                <a:ext uri="{FF2B5EF4-FFF2-40B4-BE49-F238E27FC236}">
                  <a16:creationId xmlns:a16="http://schemas.microsoft.com/office/drawing/2014/main" id="{A8ADE7AB-E242-A64C-90DE-4E53BDA5C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62899" y="6444395"/>
              <a:ext cx="2534120" cy="2534119"/>
            </a:xfrm>
            <a:custGeom>
              <a:avLst/>
              <a:gdLst>
                <a:gd name="T0" fmla="*/ 74688 w 420"/>
                <a:gd name="T1" fmla="*/ 0 h 420"/>
                <a:gd name="T2" fmla="*/ 74688 w 420"/>
                <a:gd name="T3" fmla="*/ 0 h 420"/>
                <a:gd name="T4" fmla="*/ 150454 w 420"/>
                <a:gd name="T5" fmla="*/ 75766 h 420"/>
                <a:gd name="T6" fmla="*/ 150454 w 420"/>
                <a:gd name="T7" fmla="*/ 75766 h 420"/>
                <a:gd name="T8" fmla="*/ 74688 w 420"/>
                <a:gd name="T9" fmla="*/ 150454 h 420"/>
                <a:gd name="T10" fmla="*/ 74688 w 420"/>
                <a:gd name="T11" fmla="*/ 150454 h 420"/>
                <a:gd name="T12" fmla="*/ 0 w 420"/>
                <a:gd name="T13" fmla="*/ 75766 h 420"/>
                <a:gd name="T14" fmla="*/ 0 w 420"/>
                <a:gd name="T15" fmla="*/ 75766 h 420"/>
                <a:gd name="T16" fmla="*/ 74688 w 420"/>
                <a:gd name="T17" fmla="*/ 0 h 4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0" h="420">
                  <a:moveTo>
                    <a:pt x="208" y="0"/>
                  </a:moveTo>
                  <a:lnTo>
                    <a:pt x="208" y="0"/>
                  </a:lnTo>
                  <a:cubicBezTo>
                    <a:pt x="325" y="0"/>
                    <a:pt x="419" y="94"/>
                    <a:pt x="419" y="211"/>
                  </a:cubicBezTo>
                  <a:cubicBezTo>
                    <a:pt x="419" y="326"/>
                    <a:pt x="325" y="419"/>
                    <a:pt x="208" y="419"/>
                  </a:cubicBezTo>
                  <a:cubicBezTo>
                    <a:pt x="93" y="419"/>
                    <a:pt x="0" y="326"/>
                    <a:pt x="0" y="211"/>
                  </a:cubicBezTo>
                  <a:cubicBezTo>
                    <a:pt x="0" y="94"/>
                    <a:pt x="93" y="0"/>
                    <a:pt x="20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9BCC52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8" name="Freeform 17841">
              <a:extLst>
                <a:ext uri="{FF2B5EF4-FFF2-40B4-BE49-F238E27FC236}">
                  <a16:creationId xmlns:a16="http://schemas.microsoft.com/office/drawing/2014/main" id="{D81F69A4-0E1A-F248-8DCB-583DF83B6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0172" y="4230392"/>
              <a:ext cx="1947256" cy="1147010"/>
            </a:xfrm>
            <a:custGeom>
              <a:avLst/>
              <a:gdLst>
                <a:gd name="T0" fmla="*/ 104084 w 324"/>
                <a:gd name="T1" fmla="*/ 58255 h 191"/>
                <a:gd name="T2" fmla="*/ 104084 w 324"/>
                <a:gd name="T3" fmla="*/ 58255 h 191"/>
                <a:gd name="T4" fmla="*/ 0 w 324"/>
                <a:gd name="T5" fmla="*/ 3217 h 191"/>
                <a:gd name="T6" fmla="*/ 0 w 324"/>
                <a:gd name="T7" fmla="*/ 0 h 191"/>
                <a:gd name="T8" fmla="*/ 0 w 324"/>
                <a:gd name="T9" fmla="*/ 0 h 191"/>
                <a:gd name="T10" fmla="*/ 106230 w 324"/>
                <a:gd name="T11" fmla="*/ 56468 h 191"/>
                <a:gd name="T12" fmla="*/ 110880 w 324"/>
                <a:gd name="T13" fmla="*/ 52179 h 191"/>
                <a:gd name="T14" fmla="*/ 115529 w 324"/>
                <a:gd name="T15" fmla="*/ 67905 h 191"/>
                <a:gd name="T16" fmla="*/ 99792 w 324"/>
                <a:gd name="T17" fmla="*/ 62901 h 191"/>
                <a:gd name="T18" fmla="*/ 104084 w 324"/>
                <a:gd name="T19" fmla="*/ 58255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4" h="191">
                  <a:moveTo>
                    <a:pt x="291" y="163"/>
                  </a:moveTo>
                  <a:lnTo>
                    <a:pt x="291" y="163"/>
                  </a:lnTo>
                  <a:cubicBezTo>
                    <a:pt x="211" y="85"/>
                    <a:pt x="110" y="32"/>
                    <a:pt x="0" y="9"/>
                  </a:cubicBezTo>
                  <a:lnTo>
                    <a:pt x="0" y="0"/>
                  </a:lnTo>
                  <a:cubicBezTo>
                    <a:pt x="113" y="23"/>
                    <a:pt x="215" y="77"/>
                    <a:pt x="297" y="158"/>
                  </a:cubicBezTo>
                  <a:lnTo>
                    <a:pt x="310" y="146"/>
                  </a:lnTo>
                  <a:lnTo>
                    <a:pt x="323" y="190"/>
                  </a:lnTo>
                  <a:lnTo>
                    <a:pt x="279" y="176"/>
                  </a:lnTo>
                  <a:lnTo>
                    <a:pt x="291" y="16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9" name="Freeform 17842">
              <a:extLst>
                <a:ext uri="{FF2B5EF4-FFF2-40B4-BE49-F238E27FC236}">
                  <a16:creationId xmlns:a16="http://schemas.microsoft.com/office/drawing/2014/main" id="{740A0CA4-2B84-8343-B2AF-55ADCCAE5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275" y="6497745"/>
              <a:ext cx="400131" cy="2534119"/>
            </a:xfrm>
            <a:custGeom>
              <a:avLst/>
              <a:gdLst>
                <a:gd name="T0" fmla="*/ 2526 w 66"/>
                <a:gd name="T1" fmla="*/ 1075 h 421"/>
                <a:gd name="T2" fmla="*/ 5773 w 66"/>
                <a:gd name="T3" fmla="*/ 0 h 421"/>
                <a:gd name="T4" fmla="*/ 5773 w 66"/>
                <a:gd name="T5" fmla="*/ 0 h 421"/>
                <a:gd name="T6" fmla="*/ 9020 w 66"/>
                <a:gd name="T7" fmla="*/ 137200 h 421"/>
                <a:gd name="T8" fmla="*/ 14793 w 66"/>
                <a:gd name="T9" fmla="*/ 139350 h 421"/>
                <a:gd name="T10" fmla="*/ 3247 w 66"/>
                <a:gd name="T11" fmla="*/ 150455 h 421"/>
                <a:gd name="T12" fmla="*/ 0 w 66"/>
                <a:gd name="T13" fmla="*/ 134693 h 421"/>
                <a:gd name="T14" fmla="*/ 5773 w 66"/>
                <a:gd name="T15" fmla="*/ 136842 h 421"/>
                <a:gd name="T16" fmla="*/ 5773 w 66"/>
                <a:gd name="T17" fmla="*/ 136842 h 421"/>
                <a:gd name="T18" fmla="*/ 2526 w 66"/>
                <a:gd name="T19" fmla="*/ 1075 h 4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421">
                  <a:moveTo>
                    <a:pt x="7" y="3"/>
                  </a:moveTo>
                  <a:lnTo>
                    <a:pt x="16" y="0"/>
                  </a:lnTo>
                  <a:cubicBezTo>
                    <a:pt x="61" y="122"/>
                    <a:pt x="65" y="259"/>
                    <a:pt x="25" y="383"/>
                  </a:cubicBezTo>
                  <a:lnTo>
                    <a:pt x="41" y="389"/>
                  </a:lnTo>
                  <a:lnTo>
                    <a:pt x="9" y="420"/>
                  </a:lnTo>
                  <a:lnTo>
                    <a:pt x="0" y="376"/>
                  </a:lnTo>
                  <a:lnTo>
                    <a:pt x="16" y="382"/>
                  </a:lnTo>
                  <a:cubicBezTo>
                    <a:pt x="56" y="256"/>
                    <a:pt x="53" y="125"/>
                    <a:pt x="7" y="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1" name="Freeform 17843">
              <a:extLst>
                <a:ext uri="{FF2B5EF4-FFF2-40B4-BE49-F238E27FC236}">
                  <a16:creationId xmlns:a16="http://schemas.microsoft.com/office/drawing/2014/main" id="{F0F7FA91-AB0D-5E41-AED6-250211B09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6822" y="10045508"/>
              <a:ext cx="2000605" cy="1227043"/>
            </a:xfrm>
            <a:custGeom>
              <a:avLst/>
              <a:gdLst>
                <a:gd name="T0" fmla="*/ 13986 w 332"/>
                <a:gd name="T1" fmla="*/ 63579 h 201"/>
                <a:gd name="T2" fmla="*/ 13986 w 332"/>
                <a:gd name="T3" fmla="*/ 63579 h 201"/>
                <a:gd name="T4" fmla="*/ 116552 w 332"/>
                <a:gd name="T5" fmla="*/ 0 h 201"/>
                <a:gd name="T6" fmla="*/ 118703 w 332"/>
                <a:gd name="T7" fmla="*/ 2543 h 201"/>
                <a:gd name="T8" fmla="*/ 118703 w 332"/>
                <a:gd name="T9" fmla="*/ 2543 h 201"/>
                <a:gd name="T10" fmla="*/ 14345 w 332"/>
                <a:gd name="T11" fmla="*/ 66849 h 201"/>
                <a:gd name="T12" fmla="*/ 16138 w 332"/>
                <a:gd name="T13" fmla="*/ 72662 h 201"/>
                <a:gd name="T14" fmla="*/ 0 w 332"/>
                <a:gd name="T15" fmla="*/ 68665 h 201"/>
                <a:gd name="T16" fmla="*/ 12193 w 332"/>
                <a:gd name="T17" fmla="*/ 57039 h 201"/>
                <a:gd name="T18" fmla="*/ 13986 w 332"/>
                <a:gd name="T19" fmla="*/ 63579 h 2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2" h="201">
                  <a:moveTo>
                    <a:pt x="39" y="175"/>
                  </a:moveTo>
                  <a:lnTo>
                    <a:pt x="39" y="175"/>
                  </a:lnTo>
                  <a:cubicBezTo>
                    <a:pt x="150" y="147"/>
                    <a:pt x="248" y="86"/>
                    <a:pt x="325" y="0"/>
                  </a:cubicBezTo>
                  <a:lnTo>
                    <a:pt x="331" y="7"/>
                  </a:lnTo>
                  <a:cubicBezTo>
                    <a:pt x="254" y="92"/>
                    <a:pt x="153" y="154"/>
                    <a:pt x="40" y="184"/>
                  </a:cubicBezTo>
                  <a:lnTo>
                    <a:pt x="45" y="200"/>
                  </a:lnTo>
                  <a:lnTo>
                    <a:pt x="0" y="189"/>
                  </a:lnTo>
                  <a:lnTo>
                    <a:pt x="34" y="157"/>
                  </a:lnTo>
                  <a:lnTo>
                    <a:pt x="39" y="17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2" name="Freeform 17844">
              <a:extLst>
                <a:ext uri="{FF2B5EF4-FFF2-40B4-BE49-F238E27FC236}">
                  <a16:creationId xmlns:a16="http://schemas.microsoft.com/office/drawing/2014/main" id="{0F1D04D4-FDB7-B04B-85E5-E69D6606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5807" y="10045508"/>
              <a:ext cx="1947273" cy="1147010"/>
            </a:xfrm>
            <a:custGeom>
              <a:avLst/>
              <a:gdLst>
                <a:gd name="T0" fmla="*/ 11481 w 323"/>
                <a:gd name="T1" fmla="*/ 9292 h 191"/>
                <a:gd name="T2" fmla="*/ 11481 w 323"/>
                <a:gd name="T3" fmla="*/ 9292 h 191"/>
                <a:gd name="T4" fmla="*/ 115529 w 323"/>
                <a:gd name="T5" fmla="*/ 64688 h 191"/>
                <a:gd name="T6" fmla="*/ 115170 w 323"/>
                <a:gd name="T7" fmla="*/ 67905 h 191"/>
                <a:gd name="T8" fmla="*/ 115170 w 323"/>
                <a:gd name="T9" fmla="*/ 67905 h 191"/>
                <a:gd name="T10" fmla="*/ 9328 w 323"/>
                <a:gd name="T11" fmla="*/ 11437 h 191"/>
                <a:gd name="T12" fmla="*/ 5023 w 323"/>
                <a:gd name="T13" fmla="*/ 15368 h 191"/>
                <a:gd name="T14" fmla="*/ 0 w 323"/>
                <a:gd name="T15" fmla="*/ 0 h 191"/>
                <a:gd name="T16" fmla="*/ 16145 w 323"/>
                <a:gd name="T17" fmla="*/ 4289 h 191"/>
                <a:gd name="T18" fmla="*/ 11481 w 323"/>
                <a:gd name="T19" fmla="*/ 9292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3" h="191">
                  <a:moveTo>
                    <a:pt x="32" y="26"/>
                  </a:moveTo>
                  <a:lnTo>
                    <a:pt x="32" y="26"/>
                  </a:lnTo>
                  <a:cubicBezTo>
                    <a:pt x="112" y="104"/>
                    <a:pt x="212" y="159"/>
                    <a:pt x="322" y="181"/>
                  </a:cubicBezTo>
                  <a:lnTo>
                    <a:pt x="321" y="190"/>
                  </a:lnTo>
                  <a:cubicBezTo>
                    <a:pt x="210" y="166"/>
                    <a:pt x="106" y="112"/>
                    <a:pt x="26" y="32"/>
                  </a:cubicBezTo>
                  <a:lnTo>
                    <a:pt x="14" y="43"/>
                  </a:lnTo>
                  <a:lnTo>
                    <a:pt x="0" y="0"/>
                  </a:lnTo>
                  <a:lnTo>
                    <a:pt x="45" y="12"/>
                  </a:lnTo>
                  <a:lnTo>
                    <a:pt x="32" y="2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3" name="Freeform 17845">
              <a:extLst>
                <a:ext uri="{FF2B5EF4-FFF2-40B4-BE49-F238E27FC236}">
                  <a16:creationId xmlns:a16="http://schemas.microsoft.com/office/drawing/2014/main" id="{56F03B2B-360B-0545-90F6-105E89637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15513" y="6417729"/>
              <a:ext cx="400131" cy="2507435"/>
            </a:xfrm>
            <a:custGeom>
              <a:avLst/>
              <a:gdLst>
                <a:gd name="T0" fmla="*/ 19783 w 65"/>
                <a:gd name="T1" fmla="*/ 147783 h 414"/>
                <a:gd name="T2" fmla="*/ 16120 w 65"/>
                <a:gd name="T3" fmla="*/ 148865 h 414"/>
                <a:gd name="T4" fmla="*/ 16120 w 65"/>
                <a:gd name="T5" fmla="*/ 148865 h 414"/>
                <a:gd name="T6" fmla="*/ 14288 w 65"/>
                <a:gd name="T7" fmla="*/ 12976 h 414"/>
                <a:gd name="T8" fmla="*/ 8426 w 65"/>
                <a:gd name="T9" fmla="*/ 11174 h 414"/>
                <a:gd name="T10" fmla="*/ 20149 w 65"/>
                <a:gd name="T11" fmla="*/ 0 h 414"/>
                <a:gd name="T12" fmla="*/ 23447 w 65"/>
                <a:gd name="T13" fmla="*/ 15860 h 414"/>
                <a:gd name="T14" fmla="*/ 17585 w 65"/>
                <a:gd name="T15" fmla="*/ 14057 h 414"/>
                <a:gd name="T16" fmla="*/ 17585 w 65"/>
                <a:gd name="T17" fmla="*/ 14057 h 414"/>
                <a:gd name="T18" fmla="*/ 19783 w 65"/>
                <a:gd name="T19" fmla="*/ 147783 h 4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5" h="414">
                  <a:moveTo>
                    <a:pt x="54" y="410"/>
                  </a:moveTo>
                  <a:lnTo>
                    <a:pt x="44" y="413"/>
                  </a:lnTo>
                  <a:cubicBezTo>
                    <a:pt x="2" y="292"/>
                    <a:pt x="0" y="159"/>
                    <a:pt x="39" y="36"/>
                  </a:cubicBezTo>
                  <a:lnTo>
                    <a:pt x="23" y="31"/>
                  </a:lnTo>
                  <a:lnTo>
                    <a:pt x="55" y="0"/>
                  </a:lnTo>
                  <a:lnTo>
                    <a:pt x="64" y="44"/>
                  </a:lnTo>
                  <a:lnTo>
                    <a:pt x="48" y="39"/>
                  </a:lnTo>
                  <a:cubicBezTo>
                    <a:pt x="9" y="160"/>
                    <a:pt x="11" y="291"/>
                    <a:pt x="54" y="4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64" name="Freeform 17846">
              <a:extLst>
                <a:ext uri="{FF2B5EF4-FFF2-40B4-BE49-F238E27FC236}">
                  <a16:creationId xmlns:a16="http://schemas.microsoft.com/office/drawing/2014/main" id="{73E7BA92-80C9-7842-ABF8-DA235B160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9157" y="4177042"/>
              <a:ext cx="2000622" cy="1173694"/>
            </a:xfrm>
            <a:custGeom>
              <a:avLst/>
              <a:gdLst>
                <a:gd name="T0" fmla="*/ 105077 w 332"/>
                <a:gd name="T1" fmla="*/ 8909 h 196"/>
                <a:gd name="T2" fmla="*/ 105077 w 332"/>
                <a:gd name="T3" fmla="*/ 8909 h 196"/>
                <a:gd name="T4" fmla="*/ 2152 w 332"/>
                <a:gd name="T5" fmla="*/ 69494 h 196"/>
                <a:gd name="T6" fmla="*/ 0 w 332"/>
                <a:gd name="T7" fmla="*/ 66999 h 196"/>
                <a:gd name="T8" fmla="*/ 0 w 332"/>
                <a:gd name="T9" fmla="*/ 66999 h 196"/>
                <a:gd name="T10" fmla="*/ 104359 w 332"/>
                <a:gd name="T11" fmla="*/ 6415 h 196"/>
                <a:gd name="T12" fmla="*/ 102925 w 332"/>
                <a:gd name="T13" fmla="*/ 0 h 196"/>
                <a:gd name="T14" fmla="*/ 118704 w 332"/>
                <a:gd name="T15" fmla="*/ 4277 h 196"/>
                <a:gd name="T16" fmla="*/ 106870 w 332"/>
                <a:gd name="T17" fmla="*/ 15681 h 196"/>
                <a:gd name="T18" fmla="*/ 105077 w 332"/>
                <a:gd name="T19" fmla="*/ 8909 h 1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2" h="196">
                  <a:moveTo>
                    <a:pt x="293" y="25"/>
                  </a:moveTo>
                  <a:lnTo>
                    <a:pt x="293" y="25"/>
                  </a:lnTo>
                  <a:cubicBezTo>
                    <a:pt x="184" y="52"/>
                    <a:pt x="83" y="111"/>
                    <a:pt x="6" y="195"/>
                  </a:cubicBezTo>
                  <a:lnTo>
                    <a:pt x="0" y="188"/>
                  </a:lnTo>
                  <a:cubicBezTo>
                    <a:pt x="77" y="106"/>
                    <a:pt x="179" y="45"/>
                    <a:pt x="291" y="18"/>
                  </a:cubicBezTo>
                  <a:lnTo>
                    <a:pt x="287" y="0"/>
                  </a:lnTo>
                  <a:lnTo>
                    <a:pt x="331" y="12"/>
                  </a:lnTo>
                  <a:lnTo>
                    <a:pt x="298" y="44"/>
                  </a:lnTo>
                  <a:lnTo>
                    <a:pt x="293" y="2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48AB60-2CE3-764A-A186-EFE03646043F}"/>
                </a:ext>
              </a:extLst>
            </p:cNvPr>
            <p:cNvSpPr/>
            <p:nvPr/>
          </p:nvSpPr>
          <p:spPr>
            <a:xfrm>
              <a:off x="18307281" y="5203013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266FB4E-8ADA-BD48-AE8E-E88261EEE160}"/>
                </a:ext>
              </a:extLst>
            </p:cNvPr>
            <p:cNvSpPr/>
            <p:nvPr/>
          </p:nvSpPr>
          <p:spPr>
            <a:xfrm>
              <a:off x="18307281" y="9592133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C815870-C713-AD41-B2C2-356CAB87F452}"/>
                </a:ext>
              </a:extLst>
            </p:cNvPr>
            <p:cNvSpPr/>
            <p:nvPr/>
          </p:nvSpPr>
          <p:spPr>
            <a:xfrm>
              <a:off x="20252459" y="8395100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4790700-72D2-B241-AA20-D3125D0B72A0}"/>
                </a:ext>
              </a:extLst>
            </p:cNvPr>
            <p:cNvSpPr/>
            <p:nvPr/>
          </p:nvSpPr>
          <p:spPr>
            <a:xfrm>
              <a:off x="16345477" y="6300292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B1F4ED4-CF75-7046-9C90-EC886F53D089}"/>
                </a:ext>
              </a:extLst>
            </p:cNvPr>
            <p:cNvSpPr/>
            <p:nvPr/>
          </p:nvSpPr>
          <p:spPr>
            <a:xfrm>
              <a:off x="20202582" y="6300292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02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2F20AEE-67CB-494F-837A-E921CF17307D}"/>
                </a:ext>
              </a:extLst>
            </p:cNvPr>
            <p:cNvSpPr/>
            <p:nvPr/>
          </p:nvSpPr>
          <p:spPr>
            <a:xfrm>
              <a:off x="16445230" y="8395100"/>
              <a:ext cx="114284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05</a:t>
              </a:r>
            </a:p>
          </p:txBody>
        </p: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3B6775D3-7F4D-CE48-A1EF-010385F24AE9}"/>
              </a:ext>
            </a:extLst>
          </p:cNvPr>
          <p:cNvSpPr/>
          <p:nvPr/>
        </p:nvSpPr>
        <p:spPr>
          <a:xfrm>
            <a:off x="2353144" y="4670448"/>
            <a:ext cx="350833" cy="3508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CF88EDB-9804-CF48-AED3-6C44899242EF}"/>
              </a:ext>
            </a:extLst>
          </p:cNvPr>
          <p:cNvSpPr/>
          <p:nvPr/>
        </p:nvSpPr>
        <p:spPr>
          <a:xfrm>
            <a:off x="2353144" y="7489182"/>
            <a:ext cx="350833" cy="350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FA10C8A-3071-C44C-A057-5D59DB2E457A}"/>
              </a:ext>
            </a:extLst>
          </p:cNvPr>
          <p:cNvSpPr/>
          <p:nvPr/>
        </p:nvSpPr>
        <p:spPr>
          <a:xfrm>
            <a:off x="2353144" y="10299477"/>
            <a:ext cx="350833" cy="3508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BCA77CF-44AB-D549-BEF1-C0FC4CDD0DA9}"/>
              </a:ext>
            </a:extLst>
          </p:cNvPr>
          <p:cNvSpPr/>
          <p:nvPr/>
        </p:nvSpPr>
        <p:spPr>
          <a:xfrm>
            <a:off x="7744622" y="4670448"/>
            <a:ext cx="350833" cy="3508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83AF340-26EA-1C4B-8141-0EBBFCB13A6E}"/>
              </a:ext>
            </a:extLst>
          </p:cNvPr>
          <p:cNvSpPr/>
          <p:nvPr/>
        </p:nvSpPr>
        <p:spPr>
          <a:xfrm>
            <a:off x="7744622" y="7489182"/>
            <a:ext cx="350833" cy="3508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2485336-61B4-9D48-BCFD-03E9C1D7ECE6}"/>
              </a:ext>
            </a:extLst>
          </p:cNvPr>
          <p:cNvSpPr/>
          <p:nvPr/>
        </p:nvSpPr>
        <p:spPr>
          <a:xfrm>
            <a:off x="7744622" y="10299477"/>
            <a:ext cx="350833" cy="3508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4" name="Subtitle 2">
            <a:extLst>
              <a:ext uri="{FF2B5EF4-FFF2-40B4-BE49-F238E27FC236}">
                <a16:creationId xmlns:a16="http://schemas.microsoft.com/office/drawing/2014/main" id="{18AD494E-867B-9D45-8687-D944223E347E}"/>
              </a:ext>
            </a:extLst>
          </p:cNvPr>
          <p:cNvSpPr txBox="1">
            <a:spLocks/>
          </p:cNvSpPr>
          <p:nvPr/>
        </p:nvSpPr>
        <p:spPr>
          <a:xfrm>
            <a:off x="3166122" y="5180484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D7D7810-EC40-824D-9882-4F9E3E4123FF}"/>
              </a:ext>
            </a:extLst>
          </p:cNvPr>
          <p:cNvSpPr/>
          <p:nvPr/>
        </p:nvSpPr>
        <p:spPr>
          <a:xfrm>
            <a:off x="3281371" y="4534153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Write your Text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95EEDB58-1929-0147-BF8F-25FAC84E29AD}"/>
              </a:ext>
            </a:extLst>
          </p:cNvPr>
          <p:cNvSpPr txBox="1">
            <a:spLocks/>
          </p:cNvSpPr>
          <p:nvPr/>
        </p:nvSpPr>
        <p:spPr>
          <a:xfrm>
            <a:off x="3166122" y="7986976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F2DFB76-9524-A248-A7E7-BCC0B2E4ADFC}"/>
              </a:ext>
            </a:extLst>
          </p:cNvPr>
          <p:cNvSpPr/>
          <p:nvPr/>
        </p:nvSpPr>
        <p:spPr>
          <a:xfrm>
            <a:off x="3281371" y="7340645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Another Title</a:t>
            </a:r>
          </a:p>
        </p:txBody>
      </p:sp>
      <p:sp>
        <p:nvSpPr>
          <p:cNvPr id="98" name="Subtitle 2">
            <a:extLst>
              <a:ext uri="{FF2B5EF4-FFF2-40B4-BE49-F238E27FC236}">
                <a16:creationId xmlns:a16="http://schemas.microsoft.com/office/drawing/2014/main" id="{A4724AF4-0B48-194B-8321-3E1E9C10D1B8}"/>
              </a:ext>
            </a:extLst>
          </p:cNvPr>
          <p:cNvSpPr txBox="1">
            <a:spLocks/>
          </p:cNvSpPr>
          <p:nvPr/>
        </p:nvSpPr>
        <p:spPr>
          <a:xfrm>
            <a:off x="3166122" y="10793468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82711D-96C7-9340-83EE-95DDA166CE6F}"/>
              </a:ext>
            </a:extLst>
          </p:cNvPr>
          <p:cNvSpPr/>
          <p:nvPr/>
        </p:nvSpPr>
        <p:spPr>
          <a:xfrm>
            <a:off x="3281371" y="10147137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Something Here</a:t>
            </a:r>
          </a:p>
        </p:txBody>
      </p:sp>
      <p:sp>
        <p:nvSpPr>
          <p:cNvPr id="100" name="Subtitle 2">
            <a:extLst>
              <a:ext uri="{FF2B5EF4-FFF2-40B4-BE49-F238E27FC236}">
                <a16:creationId xmlns:a16="http://schemas.microsoft.com/office/drawing/2014/main" id="{0D672E20-B518-A84D-8BF9-A691E3D61F17}"/>
              </a:ext>
            </a:extLst>
          </p:cNvPr>
          <p:cNvSpPr txBox="1">
            <a:spLocks/>
          </p:cNvSpPr>
          <p:nvPr/>
        </p:nvSpPr>
        <p:spPr>
          <a:xfrm>
            <a:off x="8594014" y="5180484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8E671A8-0D88-934A-A636-C2AD349463D1}"/>
              </a:ext>
            </a:extLst>
          </p:cNvPr>
          <p:cNvSpPr/>
          <p:nvPr/>
        </p:nvSpPr>
        <p:spPr>
          <a:xfrm>
            <a:off x="8709263" y="4534153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Something Here</a:t>
            </a:r>
          </a:p>
        </p:txBody>
      </p:sp>
      <p:sp>
        <p:nvSpPr>
          <p:cNvPr id="102" name="Subtitle 2">
            <a:extLst>
              <a:ext uri="{FF2B5EF4-FFF2-40B4-BE49-F238E27FC236}">
                <a16:creationId xmlns:a16="http://schemas.microsoft.com/office/drawing/2014/main" id="{CEA60B43-DB0B-6A41-89DA-8D87A3280C58}"/>
              </a:ext>
            </a:extLst>
          </p:cNvPr>
          <p:cNvSpPr txBox="1">
            <a:spLocks/>
          </p:cNvSpPr>
          <p:nvPr/>
        </p:nvSpPr>
        <p:spPr>
          <a:xfrm>
            <a:off x="8594014" y="7986976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DE47829-1732-C64C-A911-D60B4F47DA2B}"/>
              </a:ext>
            </a:extLst>
          </p:cNvPr>
          <p:cNvSpPr/>
          <p:nvPr/>
        </p:nvSpPr>
        <p:spPr>
          <a:xfrm>
            <a:off x="8709263" y="7340645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Free License</a:t>
            </a:r>
          </a:p>
        </p:txBody>
      </p:sp>
      <p:sp>
        <p:nvSpPr>
          <p:cNvPr id="104" name="Subtitle 2">
            <a:extLst>
              <a:ext uri="{FF2B5EF4-FFF2-40B4-BE49-F238E27FC236}">
                <a16:creationId xmlns:a16="http://schemas.microsoft.com/office/drawing/2014/main" id="{39FBC702-DB15-F84B-83DA-940F826B4EB9}"/>
              </a:ext>
            </a:extLst>
          </p:cNvPr>
          <p:cNvSpPr txBox="1">
            <a:spLocks/>
          </p:cNvSpPr>
          <p:nvPr/>
        </p:nvSpPr>
        <p:spPr>
          <a:xfrm>
            <a:off x="8594014" y="10793468"/>
            <a:ext cx="3639512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Business executives should have a plan.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6AEAC42-FB5B-8243-8AE9-B46A6AD262F3}"/>
              </a:ext>
            </a:extLst>
          </p:cNvPr>
          <p:cNvSpPr/>
          <p:nvPr/>
        </p:nvSpPr>
        <p:spPr>
          <a:xfrm>
            <a:off x="8709263" y="10147137"/>
            <a:ext cx="371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New Templates</a:t>
            </a:r>
          </a:p>
        </p:txBody>
      </p:sp>
    </p:spTree>
    <p:extLst>
      <p:ext uri="{BB962C8B-B14F-4D97-AF65-F5344CB8AC3E}">
        <p14:creationId xmlns:p14="http://schemas.microsoft.com/office/powerpoint/2010/main" val="393538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E5E87FD-8622-1D49-A38D-FC378CBD6346}"/>
              </a:ext>
            </a:extLst>
          </p:cNvPr>
          <p:cNvGrpSpPr/>
          <p:nvPr/>
        </p:nvGrpSpPr>
        <p:grpSpPr>
          <a:xfrm>
            <a:off x="6438522" y="4030133"/>
            <a:ext cx="12181714" cy="7963872"/>
            <a:chOff x="5157992" y="1665629"/>
            <a:chExt cx="2936367" cy="1919171"/>
          </a:xfrm>
          <a:solidFill>
            <a:schemeClr val="bg1">
              <a:lumMod val="95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33A50FD0-9C56-6A4C-A697-8CFD7B0D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A05B750-4670-2144-ADB4-EA1D4E093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37AE2D43-0B98-3143-9694-94396DCEA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F0467ACD-788B-C245-AA5F-8FF4B4B3F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7023D88-9B1A-9846-ACDF-3C1B7D36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A03E296-06D3-4F4E-9AD1-5E543E85B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D0AB4017-635B-0943-977D-F70AF7563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8190489D-57F2-E241-9F85-BD0563142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1F41B23-229C-BB41-A396-FDD6D8FF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7C097FA9-83A9-CD47-8BB9-493902D80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DA633D13-2FF1-F944-8EF1-1D70D7E68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7CEA684E-322B-7942-9D9A-D6AA1405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47EB8209-4A53-1F4C-9E54-EA44509D2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92D75B0F-2881-9149-B54F-2EDD5BF6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94471F01-C132-5743-B264-0B91BB946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D11BD526-290F-EF4F-A54B-88A2D2A29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B15B7D37-DEBF-AE4E-A3B8-55515534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F8356DD2-EE3F-2E4A-8832-481F0442C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EC0F169C-5801-3849-A524-53221C51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9D1D3581-8888-0B44-A992-3BD074BC1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0752CE3-08D8-524F-A441-F273CB0A9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0408EE12-CF5F-814B-9697-BC88CECE2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CDAA0F53-645F-5646-AEC0-636867377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4A9A6776-5045-6949-B417-E301282CA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D46F3845-AF87-A140-AD8B-85FADF135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AC6E7FF5-1BFE-D64C-8785-08750AFF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AA730E20-71DB-0A49-AE0F-0DFC6E535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A6186E1A-A147-E047-85D0-CB66971B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F4D76FF8-9417-F94F-8702-8504FB1F6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4"/>
            </a:solidFill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C0C2F5D8-8AC5-FD4B-B152-F876803F5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E022DF0C-1CBC-2D43-A748-138EE0566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162AACE4-0601-A940-B66A-23F815BF8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AC9735E3-978D-9343-B590-E487478F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CA012ECB-5BCD-4E45-B761-0CEA17F91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accent6"/>
                </a:solidFill>
                <a:latin typeface="Montserrat Light" charset="0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5D2C2134-B2C1-1C45-91E3-756E84304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2F25C936-0545-AF40-84AC-623B16484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95F3130A-4ECC-4543-A5E5-F6EDD7CC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B3F5CBA0-21C6-2B4A-B420-71CAC6792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4ED74054-04F1-B048-9427-0DC0F871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758251AE-9E48-3441-B7BA-D9E380E5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D990FF1E-FF76-434D-8486-D1A988250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32BE0546-A0A1-FE4D-9E99-9CF745D83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8D6A4CF2-FC6B-7A4F-BCC2-E8F2BDB58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8" name="Line 48">
              <a:extLst>
                <a:ext uri="{FF2B5EF4-FFF2-40B4-BE49-F238E27FC236}">
                  <a16:creationId xmlns:a16="http://schemas.microsoft.com/office/drawing/2014/main" id="{354EA1EE-71C8-664D-85CF-5421E6B5F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9" name="Line 49">
              <a:extLst>
                <a:ext uri="{FF2B5EF4-FFF2-40B4-BE49-F238E27FC236}">
                  <a16:creationId xmlns:a16="http://schemas.microsoft.com/office/drawing/2014/main" id="{BD0D9213-1F8E-054F-8EC4-F95C4EE10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0" name="Freeform 50">
              <a:extLst>
                <a:ext uri="{FF2B5EF4-FFF2-40B4-BE49-F238E27FC236}">
                  <a16:creationId xmlns:a16="http://schemas.microsoft.com/office/drawing/2014/main" id="{19270238-2114-1549-872E-9A49850D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1" name="Freeform 51">
              <a:extLst>
                <a:ext uri="{FF2B5EF4-FFF2-40B4-BE49-F238E27FC236}">
                  <a16:creationId xmlns:a16="http://schemas.microsoft.com/office/drawing/2014/main" id="{D0721A70-4FA9-D749-AB99-05C6C2DBF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2" name="Freeform 52">
              <a:extLst>
                <a:ext uri="{FF2B5EF4-FFF2-40B4-BE49-F238E27FC236}">
                  <a16:creationId xmlns:a16="http://schemas.microsoft.com/office/drawing/2014/main" id="{128C1474-0C0F-344D-A4F8-5A0220EEB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3" name="Freeform 53">
              <a:extLst>
                <a:ext uri="{FF2B5EF4-FFF2-40B4-BE49-F238E27FC236}">
                  <a16:creationId xmlns:a16="http://schemas.microsoft.com/office/drawing/2014/main" id="{0AE8A866-1384-0949-AB09-2025F0819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C1A27B46-086A-8C4A-A12C-72D6CFEA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5" name="Freeform 55">
              <a:extLst>
                <a:ext uri="{FF2B5EF4-FFF2-40B4-BE49-F238E27FC236}">
                  <a16:creationId xmlns:a16="http://schemas.microsoft.com/office/drawing/2014/main" id="{CBC56FC2-51FD-8240-9734-8373D2C9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066D9063-7569-134E-B671-A5108349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C6863249-26D1-A440-98E7-B7C9288E3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2A38F0B4-0352-9943-91D2-AD8301F07BC0}"/>
              </a:ext>
            </a:extLst>
          </p:cNvPr>
          <p:cNvSpPr txBox="1"/>
          <p:nvPr/>
        </p:nvSpPr>
        <p:spPr>
          <a:xfrm>
            <a:off x="5482215" y="1660791"/>
            <a:ext cx="13413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United States Vector Map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48F295D-EC77-3343-B165-99CC64B2006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8010E0-D179-DD46-A127-9EC4B687FCC2}"/>
              </a:ext>
            </a:extLst>
          </p:cNvPr>
          <p:cNvGrpSpPr/>
          <p:nvPr/>
        </p:nvGrpSpPr>
        <p:grpSpPr>
          <a:xfrm>
            <a:off x="17075409" y="6896584"/>
            <a:ext cx="5930177" cy="2502785"/>
            <a:chOff x="17656025" y="14505904"/>
            <a:chExt cx="5930177" cy="2502785"/>
          </a:xfrm>
        </p:grpSpPr>
        <p:sp>
          <p:nvSpPr>
            <p:cNvPr id="80" name="Subtitle 2">
              <a:extLst>
                <a:ext uri="{FF2B5EF4-FFF2-40B4-BE49-F238E27FC236}">
                  <a16:creationId xmlns:a16="http://schemas.microsoft.com/office/drawing/2014/main" id="{55036FEA-8ABE-8F4D-BF3A-D9F0375F70CB}"/>
                </a:ext>
              </a:extLst>
            </p:cNvPr>
            <p:cNvSpPr txBox="1">
              <a:spLocks/>
            </p:cNvSpPr>
            <p:nvPr/>
          </p:nvSpPr>
          <p:spPr>
            <a:xfrm>
              <a:off x="18782655" y="15196258"/>
              <a:ext cx="3706830" cy="181243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AD7FDEB-3C4F-634F-B396-6E37F1B9E2F2}"/>
                </a:ext>
              </a:extLst>
            </p:cNvPr>
            <p:cNvSpPr/>
            <p:nvPr/>
          </p:nvSpPr>
          <p:spPr>
            <a:xfrm>
              <a:off x="17656025" y="14505904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Two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34A00188-F2A0-A845-8CD3-5CC56BC4423C}"/>
                </a:ext>
              </a:extLst>
            </p:cNvPr>
            <p:cNvGrpSpPr/>
            <p:nvPr/>
          </p:nvGrpSpPr>
          <p:grpSpPr>
            <a:xfrm>
              <a:off x="22571219" y="14921829"/>
              <a:ext cx="1014983" cy="1014975"/>
              <a:chOff x="2357100" y="7877562"/>
              <a:chExt cx="1014983" cy="1014975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6D5C73D-48AB-C144-9118-5D55B6C4B8AD}"/>
                  </a:ext>
                </a:extLst>
              </p:cNvPr>
              <p:cNvSpPr/>
              <p:nvPr/>
            </p:nvSpPr>
            <p:spPr>
              <a:xfrm>
                <a:off x="2357100" y="7877562"/>
                <a:ext cx="1014983" cy="10149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Shape 2934">
                <a:extLst>
                  <a:ext uri="{FF2B5EF4-FFF2-40B4-BE49-F238E27FC236}">
                    <a16:creationId xmlns:a16="http://schemas.microsoft.com/office/drawing/2014/main" id="{9340201B-5630-BD41-A826-9B7447FDF986}"/>
                  </a:ext>
                </a:extLst>
              </p:cNvPr>
              <p:cNvSpPr/>
              <p:nvPr/>
            </p:nvSpPr>
            <p:spPr>
              <a:xfrm>
                <a:off x="2694758" y="8161113"/>
                <a:ext cx="361025" cy="496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0800"/>
                    </a:moveTo>
                    <a:cubicBezTo>
                      <a:pt x="8563" y="10800"/>
                      <a:pt x="6750" y="9481"/>
                      <a:pt x="6750" y="7855"/>
                    </a:cubicBezTo>
                    <a:cubicBezTo>
                      <a:pt x="6750" y="6228"/>
                      <a:pt x="8563" y="4909"/>
                      <a:pt x="10800" y="4909"/>
                    </a:cubicBezTo>
                    <a:cubicBezTo>
                      <a:pt x="13037" y="4909"/>
                      <a:pt x="14850" y="6228"/>
                      <a:pt x="14850" y="7855"/>
                    </a:cubicBezTo>
                    <a:cubicBezTo>
                      <a:pt x="14850" y="9481"/>
                      <a:pt x="13037" y="10800"/>
                      <a:pt x="10800" y="10800"/>
                    </a:cubicBezTo>
                    <a:moveTo>
                      <a:pt x="10800" y="3927"/>
                    </a:moveTo>
                    <a:cubicBezTo>
                      <a:pt x="7817" y="3927"/>
                      <a:pt x="5400" y="5686"/>
                      <a:pt x="5400" y="7855"/>
                    </a:cubicBezTo>
                    <a:cubicBezTo>
                      <a:pt x="5400" y="10023"/>
                      <a:pt x="7817" y="11782"/>
                      <a:pt x="10800" y="11782"/>
                    </a:cubicBezTo>
                    <a:cubicBezTo>
                      <a:pt x="13783" y="11782"/>
                      <a:pt x="16200" y="10023"/>
                      <a:pt x="16200" y="7855"/>
                    </a:cubicBezTo>
                    <a:cubicBezTo>
                      <a:pt x="16200" y="5686"/>
                      <a:pt x="13783" y="3927"/>
                      <a:pt x="10800" y="3927"/>
                    </a:cubicBezTo>
                    <a:moveTo>
                      <a:pt x="10800" y="20127"/>
                    </a:moveTo>
                    <a:cubicBezTo>
                      <a:pt x="10800" y="20127"/>
                      <a:pt x="1350" y="13745"/>
                      <a:pt x="1350" y="7855"/>
                    </a:cubicBezTo>
                    <a:cubicBezTo>
                      <a:pt x="1350" y="4059"/>
                      <a:pt x="5581" y="982"/>
                      <a:pt x="10800" y="982"/>
                    </a:cubicBezTo>
                    <a:cubicBezTo>
                      <a:pt x="16019" y="982"/>
                      <a:pt x="20250" y="4059"/>
                      <a:pt x="20250" y="7855"/>
                    </a:cubicBezTo>
                    <a:cubicBezTo>
                      <a:pt x="20250" y="13745"/>
                      <a:pt x="10800" y="20127"/>
                      <a:pt x="10800" y="20127"/>
                    </a:cubicBezTo>
                    <a:moveTo>
                      <a:pt x="10800" y="0"/>
                    </a:moveTo>
                    <a:cubicBezTo>
                      <a:pt x="4836" y="0"/>
                      <a:pt x="0" y="3517"/>
                      <a:pt x="0" y="7855"/>
                    </a:cubicBezTo>
                    <a:cubicBezTo>
                      <a:pt x="0" y="14236"/>
                      <a:pt x="10800" y="21600"/>
                      <a:pt x="10800" y="21600"/>
                    </a:cubicBezTo>
                    <a:cubicBezTo>
                      <a:pt x="10800" y="21600"/>
                      <a:pt x="21600" y="14236"/>
                      <a:pt x="21600" y="7855"/>
                    </a:cubicBezTo>
                    <a:cubicBezTo>
                      <a:pt x="21600" y="3517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79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F8C1CAC-EA5E-424D-B79C-51EE0BE8B05E}"/>
              </a:ext>
            </a:extLst>
          </p:cNvPr>
          <p:cNvGrpSpPr/>
          <p:nvPr/>
        </p:nvGrpSpPr>
        <p:grpSpPr>
          <a:xfrm>
            <a:off x="1511304" y="6893628"/>
            <a:ext cx="5884368" cy="2502785"/>
            <a:chOff x="2357100" y="4535306"/>
            <a:chExt cx="5884368" cy="2502785"/>
          </a:xfrm>
        </p:grpSpPr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id="{79A1D992-FD2B-0442-A6C9-26999FBC3246}"/>
                </a:ext>
              </a:extLst>
            </p:cNvPr>
            <p:cNvSpPr txBox="1">
              <a:spLocks/>
            </p:cNvSpPr>
            <p:nvPr/>
          </p:nvSpPr>
          <p:spPr>
            <a:xfrm>
              <a:off x="3408008" y="5225660"/>
              <a:ext cx="3704504" cy="181243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5F1971F-C4F0-8945-8435-6D2BC071E18A}"/>
                </a:ext>
              </a:extLst>
            </p:cNvPr>
            <p:cNvSpPr/>
            <p:nvPr/>
          </p:nvSpPr>
          <p:spPr>
            <a:xfrm>
              <a:off x="3538113" y="4535306"/>
              <a:ext cx="4703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Lato" panose="020F0502020204030203" pitchFamily="34" charset="0"/>
                  <a:cs typeface="Lato" panose="020F0502020204030203" pitchFamily="34" charset="0"/>
                </a:rPr>
                <a:t>Element One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4C55B92C-8146-4445-9D2A-DF4F87DBA5C7}"/>
                </a:ext>
              </a:extLst>
            </p:cNvPr>
            <p:cNvGrpSpPr/>
            <p:nvPr/>
          </p:nvGrpSpPr>
          <p:grpSpPr>
            <a:xfrm>
              <a:off x="2357100" y="4951231"/>
              <a:ext cx="1014983" cy="1014975"/>
              <a:chOff x="2357100" y="4951231"/>
              <a:chExt cx="1014983" cy="101497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267EAC69-D3AA-9244-88B5-984FEA6FEB56}"/>
                  </a:ext>
                </a:extLst>
              </p:cNvPr>
              <p:cNvSpPr/>
              <p:nvPr/>
            </p:nvSpPr>
            <p:spPr>
              <a:xfrm>
                <a:off x="2357100" y="4951231"/>
                <a:ext cx="1014983" cy="10149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Shape 2546">
                <a:extLst>
                  <a:ext uri="{FF2B5EF4-FFF2-40B4-BE49-F238E27FC236}">
                    <a16:creationId xmlns:a16="http://schemas.microsoft.com/office/drawing/2014/main" id="{FE6A98D8-53FE-6641-BE66-0891FA147ECF}"/>
                  </a:ext>
                </a:extLst>
              </p:cNvPr>
              <p:cNvSpPr/>
              <p:nvPr/>
            </p:nvSpPr>
            <p:spPr>
              <a:xfrm>
                <a:off x="2586899" y="5230584"/>
                <a:ext cx="550880" cy="450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0400"/>
                    </a:moveTo>
                    <a:lnTo>
                      <a:pt x="18655" y="20400"/>
                    </a:lnTo>
                    <a:lnTo>
                      <a:pt x="18655" y="1200"/>
                    </a:lnTo>
                    <a:lnTo>
                      <a:pt x="20618" y="1200"/>
                    </a:lnTo>
                    <a:cubicBezTo>
                      <a:pt x="20618" y="1200"/>
                      <a:pt x="20618" y="20400"/>
                      <a:pt x="20618" y="20400"/>
                    </a:cubicBezTo>
                    <a:close/>
                    <a:moveTo>
                      <a:pt x="21109" y="0"/>
                    </a:moveTo>
                    <a:lnTo>
                      <a:pt x="18164" y="0"/>
                    </a:lnTo>
                    <a:cubicBezTo>
                      <a:pt x="17893" y="0"/>
                      <a:pt x="17673" y="269"/>
                      <a:pt x="17673" y="600"/>
                    </a:cubicBezTo>
                    <a:lnTo>
                      <a:pt x="17673" y="21000"/>
                    </a:lnTo>
                    <a:cubicBezTo>
                      <a:pt x="17673" y="21332"/>
                      <a:pt x="17893" y="21600"/>
                      <a:pt x="18164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32"/>
                      <a:pt x="21600" y="21000"/>
                    </a:cubicBezTo>
                    <a:lnTo>
                      <a:pt x="21600" y="600"/>
                    </a:lnTo>
                    <a:cubicBezTo>
                      <a:pt x="21600" y="269"/>
                      <a:pt x="21380" y="0"/>
                      <a:pt x="21109" y="0"/>
                    </a:cubicBezTo>
                    <a:moveTo>
                      <a:pt x="8836" y="20400"/>
                    </a:moveTo>
                    <a:lnTo>
                      <a:pt x="6873" y="20400"/>
                    </a:lnTo>
                    <a:lnTo>
                      <a:pt x="6873" y="3600"/>
                    </a:lnTo>
                    <a:lnTo>
                      <a:pt x="8836" y="3600"/>
                    </a:lnTo>
                    <a:cubicBezTo>
                      <a:pt x="8836" y="3600"/>
                      <a:pt x="8836" y="20400"/>
                      <a:pt x="8836" y="20400"/>
                    </a:cubicBezTo>
                    <a:close/>
                    <a:moveTo>
                      <a:pt x="9327" y="2400"/>
                    </a:moveTo>
                    <a:lnTo>
                      <a:pt x="6382" y="2400"/>
                    </a:lnTo>
                    <a:cubicBezTo>
                      <a:pt x="6111" y="2400"/>
                      <a:pt x="5891" y="2669"/>
                      <a:pt x="5891" y="3000"/>
                    </a:cubicBezTo>
                    <a:lnTo>
                      <a:pt x="5891" y="21000"/>
                    </a:lnTo>
                    <a:cubicBezTo>
                      <a:pt x="5891" y="21332"/>
                      <a:pt x="6111" y="21600"/>
                      <a:pt x="6382" y="21600"/>
                    </a:cubicBezTo>
                    <a:lnTo>
                      <a:pt x="9327" y="21600"/>
                    </a:lnTo>
                    <a:cubicBezTo>
                      <a:pt x="9598" y="21600"/>
                      <a:pt x="9818" y="21332"/>
                      <a:pt x="9818" y="21000"/>
                    </a:cubicBezTo>
                    <a:lnTo>
                      <a:pt x="9818" y="3000"/>
                    </a:lnTo>
                    <a:cubicBezTo>
                      <a:pt x="9818" y="2669"/>
                      <a:pt x="9598" y="2400"/>
                      <a:pt x="9327" y="2400"/>
                    </a:cubicBezTo>
                    <a:moveTo>
                      <a:pt x="14727" y="20400"/>
                    </a:moveTo>
                    <a:lnTo>
                      <a:pt x="12764" y="20400"/>
                    </a:lnTo>
                    <a:lnTo>
                      <a:pt x="12764" y="10800"/>
                    </a:lnTo>
                    <a:lnTo>
                      <a:pt x="14727" y="10800"/>
                    </a:lnTo>
                    <a:cubicBezTo>
                      <a:pt x="14727" y="10800"/>
                      <a:pt x="14727" y="20400"/>
                      <a:pt x="14727" y="20400"/>
                    </a:cubicBezTo>
                    <a:close/>
                    <a:moveTo>
                      <a:pt x="15218" y="9600"/>
                    </a:moveTo>
                    <a:lnTo>
                      <a:pt x="12273" y="9600"/>
                    </a:lnTo>
                    <a:cubicBezTo>
                      <a:pt x="12002" y="9600"/>
                      <a:pt x="11782" y="9869"/>
                      <a:pt x="11782" y="10200"/>
                    </a:cubicBezTo>
                    <a:lnTo>
                      <a:pt x="11782" y="21000"/>
                    </a:lnTo>
                    <a:cubicBezTo>
                      <a:pt x="11782" y="21332"/>
                      <a:pt x="12002" y="21600"/>
                      <a:pt x="12273" y="21600"/>
                    </a:cubicBezTo>
                    <a:lnTo>
                      <a:pt x="15218" y="21600"/>
                    </a:lnTo>
                    <a:cubicBezTo>
                      <a:pt x="15489" y="21600"/>
                      <a:pt x="15709" y="21332"/>
                      <a:pt x="15709" y="21000"/>
                    </a:cubicBezTo>
                    <a:lnTo>
                      <a:pt x="15709" y="10200"/>
                    </a:lnTo>
                    <a:cubicBezTo>
                      <a:pt x="15709" y="9869"/>
                      <a:pt x="15489" y="9600"/>
                      <a:pt x="15218" y="9600"/>
                    </a:cubicBezTo>
                    <a:moveTo>
                      <a:pt x="2945" y="20400"/>
                    </a:moveTo>
                    <a:lnTo>
                      <a:pt x="982" y="20400"/>
                    </a:lnTo>
                    <a:lnTo>
                      <a:pt x="982" y="14400"/>
                    </a:lnTo>
                    <a:lnTo>
                      <a:pt x="2945" y="14400"/>
                    </a:lnTo>
                    <a:cubicBezTo>
                      <a:pt x="2945" y="14400"/>
                      <a:pt x="2945" y="20400"/>
                      <a:pt x="2945" y="20400"/>
                    </a:cubicBezTo>
                    <a:close/>
                    <a:moveTo>
                      <a:pt x="3436" y="13200"/>
                    </a:moveTo>
                    <a:lnTo>
                      <a:pt x="491" y="13200"/>
                    </a:lnTo>
                    <a:cubicBezTo>
                      <a:pt x="220" y="13200"/>
                      <a:pt x="0" y="13469"/>
                      <a:pt x="0" y="13800"/>
                    </a:cubicBezTo>
                    <a:lnTo>
                      <a:pt x="0" y="21000"/>
                    </a:lnTo>
                    <a:cubicBezTo>
                      <a:pt x="0" y="21332"/>
                      <a:pt x="220" y="21600"/>
                      <a:pt x="491" y="21600"/>
                    </a:cubicBezTo>
                    <a:lnTo>
                      <a:pt x="3436" y="21600"/>
                    </a:lnTo>
                    <a:cubicBezTo>
                      <a:pt x="3707" y="21600"/>
                      <a:pt x="3927" y="21332"/>
                      <a:pt x="3927" y="21000"/>
                    </a:cubicBezTo>
                    <a:lnTo>
                      <a:pt x="3927" y="13800"/>
                    </a:lnTo>
                    <a:cubicBezTo>
                      <a:pt x="3927" y="13469"/>
                      <a:pt x="3707" y="13200"/>
                      <a:pt x="3436" y="1320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4907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D8ADD4-FCC2-CA49-A17A-5F4CDFEFC62D}"/>
              </a:ext>
            </a:extLst>
          </p:cNvPr>
          <p:cNvSpPr/>
          <p:nvPr/>
        </p:nvSpPr>
        <p:spPr>
          <a:xfrm rot="10800000">
            <a:off x="-4" y="0"/>
            <a:ext cx="24377651" cy="137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062191" y="4521912"/>
            <a:ext cx="716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Element One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62191" y="5168243"/>
            <a:ext cx="7169159" cy="214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demand, or it should be so compelling that consumers.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062191" y="8879595"/>
            <a:ext cx="716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Montserrat Bold" charset="0"/>
                <a:cs typeface="Montserrat Bold" charset="0"/>
              </a:rPr>
              <a:t>Element Two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062191" y="9525925"/>
            <a:ext cx="7169159" cy="2140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80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product should meet a certain consumer demand, or it should be so compelling that consumers believe they need it. Refers to a good or service being offered.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F27B68-3910-044A-8B4E-0A2F08852A77}"/>
              </a:ext>
            </a:extLst>
          </p:cNvPr>
          <p:cNvGrpSpPr/>
          <p:nvPr/>
        </p:nvGrpSpPr>
        <p:grpSpPr>
          <a:xfrm>
            <a:off x="13590464" y="1260681"/>
            <a:ext cx="7858747" cy="1600439"/>
            <a:chOff x="13590464" y="2567918"/>
            <a:chExt cx="7858747" cy="1600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5B63D-07A2-324C-AA0F-B3CB99FAAA3A}"/>
                </a:ext>
              </a:extLst>
            </p:cNvPr>
            <p:cNvSpPr txBox="1"/>
            <p:nvPr/>
          </p:nvSpPr>
          <p:spPr>
            <a:xfrm>
              <a:off x="13590464" y="2968028"/>
              <a:ext cx="78587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Russia Vector Map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69F8AF-AA63-1447-B4BC-AF02E2259A35}"/>
                </a:ext>
              </a:extLst>
            </p:cNvPr>
            <p:cNvSpPr txBox="1"/>
            <p:nvPr/>
          </p:nvSpPr>
          <p:spPr>
            <a:xfrm>
              <a:off x="13590464" y="2567918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B0E8CC-CB61-BF41-95F3-C9174E30556C}"/>
              </a:ext>
            </a:extLst>
          </p:cNvPr>
          <p:cNvGrpSpPr/>
          <p:nvPr/>
        </p:nvGrpSpPr>
        <p:grpSpPr>
          <a:xfrm>
            <a:off x="13590464" y="9525925"/>
            <a:ext cx="1014983" cy="1014975"/>
            <a:chOff x="10561514" y="9497725"/>
            <a:chExt cx="1014983" cy="10149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6EB9A6-F8C4-3A41-832C-C4CEC9D0F331}"/>
                </a:ext>
              </a:extLst>
            </p:cNvPr>
            <p:cNvSpPr/>
            <p:nvPr/>
          </p:nvSpPr>
          <p:spPr>
            <a:xfrm>
              <a:off x="10561514" y="9497725"/>
              <a:ext cx="1014983" cy="1014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hape 2772">
              <a:extLst>
                <a:ext uri="{FF2B5EF4-FFF2-40B4-BE49-F238E27FC236}">
                  <a16:creationId xmlns:a16="http://schemas.microsoft.com/office/drawing/2014/main" id="{5D91ED67-335F-1540-96E5-069B0535D52D}"/>
                </a:ext>
              </a:extLst>
            </p:cNvPr>
            <p:cNvSpPr/>
            <p:nvPr/>
          </p:nvSpPr>
          <p:spPr>
            <a:xfrm>
              <a:off x="10820802" y="9781668"/>
              <a:ext cx="496407" cy="49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68BB71-C4B2-7E4F-9810-0492B8E81845}"/>
              </a:ext>
            </a:extLst>
          </p:cNvPr>
          <p:cNvGrpSpPr/>
          <p:nvPr/>
        </p:nvGrpSpPr>
        <p:grpSpPr>
          <a:xfrm>
            <a:off x="13590464" y="5168243"/>
            <a:ext cx="1014983" cy="1014975"/>
            <a:chOff x="10561514" y="6086526"/>
            <a:chExt cx="1014983" cy="10149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E738ED-A139-DA4F-B790-5F17F6B28CB4}"/>
                </a:ext>
              </a:extLst>
            </p:cNvPr>
            <p:cNvSpPr/>
            <p:nvPr/>
          </p:nvSpPr>
          <p:spPr>
            <a:xfrm>
              <a:off x="10561514" y="6086526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hape 2546">
              <a:extLst>
                <a:ext uri="{FF2B5EF4-FFF2-40B4-BE49-F238E27FC236}">
                  <a16:creationId xmlns:a16="http://schemas.microsoft.com/office/drawing/2014/main" id="{A7CF467F-BF77-3F40-B56F-2B79C346240F}"/>
                </a:ext>
              </a:extLst>
            </p:cNvPr>
            <p:cNvSpPr/>
            <p:nvPr/>
          </p:nvSpPr>
          <p:spPr>
            <a:xfrm>
              <a:off x="10791313" y="6365879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16EDACC1-DA95-1A41-8221-FC0B48D664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0710" y="3759620"/>
            <a:ext cx="10373256" cy="5443140"/>
            <a:chOff x="762" y="1755"/>
            <a:chExt cx="4362" cy="2567"/>
          </a:xfrm>
          <a:solidFill>
            <a:schemeClr val="bg1">
              <a:lumMod val="95000"/>
            </a:schemeClr>
          </a:solidFill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5B30C2C8-C4C3-AA42-8CDF-7E362AC16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2907"/>
              <a:ext cx="31" cy="31"/>
            </a:xfrm>
            <a:custGeom>
              <a:avLst/>
              <a:gdLst>
                <a:gd name="T0" fmla="*/ 3 w 15"/>
                <a:gd name="T1" fmla="*/ 1 h 15"/>
                <a:gd name="T2" fmla="*/ 6 w 15"/>
                <a:gd name="T3" fmla="*/ 6 h 15"/>
                <a:gd name="T4" fmla="*/ 9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0 w 15"/>
                <a:gd name="T11" fmla="*/ 7 h 15"/>
                <a:gd name="T12" fmla="*/ 3 w 15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5">
                  <a:moveTo>
                    <a:pt x="3" y="1"/>
                  </a:moveTo>
                  <a:cubicBezTo>
                    <a:pt x="5" y="3"/>
                    <a:pt x="5" y="5"/>
                    <a:pt x="6" y="6"/>
                  </a:cubicBezTo>
                  <a:cubicBezTo>
                    <a:pt x="6" y="7"/>
                    <a:pt x="11" y="4"/>
                    <a:pt x="9" y="0"/>
                  </a:cubicBezTo>
                  <a:cubicBezTo>
                    <a:pt x="12" y="0"/>
                    <a:pt x="15" y="4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5"/>
                    <a:pt x="2" y="3"/>
                    <a:pt x="3" y="1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EC0AF63E-38B9-B845-B297-4550D75E9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" y="2453"/>
              <a:ext cx="421" cy="565"/>
            </a:xfrm>
            <a:custGeom>
              <a:avLst/>
              <a:gdLst>
                <a:gd name="T0" fmla="*/ 193 w 202"/>
                <a:gd name="T1" fmla="*/ 56 h 271"/>
                <a:gd name="T2" fmla="*/ 200 w 202"/>
                <a:gd name="T3" fmla="*/ 95 h 271"/>
                <a:gd name="T4" fmla="*/ 181 w 202"/>
                <a:gd name="T5" fmla="*/ 88 h 271"/>
                <a:gd name="T6" fmla="*/ 164 w 202"/>
                <a:gd name="T7" fmla="*/ 88 h 271"/>
                <a:gd name="T8" fmla="*/ 155 w 202"/>
                <a:gd name="T9" fmla="*/ 104 h 271"/>
                <a:gd name="T10" fmla="*/ 154 w 202"/>
                <a:gd name="T11" fmla="*/ 124 h 271"/>
                <a:gd name="T12" fmla="*/ 164 w 202"/>
                <a:gd name="T13" fmla="*/ 144 h 271"/>
                <a:gd name="T14" fmla="*/ 167 w 202"/>
                <a:gd name="T15" fmla="*/ 169 h 271"/>
                <a:gd name="T16" fmla="*/ 176 w 202"/>
                <a:gd name="T17" fmla="*/ 184 h 271"/>
                <a:gd name="T18" fmla="*/ 193 w 202"/>
                <a:gd name="T19" fmla="*/ 181 h 271"/>
                <a:gd name="T20" fmla="*/ 187 w 202"/>
                <a:gd name="T21" fmla="*/ 198 h 271"/>
                <a:gd name="T22" fmla="*/ 178 w 202"/>
                <a:gd name="T23" fmla="*/ 213 h 271"/>
                <a:gd name="T24" fmla="*/ 163 w 202"/>
                <a:gd name="T25" fmla="*/ 231 h 271"/>
                <a:gd name="T26" fmla="*/ 161 w 202"/>
                <a:gd name="T27" fmla="*/ 217 h 271"/>
                <a:gd name="T28" fmla="*/ 147 w 202"/>
                <a:gd name="T29" fmla="*/ 227 h 271"/>
                <a:gd name="T30" fmla="*/ 127 w 202"/>
                <a:gd name="T31" fmla="*/ 241 h 271"/>
                <a:gd name="T32" fmla="*/ 130 w 202"/>
                <a:gd name="T33" fmla="*/ 255 h 271"/>
                <a:gd name="T34" fmla="*/ 113 w 202"/>
                <a:gd name="T35" fmla="*/ 269 h 271"/>
                <a:gd name="T36" fmla="*/ 103 w 202"/>
                <a:gd name="T37" fmla="*/ 260 h 271"/>
                <a:gd name="T38" fmla="*/ 89 w 202"/>
                <a:gd name="T39" fmla="*/ 260 h 271"/>
                <a:gd name="T40" fmla="*/ 74 w 202"/>
                <a:gd name="T41" fmla="*/ 266 h 271"/>
                <a:gd name="T42" fmla="*/ 75 w 202"/>
                <a:gd name="T43" fmla="*/ 253 h 271"/>
                <a:gd name="T44" fmla="*/ 75 w 202"/>
                <a:gd name="T45" fmla="*/ 245 h 271"/>
                <a:gd name="T46" fmla="*/ 59 w 202"/>
                <a:gd name="T47" fmla="*/ 230 h 271"/>
                <a:gd name="T48" fmla="*/ 36 w 202"/>
                <a:gd name="T49" fmla="*/ 238 h 271"/>
                <a:gd name="T50" fmla="*/ 30 w 202"/>
                <a:gd name="T51" fmla="*/ 227 h 271"/>
                <a:gd name="T52" fmla="*/ 10 w 202"/>
                <a:gd name="T53" fmla="*/ 208 h 271"/>
                <a:gd name="T54" fmla="*/ 4 w 202"/>
                <a:gd name="T55" fmla="*/ 189 h 271"/>
                <a:gd name="T56" fmla="*/ 7 w 202"/>
                <a:gd name="T57" fmla="*/ 176 h 271"/>
                <a:gd name="T58" fmla="*/ 18 w 202"/>
                <a:gd name="T59" fmla="*/ 171 h 271"/>
                <a:gd name="T60" fmla="*/ 9 w 202"/>
                <a:gd name="T61" fmla="*/ 159 h 271"/>
                <a:gd name="T62" fmla="*/ 22 w 202"/>
                <a:gd name="T63" fmla="*/ 149 h 271"/>
                <a:gd name="T64" fmla="*/ 30 w 202"/>
                <a:gd name="T65" fmla="*/ 142 h 271"/>
                <a:gd name="T66" fmla="*/ 39 w 202"/>
                <a:gd name="T67" fmla="*/ 131 h 271"/>
                <a:gd name="T68" fmla="*/ 48 w 202"/>
                <a:gd name="T69" fmla="*/ 119 h 271"/>
                <a:gd name="T70" fmla="*/ 34 w 202"/>
                <a:gd name="T71" fmla="*/ 101 h 271"/>
                <a:gd name="T72" fmla="*/ 25 w 202"/>
                <a:gd name="T73" fmla="*/ 79 h 271"/>
                <a:gd name="T74" fmla="*/ 25 w 202"/>
                <a:gd name="T75" fmla="*/ 69 h 271"/>
                <a:gd name="T76" fmla="*/ 29 w 202"/>
                <a:gd name="T77" fmla="*/ 61 h 271"/>
                <a:gd name="T78" fmla="*/ 38 w 202"/>
                <a:gd name="T79" fmla="*/ 51 h 271"/>
                <a:gd name="T80" fmla="*/ 50 w 202"/>
                <a:gd name="T81" fmla="*/ 43 h 271"/>
                <a:gd name="T82" fmla="*/ 50 w 202"/>
                <a:gd name="T83" fmla="*/ 26 h 271"/>
                <a:gd name="T84" fmla="*/ 55 w 202"/>
                <a:gd name="T85" fmla="*/ 17 h 271"/>
                <a:gd name="T86" fmla="*/ 72 w 202"/>
                <a:gd name="T87" fmla="*/ 27 h 271"/>
                <a:gd name="T88" fmla="*/ 94 w 202"/>
                <a:gd name="T89" fmla="*/ 24 h 271"/>
                <a:gd name="T90" fmla="*/ 109 w 202"/>
                <a:gd name="T91" fmla="*/ 14 h 271"/>
                <a:gd name="T92" fmla="*/ 131 w 202"/>
                <a:gd name="T93" fmla="*/ 2 h 271"/>
                <a:gd name="T94" fmla="*/ 139 w 202"/>
                <a:gd name="T95" fmla="*/ 16 h 271"/>
                <a:gd name="T96" fmla="*/ 147 w 202"/>
                <a:gd name="T97" fmla="*/ 20 h 271"/>
                <a:gd name="T98" fmla="*/ 157 w 202"/>
                <a:gd name="T99" fmla="*/ 32 h 271"/>
                <a:gd name="T100" fmla="*/ 174 w 202"/>
                <a:gd name="T101" fmla="*/ 35 h 271"/>
                <a:gd name="T102" fmla="*/ 179 w 202"/>
                <a:gd name="T103" fmla="*/ 52 h 271"/>
                <a:gd name="T104" fmla="*/ 187 w 202"/>
                <a:gd name="T105" fmla="*/ 5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2" h="271">
                  <a:moveTo>
                    <a:pt x="193" y="55"/>
                  </a:moveTo>
                  <a:cubicBezTo>
                    <a:pt x="193" y="55"/>
                    <a:pt x="193" y="55"/>
                    <a:pt x="193" y="56"/>
                  </a:cubicBezTo>
                  <a:cubicBezTo>
                    <a:pt x="194" y="58"/>
                    <a:pt x="199" y="80"/>
                    <a:pt x="200" y="84"/>
                  </a:cubicBezTo>
                  <a:cubicBezTo>
                    <a:pt x="201" y="89"/>
                    <a:pt x="202" y="94"/>
                    <a:pt x="200" y="95"/>
                  </a:cubicBezTo>
                  <a:cubicBezTo>
                    <a:pt x="199" y="95"/>
                    <a:pt x="195" y="89"/>
                    <a:pt x="192" y="90"/>
                  </a:cubicBezTo>
                  <a:cubicBezTo>
                    <a:pt x="189" y="92"/>
                    <a:pt x="184" y="91"/>
                    <a:pt x="181" y="88"/>
                  </a:cubicBezTo>
                  <a:cubicBezTo>
                    <a:pt x="178" y="86"/>
                    <a:pt x="175" y="76"/>
                    <a:pt x="171" y="78"/>
                  </a:cubicBezTo>
                  <a:cubicBezTo>
                    <a:pt x="168" y="81"/>
                    <a:pt x="166" y="88"/>
                    <a:pt x="164" y="88"/>
                  </a:cubicBezTo>
                  <a:cubicBezTo>
                    <a:pt x="162" y="88"/>
                    <a:pt x="160" y="90"/>
                    <a:pt x="158" y="93"/>
                  </a:cubicBezTo>
                  <a:cubicBezTo>
                    <a:pt x="156" y="95"/>
                    <a:pt x="158" y="101"/>
                    <a:pt x="155" y="104"/>
                  </a:cubicBezTo>
                  <a:cubicBezTo>
                    <a:pt x="152" y="107"/>
                    <a:pt x="151" y="109"/>
                    <a:pt x="151" y="114"/>
                  </a:cubicBezTo>
                  <a:cubicBezTo>
                    <a:pt x="152" y="118"/>
                    <a:pt x="149" y="119"/>
                    <a:pt x="154" y="124"/>
                  </a:cubicBezTo>
                  <a:cubicBezTo>
                    <a:pt x="160" y="128"/>
                    <a:pt x="159" y="129"/>
                    <a:pt x="160" y="133"/>
                  </a:cubicBezTo>
                  <a:cubicBezTo>
                    <a:pt x="160" y="137"/>
                    <a:pt x="161" y="140"/>
                    <a:pt x="164" y="144"/>
                  </a:cubicBezTo>
                  <a:cubicBezTo>
                    <a:pt x="166" y="149"/>
                    <a:pt x="163" y="151"/>
                    <a:pt x="163" y="155"/>
                  </a:cubicBezTo>
                  <a:cubicBezTo>
                    <a:pt x="162" y="159"/>
                    <a:pt x="164" y="164"/>
                    <a:pt x="167" y="169"/>
                  </a:cubicBezTo>
                  <a:cubicBezTo>
                    <a:pt x="170" y="173"/>
                    <a:pt x="171" y="175"/>
                    <a:pt x="171" y="178"/>
                  </a:cubicBezTo>
                  <a:cubicBezTo>
                    <a:pt x="171" y="182"/>
                    <a:pt x="175" y="184"/>
                    <a:pt x="176" y="184"/>
                  </a:cubicBezTo>
                  <a:cubicBezTo>
                    <a:pt x="178" y="184"/>
                    <a:pt x="181" y="181"/>
                    <a:pt x="182" y="178"/>
                  </a:cubicBezTo>
                  <a:cubicBezTo>
                    <a:pt x="182" y="174"/>
                    <a:pt x="191" y="175"/>
                    <a:pt x="193" y="181"/>
                  </a:cubicBezTo>
                  <a:cubicBezTo>
                    <a:pt x="194" y="186"/>
                    <a:pt x="189" y="186"/>
                    <a:pt x="187" y="189"/>
                  </a:cubicBezTo>
                  <a:cubicBezTo>
                    <a:pt x="186" y="193"/>
                    <a:pt x="191" y="197"/>
                    <a:pt x="187" y="198"/>
                  </a:cubicBezTo>
                  <a:cubicBezTo>
                    <a:pt x="183" y="199"/>
                    <a:pt x="180" y="200"/>
                    <a:pt x="179" y="203"/>
                  </a:cubicBezTo>
                  <a:cubicBezTo>
                    <a:pt x="178" y="206"/>
                    <a:pt x="178" y="209"/>
                    <a:pt x="178" y="213"/>
                  </a:cubicBezTo>
                  <a:cubicBezTo>
                    <a:pt x="177" y="216"/>
                    <a:pt x="173" y="214"/>
                    <a:pt x="172" y="218"/>
                  </a:cubicBezTo>
                  <a:cubicBezTo>
                    <a:pt x="171" y="223"/>
                    <a:pt x="168" y="231"/>
                    <a:pt x="163" y="231"/>
                  </a:cubicBezTo>
                  <a:cubicBezTo>
                    <a:pt x="158" y="230"/>
                    <a:pt x="155" y="228"/>
                    <a:pt x="158" y="224"/>
                  </a:cubicBezTo>
                  <a:cubicBezTo>
                    <a:pt x="161" y="221"/>
                    <a:pt x="165" y="217"/>
                    <a:pt x="161" y="217"/>
                  </a:cubicBezTo>
                  <a:cubicBezTo>
                    <a:pt x="158" y="217"/>
                    <a:pt x="155" y="216"/>
                    <a:pt x="150" y="219"/>
                  </a:cubicBezTo>
                  <a:cubicBezTo>
                    <a:pt x="145" y="222"/>
                    <a:pt x="152" y="227"/>
                    <a:pt x="147" y="227"/>
                  </a:cubicBezTo>
                  <a:cubicBezTo>
                    <a:pt x="142" y="227"/>
                    <a:pt x="133" y="229"/>
                    <a:pt x="130" y="232"/>
                  </a:cubicBezTo>
                  <a:cubicBezTo>
                    <a:pt x="127" y="235"/>
                    <a:pt x="126" y="236"/>
                    <a:pt x="127" y="241"/>
                  </a:cubicBezTo>
                  <a:cubicBezTo>
                    <a:pt x="128" y="246"/>
                    <a:pt x="131" y="245"/>
                    <a:pt x="129" y="247"/>
                  </a:cubicBezTo>
                  <a:cubicBezTo>
                    <a:pt x="127" y="249"/>
                    <a:pt x="136" y="251"/>
                    <a:pt x="130" y="255"/>
                  </a:cubicBezTo>
                  <a:cubicBezTo>
                    <a:pt x="125" y="259"/>
                    <a:pt x="121" y="255"/>
                    <a:pt x="120" y="260"/>
                  </a:cubicBezTo>
                  <a:cubicBezTo>
                    <a:pt x="119" y="265"/>
                    <a:pt x="117" y="266"/>
                    <a:pt x="113" y="269"/>
                  </a:cubicBezTo>
                  <a:cubicBezTo>
                    <a:pt x="111" y="270"/>
                    <a:pt x="110" y="271"/>
                    <a:pt x="108" y="271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98" y="264"/>
                    <a:pt x="98" y="264"/>
                    <a:pt x="98" y="264"/>
                  </a:cubicBezTo>
                  <a:cubicBezTo>
                    <a:pt x="89" y="260"/>
                    <a:pt x="89" y="260"/>
                    <a:pt x="89" y="260"/>
                  </a:cubicBezTo>
                  <a:cubicBezTo>
                    <a:pt x="81" y="268"/>
                    <a:pt x="81" y="268"/>
                    <a:pt x="81" y="268"/>
                  </a:cubicBezTo>
                  <a:cubicBezTo>
                    <a:pt x="74" y="266"/>
                    <a:pt x="74" y="266"/>
                    <a:pt x="74" y="266"/>
                  </a:cubicBezTo>
                  <a:cubicBezTo>
                    <a:pt x="72" y="259"/>
                    <a:pt x="72" y="259"/>
                    <a:pt x="72" y="259"/>
                  </a:cubicBezTo>
                  <a:cubicBezTo>
                    <a:pt x="75" y="253"/>
                    <a:pt x="75" y="253"/>
                    <a:pt x="75" y="253"/>
                  </a:cubicBezTo>
                  <a:cubicBezTo>
                    <a:pt x="80" y="251"/>
                    <a:pt x="80" y="251"/>
                    <a:pt x="80" y="251"/>
                  </a:cubicBezTo>
                  <a:cubicBezTo>
                    <a:pt x="75" y="245"/>
                    <a:pt x="75" y="245"/>
                    <a:pt x="75" y="245"/>
                  </a:cubicBezTo>
                  <a:cubicBezTo>
                    <a:pt x="75" y="240"/>
                    <a:pt x="75" y="240"/>
                    <a:pt x="75" y="240"/>
                  </a:cubicBezTo>
                  <a:cubicBezTo>
                    <a:pt x="59" y="230"/>
                    <a:pt x="59" y="230"/>
                    <a:pt x="59" y="230"/>
                  </a:cubicBezTo>
                  <a:cubicBezTo>
                    <a:pt x="44" y="229"/>
                    <a:pt x="44" y="229"/>
                    <a:pt x="44" y="229"/>
                  </a:cubicBezTo>
                  <a:cubicBezTo>
                    <a:pt x="36" y="238"/>
                    <a:pt x="36" y="238"/>
                    <a:pt x="36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0" y="227"/>
                    <a:pt x="30" y="227"/>
                    <a:pt x="30" y="227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10" y="208"/>
                    <a:pt x="10" y="208"/>
                    <a:pt x="10" y="208"/>
                  </a:cubicBezTo>
                  <a:cubicBezTo>
                    <a:pt x="5" y="197"/>
                    <a:pt x="5" y="197"/>
                    <a:pt x="5" y="197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22" y="165"/>
                    <a:pt x="22" y="165"/>
                    <a:pt x="22" y="165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15" y="154"/>
                    <a:pt x="15" y="154"/>
                    <a:pt x="15" y="154"/>
                  </a:cubicBezTo>
                  <a:cubicBezTo>
                    <a:pt x="22" y="149"/>
                    <a:pt x="22" y="149"/>
                    <a:pt x="22" y="149"/>
                  </a:cubicBezTo>
                  <a:cubicBezTo>
                    <a:pt x="23" y="141"/>
                    <a:pt x="23" y="141"/>
                    <a:pt x="23" y="14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39" y="131"/>
                    <a:pt x="39" y="131"/>
                    <a:pt x="39" y="131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9"/>
                    <a:pt x="48" y="119"/>
                    <a:pt x="48" y="119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7" y="20"/>
                    <a:pt x="147" y="20"/>
                    <a:pt x="147" y="20"/>
                  </a:cubicBezTo>
                  <a:cubicBezTo>
                    <a:pt x="154" y="27"/>
                    <a:pt x="154" y="27"/>
                    <a:pt x="154" y="27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77" y="41"/>
                    <a:pt x="177" y="41"/>
                    <a:pt x="177" y="41"/>
                  </a:cubicBezTo>
                  <a:cubicBezTo>
                    <a:pt x="179" y="52"/>
                    <a:pt x="179" y="52"/>
                    <a:pt x="179" y="52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4"/>
                    <a:pt x="187" y="54"/>
                    <a:pt x="187" y="54"/>
                  </a:cubicBezTo>
                  <a:lnTo>
                    <a:pt x="193" y="55"/>
                  </a:lnTo>
                  <a:close/>
                </a:path>
              </a:pathLst>
            </a:custGeom>
            <a:solidFill>
              <a:schemeClr val="accent4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1F3D9FD7-6B79-0F4E-ABE8-BDFD1024B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" y="3326"/>
              <a:ext cx="375" cy="409"/>
            </a:xfrm>
            <a:custGeom>
              <a:avLst/>
              <a:gdLst>
                <a:gd name="T0" fmla="*/ 1 w 180"/>
                <a:gd name="T1" fmla="*/ 5 h 196"/>
                <a:gd name="T2" fmla="*/ 7 w 180"/>
                <a:gd name="T3" fmla="*/ 13 h 196"/>
                <a:gd name="T4" fmla="*/ 15 w 180"/>
                <a:gd name="T5" fmla="*/ 20 h 196"/>
                <a:gd name="T6" fmla="*/ 16 w 180"/>
                <a:gd name="T7" fmla="*/ 27 h 196"/>
                <a:gd name="T8" fmla="*/ 11 w 180"/>
                <a:gd name="T9" fmla="*/ 37 h 196"/>
                <a:gd name="T10" fmla="*/ 22 w 180"/>
                <a:gd name="T11" fmla="*/ 47 h 196"/>
                <a:gd name="T12" fmla="*/ 38 w 180"/>
                <a:gd name="T13" fmla="*/ 68 h 196"/>
                <a:gd name="T14" fmla="*/ 58 w 180"/>
                <a:gd name="T15" fmla="*/ 74 h 196"/>
                <a:gd name="T16" fmla="*/ 66 w 180"/>
                <a:gd name="T17" fmla="*/ 89 h 196"/>
                <a:gd name="T18" fmla="*/ 83 w 180"/>
                <a:gd name="T19" fmla="*/ 104 h 196"/>
                <a:gd name="T20" fmla="*/ 103 w 180"/>
                <a:gd name="T21" fmla="*/ 133 h 196"/>
                <a:gd name="T22" fmla="*/ 116 w 180"/>
                <a:gd name="T23" fmla="*/ 141 h 196"/>
                <a:gd name="T24" fmla="*/ 127 w 180"/>
                <a:gd name="T25" fmla="*/ 156 h 196"/>
                <a:gd name="T26" fmla="*/ 136 w 180"/>
                <a:gd name="T27" fmla="*/ 166 h 196"/>
                <a:gd name="T28" fmla="*/ 143 w 180"/>
                <a:gd name="T29" fmla="*/ 179 h 196"/>
                <a:gd name="T30" fmla="*/ 159 w 180"/>
                <a:gd name="T31" fmla="*/ 193 h 196"/>
                <a:gd name="T32" fmla="*/ 162 w 180"/>
                <a:gd name="T33" fmla="*/ 186 h 196"/>
                <a:gd name="T34" fmla="*/ 155 w 180"/>
                <a:gd name="T35" fmla="*/ 172 h 196"/>
                <a:gd name="T36" fmla="*/ 161 w 180"/>
                <a:gd name="T37" fmla="*/ 167 h 196"/>
                <a:gd name="T38" fmla="*/ 166 w 180"/>
                <a:gd name="T39" fmla="*/ 163 h 196"/>
                <a:gd name="T40" fmla="*/ 178 w 180"/>
                <a:gd name="T41" fmla="*/ 168 h 196"/>
                <a:gd name="T42" fmla="*/ 170 w 180"/>
                <a:gd name="T43" fmla="*/ 156 h 196"/>
                <a:gd name="T44" fmla="*/ 162 w 180"/>
                <a:gd name="T45" fmla="*/ 158 h 196"/>
                <a:gd name="T46" fmla="*/ 153 w 180"/>
                <a:gd name="T47" fmla="*/ 152 h 196"/>
                <a:gd name="T48" fmla="*/ 138 w 180"/>
                <a:gd name="T49" fmla="*/ 150 h 196"/>
                <a:gd name="T50" fmla="*/ 124 w 180"/>
                <a:gd name="T51" fmla="*/ 133 h 196"/>
                <a:gd name="T52" fmla="*/ 114 w 180"/>
                <a:gd name="T53" fmla="*/ 114 h 196"/>
                <a:gd name="T54" fmla="*/ 114 w 180"/>
                <a:gd name="T55" fmla="*/ 100 h 196"/>
                <a:gd name="T56" fmla="*/ 128 w 180"/>
                <a:gd name="T57" fmla="*/ 94 h 196"/>
                <a:gd name="T58" fmla="*/ 137 w 180"/>
                <a:gd name="T59" fmla="*/ 95 h 196"/>
                <a:gd name="T60" fmla="*/ 120 w 180"/>
                <a:gd name="T61" fmla="*/ 88 h 196"/>
                <a:gd name="T62" fmla="*/ 74 w 180"/>
                <a:gd name="T63" fmla="*/ 58 h 196"/>
                <a:gd name="T64" fmla="*/ 61 w 180"/>
                <a:gd name="T65" fmla="*/ 50 h 196"/>
                <a:gd name="T66" fmla="*/ 51 w 180"/>
                <a:gd name="T67" fmla="*/ 42 h 196"/>
                <a:gd name="T68" fmla="*/ 43 w 180"/>
                <a:gd name="T69" fmla="*/ 30 h 196"/>
                <a:gd name="T70" fmla="*/ 25 w 180"/>
                <a:gd name="T71" fmla="*/ 16 h 196"/>
                <a:gd name="T72" fmla="*/ 12 w 180"/>
                <a:gd name="T73" fmla="*/ 7 h 196"/>
                <a:gd name="T74" fmla="*/ 5 w 180"/>
                <a:gd name="T75" fmla="*/ 0 h 196"/>
                <a:gd name="T76" fmla="*/ 1 w 180"/>
                <a:gd name="T77" fmla="*/ 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0" h="196">
                  <a:moveTo>
                    <a:pt x="1" y="5"/>
                  </a:moveTo>
                  <a:cubicBezTo>
                    <a:pt x="0" y="7"/>
                    <a:pt x="3" y="13"/>
                    <a:pt x="7" y="13"/>
                  </a:cubicBezTo>
                  <a:cubicBezTo>
                    <a:pt x="10" y="13"/>
                    <a:pt x="12" y="15"/>
                    <a:pt x="15" y="20"/>
                  </a:cubicBezTo>
                  <a:cubicBezTo>
                    <a:pt x="18" y="24"/>
                    <a:pt x="20" y="27"/>
                    <a:pt x="16" y="27"/>
                  </a:cubicBezTo>
                  <a:cubicBezTo>
                    <a:pt x="12" y="27"/>
                    <a:pt x="9" y="33"/>
                    <a:pt x="11" y="37"/>
                  </a:cubicBezTo>
                  <a:cubicBezTo>
                    <a:pt x="13" y="41"/>
                    <a:pt x="20" y="44"/>
                    <a:pt x="22" y="47"/>
                  </a:cubicBezTo>
                  <a:cubicBezTo>
                    <a:pt x="25" y="50"/>
                    <a:pt x="33" y="64"/>
                    <a:pt x="38" y="68"/>
                  </a:cubicBezTo>
                  <a:cubicBezTo>
                    <a:pt x="42" y="72"/>
                    <a:pt x="51" y="70"/>
                    <a:pt x="58" y="74"/>
                  </a:cubicBezTo>
                  <a:cubicBezTo>
                    <a:pt x="64" y="77"/>
                    <a:pt x="65" y="84"/>
                    <a:pt x="66" y="89"/>
                  </a:cubicBezTo>
                  <a:cubicBezTo>
                    <a:pt x="67" y="95"/>
                    <a:pt x="79" y="99"/>
                    <a:pt x="83" y="104"/>
                  </a:cubicBezTo>
                  <a:cubicBezTo>
                    <a:pt x="87" y="108"/>
                    <a:pt x="101" y="128"/>
                    <a:pt x="103" y="133"/>
                  </a:cubicBezTo>
                  <a:cubicBezTo>
                    <a:pt x="105" y="139"/>
                    <a:pt x="112" y="138"/>
                    <a:pt x="116" y="141"/>
                  </a:cubicBezTo>
                  <a:cubicBezTo>
                    <a:pt x="121" y="143"/>
                    <a:pt x="126" y="153"/>
                    <a:pt x="127" y="156"/>
                  </a:cubicBezTo>
                  <a:cubicBezTo>
                    <a:pt x="128" y="160"/>
                    <a:pt x="132" y="162"/>
                    <a:pt x="136" y="166"/>
                  </a:cubicBezTo>
                  <a:cubicBezTo>
                    <a:pt x="141" y="170"/>
                    <a:pt x="142" y="172"/>
                    <a:pt x="143" y="179"/>
                  </a:cubicBezTo>
                  <a:cubicBezTo>
                    <a:pt x="143" y="187"/>
                    <a:pt x="155" y="190"/>
                    <a:pt x="159" y="193"/>
                  </a:cubicBezTo>
                  <a:cubicBezTo>
                    <a:pt x="162" y="196"/>
                    <a:pt x="165" y="189"/>
                    <a:pt x="162" y="186"/>
                  </a:cubicBezTo>
                  <a:cubicBezTo>
                    <a:pt x="160" y="183"/>
                    <a:pt x="155" y="175"/>
                    <a:pt x="155" y="172"/>
                  </a:cubicBezTo>
                  <a:cubicBezTo>
                    <a:pt x="155" y="168"/>
                    <a:pt x="158" y="167"/>
                    <a:pt x="161" y="167"/>
                  </a:cubicBezTo>
                  <a:cubicBezTo>
                    <a:pt x="163" y="166"/>
                    <a:pt x="161" y="162"/>
                    <a:pt x="166" y="163"/>
                  </a:cubicBezTo>
                  <a:cubicBezTo>
                    <a:pt x="172" y="164"/>
                    <a:pt x="177" y="172"/>
                    <a:pt x="178" y="168"/>
                  </a:cubicBezTo>
                  <a:cubicBezTo>
                    <a:pt x="180" y="164"/>
                    <a:pt x="172" y="159"/>
                    <a:pt x="170" y="156"/>
                  </a:cubicBezTo>
                  <a:cubicBezTo>
                    <a:pt x="167" y="153"/>
                    <a:pt x="165" y="160"/>
                    <a:pt x="162" y="158"/>
                  </a:cubicBezTo>
                  <a:cubicBezTo>
                    <a:pt x="159" y="156"/>
                    <a:pt x="155" y="154"/>
                    <a:pt x="153" y="152"/>
                  </a:cubicBezTo>
                  <a:cubicBezTo>
                    <a:pt x="151" y="150"/>
                    <a:pt x="142" y="153"/>
                    <a:pt x="138" y="150"/>
                  </a:cubicBezTo>
                  <a:cubicBezTo>
                    <a:pt x="134" y="147"/>
                    <a:pt x="128" y="139"/>
                    <a:pt x="124" y="133"/>
                  </a:cubicBezTo>
                  <a:cubicBezTo>
                    <a:pt x="119" y="127"/>
                    <a:pt x="117" y="119"/>
                    <a:pt x="114" y="114"/>
                  </a:cubicBezTo>
                  <a:cubicBezTo>
                    <a:pt x="112" y="109"/>
                    <a:pt x="111" y="103"/>
                    <a:pt x="114" y="100"/>
                  </a:cubicBezTo>
                  <a:cubicBezTo>
                    <a:pt x="117" y="97"/>
                    <a:pt x="121" y="91"/>
                    <a:pt x="128" y="94"/>
                  </a:cubicBezTo>
                  <a:cubicBezTo>
                    <a:pt x="136" y="97"/>
                    <a:pt x="139" y="96"/>
                    <a:pt x="137" y="95"/>
                  </a:cubicBezTo>
                  <a:cubicBezTo>
                    <a:pt x="136" y="93"/>
                    <a:pt x="125" y="91"/>
                    <a:pt x="120" y="88"/>
                  </a:cubicBezTo>
                  <a:cubicBezTo>
                    <a:pt x="116" y="85"/>
                    <a:pt x="78" y="62"/>
                    <a:pt x="74" y="58"/>
                  </a:cubicBezTo>
                  <a:cubicBezTo>
                    <a:pt x="70" y="54"/>
                    <a:pt x="64" y="53"/>
                    <a:pt x="61" y="50"/>
                  </a:cubicBezTo>
                  <a:cubicBezTo>
                    <a:pt x="57" y="47"/>
                    <a:pt x="55" y="48"/>
                    <a:pt x="51" y="42"/>
                  </a:cubicBezTo>
                  <a:cubicBezTo>
                    <a:pt x="47" y="36"/>
                    <a:pt x="46" y="34"/>
                    <a:pt x="43" y="30"/>
                  </a:cubicBezTo>
                  <a:cubicBezTo>
                    <a:pt x="39" y="26"/>
                    <a:pt x="29" y="19"/>
                    <a:pt x="25" y="16"/>
                  </a:cubicBezTo>
                  <a:cubicBezTo>
                    <a:pt x="20" y="13"/>
                    <a:pt x="16" y="12"/>
                    <a:pt x="12" y="7"/>
                  </a:cubicBezTo>
                  <a:cubicBezTo>
                    <a:pt x="8" y="2"/>
                    <a:pt x="8" y="0"/>
                    <a:pt x="5" y="0"/>
                  </a:cubicBezTo>
                  <a:cubicBezTo>
                    <a:pt x="1" y="1"/>
                    <a:pt x="1" y="5"/>
                    <a:pt x="1" y="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8404AA9-633C-BB49-99D1-485863306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3782"/>
              <a:ext cx="163" cy="148"/>
            </a:xfrm>
            <a:custGeom>
              <a:avLst/>
              <a:gdLst>
                <a:gd name="T0" fmla="*/ 77 w 78"/>
                <a:gd name="T1" fmla="*/ 27 h 71"/>
                <a:gd name="T2" fmla="*/ 73 w 78"/>
                <a:gd name="T3" fmla="*/ 20 h 71"/>
                <a:gd name="T4" fmla="*/ 65 w 78"/>
                <a:gd name="T5" fmla="*/ 15 h 71"/>
                <a:gd name="T6" fmla="*/ 55 w 78"/>
                <a:gd name="T7" fmla="*/ 29 h 71"/>
                <a:gd name="T8" fmla="*/ 50 w 78"/>
                <a:gd name="T9" fmla="*/ 37 h 71"/>
                <a:gd name="T10" fmla="*/ 45 w 78"/>
                <a:gd name="T11" fmla="*/ 48 h 71"/>
                <a:gd name="T12" fmla="*/ 41 w 78"/>
                <a:gd name="T13" fmla="*/ 57 h 71"/>
                <a:gd name="T14" fmla="*/ 23 w 78"/>
                <a:gd name="T15" fmla="*/ 69 h 71"/>
                <a:gd name="T16" fmla="*/ 12 w 78"/>
                <a:gd name="T17" fmla="*/ 66 h 71"/>
                <a:gd name="T18" fmla="*/ 8 w 78"/>
                <a:gd name="T19" fmla="*/ 59 h 71"/>
                <a:gd name="T20" fmla="*/ 0 w 78"/>
                <a:gd name="T21" fmla="*/ 53 h 71"/>
                <a:gd name="T22" fmla="*/ 0 w 78"/>
                <a:gd name="T23" fmla="*/ 53 h 71"/>
                <a:gd name="T24" fmla="*/ 0 w 78"/>
                <a:gd name="T25" fmla="*/ 46 h 71"/>
                <a:gd name="T26" fmla="*/ 0 w 78"/>
                <a:gd name="T27" fmla="*/ 37 h 71"/>
                <a:gd name="T28" fmla="*/ 3 w 78"/>
                <a:gd name="T29" fmla="*/ 34 h 71"/>
                <a:gd name="T30" fmla="*/ 9 w 78"/>
                <a:gd name="T31" fmla="*/ 33 h 71"/>
                <a:gd name="T32" fmla="*/ 15 w 78"/>
                <a:gd name="T33" fmla="*/ 27 h 71"/>
                <a:gd name="T34" fmla="*/ 15 w 78"/>
                <a:gd name="T35" fmla="*/ 17 h 71"/>
                <a:gd name="T36" fmla="*/ 26 w 78"/>
                <a:gd name="T37" fmla="*/ 18 h 71"/>
                <a:gd name="T38" fmla="*/ 32 w 78"/>
                <a:gd name="T39" fmla="*/ 15 h 71"/>
                <a:gd name="T40" fmla="*/ 41 w 78"/>
                <a:gd name="T41" fmla="*/ 20 h 71"/>
                <a:gd name="T42" fmla="*/ 47 w 78"/>
                <a:gd name="T43" fmla="*/ 16 h 71"/>
                <a:gd name="T44" fmla="*/ 52 w 78"/>
                <a:gd name="T45" fmla="*/ 15 h 71"/>
                <a:gd name="T46" fmla="*/ 57 w 78"/>
                <a:gd name="T47" fmla="*/ 8 h 71"/>
                <a:gd name="T48" fmla="*/ 69 w 78"/>
                <a:gd name="T49" fmla="*/ 6 h 71"/>
                <a:gd name="T50" fmla="*/ 75 w 78"/>
                <a:gd name="T51" fmla="*/ 0 h 71"/>
                <a:gd name="T52" fmla="*/ 78 w 78"/>
                <a:gd name="T53" fmla="*/ 1 h 71"/>
                <a:gd name="T54" fmla="*/ 77 w 78"/>
                <a:gd name="T55" fmla="*/ 2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" h="71">
                  <a:moveTo>
                    <a:pt x="77" y="27"/>
                  </a:moveTo>
                  <a:cubicBezTo>
                    <a:pt x="74" y="25"/>
                    <a:pt x="73" y="21"/>
                    <a:pt x="73" y="20"/>
                  </a:cubicBezTo>
                  <a:cubicBezTo>
                    <a:pt x="72" y="18"/>
                    <a:pt x="68" y="11"/>
                    <a:pt x="65" y="15"/>
                  </a:cubicBezTo>
                  <a:cubicBezTo>
                    <a:pt x="63" y="19"/>
                    <a:pt x="55" y="24"/>
                    <a:pt x="55" y="29"/>
                  </a:cubicBezTo>
                  <a:cubicBezTo>
                    <a:pt x="55" y="33"/>
                    <a:pt x="53" y="33"/>
                    <a:pt x="50" y="37"/>
                  </a:cubicBezTo>
                  <a:cubicBezTo>
                    <a:pt x="46" y="40"/>
                    <a:pt x="44" y="44"/>
                    <a:pt x="45" y="48"/>
                  </a:cubicBezTo>
                  <a:cubicBezTo>
                    <a:pt x="45" y="51"/>
                    <a:pt x="44" y="54"/>
                    <a:pt x="41" y="57"/>
                  </a:cubicBezTo>
                  <a:cubicBezTo>
                    <a:pt x="37" y="59"/>
                    <a:pt x="26" y="67"/>
                    <a:pt x="23" y="69"/>
                  </a:cubicBezTo>
                  <a:cubicBezTo>
                    <a:pt x="19" y="71"/>
                    <a:pt x="15" y="69"/>
                    <a:pt x="12" y="66"/>
                  </a:cubicBezTo>
                  <a:cubicBezTo>
                    <a:pt x="9" y="63"/>
                    <a:pt x="11" y="59"/>
                    <a:pt x="8" y="59"/>
                  </a:cubicBezTo>
                  <a:cubicBezTo>
                    <a:pt x="4" y="58"/>
                    <a:pt x="1" y="56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37"/>
                    <a:pt x="0" y="37"/>
                  </a:cubicBezTo>
                  <a:cubicBezTo>
                    <a:pt x="0" y="36"/>
                    <a:pt x="3" y="34"/>
                    <a:pt x="3" y="3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8" y="1"/>
                    <a:pt x="78" y="1"/>
                    <a:pt x="78" y="1"/>
                  </a:cubicBezTo>
                  <a:lnTo>
                    <a:pt x="77" y="2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F5BD12A-BE54-294C-9EB3-89EB1EEB6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505"/>
              <a:ext cx="600" cy="396"/>
            </a:xfrm>
            <a:custGeom>
              <a:avLst/>
              <a:gdLst>
                <a:gd name="T0" fmla="*/ 283 w 288"/>
                <a:gd name="T1" fmla="*/ 184 h 190"/>
                <a:gd name="T2" fmla="*/ 259 w 288"/>
                <a:gd name="T3" fmla="*/ 180 h 190"/>
                <a:gd name="T4" fmla="*/ 235 w 288"/>
                <a:gd name="T5" fmla="*/ 182 h 190"/>
                <a:gd name="T6" fmla="*/ 210 w 288"/>
                <a:gd name="T7" fmla="*/ 181 h 190"/>
                <a:gd name="T8" fmla="*/ 194 w 288"/>
                <a:gd name="T9" fmla="*/ 166 h 190"/>
                <a:gd name="T10" fmla="*/ 166 w 288"/>
                <a:gd name="T11" fmla="*/ 142 h 190"/>
                <a:gd name="T12" fmla="*/ 139 w 288"/>
                <a:gd name="T13" fmla="*/ 124 h 190"/>
                <a:gd name="T14" fmla="*/ 102 w 288"/>
                <a:gd name="T15" fmla="*/ 125 h 190"/>
                <a:gd name="T16" fmla="*/ 76 w 288"/>
                <a:gd name="T17" fmla="*/ 142 h 190"/>
                <a:gd name="T18" fmla="*/ 64 w 288"/>
                <a:gd name="T19" fmla="*/ 131 h 190"/>
                <a:gd name="T20" fmla="*/ 64 w 288"/>
                <a:gd name="T21" fmla="*/ 119 h 190"/>
                <a:gd name="T22" fmla="*/ 54 w 288"/>
                <a:gd name="T23" fmla="*/ 111 h 190"/>
                <a:gd name="T24" fmla="*/ 49 w 288"/>
                <a:gd name="T25" fmla="*/ 92 h 190"/>
                <a:gd name="T26" fmla="*/ 41 w 288"/>
                <a:gd name="T27" fmla="*/ 93 h 190"/>
                <a:gd name="T28" fmla="*/ 35 w 288"/>
                <a:gd name="T29" fmla="*/ 86 h 190"/>
                <a:gd name="T30" fmla="*/ 23 w 288"/>
                <a:gd name="T31" fmla="*/ 89 h 190"/>
                <a:gd name="T32" fmla="*/ 14 w 288"/>
                <a:gd name="T33" fmla="*/ 87 h 190"/>
                <a:gd name="T34" fmla="*/ 16 w 288"/>
                <a:gd name="T35" fmla="*/ 77 h 190"/>
                <a:gd name="T36" fmla="*/ 5 w 288"/>
                <a:gd name="T37" fmla="*/ 76 h 190"/>
                <a:gd name="T38" fmla="*/ 0 w 288"/>
                <a:gd name="T39" fmla="*/ 69 h 190"/>
                <a:gd name="T40" fmla="*/ 19 w 288"/>
                <a:gd name="T41" fmla="*/ 58 h 190"/>
                <a:gd name="T42" fmla="*/ 29 w 288"/>
                <a:gd name="T43" fmla="*/ 59 h 190"/>
                <a:gd name="T44" fmla="*/ 44 w 288"/>
                <a:gd name="T45" fmla="*/ 60 h 190"/>
                <a:gd name="T46" fmla="*/ 60 w 288"/>
                <a:gd name="T47" fmla="*/ 58 h 190"/>
                <a:gd name="T48" fmla="*/ 71 w 288"/>
                <a:gd name="T49" fmla="*/ 54 h 190"/>
                <a:gd name="T50" fmla="*/ 92 w 288"/>
                <a:gd name="T51" fmla="*/ 58 h 190"/>
                <a:gd name="T52" fmla="*/ 99 w 288"/>
                <a:gd name="T53" fmla="*/ 57 h 190"/>
                <a:gd name="T54" fmla="*/ 109 w 288"/>
                <a:gd name="T55" fmla="*/ 57 h 190"/>
                <a:gd name="T56" fmla="*/ 131 w 288"/>
                <a:gd name="T57" fmla="*/ 45 h 190"/>
                <a:gd name="T58" fmla="*/ 137 w 288"/>
                <a:gd name="T59" fmla="*/ 38 h 190"/>
                <a:gd name="T60" fmla="*/ 153 w 288"/>
                <a:gd name="T61" fmla="*/ 33 h 190"/>
                <a:gd name="T62" fmla="*/ 172 w 288"/>
                <a:gd name="T63" fmla="*/ 13 h 190"/>
                <a:gd name="T64" fmla="*/ 184 w 288"/>
                <a:gd name="T65" fmla="*/ 8 h 190"/>
                <a:gd name="T66" fmla="*/ 197 w 288"/>
                <a:gd name="T67" fmla="*/ 1 h 190"/>
                <a:gd name="T68" fmla="*/ 207 w 288"/>
                <a:gd name="T69" fmla="*/ 2 h 190"/>
                <a:gd name="T70" fmla="*/ 201 w 288"/>
                <a:gd name="T71" fmla="*/ 20 h 190"/>
                <a:gd name="T72" fmla="*/ 197 w 288"/>
                <a:gd name="T73" fmla="*/ 35 h 190"/>
                <a:gd name="T74" fmla="*/ 194 w 288"/>
                <a:gd name="T75" fmla="*/ 52 h 190"/>
                <a:gd name="T76" fmla="*/ 207 w 288"/>
                <a:gd name="T77" fmla="*/ 60 h 190"/>
                <a:gd name="T78" fmla="*/ 226 w 288"/>
                <a:gd name="T79" fmla="*/ 70 h 190"/>
                <a:gd name="T80" fmla="*/ 241 w 288"/>
                <a:gd name="T81" fmla="*/ 54 h 190"/>
                <a:gd name="T82" fmla="*/ 248 w 288"/>
                <a:gd name="T83" fmla="*/ 44 h 190"/>
                <a:gd name="T84" fmla="*/ 256 w 288"/>
                <a:gd name="T85" fmla="*/ 37 h 190"/>
                <a:gd name="T86" fmla="*/ 269 w 288"/>
                <a:gd name="T87" fmla="*/ 29 h 190"/>
                <a:gd name="T88" fmla="*/ 280 w 288"/>
                <a:gd name="T89" fmla="*/ 47 h 190"/>
                <a:gd name="T90" fmla="*/ 269 w 288"/>
                <a:gd name="T91" fmla="*/ 60 h 190"/>
                <a:gd name="T92" fmla="*/ 259 w 288"/>
                <a:gd name="T93" fmla="*/ 63 h 190"/>
                <a:gd name="T94" fmla="*/ 267 w 288"/>
                <a:gd name="T95" fmla="*/ 76 h 190"/>
                <a:gd name="T96" fmla="*/ 261 w 288"/>
                <a:gd name="T97" fmla="*/ 91 h 190"/>
                <a:gd name="T98" fmla="*/ 254 w 288"/>
                <a:gd name="T99" fmla="*/ 102 h 190"/>
                <a:gd name="T100" fmla="*/ 251 w 288"/>
                <a:gd name="T101" fmla="*/ 113 h 190"/>
                <a:gd name="T102" fmla="*/ 252 w 288"/>
                <a:gd name="T103" fmla="*/ 133 h 190"/>
                <a:gd name="T104" fmla="*/ 264 w 288"/>
                <a:gd name="T105" fmla="*/ 143 h 190"/>
                <a:gd name="T106" fmla="*/ 274 w 288"/>
                <a:gd name="T107" fmla="*/ 141 h 190"/>
                <a:gd name="T108" fmla="*/ 279 w 288"/>
                <a:gd name="T109" fmla="*/ 151 h 190"/>
                <a:gd name="T110" fmla="*/ 288 w 288"/>
                <a:gd name="T111" fmla="*/ 158 h 190"/>
                <a:gd name="T112" fmla="*/ 284 w 288"/>
                <a:gd name="T113" fmla="*/ 170 h 190"/>
                <a:gd name="T114" fmla="*/ 284 w 288"/>
                <a:gd name="T115" fmla="*/ 18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8" h="190">
                  <a:moveTo>
                    <a:pt x="284" y="186"/>
                  </a:moveTo>
                  <a:cubicBezTo>
                    <a:pt x="283" y="185"/>
                    <a:pt x="283" y="185"/>
                    <a:pt x="283" y="184"/>
                  </a:cubicBezTo>
                  <a:cubicBezTo>
                    <a:pt x="282" y="180"/>
                    <a:pt x="278" y="179"/>
                    <a:pt x="277" y="182"/>
                  </a:cubicBezTo>
                  <a:cubicBezTo>
                    <a:pt x="275" y="186"/>
                    <a:pt x="264" y="185"/>
                    <a:pt x="259" y="180"/>
                  </a:cubicBezTo>
                  <a:cubicBezTo>
                    <a:pt x="254" y="175"/>
                    <a:pt x="252" y="178"/>
                    <a:pt x="247" y="182"/>
                  </a:cubicBezTo>
                  <a:cubicBezTo>
                    <a:pt x="242" y="186"/>
                    <a:pt x="239" y="178"/>
                    <a:pt x="235" y="182"/>
                  </a:cubicBezTo>
                  <a:cubicBezTo>
                    <a:pt x="231" y="185"/>
                    <a:pt x="226" y="190"/>
                    <a:pt x="222" y="190"/>
                  </a:cubicBezTo>
                  <a:cubicBezTo>
                    <a:pt x="218" y="189"/>
                    <a:pt x="214" y="188"/>
                    <a:pt x="210" y="181"/>
                  </a:cubicBezTo>
                  <a:cubicBezTo>
                    <a:pt x="207" y="174"/>
                    <a:pt x="205" y="180"/>
                    <a:pt x="204" y="177"/>
                  </a:cubicBezTo>
                  <a:cubicBezTo>
                    <a:pt x="203" y="174"/>
                    <a:pt x="196" y="167"/>
                    <a:pt x="194" y="166"/>
                  </a:cubicBezTo>
                  <a:cubicBezTo>
                    <a:pt x="191" y="165"/>
                    <a:pt x="184" y="158"/>
                    <a:pt x="181" y="155"/>
                  </a:cubicBezTo>
                  <a:cubicBezTo>
                    <a:pt x="179" y="152"/>
                    <a:pt x="167" y="145"/>
                    <a:pt x="166" y="142"/>
                  </a:cubicBezTo>
                  <a:cubicBezTo>
                    <a:pt x="165" y="139"/>
                    <a:pt x="155" y="137"/>
                    <a:pt x="153" y="132"/>
                  </a:cubicBezTo>
                  <a:cubicBezTo>
                    <a:pt x="151" y="127"/>
                    <a:pt x="142" y="126"/>
                    <a:pt x="139" y="124"/>
                  </a:cubicBezTo>
                  <a:cubicBezTo>
                    <a:pt x="136" y="121"/>
                    <a:pt x="124" y="124"/>
                    <a:pt x="119" y="127"/>
                  </a:cubicBezTo>
                  <a:cubicBezTo>
                    <a:pt x="114" y="131"/>
                    <a:pt x="107" y="127"/>
                    <a:pt x="102" y="125"/>
                  </a:cubicBezTo>
                  <a:cubicBezTo>
                    <a:pt x="96" y="124"/>
                    <a:pt x="93" y="131"/>
                    <a:pt x="88" y="134"/>
                  </a:cubicBezTo>
                  <a:cubicBezTo>
                    <a:pt x="84" y="137"/>
                    <a:pt x="80" y="139"/>
                    <a:pt x="76" y="14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4" y="131"/>
                    <a:pt x="64" y="131"/>
                    <a:pt x="64" y="13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1" y="93"/>
                    <a:pt x="41" y="93"/>
                    <a:pt x="41" y="9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145" y="38"/>
                    <a:pt x="145" y="38"/>
                    <a:pt x="145" y="38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2" y="28"/>
                    <a:pt x="152" y="28"/>
                    <a:pt x="152" y="28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97" y="1"/>
                    <a:pt x="197" y="1"/>
                    <a:pt x="197" y="1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4" y="16"/>
                    <a:pt x="204" y="16"/>
                    <a:pt x="204" y="16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2" y="30"/>
                    <a:pt x="202" y="30"/>
                    <a:pt x="202" y="30"/>
                  </a:cubicBezTo>
                  <a:cubicBezTo>
                    <a:pt x="197" y="35"/>
                    <a:pt x="197" y="35"/>
                    <a:pt x="197" y="35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99" y="58"/>
                    <a:pt x="199" y="58"/>
                    <a:pt x="199" y="58"/>
                  </a:cubicBezTo>
                  <a:cubicBezTo>
                    <a:pt x="207" y="60"/>
                    <a:pt x="207" y="60"/>
                    <a:pt x="207" y="60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6" y="70"/>
                    <a:pt x="226" y="70"/>
                    <a:pt x="226" y="70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41" y="54"/>
                    <a:pt x="241" y="54"/>
                    <a:pt x="241" y="54"/>
                  </a:cubicBezTo>
                  <a:cubicBezTo>
                    <a:pt x="247" y="53"/>
                    <a:pt x="247" y="53"/>
                    <a:pt x="247" y="53"/>
                  </a:cubicBezTo>
                  <a:cubicBezTo>
                    <a:pt x="248" y="44"/>
                    <a:pt x="248" y="44"/>
                    <a:pt x="248" y="44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6" y="37"/>
                    <a:pt x="256" y="37"/>
                    <a:pt x="256" y="37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9" y="29"/>
                    <a:pt x="269" y="29"/>
                    <a:pt x="269" y="29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80" y="47"/>
                    <a:pt x="280" y="47"/>
                    <a:pt x="280" y="47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269" y="60"/>
                    <a:pt x="269" y="60"/>
                    <a:pt x="269" y="60"/>
                  </a:cubicBezTo>
                  <a:cubicBezTo>
                    <a:pt x="262" y="59"/>
                    <a:pt x="262" y="59"/>
                    <a:pt x="262" y="59"/>
                  </a:cubicBezTo>
                  <a:cubicBezTo>
                    <a:pt x="259" y="63"/>
                    <a:pt x="259" y="63"/>
                    <a:pt x="259" y="63"/>
                  </a:cubicBezTo>
                  <a:cubicBezTo>
                    <a:pt x="267" y="71"/>
                    <a:pt x="267" y="71"/>
                    <a:pt x="267" y="71"/>
                  </a:cubicBezTo>
                  <a:cubicBezTo>
                    <a:pt x="267" y="76"/>
                    <a:pt x="267" y="76"/>
                    <a:pt x="267" y="76"/>
                  </a:cubicBezTo>
                  <a:cubicBezTo>
                    <a:pt x="260" y="80"/>
                    <a:pt x="260" y="80"/>
                    <a:pt x="260" y="80"/>
                  </a:cubicBezTo>
                  <a:cubicBezTo>
                    <a:pt x="261" y="91"/>
                    <a:pt x="261" y="91"/>
                    <a:pt x="261" y="91"/>
                  </a:cubicBezTo>
                  <a:cubicBezTo>
                    <a:pt x="254" y="96"/>
                    <a:pt x="254" y="96"/>
                    <a:pt x="254" y="96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49" y="107"/>
                    <a:pt x="249" y="107"/>
                    <a:pt x="249" y="107"/>
                  </a:cubicBezTo>
                  <a:cubicBezTo>
                    <a:pt x="251" y="113"/>
                    <a:pt x="251" y="113"/>
                    <a:pt x="251" y="113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52" y="133"/>
                    <a:pt x="252" y="133"/>
                    <a:pt x="252" y="133"/>
                  </a:cubicBezTo>
                  <a:cubicBezTo>
                    <a:pt x="260" y="137"/>
                    <a:pt x="260" y="137"/>
                    <a:pt x="260" y="137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9" y="139"/>
                    <a:pt x="269" y="139"/>
                    <a:pt x="269" y="139"/>
                  </a:cubicBezTo>
                  <a:cubicBezTo>
                    <a:pt x="274" y="141"/>
                    <a:pt x="274" y="141"/>
                    <a:pt x="274" y="141"/>
                  </a:cubicBezTo>
                  <a:cubicBezTo>
                    <a:pt x="275" y="146"/>
                    <a:pt x="275" y="146"/>
                    <a:pt x="275" y="146"/>
                  </a:cubicBezTo>
                  <a:cubicBezTo>
                    <a:pt x="279" y="151"/>
                    <a:pt x="279" y="151"/>
                    <a:pt x="279" y="151"/>
                  </a:cubicBezTo>
                  <a:cubicBezTo>
                    <a:pt x="281" y="156"/>
                    <a:pt x="281" y="156"/>
                    <a:pt x="281" y="156"/>
                  </a:cubicBezTo>
                  <a:cubicBezTo>
                    <a:pt x="288" y="158"/>
                    <a:pt x="288" y="158"/>
                    <a:pt x="288" y="158"/>
                  </a:cubicBezTo>
                  <a:cubicBezTo>
                    <a:pt x="287" y="167"/>
                    <a:pt x="287" y="167"/>
                    <a:pt x="287" y="167"/>
                  </a:cubicBezTo>
                  <a:cubicBezTo>
                    <a:pt x="287" y="167"/>
                    <a:pt x="284" y="169"/>
                    <a:pt x="284" y="170"/>
                  </a:cubicBezTo>
                  <a:cubicBezTo>
                    <a:pt x="284" y="170"/>
                    <a:pt x="284" y="179"/>
                    <a:pt x="284" y="179"/>
                  </a:cubicBezTo>
                  <a:lnTo>
                    <a:pt x="284" y="186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D1985DD1-8836-A64F-8BBB-D10FDBF6A4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5" y="2153"/>
              <a:ext cx="477" cy="690"/>
            </a:xfrm>
            <a:custGeom>
              <a:avLst/>
              <a:gdLst>
                <a:gd name="T0" fmla="*/ 126 w 229"/>
                <a:gd name="T1" fmla="*/ 16 h 331"/>
                <a:gd name="T2" fmla="*/ 140 w 229"/>
                <a:gd name="T3" fmla="*/ 12 h 331"/>
                <a:gd name="T4" fmla="*/ 123 w 229"/>
                <a:gd name="T5" fmla="*/ 3 h 331"/>
                <a:gd name="T6" fmla="*/ 171 w 229"/>
                <a:gd name="T7" fmla="*/ 48 h 331"/>
                <a:gd name="T8" fmla="*/ 173 w 229"/>
                <a:gd name="T9" fmla="*/ 58 h 331"/>
                <a:gd name="T10" fmla="*/ 187 w 229"/>
                <a:gd name="T11" fmla="*/ 52 h 331"/>
                <a:gd name="T12" fmla="*/ 206 w 229"/>
                <a:gd name="T13" fmla="*/ 50 h 331"/>
                <a:gd name="T14" fmla="*/ 227 w 229"/>
                <a:gd name="T15" fmla="*/ 51 h 331"/>
                <a:gd name="T16" fmla="*/ 212 w 229"/>
                <a:gd name="T17" fmla="*/ 46 h 331"/>
                <a:gd name="T18" fmla="*/ 211 w 229"/>
                <a:gd name="T19" fmla="*/ 39 h 331"/>
                <a:gd name="T20" fmla="*/ 201 w 229"/>
                <a:gd name="T21" fmla="*/ 43 h 331"/>
                <a:gd name="T22" fmla="*/ 188 w 229"/>
                <a:gd name="T23" fmla="*/ 50 h 331"/>
                <a:gd name="T24" fmla="*/ 171 w 229"/>
                <a:gd name="T25" fmla="*/ 48 h 331"/>
                <a:gd name="T26" fmla="*/ 171 w 229"/>
                <a:gd name="T27" fmla="*/ 24 h 331"/>
                <a:gd name="T28" fmla="*/ 181 w 229"/>
                <a:gd name="T29" fmla="*/ 22 h 331"/>
                <a:gd name="T30" fmla="*/ 192 w 229"/>
                <a:gd name="T31" fmla="*/ 15 h 331"/>
                <a:gd name="T32" fmla="*/ 194 w 229"/>
                <a:gd name="T33" fmla="*/ 22 h 331"/>
                <a:gd name="T34" fmla="*/ 188 w 229"/>
                <a:gd name="T35" fmla="*/ 35 h 331"/>
                <a:gd name="T36" fmla="*/ 172 w 229"/>
                <a:gd name="T37" fmla="*/ 34 h 331"/>
                <a:gd name="T38" fmla="*/ 125 w 229"/>
                <a:gd name="T39" fmla="*/ 22 h 331"/>
                <a:gd name="T40" fmla="*/ 138 w 229"/>
                <a:gd name="T41" fmla="*/ 21 h 331"/>
                <a:gd name="T42" fmla="*/ 153 w 229"/>
                <a:gd name="T43" fmla="*/ 18 h 331"/>
                <a:gd name="T44" fmla="*/ 143 w 229"/>
                <a:gd name="T45" fmla="*/ 28 h 331"/>
                <a:gd name="T46" fmla="*/ 126 w 229"/>
                <a:gd name="T47" fmla="*/ 31 h 331"/>
                <a:gd name="T48" fmla="*/ 125 w 229"/>
                <a:gd name="T49" fmla="*/ 22 h 331"/>
                <a:gd name="T50" fmla="*/ 21 w 229"/>
                <a:gd name="T51" fmla="*/ 263 h 331"/>
                <a:gd name="T52" fmla="*/ 1 w 229"/>
                <a:gd name="T53" fmla="*/ 272 h 331"/>
                <a:gd name="T54" fmla="*/ 10 w 229"/>
                <a:gd name="T55" fmla="*/ 285 h 331"/>
                <a:gd name="T56" fmla="*/ 3 w 229"/>
                <a:gd name="T57" fmla="*/ 297 h 331"/>
                <a:gd name="T58" fmla="*/ 14 w 229"/>
                <a:gd name="T59" fmla="*/ 290 h 331"/>
                <a:gd name="T60" fmla="*/ 6 w 229"/>
                <a:gd name="T61" fmla="*/ 306 h 331"/>
                <a:gd name="T62" fmla="*/ 21 w 229"/>
                <a:gd name="T63" fmla="*/ 323 h 331"/>
                <a:gd name="T64" fmla="*/ 40 w 229"/>
                <a:gd name="T65" fmla="*/ 323 h 331"/>
                <a:gd name="T66" fmla="*/ 39 w 229"/>
                <a:gd name="T67" fmla="*/ 292 h 331"/>
                <a:gd name="T68" fmla="*/ 55 w 229"/>
                <a:gd name="T69" fmla="*/ 265 h 331"/>
                <a:gd name="T70" fmla="*/ 76 w 229"/>
                <a:gd name="T71" fmla="*/ 253 h 331"/>
                <a:gd name="T72" fmla="*/ 105 w 229"/>
                <a:gd name="T73" fmla="*/ 231 h 331"/>
                <a:gd name="T74" fmla="*/ 134 w 229"/>
                <a:gd name="T75" fmla="*/ 214 h 331"/>
                <a:gd name="T76" fmla="*/ 188 w 229"/>
                <a:gd name="T77" fmla="*/ 204 h 331"/>
                <a:gd name="T78" fmla="*/ 195 w 229"/>
                <a:gd name="T79" fmla="*/ 180 h 331"/>
                <a:gd name="T80" fmla="*/ 158 w 229"/>
                <a:gd name="T81" fmla="*/ 190 h 331"/>
                <a:gd name="T82" fmla="*/ 124 w 229"/>
                <a:gd name="T83" fmla="*/ 188 h 331"/>
                <a:gd name="T84" fmla="*/ 93 w 229"/>
                <a:gd name="T85" fmla="*/ 200 h 331"/>
                <a:gd name="T86" fmla="*/ 79 w 229"/>
                <a:gd name="T87" fmla="*/ 214 h 331"/>
                <a:gd name="T88" fmla="*/ 53 w 229"/>
                <a:gd name="T89" fmla="*/ 227 h 331"/>
                <a:gd name="T90" fmla="*/ 48 w 229"/>
                <a:gd name="T91" fmla="*/ 242 h 331"/>
                <a:gd name="T92" fmla="*/ 30 w 229"/>
                <a:gd name="T93" fmla="*/ 24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331">
                  <a:moveTo>
                    <a:pt x="123" y="10"/>
                  </a:moveTo>
                  <a:cubicBezTo>
                    <a:pt x="124" y="12"/>
                    <a:pt x="122" y="18"/>
                    <a:pt x="126" y="16"/>
                  </a:cubicBezTo>
                  <a:cubicBezTo>
                    <a:pt x="130" y="15"/>
                    <a:pt x="134" y="12"/>
                    <a:pt x="135" y="14"/>
                  </a:cubicBezTo>
                  <a:cubicBezTo>
                    <a:pt x="136" y="16"/>
                    <a:pt x="143" y="16"/>
                    <a:pt x="140" y="12"/>
                  </a:cubicBezTo>
                  <a:cubicBezTo>
                    <a:pt x="138" y="8"/>
                    <a:pt x="132" y="7"/>
                    <a:pt x="129" y="7"/>
                  </a:cubicBezTo>
                  <a:cubicBezTo>
                    <a:pt x="127" y="7"/>
                    <a:pt x="124" y="0"/>
                    <a:pt x="123" y="3"/>
                  </a:cubicBezTo>
                  <a:cubicBezTo>
                    <a:pt x="122" y="6"/>
                    <a:pt x="123" y="10"/>
                    <a:pt x="123" y="10"/>
                  </a:cubicBezTo>
                  <a:close/>
                  <a:moveTo>
                    <a:pt x="171" y="48"/>
                  </a:moveTo>
                  <a:cubicBezTo>
                    <a:pt x="169" y="48"/>
                    <a:pt x="164" y="51"/>
                    <a:pt x="166" y="55"/>
                  </a:cubicBezTo>
                  <a:cubicBezTo>
                    <a:pt x="167" y="58"/>
                    <a:pt x="170" y="59"/>
                    <a:pt x="173" y="58"/>
                  </a:cubicBezTo>
                  <a:cubicBezTo>
                    <a:pt x="176" y="57"/>
                    <a:pt x="179" y="60"/>
                    <a:pt x="180" y="58"/>
                  </a:cubicBezTo>
                  <a:cubicBezTo>
                    <a:pt x="182" y="55"/>
                    <a:pt x="185" y="49"/>
                    <a:pt x="187" y="52"/>
                  </a:cubicBezTo>
                  <a:cubicBezTo>
                    <a:pt x="189" y="54"/>
                    <a:pt x="195" y="58"/>
                    <a:pt x="197" y="58"/>
                  </a:cubicBezTo>
                  <a:cubicBezTo>
                    <a:pt x="200" y="58"/>
                    <a:pt x="202" y="51"/>
                    <a:pt x="206" y="50"/>
                  </a:cubicBezTo>
                  <a:cubicBezTo>
                    <a:pt x="210" y="49"/>
                    <a:pt x="211" y="55"/>
                    <a:pt x="214" y="56"/>
                  </a:cubicBezTo>
                  <a:cubicBezTo>
                    <a:pt x="217" y="57"/>
                    <a:pt x="225" y="58"/>
                    <a:pt x="227" y="51"/>
                  </a:cubicBezTo>
                  <a:cubicBezTo>
                    <a:pt x="229" y="45"/>
                    <a:pt x="228" y="39"/>
                    <a:pt x="225" y="41"/>
                  </a:cubicBezTo>
                  <a:cubicBezTo>
                    <a:pt x="221" y="42"/>
                    <a:pt x="214" y="46"/>
                    <a:pt x="212" y="46"/>
                  </a:cubicBezTo>
                  <a:cubicBezTo>
                    <a:pt x="210" y="46"/>
                    <a:pt x="207" y="48"/>
                    <a:pt x="206" y="45"/>
                  </a:cubicBezTo>
                  <a:cubicBezTo>
                    <a:pt x="205" y="43"/>
                    <a:pt x="212" y="43"/>
                    <a:pt x="211" y="39"/>
                  </a:cubicBezTo>
                  <a:cubicBezTo>
                    <a:pt x="210" y="35"/>
                    <a:pt x="201" y="35"/>
                    <a:pt x="200" y="37"/>
                  </a:cubicBezTo>
                  <a:cubicBezTo>
                    <a:pt x="200" y="40"/>
                    <a:pt x="204" y="42"/>
                    <a:pt x="201" y="43"/>
                  </a:cubicBezTo>
                  <a:cubicBezTo>
                    <a:pt x="198" y="44"/>
                    <a:pt x="199" y="42"/>
                    <a:pt x="195" y="43"/>
                  </a:cubicBezTo>
                  <a:cubicBezTo>
                    <a:pt x="190" y="44"/>
                    <a:pt x="191" y="49"/>
                    <a:pt x="188" y="50"/>
                  </a:cubicBezTo>
                  <a:cubicBezTo>
                    <a:pt x="186" y="50"/>
                    <a:pt x="182" y="49"/>
                    <a:pt x="180" y="49"/>
                  </a:cubicBezTo>
                  <a:cubicBezTo>
                    <a:pt x="178" y="49"/>
                    <a:pt x="171" y="48"/>
                    <a:pt x="171" y="48"/>
                  </a:cubicBezTo>
                  <a:close/>
                  <a:moveTo>
                    <a:pt x="168" y="28"/>
                  </a:moveTo>
                  <a:cubicBezTo>
                    <a:pt x="168" y="28"/>
                    <a:pt x="172" y="27"/>
                    <a:pt x="171" y="24"/>
                  </a:cubicBezTo>
                  <a:cubicBezTo>
                    <a:pt x="170" y="21"/>
                    <a:pt x="176" y="21"/>
                    <a:pt x="176" y="21"/>
                  </a:cubicBezTo>
                  <a:cubicBezTo>
                    <a:pt x="176" y="21"/>
                    <a:pt x="177" y="23"/>
                    <a:pt x="181" y="22"/>
                  </a:cubicBezTo>
                  <a:cubicBezTo>
                    <a:pt x="184" y="20"/>
                    <a:pt x="181" y="18"/>
                    <a:pt x="183" y="18"/>
                  </a:cubicBezTo>
                  <a:cubicBezTo>
                    <a:pt x="185" y="18"/>
                    <a:pt x="191" y="17"/>
                    <a:pt x="192" y="15"/>
                  </a:cubicBezTo>
                  <a:cubicBezTo>
                    <a:pt x="193" y="12"/>
                    <a:pt x="196" y="13"/>
                    <a:pt x="199" y="18"/>
                  </a:cubicBezTo>
                  <a:cubicBezTo>
                    <a:pt x="201" y="23"/>
                    <a:pt x="196" y="23"/>
                    <a:pt x="194" y="22"/>
                  </a:cubicBezTo>
                  <a:cubicBezTo>
                    <a:pt x="192" y="21"/>
                    <a:pt x="191" y="24"/>
                    <a:pt x="189" y="27"/>
                  </a:cubicBezTo>
                  <a:cubicBezTo>
                    <a:pt x="187" y="30"/>
                    <a:pt x="189" y="31"/>
                    <a:pt x="188" y="35"/>
                  </a:cubicBezTo>
                  <a:cubicBezTo>
                    <a:pt x="186" y="38"/>
                    <a:pt x="182" y="41"/>
                    <a:pt x="178" y="41"/>
                  </a:cubicBezTo>
                  <a:cubicBezTo>
                    <a:pt x="175" y="41"/>
                    <a:pt x="174" y="38"/>
                    <a:pt x="172" y="34"/>
                  </a:cubicBezTo>
                  <a:cubicBezTo>
                    <a:pt x="171" y="30"/>
                    <a:pt x="165" y="29"/>
                    <a:pt x="168" y="28"/>
                  </a:cubicBezTo>
                  <a:close/>
                  <a:moveTo>
                    <a:pt x="125" y="22"/>
                  </a:moveTo>
                  <a:cubicBezTo>
                    <a:pt x="126" y="23"/>
                    <a:pt x="130" y="22"/>
                    <a:pt x="130" y="20"/>
                  </a:cubicBezTo>
                  <a:cubicBezTo>
                    <a:pt x="131" y="17"/>
                    <a:pt x="136" y="19"/>
                    <a:pt x="138" y="21"/>
                  </a:cubicBezTo>
                  <a:cubicBezTo>
                    <a:pt x="140" y="23"/>
                    <a:pt x="144" y="20"/>
                    <a:pt x="145" y="16"/>
                  </a:cubicBezTo>
                  <a:cubicBezTo>
                    <a:pt x="146" y="12"/>
                    <a:pt x="154" y="16"/>
                    <a:pt x="153" y="18"/>
                  </a:cubicBezTo>
                  <a:cubicBezTo>
                    <a:pt x="152" y="21"/>
                    <a:pt x="154" y="22"/>
                    <a:pt x="154" y="24"/>
                  </a:cubicBezTo>
                  <a:cubicBezTo>
                    <a:pt x="153" y="25"/>
                    <a:pt x="146" y="28"/>
                    <a:pt x="143" y="28"/>
                  </a:cubicBezTo>
                  <a:cubicBezTo>
                    <a:pt x="140" y="28"/>
                    <a:pt x="138" y="31"/>
                    <a:pt x="135" y="32"/>
                  </a:cubicBezTo>
                  <a:cubicBezTo>
                    <a:pt x="132" y="34"/>
                    <a:pt x="128" y="34"/>
                    <a:pt x="126" y="31"/>
                  </a:cubicBezTo>
                  <a:cubicBezTo>
                    <a:pt x="123" y="28"/>
                    <a:pt x="120" y="28"/>
                    <a:pt x="121" y="25"/>
                  </a:cubicBezTo>
                  <a:cubicBezTo>
                    <a:pt x="122" y="22"/>
                    <a:pt x="125" y="22"/>
                    <a:pt x="125" y="22"/>
                  </a:cubicBezTo>
                  <a:close/>
                  <a:moveTo>
                    <a:pt x="27" y="254"/>
                  </a:moveTo>
                  <a:cubicBezTo>
                    <a:pt x="24" y="257"/>
                    <a:pt x="25" y="261"/>
                    <a:pt x="21" y="263"/>
                  </a:cubicBezTo>
                  <a:cubicBezTo>
                    <a:pt x="16" y="265"/>
                    <a:pt x="16" y="265"/>
                    <a:pt x="11" y="263"/>
                  </a:cubicBezTo>
                  <a:cubicBezTo>
                    <a:pt x="7" y="261"/>
                    <a:pt x="3" y="269"/>
                    <a:pt x="1" y="272"/>
                  </a:cubicBezTo>
                  <a:cubicBezTo>
                    <a:pt x="0" y="276"/>
                    <a:pt x="1" y="281"/>
                    <a:pt x="3" y="281"/>
                  </a:cubicBezTo>
                  <a:cubicBezTo>
                    <a:pt x="6" y="281"/>
                    <a:pt x="10" y="284"/>
                    <a:pt x="10" y="285"/>
                  </a:cubicBezTo>
                  <a:cubicBezTo>
                    <a:pt x="11" y="286"/>
                    <a:pt x="7" y="282"/>
                    <a:pt x="4" y="286"/>
                  </a:cubicBezTo>
                  <a:cubicBezTo>
                    <a:pt x="1" y="291"/>
                    <a:pt x="2" y="296"/>
                    <a:pt x="3" y="297"/>
                  </a:cubicBezTo>
                  <a:cubicBezTo>
                    <a:pt x="4" y="299"/>
                    <a:pt x="10" y="293"/>
                    <a:pt x="11" y="290"/>
                  </a:cubicBezTo>
                  <a:cubicBezTo>
                    <a:pt x="11" y="287"/>
                    <a:pt x="13" y="287"/>
                    <a:pt x="14" y="290"/>
                  </a:cubicBezTo>
                  <a:cubicBezTo>
                    <a:pt x="14" y="293"/>
                    <a:pt x="15" y="299"/>
                    <a:pt x="12" y="301"/>
                  </a:cubicBezTo>
                  <a:cubicBezTo>
                    <a:pt x="9" y="302"/>
                    <a:pt x="6" y="304"/>
                    <a:pt x="6" y="306"/>
                  </a:cubicBezTo>
                  <a:cubicBezTo>
                    <a:pt x="7" y="309"/>
                    <a:pt x="10" y="314"/>
                    <a:pt x="11" y="315"/>
                  </a:cubicBezTo>
                  <a:cubicBezTo>
                    <a:pt x="13" y="316"/>
                    <a:pt x="18" y="320"/>
                    <a:pt x="21" y="323"/>
                  </a:cubicBezTo>
                  <a:cubicBezTo>
                    <a:pt x="25" y="326"/>
                    <a:pt x="31" y="328"/>
                    <a:pt x="33" y="330"/>
                  </a:cubicBezTo>
                  <a:cubicBezTo>
                    <a:pt x="36" y="331"/>
                    <a:pt x="44" y="329"/>
                    <a:pt x="40" y="323"/>
                  </a:cubicBezTo>
                  <a:cubicBezTo>
                    <a:pt x="36" y="318"/>
                    <a:pt x="36" y="310"/>
                    <a:pt x="37" y="306"/>
                  </a:cubicBezTo>
                  <a:cubicBezTo>
                    <a:pt x="37" y="303"/>
                    <a:pt x="38" y="298"/>
                    <a:pt x="39" y="292"/>
                  </a:cubicBezTo>
                  <a:cubicBezTo>
                    <a:pt x="39" y="287"/>
                    <a:pt x="39" y="282"/>
                    <a:pt x="43" y="277"/>
                  </a:cubicBezTo>
                  <a:cubicBezTo>
                    <a:pt x="47" y="273"/>
                    <a:pt x="50" y="269"/>
                    <a:pt x="55" y="265"/>
                  </a:cubicBezTo>
                  <a:cubicBezTo>
                    <a:pt x="59" y="260"/>
                    <a:pt x="63" y="259"/>
                    <a:pt x="65" y="256"/>
                  </a:cubicBezTo>
                  <a:cubicBezTo>
                    <a:pt x="67" y="254"/>
                    <a:pt x="74" y="255"/>
                    <a:pt x="76" y="253"/>
                  </a:cubicBezTo>
                  <a:cubicBezTo>
                    <a:pt x="77" y="251"/>
                    <a:pt x="90" y="241"/>
                    <a:pt x="93" y="239"/>
                  </a:cubicBezTo>
                  <a:cubicBezTo>
                    <a:pt x="96" y="237"/>
                    <a:pt x="103" y="232"/>
                    <a:pt x="105" y="231"/>
                  </a:cubicBezTo>
                  <a:cubicBezTo>
                    <a:pt x="108" y="230"/>
                    <a:pt x="117" y="227"/>
                    <a:pt x="120" y="224"/>
                  </a:cubicBezTo>
                  <a:cubicBezTo>
                    <a:pt x="123" y="222"/>
                    <a:pt x="121" y="217"/>
                    <a:pt x="134" y="214"/>
                  </a:cubicBezTo>
                  <a:cubicBezTo>
                    <a:pt x="147" y="210"/>
                    <a:pt x="155" y="210"/>
                    <a:pt x="163" y="211"/>
                  </a:cubicBezTo>
                  <a:cubicBezTo>
                    <a:pt x="171" y="211"/>
                    <a:pt x="185" y="204"/>
                    <a:pt x="188" y="204"/>
                  </a:cubicBezTo>
                  <a:cubicBezTo>
                    <a:pt x="191" y="204"/>
                    <a:pt x="199" y="201"/>
                    <a:pt x="201" y="195"/>
                  </a:cubicBezTo>
                  <a:cubicBezTo>
                    <a:pt x="203" y="188"/>
                    <a:pt x="203" y="179"/>
                    <a:pt x="195" y="180"/>
                  </a:cubicBezTo>
                  <a:cubicBezTo>
                    <a:pt x="187" y="181"/>
                    <a:pt x="185" y="184"/>
                    <a:pt x="176" y="188"/>
                  </a:cubicBezTo>
                  <a:cubicBezTo>
                    <a:pt x="168" y="192"/>
                    <a:pt x="162" y="193"/>
                    <a:pt x="158" y="190"/>
                  </a:cubicBezTo>
                  <a:cubicBezTo>
                    <a:pt x="153" y="187"/>
                    <a:pt x="146" y="179"/>
                    <a:pt x="141" y="183"/>
                  </a:cubicBezTo>
                  <a:cubicBezTo>
                    <a:pt x="135" y="187"/>
                    <a:pt x="132" y="188"/>
                    <a:pt x="124" y="188"/>
                  </a:cubicBezTo>
                  <a:cubicBezTo>
                    <a:pt x="116" y="188"/>
                    <a:pt x="107" y="191"/>
                    <a:pt x="102" y="195"/>
                  </a:cubicBezTo>
                  <a:cubicBezTo>
                    <a:pt x="98" y="199"/>
                    <a:pt x="96" y="202"/>
                    <a:pt x="93" y="200"/>
                  </a:cubicBezTo>
                  <a:cubicBezTo>
                    <a:pt x="90" y="198"/>
                    <a:pt x="89" y="202"/>
                    <a:pt x="88" y="207"/>
                  </a:cubicBezTo>
                  <a:cubicBezTo>
                    <a:pt x="87" y="213"/>
                    <a:pt x="84" y="212"/>
                    <a:pt x="79" y="214"/>
                  </a:cubicBezTo>
                  <a:cubicBezTo>
                    <a:pt x="74" y="217"/>
                    <a:pt x="73" y="221"/>
                    <a:pt x="67" y="223"/>
                  </a:cubicBezTo>
                  <a:cubicBezTo>
                    <a:pt x="62" y="225"/>
                    <a:pt x="55" y="224"/>
                    <a:pt x="53" y="227"/>
                  </a:cubicBezTo>
                  <a:cubicBezTo>
                    <a:pt x="52" y="231"/>
                    <a:pt x="56" y="234"/>
                    <a:pt x="53" y="236"/>
                  </a:cubicBezTo>
                  <a:cubicBezTo>
                    <a:pt x="49" y="238"/>
                    <a:pt x="56" y="241"/>
                    <a:pt x="48" y="242"/>
                  </a:cubicBezTo>
                  <a:cubicBezTo>
                    <a:pt x="40" y="242"/>
                    <a:pt x="37" y="243"/>
                    <a:pt x="36" y="244"/>
                  </a:cubicBezTo>
                  <a:cubicBezTo>
                    <a:pt x="35" y="246"/>
                    <a:pt x="32" y="246"/>
                    <a:pt x="30" y="247"/>
                  </a:cubicBezTo>
                  <a:cubicBezTo>
                    <a:pt x="28" y="249"/>
                    <a:pt x="27" y="254"/>
                    <a:pt x="27" y="254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2F355C48-867A-0E41-9369-DE48AA63C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" y="2832"/>
              <a:ext cx="432" cy="421"/>
            </a:xfrm>
            <a:custGeom>
              <a:avLst/>
              <a:gdLst>
                <a:gd name="T0" fmla="*/ 50 w 207"/>
                <a:gd name="T1" fmla="*/ 36 h 202"/>
                <a:gd name="T2" fmla="*/ 66 w 207"/>
                <a:gd name="T3" fmla="*/ 31 h 202"/>
                <a:gd name="T4" fmla="*/ 62 w 207"/>
                <a:gd name="T5" fmla="*/ 9 h 202"/>
                <a:gd name="T6" fmla="*/ 77 w 207"/>
                <a:gd name="T7" fmla="*/ 8 h 202"/>
                <a:gd name="T8" fmla="*/ 84 w 207"/>
                <a:gd name="T9" fmla="*/ 34 h 202"/>
                <a:gd name="T10" fmla="*/ 100 w 207"/>
                <a:gd name="T11" fmla="*/ 43 h 202"/>
                <a:gd name="T12" fmla="*/ 109 w 207"/>
                <a:gd name="T13" fmla="*/ 20 h 202"/>
                <a:gd name="T14" fmla="*/ 138 w 207"/>
                <a:gd name="T15" fmla="*/ 20 h 202"/>
                <a:gd name="T16" fmla="*/ 158 w 207"/>
                <a:gd name="T17" fmla="*/ 30 h 202"/>
                <a:gd name="T18" fmla="*/ 166 w 207"/>
                <a:gd name="T19" fmla="*/ 34 h 202"/>
                <a:gd name="T20" fmla="*/ 172 w 207"/>
                <a:gd name="T21" fmla="*/ 54 h 202"/>
                <a:gd name="T22" fmla="*/ 182 w 207"/>
                <a:gd name="T23" fmla="*/ 69 h 202"/>
                <a:gd name="T24" fmla="*/ 196 w 207"/>
                <a:gd name="T25" fmla="*/ 76 h 202"/>
                <a:gd name="T26" fmla="*/ 207 w 207"/>
                <a:gd name="T27" fmla="*/ 77 h 202"/>
                <a:gd name="T28" fmla="*/ 195 w 207"/>
                <a:gd name="T29" fmla="*/ 96 h 202"/>
                <a:gd name="T30" fmla="*/ 198 w 207"/>
                <a:gd name="T31" fmla="*/ 112 h 202"/>
                <a:gd name="T32" fmla="*/ 195 w 207"/>
                <a:gd name="T33" fmla="*/ 127 h 202"/>
                <a:gd name="T34" fmla="*/ 171 w 207"/>
                <a:gd name="T35" fmla="*/ 123 h 202"/>
                <a:gd name="T36" fmla="*/ 157 w 207"/>
                <a:gd name="T37" fmla="*/ 109 h 202"/>
                <a:gd name="T38" fmla="*/ 141 w 207"/>
                <a:gd name="T39" fmla="*/ 100 h 202"/>
                <a:gd name="T40" fmla="*/ 139 w 207"/>
                <a:gd name="T41" fmla="*/ 110 h 202"/>
                <a:gd name="T42" fmla="*/ 144 w 207"/>
                <a:gd name="T43" fmla="*/ 126 h 202"/>
                <a:gd name="T44" fmla="*/ 138 w 207"/>
                <a:gd name="T45" fmla="*/ 134 h 202"/>
                <a:gd name="T46" fmla="*/ 141 w 207"/>
                <a:gd name="T47" fmla="*/ 144 h 202"/>
                <a:gd name="T48" fmla="*/ 129 w 207"/>
                <a:gd name="T49" fmla="*/ 152 h 202"/>
                <a:gd name="T50" fmla="*/ 126 w 207"/>
                <a:gd name="T51" fmla="*/ 163 h 202"/>
                <a:gd name="T52" fmla="*/ 140 w 207"/>
                <a:gd name="T53" fmla="*/ 161 h 202"/>
                <a:gd name="T54" fmla="*/ 154 w 207"/>
                <a:gd name="T55" fmla="*/ 159 h 202"/>
                <a:gd name="T56" fmla="*/ 135 w 207"/>
                <a:gd name="T57" fmla="*/ 187 h 202"/>
                <a:gd name="T58" fmla="*/ 129 w 207"/>
                <a:gd name="T59" fmla="*/ 202 h 202"/>
                <a:gd name="T60" fmla="*/ 113 w 207"/>
                <a:gd name="T61" fmla="*/ 202 h 202"/>
                <a:gd name="T62" fmla="*/ 112 w 207"/>
                <a:gd name="T63" fmla="*/ 196 h 202"/>
                <a:gd name="T64" fmla="*/ 98 w 207"/>
                <a:gd name="T65" fmla="*/ 193 h 202"/>
                <a:gd name="T66" fmla="*/ 95 w 207"/>
                <a:gd name="T67" fmla="*/ 184 h 202"/>
                <a:gd name="T68" fmla="*/ 88 w 207"/>
                <a:gd name="T69" fmla="*/ 175 h 202"/>
                <a:gd name="T70" fmla="*/ 78 w 207"/>
                <a:gd name="T71" fmla="*/ 176 h 202"/>
                <a:gd name="T72" fmla="*/ 68 w 207"/>
                <a:gd name="T73" fmla="*/ 163 h 202"/>
                <a:gd name="T74" fmla="*/ 54 w 207"/>
                <a:gd name="T75" fmla="*/ 165 h 202"/>
                <a:gd name="T76" fmla="*/ 44 w 207"/>
                <a:gd name="T77" fmla="*/ 150 h 202"/>
                <a:gd name="T78" fmla="*/ 35 w 207"/>
                <a:gd name="T79" fmla="*/ 143 h 202"/>
                <a:gd name="T80" fmla="*/ 22 w 207"/>
                <a:gd name="T81" fmla="*/ 137 h 202"/>
                <a:gd name="T82" fmla="*/ 10 w 207"/>
                <a:gd name="T83" fmla="*/ 129 h 202"/>
                <a:gd name="T84" fmla="*/ 5 w 207"/>
                <a:gd name="T85" fmla="*/ 122 h 202"/>
                <a:gd name="T86" fmla="*/ 0 w 207"/>
                <a:gd name="T87" fmla="*/ 110 h 202"/>
                <a:gd name="T88" fmla="*/ 8 w 207"/>
                <a:gd name="T89" fmla="*/ 95 h 202"/>
                <a:gd name="T90" fmla="*/ 19 w 207"/>
                <a:gd name="T91" fmla="*/ 83 h 202"/>
                <a:gd name="T92" fmla="*/ 25 w 207"/>
                <a:gd name="T93" fmla="*/ 70 h 202"/>
                <a:gd name="T94" fmla="*/ 22 w 207"/>
                <a:gd name="T95" fmla="*/ 60 h 202"/>
                <a:gd name="T96" fmla="*/ 30 w 207"/>
                <a:gd name="T97" fmla="*/ 43 h 202"/>
                <a:gd name="T98" fmla="*/ 38 w 207"/>
                <a:gd name="T99" fmla="*/ 3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7" h="202">
                  <a:moveTo>
                    <a:pt x="46" y="29"/>
                  </a:moveTo>
                  <a:cubicBezTo>
                    <a:pt x="47" y="32"/>
                    <a:pt x="49" y="34"/>
                    <a:pt x="50" y="36"/>
                  </a:cubicBezTo>
                  <a:cubicBezTo>
                    <a:pt x="52" y="41"/>
                    <a:pt x="55" y="42"/>
                    <a:pt x="59" y="40"/>
                  </a:cubicBezTo>
                  <a:cubicBezTo>
                    <a:pt x="64" y="39"/>
                    <a:pt x="68" y="34"/>
                    <a:pt x="66" y="31"/>
                  </a:cubicBezTo>
                  <a:cubicBezTo>
                    <a:pt x="64" y="28"/>
                    <a:pt x="59" y="29"/>
                    <a:pt x="60" y="22"/>
                  </a:cubicBezTo>
                  <a:cubicBezTo>
                    <a:pt x="62" y="16"/>
                    <a:pt x="62" y="11"/>
                    <a:pt x="62" y="9"/>
                  </a:cubicBezTo>
                  <a:cubicBezTo>
                    <a:pt x="61" y="8"/>
                    <a:pt x="66" y="5"/>
                    <a:pt x="69" y="7"/>
                  </a:cubicBezTo>
                  <a:cubicBezTo>
                    <a:pt x="73" y="8"/>
                    <a:pt x="75" y="0"/>
                    <a:pt x="77" y="8"/>
                  </a:cubicBezTo>
                  <a:cubicBezTo>
                    <a:pt x="79" y="15"/>
                    <a:pt x="78" y="21"/>
                    <a:pt x="79" y="24"/>
                  </a:cubicBezTo>
                  <a:cubicBezTo>
                    <a:pt x="80" y="27"/>
                    <a:pt x="84" y="30"/>
                    <a:pt x="84" y="34"/>
                  </a:cubicBezTo>
                  <a:cubicBezTo>
                    <a:pt x="85" y="39"/>
                    <a:pt x="89" y="44"/>
                    <a:pt x="90" y="44"/>
                  </a:cubicBezTo>
                  <a:cubicBezTo>
                    <a:pt x="91" y="45"/>
                    <a:pt x="99" y="50"/>
                    <a:pt x="100" y="43"/>
                  </a:cubicBezTo>
                  <a:cubicBezTo>
                    <a:pt x="102" y="37"/>
                    <a:pt x="101" y="32"/>
                    <a:pt x="104" y="27"/>
                  </a:cubicBezTo>
                  <a:cubicBezTo>
                    <a:pt x="106" y="21"/>
                    <a:pt x="104" y="20"/>
                    <a:pt x="109" y="20"/>
                  </a:cubicBezTo>
                  <a:cubicBezTo>
                    <a:pt x="115" y="20"/>
                    <a:pt x="123" y="20"/>
                    <a:pt x="127" y="20"/>
                  </a:cubicBezTo>
                  <a:cubicBezTo>
                    <a:pt x="131" y="21"/>
                    <a:pt x="136" y="22"/>
                    <a:pt x="138" y="20"/>
                  </a:cubicBezTo>
                  <a:cubicBezTo>
                    <a:pt x="141" y="19"/>
                    <a:pt x="146" y="15"/>
                    <a:pt x="150" y="18"/>
                  </a:cubicBezTo>
                  <a:cubicBezTo>
                    <a:pt x="154" y="22"/>
                    <a:pt x="157" y="27"/>
                    <a:pt x="158" y="30"/>
                  </a:cubicBezTo>
                  <a:cubicBezTo>
                    <a:pt x="159" y="33"/>
                    <a:pt x="157" y="35"/>
                    <a:pt x="157" y="38"/>
                  </a:cubicBezTo>
                  <a:cubicBezTo>
                    <a:pt x="158" y="40"/>
                    <a:pt x="162" y="38"/>
                    <a:pt x="166" y="34"/>
                  </a:cubicBezTo>
                  <a:cubicBezTo>
                    <a:pt x="171" y="48"/>
                    <a:pt x="171" y="48"/>
                    <a:pt x="171" y="48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8" y="71"/>
                    <a:pt x="198" y="71"/>
                    <a:pt x="198" y="71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86"/>
                    <a:pt x="201" y="86"/>
                    <a:pt x="201" y="86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200" y="105"/>
                    <a:pt x="200" y="105"/>
                    <a:pt x="200" y="105"/>
                  </a:cubicBezTo>
                  <a:cubicBezTo>
                    <a:pt x="198" y="112"/>
                    <a:pt x="198" y="112"/>
                    <a:pt x="198" y="112"/>
                  </a:cubicBezTo>
                  <a:cubicBezTo>
                    <a:pt x="202" y="119"/>
                    <a:pt x="202" y="119"/>
                    <a:pt x="202" y="119"/>
                  </a:cubicBezTo>
                  <a:cubicBezTo>
                    <a:pt x="195" y="127"/>
                    <a:pt x="195" y="127"/>
                    <a:pt x="195" y="127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148" y="103"/>
                    <a:pt x="148" y="103"/>
                    <a:pt x="148" y="103"/>
                  </a:cubicBezTo>
                  <a:cubicBezTo>
                    <a:pt x="141" y="100"/>
                    <a:pt x="141" y="100"/>
                    <a:pt x="141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45" y="115"/>
                    <a:pt x="145" y="115"/>
                    <a:pt x="145" y="115"/>
                  </a:cubicBezTo>
                  <a:cubicBezTo>
                    <a:pt x="144" y="126"/>
                    <a:pt x="144" y="126"/>
                    <a:pt x="144" y="126"/>
                  </a:cubicBezTo>
                  <a:cubicBezTo>
                    <a:pt x="138" y="130"/>
                    <a:pt x="138" y="130"/>
                    <a:pt x="138" y="130"/>
                  </a:cubicBezTo>
                  <a:cubicBezTo>
                    <a:pt x="138" y="134"/>
                    <a:pt x="138" y="134"/>
                    <a:pt x="138" y="134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41" y="144"/>
                    <a:pt x="141" y="144"/>
                    <a:pt x="141" y="144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63"/>
                    <a:pt x="126" y="163"/>
                    <a:pt x="126" y="163"/>
                  </a:cubicBezTo>
                  <a:cubicBezTo>
                    <a:pt x="135" y="166"/>
                    <a:pt x="135" y="166"/>
                    <a:pt x="135" y="166"/>
                  </a:cubicBezTo>
                  <a:cubicBezTo>
                    <a:pt x="140" y="161"/>
                    <a:pt x="140" y="161"/>
                    <a:pt x="140" y="161"/>
                  </a:cubicBezTo>
                  <a:cubicBezTo>
                    <a:pt x="145" y="158"/>
                    <a:pt x="145" y="158"/>
                    <a:pt x="145" y="158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9" y="166"/>
                    <a:pt x="159" y="166"/>
                    <a:pt x="159" y="166"/>
                  </a:cubicBezTo>
                  <a:cubicBezTo>
                    <a:pt x="135" y="187"/>
                    <a:pt x="135" y="187"/>
                    <a:pt x="135" y="187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124" y="198"/>
                    <a:pt x="124" y="198"/>
                    <a:pt x="124" y="198"/>
                  </a:cubicBezTo>
                  <a:cubicBezTo>
                    <a:pt x="113" y="202"/>
                    <a:pt x="113" y="202"/>
                    <a:pt x="113" y="202"/>
                  </a:cubicBezTo>
                  <a:cubicBezTo>
                    <a:pt x="111" y="201"/>
                    <a:pt x="111" y="201"/>
                    <a:pt x="111" y="201"/>
                  </a:cubicBezTo>
                  <a:cubicBezTo>
                    <a:pt x="112" y="196"/>
                    <a:pt x="112" y="196"/>
                    <a:pt x="112" y="196"/>
                  </a:cubicBezTo>
                  <a:cubicBezTo>
                    <a:pt x="103" y="188"/>
                    <a:pt x="103" y="188"/>
                    <a:pt x="103" y="188"/>
                  </a:cubicBezTo>
                  <a:cubicBezTo>
                    <a:pt x="98" y="193"/>
                    <a:pt x="98" y="193"/>
                    <a:pt x="98" y="193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85" y="178"/>
                    <a:pt x="85" y="178"/>
                    <a:pt x="85" y="178"/>
                  </a:cubicBezTo>
                  <a:cubicBezTo>
                    <a:pt x="88" y="175"/>
                    <a:pt x="88" y="175"/>
                    <a:pt x="88" y="175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0" y="170"/>
                    <a:pt x="70" y="170"/>
                    <a:pt x="70" y="170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1" y="163"/>
                    <a:pt x="61" y="163"/>
                    <a:pt x="61" y="163"/>
                  </a:cubicBezTo>
                  <a:cubicBezTo>
                    <a:pt x="54" y="165"/>
                    <a:pt x="54" y="165"/>
                    <a:pt x="54" y="165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5" y="127"/>
                    <a:pt x="5" y="127"/>
                    <a:pt x="5" y="127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8" y="37"/>
                    <a:pt x="38" y="37"/>
                    <a:pt x="38" y="3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7866F59F-7018-2249-9511-D9CE9129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2528"/>
              <a:ext cx="252" cy="317"/>
            </a:xfrm>
            <a:custGeom>
              <a:avLst/>
              <a:gdLst>
                <a:gd name="T0" fmla="*/ 0 w 121"/>
                <a:gd name="T1" fmla="*/ 59 h 152"/>
                <a:gd name="T2" fmla="*/ 6 w 121"/>
                <a:gd name="T3" fmla="*/ 48 h 152"/>
                <a:gd name="T4" fmla="*/ 25 w 121"/>
                <a:gd name="T5" fmla="*/ 45 h 152"/>
                <a:gd name="T6" fmla="*/ 31 w 121"/>
                <a:gd name="T7" fmla="*/ 35 h 152"/>
                <a:gd name="T8" fmla="*/ 34 w 121"/>
                <a:gd name="T9" fmla="*/ 26 h 152"/>
                <a:gd name="T10" fmla="*/ 37 w 121"/>
                <a:gd name="T11" fmla="*/ 15 h 152"/>
                <a:gd name="T12" fmla="*/ 49 w 121"/>
                <a:gd name="T13" fmla="*/ 8 h 152"/>
                <a:gd name="T14" fmla="*/ 56 w 121"/>
                <a:gd name="T15" fmla="*/ 2 h 152"/>
                <a:gd name="T16" fmla="*/ 62 w 121"/>
                <a:gd name="T17" fmla="*/ 5 h 152"/>
                <a:gd name="T18" fmla="*/ 72 w 121"/>
                <a:gd name="T19" fmla="*/ 6 h 152"/>
                <a:gd name="T20" fmla="*/ 80 w 121"/>
                <a:gd name="T21" fmla="*/ 11 h 152"/>
                <a:gd name="T22" fmla="*/ 86 w 121"/>
                <a:gd name="T23" fmla="*/ 6 h 152"/>
                <a:gd name="T24" fmla="*/ 90 w 121"/>
                <a:gd name="T25" fmla="*/ 10 h 152"/>
                <a:gd name="T26" fmla="*/ 98 w 121"/>
                <a:gd name="T27" fmla="*/ 14 h 152"/>
                <a:gd name="T28" fmla="*/ 98 w 121"/>
                <a:gd name="T29" fmla="*/ 23 h 152"/>
                <a:gd name="T30" fmla="*/ 91 w 121"/>
                <a:gd name="T31" fmla="*/ 22 h 152"/>
                <a:gd name="T32" fmla="*/ 95 w 121"/>
                <a:gd name="T33" fmla="*/ 33 h 152"/>
                <a:gd name="T34" fmla="*/ 105 w 121"/>
                <a:gd name="T35" fmla="*/ 49 h 152"/>
                <a:gd name="T36" fmla="*/ 113 w 121"/>
                <a:gd name="T37" fmla="*/ 65 h 152"/>
                <a:gd name="T38" fmla="*/ 114 w 121"/>
                <a:gd name="T39" fmla="*/ 92 h 152"/>
                <a:gd name="T40" fmla="*/ 118 w 121"/>
                <a:gd name="T41" fmla="*/ 112 h 152"/>
                <a:gd name="T42" fmla="*/ 120 w 121"/>
                <a:gd name="T43" fmla="*/ 128 h 152"/>
                <a:gd name="T44" fmla="*/ 113 w 121"/>
                <a:gd name="T45" fmla="*/ 144 h 152"/>
                <a:gd name="T46" fmla="*/ 82 w 121"/>
                <a:gd name="T47" fmla="*/ 152 h 152"/>
                <a:gd name="T48" fmla="*/ 65 w 121"/>
                <a:gd name="T49" fmla="*/ 144 h 152"/>
                <a:gd name="T50" fmla="*/ 56 w 121"/>
                <a:gd name="T51" fmla="*/ 124 h 152"/>
                <a:gd name="T52" fmla="*/ 46 w 121"/>
                <a:gd name="T53" fmla="*/ 109 h 152"/>
                <a:gd name="T54" fmla="*/ 39 w 121"/>
                <a:gd name="T55" fmla="*/ 91 h 152"/>
                <a:gd name="T56" fmla="*/ 37 w 121"/>
                <a:gd name="T57" fmla="*/ 78 h 152"/>
                <a:gd name="T58" fmla="*/ 34 w 121"/>
                <a:gd name="T59" fmla="*/ 74 h 152"/>
                <a:gd name="T60" fmla="*/ 32 w 121"/>
                <a:gd name="T61" fmla="*/ 91 h 152"/>
                <a:gd name="T62" fmla="*/ 32 w 121"/>
                <a:gd name="T63" fmla="*/ 93 h 152"/>
                <a:gd name="T64" fmla="*/ 17 w 121"/>
                <a:gd name="T65" fmla="*/ 87 h 152"/>
                <a:gd name="T66" fmla="*/ 13 w 121"/>
                <a:gd name="T67" fmla="*/ 82 h 152"/>
                <a:gd name="T68" fmla="*/ 15 w 121"/>
                <a:gd name="T69" fmla="*/ 71 h 152"/>
                <a:gd name="T70" fmla="*/ 0 w 121"/>
                <a:gd name="T71" fmla="*/ 5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" h="152">
                  <a:moveTo>
                    <a:pt x="0" y="59"/>
                  </a:moveTo>
                  <a:cubicBezTo>
                    <a:pt x="3" y="54"/>
                    <a:pt x="5" y="50"/>
                    <a:pt x="6" y="48"/>
                  </a:cubicBezTo>
                  <a:cubicBezTo>
                    <a:pt x="9" y="43"/>
                    <a:pt x="18" y="45"/>
                    <a:pt x="25" y="45"/>
                  </a:cubicBezTo>
                  <a:cubicBezTo>
                    <a:pt x="33" y="45"/>
                    <a:pt x="31" y="39"/>
                    <a:pt x="31" y="35"/>
                  </a:cubicBezTo>
                  <a:cubicBezTo>
                    <a:pt x="31" y="32"/>
                    <a:pt x="36" y="29"/>
                    <a:pt x="34" y="26"/>
                  </a:cubicBezTo>
                  <a:cubicBezTo>
                    <a:pt x="32" y="22"/>
                    <a:pt x="34" y="17"/>
                    <a:pt x="37" y="15"/>
                  </a:cubicBezTo>
                  <a:cubicBezTo>
                    <a:pt x="40" y="13"/>
                    <a:pt x="43" y="8"/>
                    <a:pt x="49" y="8"/>
                  </a:cubicBezTo>
                  <a:cubicBezTo>
                    <a:pt x="54" y="7"/>
                    <a:pt x="53" y="5"/>
                    <a:pt x="56" y="2"/>
                  </a:cubicBezTo>
                  <a:cubicBezTo>
                    <a:pt x="60" y="0"/>
                    <a:pt x="62" y="5"/>
                    <a:pt x="62" y="5"/>
                  </a:cubicBezTo>
                  <a:cubicBezTo>
                    <a:pt x="62" y="5"/>
                    <a:pt x="68" y="10"/>
                    <a:pt x="72" y="6"/>
                  </a:cubicBezTo>
                  <a:cubicBezTo>
                    <a:pt x="75" y="3"/>
                    <a:pt x="77" y="11"/>
                    <a:pt x="80" y="11"/>
                  </a:cubicBezTo>
                  <a:cubicBezTo>
                    <a:pt x="82" y="11"/>
                    <a:pt x="85" y="8"/>
                    <a:pt x="86" y="6"/>
                  </a:cubicBezTo>
                  <a:cubicBezTo>
                    <a:pt x="88" y="9"/>
                    <a:pt x="85" y="11"/>
                    <a:pt x="90" y="10"/>
                  </a:cubicBezTo>
                  <a:cubicBezTo>
                    <a:pt x="95" y="10"/>
                    <a:pt x="97" y="10"/>
                    <a:pt x="98" y="14"/>
                  </a:cubicBezTo>
                  <a:cubicBezTo>
                    <a:pt x="100" y="17"/>
                    <a:pt x="101" y="24"/>
                    <a:pt x="98" y="23"/>
                  </a:cubicBezTo>
                  <a:cubicBezTo>
                    <a:pt x="95" y="22"/>
                    <a:pt x="93" y="21"/>
                    <a:pt x="91" y="22"/>
                  </a:cubicBezTo>
                  <a:cubicBezTo>
                    <a:pt x="89" y="24"/>
                    <a:pt x="93" y="29"/>
                    <a:pt x="95" y="33"/>
                  </a:cubicBezTo>
                  <a:cubicBezTo>
                    <a:pt x="98" y="37"/>
                    <a:pt x="99" y="45"/>
                    <a:pt x="105" y="49"/>
                  </a:cubicBezTo>
                  <a:cubicBezTo>
                    <a:pt x="111" y="53"/>
                    <a:pt x="113" y="61"/>
                    <a:pt x="113" y="65"/>
                  </a:cubicBezTo>
                  <a:cubicBezTo>
                    <a:pt x="112" y="70"/>
                    <a:pt x="113" y="86"/>
                    <a:pt x="114" y="92"/>
                  </a:cubicBezTo>
                  <a:cubicBezTo>
                    <a:pt x="114" y="98"/>
                    <a:pt x="114" y="104"/>
                    <a:pt x="118" y="112"/>
                  </a:cubicBezTo>
                  <a:cubicBezTo>
                    <a:pt x="121" y="120"/>
                    <a:pt x="121" y="125"/>
                    <a:pt x="120" y="128"/>
                  </a:cubicBezTo>
                  <a:cubicBezTo>
                    <a:pt x="119" y="131"/>
                    <a:pt x="115" y="140"/>
                    <a:pt x="113" y="144"/>
                  </a:cubicBezTo>
                  <a:cubicBezTo>
                    <a:pt x="111" y="149"/>
                    <a:pt x="89" y="152"/>
                    <a:pt x="82" y="152"/>
                  </a:cubicBezTo>
                  <a:cubicBezTo>
                    <a:pt x="75" y="152"/>
                    <a:pt x="69" y="148"/>
                    <a:pt x="65" y="144"/>
                  </a:cubicBezTo>
                  <a:cubicBezTo>
                    <a:pt x="61" y="139"/>
                    <a:pt x="60" y="129"/>
                    <a:pt x="56" y="124"/>
                  </a:cubicBezTo>
                  <a:cubicBezTo>
                    <a:pt x="52" y="118"/>
                    <a:pt x="45" y="115"/>
                    <a:pt x="46" y="109"/>
                  </a:cubicBezTo>
                  <a:cubicBezTo>
                    <a:pt x="46" y="103"/>
                    <a:pt x="41" y="96"/>
                    <a:pt x="39" y="91"/>
                  </a:cubicBezTo>
                  <a:cubicBezTo>
                    <a:pt x="37" y="87"/>
                    <a:pt x="38" y="82"/>
                    <a:pt x="37" y="78"/>
                  </a:cubicBezTo>
                  <a:cubicBezTo>
                    <a:pt x="36" y="74"/>
                    <a:pt x="35" y="69"/>
                    <a:pt x="34" y="74"/>
                  </a:cubicBezTo>
                  <a:cubicBezTo>
                    <a:pt x="32" y="78"/>
                    <a:pt x="34" y="85"/>
                    <a:pt x="32" y="91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5" y="71"/>
                    <a:pt x="15" y="71"/>
                    <a:pt x="15" y="71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3BC3267C-A0F5-9B43-A47A-0BD93C696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" y="2999"/>
              <a:ext cx="367" cy="300"/>
            </a:xfrm>
            <a:custGeom>
              <a:avLst/>
              <a:gdLst>
                <a:gd name="T0" fmla="*/ 344 w 367"/>
                <a:gd name="T1" fmla="*/ 258 h 300"/>
                <a:gd name="T2" fmla="*/ 321 w 367"/>
                <a:gd name="T3" fmla="*/ 258 h 300"/>
                <a:gd name="T4" fmla="*/ 327 w 367"/>
                <a:gd name="T5" fmla="*/ 281 h 300"/>
                <a:gd name="T6" fmla="*/ 323 w 367"/>
                <a:gd name="T7" fmla="*/ 298 h 300"/>
                <a:gd name="T8" fmla="*/ 296 w 367"/>
                <a:gd name="T9" fmla="*/ 298 h 300"/>
                <a:gd name="T10" fmla="*/ 275 w 367"/>
                <a:gd name="T11" fmla="*/ 300 h 300"/>
                <a:gd name="T12" fmla="*/ 241 w 367"/>
                <a:gd name="T13" fmla="*/ 271 h 300"/>
                <a:gd name="T14" fmla="*/ 223 w 367"/>
                <a:gd name="T15" fmla="*/ 246 h 300"/>
                <a:gd name="T16" fmla="*/ 191 w 367"/>
                <a:gd name="T17" fmla="*/ 219 h 300"/>
                <a:gd name="T18" fmla="*/ 158 w 367"/>
                <a:gd name="T19" fmla="*/ 221 h 300"/>
                <a:gd name="T20" fmla="*/ 112 w 367"/>
                <a:gd name="T21" fmla="*/ 212 h 300"/>
                <a:gd name="T22" fmla="*/ 104 w 367"/>
                <a:gd name="T23" fmla="*/ 175 h 300"/>
                <a:gd name="T24" fmla="*/ 73 w 367"/>
                <a:gd name="T25" fmla="*/ 160 h 300"/>
                <a:gd name="T26" fmla="*/ 46 w 367"/>
                <a:gd name="T27" fmla="*/ 133 h 300"/>
                <a:gd name="T28" fmla="*/ 16 w 367"/>
                <a:gd name="T29" fmla="*/ 131 h 300"/>
                <a:gd name="T30" fmla="*/ 14 w 367"/>
                <a:gd name="T31" fmla="*/ 104 h 300"/>
                <a:gd name="T32" fmla="*/ 8 w 367"/>
                <a:gd name="T33" fmla="*/ 79 h 300"/>
                <a:gd name="T34" fmla="*/ 19 w 367"/>
                <a:gd name="T35" fmla="*/ 75 h 300"/>
                <a:gd name="T36" fmla="*/ 62 w 367"/>
                <a:gd name="T37" fmla="*/ 33 h 300"/>
                <a:gd name="T38" fmla="*/ 89 w 367"/>
                <a:gd name="T39" fmla="*/ 8 h 300"/>
                <a:gd name="T40" fmla="*/ 112 w 367"/>
                <a:gd name="T41" fmla="*/ 4 h 300"/>
                <a:gd name="T42" fmla="*/ 139 w 367"/>
                <a:gd name="T43" fmla="*/ 8 h 300"/>
                <a:gd name="T44" fmla="*/ 166 w 367"/>
                <a:gd name="T45" fmla="*/ 8 h 300"/>
                <a:gd name="T46" fmla="*/ 169 w 367"/>
                <a:gd name="T47" fmla="*/ 46 h 300"/>
                <a:gd name="T48" fmla="*/ 162 w 367"/>
                <a:gd name="T49" fmla="*/ 77 h 300"/>
                <a:gd name="T50" fmla="*/ 173 w 367"/>
                <a:gd name="T51" fmla="*/ 98 h 300"/>
                <a:gd name="T52" fmla="*/ 191 w 367"/>
                <a:gd name="T53" fmla="*/ 117 h 300"/>
                <a:gd name="T54" fmla="*/ 210 w 367"/>
                <a:gd name="T55" fmla="*/ 133 h 300"/>
                <a:gd name="T56" fmla="*/ 244 w 367"/>
                <a:gd name="T57" fmla="*/ 142 h 300"/>
                <a:gd name="T58" fmla="*/ 271 w 367"/>
                <a:gd name="T59" fmla="*/ 162 h 300"/>
                <a:gd name="T60" fmla="*/ 289 w 367"/>
                <a:gd name="T61" fmla="*/ 173 h 300"/>
                <a:gd name="T62" fmla="*/ 308 w 367"/>
                <a:gd name="T63" fmla="*/ 187 h 300"/>
                <a:gd name="T64" fmla="*/ 331 w 367"/>
                <a:gd name="T65" fmla="*/ 187 h 300"/>
                <a:gd name="T66" fmla="*/ 339 w 367"/>
                <a:gd name="T67" fmla="*/ 204 h 300"/>
                <a:gd name="T68" fmla="*/ 362 w 367"/>
                <a:gd name="T69" fmla="*/ 225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300">
                  <a:moveTo>
                    <a:pt x="367" y="235"/>
                  </a:moveTo>
                  <a:lnTo>
                    <a:pt x="344" y="258"/>
                  </a:lnTo>
                  <a:lnTo>
                    <a:pt x="331" y="250"/>
                  </a:lnTo>
                  <a:lnTo>
                    <a:pt x="321" y="258"/>
                  </a:lnTo>
                  <a:lnTo>
                    <a:pt x="337" y="273"/>
                  </a:lnTo>
                  <a:lnTo>
                    <a:pt x="327" y="281"/>
                  </a:lnTo>
                  <a:lnTo>
                    <a:pt x="327" y="292"/>
                  </a:lnTo>
                  <a:lnTo>
                    <a:pt x="323" y="298"/>
                  </a:lnTo>
                  <a:lnTo>
                    <a:pt x="306" y="281"/>
                  </a:lnTo>
                  <a:lnTo>
                    <a:pt x="296" y="298"/>
                  </a:lnTo>
                  <a:lnTo>
                    <a:pt x="283" y="294"/>
                  </a:lnTo>
                  <a:lnTo>
                    <a:pt x="275" y="300"/>
                  </a:lnTo>
                  <a:lnTo>
                    <a:pt x="264" y="281"/>
                  </a:lnTo>
                  <a:lnTo>
                    <a:pt x="241" y="271"/>
                  </a:lnTo>
                  <a:lnTo>
                    <a:pt x="237" y="260"/>
                  </a:lnTo>
                  <a:lnTo>
                    <a:pt x="223" y="246"/>
                  </a:lnTo>
                  <a:lnTo>
                    <a:pt x="206" y="242"/>
                  </a:lnTo>
                  <a:lnTo>
                    <a:pt x="191" y="219"/>
                  </a:lnTo>
                  <a:lnTo>
                    <a:pt x="179" y="225"/>
                  </a:lnTo>
                  <a:lnTo>
                    <a:pt x="158" y="221"/>
                  </a:lnTo>
                  <a:lnTo>
                    <a:pt x="131" y="231"/>
                  </a:lnTo>
                  <a:lnTo>
                    <a:pt x="112" y="212"/>
                  </a:lnTo>
                  <a:lnTo>
                    <a:pt x="112" y="185"/>
                  </a:lnTo>
                  <a:lnTo>
                    <a:pt x="104" y="175"/>
                  </a:lnTo>
                  <a:lnTo>
                    <a:pt x="96" y="181"/>
                  </a:lnTo>
                  <a:lnTo>
                    <a:pt x="73" y="160"/>
                  </a:lnTo>
                  <a:lnTo>
                    <a:pt x="48" y="160"/>
                  </a:lnTo>
                  <a:lnTo>
                    <a:pt x="46" y="133"/>
                  </a:lnTo>
                  <a:lnTo>
                    <a:pt x="19" y="133"/>
                  </a:lnTo>
                  <a:lnTo>
                    <a:pt x="16" y="131"/>
                  </a:lnTo>
                  <a:lnTo>
                    <a:pt x="21" y="117"/>
                  </a:lnTo>
                  <a:lnTo>
                    <a:pt x="14" y="104"/>
                  </a:lnTo>
                  <a:lnTo>
                    <a:pt x="0" y="96"/>
                  </a:lnTo>
                  <a:lnTo>
                    <a:pt x="8" y="79"/>
                  </a:lnTo>
                  <a:lnTo>
                    <a:pt x="8" y="75"/>
                  </a:lnTo>
                  <a:lnTo>
                    <a:pt x="19" y="75"/>
                  </a:lnTo>
                  <a:lnTo>
                    <a:pt x="41" y="71"/>
                  </a:lnTo>
                  <a:lnTo>
                    <a:pt x="62" y="33"/>
                  </a:lnTo>
                  <a:lnTo>
                    <a:pt x="81" y="23"/>
                  </a:lnTo>
                  <a:lnTo>
                    <a:pt x="89" y="8"/>
                  </a:lnTo>
                  <a:lnTo>
                    <a:pt x="100" y="12"/>
                  </a:lnTo>
                  <a:lnTo>
                    <a:pt x="112" y="4"/>
                  </a:lnTo>
                  <a:lnTo>
                    <a:pt x="131" y="0"/>
                  </a:lnTo>
                  <a:lnTo>
                    <a:pt x="139" y="8"/>
                  </a:lnTo>
                  <a:lnTo>
                    <a:pt x="150" y="6"/>
                  </a:lnTo>
                  <a:lnTo>
                    <a:pt x="166" y="8"/>
                  </a:lnTo>
                  <a:lnTo>
                    <a:pt x="179" y="31"/>
                  </a:lnTo>
                  <a:lnTo>
                    <a:pt x="169" y="46"/>
                  </a:lnTo>
                  <a:lnTo>
                    <a:pt x="162" y="62"/>
                  </a:lnTo>
                  <a:lnTo>
                    <a:pt x="162" y="77"/>
                  </a:lnTo>
                  <a:lnTo>
                    <a:pt x="173" y="87"/>
                  </a:lnTo>
                  <a:lnTo>
                    <a:pt x="173" y="98"/>
                  </a:lnTo>
                  <a:lnTo>
                    <a:pt x="183" y="102"/>
                  </a:lnTo>
                  <a:lnTo>
                    <a:pt x="191" y="117"/>
                  </a:lnTo>
                  <a:lnTo>
                    <a:pt x="208" y="119"/>
                  </a:lnTo>
                  <a:lnTo>
                    <a:pt x="210" y="133"/>
                  </a:lnTo>
                  <a:lnTo>
                    <a:pt x="235" y="131"/>
                  </a:lnTo>
                  <a:lnTo>
                    <a:pt x="244" y="142"/>
                  </a:lnTo>
                  <a:lnTo>
                    <a:pt x="254" y="146"/>
                  </a:lnTo>
                  <a:lnTo>
                    <a:pt x="271" y="162"/>
                  </a:lnTo>
                  <a:lnTo>
                    <a:pt x="275" y="177"/>
                  </a:lnTo>
                  <a:lnTo>
                    <a:pt x="289" y="173"/>
                  </a:lnTo>
                  <a:lnTo>
                    <a:pt x="304" y="173"/>
                  </a:lnTo>
                  <a:lnTo>
                    <a:pt x="308" y="187"/>
                  </a:lnTo>
                  <a:lnTo>
                    <a:pt x="325" y="200"/>
                  </a:lnTo>
                  <a:lnTo>
                    <a:pt x="331" y="187"/>
                  </a:lnTo>
                  <a:lnTo>
                    <a:pt x="346" y="198"/>
                  </a:lnTo>
                  <a:lnTo>
                    <a:pt x="339" y="204"/>
                  </a:lnTo>
                  <a:lnTo>
                    <a:pt x="360" y="217"/>
                  </a:lnTo>
                  <a:lnTo>
                    <a:pt x="362" y="225"/>
                  </a:lnTo>
                  <a:lnTo>
                    <a:pt x="367" y="235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53BC820A-38CA-FB4C-81E5-C25D9BFF8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2855"/>
              <a:ext cx="208" cy="219"/>
            </a:xfrm>
            <a:custGeom>
              <a:avLst/>
              <a:gdLst>
                <a:gd name="T0" fmla="*/ 16 w 100"/>
                <a:gd name="T1" fmla="*/ 18 h 105"/>
                <a:gd name="T2" fmla="*/ 20 w 100"/>
                <a:gd name="T3" fmla="*/ 15 h 105"/>
                <a:gd name="T4" fmla="*/ 30 w 100"/>
                <a:gd name="T5" fmla="*/ 19 h 105"/>
                <a:gd name="T6" fmla="*/ 37 w 100"/>
                <a:gd name="T7" fmla="*/ 23 h 105"/>
                <a:gd name="T8" fmla="*/ 40 w 100"/>
                <a:gd name="T9" fmla="*/ 26 h 105"/>
                <a:gd name="T10" fmla="*/ 37 w 100"/>
                <a:gd name="T11" fmla="*/ 32 h 105"/>
                <a:gd name="T12" fmla="*/ 45 w 100"/>
                <a:gd name="T13" fmla="*/ 40 h 105"/>
                <a:gd name="T14" fmla="*/ 52 w 100"/>
                <a:gd name="T15" fmla="*/ 32 h 105"/>
                <a:gd name="T16" fmla="*/ 46 w 100"/>
                <a:gd name="T17" fmla="*/ 25 h 105"/>
                <a:gd name="T18" fmla="*/ 45 w 100"/>
                <a:gd name="T19" fmla="*/ 23 h 105"/>
                <a:gd name="T20" fmla="*/ 40 w 100"/>
                <a:gd name="T21" fmla="*/ 14 h 105"/>
                <a:gd name="T22" fmla="*/ 39 w 100"/>
                <a:gd name="T23" fmla="*/ 3 h 105"/>
                <a:gd name="T24" fmla="*/ 35 w 100"/>
                <a:gd name="T25" fmla="*/ 0 h 105"/>
                <a:gd name="T26" fmla="*/ 67 w 100"/>
                <a:gd name="T27" fmla="*/ 0 h 105"/>
                <a:gd name="T28" fmla="*/ 68 w 100"/>
                <a:gd name="T29" fmla="*/ 0 h 105"/>
                <a:gd name="T30" fmla="*/ 68 w 100"/>
                <a:gd name="T31" fmla="*/ 13 h 105"/>
                <a:gd name="T32" fmla="*/ 83 w 100"/>
                <a:gd name="T33" fmla="*/ 58 h 105"/>
                <a:gd name="T34" fmla="*/ 92 w 100"/>
                <a:gd name="T35" fmla="*/ 62 h 105"/>
                <a:gd name="T36" fmla="*/ 100 w 100"/>
                <a:gd name="T37" fmla="*/ 85 h 105"/>
                <a:gd name="T38" fmla="*/ 90 w 100"/>
                <a:gd name="T39" fmla="*/ 103 h 105"/>
                <a:gd name="T40" fmla="*/ 79 w 100"/>
                <a:gd name="T41" fmla="*/ 105 h 105"/>
                <a:gd name="T42" fmla="*/ 74 w 100"/>
                <a:gd name="T43" fmla="*/ 105 h 105"/>
                <a:gd name="T44" fmla="*/ 72 w 100"/>
                <a:gd name="T45" fmla="*/ 97 h 105"/>
                <a:gd name="T46" fmla="*/ 64 w 100"/>
                <a:gd name="T47" fmla="*/ 94 h 105"/>
                <a:gd name="T48" fmla="*/ 68 w 100"/>
                <a:gd name="T49" fmla="*/ 85 h 105"/>
                <a:gd name="T50" fmla="*/ 63 w 100"/>
                <a:gd name="T51" fmla="*/ 83 h 105"/>
                <a:gd name="T52" fmla="*/ 64 w 100"/>
                <a:gd name="T53" fmla="*/ 79 h 105"/>
                <a:gd name="T54" fmla="*/ 57 w 100"/>
                <a:gd name="T55" fmla="*/ 79 h 105"/>
                <a:gd name="T56" fmla="*/ 55 w 100"/>
                <a:gd name="T57" fmla="*/ 81 h 105"/>
                <a:gd name="T58" fmla="*/ 52 w 100"/>
                <a:gd name="T59" fmla="*/ 78 h 105"/>
                <a:gd name="T60" fmla="*/ 54 w 100"/>
                <a:gd name="T61" fmla="*/ 70 h 105"/>
                <a:gd name="T62" fmla="*/ 46 w 100"/>
                <a:gd name="T63" fmla="*/ 64 h 105"/>
                <a:gd name="T64" fmla="*/ 42 w 100"/>
                <a:gd name="T65" fmla="*/ 67 h 105"/>
                <a:gd name="T66" fmla="*/ 38 w 100"/>
                <a:gd name="T67" fmla="*/ 68 h 105"/>
                <a:gd name="T68" fmla="*/ 32 w 100"/>
                <a:gd name="T69" fmla="*/ 65 h 105"/>
                <a:gd name="T70" fmla="*/ 21 w 100"/>
                <a:gd name="T71" fmla="*/ 65 h 105"/>
                <a:gd name="T72" fmla="*/ 20 w 100"/>
                <a:gd name="T73" fmla="*/ 60 h 105"/>
                <a:gd name="T74" fmla="*/ 14 w 100"/>
                <a:gd name="T75" fmla="*/ 64 h 105"/>
                <a:gd name="T76" fmla="*/ 9 w 100"/>
                <a:gd name="T77" fmla="*/ 63 h 105"/>
                <a:gd name="T78" fmla="*/ 9 w 100"/>
                <a:gd name="T79" fmla="*/ 63 h 105"/>
                <a:gd name="T80" fmla="*/ 7 w 100"/>
                <a:gd name="T81" fmla="*/ 56 h 105"/>
                <a:gd name="T82" fmla="*/ 9 w 100"/>
                <a:gd name="T83" fmla="*/ 50 h 105"/>
                <a:gd name="T84" fmla="*/ 8 w 100"/>
                <a:gd name="T85" fmla="*/ 42 h 105"/>
                <a:gd name="T86" fmla="*/ 2 w 100"/>
                <a:gd name="T87" fmla="*/ 35 h 105"/>
                <a:gd name="T88" fmla="*/ 4 w 100"/>
                <a:gd name="T89" fmla="*/ 31 h 105"/>
                <a:gd name="T90" fmla="*/ 0 w 100"/>
                <a:gd name="T91" fmla="*/ 27 h 105"/>
                <a:gd name="T92" fmla="*/ 16 w 100"/>
                <a:gd name="T93" fmla="*/ 26 h 105"/>
                <a:gd name="T94" fmla="*/ 16 w 100"/>
                <a:gd name="T95" fmla="*/ 1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0" h="105">
                  <a:moveTo>
                    <a:pt x="16" y="18"/>
                  </a:moveTo>
                  <a:cubicBezTo>
                    <a:pt x="18" y="18"/>
                    <a:pt x="19" y="16"/>
                    <a:pt x="20" y="15"/>
                  </a:cubicBezTo>
                  <a:cubicBezTo>
                    <a:pt x="22" y="11"/>
                    <a:pt x="29" y="16"/>
                    <a:pt x="30" y="19"/>
                  </a:cubicBezTo>
                  <a:cubicBezTo>
                    <a:pt x="32" y="23"/>
                    <a:pt x="35" y="22"/>
                    <a:pt x="37" y="23"/>
                  </a:cubicBezTo>
                  <a:cubicBezTo>
                    <a:pt x="38" y="23"/>
                    <a:pt x="39" y="25"/>
                    <a:pt x="40" y="26"/>
                  </a:cubicBezTo>
                  <a:cubicBezTo>
                    <a:pt x="39" y="28"/>
                    <a:pt x="37" y="30"/>
                    <a:pt x="37" y="32"/>
                  </a:cubicBezTo>
                  <a:cubicBezTo>
                    <a:pt x="37" y="36"/>
                    <a:pt x="41" y="40"/>
                    <a:pt x="45" y="40"/>
                  </a:cubicBezTo>
                  <a:cubicBezTo>
                    <a:pt x="49" y="40"/>
                    <a:pt x="52" y="36"/>
                    <a:pt x="52" y="32"/>
                  </a:cubicBezTo>
                  <a:cubicBezTo>
                    <a:pt x="52" y="29"/>
                    <a:pt x="49" y="25"/>
                    <a:pt x="46" y="25"/>
                  </a:cubicBezTo>
                  <a:cubicBezTo>
                    <a:pt x="45" y="24"/>
                    <a:pt x="45" y="24"/>
                    <a:pt x="45" y="23"/>
                  </a:cubicBezTo>
                  <a:cubicBezTo>
                    <a:pt x="40" y="19"/>
                    <a:pt x="39" y="17"/>
                    <a:pt x="40" y="14"/>
                  </a:cubicBezTo>
                  <a:cubicBezTo>
                    <a:pt x="41" y="10"/>
                    <a:pt x="48" y="9"/>
                    <a:pt x="39" y="3"/>
                  </a:cubicBezTo>
                  <a:cubicBezTo>
                    <a:pt x="37" y="2"/>
                    <a:pt x="36" y="1"/>
                    <a:pt x="35" y="0"/>
                  </a:cubicBezTo>
                  <a:cubicBezTo>
                    <a:pt x="46" y="0"/>
                    <a:pt x="60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0" y="103"/>
                    <a:pt x="90" y="103"/>
                    <a:pt x="90" y="103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64" y="94"/>
                    <a:pt x="64" y="94"/>
                    <a:pt x="64" y="94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6" y="27"/>
                    <a:pt x="13" y="27"/>
                    <a:pt x="16" y="26"/>
                  </a:cubicBezTo>
                  <a:cubicBezTo>
                    <a:pt x="17" y="25"/>
                    <a:pt x="17" y="22"/>
                    <a:pt x="16" y="18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1206A913-F9B1-7948-9605-0F0789C66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" y="2980"/>
              <a:ext cx="198" cy="150"/>
            </a:xfrm>
            <a:custGeom>
              <a:avLst/>
              <a:gdLst>
                <a:gd name="T0" fmla="*/ 193 w 198"/>
                <a:gd name="T1" fmla="*/ 150 h 150"/>
                <a:gd name="T2" fmla="*/ 164 w 198"/>
                <a:gd name="T3" fmla="*/ 134 h 150"/>
                <a:gd name="T4" fmla="*/ 164 w 198"/>
                <a:gd name="T5" fmla="*/ 138 h 150"/>
                <a:gd name="T6" fmla="*/ 158 w 198"/>
                <a:gd name="T7" fmla="*/ 142 h 150"/>
                <a:gd name="T8" fmla="*/ 148 w 198"/>
                <a:gd name="T9" fmla="*/ 131 h 150"/>
                <a:gd name="T10" fmla="*/ 137 w 198"/>
                <a:gd name="T11" fmla="*/ 131 h 150"/>
                <a:gd name="T12" fmla="*/ 131 w 198"/>
                <a:gd name="T13" fmla="*/ 121 h 150"/>
                <a:gd name="T14" fmla="*/ 129 w 198"/>
                <a:gd name="T15" fmla="*/ 111 h 150"/>
                <a:gd name="T16" fmla="*/ 114 w 198"/>
                <a:gd name="T17" fmla="*/ 108 h 150"/>
                <a:gd name="T18" fmla="*/ 106 w 198"/>
                <a:gd name="T19" fmla="*/ 117 h 150"/>
                <a:gd name="T20" fmla="*/ 93 w 198"/>
                <a:gd name="T21" fmla="*/ 115 h 150"/>
                <a:gd name="T22" fmla="*/ 85 w 198"/>
                <a:gd name="T23" fmla="*/ 123 h 150"/>
                <a:gd name="T24" fmla="*/ 79 w 198"/>
                <a:gd name="T25" fmla="*/ 123 h 150"/>
                <a:gd name="T26" fmla="*/ 68 w 198"/>
                <a:gd name="T27" fmla="*/ 117 h 150"/>
                <a:gd name="T28" fmla="*/ 52 w 198"/>
                <a:gd name="T29" fmla="*/ 117 h 150"/>
                <a:gd name="T30" fmla="*/ 50 w 198"/>
                <a:gd name="T31" fmla="*/ 111 h 150"/>
                <a:gd name="T32" fmla="*/ 37 w 198"/>
                <a:gd name="T33" fmla="*/ 111 h 150"/>
                <a:gd name="T34" fmla="*/ 31 w 198"/>
                <a:gd name="T35" fmla="*/ 104 h 150"/>
                <a:gd name="T36" fmla="*/ 10 w 198"/>
                <a:gd name="T37" fmla="*/ 100 h 150"/>
                <a:gd name="T38" fmla="*/ 0 w 198"/>
                <a:gd name="T39" fmla="*/ 92 h 150"/>
                <a:gd name="T40" fmla="*/ 2 w 198"/>
                <a:gd name="T41" fmla="*/ 77 h 150"/>
                <a:gd name="T42" fmla="*/ 12 w 198"/>
                <a:gd name="T43" fmla="*/ 75 h 150"/>
                <a:gd name="T44" fmla="*/ 14 w 198"/>
                <a:gd name="T45" fmla="*/ 63 h 150"/>
                <a:gd name="T46" fmla="*/ 27 w 198"/>
                <a:gd name="T47" fmla="*/ 54 h 150"/>
                <a:gd name="T48" fmla="*/ 37 w 198"/>
                <a:gd name="T49" fmla="*/ 42 h 150"/>
                <a:gd name="T50" fmla="*/ 29 w 198"/>
                <a:gd name="T51" fmla="*/ 27 h 150"/>
                <a:gd name="T52" fmla="*/ 33 w 198"/>
                <a:gd name="T53" fmla="*/ 17 h 150"/>
                <a:gd name="T54" fmla="*/ 39 w 198"/>
                <a:gd name="T55" fmla="*/ 11 h 150"/>
                <a:gd name="T56" fmla="*/ 50 w 198"/>
                <a:gd name="T57" fmla="*/ 6 h 150"/>
                <a:gd name="T58" fmla="*/ 50 w 198"/>
                <a:gd name="T59" fmla="*/ 6 h 150"/>
                <a:gd name="T60" fmla="*/ 60 w 198"/>
                <a:gd name="T61" fmla="*/ 8 h 150"/>
                <a:gd name="T62" fmla="*/ 73 w 198"/>
                <a:gd name="T63" fmla="*/ 0 h 150"/>
                <a:gd name="T64" fmla="*/ 75 w 198"/>
                <a:gd name="T65" fmla="*/ 11 h 150"/>
                <a:gd name="T66" fmla="*/ 98 w 198"/>
                <a:gd name="T67" fmla="*/ 11 h 150"/>
                <a:gd name="T68" fmla="*/ 110 w 198"/>
                <a:gd name="T69" fmla="*/ 17 h 150"/>
                <a:gd name="T70" fmla="*/ 118 w 198"/>
                <a:gd name="T71" fmla="*/ 15 h 150"/>
                <a:gd name="T72" fmla="*/ 127 w 198"/>
                <a:gd name="T73" fmla="*/ 8 h 150"/>
                <a:gd name="T74" fmla="*/ 143 w 198"/>
                <a:gd name="T75" fmla="*/ 21 h 150"/>
                <a:gd name="T76" fmla="*/ 139 w 198"/>
                <a:gd name="T77" fmla="*/ 38 h 150"/>
                <a:gd name="T78" fmla="*/ 145 w 198"/>
                <a:gd name="T79" fmla="*/ 44 h 150"/>
                <a:gd name="T80" fmla="*/ 150 w 198"/>
                <a:gd name="T81" fmla="*/ 40 h 150"/>
                <a:gd name="T82" fmla="*/ 164 w 198"/>
                <a:gd name="T83" fmla="*/ 40 h 150"/>
                <a:gd name="T84" fmla="*/ 162 w 198"/>
                <a:gd name="T85" fmla="*/ 48 h 150"/>
                <a:gd name="T86" fmla="*/ 173 w 198"/>
                <a:gd name="T87" fmla="*/ 52 h 150"/>
                <a:gd name="T88" fmla="*/ 164 w 198"/>
                <a:gd name="T89" fmla="*/ 71 h 150"/>
                <a:gd name="T90" fmla="*/ 181 w 198"/>
                <a:gd name="T91" fmla="*/ 77 h 150"/>
                <a:gd name="T92" fmla="*/ 185 w 198"/>
                <a:gd name="T93" fmla="*/ 98 h 150"/>
                <a:gd name="T94" fmla="*/ 177 w 198"/>
                <a:gd name="T95" fmla="*/ 115 h 150"/>
                <a:gd name="T96" fmla="*/ 191 w 198"/>
                <a:gd name="T97" fmla="*/ 123 h 150"/>
                <a:gd name="T98" fmla="*/ 198 w 198"/>
                <a:gd name="T99" fmla="*/ 136 h 150"/>
                <a:gd name="T100" fmla="*/ 193 w 198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50">
                  <a:moveTo>
                    <a:pt x="193" y="150"/>
                  </a:moveTo>
                  <a:lnTo>
                    <a:pt x="164" y="134"/>
                  </a:lnTo>
                  <a:lnTo>
                    <a:pt x="164" y="138"/>
                  </a:lnTo>
                  <a:lnTo>
                    <a:pt x="158" y="142"/>
                  </a:lnTo>
                  <a:lnTo>
                    <a:pt x="148" y="131"/>
                  </a:lnTo>
                  <a:lnTo>
                    <a:pt x="137" y="131"/>
                  </a:lnTo>
                  <a:lnTo>
                    <a:pt x="131" y="121"/>
                  </a:lnTo>
                  <a:lnTo>
                    <a:pt x="129" y="111"/>
                  </a:lnTo>
                  <a:lnTo>
                    <a:pt x="114" y="108"/>
                  </a:lnTo>
                  <a:lnTo>
                    <a:pt x="106" y="117"/>
                  </a:lnTo>
                  <a:lnTo>
                    <a:pt x="93" y="115"/>
                  </a:lnTo>
                  <a:lnTo>
                    <a:pt x="85" y="123"/>
                  </a:lnTo>
                  <a:lnTo>
                    <a:pt x="79" y="123"/>
                  </a:lnTo>
                  <a:lnTo>
                    <a:pt x="68" y="117"/>
                  </a:lnTo>
                  <a:lnTo>
                    <a:pt x="52" y="117"/>
                  </a:lnTo>
                  <a:lnTo>
                    <a:pt x="50" y="111"/>
                  </a:lnTo>
                  <a:lnTo>
                    <a:pt x="37" y="111"/>
                  </a:lnTo>
                  <a:lnTo>
                    <a:pt x="31" y="104"/>
                  </a:lnTo>
                  <a:lnTo>
                    <a:pt x="10" y="100"/>
                  </a:lnTo>
                  <a:lnTo>
                    <a:pt x="0" y="92"/>
                  </a:lnTo>
                  <a:lnTo>
                    <a:pt x="2" y="77"/>
                  </a:lnTo>
                  <a:lnTo>
                    <a:pt x="12" y="75"/>
                  </a:lnTo>
                  <a:lnTo>
                    <a:pt x="14" y="63"/>
                  </a:lnTo>
                  <a:lnTo>
                    <a:pt x="27" y="54"/>
                  </a:lnTo>
                  <a:lnTo>
                    <a:pt x="37" y="42"/>
                  </a:lnTo>
                  <a:lnTo>
                    <a:pt x="29" y="27"/>
                  </a:lnTo>
                  <a:lnTo>
                    <a:pt x="33" y="17"/>
                  </a:lnTo>
                  <a:lnTo>
                    <a:pt x="39" y="11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60" y="8"/>
                  </a:lnTo>
                  <a:lnTo>
                    <a:pt x="73" y="0"/>
                  </a:lnTo>
                  <a:lnTo>
                    <a:pt x="75" y="11"/>
                  </a:lnTo>
                  <a:lnTo>
                    <a:pt x="98" y="11"/>
                  </a:lnTo>
                  <a:lnTo>
                    <a:pt x="110" y="17"/>
                  </a:lnTo>
                  <a:lnTo>
                    <a:pt x="118" y="15"/>
                  </a:lnTo>
                  <a:lnTo>
                    <a:pt x="127" y="8"/>
                  </a:lnTo>
                  <a:lnTo>
                    <a:pt x="143" y="21"/>
                  </a:lnTo>
                  <a:lnTo>
                    <a:pt x="139" y="38"/>
                  </a:lnTo>
                  <a:lnTo>
                    <a:pt x="145" y="44"/>
                  </a:lnTo>
                  <a:lnTo>
                    <a:pt x="150" y="40"/>
                  </a:lnTo>
                  <a:lnTo>
                    <a:pt x="164" y="40"/>
                  </a:lnTo>
                  <a:lnTo>
                    <a:pt x="162" y="48"/>
                  </a:lnTo>
                  <a:lnTo>
                    <a:pt x="173" y="52"/>
                  </a:lnTo>
                  <a:lnTo>
                    <a:pt x="164" y="71"/>
                  </a:lnTo>
                  <a:lnTo>
                    <a:pt x="181" y="77"/>
                  </a:lnTo>
                  <a:lnTo>
                    <a:pt x="185" y="98"/>
                  </a:lnTo>
                  <a:lnTo>
                    <a:pt x="177" y="115"/>
                  </a:lnTo>
                  <a:lnTo>
                    <a:pt x="191" y="123"/>
                  </a:lnTo>
                  <a:lnTo>
                    <a:pt x="198" y="136"/>
                  </a:lnTo>
                  <a:lnTo>
                    <a:pt x="193" y="15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0B0A4471-C0D7-E142-A9E8-A47B58D42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" y="2911"/>
              <a:ext cx="142" cy="225"/>
            </a:xfrm>
            <a:custGeom>
              <a:avLst/>
              <a:gdLst>
                <a:gd name="T0" fmla="*/ 44 w 68"/>
                <a:gd name="T1" fmla="*/ 77 h 108"/>
                <a:gd name="T2" fmla="*/ 42 w 68"/>
                <a:gd name="T3" fmla="*/ 83 h 108"/>
                <a:gd name="T4" fmla="*/ 37 w 68"/>
                <a:gd name="T5" fmla="*/ 86 h 108"/>
                <a:gd name="T6" fmla="*/ 38 w 68"/>
                <a:gd name="T7" fmla="*/ 93 h 108"/>
                <a:gd name="T8" fmla="*/ 34 w 68"/>
                <a:gd name="T9" fmla="*/ 100 h 108"/>
                <a:gd name="T10" fmla="*/ 29 w 68"/>
                <a:gd name="T11" fmla="*/ 102 h 108"/>
                <a:gd name="T12" fmla="*/ 26 w 68"/>
                <a:gd name="T13" fmla="*/ 108 h 108"/>
                <a:gd name="T14" fmla="*/ 23 w 68"/>
                <a:gd name="T15" fmla="*/ 102 h 108"/>
                <a:gd name="T16" fmla="*/ 18 w 68"/>
                <a:gd name="T17" fmla="*/ 102 h 108"/>
                <a:gd name="T18" fmla="*/ 17 w 68"/>
                <a:gd name="T19" fmla="*/ 95 h 108"/>
                <a:gd name="T20" fmla="*/ 10 w 68"/>
                <a:gd name="T21" fmla="*/ 85 h 108"/>
                <a:gd name="T22" fmla="*/ 8 w 68"/>
                <a:gd name="T23" fmla="*/ 79 h 108"/>
                <a:gd name="T24" fmla="*/ 3 w 68"/>
                <a:gd name="T25" fmla="*/ 69 h 108"/>
                <a:gd name="T26" fmla="*/ 1 w 68"/>
                <a:gd name="T27" fmla="*/ 60 h 108"/>
                <a:gd name="T28" fmla="*/ 11 w 68"/>
                <a:gd name="T29" fmla="*/ 49 h 108"/>
                <a:gd name="T30" fmla="*/ 13 w 68"/>
                <a:gd name="T31" fmla="*/ 37 h 108"/>
                <a:gd name="T32" fmla="*/ 24 w 68"/>
                <a:gd name="T33" fmla="*/ 34 h 108"/>
                <a:gd name="T34" fmla="*/ 26 w 68"/>
                <a:gd name="T35" fmla="*/ 21 h 108"/>
                <a:gd name="T36" fmla="*/ 38 w 68"/>
                <a:gd name="T37" fmla="*/ 20 h 108"/>
                <a:gd name="T38" fmla="*/ 44 w 68"/>
                <a:gd name="T39" fmla="*/ 11 h 108"/>
                <a:gd name="T40" fmla="*/ 56 w 68"/>
                <a:gd name="T41" fmla="*/ 1 h 108"/>
                <a:gd name="T42" fmla="*/ 59 w 68"/>
                <a:gd name="T43" fmla="*/ 0 h 108"/>
                <a:gd name="T44" fmla="*/ 63 w 68"/>
                <a:gd name="T45" fmla="*/ 4 h 108"/>
                <a:gd name="T46" fmla="*/ 61 w 68"/>
                <a:gd name="T47" fmla="*/ 8 h 108"/>
                <a:gd name="T48" fmla="*/ 67 w 68"/>
                <a:gd name="T49" fmla="*/ 15 h 108"/>
                <a:gd name="T50" fmla="*/ 68 w 68"/>
                <a:gd name="T51" fmla="*/ 23 h 108"/>
                <a:gd name="T52" fmla="*/ 66 w 68"/>
                <a:gd name="T53" fmla="*/ 29 h 108"/>
                <a:gd name="T54" fmla="*/ 68 w 68"/>
                <a:gd name="T55" fmla="*/ 36 h 108"/>
                <a:gd name="T56" fmla="*/ 63 w 68"/>
                <a:gd name="T57" fmla="*/ 38 h 108"/>
                <a:gd name="T58" fmla="*/ 60 w 68"/>
                <a:gd name="T59" fmla="*/ 41 h 108"/>
                <a:gd name="T60" fmla="*/ 58 w 68"/>
                <a:gd name="T61" fmla="*/ 46 h 108"/>
                <a:gd name="T62" fmla="*/ 62 w 68"/>
                <a:gd name="T63" fmla="*/ 53 h 108"/>
                <a:gd name="T64" fmla="*/ 57 w 68"/>
                <a:gd name="T65" fmla="*/ 59 h 108"/>
                <a:gd name="T66" fmla="*/ 51 w 68"/>
                <a:gd name="T67" fmla="*/ 63 h 108"/>
                <a:gd name="T68" fmla="*/ 50 w 68"/>
                <a:gd name="T69" fmla="*/ 69 h 108"/>
                <a:gd name="T70" fmla="*/ 45 w 68"/>
                <a:gd name="T71" fmla="*/ 70 h 108"/>
                <a:gd name="T72" fmla="*/ 44 w 68"/>
                <a:gd name="T73" fmla="*/ 7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" h="108">
                  <a:moveTo>
                    <a:pt x="44" y="77"/>
                  </a:moveTo>
                  <a:cubicBezTo>
                    <a:pt x="42" y="83"/>
                    <a:pt x="42" y="83"/>
                    <a:pt x="42" y="83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29" y="102"/>
                    <a:pt x="29" y="102"/>
                    <a:pt x="29" y="102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18" y="102"/>
                    <a:pt x="18" y="102"/>
                    <a:pt x="18" y="102"/>
                  </a:cubicBezTo>
                  <a:cubicBezTo>
                    <a:pt x="18" y="101"/>
                    <a:pt x="17" y="98"/>
                    <a:pt x="17" y="95"/>
                  </a:cubicBezTo>
                  <a:cubicBezTo>
                    <a:pt x="17" y="88"/>
                    <a:pt x="15" y="86"/>
                    <a:pt x="10" y="85"/>
                  </a:cubicBezTo>
                  <a:cubicBezTo>
                    <a:pt x="6" y="84"/>
                    <a:pt x="5" y="82"/>
                    <a:pt x="8" y="79"/>
                  </a:cubicBezTo>
                  <a:cubicBezTo>
                    <a:pt x="12" y="75"/>
                    <a:pt x="6" y="72"/>
                    <a:pt x="3" y="69"/>
                  </a:cubicBezTo>
                  <a:cubicBezTo>
                    <a:pt x="1" y="66"/>
                    <a:pt x="2" y="62"/>
                    <a:pt x="1" y="60"/>
                  </a:cubicBezTo>
                  <a:cubicBezTo>
                    <a:pt x="0" y="57"/>
                    <a:pt x="7" y="53"/>
                    <a:pt x="11" y="49"/>
                  </a:cubicBezTo>
                  <a:cubicBezTo>
                    <a:pt x="14" y="44"/>
                    <a:pt x="12" y="40"/>
                    <a:pt x="13" y="37"/>
                  </a:cubicBezTo>
                  <a:cubicBezTo>
                    <a:pt x="14" y="35"/>
                    <a:pt x="22" y="36"/>
                    <a:pt x="24" y="34"/>
                  </a:cubicBezTo>
                  <a:cubicBezTo>
                    <a:pt x="25" y="32"/>
                    <a:pt x="26" y="21"/>
                    <a:pt x="26" y="21"/>
                  </a:cubicBezTo>
                  <a:cubicBezTo>
                    <a:pt x="26" y="21"/>
                    <a:pt x="34" y="20"/>
                    <a:pt x="38" y="20"/>
                  </a:cubicBezTo>
                  <a:cubicBezTo>
                    <a:pt x="42" y="19"/>
                    <a:pt x="43" y="16"/>
                    <a:pt x="44" y="11"/>
                  </a:cubicBezTo>
                  <a:cubicBezTo>
                    <a:pt x="44" y="6"/>
                    <a:pt x="50" y="2"/>
                    <a:pt x="56" y="1"/>
                  </a:cubicBezTo>
                  <a:cubicBezTo>
                    <a:pt x="57" y="1"/>
                    <a:pt x="58" y="0"/>
                    <a:pt x="59" y="0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0" y="41"/>
                    <a:pt x="60" y="41"/>
                    <a:pt x="60" y="41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5" y="70"/>
                    <a:pt x="45" y="70"/>
                    <a:pt x="45" y="70"/>
                  </a:cubicBezTo>
                  <a:lnTo>
                    <a:pt x="44" y="7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3871C0F3-4B66-944F-866F-E3EA54620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" y="3595"/>
              <a:ext cx="256" cy="237"/>
            </a:xfrm>
            <a:custGeom>
              <a:avLst/>
              <a:gdLst>
                <a:gd name="T0" fmla="*/ 123 w 123"/>
                <a:gd name="T1" fmla="*/ 83 h 114"/>
                <a:gd name="T2" fmla="*/ 120 w 123"/>
                <a:gd name="T3" fmla="*/ 87 h 114"/>
                <a:gd name="T4" fmla="*/ 108 w 123"/>
                <a:gd name="T5" fmla="*/ 92 h 114"/>
                <a:gd name="T6" fmla="*/ 101 w 123"/>
                <a:gd name="T7" fmla="*/ 108 h 114"/>
                <a:gd name="T8" fmla="*/ 87 w 123"/>
                <a:gd name="T9" fmla="*/ 114 h 114"/>
                <a:gd name="T10" fmla="*/ 83 w 123"/>
                <a:gd name="T11" fmla="*/ 104 h 114"/>
                <a:gd name="T12" fmla="*/ 72 w 123"/>
                <a:gd name="T13" fmla="*/ 105 h 114"/>
                <a:gd name="T14" fmla="*/ 65 w 123"/>
                <a:gd name="T15" fmla="*/ 103 h 114"/>
                <a:gd name="T16" fmla="*/ 64 w 123"/>
                <a:gd name="T17" fmla="*/ 101 h 114"/>
                <a:gd name="T18" fmla="*/ 54 w 123"/>
                <a:gd name="T19" fmla="*/ 102 h 114"/>
                <a:gd name="T20" fmla="*/ 51 w 123"/>
                <a:gd name="T21" fmla="*/ 108 h 114"/>
                <a:gd name="T22" fmla="*/ 47 w 123"/>
                <a:gd name="T23" fmla="*/ 107 h 114"/>
                <a:gd name="T24" fmla="*/ 42 w 123"/>
                <a:gd name="T25" fmla="*/ 104 h 114"/>
                <a:gd name="T26" fmla="*/ 42 w 123"/>
                <a:gd name="T27" fmla="*/ 97 h 114"/>
                <a:gd name="T28" fmla="*/ 39 w 123"/>
                <a:gd name="T29" fmla="*/ 96 h 114"/>
                <a:gd name="T30" fmla="*/ 37 w 123"/>
                <a:gd name="T31" fmla="*/ 101 h 114"/>
                <a:gd name="T32" fmla="*/ 35 w 123"/>
                <a:gd name="T33" fmla="*/ 106 h 114"/>
                <a:gd name="T34" fmla="*/ 31 w 123"/>
                <a:gd name="T35" fmla="*/ 103 h 114"/>
                <a:gd name="T36" fmla="*/ 24 w 123"/>
                <a:gd name="T37" fmla="*/ 104 h 114"/>
                <a:gd name="T38" fmla="*/ 20 w 123"/>
                <a:gd name="T39" fmla="*/ 101 h 114"/>
                <a:gd name="T40" fmla="*/ 15 w 123"/>
                <a:gd name="T41" fmla="*/ 106 h 114"/>
                <a:gd name="T42" fmla="*/ 15 w 123"/>
                <a:gd name="T43" fmla="*/ 106 h 114"/>
                <a:gd name="T44" fmla="*/ 14 w 123"/>
                <a:gd name="T45" fmla="*/ 104 h 114"/>
                <a:gd name="T46" fmla="*/ 9 w 123"/>
                <a:gd name="T47" fmla="*/ 97 h 114"/>
                <a:gd name="T48" fmla="*/ 9 w 123"/>
                <a:gd name="T49" fmla="*/ 89 h 114"/>
                <a:gd name="T50" fmla="*/ 8 w 123"/>
                <a:gd name="T51" fmla="*/ 80 h 114"/>
                <a:gd name="T52" fmla="*/ 2 w 123"/>
                <a:gd name="T53" fmla="*/ 75 h 114"/>
                <a:gd name="T54" fmla="*/ 6 w 123"/>
                <a:gd name="T55" fmla="*/ 69 h 114"/>
                <a:gd name="T56" fmla="*/ 12 w 123"/>
                <a:gd name="T57" fmla="*/ 65 h 114"/>
                <a:gd name="T58" fmla="*/ 18 w 123"/>
                <a:gd name="T59" fmla="*/ 69 h 114"/>
                <a:gd name="T60" fmla="*/ 25 w 123"/>
                <a:gd name="T61" fmla="*/ 66 h 114"/>
                <a:gd name="T62" fmla="*/ 27 w 123"/>
                <a:gd name="T63" fmla="*/ 56 h 114"/>
                <a:gd name="T64" fmla="*/ 25 w 123"/>
                <a:gd name="T65" fmla="*/ 46 h 114"/>
                <a:gd name="T66" fmla="*/ 34 w 123"/>
                <a:gd name="T67" fmla="*/ 36 h 114"/>
                <a:gd name="T68" fmla="*/ 35 w 123"/>
                <a:gd name="T69" fmla="*/ 31 h 114"/>
                <a:gd name="T70" fmla="*/ 30 w 123"/>
                <a:gd name="T71" fmla="*/ 19 h 114"/>
                <a:gd name="T72" fmla="*/ 31 w 123"/>
                <a:gd name="T73" fmla="*/ 19 h 114"/>
                <a:gd name="T74" fmla="*/ 40 w 123"/>
                <a:gd name="T75" fmla="*/ 8 h 114"/>
                <a:gd name="T76" fmla="*/ 40 w 123"/>
                <a:gd name="T77" fmla="*/ 3 h 114"/>
                <a:gd name="T78" fmla="*/ 51 w 123"/>
                <a:gd name="T79" fmla="*/ 3 h 114"/>
                <a:gd name="T80" fmla="*/ 56 w 123"/>
                <a:gd name="T81" fmla="*/ 0 h 114"/>
                <a:gd name="T82" fmla="*/ 62 w 123"/>
                <a:gd name="T83" fmla="*/ 3 h 114"/>
                <a:gd name="T84" fmla="*/ 67 w 123"/>
                <a:gd name="T85" fmla="*/ 6 h 114"/>
                <a:gd name="T86" fmla="*/ 73 w 123"/>
                <a:gd name="T87" fmla="*/ 7 h 114"/>
                <a:gd name="T88" fmla="*/ 75 w 123"/>
                <a:gd name="T89" fmla="*/ 21 h 114"/>
                <a:gd name="T90" fmla="*/ 81 w 123"/>
                <a:gd name="T91" fmla="*/ 22 h 114"/>
                <a:gd name="T92" fmla="*/ 87 w 123"/>
                <a:gd name="T93" fmla="*/ 25 h 114"/>
                <a:gd name="T94" fmla="*/ 88 w 123"/>
                <a:gd name="T95" fmla="*/ 29 h 114"/>
                <a:gd name="T96" fmla="*/ 92 w 123"/>
                <a:gd name="T97" fmla="*/ 27 h 114"/>
                <a:gd name="T98" fmla="*/ 103 w 123"/>
                <a:gd name="T99" fmla="*/ 37 h 114"/>
                <a:gd name="T100" fmla="*/ 102 w 123"/>
                <a:gd name="T101" fmla="*/ 45 h 114"/>
                <a:gd name="T102" fmla="*/ 97 w 123"/>
                <a:gd name="T103" fmla="*/ 51 h 114"/>
                <a:gd name="T104" fmla="*/ 101 w 123"/>
                <a:gd name="T105" fmla="*/ 56 h 114"/>
                <a:gd name="T106" fmla="*/ 105 w 123"/>
                <a:gd name="T107" fmla="*/ 54 h 114"/>
                <a:gd name="T108" fmla="*/ 110 w 123"/>
                <a:gd name="T109" fmla="*/ 56 h 114"/>
                <a:gd name="T110" fmla="*/ 110 w 123"/>
                <a:gd name="T111" fmla="*/ 62 h 114"/>
                <a:gd name="T112" fmla="*/ 113 w 123"/>
                <a:gd name="T113" fmla="*/ 64 h 114"/>
                <a:gd name="T114" fmla="*/ 118 w 123"/>
                <a:gd name="T115" fmla="*/ 65 h 114"/>
                <a:gd name="T116" fmla="*/ 119 w 123"/>
                <a:gd name="T117" fmla="*/ 70 h 114"/>
                <a:gd name="T118" fmla="*/ 122 w 123"/>
                <a:gd name="T119" fmla="*/ 73 h 114"/>
                <a:gd name="T120" fmla="*/ 123 w 123"/>
                <a:gd name="T1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3" h="114">
                  <a:moveTo>
                    <a:pt x="123" y="83"/>
                  </a:moveTo>
                  <a:cubicBezTo>
                    <a:pt x="122" y="84"/>
                    <a:pt x="121" y="86"/>
                    <a:pt x="120" y="87"/>
                  </a:cubicBezTo>
                  <a:cubicBezTo>
                    <a:pt x="115" y="92"/>
                    <a:pt x="113" y="88"/>
                    <a:pt x="108" y="92"/>
                  </a:cubicBezTo>
                  <a:cubicBezTo>
                    <a:pt x="103" y="96"/>
                    <a:pt x="104" y="102"/>
                    <a:pt x="101" y="108"/>
                  </a:cubicBezTo>
                  <a:cubicBezTo>
                    <a:pt x="99" y="113"/>
                    <a:pt x="93" y="110"/>
                    <a:pt x="87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5"/>
                    <a:pt x="15" y="104"/>
                    <a:pt x="14" y="104"/>
                  </a:cubicBezTo>
                  <a:cubicBezTo>
                    <a:pt x="13" y="104"/>
                    <a:pt x="9" y="100"/>
                    <a:pt x="9" y="97"/>
                  </a:cubicBezTo>
                  <a:cubicBezTo>
                    <a:pt x="8" y="94"/>
                    <a:pt x="8" y="92"/>
                    <a:pt x="9" y="89"/>
                  </a:cubicBezTo>
                  <a:cubicBezTo>
                    <a:pt x="10" y="86"/>
                    <a:pt x="10" y="82"/>
                    <a:pt x="8" y="80"/>
                  </a:cubicBezTo>
                  <a:cubicBezTo>
                    <a:pt x="5" y="78"/>
                    <a:pt x="0" y="77"/>
                    <a:pt x="2" y="75"/>
                  </a:cubicBezTo>
                  <a:cubicBezTo>
                    <a:pt x="3" y="74"/>
                    <a:pt x="6" y="72"/>
                    <a:pt x="6" y="69"/>
                  </a:cubicBezTo>
                  <a:cubicBezTo>
                    <a:pt x="6" y="66"/>
                    <a:pt x="11" y="64"/>
                    <a:pt x="12" y="65"/>
                  </a:cubicBezTo>
                  <a:cubicBezTo>
                    <a:pt x="13" y="66"/>
                    <a:pt x="13" y="69"/>
                    <a:pt x="18" y="69"/>
                  </a:cubicBezTo>
                  <a:cubicBezTo>
                    <a:pt x="23" y="69"/>
                    <a:pt x="22" y="70"/>
                    <a:pt x="25" y="66"/>
                  </a:cubicBezTo>
                  <a:cubicBezTo>
                    <a:pt x="27" y="61"/>
                    <a:pt x="29" y="59"/>
                    <a:pt x="27" y="56"/>
                  </a:cubicBezTo>
                  <a:cubicBezTo>
                    <a:pt x="26" y="52"/>
                    <a:pt x="23" y="48"/>
                    <a:pt x="25" y="46"/>
                  </a:cubicBezTo>
                  <a:cubicBezTo>
                    <a:pt x="27" y="44"/>
                    <a:pt x="33" y="38"/>
                    <a:pt x="34" y="36"/>
                  </a:cubicBezTo>
                  <a:cubicBezTo>
                    <a:pt x="35" y="34"/>
                    <a:pt x="36" y="33"/>
                    <a:pt x="35" y="31"/>
                  </a:cubicBezTo>
                  <a:cubicBezTo>
                    <a:pt x="33" y="29"/>
                    <a:pt x="31" y="22"/>
                    <a:pt x="30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41" y="11"/>
                    <a:pt x="40" y="8"/>
                  </a:cubicBezTo>
                  <a:cubicBezTo>
                    <a:pt x="40" y="6"/>
                    <a:pt x="40" y="3"/>
                    <a:pt x="40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1" y="3"/>
                    <a:pt x="53" y="0"/>
                    <a:pt x="56" y="0"/>
                  </a:cubicBezTo>
                  <a:cubicBezTo>
                    <a:pt x="58" y="0"/>
                    <a:pt x="62" y="0"/>
                    <a:pt x="62" y="3"/>
                  </a:cubicBezTo>
                  <a:cubicBezTo>
                    <a:pt x="62" y="5"/>
                    <a:pt x="66" y="6"/>
                    <a:pt x="67" y="6"/>
                  </a:cubicBezTo>
                  <a:cubicBezTo>
                    <a:pt x="67" y="6"/>
                    <a:pt x="73" y="7"/>
                    <a:pt x="73" y="7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9" y="20"/>
                    <a:pt x="81" y="22"/>
                  </a:cubicBezTo>
                  <a:cubicBezTo>
                    <a:pt x="84" y="24"/>
                    <a:pt x="87" y="25"/>
                    <a:pt x="87" y="25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10" y="56"/>
                    <a:pt x="110" y="56"/>
                    <a:pt x="110" y="56"/>
                  </a:cubicBezTo>
                  <a:cubicBezTo>
                    <a:pt x="110" y="62"/>
                    <a:pt x="110" y="62"/>
                    <a:pt x="110" y="62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2" y="73"/>
                    <a:pt x="122" y="73"/>
                    <a:pt x="122" y="73"/>
                  </a:cubicBezTo>
                  <a:lnTo>
                    <a:pt x="123" y="8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C159BD88-1799-A448-ACD8-6B9A63456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" y="3805"/>
              <a:ext cx="115" cy="213"/>
            </a:xfrm>
            <a:custGeom>
              <a:avLst/>
              <a:gdLst>
                <a:gd name="T0" fmla="*/ 45 w 55"/>
                <a:gd name="T1" fmla="*/ 13 h 102"/>
                <a:gd name="T2" fmla="*/ 44 w 55"/>
                <a:gd name="T3" fmla="*/ 13 h 102"/>
                <a:gd name="T4" fmla="*/ 45 w 55"/>
                <a:gd name="T5" fmla="*/ 29 h 102"/>
                <a:gd name="T6" fmla="*/ 40 w 55"/>
                <a:gd name="T7" fmla="*/ 39 h 102"/>
                <a:gd name="T8" fmla="*/ 51 w 55"/>
                <a:gd name="T9" fmla="*/ 46 h 102"/>
                <a:gd name="T10" fmla="*/ 54 w 55"/>
                <a:gd name="T11" fmla="*/ 58 h 102"/>
                <a:gd name="T12" fmla="*/ 53 w 55"/>
                <a:gd name="T13" fmla="*/ 76 h 102"/>
                <a:gd name="T14" fmla="*/ 47 w 55"/>
                <a:gd name="T15" fmla="*/ 83 h 102"/>
                <a:gd name="T16" fmla="*/ 44 w 55"/>
                <a:gd name="T17" fmla="*/ 85 h 102"/>
                <a:gd name="T18" fmla="*/ 49 w 55"/>
                <a:gd name="T19" fmla="*/ 98 h 102"/>
                <a:gd name="T20" fmla="*/ 41 w 55"/>
                <a:gd name="T21" fmla="*/ 100 h 102"/>
                <a:gd name="T22" fmla="*/ 31 w 55"/>
                <a:gd name="T23" fmla="*/ 102 h 102"/>
                <a:gd name="T24" fmla="*/ 24 w 55"/>
                <a:gd name="T25" fmla="*/ 100 h 102"/>
                <a:gd name="T26" fmla="*/ 13 w 55"/>
                <a:gd name="T27" fmla="*/ 97 h 102"/>
                <a:gd name="T28" fmla="*/ 6 w 55"/>
                <a:gd name="T29" fmla="*/ 94 h 102"/>
                <a:gd name="T30" fmla="*/ 6 w 55"/>
                <a:gd name="T31" fmla="*/ 94 h 102"/>
                <a:gd name="T32" fmla="*/ 6 w 55"/>
                <a:gd name="T33" fmla="*/ 81 h 102"/>
                <a:gd name="T34" fmla="*/ 5 w 55"/>
                <a:gd name="T35" fmla="*/ 77 h 102"/>
                <a:gd name="T36" fmla="*/ 2 w 55"/>
                <a:gd name="T37" fmla="*/ 71 h 102"/>
                <a:gd name="T38" fmla="*/ 3 w 55"/>
                <a:gd name="T39" fmla="*/ 67 h 102"/>
                <a:gd name="T40" fmla="*/ 6 w 55"/>
                <a:gd name="T41" fmla="*/ 66 h 102"/>
                <a:gd name="T42" fmla="*/ 11 w 55"/>
                <a:gd name="T43" fmla="*/ 68 h 102"/>
                <a:gd name="T44" fmla="*/ 11 w 55"/>
                <a:gd name="T45" fmla="*/ 66 h 102"/>
                <a:gd name="T46" fmla="*/ 18 w 55"/>
                <a:gd name="T47" fmla="*/ 65 h 102"/>
                <a:gd name="T48" fmla="*/ 20 w 55"/>
                <a:gd name="T49" fmla="*/ 61 h 102"/>
                <a:gd name="T50" fmla="*/ 18 w 55"/>
                <a:gd name="T51" fmla="*/ 59 h 102"/>
                <a:gd name="T52" fmla="*/ 18 w 55"/>
                <a:gd name="T53" fmla="*/ 57 h 102"/>
                <a:gd name="T54" fmla="*/ 19 w 55"/>
                <a:gd name="T55" fmla="*/ 54 h 102"/>
                <a:gd name="T56" fmla="*/ 20 w 55"/>
                <a:gd name="T57" fmla="*/ 49 h 102"/>
                <a:gd name="T58" fmla="*/ 24 w 55"/>
                <a:gd name="T59" fmla="*/ 45 h 102"/>
                <a:gd name="T60" fmla="*/ 25 w 55"/>
                <a:gd name="T61" fmla="*/ 39 h 102"/>
                <a:gd name="T62" fmla="*/ 18 w 55"/>
                <a:gd name="T63" fmla="*/ 40 h 102"/>
                <a:gd name="T64" fmla="*/ 14 w 55"/>
                <a:gd name="T65" fmla="*/ 34 h 102"/>
                <a:gd name="T66" fmla="*/ 13 w 55"/>
                <a:gd name="T67" fmla="*/ 25 h 102"/>
                <a:gd name="T68" fmla="*/ 16 w 55"/>
                <a:gd name="T69" fmla="*/ 18 h 102"/>
                <a:gd name="T70" fmla="*/ 13 w 55"/>
                <a:gd name="T71" fmla="*/ 16 h 102"/>
                <a:gd name="T72" fmla="*/ 10 w 55"/>
                <a:gd name="T73" fmla="*/ 7 h 102"/>
                <a:gd name="T74" fmla="*/ 9 w 55"/>
                <a:gd name="T75" fmla="*/ 7 h 102"/>
                <a:gd name="T76" fmla="*/ 12 w 55"/>
                <a:gd name="T77" fmla="*/ 1 h 102"/>
                <a:gd name="T78" fmla="*/ 22 w 55"/>
                <a:gd name="T79" fmla="*/ 0 h 102"/>
                <a:gd name="T80" fmla="*/ 23 w 55"/>
                <a:gd name="T81" fmla="*/ 2 h 102"/>
                <a:gd name="T82" fmla="*/ 30 w 55"/>
                <a:gd name="T83" fmla="*/ 4 h 102"/>
                <a:gd name="T84" fmla="*/ 41 w 55"/>
                <a:gd name="T85" fmla="*/ 3 h 102"/>
                <a:gd name="T86" fmla="*/ 45 w 55"/>
                <a:gd name="T87" fmla="*/ 13 h 102"/>
                <a:gd name="T88" fmla="*/ 0 w 55"/>
                <a:gd name="T89" fmla="*/ 100 h 102"/>
                <a:gd name="T90" fmla="*/ 0 w 55"/>
                <a:gd name="T91" fmla="*/ 100 h 102"/>
                <a:gd name="T92" fmla="*/ 0 w 55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" h="102">
                  <a:moveTo>
                    <a:pt x="45" y="13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37" y="18"/>
                    <a:pt x="42" y="23"/>
                    <a:pt x="45" y="29"/>
                  </a:cubicBezTo>
                  <a:cubicBezTo>
                    <a:pt x="47" y="35"/>
                    <a:pt x="38" y="35"/>
                    <a:pt x="40" y="39"/>
                  </a:cubicBezTo>
                  <a:cubicBezTo>
                    <a:pt x="41" y="44"/>
                    <a:pt x="48" y="44"/>
                    <a:pt x="51" y="46"/>
                  </a:cubicBezTo>
                  <a:cubicBezTo>
                    <a:pt x="55" y="48"/>
                    <a:pt x="54" y="54"/>
                    <a:pt x="54" y="58"/>
                  </a:cubicBezTo>
                  <a:cubicBezTo>
                    <a:pt x="54" y="62"/>
                    <a:pt x="53" y="65"/>
                    <a:pt x="53" y="76"/>
                  </a:cubicBezTo>
                  <a:cubicBezTo>
                    <a:pt x="53" y="87"/>
                    <a:pt x="48" y="85"/>
                    <a:pt x="47" y="83"/>
                  </a:cubicBezTo>
                  <a:cubicBezTo>
                    <a:pt x="47" y="81"/>
                    <a:pt x="41" y="79"/>
                    <a:pt x="44" y="85"/>
                  </a:cubicBezTo>
                  <a:cubicBezTo>
                    <a:pt x="46" y="88"/>
                    <a:pt x="48" y="94"/>
                    <a:pt x="49" y="98"/>
                  </a:cubicBezTo>
                  <a:cubicBezTo>
                    <a:pt x="47" y="100"/>
                    <a:pt x="43" y="100"/>
                    <a:pt x="41" y="100"/>
                  </a:cubicBezTo>
                  <a:cubicBezTo>
                    <a:pt x="38" y="99"/>
                    <a:pt x="36" y="101"/>
                    <a:pt x="31" y="102"/>
                  </a:cubicBezTo>
                  <a:cubicBezTo>
                    <a:pt x="27" y="102"/>
                    <a:pt x="32" y="100"/>
                    <a:pt x="24" y="100"/>
                  </a:cubicBezTo>
                  <a:cubicBezTo>
                    <a:pt x="17" y="99"/>
                    <a:pt x="15" y="99"/>
                    <a:pt x="13" y="97"/>
                  </a:cubicBezTo>
                  <a:cubicBezTo>
                    <a:pt x="11" y="95"/>
                    <a:pt x="11" y="93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5" y="13"/>
                    <a:pt x="45" y="13"/>
                    <a:pt x="45" y="13"/>
                  </a:cubicBezTo>
                  <a:close/>
                  <a:moveTo>
                    <a:pt x="0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BF07CD13-A380-F84B-A921-352BD2BF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" y="3622"/>
              <a:ext cx="232" cy="254"/>
            </a:xfrm>
            <a:custGeom>
              <a:avLst/>
              <a:gdLst>
                <a:gd name="T0" fmla="*/ 31 w 111"/>
                <a:gd name="T1" fmla="*/ 101 h 122"/>
                <a:gd name="T2" fmla="*/ 27 w 111"/>
                <a:gd name="T3" fmla="*/ 99 h 122"/>
                <a:gd name="T4" fmla="*/ 27 w 111"/>
                <a:gd name="T5" fmla="*/ 100 h 122"/>
                <a:gd name="T6" fmla="*/ 28 w 111"/>
                <a:gd name="T7" fmla="*/ 88 h 122"/>
                <a:gd name="T8" fmla="*/ 17 w 111"/>
                <a:gd name="T9" fmla="*/ 76 h 122"/>
                <a:gd name="T10" fmla="*/ 19 w 111"/>
                <a:gd name="T11" fmla="*/ 68 h 122"/>
                <a:gd name="T12" fmla="*/ 21 w 111"/>
                <a:gd name="T13" fmla="*/ 64 h 122"/>
                <a:gd name="T14" fmla="*/ 11 w 111"/>
                <a:gd name="T15" fmla="*/ 54 h 122"/>
                <a:gd name="T16" fmla="*/ 3 w 111"/>
                <a:gd name="T17" fmla="*/ 53 h 122"/>
                <a:gd name="T18" fmla="*/ 0 w 111"/>
                <a:gd name="T19" fmla="*/ 36 h 122"/>
                <a:gd name="T20" fmla="*/ 7 w 111"/>
                <a:gd name="T21" fmla="*/ 41 h 122"/>
                <a:gd name="T22" fmla="*/ 19 w 111"/>
                <a:gd name="T23" fmla="*/ 42 h 122"/>
                <a:gd name="T24" fmla="*/ 6 w 111"/>
                <a:gd name="T25" fmla="*/ 32 h 122"/>
                <a:gd name="T26" fmla="*/ 4 w 111"/>
                <a:gd name="T27" fmla="*/ 31 h 122"/>
                <a:gd name="T28" fmla="*/ 9 w 111"/>
                <a:gd name="T29" fmla="*/ 25 h 122"/>
                <a:gd name="T30" fmla="*/ 16 w 111"/>
                <a:gd name="T31" fmla="*/ 22 h 122"/>
                <a:gd name="T32" fmla="*/ 24 w 111"/>
                <a:gd name="T33" fmla="*/ 24 h 122"/>
                <a:gd name="T34" fmla="*/ 33 w 111"/>
                <a:gd name="T35" fmla="*/ 28 h 122"/>
                <a:gd name="T36" fmla="*/ 41 w 111"/>
                <a:gd name="T37" fmla="*/ 35 h 122"/>
                <a:gd name="T38" fmla="*/ 51 w 111"/>
                <a:gd name="T39" fmla="*/ 27 h 122"/>
                <a:gd name="T40" fmla="*/ 57 w 111"/>
                <a:gd name="T41" fmla="*/ 17 h 122"/>
                <a:gd name="T42" fmla="*/ 62 w 111"/>
                <a:gd name="T43" fmla="*/ 11 h 122"/>
                <a:gd name="T44" fmla="*/ 71 w 111"/>
                <a:gd name="T45" fmla="*/ 10 h 122"/>
                <a:gd name="T46" fmla="*/ 77 w 111"/>
                <a:gd name="T47" fmla="*/ 4 h 122"/>
                <a:gd name="T48" fmla="*/ 77 w 111"/>
                <a:gd name="T49" fmla="*/ 1 h 122"/>
                <a:gd name="T50" fmla="*/ 80 w 111"/>
                <a:gd name="T51" fmla="*/ 0 h 122"/>
                <a:gd name="T52" fmla="*/ 81 w 111"/>
                <a:gd name="T53" fmla="*/ 5 h 122"/>
                <a:gd name="T54" fmla="*/ 87 w 111"/>
                <a:gd name="T55" fmla="*/ 6 h 122"/>
                <a:gd name="T56" fmla="*/ 90 w 111"/>
                <a:gd name="T57" fmla="*/ 10 h 122"/>
                <a:gd name="T58" fmla="*/ 95 w 111"/>
                <a:gd name="T59" fmla="*/ 8 h 122"/>
                <a:gd name="T60" fmla="*/ 97 w 111"/>
                <a:gd name="T61" fmla="*/ 6 h 122"/>
                <a:gd name="T62" fmla="*/ 105 w 111"/>
                <a:gd name="T63" fmla="*/ 6 h 122"/>
                <a:gd name="T64" fmla="*/ 110 w 111"/>
                <a:gd name="T65" fmla="*/ 18 h 122"/>
                <a:gd name="T66" fmla="*/ 109 w 111"/>
                <a:gd name="T67" fmla="*/ 23 h 122"/>
                <a:gd name="T68" fmla="*/ 100 w 111"/>
                <a:gd name="T69" fmla="*/ 33 h 122"/>
                <a:gd name="T70" fmla="*/ 102 w 111"/>
                <a:gd name="T71" fmla="*/ 43 h 122"/>
                <a:gd name="T72" fmla="*/ 100 w 111"/>
                <a:gd name="T73" fmla="*/ 53 h 122"/>
                <a:gd name="T74" fmla="*/ 93 w 111"/>
                <a:gd name="T75" fmla="*/ 56 h 122"/>
                <a:gd name="T76" fmla="*/ 87 w 111"/>
                <a:gd name="T77" fmla="*/ 52 h 122"/>
                <a:gd name="T78" fmla="*/ 81 w 111"/>
                <a:gd name="T79" fmla="*/ 56 h 122"/>
                <a:gd name="T80" fmla="*/ 77 w 111"/>
                <a:gd name="T81" fmla="*/ 62 h 122"/>
                <a:gd name="T82" fmla="*/ 83 w 111"/>
                <a:gd name="T83" fmla="*/ 67 h 122"/>
                <a:gd name="T84" fmla="*/ 84 w 111"/>
                <a:gd name="T85" fmla="*/ 76 h 122"/>
                <a:gd name="T86" fmla="*/ 84 w 111"/>
                <a:gd name="T87" fmla="*/ 84 h 122"/>
                <a:gd name="T88" fmla="*/ 89 w 111"/>
                <a:gd name="T89" fmla="*/ 91 h 122"/>
                <a:gd name="T90" fmla="*/ 91 w 111"/>
                <a:gd name="T91" fmla="*/ 99 h 122"/>
                <a:gd name="T92" fmla="*/ 95 w 111"/>
                <a:gd name="T93" fmla="*/ 100 h 122"/>
                <a:gd name="T94" fmla="*/ 100 w 111"/>
                <a:gd name="T95" fmla="*/ 101 h 122"/>
                <a:gd name="T96" fmla="*/ 96 w 111"/>
                <a:gd name="T97" fmla="*/ 109 h 122"/>
                <a:gd name="T98" fmla="*/ 86 w 111"/>
                <a:gd name="T99" fmla="*/ 114 h 122"/>
                <a:gd name="T100" fmla="*/ 79 w 111"/>
                <a:gd name="T101" fmla="*/ 116 h 122"/>
                <a:gd name="T102" fmla="*/ 74 w 111"/>
                <a:gd name="T103" fmla="*/ 121 h 122"/>
                <a:gd name="T104" fmla="*/ 65 w 111"/>
                <a:gd name="T105" fmla="*/ 119 h 122"/>
                <a:gd name="T106" fmla="*/ 61 w 111"/>
                <a:gd name="T107" fmla="*/ 107 h 122"/>
                <a:gd name="T108" fmla="*/ 54 w 111"/>
                <a:gd name="T109" fmla="*/ 104 h 122"/>
                <a:gd name="T110" fmla="*/ 53 w 111"/>
                <a:gd name="T111" fmla="*/ 96 h 122"/>
                <a:gd name="T112" fmla="*/ 48 w 111"/>
                <a:gd name="T113" fmla="*/ 98 h 122"/>
                <a:gd name="T114" fmla="*/ 41 w 111"/>
                <a:gd name="T115" fmla="*/ 100 h 122"/>
                <a:gd name="T116" fmla="*/ 35 w 111"/>
                <a:gd name="T117" fmla="*/ 99 h 122"/>
                <a:gd name="T118" fmla="*/ 31 w 111"/>
                <a:gd name="T11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1" h="122">
                  <a:moveTo>
                    <a:pt x="31" y="101"/>
                  </a:moveTo>
                  <a:cubicBezTo>
                    <a:pt x="30" y="100"/>
                    <a:pt x="29" y="99"/>
                    <a:pt x="27" y="99"/>
                  </a:cubicBezTo>
                  <a:cubicBezTo>
                    <a:pt x="27" y="99"/>
                    <a:pt x="27" y="99"/>
                    <a:pt x="27" y="10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8"/>
                    <a:pt x="16" y="76"/>
                    <a:pt x="17" y="76"/>
                  </a:cubicBezTo>
                  <a:cubicBezTo>
                    <a:pt x="19" y="76"/>
                    <a:pt x="19" y="69"/>
                    <a:pt x="19" y="68"/>
                  </a:cubicBezTo>
                  <a:cubicBezTo>
                    <a:pt x="19" y="67"/>
                    <a:pt x="21" y="64"/>
                    <a:pt x="21" y="64"/>
                  </a:cubicBezTo>
                  <a:cubicBezTo>
                    <a:pt x="21" y="64"/>
                    <a:pt x="14" y="53"/>
                    <a:pt x="11" y="54"/>
                  </a:cubicBezTo>
                  <a:cubicBezTo>
                    <a:pt x="9" y="55"/>
                    <a:pt x="4" y="55"/>
                    <a:pt x="3" y="53"/>
                  </a:cubicBezTo>
                  <a:cubicBezTo>
                    <a:pt x="3" y="52"/>
                    <a:pt x="1" y="41"/>
                    <a:pt x="0" y="36"/>
                  </a:cubicBezTo>
                  <a:cubicBezTo>
                    <a:pt x="2" y="36"/>
                    <a:pt x="5" y="40"/>
                    <a:pt x="7" y="41"/>
                  </a:cubicBezTo>
                  <a:cubicBezTo>
                    <a:pt x="9" y="42"/>
                    <a:pt x="18" y="46"/>
                    <a:pt x="19" y="42"/>
                  </a:cubicBezTo>
                  <a:cubicBezTo>
                    <a:pt x="19" y="39"/>
                    <a:pt x="10" y="34"/>
                    <a:pt x="6" y="32"/>
                  </a:cubicBezTo>
                  <a:cubicBezTo>
                    <a:pt x="5" y="32"/>
                    <a:pt x="5" y="32"/>
                    <a:pt x="4" y="31"/>
                  </a:cubicBezTo>
                  <a:cubicBezTo>
                    <a:pt x="6" y="29"/>
                    <a:pt x="8" y="26"/>
                    <a:pt x="9" y="25"/>
                  </a:cubicBezTo>
                  <a:cubicBezTo>
                    <a:pt x="10" y="22"/>
                    <a:pt x="12" y="21"/>
                    <a:pt x="16" y="22"/>
                  </a:cubicBezTo>
                  <a:cubicBezTo>
                    <a:pt x="21" y="23"/>
                    <a:pt x="20" y="24"/>
                    <a:pt x="24" y="24"/>
                  </a:cubicBezTo>
                  <a:cubicBezTo>
                    <a:pt x="28" y="23"/>
                    <a:pt x="31" y="25"/>
                    <a:pt x="33" y="28"/>
                  </a:cubicBezTo>
                  <a:cubicBezTo>
                    <a:pt x="35" y="32"/>
                    <a:pt x="37" y="33"/>
                    <a:pt x="41" y="35"/>
                  </a:cubicBezTo>
                  <a:cubicBezTo>
                    <a:pt x="44" y="36"/>
                    <a:pt x="49" y="29"/>
                    <a:pt x="51" y="27"/>
                  </a:cubicBezTo>
                  <a:cubicBezTo>
                    <a:pt x="54" y="25"/>
                    <a:pt x="56" y="20"/>
                    <a:pt x="57" y="17"/>
                  </a:cubicBezTo>
                  <a:cubicBezTo>
                    <a:pt x="57" y="14"/>
                    <a:pt x="58" y="14"/>
                    <a:pt x="62" y="11"/>
                  </a:cubicBezTo>
                  <a:cubicBezTo>
                    <a:pt x="65" y="7"/>
                    <a:pt x="67" y="10"/>
                    <a:pt x="71" y="10"/>
                  </a:cubicBezTo>
                  <a:cubicBezTo>
                    <a:pt x="75" y="10"/>
                    <a:pt x="75" y="8"/>
                    <a:pt x="77" y="4"/>
                  </a:cubicBezTo>
                  <a:cubicBezTo>
                    <a:pt x="77" y="2"/>
                    <a:pt x="77" y="2"/>
                    <a:pt x="77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6"/>
                    <a:pt x="89" y="10"/>
                    <a:pt x="90" y="10"/>
                  </a:cubicBezTo>
                  <a:cubicBezTo>
                    <a:pt x="92" y="10"/>
                    <a:pt x="95" y="10"/>
                    <a:pt x="95" y="8"/>
                  </a:cubicBezTo>
                  <a:cubicBezTo>
                    <a:pt x="95" y="7"/>
                    <a:pt x="97" y="6"/>
                    <a:pt x="97" y="6"/>
                  </a:cubicBezTo>
                  <a:cubicBezTo>
                    <a:pt x="105" y="6"/>
                    <a:pt x="105" y="6"/>
                    <a:pt x="105" y="6"/>
                  </a:cubicBezTo>
                  <a:cubicBezTo>
                    <a:pt x="106" y="9"/>
                    <a:pt x="108" y="16"/>
                    <a:pt x="110" y="18"/>
                  </a:cubicBezTo>
                  <a:cubicBezTo>
                    <a:pt x="111" y="20"/>
                    <a:pt x="110" y="21"/>
                    <a:pt x="109" y="23"/>
                  </a:cubicBezTo>
                  <a:cubicBezTo>
                    <a:pt x="108" y="25"/>
                    <a:pt x="102" y="31"/>
                    <a:pt x="100" y="33"/>
                  </a:cubicBezTo>
                  <a:cubicBezTo>
                    <a:pt x="98" y="35"/>
                    <a:pt x="101" y="39"/>
                    <a:pt x="102" y="43"/>
                  </a:cubicBezTo>
                  <a:cubicBezTo>
                    <a:pt x="104" y="46"/>
                    <a:pt x="102" y="48"/>
                    <a:pt x="100" y="53"/>
                  </a:cubicBezTo>
                  <a:cubicBezTo>
                    <a:pt x="97" y="57"/>
                    <a:pt x="98" y="56"/>
                    <a:pt x="93" y="56"/>
                  </a:cubicBezTo>
                  <a:cubicBezTo>
                    <a:pt x="88" y="56"/>
                    <a:pt x="88" y="53"/>
                    <a:pt x="87" y="52"/>
                  </a:cubicBezTo>
                  <a:cubicBezTo>
                    <a:pt x="86" y="51"/>
                    <a:pt x="81" y="53"/>
                    <a:pt x="81" y="56"/>
                  </a:cubicBezTo>
                  <a:cubicBezTo>
                    <a:pt x="81" y="59"/>
                    <a:pt x="78" y="61"/>
                    <a:pt x="77" y="62"/>
                  </a:cubicBezTo>
                  <a:cubicBezTo>
                    <a:pt x="75" y="64"/>
                    <a:pt x="80" y="65"/>
                    <a:pt x="83" y="67"/>
                  </a:cubicBezTo>
                  <a:cubicBezTo>
                    <a:pt x="85" y="69"/>
                    <a:pt x="85" y="73"/>
                    <a:pt x="84" y="76"/>
                  </a:cubicBezTo>
                  <a:cubicBezTo>
                    <a:pt x="83" y="79"/>
                    <a:pt x="83" y="81"/>
                    <a:pt x="84" y="84"/>
                  </a:cubicBezTo>
                  <a:cubicBezTo>
                    <a:pt x="84" y="87"/>
                    <a:pt x="88" y="91"/>
                    <a:pt x="89" y="91"/>
                  </a:cubicBezTo>
                  <a:cubicBezTo>
                    <a:pt x="91" y="92"/>
                    <a:pt x="91" y="96"/>
                    <a:pt x="91" y="99"/>
                  </a:cubicBezTo>
                  <a:cubicBezTo>
                    <a:pt x="90" y="101"/>
                    <a:pt x="92" y="101"/>
                    <a:pt x="95" y="100"/>
                  </a:cubicBezTo>
                  <a:cubicBezTo>
                    <a:pt x="98" y="99"/>
                    <a:pt x="100" y="98"/>
                    <a:pt x="100" y="101"/>
                  </a:cubicBezTo>
                  <a:cubicBezTo>
                    <a:pt x="100" y="103"/>
                    <a:pt x="99" y="106"/>
                    <a:pt x="96" y="109"/>
                  </a:cubicBezTo>
                  <a:cubicBezTo>
                    <a:pt x="93" y="112"/>
                    <a:pt x="92" y="116"/>
                    <a:pt x="86" y="114"/>
                  </a:cubicBezTo>
                  <a:cubicBezTo>
                    <a:pt x="80" y="113"/>
                    <a:pt x="80" y="114"/>
                    <a:pt x="79" y="116"/>
                  </a:cubicBezTo>
                  <a:cubicBezTo>
                    <a:pt x="78" y="118"/>
                    <a:pt x="77" y="120"/>
                    <a:pt x="74" y="121"/>
                  </a:cubicBezTo>
                  <a:cubicBezTo>
                    <a:pt x="70" y="122"/>
                    <a:pt x="68" y="122"/>
                    <a:pt x="65" y="119"/>
                  </a:cubicBezTo>
                  <a:cubicBezTo>
                    <a:pt x="62" y="117"/>
                    <a:pt x="62" y="110"/>
                    <a:pt x="61" y="107"/>
                  </a:cubicBezTo>
                  <a:cubicBezTo>
                    <a:pt x="61" y="104"/>
                    <a:pt x="54" y="105"/>
                    <a:pt x="54" y="104"/>
                  </a:cubicBezTo>
                  <a:cubicBezTo>
                    <a:pt x="53" y="103"/>
                    <a:pt x="53" y="99"/>
                    <a:pt x="53" y="96"/>
                  </a:cubicBezTo>
                  <a:cubicBezTo>
                    <a:pt x="53" y="93"/>
                    <a:pt x="48" y="96"/>
                    <a:pt x="48" y="98"/>
                  </a:cubicBezTo>
                  <a:cubicBezTo>
                    <a:pt x="48" y="101"/>
                    <a:pt x="44" y="100"/>
                    <a:pt x="41" y="100"/>
                  </a:cubicBezTo>
                  <a:cubicBezTo>
                    <a:pt x="38" y="99"/>
                    <a:pt x="35" y="99"/>
                    <a:pt x="35" y="99"/>
                  </a:cubicBezTo>
                  <a:lnTo>
                    <a:pt x="31" y="1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4B2577F3-2356-CA42-BD3A-E25A12DB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3224"/>
              <a:ext cx="287" cy="317"/>
            </a:xfrm>
            <a:custGeom>
              <a:avLst/>
              <a:gdLst>
                <a:gd name="T0" fmla="*/ 39 w 287"/>
                <a:gd name="T1" fmla="*/ 121 h 317"/>
                <a:gd name="T2" fmla="*/ 62 w 287"/>
                <a:gd name="T3" fmla="*/ 121 h 317"/>
                <a:gd name="T4" fmla="*/ 93 w 287"/>
                <a:gd name="T5" fmla="*/ 115 h 317"/>
                <a:gd name="T6" fmla="*/ 106 w 287"/>
                <a:gd name="T7" fmla="*/ 67 h 317"/>
                <a:gd name="T8" fmla="*/ 116 w 287"/>
                <a:gd name="T9" fmla="*/ 48 h 317"/>
                <a:gd name="T10" fmla="*/ 110 w 287"/>
                <a:gd name="T11" fmla="*/ 25 h 317"/>
                <a:gd name="T12" fmla="*/ 156 w 287"/>
                <a:gd name="T13" fmla="*/ 0 h 317"/>
                <a:gd name="T14" fmla="*/ 173 w 287"/>
                <a:gd name="T15" fmla="*/ 27 h 317"/>
                <a:gd name="T16" fmla="*/ 173 w 287"/>
                <a:gd name="T17" fmla="*/ 46 h 317"/>
                <a:gd name="T18" fmla="*/ 158 w 287"/>
                <a:gd name="T19" fmla="*/ 62 h 317"/>
                <a:gd name="T20" fmla="*/ 148 w 287"/>
                <a:gd name="T21" fmla="*/ 85 h 317"/>
                <a:gd name="T22" fmla="*/ 156 w 287"/>
                <a:gd name="T23" fmla="*/ 104 h 317"/>
                <a:gd name="T24" fmla="*/ 154 w 287"/>
                <a:gd name="T25" fmla="*/ 133 h 317"/>
                <a:gd name="T26" fmla="*/ 171 w 287"/>
                <a:gd name="T27" fmla="*/ 127 h 317"/>
                <a:gd name="T28" fmla="*/ 185 w 287"/>
                <a:gd name="T29" fmla="*/ 110 h 317"/>
                <a:gd name="T30" fmla="*/ 206 w 287"/>
                <a:gd name="T31" fmla="*/ 125 h 317"/>
                <a:gd name="T32" fmla="*/ 227 w 287"/>
                <a:gd name="T33" fmla="*/ 129 h 317"/>
                <a:gd name="T34" fmla="*/ 241 w 287"/>
                <a:gd name="T35" fmla="*/ 121 h 317"/>
                <a:gd name="T36" fmla="*/ 275 w 287"/>
                <a:gd name="T37" fmla="*/ 137 h 317"/>
                <a:gd name="T38" fmla="*/ 287 w 287"/>
                <a:gd name="T39" fmla="*/ 162 h 317"/>
                <a:gd name="T40" fmla="*/ 254 w 287"/>
                <a:gd name="T41" fmla="*/ 196 h 317"/>
                <a:gd name="T42" fmla="*/ 258 w 287"/>
                <a:gd name="T43" fmla="*/ 213 h 317"/>
                <a:gd name="T44" fmla="*/ 243 w 287"/>
                <a:gd name="T45" fmla="*/ 242 h 317"/>
                <a:gd name="T46" fmla="*/ 231 w 287"/>
                <a:gd name="T47" fmla="*/ 225 h 317"/>
                <a:gd name="T48" fmla="*/ 193 w 287"/>
                <a:gd name="T49" fmla="*/ 210 h 317"/>
                <a:gd name="T50" fmla="*/ 168 w 287"/>
                <a:gd name="T51" fmla="*/ 254 h 317"/>
                <a:gd name="T52" fmla="*/ 143 w 287"/>
                <a:gd name="T53" fmla="*/ 248 h 317"/>
                <a:gd name="T54" fmla="*/ 127 w 287"/>
                <a:gd name="T55" fmla="*/ 281 h 317"/>
                <a:gd name="T56" fmla="*/ 102 w 287"/>
                <a:gd name="T57" fmla="*/ 317 h 317"/>
                <a:gd name="T58" fmla="*/ 85 w 287"/>
                <a:gd name="T59" fmla="*/ 279 h 317"/>
                <a:gd name="T60" fmla="*/ 87 w 287"/>
                <a:gd name="T61" fmla="*/ 242 h 317"/>
                <a:gd name="T62" fmla="*/ 71 w 287"/>
                <a:gd name="T63" fmla="*/ 221 h 317"/>
                <a:gd name="T64" fmla="*/ 46 w 287"/>
                <a:gd name="T65" fmla="*/ 208 h 317"/>
                <a:gd name="T66" fmla="*/ 31 w 287"/>
                <a:gd name="T67" fmla="*/ 213 h 317"/>
                <a:gd name="T68" fmla="*/ 0 w 287"/>
                <a:gd name="T69" fmla="*/ 198 h 317"/>
                <a:gd name="T70" fmla="*/ 27 w 287"/>
                <a:gd name="T71" fmla="*/ 177 h 317"/>
                <a:gd name="T72" fmla="*/ 62 w 287"/>
                <a:gd name="T73" fmla="*/ 165 h 317"/>
                <a:gd name="T74" fmla="*/ 29 w 287"/>
                <a:gd name="T75" fmla="*/ 133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317">
                  <a:moveTo>
                    <a:pt x="29" y="133"/>
                  </a:moveTo>
                  <a:lnTo>
                    <a:pt x="39" y="121"/>
                  </a:lnTo>
                  <a:lnTo>
                    <a:pt x="56" y="117"/>
                  </a:lnTo>
                  <a:lnTo>
                    <a:pt x="62" y="121"/>
                  </a:lnTo>
                  <a:lnTo>
                    <a:pt x="73" y="115"/>
                  </a:lnTo>
                  <a:lnTo>
                    <a:pt x="93" y="115"/>
                  </a:lnTo>
                  <a:lnTo>
                    <a:pt x="96" y="79"/>
                  </a:lnTo>
                  <a:lnTo>
                    <a:pt x="106" y="67"/>
                  </a:lnTo>
                  <a:lnTo>
                    <a:pt x="106" y="56"/>
                  </a:lnTo>
                  <a:lnTo>
                    <a:pt x="116" y="48"/>
                  </a:lnTo>
                  <a:lnTo>
                    <a:pt x="100" y="33"/>
                  </a:lnTo>
                  <a:lnTo>
                    <a:pt x="110" y="25"/>
                  </a:lnTo>
                  <a:lnTo>
                    <a:pt x="123" y="33"/>
                  </a:lnTo>
                  <a:lnTo>
                    <a:pt x="156" y="0"/>
                  </a:lnTo>
                  <a:lnTo>
                    <a:pt x="175" y="17"/>
                  </a:lnTo>
                  <a:lnTo>
                    <a:pt x="173" y="27"/>
                  </a:lnTo>
                  <a:lnTo>
                    <a:pt x="181" y="33"/>
                  </a:lnTo>
                  <a:lnTo>
                    <a:pt x="173" y="46"/>
                  </a:lnTo>
                  <a:lnTo>
                    <a:pt x="171" y="62"/>
                  </a:lnTo>
                  <a:lnTo>
                    <a:pt x="158" y="62"/>
                  </a:lnTo>
                  <a:lnTo>
                    <a:pt x="154" y="75"/>
                  </a:lnTo>
                  <a:lnTo>
                    <a:pt x="148" y="85"/>
                  </a:lnTo>
                  <a:lnTo>
                    <a:pt x="146" y="96"/>
                  </a:lnTo>
                  <a:lnTo>
                    <a:pt x="156" y="104"/>
                  </a:lnTo>
                  <a:lnTo>
                    <a:pt x="156" y="125"/>
                  </a:lnTo>
                  <a:lnTo>
                    <a:pt x="154" y="133"/>
                  </a:lnTo>
                  <a:lnTo>
                    <a:pt x="160" y="137"/>
                  </a:lnTo>
                  <a:lnTo>
                    <a:pt x="171" y="127"/>
                  </a:lnTo>
                  <a:lnTo>
                    <a:pt x="173" y="115"/>
                  </a:lnTo>
                  <a:lnTo>
                    <a:pt x="185" y="110"/>
                  </a:lnTo>
                  <a:lnTo>
                    <a:pt x="200" y="121"/>
                  </a:lnTo>
                  <a:lnTo>
                    <a:pt x="206" y="125"/>
                  </a:lnTo>
                  <a:lnTo>
                    <a:pt x="218" y="115"/>
                  </a:lnTo>
                  <a:lnTo>
                    <a:pt x="227" y="129"/>
                  </a:lnTo>
                  <a:lnTo>
                    <a:pt x="235" y="129"/>
                  </a:lnTo>
                  <a:lnTo>
                    <a:pt x="241" y="121"/>
                  </a:lnTo>
                  <a:lnTo>
                    <a:pt x="252" y="121"/>
                  </a:lnTo>
                  <a:lnTo>
                    <a:pt x="275" y="137"/>
                  </a:lnTo>
                  <a:lnTo>
                    <a:pt x="287" y="148"/>
                  </a:lnTo>
                  <a:lnTo>
                    <a:pt x="287" y="162"/>
                  </a:lnTo>
                  <a:lnTo>
                    <a:pt x="262" y="183"/>
                  </a:lnTo>
                  <a:lnTo>
                    <a:pt x="254" y="196"/>
                  </a:lnTo>
                  <a:lnTo>
                    <a:pt x="258" y="204"/>
                  </a:lnTo>
                  <a:lnTo>
                    <a:pt x="258" y="213"/>
                  </a:lnTo>
                  <a:lnTo>
                    <a:pt x="256" y="229"/>
                  </a:lnTo>
                  <a:lnTo>
                    <a:pt x="243" y="242"/>
                  </a:lnTo>
                  <a:lnTo>
                    <a:pt x="227" y="238"/>
                  </a:lnTo>
                  <a:lnTo>
                    <a:pt x="231" y="225"/>
                  </a:lnTo>
                  <a:lnTo>
                    <a:pt x="210" y="221"/>
                  </a:lnTo>
                  <a:lnTo>
                    <a:pt x="193" y="210"/>
                  </a:lnTo>
                  <a:lnTo>
                    <a:pt x="175" y="233"/>
                  </a:lnTo>
                  <a:lnTo>
                    <a:pt x="168" y="254"/>
                  </a:lnTo>
                  <a:lnTo>
                    <a:pt x="156" y="256"/>
                  </a:lnTo>
                  <a:lnTo>
                    <a:pt x="143" y="248"/>
                  </a:lnTo>
                  <a:lnTo>
                    <a:pt x="129" y="256"/>
                  </a:lnTo>
                  <a:lnTo>
                    <a:pt x="127" y="281"/>
                  </a:lnTo>
                  <a:lnTo>
                    <a:pt x="112" y="306"/>
                  </a:lnTo>
                  <a:lnTo>
                    <a:pt x="102" y="317"/>
                  </a:lnTo>
                  <a:lnTo>
                    <a:pt x="91" y="302"/>
                  </a:lnTo>
                  <a:lnTo>
                    <a:pt x="85" y="279"/>
                  </a:lnTo>
                  <a:lnTo>
                    <a:pt x="85" y="265"/>
                  </a:lnTo>
                  <a:lnTo>
                    <a:pt x="87" y="242"/>
                  </a:lnTo>
                  <a:lnTo>
                    <a:pt x="73" y="238"/>
                  </a:lnTo>
                  <a:lnTo>
                    <a:pt x="71" y="221"/>
                  </a:lnTo>
                  <a:lnTo>
                    <a:pt x="58" y="221"/>
                  </a:lnTo>
                  <a:lnTo>
                    <a:pt x="46" y="208"/>
                  </a:lnTo>
                  <a:lnTo>
                    <a:pt x="37" y="219"/>
                  </a:lnTo>
                  <a:lnTo>
                    <a:pt x="31" y="213"/>
                  </a:lnTo>
                  <a:lnTo>
                    <a:pt x="16" y="219"/>
                  </a:lnTo>
                  <a:lnTo>
                    <a:pt x="0" y="198"/>
                  </a:lnTo>
                  <a:lnTo>
                    <a:pt x="18" y="177"/>
                  </a:lnTo>
                  <a:lnTo>
                    <a:pt x="27" y="177"/>
                  </a:lnTo>
                  <a:lnTo>
                    <a:pt x="43" y="181"/>
                  </a:lnTo>
                  <a:lnTo>
                    <a:pt x="62" y="165"/>
                  </a:lnTo>
                  <a:lnTo>
                    <a:pt x="29" y="131"/>
                  </a:lnTo>
                  <a:lnTo>
                    <a:pt x="29" y="13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95742BFF-270A-AF4B-A672-54E6E8491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7" y="3332"/>
              <a:ext cx="264" cy="175"/>
            </a:xfrm>
            <a:custGeom>
              <a:avLst/>
              <a:gdLst>
                <a:gd name="T0" fmla="*/ 12 w 264"/>
                <a:gd name="T1" fmla="*/ 113 h 175"/>
                <a:gd name="T2" fmla="*/ 12 w 264"/>
                <a:gd name="T3" fmla="*/ 100 h 175"/>
                <a:gd name="T4" fmla="*/ 0 w 264"/>
                <a:gd name="T5" fmla="*/ 88 h 175"/>
                <a:gd name="T6" fmla="*/ 2 w 264"/>
                <a:gd name="T7" fmla="*/ 73 h 175"/>
                <a:gd name="T8" fmla="*/ 12 w 264"/>
                <a:gd name="T9" fmla="*/ 65 h 175"/>
                <a:gd name="T10" fmla="*/ 20 w 264"/>
                <a:gd name="T11" fmla="*/ 65 h 175"/>
                <a:gd name="T12" fmla="*/ 29 w 264"/>
                <a:gd name="T13" fmla="*/ 57 h 175"/>
                <a:gd name="T14" fmla="*/ 43 w 264"/>
                <a:gd name="T15" fmla="*/ 54 h 175"/>
                <a:gd name="T16" fmla="*/ 56 w 264"/>
                <a:gd name="T17" fmla="*/ 50 h 175"/>
                <a:gd name="T18" fmla="*/ 72 w 264"/>
                <a:gd name="T19" fmla="*/ 48 h 175"/>
                <a:gd name="T20" fmla="*/ 83 w 264"/>
                <a:gd name="T21" fmla="*/ 38 h 175"/>
                <a:gd name="T22" fmla="*/ 87 w 264"/>
                <a:gd name="T23" fmla="*/ 23 h 175"/>
                <a:gd name="T24" fmla="*/ 95 w 264"/>
                <a:gd name="T25" fmla="*/ 15 h 175"/>
                <a:gd name="T26" fmla="*/ 106 w 264"/>
                <a:gd name="T27" fmla="*/ 25 h 175"/>
                <a:gd name="T28" fmla="*/ 122 w 264"/>
                <a:gd name="T29" fmla="*/ 25 h 175"/>
                <a:gd name="T30" fmla="*/ 122 w 264"/>
                <a:gd name="T31" fmla="*/ 13 h 175"/>
                <a:gd name="T32" fmla="*/ 150 w 264"/>
                <a:gd name="T33" fmla="*/ 13 h 175"/>
                <a:gd name="T34" fmla="*/ 158 w 264"/>
                <a:gd name="T35" fmla="*/ 17 h 175"/>
                <a:gd name="T36" fmla="*/ 162 w 264"/>
                <a:gd name="T37" fmla="*/ 9 h 175"/>
                <a:gd name="T38" fmla="*/ 172 w 264"/>
                <a:gd name="T39" fmla="*/ 11 h 175"/>
                <a:gd name="T40" fmla="*/ 187 w 264"/>
                <a:gd name="T41" fmla="*/ 0 h 175"/>
                <a:gd name="T42" fmla="*/ 197 w 264"/>
                <a:gd name="T43" fmla="*/ 2 h 175"/>
                <a:gd name="T44" fmla="*/ 208 w 264"/>
                <a:gd name="T45" fmla="*/ 19 h 175"/>
                <a:gd name="T46" fmla="*/ 227 w 264"/>
                <a:gd name="T47" fmla="*/ 19 h 175"/>
                <a:gd name="T48" fmla="*/ 231 w 264"/>
                <a:gd name="T49" fmla="*/ 25 h 175"/>
                <a:gd name="T50" fmla="*/ 231 w 264"/>
                <a:gd name="T51" fmla="*/ 23 h 175"/>
                <a:gd name="T52" fmla="*/ 264 w 264"/>
                <a:gd name="T53" fmla="*/ 57 h 175"/>
                <a:gd name="T54" fmla="*/ 245 w 264"/>
                <a:gd name="T55" fmla="*/ 73 h 175"/>
                <a:gd name="T56" fmla="*/ 229 w 264"/>
                <a:gd name="T57" fmla="*/ 69 h 175"/>
                <a:gd name="T58" fmla="*/ 220 w 264"/>
                <a:gd name="T59" fmla="*/ 69 h 175"/>
                <a:gd name="T60" fmla="*/ 202 w 264"/>
                <a:gd name="T61" fmla="*/ 90 h 175"/>
                <a:gd name="T62" fmla="*/ 181 w 264"/>
                <a:gd name="T63" fmla="*/ 77 h 175"/>
                <a:gd name="T64" fmla="*/ 175 w 264"/>
                <a:gd name="T65" fmla="*/ 88 h 175"/>
                <a:gd name="T66" fmla="*/ 156 w 264"/>
                <a:gd name="T67" fmla="*/ 88 h 175"/>
                <a:gd name="T68" fmla="*/ 158 w 264"/>
                <a:gd name="T69" fmla="*/ 100 h 175"/>
                <a:gd name="T70" fmla="*/ 147 w 264"/>
                <a:gd name="T71" fmla="*/ 111 h 175"/>
                <a:gd name="T72" fmla="*/ 156 w 264"/>
                <a:gd name="T73" fmla="*/ 123 h 175"/>
                <a:gd name="T74" fmla="*/ 135 w 264"/>
                <a:gd name="T75" fmla="*/ 138 h 175"/>
                <a:gd name="T76" fmla="*/ 135 w 264"/>
                <a:gd name="T77" fmla="*/ 155 h 175"/>
                <a:gd name="T78" fmla="*/ 112 w 264"/>
                <a:gd name="T79" fmla="*/ 173 h 175"/>
                <a:gd name="T80" fmla="*/ 118 w 264"/>
                <a:gd name="T81" fmla="*/ 175 h 175"/>
                <a:gd name="T82" fmla="*/ 108 w 264"/>
                <a:gd name="T83" fmla="*/ 171 h 175"/>
                <a:gd name="T84" fmla="*/ 108 w 264"/>
                <a:gd name="T85" fmla="*/ 159 h 175"/>
                <a:gd name="T86" fmla="*/ 95 w 264"/>
                <a:gd name="T87" fmla="*/ 157 h 175"/>
                <a:gd name="T88" fmla="*/ 91 w 264"/>
                <a:gd name="T89" fmla="*/ 165 h 175"/>
                <a:gd name="T90" fmla="*/ 79 w 264"/>
                <a:gd name="T91" fmla="*/ 163 h 175"/>
                <a:gd name="T92" fmla="*/ 68 w 264"/>
                <a:gd name="T93" fmla="*/ 169 h 175"/>
                <a:gd name="T94" fmla="*/ 56 w 264"/>
                <a:gd name="T95" fmla="*/ 169 h 175"/>
                <a:gd name="T96" fmla="*/ 56 w 264"/>
                <a:gd name="T97" fmla="*/ 161 h 175"/>
                <a:gd name="T98" fmla="*/ 45 w 264"/>
                <a:gd name="T99" fmla="*/ 150 h 175"/>
                <a:gd name="T100" fmla="*/ 45 w 264"/>
                <a:gd name="T101" fmla="*/ 136 h 175"/>
                <a:gd name="T102" fmla="*/ 35 w 264"/>
                <a:gd name="T103" fmla="*/ 127 h 175"/>
                <a:gd name="T104" fmla="*/ 35 w 264"/>
                <a:gd name="T105" fmla="*/ 117 h 175"/>
                <a:gd name="T106" fmla="*/ 20 w 264"/>
                <a:gd name="T107" fmla="*/ 117 h 175"/>
                <a:gd name="T108" fmla="*/ 12 w 264"/>
                <a:gd name="T109" fmla="*/ 1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" h="175">
                  <a:moveTo>
                    <a:pt x="12" y="113"/>
                  </a:moveTo>
                  <a:lnTo>
                    <a:pt x="12" y="100"/>
                  </a:lnTo>
                  <a:lnTo>
                    <a:pt x="0" y="88"/>
                  </a:lnTo>
                  <a:lnTo>
                    <a:pt x="2" y="73"/>
                  </a:lnTo>
                  <a:lnTo>
                    <a:pt x="12" y="65"/>
                  </a:lnTo>
                  <a:lnTo>
                    <a:pt x="20" y="65"/>
                  </a:lnTo>
                  <a:lnTo>
                    <a:pt x="29" y="57"/>
                  </a:lnTo>
                  <a:lnTo>
                    <a:pt x="43" y="54"/>
                  </a:lnTo>
                  <a:lnTo>
                    <a:pt x="56" y="50"/>
                  </a:lnTo>
                  <a:lnTo>
                    <a:pt x="72" y="48"/>
                  </a:lnTo>
                  <a:lnTo>
                    <a:pt x="83" y="38"/>
                  </a:lnTo>
                  <a:lnTo>
                    <a:pt x="87" y="23"/>
                  </a:lnTo>
                  <a:lnTo>
                    <a:pt x="95" y="15"/>
                  </a:lnTo>
                  <a:lnTo>
                    <a:pt x="106" y="25"/>
                  </a:lnTo>
                  <a:lnTo>
                    <a:pt x="122" y="25"/>
                  </a:lnTo>
                  <a:lnTo>
                    <a:pt x="122" y="13"/>
                  </a:lnTo>
                  <a:lnTo>
                    <a:pt x="150" y="13"/>
                  </a:lnTo>
                  <a:lnTo>
                    <a:pt x="158" y="17"/>
                  </a:lnTo>
                  <a:lnTo>
                    <a:pt x="162" y="9"/>
                  </a:lnTo>
                  <a:lnTo>
                    <a:pt x="172" y="11"/>
                  </a:lnTo>
                  <a:lnTo>
                    <a:pt x="187" y="0"/>
                  </a:lnTo>
                  <a:lnTo>
                    <a:pt x="197" y="2"/>
                  </a:lnTo>
                  <a:lnTo>
                    <a:pt x="208" y="19"/>
                  </a:lnTo>
                  <a:lnTo>
                    <a:pt x="227" y="19"/>
                  </a:lnTo>
                  <a:lnTo>
                    <a:pt x="231" y="25"/>
                  </a:lnTo>
                  <a:lnTo>
                    <a:pt x="231" y="23"/>
                  </a:lnTo>
                  <a:lnTo>
                    <a:pt x="264" y="57"/>
                  </a:lnTo>
                  <a:lnTo>
                    <a:pt x="245" y="73"/>
                  </a:lnTo>
                  <a:lnTo>
                    <a:pt x="229" y="69"/>
                  </a:lnTo>
                  <a:lnTo>
                    <a:pt x="220" y="69"/>
                  </a:lnTo>
                  <a:lnTo>
                    <a:pt x="202" y="90"/>
                  </a:lnTo>
                  <a:lnTo>
                    <a:pt x="181" y="77"/>
                  </a:lnTo>
                  <a:lnTo>
                    <a:pt x="175" y="88"/>
                  </a:lnTo>
                  <a:lnTo>
                    <a:pt x="156" y="88"/>
                  </a:lnTo>
                  <a:lnTo>
                    <a:pt x="158" y="100"/>
                  </a:lnTo>
                  <a:lnTo>
                    <a:pt x="147" y="111"/>
                  </a:lnTo>
                  <a:lnTo>
                    <a:pt x="156" y="123"/>
                  </a:lnTo>
                  <a:lnTo>
                    <a:pt x="135" y="138"/>
                  </a:lnTo>
                  <a:lnTo>
                    <a:pt x="135" y="155"/>
                  </a:lnTo>
                  <a:lnTo>
                    <a:pt x="112" y="173"/>
                  </a:lnTo>
                  <a:lnTo>
                    <a:pt x="118" y="175"/>
                  </a:lnTo>
                  <a:lnTo>
                    <a:pt x="108" y="171"/>
                  </a:lnTo>
                  <a:lnTo>
                    <a:pt x="108" y="159"/>
                  </a:lnTo>
                  <a:lnTo>
                    <a:pt x="95" y="157"/>
                  </a:lnTo>
                  <a:lnTo>
                    <a:pt x="91" y="165"/>
                  </a:lnTo>
                  <a:lnTo>
                    <a:pt x="79" y="163"/>
                  </a:lnTo>
                  <a:lnTo>
                    <a:pt x="68" y="169"/>
                  </a:lnTo>
                  <a:lnTo>
                    <a:pt x="56" y="169"/>
                  </a:lnTo>
                  <a:lnTo>
                    <a:pt x="56" y="161"/>
                  </a:lnTo>
                  <a:lnTo>
                    <a:pt x="45" y="150"/>
                  </a:lnTo>
                  <a:lnTo>
                    <a:pt x="45" y="136"/>
                  </a:lnTo>
                  <a:lnTo>
                    <a:pt x="35" y="127"/>
                  </a:lnTo>
                  <a:lnTo>
                    <a:pt x="35" y="117"/>
                  </a:lnTo>
                  <a:lnTo>
                    <a:pt x="20" y="117"/>
                  </a:lnTo>
                  <a:lnTo>
                    <a:pt x="12" y="11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410BCFE9-8FF4-1F4E-809A-BC0A20A4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8" y="3478"/>
              <a:ext cx="148" cy="156"/>
            </a:xfrm>
            <a:custGeom>
              <a:avLst/>
              <a:gdLst>
                <a:gd name="T0" fmla="*/ 0 w 71"/>
                <a:gd name="T1" fmla="*/ 37 h 75"/>
                <a:gd name="T2" fmla="*/ 0 w 71"/>
                <a:gd name="T3" fmla="*/ 36 h 75"/>
                <a:gd name="T4" fmla="*/ 8 w 71"/>
                <a:gd name="T5" fmla="*/ 37 h 75"/>
                <a:gd name="T6" fmla="*/ 8 w 71"/>
                <a:gd name="T7" fmla="*/ 27 h 75"/>
                <a:gd name="T8" fmla="*/ 5 w 71"/>
                <a:gd name="T9" fmla="*/ 22 h 75"/>
                <a:gd name="T10" fmla="*/ 7 w 71"/>
                <a:gd name="T11" fmla="*/ 12 h 75"/>
                <a:gd name="T12" fmla="*/ 6 w 71"/>
                <a:gd name="T13" fmla="*/ 6 h 75"/>
                <a:gd name="T14" fmla="*/ 12 w 71"/>
                <a:gd name="T15" fmla="*/ 0 h 75"/>
                <a:gd name="T16" fmla="*/ 16 w 71"/>
                <a:gd name="T17" fmla="*/ 0 h 75"/>
                <a:gd name="T18" fmla="*/ 18 w 71"/>
                <a:gd name="T19" fmla="*/ 5 h 75"/>
                <a:gd name="T20" fmla="*/ 22 w 71"/>
                <a:gd name="T21" fmla="*/ 5 h 75"/>
                <a:gd name="T22" fmla="*/ 27 w 71"/>
                <a:gd name="T23" fmla="*/ 9 h 75"/>
                <a:gd name="T24" fmla="*/ 34 w 71"/>
                <a:gd name="T25" fmla="*/ 10 h 75"/>
                <a:gd name="T26" fmla="*/ 39 w 71"/>
                <a:gd name="T27" fmla="*/ 14 h 75"/>
                <a:gd name="T28" fmla="*/ 39 w 71"/>
                <a:gd name="T29" fmla="*/ 22 h 75"/>
                <a:gd name="T30" fmla="*/ 45 w 71"/>
                <a:gd name="T31" fmla="*/ 28 h 75"/>
                <a:gd name="T32" fmla="*/ 49 w 71"/>
                <a:gd name="T33" fmla="*/ 27 h 75"/>
                <a:gd name="T34" fmla="*/ 56 w 71"/>
                <a:gd name="T35" fmla="*/ 28 h 75"/>
                <a:gd name="T36" fmla="*/ 62 w 71"/>
                <a:gd name="T37" fmla="*/ 34 h 75"/>
                <a:gd name="T38" fmla="*/ 69 w 71"/>
                <a:gd name="T39" fmla="*/ 36 h 75"/>
                <a:gd name="T40" fmla="*/ 71 w 71"/>
                <a:gd name="T41" fmla="*/ 43 h 75"/>
                <a:gd name="T42" fmla="*/ 69 w 71"/>
                <a:gd name="T43" fmla="*/ 49 h 75"/>
                <a:gd name="T44" fmla="*/ 67 w 71"/>
                <a:gd name="T45" fmla="*/ 55 h 75"/>
                <a:gd name="T46" fmla="*/ 71 w 71"/>
                <a:gd name="T47" fmla="*/ 58 h 75"/>
                <a:gd name="T48" fmla="*/ 68 w 71"/>
                <a:gd name="T49" fmla="*/ 64 h 75"/>
                <a:gd name="T50" fmla="*/ 59 w 71"/>
                <a:gd name="T51" fmla="*/ 75 h 75"/>
                <a:gd name="T52" fmla="*/ 55 w 71"/>
                <a:gd name="T53" fmla="*/ 71 h 75"/>
                <a:gd name="T54" fmla="*/ 52 w 71"/>
                <a:gd name="T55" fmla="*/ 72 h 75"/>
                <a:gd name="T56" fmla="*/ 46 w 71"/>
                <a:gd name="T57" fmla="*/ 73 h 75"/>
                <a:gd name="T58" fmla="*/ 28 w 71"/>
                <a:gd name="T59" fmla="*/ 62 h 75"/>
                <a:gd name="T60" fmla="*/ 24 w 71"/>
                <a:gd name="T61" fmla="*/ 56 h 75"/>
                <a:gd name="T62" fmla="*/ 17 w 71"/>
                <a:gd name="T63" fmla="*/ 56 h 75"/>
                <a:gd name="T64" fmla="*/ 6 w 71"/>
                <a:gd name="T65" fmla="*/ 49 h 75"/>
                <a:gd name="T66" fmla="*/ 6 w 71"/>
                <a:gd name="T67" fmla="*/ 44 h 75"/>
                <a:gd name="T68" fmla="*/ 3 w 71"/>
                <a:gd name="T69" fmla="*/ 42 h 75"/>
                <a:gd name="T70" fmla="*/ 0 w 71"/>
                <a:gd name="T71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6"/>
                    <a:pt x="71" y="42"/>
                    <a:pt x="71" y="43"/>
                  </a:cubicBezTo>
                  <a:cubicBezTo>
                    <a:pt x="71" y="43"/>
                    <a:pt x="69" y="49"/>
                    <a:pt x="69" y="49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3" y="42"/>
                    <a:pt x="3" y="42"/>
                    <a:pt x="3" y="42"/>
                  </a:cubicBezTo>
                  <a:lnTo>
                    <a:pt x="0" y="3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F30DB65B-E975-6F47-AB2A-D7701111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" y="3662"/>
              <a:ext cx="352" cy="341"/>
            </a:xfrm>
            <a:custGeom>
              <a:avLst/>
              <a:gdLst>
                <a:gd name="T0" fmla="*/ 150 w 169"/>
                <a:gd name="T1" fmla="*/ 121 h 164"/>
                <a:gd name="T2" fmla="*/ 165 w 169"/>
                <a:gd name="T3" fmla="*/ 144 h 164"/>
                <a:gd name="T4" fmla="*/ 154 w 169"/>
                <a:gd name="T5" fmla="*/ 163 h 164"/>
                <a:gd name="T6" fmla="*/ 135 w 169"/>
                <a:gd name="T7" fmla="*/ 151 h 164"/>
                <a:gd name="T8" fmla="*/ 117 w 169"/>
                <a:gd name="T9" fmla="*/ 145 h 164"/>
                <a:gd name="T10" fmla="*/ 108 w 169"/>
                <a:gd name="T11" fmla="*/ 130 h 164"/>
                <a:gd name="T12" fmla="*/ 92 w 169"/>
                <a:gd name="T13" fmla="*/ 132 h 164"/>
                <a:gd name="T14" fmla="*/ 74 w 169"/>
                <a:gd name="T15" fmla="*/ 120 h 164"/>
                <a:gd name="T16" fmla="*/ 53 w 169"/>
                <a:gd name="T17" fmla="*/ 108 h 164"/>
                <a:gd name="T18" fmla="*/ 40 w 169"/>
                <a:gd name="T19" fmla="*/ 110 h 164"/>
                <a:gd name="T20" fmla="*/ 38 w 169"/>
                <a:gd name="T21" fmla="*/ 86 h 164"/>
                <a:gd name="T22" fmla="*/ 24 w 169"/>
                <a:gd name="T23" fmla="*/ 66 h 164"/>
                <a:gd name="T24" fmla="*/ 7 w 169"/>
                <a:gd name="T25" fmla="*/ 61 h 164"/>
                <a:gd name="T26" fmla="*/ 0 w 169"/>
                <a:gd name="T27" fmla="*/ 50 h 164"/>
                <a:gd name="T28" fmla="*/ 0 w 169"/>
                <a:gd name="T29" fmla="*/ 46 h 164"/>
                <a:gd name="T30" fmla="*/ 14 w 169"/>
                <a:gd name="T31" fmla="*/ 46 h 164"/>
                <a:gd name="T32" fmla="*/ 27 w 169"/>
                <a:gd name="T33" fmla="*/ 36 h 164"/>
                <a:gd name="T34" fmla="*/ 37 w 169"/>
                <a:gd name="T35" fmla="*/ 31 h 164"/>
                <a:gd name="T36" fmla="*/ 55 w 169"/>
                <a:gd name="T37" fmla="*/ 11 h 164"/>
                <a:gd name="T38" fmla="*/ 59 w 169"/>
                <a:gd name="T39" fmla="*/ 0 h 164"/>
                <a:gd name="T40" fmla="*/ 69 w 169"/>
                <a:gd name="T41" fmla="*/ 5 h 164"/>
                <a:gd name="T42" fmla="*/ 71 w 169"/>
                <a:gd name="T43" fmla="*/ 14 h 164"/>
                <a:gd name="T44" fmla="*/ 75 w 169"/>
                <a:gd name="T45" fmla="*/ 29 h 164"/>
                <a:gd name="T46" fmla="*/ 72 w 169"/>
                <a:gd name="T47" fmla="*/ 36 h 164"/>
                <a:gd name="T48" fmla="*/ 84 w 169"/>
                <a:gd name="T49" fmla="*/ 51 h 164"/>
                <a:gd name="T50" fmla="*/ 86 w 169"/>
                <a:gd name="T51" fmla="*/ 66 h 164"/>
                <a:gd name="T52" fmla="*/ 83 w 169"/>
                <a:gd name="T53" fmla="*/ 77 h 164"/>
                <a:gd name="T54" fmla="*/ 92 w 169"/>
                <a:gd name="T55" fmla="*/ 78 h 164"/>
                <a:gd name="T56" fmla="*/ 98 w 169"/>
                <a:gd name="T57" fmla="*/ 84 h 164"/>
                <a:gd name="T58" fmla="*/ 90 w 169"/>
                <a:gd name="T59" fmla="*/ 91 h 164"/>
                <a:gd name="T60" fmla="*/ 92 w 169"/>
                <a:gd name="T61" fmla="*/ 98 h 164"/>
                <a:gd name="T62" fmla="*/ 94 w 169"/>
                <a:gd name="T63" fmla="*/ 106 h 164"/>
                <a:gd name="T64" fmla="*/ 104 w 169"/>
                <a:gd name="T65" fmla="*/ 112 h 164"/>
                <a:gd name="T66" fmla="*/ 119 w 169"/>
                <a:gd name="T67" fmla="*/ 116 h 164"/>
                <a:gd name="T68" fmla="*/ 130 w 169"/>
                <a:gd name="T69" fmla="*/ 104 h 164"/>
                <a:gd name="T70" fmla="*/ 139 w 169"/>
                <a:gd name="T71" fmla="*/ 107 h 164"/>
                <a:gd name="T72" fmla="*/ 152 w 169"/>
                <a:gd name="T73" fmla="*/ 107 h 164"/>
                <a:gd name="T74" fmla="*/ 151 w 169"/>
                <a:gd name="T75" fmla="*/ 117 h 164"/>
                <a:gd name="T76" fmla="*/ 151 w 169"/>
                <a:gd name="T77" fmla="*/ 12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64">
                  <a:moveTo>
                    <a:pt x="151" y="121"/>
                  </a:moveTo>
                  <a:cubicBezTo>
                    <a:pt x="151" y="121"/>
                    <a:pt x="151" y="121"/>
                    <a:pt x="150" y="121"/>
                  </a:cubicBezTo>
                  <a:cubicBezTo>
                    <a:pt x="147" y="123"/>
                    <a:pt x="155" y="130"/>
                    <a:pt x="157" y="134"/>
                  </a:cubicBezTo>
                  <a:cubicBezTo>
                    <a:pt x="159" y="137"/>
                    <a:pt x="161" y="140"/>
                    <a:pt x="165" y="144"/>
                  </a:cubicBezTo>
                  <a:cubicBezTo>
                    <a:pt x="169" y="148"/>
                    <a:pt x="167" y="151"/>
                    <a:pt x="164" y="155"/>
                  </a:cubicBezTo>
                  <a:cubicBezTo>
                    <a:pt x="162" y="160"/>
                    <a:pt x="161" y="164"/>
                    <a:pt x="154" y="163"/>
                  </a:cubicBezTo>
                  <a:cubicBezTo>
                    <a:pt x="147" y="162"/>
                    <a:pt x="139" y="159"/>
                    <a:pt x="139" y="156"/>
                  </a:cubicBezTo>
                  <a:cubicBezTo>
                    <a:pt x="139" y="154"/>
                    <a:pt x="137" y="151"/>
                    <a:pt x="135" y="151"/>
                  </a:cubicBezTo>
                  <a:cubicBezTo>
                    <a:pt x="134" y="151"/>
                    <a:pt x="132" y="155"/>
                    <a:pt x="129" y="155"/>
                  </a:cubicBezTo>
                  <a:cubicBezTo>
                    <a:pt x="127" y="155"/>
                    <a:pt x="119" y="148"/>
                    <a:pt x="117" y="145"/>
                  </a:cubicBezTo>
                  <a:cubicBezTo>
                    <a:pt x="115" y="142"/>
                    <a:pt x="113" y="141"/>
                    <a:pt x="115" y="136"/>
                  </a:cubicBezTo>
                  <a:cubicBezTo>
                    <a:pt x="117" y="132"/>
                    <a:pt x="111" y="134"/>
                    <a:pt x="108" y="130"/>
                  </a:cubicBezTo>
                  <a:cubicBezTo>
                    <a:pt x="105" y="127"/>
                    <a:pt x="103" y="127"/>
                    <a:pt x="102" y="129"/>
                  </a:cubicBezTo>
                  <a:cubicBezTo>
                    <a:pt x="101" y="132"/>
                    <a:pt x="92" y="135"/>
                    <a:pt x="92" y="132"/>
                  </a:cubicBezTo>
                  <a:cubicBezTo>
                    <a:pt x="91" y="129"/>
                    <a:pt x="90" y="124"/>
                    <a:pt x="88" y="121"/>
                  </a:cubicBezTo>
                  <a:cubicBezTo>
                    <a:pt x="85" y="117"/>
                    <a:pt x="79" y="116"/>
                    <a:pt x="74" y="120"/>
                  </a:cubicBezTo>
                  <a:cubicBezTo>
                    <a:pt x="69" y="123"/>
                    <a:pt x="60" y="126"/>
                    <a:pt x="60" y="123"/>
                  </a:cubicBezTo>
                  <a:cubicBezTo>
                    <a:pt x="59" y="119"/>
                    <a:pt x="53" y="112"/>
                    <a:pt x="53" y="108"/>
                  </a:cubicBezTo>
                  <a:cubicBezTo>
                    <a:pt x="52" y="104"/>
                    <a:pt x="47" y="104"/>
                    <a:pt x="46" y="109"/>
                  </a:cubicBezTo>
                  <a:cubicBezTo>
                    <a:pt x="46" y="114"/>
                    <a:pt x="38" y="116"/>
                    <a:pt x="40" y="110"/>
                  </a:cubicBezTo>
                  <a:cubicBezTo>
                    <a:pt x="42" y="104"/>
                    <a:pt x="43" y="102"/>
                    <a:pt x="42" y="100"/>
                  </a:cubicBezTo>
                  <a:cubicBezTo>
                    <a:pt x="41" y="97"/>
                    <a:pt x="39" y="91"/>
                    <a:pt x="38" y="86"/>
                  </a:cubicBezTo>
                  <a:cubicBezTo>
                    <a:pt x="38" y="80"/>
                    <a:pt x="35" y="80"/>
                    <a:pt x="28" y="76"/>
                  </a:cubicBezTo>
                  <a:cubicBezTo>
                    <a:pt x="20" y="71"/>
                    <a:pt x="24" y="70"/>
                    <a:pt x="24" y="66"/>
                  </a:cubicBezTo>
                  <a:cubicBezTo>
                    <a:pt x="24" y="62"/>
                    <a:pt x="19" y="61"/>
                    <a:pt x="15" y="62"/>
                  </a:cubicBezTo>
                  <a:cubicBezTo>
                    <a:pt x="12" y="63"/>
                    <a:pt x="7" y="64"/>
                    <a:pt x="7" y="61"/>
                  </a:cubicBezTo>
                  <a:cubicBezTo>
                    <a:pt x="6" y="59"/>
                    <a:pt x="7" y="57"/>
                    <a:pt x="3" y="52"/>
                  </a:cubicBezTo>
                  <a:cubicBezTo>
                    <a:pt x="2" y="51"/>
                    <a:pt x="1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1"/>
                    <a:pt x="97" y="92"/>
                    <a:pt x="96" y="93"/>
                  </a:cubicBezTo>
                  <a:cubicBezTo>
                    <a:pt x="96" y="94"/>
                    <a:pt x="92" y="98"/>
                    <a:pt x="92" y="98"/>
                  </a:cubicBezTo>
                  <a:cubicBezTo>
                    <a:pt x="92" y="104"/>
                    <a:pt x="92" y="104"/>
                    <a:pt x="92" y="104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30" y="104"/>
                    <a:pt x="130" y="104"/>
                    <a:pt x="130" y="10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39" y="107"/>
                    <a:pt x="139" y="107"/>
                    <a:pt x="139" y="107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54" y="111"/>
                    <a:pt x="154" y="111"/>
                    <a:pt x="154" y="111"/>
                  </a:cubicBezTo>
                  <a:cubicBezTo>
                    <a:pt x="151" y="117"/>
                    <a:pt x="151" y="117"/>
                    <a:pt x="151" y="117"/>
                  </a:cubicBezTo>
                  <a:cubicBezTo>
                    <a:pt x="148" y="119"/>
                    <a:pt x="148" y="119"/>
                    <a:pt x="148" y="119"/>
                  </a:cubicBezTo>
                  <a:lnTo>
                    <a:pt x="151" y="12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7495D9BC-AE88-D646-B4C3-B137633B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3555"/>
              <a:ext cx="269" cy="271"/>
            </a:xfrm>
            <a:custGeom>
              <a:avLst/>
              <a:gdLst>
                <a:gd name="T0" fmla="*/ 129 w 129"/>
                <a:gd name="T1" fmla="*/ 101 h 130"/>
                <a:gd name="T2" fmla="*/ 119 w 129"/>
                <a:gd name="T3" fmla="*/ 105 h 130"/>
                <a:gd name="T4" fmla="*/ 102 w 129"/>
                <a:gd name="T5" fmla="*/ 105 h 130"/>
                <a:gd name="T6" fmla="*/ 95 w 129"/>
                <a:gd name="T7" fmla="*/ 105 h 130"/>
                <a:gd name="T8" fmla="*/ 83 w 129"/>
                <a:gd name="T9" fmla="*/ 107 h 130"/>
                <a:gd name="T10" fmla="*/ 73 w 129"/>
                <a:gd name="T11" fmla="*/ 121 h 130"/>
                <a:gd name="T12" fmla="*/ 58 w 129"/>
                <a:gd name="T13" fmla="*/ 119 h 130"/>
                <a:gd name="T14" fmla="*/ 58 w 129"/>
                <a:gd name="T15" fmla="*/ 100 h 130"/>
                <a:gd name="T16" fmla="*/ 50 w 129"/>
                <a:gd name="T17" fmla="*/ 102 h 130"/>
                <a:gd name="T18" fmla="*/ 49 w 129"/>
                <a:gd name="T19" fmla="*/ 92 h 130"/>
                <a:gd name="T20" fmla="*/ 46 w 129"/>
                <a:gd name="T21" fmla="*/ 89 h 130"/>
                <a:gd name="T22" fmla="*/ 45 w 129"/>
                <a:gd name="T23" fmla="*/ 84 h 130"/>
                <a:gd name="T24" fmla="*/ 40 w 129"/>
                <a:gd name="T25" fmla="*/ 83 h 130"/>
                <a:gd name="T26" fmla="*/ 37 w 129"/>
                <a:gd name="T27" fmla="*/ 81 h 130"/>
                <a:gd name="T28" fmla="*/ 37 w 129"/>
                <a:gd name="T29" fmla="*/ 75 h 130"/>
                <a:gd name="T30" fmla="*/ 32 w 129"/>
                <a:gd name="T31" fmla="*/ 73 h 130"/>
                <a:gd name="T32" fmla="*/ 28 w 129"/>
                <a:gd name="T33" fmla="*/ 75 h 130"/>
                <a:gd name="T34" fmla="*/ 24 w 129"/>
                <a:gd name="T35" fmla="*/ 70 h 130"/>
                <a:gd name="T36" fmla="*/ 29 w 129"/>
                <a:gd name="T37" fmla="*/ 64 h 130"/>
                <a:gd name="T38" fmla="*/ 30 w 129"/>
                <a:gd name="T39" fmla="*/ 56 h 130"/>
                <a:gd name="T40" fmla="*/ 19 w 129"/>
                <a:gd name="T41" fmla="*/ 46 h 130"/>
                <a:gd name="T42" fmla="*/ 15 w 129"/>
                <a:gd name="T43" fmla="*/ 48 h 130"/>
                <a:gd name="T44" fmla="*/ 14 w 129"/>
                <a:gd name="T45" fmla="*/ 44 h 130"/>
                <a:gd name="T46" fmla="*/ 8 w 129"/>
                <a:gd name="T47" fmla="*/ 41 h 130"/>
                <a:gd name="T48" fmla="*/ 2 w 129"/>
                <a:gd name="T49" fmla="*/ 40 h 130"/>
                <a:gd name="T50" fmla="*/ 0 w 129"/>
                <a:gd name="T51" fmla="*/ 26 h 130"/>
                <a:gd name="T52" fmla="*/ 0 w 129"/>
                <a:gd name="T53" fmla="*/ 26 h 130"/>
                <a:gd name="T54" fmla="*/ 3 w 129"/>
                <a:gd name="T55" fmla="*/ 23 h 130"/>
                <a:gd name="T56" fmla="*/ 0 w 129"/>
                <a:gd name="T57" fmla="*/ 17 h 130"/>
                <a:gd name="T58" fmla="*/ 7 w 129"/>
                <a:gd name="T59" fmla="*/ 15 h 130"/>
                <a:gd name="T60" fmla="*/ 22 w 129"/>
                <a:gd name="T61" fmla="*/ 4 h 130"/>
                <a:gd name="T62" fmla="*/ 24 w 129"/>
                <a:gd name="T63" fmla="*/ 0 h 130"/>
                <a:gd name="T64" fmla="*/ 27 w 129"/>
                <a:gd name="T65" fmla="*/ 5 h 130"/>
                <a:gd name="T66" fmla="*/ 30 w 129"/>
                <a:gd name="T67" fmla="*/ 7 h 130"/>
                <a:gd name="T68" fmla="*/ 30 w 129"/>
                <a:gd name="T69" fmla="*/ 12 h 130"/>
                <a:gd name="T70" fmla="*/ 41 w 129"/>
                <a:gd name="T71" fmla="*/ 19 h 130"/>
                <a:gd name="T72" fmla="*/ 48 w 129"/>
                <a:gd name="T73" fmla="*/ 19 h 130"/>
                <a:gd name="T74" fmla="*/ 52 w 129"/>
                <a:gd name="T75" fmla="*/ 25 h 130"/>
                <a:gd name="T76" fmla="*/ 70 w 129"/>
                <a:gd name="T77" fmla="*/ 36 h 130"/>
                <a:gd name="T78" fmla="*/ 76 w 129"/>
                <a:gd name="T79" fmla="*/ 35 h 130"/>
                <a:gd name="T80" fmla="*/ 79 w 129"/>
                <a:gd name="T81" fmla="*/ 34 h 130"/>
                <a:gd name="T82" fmla="*/ 83 w 129"/>
                <a:gd name="T83" fmla="*/ 38 h 130"/>
                <a:gd name="T84" fmla="*/ 90 w 129"/>
                <a:gd name="T85" fmla="*/ 49 h 130"/>
                <a:gd name="T86" fmla="*/ 102 w 129"/>
                <a:gd name="T87" fmla="*/ 49 h 130"/>
                <a:gd name="T88" fmla="*/ 108 w 129"/>
                <a:gd name="T89" fmla="*/ 56 h 130"/>
                <a:gd name="T90" fmla="*/ 110 w 129"/>
                <a:gd name="T91" fmla="*/ 65 h 130"/>
                <a:gd name="T92" fmla="*/ 115 w 129"/>
                <a:gd name="T93" fmla="*/ 67 h 130"/>
                <a:gd name="T94" fmla="*/ 119 w 129"/>
                <a:gd name="T95" fmla="*/ 76 h 130"/>
                <a:gd name="T96" fmla="*/ 124 w 129"/>
                <a:gd name="T97" fmla="*/ 82 h 130"/>
                <a:gd name="T98" fmla="*/ 123 w 129"/>
                <a:gd name="T99" fmla="*/ 87 h 130"/>
                <a:gd name="T100" fmla="*/ 129 w 129"/>
                <a:gd name="T101" fmla="*/ 97 h 130"/>
                <a:gd name="T102" fmla="*/ 129 w 129"/>
                <a:gd name="T103" fmla="*/ 10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130">
                  <a:moveTo>
                    <a:pt x="129" y="101"/>
                  </a:moveTo>
                  <a:cubicBezTo>
                    <a:pt x="126" y="100"/>
                    <a:pt x="122" y="103"/>
                    <a:pt x="119" y="105"/>
                  </a:cubicBezTo>
                  <a:cubicBezTo>
                    <a:pt x="114" y="107"/>
                    <a:pt x="103" y="107"/>
                    <a:pt x="102" y="105"/>
                  </a:cubicBezTo>
                  <a:cubicBezTo>
                    <a:pt x="101" y="103"/>
                    <a:pt x="97" y="101"/>
                    <a:pt x="95" y="105"/>
                  </a:cubicBezTo>
                  <a:cubicBezTo>
                    <a:pt x="93" y="110"/>
                    <a:pt x="90" y="108"/>
                    <a:pt x="83" y="107"/>
                  </a:cubicBezTo>
                  <a:cubicBezTo>
                    <a:pt x="76" y="105"/>
                    <a:pt x="74" y="112"/>
                    <a:pt x="73" y="121"/>
                  </a:cubicBezTo>
                  <a:cubicBezTo>
                    <a:pt x="71" y="130"/>
                    <a:pt x="58" y="123"/>
                    <a:pt x="58" y="119"/>
                  </a:cubicBezTo>
                  <a:cubicBezTo>
                    <a:pt x="59" y="115"/>
                    <a:pt x="59" y="106"/>
                    <a:pt x="58" y="100"/>
                  </a:cubicBezTo>
                  <a:cubicBezTo>
                    <a:pt x="57" y="96"/>
                    <a:pt x="54" y="99"/>
                    <a:pt x="50" y="10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1" y="43"/>
                    <a:pt x="8" y="41"/>
                  </a:cubicBezTo>
                  <a:cubicBezTo>
                    <a:pt x="6" y="39"/>
                    <a:pt x="2" y="40"/>
                    <a:pt x="2" y="4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10" y="65"/>
                    <a:pt x="110" y="65"/>
                    <a:pt x="110" y="65"/>
                  </a:cubicBezTo>
                  <a:cubicBezTo>
                    <a:pt x="115" y="67"/>
                    <a:pt x="115" y="67"/>
                    <a:pt x="115" y="67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3" y="87"/>
                    <a:pt x="123" y="87"/>
                    <a:pt x="123" y="87"/>
                  </a:cubicBezTo>
                  <a:cubicBezTo>
                    <a:pt x="129" y="97"/>
                    <a:pt x="129" y="97"/>
                    <a:pt x="129" y="97"/>
                  </a:cubicBezTo>
                  <a:lnTo>
                    <a:pt x="129" y="10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8A515C19-6D52-B740-A2AA-E027BF56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3614"/>
              <a:ext cx="173" cy="143"/>
            </a:xfrm>
            <a:custGeom>
              <a:avLst/>
              <a:gdLst>
                <a:gd name="T0" fmla="*/ 0 w 83"/>
                <a:gd name="T1" fmla="*/ 24 h 69"/>
                <a:gd name="T2" fmla="*/ 8 w 83"/>
                <a:gd name="T3" fmla="*/ 22 h 69"/>
                <a:gd name="T4" fmla="*/ 7 w 83"/>
                <a:gd name="T5" fmla="*/ 17 h 69"/>
                <a:gd name="T6" fmla="*/ 4 w 83"/>
                <a:gd name="T7" fmla="*/ 11 h 69"/>
                <a:gd name="T8" fmla="*/ 7 w 83"/>
                <a:gd name="T9" fmla="*/ 5 h 69"/>
                <a:gd name="T10" fmla="*/ 13 w 83"/>
                <a:gd name="T11" fmla="*/ 4 h 69"/>
                <a:gd name="T12" fmla="*/ 20 w 83"/>
                <a:gd name="T13" fmla="*/ 0 h 69"/>
                <a:gd name="T14" fmla="*/ 24 w 83"/>
                <a:gd name="T15" fmla="*/ 6 h 69"/>
                <a:gd name="T16" fmla="*/ 30 w 83"/>
                <a:gd name="T17" fmla="*/ 3 h 69"/>
                <a:gd name="T18" fmla="*/ 36 w 83"/>
                <a:gd name="T19" fmla="*/ 6 h 69"/>
                <a:gd name="T20" fmla="*/ 41 w 83"/>
                <a:gd name="T21" fmla="*/ 14 h 69"/>
                <a:gd name="T22" fmla="*/ 50 w 83"/>
                <a:gd name="T23" fmla="*/ 8 h 69"/>
                <a:gd name="T24" fmla="*/ 55 w 83"/>
                <a:gd name="T25" fmla="*/ 0 h 69"/>
                <a:gd name="T26" fmla="*/ 64 w 83"/>
                <a:gd name="T27" fmla="*/ 9 h 69"/>
                <a:gd name="T28" fmla="*/ 70 w 83"/>
                <a:gd name="T29" fmla="*/ 4 h 69"/>
                <a:gd name="T30" fmla="*/ 83 w 83"/>
                <a:gd name="T31" fmla="*/ 12 h 69"/>
                <a:gd name="T32" fmla="*/ 81 w 83"/>
                <a:gd name="T33" fmla="*/ 18 h 69"/>
                <a:gd name="T34" fmla="*/ 83 w 83"/>
                <a:gd name="T35" fmla="*/ 23 h 69"/>
                <a:gd name="T36" fmla="*/ 83 w 83"/>
                <a:gd name="T37" fmla="*/ 23 h 69"/>
                <a:gd name="T38" fmla="*/ 82 w 83"/>
                <a:gd name="T39" fmla="*/ 29 h 69"/>
                <a:gd name="T40" fmla="*/ 79 w 83"/>
                <a:gd name="T41" fmla="*/ 34 h 69"/>
                <a:gd name="T42" fmla="*/ 67 w 83"/>
                <a:gd name="T43" fmla="*/ 44 h 69"/>
                <a:gd name="T44" fmla="*/ 61 w 83"/>
                <a:gd name="T45" fmla="*/ 54 h 69"/>
                <a:gd name="T46" fmla="*/ 53 w 83"/>
                <a:gd name="T47" fmla="*/ 56 h 69"/>
                <a:gd name="T48" fmla="*/ 51 w 83"/>
                <a:gd name="T49" fmla="*/ 59 h 69"/>
                <a:gd name="T50" fmla="*/ 43 w 83"/>
                <a:gd name="T51" fmla="*/ 61 h 69"/>
                <a:gd name="T52" fmla="*/ 38 w 83"/>
                <a:gd name="T53" fmla="*/ 69 h 69"/>
                <a:gd name="T54" fmla="*/ 24 w 83"/>
                <a:gd name="T55" fmla="*/ 69 h 69"/>
                <a:gd name="T56" fmla="*/ 24 w 83"/>
                <a:gd name="T57" fmla="*/ 69 h 69"/>
                <a:gd name="T58" fmla="*/ 18 w 83"/>
                <a:gd name="T59" fmla="*/ 59 h 69"/>
                <a:gd name="T60" fmla="*/ 19 w 83"/>
                <a:gd name="T61" fmla="*/ 54 h 69"/>
                <a:gd name="T62" fmla="*/ 14 w 83"/>
                <a:gd name="T63" fmla="*/ 48 h 69"/>
                <a:gd name="T64" fmla="*/ 10 w 83"/>
                <a:gd name="T65" fmla="*/ 39 h 69"/>
                <a:gd name="T66" fmla="*/ 5 w 83"/>
                <a:gd name="T67" fmla="*/ 37 h 69"/>
                <a:gd name="T68" fmla="*/ 3 w 83"/>
                <a:gd name="T69" fmla="*/ 28 h 69"/>
                <a:gd name="T70" fmla="*/ 0 w 83"/>
                <a:gd name="T71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3" h="69">
                  <a:moveTo>
                    <a:pt x="0" y="24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4" y="12"/>
                    <a:pt x="4" y="11"/>
                  </a:cubicBezTo>
                  <a:cubicBezTo>
                    <a:pt x="4" y="10"/>
                    <a:pt x="7" y="5"/>
                    <a:pt x="7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0" y="24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87DC48F9-818A-2143-A338-35E8690BD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3532"/>
              <a:ext cx="160" cy="132"/>
            </a:xfrm>
            <a:custGeom>
              <a:avLst/>
              <a:gdLst>
                <a:gd name="T0" fmla="*/ 7 w 77"/>
                <a:gd name="T1" fmla="*/ 9 h 63"/>
                <a:gd name="T2" fmla="*/ 12 w 77"/>
                <a:gd name="T3" fmla="*/ 4 h 63"/>
                <a:gd name="T4" fmla="*/ 18 w 77"/>
                <a:gd name="T5" fmla="*/ 9 h 63"/>
                <a:gd name="T6" fmla="*/ 28 w 77"/>
                <a:gd name="T7" fmla="*/ 8 h 63"/>
                <a:gd name="T8" fmla="*/ 27 w 77"/>
                <a:gd name="T9" fmla="*/ 2 h 63"/>
                <a:gd name="T10" fmla="*/ 30 w 77"/>
                <a:gd name="T11" fmla="*/ 0 h 63"/>
                <a:gd name="T12" fmla="*/ 39 w 77"/>
                <a:gd name="T13" fmla="*/ 6 h 63"/>
                <a:gd name="T14" fmla="*/ 39 w 77"/>
                <a:gd name="T15" fmla="*/ 11 h 63"/>
                <a:gd name="T16" fmla="*/ 45 w 77"/>
                <a:gd name="T17" fmla="*/ 10 h 63"/>
                <a:gd name="T18" fmla="*/ 49 w 77"/>
                <a:gd name="T19" fmla="*/ 11 h 63"/>
                <a:gd name="T20" fmla="*/ 61 w 77"/>
                <a:gd name="T21" fmla="*/ 22 h 63"/>
                <a:gd name="T22" fmla="*/ 64 w 77"/>
                <a:gd name="T23" fmla="*/ 21 h 63"/>
                <a:gd name="T24" fmla="*/ 67 w 77"/>
                <a:gd name="T25" fmla="*/ 19 h 63"/>
                <a:gd name="T26" fmla="*/ 70 w 77"/>
                <a:gd name="T27" fmla="*/ 24 h 63"/>
                <a:gd name="T28" fmla="*/ 71 w 77"/>
                <a:gd name="T29" fmla="*/ 30 h 63"/>
                <a:gd name="T30" fmla="*/ 77 w 77"/>
                <a:gd name="T31" fmla="*/ 37 h 63"/>
                <a:gd name="T32" fmla="*/ 77 w 77"/>
                <a:gd name="T33" fmla="*/ 40 h 63"/>
                <a:gd name="T34" fmla="*/ 77 w 77"/>
                <a:gd name="T35" fmla="*/ 39 h 63"/>
                <a:gd name="T36" fmla="*/ 72 w 77"/>
                <a:gd name="T37" fmla="*/ 47 h 63"/>
                <a:gd name="T38" fmla="*/ 63 w 77"/>
                <a:gd name="T39" fmla="*/ 53 h 63"/>
                <a:gd name="T40" fmla="*/ 58 w 77"/>
                <a:gd name="T41" fmla="*/ 45 h 63"/>
                <a:gd name="T42" fmla="*/ 52 w 77"/>
                <a:gd name="T43" fmla="*/ 42 h 63"/>
                <a:gd name="T44" fmla="*/ 46 w 77"/>
                <a:gd name="T45" fmla="*/ 45 h 63"/>
                <a:gd name="T46" fmla="*/ 42 w 77"/>
                <a:gd name="T47" fmla="*/ 39 h 63"/>
                <a:gd name="T48" fmla="*/ 35 w 77"/>
                <a:gd name="T49" fmla="*/ 43 h 63"/>
                <a:gd name="T50" fmla="*/ 29 w 77"/>
                <a:gd name="T51" fmla="*/ 44 h 63"/>
                <a:gd name="T52" fmla="*/ 26 w 77"/>
                <a:gd name="T53" fmla="*/ 50 h 63"/>
                <a:gd name="T54" fmla="*/ 29 w 77"/>
                <a:gd name="T55" fmla="*/ 56 h 63"/>
                <a:gd name="T56" fmla="*/ 30 w 77"/>
                <a:gd name="T57" fmla="*/ 61 h 63"/>
                <a:gd name="T58" fmla="*/ 22 w 77"/>
                <a:gd name="T59" fmla="*/ 63 h 63"/>
                <a:gd name="T60" fmla="*/ 19 w 77"/>
                <a:gd name="T61" fmla="*/ 60 h 63"/>
                <a:gd name="T62" fmla="*/ 7 w 77"/>
                <a:gd name="T63" fmla="*/ 60 h 63"/>
                <a:gd name="T64" fmla="*/ 0 w 77"/>
                <a:gd name="T65" fmla="*/ 49 h 63"/>
                <a:gd name="T66" fmla="*/ 0 w 77"/>
                <a:gd name="T67" fmla="*/ 49 h 63"/>
                <a:gd name="T68" fmla="*/ 9 w 77"/>
                <a:gd name="T69" fmla="*/ 38 h 63"/>
                <a:gd name="T70" fmla="*/ 12 w 77"/>
                <a:gd name="T71" fmla="*/ 32 h 63"/>
                <a:gd name="T72" fmla="*/ 8 w 77"/>
                <a:gd name="T73" fmla="*/ 29 h 63"/>
                <a:gd name="T74" fmla="*/ 10 w 77"/>
                <a:gd name="T75" fmla="*/ 23 h 63"/>
                <a:gd name="T76" fmla="*/ 12 w 77"/>
                <a:gd name="T77" fmla="*/ 17 h 63"/>
                <a:gd name="T78" fmla="*/ 10 w 77"/>
                <a:gd name="T79" fmla="*/ 10 h 63"/>
                <a:gd name="T80" fmla="*/ 7 w 77"/>
                <a:gd name="T81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63">
                  <a:moveTo>
                    <a:pt x="7" y="9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6" y="49"/>
                    <a:pt x="26" y="50"/>
                  </a:cubicBezTo>
                  <a:cubicBezTo>
                    <a:pt x="26" y="51"/>
                    <a:pt x="29" y="56"/>
                    <a:pt x="29" y="5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2" y="17"/>
                    <a:pt x="12" y="17"/>
                  </a:cubicBezTo>
                  <a:cubicBezTo>
                    <a:pt x="12" y="16"/>
                    <a:pt x="10" y="10"/>
                    <a:pt x="10" y="10"/>
                  </a:cubicBezTo>
                  <a:lnTo>
                    <a:pt x="7" y="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7A2323B9-1424-8640-914C-077F8FAD8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3218"/>
              <a:ext cx="248" cy="139"/>
            </a:xfrm>
            <a:custGeom>
              <a:avLst/>
              <a:gdLst>
                <a:gd name="T0" fmla="*/ 56 w 248"/>
                <a:gd name="T1" fmla="*/ 12 h 139"/>
                <a:gd name="T2" fmla="*/ 83 w 248"/>
                <a:gd name="T3" fmla="*/ 2 h 139"/>
                <a:gd name="T4" fmla="*/ 104 w 248"/>
                <a:gd name="T5" fmla="*/ 6 h 139"/>
                <a:gd name="T6" fmla="*/ 116 w 248"/>
                <a:gd name="T7" fmla="*/ 0 h 139"/>
                <a:gd name="T8" fmla="*/ 131 w 248"/>
                <a:gd name="T9" fmla="*/ 23 h 139"/>
                <a:gd name="T10" fmla="*/ 148 w 248"/>
                <a:gd name="T11" fmla="*/ 27 h 139"/>
                <a:gd name="T12" fmla="*/ 162 w 248"/>
                <a:gd name="T13" fmla="*/ 41 h 139"/>
                <a:gd name="T14" fmla="*/ 166 w 248"/>
                <a:gd name="T15" fmla="*/ 52 h 139"/>
                <a:gd name="T16" fmla="*/ 189 w 248"/>
                <a:gd name="T17" fmla="*/ 62 h 139"/>
                <a:gd name="T18" fmla="*/ 200 w 248"/>
                <a:gd name="T19" fmla="*/ 81 h 139"/>
                <a:gd name="T20" fmla="*/ 208 w 248"/>
                <a:gd name="T21" fmla="*/ 75 h 139"/>
                <a:gd name="T22" fmla="*/ 221 w 248"/>
                <a:gd name="T23" fmla="*/ 79 h 139"/>
                <a:gd name="T24" fmla="*/ 231 w 248"/>
                <a:gd name="T25" fmla="*/ 62 h 139"/>
                <a:gd name="T26" fmla="*/ 248 w 248"/>
                <a:gd name="T27" fmla="*/ 79 h 139"/>
                <a:gd name="T28" fmla="*/ 242 w 248"/>
                <a:gd name="T29" fmla="*/ 85 h 139"/>
                <a:gd name="T30" fmla="*/ 239 w 248"/>
                <a:gd name="T31" fmla="*/ 121 h 139"/>
                <a:gd name="T32" fmla="*/ 219 w 248"/>
                <a:gd name="T33" fmla="*/ 121 h 139"/>
                <a:gd name="T34" fmla="*/ 208 w 248"/>
                <a:gd name="T35" fmla="*/ 127 h 139"/>
                <a:gd name="T36" fmla="*/ 202 w 248"/>
                <a:gd name="T37" fmla="*/ 123 h 139"/>
                <a:gd name="T38" fmla="*/ 185 w 248"/>
                <a:gd name="T39" fmla="*/ 127 h 139"/>
                <a:gd name="T40" fmla="*/ 175 w 248"/>
                <a:gd name="T41" fmla="*/ 139 h 139"/>
                <a:gd name="T42" fmla="*/ 171 w 248"/>
                <a:gd name="T43" fmla="*/ 133 h 139"/>
                <a:gd name="T44" fmla="*/ 152 w 248"/>
                <a:gd name="T45" fmla="*/ 133 h 139"/>
                <a:gd name="T46" fmla="*/ 141 w 248"/>
                <a:gd name="T47" fmla="*/ 116 h 139"/>
                <a:gd name="T48" fmla="*/ 131 w 248"/>
                <a:gd name="T49" fmla="*/ 114 h 139"/>
                <a:gd name="T50" fmla="*/ 116 w 248"/>
                <a:gd name="T51" fmla="*/ 125 h 139"/>
                <a:gd name="T52" fmla="*/ 106 w 248"/>
                <a:gd name="T53" fmla="*/ 123 h 139"/>
                <a:gd name="T54" fmla="*/ 102 w 248"/>
                <a:gd name="T55" fmla="*/ 131 h 139"/>
                <a:gd name="T56" fmla="*/ 94 w 248"/>
                <a:gd name="T57" fmla="*/ 127 h 139"/>
                <a:gd name="T58" fmla="*/ 83 w 248"/>
                <a:gd name="T59" fmla="*/ 127 h 139"/>
                <a:gd name="T60" fmla="*/ 85 w 248"/>
                <a:gd name="T61" fmla="*/ 112 h 139"/>
                <a:gd name="T62" fmla="*/ 69 w 248"/>
                <a:gd name="T63" fmla="*/ 102 h 139"/>
                <a:gd name="T64" fmla="*/ 73 w 248"/>
                <a:gd name="T65" fmla="*/ 87 h 139"/>
                <a:gd name="T66" fmla="*/ 58 w 248"/>
                <a:gd name="T67" fmla="*/ 87 h 139"/>
                <a:gd name="T68" fmla="*/ 44 w 248"/>
                <a:gd name="T69" fmla="*/ 75 h 139"/>
                <a:gd name="T70" fmla="*/ 41 w 248"/>
                <a:gd name="T71" fmla="*/ 64 h 139"/>
                <a:gd name="T72" fmla="*/ 35 w 248"/>
                <a:gd name="T73" fmla="*/ 64 h 139"/>
                <a:gd name="T74" fmla="*/ 27 w 248"/>
                <a:gd name="T75" fmla="*/ 73 h 139"/>
                <a:gd name="T76" fmla="*/ 19 w 248"/>
                <a:gd name="T77" fmla="*/ 68 h 139"/>
                <a:gd name="T78" fmla="*/ 8 w 248"/>
                <a:gd name="T79" fmla="*/ 68 h 139"/>
                <a:gd name="T80" fmla="*/ 0 w 248"/>
                <a:gd name="T81" fmla="*/ 54 h 139"/>
                <a:gd name="T82" fmla="*/ 2 w 248"/>
                <a:gd name="T83" fmla="*/ 50 h 139"/>
                <a:gd name="T84" fmla="*/ 12 w 248"/>
                <a:gd name="T85" fmla="*/ 50 h 139"/>
                <a:gd name="T86" fmla="*/ 27 w 248"/>
                <a:gd name="T87" fmla="*/ 33 h 139"/>
                <a:gd name="T88" fmla="*/ 35 w 248"/>
                <a:gd name="T89" fmla="*/ 35 h 139"/>
                <a:gd name="T90" fmla="*/ 39 w 248"/>
                <a:gd name="T91" fmla="*/ 25 h 139"/>
                <a:gd name="T92" fmla="*/ 54 w 248"/>
                <a:gd name="T93" fmla="*/ 25 h 139"/>
                <a:gd name="T94" fmla="*/ 56 w 248"/>
                <a:gd name="T95" fmla="*/ 1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139">
                  <a:moveTo>
                    <a:pt x="56" y="12"/>
                  </a:moveTo>
                  <a:lnTo>
                    <a:pt x="83" y="2"/>
                  </a:lnTo>
                  <a:lnTo>
                    <a:pt x="104" y="6"/>
                  </a:lnTo>
                  <a:lnTo>
                    <a:pt x="116" y="0"/>
                  </a:lnTo>
                  <a:lnTo>
                    <a:pt x="131" y="23"/>
                  </a:lnTo>
                  <a:lnTo>
                    <a:pt x="148" y="27"/>
                  </a:lnTo>
                  <a:lnTo>
                    <a:pt x="162" y="41"/>
                  </a:lnTo>
                  <a:lnTo>
                    <a:pt x="166" y="52"/>
                  </a:lnTo>
                  <a:lnTo>
                    <a:pt x="189" y="62"/>
                  </a:lnTo>
                  <a:lnTo>
                    <a:pt x="200" y="81"/>
                  </a:lnTo>
                  <a:lnTo>
                    <a:pt x="208" y="75"/>
                  </a:lnTo>
                  <a:lnTo>
                    <a:pt x="221" y="79"/>
                  </a:lnTo>
                  <a:lnTo>
                    <a:pt x="231" y="62"/>
                  </a:lnTo>
                  <a:lnTo>
                    <a:pt x="248" y="79"/>
                  </a:lnTo>
                  <a:lnTo>
                    <a:pt x="242" y="85"/>
                  </a:lnTo>
                  <a:lnTo>
                    <a:pt x="239" y="121"/>
                  </a:lnTo>
                  <a:lnTo>
                    <a:pt x="219" y="121"/>
                  </a:lnTo>
                  <a:lnTo>
                    <a:pt x="208" y="127"/>
                  </a:lnTo>
                  <a:lnTo>
                    <a:pt x="202" y="123"/>
                  </a:lnTo>
                  <a:lnTo>
                    <a:pt x="185" y="127"/>
                  </a:lnTo>
                  <a:lnTo>
                    <a:pt x="175" y="139"/>
                  </a:lnTo>
                  <a:lnTo>
                    <a:pt x="171" y="133"/>
                  </a:lnTo>
                  <a:lnTo>
                    <a:pt x="152" y="133"/>
                  </a:lnTo>
                  <a:lnTo>
                    <a:pt x="141" y="116"/>
                  </a:lnTo>
                  <a:lnTo>
                    <a:pt x="131" y="114"/>
                  </a:lnTo>
                  <a:lnTo>
                    <a:pt x="116" y="125"/>
                  </a:lnTo>
                  <a:lnTo>
                    <a:pt x="106" y="123"/>
                  </a:lnTo>
                  <a:lnTo>
                    <a:pt x="102" y="131"/>
                  </a:lnTo>
                  <a:lnTo>
                    <a:pt x="94" y="127"/>
                  </a:lnTo>
                  <a:lnTo>
                    <a:pt x="83" y="127"/>
                  </a:lnTo>
                  <a:lnTo>
                    <a:pt x="85" y="112"/>
                  </a:lnTo>
                  <a:lnTo>
                    <a:pt x="69" y="102"/>
                  </a:lnTo>
                  <a:lnTo>
                    <a:pt x="73" y="87"/>
                  </a:lnTo>
                  <a:lnTo>
                    <a:pt x="58" y="87"/>
                  </a:lnTo>
                  <a:lnTo>
                    <a:pt x="44" y="75"/>
                  </a:lnTo>
                  <a:lnTo>
                    <a:pt x="41" y="64"/>
                  </a:lnTo>
                  <a:lnTo>
                    <a:pt x="35" y="64"/>
                  </a:lnTo>
                  <a:lnTo>
                    <a:pt x="27" y="73"/>
                  </a:lnTo>
                  <a:lnTo>
                    <a:pt x="19" y="68"/>
                  </a:lnTo>
                  <a:lnTo>
                    <a:pt x="8" y="6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12" y="50"/>
                  </a:lnTo>
                  <a:lnTo>
                    <a:pt x="27" y="33"/>
                  </a:lnTo>
                  <a:lnTo>
                    <a:pt x="35" y="35"/>
                  </a:lnTo>
                  <a:lnTo>
                    <a:pt x="39" y="25"/>
                  </a:lnTo>
                  <a:lnTo>
                    <a:pt x="54" y="25"/>
                  </a:lnTo>
                  <a:lnTo>
                    <a:pt x="56" y="1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6EE761CE-670B-F84D-BFEF-027FF6AC0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" y="3268"/>
              <a:ext cx="135" cy="118"/>
            </a:xfrm>
            <a:custGeom>
              <a:avLst/>
              <a:gdLst>
                <a:gd name="T0" fmla="*/ 133 w 135"/>
                <a:gd name="T1" fmla="*/ 77 h 118"/>
                <a:gd name="T2" fmla="*/ 116 w 135"/>
                <a:gd name="T3" fmla="*/ 77 h 118"/>
                <a:gd name="T4" fmla="*/ 116 w 135"/>
                <a:gd name="T5" fmla="*/ 89 h 118"/>
                <a:gd name="T6" fmla="*/ 100 w 135"/>
                <a:gd name="T7" fmla="*/ 89 h 118"/>
                <a:gd name="T8" fmla="*/ 89 w 135"/>
                <a:gd name="T9" fmla="*/ 79 h 118"/>
                <a:gd name="T10" fmla="*/ 81 w 135"/>
                <a:gd name="T11" fmla="*/ 87 h 118"/>
                <a:gd name="T12" fmla="*/ 77 w 135"/>
                <a:gd name="T13" fmla="*/ 102 h 118"/>
                <a:gd name="T14" fmla="*/ 66 w 135"/>
                <a:gd name="T15" fmla="*/ 112 h 118"/>
                <a:gd name="T16" fmla="*/ 50 w 135"/>
                <a:gd name="T17" fmla="*/ 114 h 118"/>
                <a:gd name="T18" fmla="*/ 37 w 135"/>
                <a:gd name="T19" fmla="*/ 118 h 118"/>
                <a:gd name="T20" fmla="*/ 41 w 135"/>
                <a:gd name="T21" fmla="*/ 116 h 118"/>
                <a:gd name="T22" fmla="*/ 48 w 135"/>
                <a:gd name="T23" fmla="*/ 75 h 118"/>
                <a:gd name="T24" fmla="*/ 21 w 135"/>
                <a:gd name="T25" fmla="*/ 46 h 118"/>
                <a:gd name="T26" fmla="*/ 4 w 135"/>
                <a:gd name="T27" fmla="*/ 41 h 118"/>
                <a:gd name="T28" fmla="*/ 4 w 135"/>
                <a:gd name="T29" fmla="*/ 31 h 118"/>
                <a:gd name="T30" fmla="*/ 8 w 135"/>
                <a:gd name="T31" fmla="*/ 16 h 118"/>
                <a:gd name="T32" fmla="*/ 0 w 135"/>
                <a:gd name="T33" fmla="*/ 8 h 118"/>
                <a:gd name="T34" fmla="*/ 10 w 135"/>
                <a:gd name="T35" fmla="*/ 0 h 118"/>
                <a:gd name="T36" fmla="*/ 31 w 135"/>
                <a:gd name="T37" fmla="*/ 0 h 118"/>
                <a:gd name="T38" fmla="*/ 35 w 135"/>
                <a:gd name="T39" fmla="*/ 6 h 118"/>
                <a:gd name="T40" fmla="*/ 50 w 135"/>
                <a:gd name="T41" fmla="*/ 8 h 118"/>
                <a:gd name="T42" fmla="*/ 50 w 135"/>
                <a:gd name="T43" fmla="*/ 4 h 118"/>
                <a:gd name="T44" fmla="*/ 58 w 135"/>
                <a:gd name="T45" fmla="*/ 18 h 118"/>
                <a:gd name="T46" fmla="*/ 69 w 135"/>
                <a:gd name="T47" fmla="*/ 18 h 118"/>
                <a:gd name="T48" fmla="*/ 77 w 135"/>
                <a:gd name="T49" fmla="*/ 23 h 118"/>
                <a:gd name="T50" fmla="*/ 85 w 135"/>
                <a:gd name="T51" fmla="*/ 14 h 118"/>
                <a:gd name="T52" fmla="*/ 91 w 135"/>
                <a:gd name="T53" fmla="*/ 14 h 118"/>
                <a:gd name="T54" fmla="*/ 94 w 135"/>
                <a:gd name="T55" fmla="*/ 25 h 118"/>
                <a:gd name="T56" fmla="*/ 108 w 135"/>
                <a:gd name="T57" fmla="*/ 37 h 118"/>
                <a:gd name="T58" fmla="*/ 123 w 135"/>
                <a:gd name="T59" fmla="*/ 37 h 118"/>
                <a:gd name="T60" fmla="*/ 119 w 135"/>
                <a:gd name="T61" fmla="*/ 52 h 118"/>
                <a:gd name="T62" fmla="*/ 135 w 135"/>
                <a:gd name="T63" fmla="*/ 62 h 118"/>
                <a:gd name="T64" fmla="*/ 133 w 135"/>
                <a:gd name="T65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5" h="118">
                  <a:moveTo>
                    <a:pt x="133" y="77"/>
                  </a:moveTo>
                  <a:lnTo>
                    <a:pt x="116" y="77"/>
                  </a:lnTo>
                  <a:lnTo>
                    <a:pt x="116" y="89"/>
                  </a:lnTo>
                  <a:lnTo>
                    <a:pt x="100" y="89"/>
                  </a:lnTo>
                  <a:lnTo>
                    <a:pt x="89" y="79"/>
                  </a:lnTo>
                  <a:lnTo>
                    <a:pt x="81" y="87"/>
                  </a:lnTo>
                  <a:lnTo>
                    <a:pt x="77" y="102"/>
                  </a:lnTo>
                  <a:lnTo>
                    <a:pt x="66" y="112"/>
                  </a:lnTo>
                  <a:lnTo>
                    <a:pt x="50" y="114"/>
                  </a:lnTo>
                  <a:lnTo>
                    <a:pt x="37" y="118"/>
                  </a:lnTo>
                  <a:lnTo>
                    <a:pt x="41" y="116"/>
                  </a:lnTo>
                  <a:lnTo>
                    <a:pt x="48" y="75"/>
                  </a:lnTo>
                  <a:lnTo>
                    <a:pt x="21" y="46"/>
                  </a:lnTo>
                  <a:lnTo>
                    <a:pt x="4" y="41"/>
                  </a:lnTo>
                  <a:lnTo>
                    <a:pt x="4" y="31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5" y="6"/>
                  </a:lnTo>
                  <a:lnTo>
                    <a:pt x="50" y="8"/>
                  </a:lnTo>
                  <a:lnTo>
                    <a:pt x="50" y="4"/>
                  </a:lnTo>
                  <a:lnTo>
                    <a:pt x="58" y="18"/>
                  </a:lnTo>
                  <a:lnTo>
                    <a:pt x="69" y="18"/>
                  </a:lnTo>
                  <a:lnTo>
                    <a:pt x="77" y="23"/>
                  </a:lnTo>
                  <a:lnTo>
                    <a:pt x="85" y="14"/>
                  </a:lnTo>
                  <a:lnTo>
                    <a:pt x="91" y="14"/>
                  </a:lnTo>
                  <a:lnTo>
                    <a:pt x="94" y="25"/>
                  </a:lnTo>
                  <a:lnTo>
                    <a:pt x="108" y="37"/>
                  </a:lnTo>
                  <a:lnTo>
                    <a:pt x="123" y="37"/>
                  </a:lnTo>
                  <a:lnTo>
                    <a:pt x="119" y="52"/>
                  </a:lnTo>
                  <a:lnTo>
                    <a:pt x="135" y="62"/>
                  </a:lnTo>
                  <a:lnTo>
                    <a:pt x="133" y="7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4F2AF782-0D41-F545-AEBA-5A81582D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" y="3264"/>
              <a:ext cx="109" cy="139"/>
            </a:xfrm>
            <a:custGeom>
              <a:avLst/>
              <a:gdLst>
                <a:gd name="T0" fmla="*/ 102 w 109"/>
                <a:gd name="T1" fmla="*/ 120 h 139"/>
                <a:gd name="T2" fmla="*/ 98 w 109"/>
                <a:gd name="T3" fmla="*/ 122 h 139"/>
                <a:gd name="T4" fmla="*/ 84 w 109"/>
                <a:gd name="T5" fmla="*/ 125 h 139"/>
                <a:gd name="T6" fmla="*/ 75 w 109"/>
                <a:gd name="T7" fmla="*/ 133 h 139"/>
                <a:gd name="T8" fmla="*/ 67 w 109"/>
                <a:gd name="T9" fmla="*/ 133 h 139"/>
                <a:gd name="T10" fmla="*/ 59 w 109"/>
                <a:gd name="T11" fmla="*/ 139 h 139"/>
                <a:gd name="T12" fmla="*/ 50 w 109"/>
                <a:gd name="T13" fmla="*/ 135 h 139"/>
                <a:gd name="T14" fmla="*/ 38 w 109"/>
                <a:gd name="T15" fmla="*/ 125 h 139"/>
                <a:gd name="T16" fmla="*/ 36 w 109"/>
                <a:gd name="T17" fmla="*/ 116 h 139"/>
                <a:gd name="T18" fmla="*/ 27 w 109"/>
                <a:gd name="T19" fmla="*/ 110 h 139"/>
                <a:gd name="T20" fmla="*/ 21 w 109"/>
                <a:gd name="T21" fmla="*/ 100 h 139"/>
                <a:gd name="T22" fmla="*/ 19 w 109"/>
                <a:gd name="T23" fmla="*/ 100 h 139"/>
                <a:gd name="T24" fmla="*/ 21 w 109"/>
                <a:gd name="T25" fmla="*/ 87 h 139"/>
                <a:gd name="T26" fmla="*/ 27 w 109"/>
                <a:gd name="T27" fmla="*/ 75 h 139"/>
                <a:gd name="T28" fmla="*/ 27 w 109"/>
                <a:gd name="T29" fmla="*/ 64 h 139"/>
                <a:gd name="T30" fmla="*/ 13 w 109"/>
                <a:gd name="T31" fmla="*/ 58 h 139"/>
                <a:gd name="T32" fmla="*/ 13 w 109"/>
                <a:gd name="T33" fmla="*/ 41 h 139"/>
                <a:gd name="T34" fmla="*/ 4 w 109"/>
                <a:gd name="T35" fmla="*/ 43 h 139"/>
                <a:gd name="T36" fmla="*/ 0 w 109"/>
                <a:gd name="T37" fmla="*/ 33 h 139"/>
                <a:gd name="T38" fmla="*/ 9 w 109"/>
                <a:gd name="T39" fmla="*/ 27 h 139"/>
                <a:gd name="T40" fmla="*/ 11 w 109"/>
                <a:gd name="T41" fmla="*/ 18 h 139"/>
                <a:gd name="T42" fmla="*/ 15 w 109"/>
                <a:gd name="T43" fmla="*/ 10 h 139"/>
                <a:gd name="T44" fmla="*/ 21 w 109"/>
                <a:gd name="T45" fmla="*/ 0 h 139"/>
                <a:gd name="T46" fmla="*/ 44 w 109"/>
                <a:gd name="T47" fmla="*/ 16 h 139"/>
                <a:gd name="T48" fmla="*/ 61 w 109"/>
                <a:gd name="T49" fmla="*/ 12 h 139"/>
                <a:gd name="T50" fmla="*/ 69 w 109"/>
                <a:gd name="T51" fmla="*/ 20 h 139"/>
                <a:gd name="T52" fmla="*/ 65 w 109"/>
                <a:gd name="T53" fmla="*/ 35 h 139"/>
                <a:gd name="T54" fmla="*/ 65 w 109"/>
                <a:gd name="T55" fmla="*/ 45 h 139"/>
                <a:gd name="T56" fmla="*/ 82 w 109"/>
                <a:gd name="T57" fmla="*/ 50 h 139"/>
                <a:gd name="T58" fmla="*/ 109 w 109"/>
                <a:gd name="T59" fmla="*/ 79 h 139"/>
                <a:gd name="T60" fmla="*/ 102 w 109"/>
                <a:gd name="T61" fmla="*/ 1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9" h="139">
                  <a:moveTo>
                    <a:pt x="102" y="120"/>
                  </a:moveTo>
                  <a:lnTo>
                    <a:pt x="98" y="122"/>
                  </a:lnTo>
                  <a:lnTo>
                    <a:pt x="84" y="125"/>
                  </a:lnTo>
                  <a:lnTo>
                    <a:pt x="75" y="133"/>
                  </a:lnTo>
                  <a:lnTo>
                    <a:pt x="67" y="133"/>
                  </a:lnTo>
                  <a:lnTo>
                    <a:pt x="59" y="139"/>
                  </a:lnTo>
                  <a:lnTo>
                    <a:pt x="50" y="135"/>
                  </a:lnTo>
                  <a:lnTo>
                    <a:pt x="38" y="125"/>
                  </a:lnTo>
                  <a:lnTo>
                    <a:pt x="36" y="116"/>
                  </a:lnTo>
                  <a:lnTo>
                    <a:pt x="27" y="110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1" y="87"/>
                  </a:lnTo>
                  <a:lnTo>
                    <a:pt x="27" y="75"/>
                  </a:lnTo>
                  <a:lnTo>
                    <a:pt x="27" y="64"/>
                  </a:lnTo>
                  <a:lnTo>
                    <a:pt x="13" y="58"/>
                  </a:lnTo>
                  <a:lnTo>
                    <a:pt x="13" y="41"/>
                  </a:lnTo>
                  <a:lnTo>
                    <a:pt x="4" y="43"/>
                  </a:lnTo>
                  <a:lnTo>
                    <a:pt x="0" y="33"/>
                  </a:lnTo>
                  <a:lnTo>
                    <a:pt x="9" y="27"/>
                  </a:lnTo>
                  <a:lnTo>
                    <a:pt x="11" y="18"/>
                  </a:lnTo>
                  <a:lnTo>
                    <a:pt x="15" y="10"/>
                  </a:lnTo>
                  <a:lnTo>
                    <a:pt x="21" y="0"/>
                  </a:lnTo>
                  <a:lnTo>
                    <a:pt x="44" y="16"/>
                  </a:lnTo>
                  <a:lnTo>
                    <a:pt x="61" y="12"/>
                  </a:lnTo>
                  <a:lnTo>
                    <a:pt x="69" y="20"/>
                  </a:lnTo>
                  <a:lnTo>
                    <a:pt x="65" y="35"/>
                  </a:lnTo>
                  <a:lnTo>
                    <a:pt x="65" y="45"/>
                  </a:lnTo>
                  <a:lnTo>
                    <a:pt x="82" y="50"/>
                  </a:lnTo>
                  <a:lnTo>
                    <a:pt x="109" y="79"/>
                  </a:lnTo>
                  <a:lnTo>
                    <a:pt x="102" y="12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248E8FCA-4305-9240-8AA5-208C4359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3159"/>
              <a:ext cx="146" cy="121"/>
            </a:xfrm>
            <a:custGeom>
              <a:avLst/>
              <a:gdLst>
                <a:gd name="T0" fmla="*/ 63 w 146"/>
                <a:gd name="T1" fmla="*/ 0 h 121"/>
                <a:gd name="T2" fmla="*/ 88 w 146"/>
                <a:gd name="T3" fmla="*/ 0 h 121"/>
                <a:gd name="T4" fmla="*/ 111 w 146"/>
                <a:gd name="T5" fmla="*/ 21 h 121"/>
                <a:gd name="T6" fmla="*/ 119 w 146"/>
                <a:gd name="T7" fmla="*/ 15 h 121"/>
                <a:gd name="T8" fmla="*/ 127 w 146"/>
                <a:gd name="T9" fmla="*/ 25 h 121"/>
                <a:gd name="T10" fmla="*/ 127 w 146"/>
                <a:gd name="T11" fmla="*/ 52 h 121"/>
                <a:gd name="T12" fmla="*/ 146 w 146"/>
                <a:gd name="T13" fmla="*/ 71 h 121"/>
                <a:gd name="T14" fmla="*/ 144 w 146"/>
                <a:gd name="T15" fmla="*/ 84 h 121"/>
                <a:gd name="T16" fmla="*/ 129 w 146"/>
                <a:gd name="T17" fmla="*/ 84 h 121"/>
                <a:gd name="T18" fmla="*/ 125 w 146"/>
                <a:gd name="T19" fmla="*/ 94 h 121"/>
                <a:gd name="T20" fmla="*/ 117 w 146"/>
                <a:gd name="T21" fmla="*/ 92 h 121"/>
                <a:gd name="T22" fmla="*/ 102 w 146"/>
                <a:gd name="T23" fmla="*/ 109 h 121"/>
                <a:gd name="T24" fmla="*/ 92 w 146"/>
                <a:gd name="T25" fmla="*/ 109 h 121"/>
                <a:gd name="T26" fmla="*/ 90 w 146"/>
                <a:gd name="T27" fmla="*/ 117 h 121"/>
                <a:gd name="T28" fmla="*/ 75 w 146"/>
                <a:gd name="T29" fmla="*/ 115 h 121"/>
                <a:gd name="T30" fmla="*/ 71 w 146"/>
                <a:gd name="T31" fmla="*/ 109 h 121"/>
                <a:gd name="T32" fmla="*/ 50 w 146"/>
                <a:gd name="T33" fmla="*/ 109 h 121"/>
                <a:gd name="T34" fmla="*/ 40 w 146"/>
                <a:gd name="T35" fmla="*/ 117 h 121"/>
                <a:gd name="T36" fmla="*/ 23 w 146"/>
                <a:gd name="T37" fmla="*/ 121 h 121"/>
                <a:gd name="T38" fmla="*/ 0 w 146"/>
                <a:gd name="T39" fmla="*/ 105 h 121"/>
                <a:gd name="T40" fmla="*/ 2 w 146"/>
                <a:gd name="T41" fmla="*/ 100 h 121"/>
                <a:gd name="T42" fmla="*/ 6 w 146"/>
                <a:gd name="T43" fmla="*/ 86 h 121"/>
                <a:gd name="T44" fmla="*/ 29 w 146"/>
                <a:gd name="T45" fmla="*/ 71 h 121"/>
                <a:gd name="T46" fmla="*/ 23 w 146"/>
                <a:gd name="T47" fmla="*/ 55 h 121"/>
                <a:gd name="T48" fmla="*/ 31 w 146"/>
                <a:gd name="T49" fmla="*/ 48 h 121"/>
                <a:gd name="T50" fmla="*/ 29 w 146"/>
                <a:gd name="T51" fmla="*/ 30 h 121"/>
                <a:gd name="T52" fmla="*/ 40 w 146"/>
                <a:gd name="T53" fmla="*/ 23 h 121"/>
                <a:gd name="T54" fmla="*/ 44 w 146"/>
                <a:gd name="T55" fmla="*/ 23 h 121"/>
                <a:gd name="T56" fmla="*/ 50 w 146"/>
                <a:gd name="T57" fmla="*/ 9 h 121"/>
                <a:gd name="T58" fmla="*/ 63 w 146"/>
                <a:gd name="T5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21">
                  <a:moveTo>
                    <a:pt x="63" y="0"/>
                  </a:moveTo>
                  <a:lnTo>
                    <a:pt x="88" y="0"/>
                  </a:lnTo>
                  <a:lnTo>
                    <a:pt x="111" y="21"/>
                  </a:lnTo>
                  <a:lnTo>
                    <a:pt x="119" y="15"/>
                  </a:lnTo>
                  <a:lnTo>
                    <a:pt x="127" y="25"/>
                  </a:lnTo>
                  <a:lnTo>
                    <a:pt x="127" y="52"/>
                  </a:lnTo>
                  <a:lnTo>
                    <a:pt x="146" y="71"/>
                  </a:lnTo>
                  <a:lnTo>
                    <a:pt x="144" y="84"/>
                  </a:lnTo>
                  <a:lnTo>
                    <a:pt x="129" y="84"/>
                  </a:lnTo>
                  <a:lnTo>
                    <a:pt x="125" y="94"/>
                  </a:lnTo>
                  <a:lnTo>
                    <a:pt x="117" y="92"/>
                  </a:lnTo>
                  <a:lnTo>
                    <a:pt x="102" y="109"/>
                  </a:lnTo>
                  <a:lnTo>
                    <a:pt x="92" y="109"/>
                  </a:lnTo>
                  <a:lnTo>
                    <a:pt x="90" y="117"/>
                  </a:lnTo>
                  <a:lnTo>
                    <a:pt x="75" y="115"/>
                  </a:lnTo>
                  <a:lnTo>
                    <a:pt x="71" y="109"/>
                  </a:lnTo>
                  <a:lnTo>
                    <a:pt x="50" y="109"/>
                  </a:lnTo>
                  <a:lnTo>
                    <a:pt x="40" y="117"/>
                  </a:lnTo>
                  <a:lnTo>
                    <a:pt x="23" y="121"/>
                  </a:lnTo>
                  <a:lnTo>
                    <a:pt x="0" y="105"/>
                  </a:lnTo>
                  <a:lnTo>
                    <a:pt x="2" y="100"/>
                  </a:lnTo>
                  <a:lnTo>
                    <a:pt x="6" y="86"/>
                  </a:lnTo>
                  <a:lnTo>
                    <a:pt x="29" y="71"/>
                  </a:lnTo>
                  <a:lnTo>
                    <a:pt x="23" y="55"/>
                  </a:lnTo>
                  <a:lnTo>
                    <a:pt x="31" y="48"/>
                  </a:lnTo>
                  <a:lnTo>
                    <a:pt x="29" y="30"/>
                  </a:lnTo>
                  <a:lnTo>
                    <a:pt x="40" y="23"/>
                  </a:lnTo>
                  <a:lnTo>
                    <a:pt x="44" y="23"/>
                  </a:lnTo>
                  <a:lnTo>
                    <a:pt x="50" y="9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179A8571-D6FA-0546-AC25-13F77DDF9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" y="3072"/>
              <a:ext cx="263" cy="173"/>
            </a:xfrm>
            <a:custGeom>
              <a:avLst/>
              <a:gdLst>
                <a:gd name="T0" fmla="*/ 0 w 263"/>
                <a:gd name="T1" fmla="*/ 64 h 173"/>
                <a:gd name="T2" fmla="*/ 6 w 263"/>
                <a:gd name="T3" fmla="*/ 52 h 173"/>
                <a:gd name="T4" fmla="*/ 17 w 263"/>
                <a:gd name="T5" fmla="*/ 48 h 173"/>
                <a:gd name="T6" fmla="*/ 25 w 263"/>
                <a:gd name="T7" fmla="*/ 33 h 173"/>
                <a:gd name="T8" fmla="*/ 23 w 263"/>
                <a:gd name="T9" fmla="*/ 19 h 173"/>
                <a:gd name="T10" fmla="*/ 33 w 263"/>
                <a:gd name="T11" fmla="*/ 12 h 173"/>
                <a:gd name="T12" fmla="*/ 38 w 263"/>
                <a:gd name="T13" fmla="*/ 0 h 173"/>
                <a:gd name="T14" fmla="*/ 48 w 263"/>
                <a:gd name="T15" fmla="*/ 8 h 173"/>
                <a:gd name="T16" fmla="*/ 69 w 263"/>
                <a:gd name="T17" fmla="*/ 12 h 173"/>
                <a:gd name="T18" fmla="*/ 75 w 263"/>
                <a:gd name="T19" fmla="*/ 19 h 173"/>
                <a:gd name="T20" fmla="*/ 88 w 263"/>
                <a:gd name="T21" fmla="*/ 19 h 173"/>
                <a:gd name="T22" fmla="*/ 90 w 263"/>
                <a:gd name="T23" fmla="*/ 25 h 173"/>
                <a:gd name="T24" fmla="*/ 106 w 263"/>
                <a:gd name="T25" fmla="*/ 25 h 173"/>
                <a:gd name="T26" fmla="*/ 117 w 263"/>
                <a:gd name="T27" fmla="*/ 31 h 173"/>
                <a:gd name="T28" fmla="*/ 123 w 263"/>
                <a:gd name="T29" fmla="*/ 31 h 173"/>
                <a:gd name="T30" fmla="*/ 131 w 263"/>
                <a:gd name="T31" fmla="*/ 23 h 173"/>
                <a:gd name="T32" fmla="*/ 144 w 263"/>
                <a:gd name="T33" fmla="*/ 25 h 173"/>
                <a:gd name="T34" fmla="*/ 152 w 263"/>
                <a:gd name="T35" fmla="*/ 16 h 173"/>
                <a:gd name="T36" fmla="*/ 167 w 263"/>
                <a:gd name="T37" fmla="*/ 19 h 173"/>
                <a:gd name="T38" fmla="*/ 169 w 263"/>
                <a:gd name="T39" fmla="*/ 29 h 173"/>
                <a:gd name="T40" fmla="*/ 175 w 263"/>
                <a:gd name="T41" fmla="*/ 39 h 173"/>
                <a:gd name="T42" fmla="*/ 186 w 263"/>
                <a:gd name="T43" fmla="*/ 39 h 173"/>
                <a:gd name="T44" fmla="*/ 196 w 263"/>
                <a:gd name="T45" fmla="*/ 50 h 173"/>
                <a:gd name="T46" fmla="*/ 202 w 263"/>
                <a:gd name="T47" fmla="*/ 46 h 173"/>
                <a:gd name="T48" fmla="*/ 202 w 263"/>
                <a:gd name="T49" fmla="*/ 42 h 173"/>
                <a:gd name="T50" fmla="*/ 234 w 263"/>
                <a:gd name="T51" fmla="*/ 60 h 173"/>
                <a:gd name="T52" fmla="*/ 261 w 263"/>
                <a:gd name="T53" fmla="*/ 60 h 173"/>
                <a:gd name="T54" fmla="*/ 263 w 263"/>
                <a:gd name="T55" fmla="*/ 87 h 173"/>
                <a:gd name="T56" fmla="*/ 250 w 263"/>
                <a:gd name="T57" fmla="*/ 96 h 173"/>
                <a:gd name="T58" fmla="*/ 244 w 263"/>
                <a:gd name="T59" fmla="*/ 110 h 173"/>
                <a:gd name="T60" fmla="*/ 240 w 263"/>
                <a:gd name="T61" fmla="*/ 110 h 173"/>
                <a:gd name="T62" fmla="*/ 229 w 263"/>
                <a:gd name="T63" fmla="*/ 117 h 173"/>
                <a:gd name="T64" fmla="*/ 231 w 263"/>
                <a:gd name="T65" fmla="*/ 135 h 173"/>
                <a:gd name="T66" fmla="*/ 223 w 263"/>
                <a:gd name="T67" fmla="*/ 142 h 173"/>
                <a:gd name="T68" fmla="*/ 229 w 263"/>
                <a:gd name="T69" fmla="*/ 158 h 173"/>
                <a:gd name="T70" fmla="*/ 206 w 263"/>
                <a:gd name="T71" fmla="*/ 173 h 173"/>
                <a:gd name="T72" fmla="*/ 190 w 263"/>
                <a:gd name="T73" fmla="*/ 169 h 173"/>
                <a:gd name="T74" fmla="*/ 171 w 263"/>
                <a:gd name="T75" fmla="*/ 160 h 173"/>
                <a:gd name="T76" fmla="*/ 163 w 263"/>
                <a:gd name="T77" fmla="*/ 160 h 173"/>
                <a:gd name="T78" fmla="*/ 146 w 263"/>
                <a:gd name="T79" fmla="*/ 152 h 173"/>
                <a:gd name="T80" fmla="*/ 133 w 263"/>
                <a:gd name="T81" fmla="*/ 150 h 173"/>
                <a:gd name="T82" fmla="*/ 125 w 263"/>
                <a:gd name="T83" fmla="*/ 133 h 173"/>
                <a:gd name="T84" fmla="*/ 113 w 263"/>
                <a:gd name="T85" fmla="*/ 144 h 173"/>
                <a:gd name="T86" fmla="*/ 100 w 263"/>
                <a:gd name="T87" fmla="*/ 144 h 173"/>
                <a:gd name="T88" fmla="*/ 100 w 263"/>
                <a:gd name="T89" fmla="*/ 146 h 173"/>
                <a:gd name="T90" fmla="*/ 90 w 263"/>
                <a:gd name="T91" fmla="*/ 131 h 173"/>
                <a:gd name="T92" fmla="*/ 77 w 263"/>
                <a:gd name="T93" fmla="*/ 121 h 173"/>
                <a:gd name="T94" fmla="*/ 75 w 263"/>
                <a:gd name="T95" fmla="*/ 110 h 173"/>
                <a:gd name="T96" fmla="*/ 69 w 263"/>
                <a:gd name="T97" fmla="*/ 108 h 173"/>
                <a:gd name="T98" fmla="*/ 58 w 263"/>
                <a:gd name="T99" fmla="*/ 110 h 173"/>
                <a:gd name="T100" fmla="*/ 46 w 263"/>
                <a:gd name="T101" fmla="*/ 112 h 173"/>
                <a:gd name="T102" fmla="*/ 15 w 263"/>
                <a:gd name="T103" fmla="*/ 87 h 173"/>
                <a:gd name="T104" fmla="*/ 15 w 263"/>
                <a:gd name="T105" fmla="*/ 75 h 173"/>
                <a:gd name="T106" fmla="*/ 0 w 263"/>
                <a:gd name="T107" fmla="*/ 6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173">
                  <a:moveTo>
                    <a:pt x="0" y="64"/>
                  </a:moveTo>
                  <a:lnTo>
                    <a:pt x="6" y="52"/>
                  </a:lnTo>
                  <a:lnTo>
                    <a:pt x="17" y="48"/>
                  </a:lnTo>
                  <a:lnTo>
                    <a:pt x="25" y="33"/>
                  </a:lnTo>
                  <a:lnTo>
                    <a:pt x="23" y="19"/>
                  </a:lnTo>
                  <a:lnTo>
                    <a:pt x="33" y="12"/>
                  </a:lnTo>
                  <a:lnTo>
                    <a:pt x="38" y="0"/>
                  </a:lnTo>
                  <a:lnTo>
                    <a:pt x="48" y="8"/>
                  </a:lnTo>
                  <a:lnTo>
                    <a:pt x="69" y="12"/>
                  </a:lnTo>
                  <a:lnTo>
                    <a:pt x="75" y="19"/>
                  </a:lnTo>
                  <a:lnTo>
                    <a:pt x="88" y="19"/>
                  </a:lnTo>
                  <a:lnTo>
                    <a:pt x="90" y="25"/>
                  </a:lnTo>
                  <a:lnTo>
                    <a:pt x="106" y="25"/>
                  </a:lnTo>
                  <a:lnTo>
                    <a:pt x="117" y="31"/>
                  </a:lnTo>
                  <a:lnTo>
                    <a:pt x="123" y="31"/>
                  </a:lnTo>
                  <a:lnTo>
                    <a:pt x="131" y="23"/>
                  </a:lnTo>
                  <a:lnTo>
                    <a:pt x="144" y="25"/>
                  </a:lnTo>
                  <a:lnTo>
                    <a:pt x="152" y="16"/>
                  </a:lnTo>
                  <a:lnTo>
                    <a:pt x="167" y="19"/>
                  </a:lnTo>
                  <a:lnTo>
                    <a:pt x="169" y="29"/>
                  </a:lnTo>
                  <a:lnTo>
                    <a:pt x="175" y="39"/>
                  </a:lnTo>
                  <a:lnTo>
                    <a:pt x="186" y="39"/>
                  </a:lnTo>
                  <a:lnTo>
                    <a:pt x="196" y="50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34" y="60"/>
                  </a:lnTo>
                  <a:lnTo>
                    <a:pt x="261" y="60"/>
                  </a:lnTo>
                  <a:lnTo>
                    <a:pt x="263" y="87"/>
                  </a:lnTo>
                  <a:lnTo>
                    <a:pt x="250" y="96"/>
                  </a:lnTo>
                  <a:lnTo>
                    <a:pt x="244" y="110"/>
                  </a:lnTo>
                  <a:lnTo>
                    <a:pt x="240" y="110"/>
                  </a:lnTo>
                  <a:lnTo>
                    <a:pt x="229" y="117"/>
                  </a:lnTo>
                  <a:lnTo>
                    <a:pt x="231" y="135"/>
                  </a:lnTo>
                  <a:lnTo>
                    <a:pt x="223" y="142"/>
                  </a:lnTo>
                  <a:lnTo>
                    <a:pt x="229" y="158"/>
                  </a:lnTo>
                  <a:lnTo>
                    <a:pt x="206" y="173"/>
                  </a:lnTo>
                  <a:lnTo>
                    <a:pt x="190" y="169"/>
                  </a:lnTo>
                  <a:lnTo>
                    <a:pt x="171" y="160"/>
                  </a:lnTo>
                  <a:lnTo>
                    <a:pt x="163" y="160"/>
                  </a:lnTo>
                  <a:lnTo>
                    <a:pt x="146" y="152"/>
                  </a:lnTo>
                  <a:lnTo>
                    <a:pt x="133" y="150"/>
                  </a:lnTo>
                  <a:lnTo>
                    <a:pt x="125" y="133"/>
                  </a:lnTo>
                  <a:lnTo>
                    <a:pt x="113" y="144"/>
                  </a:lnTo>
                  <a:lnTo>
                    <a:pt x="100" y="144"/>
                  </a:lnTo>
                  <a:lnTo>
                    <a:pt x="100" y="146"/>
                  </a:lnTo>
                  <a:lnTo>
                    <a:pt x="90" y="131"/>
                  </a:lnTo>
                  <a:lnTo>
                    <a:pt x="77" y="121"/>
                  </a:lnTo>
                  <a:lnTo>
                    <a:pt x="75" y="110"/>
                  </a:lnTo>
                  <a:lnTo>
                    <a:pt x="69" y="108"/>
                  </a:lnTo>
                  <a:lnTo>
                    <a:pt x="58" y="110"/>
                  </a:lnTo>
                  <a:lnTo>
                    <a:pt x="46" y="112"/>
                  </a:lnTo>
                  <a:lnTo>
                    <a:pt x="15" y="87"/>
                  </a:lnTo>
                  <a:lnTo>
                    <a:pt x="15" y="75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83AE3E65-88B8-8747-9C9F-55987BBCE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3124"/>
              <a:ext cx="177" cy="156"/>
            </a:xfrm>
            <a:custGeom>
              <a:avLst/>
              <a:gdLst>
                <a:gd name="T0" fmla="*/ 3 w 85"/>
                <a:gd name="T1" fmla="*/ 66 h 75"/>
                <a:gd name="T2" fmla="*/ 5 w 85"/>
                <a:gd name="T3" fmla="*/ 61 h 75"/>
                <a:gd name="T4" fmla="*/ 6 w 85"/>
                <a:gd name="T5" fmla="*/ 54 h 75"/>
                <a:gd name="T6" fmla="*/ 1 w 85"/>
                <a:gd name="T7" fmla="*/ 47 h 75"/>
                <a:gd name="T8" fmla="*/ 5 w 85"/>
                <a:gd name="T9" fmla="*/ 41 h 75"/>
                <a:gd name="T10" fmla="*/ 4 w 85"/>
                <a:gd name="T11" fmla="*/ 34 h 75"/>
                <a:gd name="T12" fmla="*/ 10 w 85"/>
                <a:gd name="T13" fmla="*/ 25 h 75"/>
                <a:gd name="T14" fmla="*/ 10 w 85"/>
                <a:gd name="T15" fmla="*/ 16 h 75"/>
                <a:gd name="T16" fmla="*/ 20 w 85"/>
                <a:gd name="T17" fmla="*/ 12 h 75"/>
                <a:gd name="T18" fmla="*/ 26 w 85"/>
                <a:gd name="T19" fmla="*/ 4 h 75"/>
                <a:gd name="T20" fmla="*/ 29 w 85"/>
                <a:gd name="T21" fmla="*/ 0 h 75"/>
                <a:gd name="T22" fmla="*/ 34 w 85"/>
                <a:gd name="T23" fmla="*/ 0 h 75"/>
                <a:gd name="T24" fmla="*/ 37 w 85"/>
                <a:gd name="T25" fmla="*/ 6 h 75"/>
                <a:gd name="T26" fmla="*/ 44 w 85"/>
                <a:gd name="T27" fmla="*/ 11 h 75"/>
                <a:gd name="T28" fmla="*/ 44 w 85"/>
                <a:gd name="T29" fmla="*/ 17 h 75"/>
                <a:gd name="T30" fmla="*/ 59 w 85"/>
                <a:gd name="T31" fmla="*/ 29 h 75"/>
                <a:gd name="T32" fmla="*/ 65 w 85"/>
                <a:gd name="T33" fmla="*/ 28 h 75"/>
                <a:gd name="T34" fmla="*/ 70 w 85"/>
                <a:gd name="T35" fmla="*/ 27 h 75"/>
                <a:gd name="T36" fmla="*/ 73 w 85"/>
                <a:gd name="T37" fmla="*/ 28 h 75"/>
                <a:gd name="T38" fmla="*/ 74 w 85"/>
                <a:gd name="T39" fmla="*/ 33 h 75"/>
                <a:gd name="T40" fmla="*/ 80 w 85"/>
                <a:gd name="T41" fmla="*/ 38 h 75"/>
                <a:gd name="T42" fmla="*/ 85 w 85"/>
                <a:gd name="T43" fmla="*/ 45 h 75"/>
                <a:gd name="T44" fmla="*/ 84 w 85"/>
                <a:gd name="T45" fmla="*/ 53 h 75"/>
                <a:gd name="T46" fmla="*/ 77 w 85"/>
                <a:gd name="T47" fmla="*/ 55 h 75"/>
                <a:gd name="T48" fmla="*/ 70 w 85"/>
                <a:gd name="T49" fmla="*/ 65 h 75"/>
                <a:gd name="T50" fmla="*/ 62 w 85"/>
                <a:gd name="T51" fmla="*/ 64 h 75"/>
                <a:gd name="T52" fmla="*/ 54 w 85"/>
                <a:gd name="T53" fmla="*/ 69 h 75"/>
                <a:gd name="T54" fmla="*/ 47 w 85"/>
                <a:gd name="T55" fmla="*/ 63 h 75"/>
                <a:gd name="T56" fmla="*/ 42 w 85"/>
                <a:gd name="T57" fmla="*/ 65 h 75"/>
                <a:gd name="T58" fmla="*/ 38 w 85"/>
                <a:gd name="T59" fmla="*/ 57 h 75"/>
                <a:gd name="T60" fmla="*/ 32 w 85"/>
                <a:gd name="T61" fmla="*/ 57 h 75"/>
                <a:gd name="T62" fmla="*/ 29 w 85"/>
                <a:gd name="T63" fmla="*/ 61 h 75"/>
                <a:gd name="T64" fmla="*/ 25 w 85"/>
                <a:gd name="T65" fmla="*/ 62 h 75"/>
                <a:gd name="T66" fmla="*/ 23 w 85"/>
                <a:gd name="T67" fmla="*/ 64 h 75"/>
                <a:gd name="T68" fmla="*/ 23 w 85"/>
                <a:gd name="T69" fmla="*/ 63 h 75"/>
                <a:gd name="T70" fmla="*/ 13 w 85"/>
                <a:gd name="T71" fmla="*/ 67 h 75"/>
                <a:gd name="T72" fmla="*/ 7 w 85"/>
                <a:gd name="T73" fmla="*/ 75 h 75"/>
                <a:gd name="T74" fmla="*/ 5 w 85"/>
                <a:gd name="T75" fmla="*/ 68 h 75"/>
                <a:gd name="T76" fmla="*/ 3 w 85"/>
                <a:gd name="T77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75">
                  <a:moveTo>
                    <a:pt x="3" y="66"/>
                  </a:moveTo>
                  <a:cubicBezTo>
                    <a:pt x="4" y="65"/>
                    <a:pt x="4" y="64"/>
                    <a:pt x="5" y="61"/>
                  </a:cubicBezTo>
                  <a:cubicBezTo>
                    <a:pt x="5" y="56"/>
                    <a:pt x="6" y="57"/>
                    <a:pt x="6" y="54"/>
                  </a:cubicBezTo>
                  <a:cubicBezTo>
                    <a:pt x="6" y="51"/>
                    <a:pt x="2" y="50"/>
                    <a:pt x="1" y="47"/>
                  </a:cubicBezTo>
                  <a:cubicBezTo>
                    <a:pt x="0" y="43"/>
                    <a:pt x="5" y="43"/>
                    <a:pt x="5" y="41"/>
                  </a:cubicBezTo>
                  <a:cubicBezTo>
                    <a:pt x="6" y="39"/>
                    <a:pt x="4" y="36"/>
                    <a:pt x="4" y="34"/>
                  </a:cubicBezTo>
                  <a:cubicBezTo>
                    <a:pt x="3" y="31"/>
                    <a:pt x="8" y="27"/>
                    <a:pt x="10" y="25"/>
                  </a:cubicBezTo>
                  <a:cubicBezTo>
                    <a:pt x="11" y="23"/>
                    <a:pt x="10" y="18"/>
                    <a:pt x="10" y="16"/>
                  </a:cubicBezTo>
                  <a:cubicBezTo>
                    <a:pt x="11" y="13"/>
                    <a:pt x="17" y="13"/>
                    <a:pt x="20" y="12"/>
                  </a:cubicBezTo>
                  <a:cubicBezTo>
                    <a:pt x="24" y="11"/>
                    <a:pt x="21" y="6"/>
                    <a:pt x="26" y="4"/>
                  </a:cubicBezTo>
                  <a:cubicBezTo>
                    <a:pt x="28" y="3"/>
                    <a:pt x="29" y="2"/>
                    <a:pt x="29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3" y="66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59" name="Freeform 38">
              <a:extLst>
                <a:ext uri="{FF2B5EF4-FFF2-40B4-BE49-F238E27FC236}">
                  <a16:creationId xmlns:a16="http://schemas.microsoft.com/office/drawing/2014/main" id="{4A5972BC-229B-EA42-B3AD-8142818CE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3236"/>
              <a:ext cx="135" cy="132"/>
            </a:xfrm>
            <a:custGeom>
              <a:avLst/>
              <a:gdLst>
                <a:gd name="T0" fmla="*/ 28 w 65"/>
                <a:gd name="T1" fmla="*/ 59 h 63"/>
                <a:gd name="T2" fmla="*/ 29 w 65"/>
                <a:gd name="T3" fmla="*/ 47 h 63"/>
                <a:gd name="T4" fmla="*/ 23 w 65"/>
                <a:gd name="T5" fmla="*/ 40 h 63"/>
                <a:gd name="T6" fmla="*/ 14 w 65"/>
                <a:gd name="T7" fmla="*/ 37 h 63"/>
                <a:gd name="T8" fmla="*/ 11 w 65"/>
                <a:gd name="T9" fmla="*/ 31 h 63"/>
                <a:gd name="T10" fmla="*/ 5 w 65"/>
                <a:gd name="T11" fmla="*/ 31 h 63"/>
                <a:gd name="T12" fmla="*/ 1 w 65"/>
                <a:gd name="T13" fmla="*/ 27 h 63"/>
                <a:gd name="T14" fmla="*/ 5 w 65"/>
                <a:gd name="T15" fmla="*/ 18 h 63"/>
                <a:gd name="T16" fmla="*/ 12 w 65"/>
                <a:gd name="T17" fmla="*/ 7 h 63"/>
                <a:gd name="T18" fmla="*/ 18 w 65"/>
                <a:gd name="T19" fmla="*/ 1 h 63"/>
                <a:gd name="T20" fmla="*/ 23 w 65"/>
                <a:gd name="T21" fmla="*/ 8 h 63"/>
                <a:gd name="T22" fmla="*/ 34 w 65"/>
                <a:gd name="T23" fmla="*/ 13 h 63"/>
                <a:gd name="T24" fmla="*/ 39 w 65"/>
                <a:gd name="T25" fmla="*/ 12 h 63"/>
                <a:gd name="T26" fmla="*/ 41 w 65"/>
                <a:gd name="T27" fmla="*/ 14 h 63"/>
                <a:gd name="T28" fmla="*/ 43 w 65"/>
                <a:gd name="T29" fmla="*/ 21 h 63"/>
                <a:gd name="T30" fmla="*/ 49 w 65"/>
                <a:gd name="T31" fmla="*/ 13 h 63"/>
                <a:gd name="T32" fmla="*/ 59 w 65"/>
                <a:gd name="T33" fmla="*/ 9 h 63"/>
                <a:gd name="T34" fmla="*/ 61 w 65"/>
                <a:gd name="T35" fmla="*/ 10 h 63"/>
                <a:gd name="T36" fmla="*/ 62 w 65"/>
                <a:gd name="T37" fmla="*/ 18 h 63"/>
                <a:gd name="T38" fmla="*/ 63 w 65"/>
                <a:gd name="T39" fmla="*/ 23 h 63"/>
                <a:gd name="T40" fmla="*/ 63 w 65"/>
                <a:gd name="T41" fmla="*/ 29 h 63"/>
                <a:gd name="T42" fmla="*/ 59 w 65"/>
                <a:gd name="T43" fmla="*/ 32 h 63"/>
                <a:gd name="T44" fmla="*/ 60 w 65"/>
                <a:gd name="T45" fmla="*/ 36 h 63"/>
                <a:gd name="T46" fmla="*/ 65 w 65"/>
                <a:gd name="T47" fmla="*/ 41 h 63"/>
                <a:gd name="T48" fmla="*/ 65 w 65"/>
                <a:gd name="T49" fmla="*/ 45 h 63"/>
                <a:gd name="T50" fmla="*/ 62 w 65"/>
                <a:gd name="T51" fmla="*/ 46 h 63"/>
                <a:gd name="T52" fmla="*/ 62 w 65"/>
                <a:gd name="T53" fmla="*/ 51 h 63"/>
                <a:gd name="T54" fmla="*/ 59 w 65"/>
                <a:gd name="T55" fmla="*/ 53 h 63"/>
                <a:gd name="T56" fmla="*/ 56 w 65"/>
                <a:gd name="T57" fmla="*/ 49 h 63"/>
                <a:gd name="T58" fmla="*/ 50 w 65"/>
                <a:gd name="T59" fmla="*/ 51 h 63"/>
                <a:gd name="T60" fmla="*/ 50 w 65"/>
                <a:gd name="T61" fmla="*/ 57 h 63"/>
                <a:gd name="T62" fmla="*/ 44 w 65"/>
                <a:gd name="T63" fmla="*/ 59 h 63"/>
                <a:gd name="T64" fmla="*/ 43 w 65"/>
                <a:gd name="T65" fmla="*/ 63 h 63"/>
                <a:gd name="T66" fmla="*/ 38 w 65"/>
                <a:gd name="T67" fmla="*/ 61 h 63"/>
                <a:gd name="T68" fmla="*/ 32 w 65"/>
                <a:gd name="T69" fmla="*/ 60 h 63"/>
                <a:gd name="T70" fmla="*/ 27 w 65"/>
                <a:gd name="T71" fmla="*/ 60 h 63"/>
                <a:gd name="T72" fmla="*/ 28 w 65"/>
                <a:gd name="T73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63">
                  <a:moveTo>
                    <a:pt x="28" y="59"/>
                  </a:moveTo>
                  <a:cubicBezTo>
                    <a:pt x="30" y="56"/>
                    <a:pt x="30" y="51"/>
                    <a:pt x="29" y="47"/>
                  </a:cubicBezTo>
                  <a:cubicBezTo>
                    <a:pt x="29" y="43"/>
                    <a:pt x="25" y="43"/>
                    <a:pt x="23" y="40"/>
                  </a:cubicBezTo>
                  <a:cubicBezTo>
                    <a:pt x="21" y="37"/>
                    <a:pt x="15" y="40"/>
                    <a:pt x="14" y="37"/>
                  </a:cubicBezTo>
                  <a:cubicBezTo>
                    <a:pt x="14" y="34"/>
                    <a:pt x="12" y="31"/>
                    <a:pt x="11" y="31"/>
                  </a:cubicBezTo>
                  <a:cubicBezTo>
                    <a:pt x="10" y="31"/>
                    <a:pt x="8" y="31"/>
                    <a:pt x="5" y="31"/>
                  </a:cubicBezTo>
                  <a:cubicBezTo>
                    <a:pt x="2" y="32"/>
                    <a:pt x="0" y="31"/>
                    <a:pt x="1" y="27"/>
                  </a:cubicBezTo>
                  <a:cubicBezTo>
                    <a:pt x="1" y="23"/>
                    <a:pt x="4" y="21"/>
                    <a:pt x="5" y="18"/>
                  </a:cubicBezTo>
                  <a:cubicBezTo>
                    <a:pt x="5" y="15"/>
                    <a:pt x="12" y="14"/>
                    <a:pt x="12" y="7"/>
                  </a:cubicBezTo>
                  <a:cubicBezTo>
                    <a:pt x="12" y="0"/>
                    <a:pt x="15" y="1"/>
                    <a:pt x="18" y="1"/>
                  </a:cubicBezTo>
                  <a:cubicBezTo>
                    <a:pt x="21" y="1"/>
                    <a:pt x="23" y="2"/>
                    <a:pt x="23" y="8"/>
                  </a:cubicBezTo>
                  <a:cubicBezTo>
                    <a:pt x="23" y="14"/>
                    <a:pt x="29" y="13"/>
                    <a:pt x="34" y="13"/>
                  </a:cubicBezTo>
                  <a:cubicBezTo>
                    <a:pt x="36" y="13"/>
                    <a:pt x="38" y="13"/>
                    <a:pt x="39" y="12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27" y="60"/>
                    <a:pt x="27" y="60"/>
                    <a:pt x="27" y="60"/>
                  </a:cubicBezTo>
                  <a:lnTo>
                    <a:pt x="28" y="5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0" name="Freeform 39">
              <a:extLst>
                <a:ext uri="{FF2B5EF4-FFF2-40B4-BE49-F238E27FC236}">
                  <a16:creationId xmlns:a16="http://schemas.microsoft.com/office/drawing/2014/main" id="{2E1DD7AD-0C8E-A249-A1DE-76CD13C4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" y="3361"/>
              <a:ext cx="138" cy="138"/>
            </a:xfrm>
            <a:custGeom>
              <a:avLst/>
              <a:gdLst>
                <a:gd name="T0" fmla="*/ 4 w 66"/>
                <a:gd name="T1" fmla="*/ 42 h 66"/>
                <a:gd name="T2" fmla="*/ 6 w 66"/>
                <a:gd name="T3" fmla="*/ 40 h 66"/>
                <a:gd name="T4" fmla="*/ 8 w 66"/>
                <a:gd name="T5" fmla="*/ 28 h 66"/>
                <a:gd name="T6" fmla="*/ 2 w 66"/>
                <a:gd name="T7" fmla="*/ 20 h 66"/>
                <a:gd name="T8" fmla="*/ 5 w 66"/>
                <a:gd name="T9" fmla="*/ 8 h 66"/>
                <a:gd name="T10" fmla="*/ 11 w 66"/>
                <a:gd name="T11" fmla="*/ 7 h 66"/>
                <a:gd name="T12" fmla="*/ 14 w 66"/>
                <a:gd name="T13" fmla="*/ 0 h 66"/>
                <a:gd name="T14" fmla="*/ 19 w 66"/>
                <a:gd name="T15" fmla="*/ 0 h 66"/>
                <a:gd name="T16" fmla="*/ 25 w 66"/>
                <a:gd name="T17" fmla="*/ 1 h 66"/>
                <a:gd name="T18" fmla="*/ 30 w 66"/>
                <a:gd name="T19" fmla="*/ 3 h 66"/>
                <a:gd name="T20" fmla="*/ 37 w 66"/>
                <a:gd name="T21" fmla="*/ 7 h 66"/>
                <a:gd name="T22" fmla="*/ 39 w 66"/>
                <a:gd name="T23" fmla="*/ 15 h 66"/>
                <a:gd name="T24" fmla="*/ 43 w 66"/>
                <a:gd name="T25" fmla="*/ 15 h 66"/>
                <a:gd name="T26" fmla="*/ 46 w 66"/>
                <a:gd name="T27" fmla="*/ 22 h 66"/>
                <a:gd name="T28" fmla="*/ 50 w 66"/>
                <a:gd name="T29" fmla="*/ 31 h 66"/>
                <a:gd name="T30" fmla="*/ 51 w 66"/>
                <a:gd name="T31" fmla="*/ 38 h 66"/>
                <a:gd name="T32" fmla="*/ 59 w 66"/>
                <a:gd name="T33" fmla="*/ 43 h 66"/>
                <a:gd name="T34" fmla="*/ 58 w 66"/>
                <a:gd name="T35" fmla="*/ 48 h 66"/>
                <a:gd name="T36" fmla="*/ 66 w 66"/>
                <a:gd name="T37" fmla="*/ 55 h 66"/>
                <a:gd name="T38" fmla="*/ 62 w 66"/>
                <a:gd name="T39" fmla="*/ 57 h 66"/>
                <a:gd name="T40" fmla="*/ 58 w 66"/>
                <a:gd name="T41" fmla="*/ 56 h 66"/>
                <a:gd name="T42" fmla="*/ 55 w 66"/>
                <a:gd name="T43" fmla="*/ 58 h 66"/>
                <a:gd name="T44" fmla="*/ 54 w 66"/>
                <a:gd name="T45" fmla="*/ 64 h 66"/>
                <a:gd name="T46" fmla="*/ 52 w 66"/>
                <a:gd name="T47" fmla="*/ 64 h 66"/>
                <a:gd name="T48" fmla="*/ 51 w 66"/>
                <a:gd name="T49" fmla="*/ 66 h 66"/>
                <a:gd name="T50" fmla="*/ 45 w 66"/>
                <a:gd name="T51" fmla="*/ 57 h 66"/>
                <a:gd name="T52" fmla="*/ 34 w 66"/>
                <a:gd name="T53" fmla="*/ 50 h 66"/>
                <a:gd name="T54" fmla="*/ 24 w 66"/>
                <a:gd name="T55" fmla="*/ 50 h 66"/>
                <a:gd name="T56" fmla="*/ 22 w 66"/>
                <a:gd name="T57" fmla="*/ 44 h 66"/>
                <a:gd name="T58" fmla="*/ 17 w 66"/>
                <a:gd name="T59" fmla="*/ 39 h 66"/>
                <a:gd name="T60" fmla="*/ 16 w 66"/>
                <a:gd name="T61" fmla="*/ 43 h 66"/>
                <a:gd name="T62" fmla="*/ 10 w 66"/>
                <a:gd name="T63" fmla="*/ 43 h 66"/>
                <a:gd name="T64" fmla="*/ 4 w 66"/>
                <a:gd name="T65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66">
                  <a:moveTo>
                    <a:pt x="4" y="42"/>
                  </a:moveTo>
                  <a:cubicBezTo>
                    <a:pt x="5" y="41"/>
                    <a:pt x="6" y="40"/>
                    <a:pt x="6" y="40"/>
                  </a:cubicBezTo>
                  <a:cubicBezTo>
                    <a:pt x="8" y="38"/>
                    <a:pt x="8" y="31"/>
                    <a:pt x="8" y="28"/>
                  </a:cubicBezTo>
                  <a:cubicBezTo>
                    <a:pt x="8" y="25"/>
                    <a:pt x="4" y="22"/>
                    <a:pt x="2" y="20"/>
                  </a:cubicBezTo>
                  <a:cubicBezTo>
                    <a:pt x="0" y="18"/>
                    <a:pt x="3" y="12"/>
                    <a:pt x="5" y="8"/>
                  </a:cubicBezTo>
                  <a:cubicBezTo>
                    <a:pt x="7" y="4"/>
                    <a:pt x="8" y="5"/>
                    <a:pt x="11" y="7"/>
                  </a:cubicBezTo>
                  <a:cubicBezTo>
                    <a:pt x="14" y="9"/>
                    <a:pt x="12" y="3"/>
                    <a:pt x="1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0" y="43"/>
                    <a:pt x="10" y="43"/>
                    <a:pt x="10" y="43"/>
                  </a:cubicBezTo>
                  <a:lnTo>
                    <a:pt x="4" y="4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65D25E85-F4BA-DA43-B7A3-C7F098E6C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" y="3455"/>
              <a:ext cx="123" cy="136"/>
            </a:xfrm>
            <a:custGeom>
              <a:avLst/>
              <a:gdLst>
                <a:gd name="T0" fmla="*/ 123 w 123"/>
                <a:gd name="T1" fmla="*/ 23 h 136"/>
                <a:gd name="T2" fmla="*/ 121 w 123"/>
                <a:gd name="T3" fmla="*/ 23 h 136"/>
                <a:gd name="T4" fmla="*/ 108 w 123"/>
                <a:gd name="T5" fmla="*/ 36 h 136"/>
                <a:gd name="T6" fmla="*/ 110 w 123"/>
                <a:gd name="T7" fmla="*/ 48 h 136"/>
                <a:gd name="T8" fmla="*/ 106 w 123"/>
                <a:gd name="T9" fmla="*/ 69 h 136"/>
                <a:gd name="T10" fmla="*/ 112 w 123"/>
                <a:gd name="T11" fmla="*/ 79 h 136"/>
                <a:gd name="T12" fmla="*/ 112 w 123"/>
                <a:gd name="T13" fmla="*/ 100 h 136"/>
                <a:gd name="T14" fmla="*/ 96 w 123"/>
                <a:gd name="T15" fmla="*/ 98 h 136"/>
                <a:gd name="T16" fmla="*/ 92 w 123"/>
                <a:gd name="T17" fmla="*/ 109 h 136"/>
                <a:gd name="T18" fmla="*/ 60 w 123"/>
                <a:gd name="T19" fmla="*/ 132 h 136"/>
                <a:gd name="T20" fmla="*/ 46 w 123"/>
                <a:gd name="T21" fmla="*/ 136 h 136"/>
                <a:gd name="T22" fmla="*/ 52 w 123"/>
                <a:gd name="T23" fmla="*/ 134 h 136"/>
                <a:gd name="T24" fmla="*/ 27 w 123"/>
                <a:gd name="T25" fmla="*/ 102 h 136"/>
                <a:gd name="T26" fmla="*/ 6 w 123"/>
                <a:gd name="T27" fmla="*/ 86 h 136"/>
                <a:gd name="T28" fmla="*/ 8 w 123"/>
                <a:gd name="T29" fmla="*/ 79 h 136"/>
                <a:gd name="T30" fmla="*/ 0 w 123"/>
                <a:gd name="T31" fmla="*/ 67 h 136"/>
                <a:gd name="T32" fmla="*/ 21 w 123"/>
                <a:gd name="T33" fmla="*/ 67 h 136"/>
                <a:gd name="T34" fmla="*/ 23 w 123"/>
                <a:gd name="T35" fmla="*/ 54 h 136"/>
                <a:gd name="T36" fmla="*/ 19 w 123"/>
                <a:gd name="T37" fmla="*/ 50 h 136"/>
                <a:gd name="T38" fmla="*/ 19 w 123"/>
                <a:gd name="T39" fmla="*/ 34 h 136"/>
                <a:gd name="T40" fmla="*/ 14 w 123"/>
                <a:gd name="T41" fmla="*/ 27 h 136"/>
                <a:gd name="T42" fmla="*/ 27 w 123"/>
                <a:gd name="T43" fmla="*/ 19 h 136"/>
                <a:gd name="T44" fmla="*/ 48 w 123"/>
                <a:gd name="T45" fmla="*/ 0 h 136"/>
                <a:gd name="T46" fmla="*/ 69 w 123"/>
                <a:gd name="T47" fmla="*/ 2 h 136"/>
                <a:gd name="T48" fmla="*/ 79 w 123"/>
                <a:gd name="T49" fmla="*/ 13 h 136"/>
                <a:gd name="T50" fmla="*/ 92 w 123"/>
                <a:gd name="T51" fmla="*/ 15 h 136"/>
                <a:gd name="T52" fmla="*/ 98 w 123"/>
                <a:gd name="T53" fmla="*/ 7 h 136"/>
                <a:gd name="T54" fmla="*/ 104 w 123"/>
                <a:gd name="T55" fmla="*/ 13 h 136"/>
                <a:gd name="T56" fmla="*/ 119 w 123"/>
                <a:gd name="T57" fmla="*/ 15 h 136"/>
                <a:gd name="T58" fmla="*/ 123 w 123"/>
                <a:gd name="T59" fmla="*/ 2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6">
                  <a:moveTo>
                    <a:pt x="123" y="23"/>
                  </a:moveTo>
                  <a:lnTo>
                    <a:pt x="121" y="23"/>
                  </a:lnTo>
                  <a:lnTo>
                    <a:pt x="108" y="36"/>
                  </a:lnTo>
                  <a:lnTo>
                    <a:pt x="110" y="48"/>
                  </a:lnTo>
                  <a:lnTo>
                    <a:pt x="106" y="69"/>
                  </a:lnTo>
                  <a:lnTo>
                    <a:pt x="112" y="79"/>
                  </a:lnTo>
                  <a:lnTo>
                    <a:pt x="112" y="100"/>
                  </a:lnTo>
                  <a:lnTo>
                    <a:pt x="96" y="98"/>
                  </a:lnTo>
                  <a:lnTo>
                    <a:pt x="92" y="109"/>
                  </a:lnTo>
                  <a:lnTo>
                    <a:pt x="60" y="132"/>
                  </a:lnTo>
                  <a:lnTo>
                    <a:pt x="46" y="136"/>
                  </a:lnTo>
                  <a:lnTo>
                    <a:pt x="52" y="134"/>
                  </a:lnTo>
                  <a:lnTo>
                    <a:pt x="27" y="102"/>
                  </a:lnTo>
                  <a:lnTo>
                    <a:pt x="6" y="86"/>
                  </a:lnTo>
                  <a:lnTo>
                    <a:pt x="8" y="79"/>
                  </a:lnTo>
                  <a:lnTo>
                    <a:pt x="0" y="67"/>
                  </a:lnTo>
                  <a:lnTo>
                    <a:pt x="21" y="67"/>
                  </a:lnTo>
                  <a:lnTo>
                    <a:pt x="23" y="54"/>
                  </a:lnTo>
                  <a:lnTo>
                    <a:pt x="19" y="50"/>
                  </a:lnTo>
                  <a:lnTo>
                    <a:pt x="19" y="34"/>
                  </a:lnTo>
                  <a:lnTo>
                    <a:pt x="14" y="27"/>
                  </a:lnTo>
                  <a:lnTo>
                    <a:pt x="27" y="19"/>
                  </a:lnTo>
                  <a:lnTo>
                    <a:pt x="48" y="0"/>
                  </a:lnTo>
                  <a:lnTo>
                    <a:pt x="69" y="2"/>
                  </a:lnTo>
                  <a:lnTo>
                    <a:pt x="79" y="13"/>
                  </a:lnTo>
                  <a:lnTo>
                    <a:pt x="92" y="15"/>
                  </a:lnTo>
                  <a:lnTo>
                    <a:pt x="98" y="7"/>
                  </a:lnTo>
                  <a:lnTo>
                    <a:pt x="104" y="13"/>
                  </a:lnTo>
                  <a:lnTo>
                    <a:pt x="119" y="15"/>
                  </a:lnTo>
                  <a:lnTo>
                    <a:pt x="123" y="2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9E5D505B-666E-C046-805D-0C9E4B809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3443"/>
              <a:ext cx="109" cy="146"/>
            </a:xfrm>
            <a:custGeom>
              <a:avLst/>
              <a:gdLst>
                <a:gd name="T0" fmla="*/ 36 w 52"/>
                <a:gd name="T1" fmla="*/ 70 h 70"/>
                <a:gd name="T2" fmla="*/ 31 w 52"/>
                <a:gd name="T3" fmla="*/ 64 h 70"/>
                <a:gd name="T4" fmla="*/ 29 w 52"/>
                <a:gd name="T5" fmla="*/ 56 h 70"/>
                <a:gd name="T6" fmla="*/ 22 w 52"/>
                <a:gd name="T7" fmla="*/ 53 h 70"/>
                <a:gd name="T8" fmla="*/ 20 w 52"/>
                <a:gd name="T9" fmla="*/ 46 h 70"/>
                <a:gd name="T10" fmla="*/ 24 w 52"/>
                <a:gd name="T11" fmla="*/ 36 h 70"/>
                <a:gd name="T12" fmla="*/ 14 w 52"/>
                <a:gd name="T13" fmla="*/ 31 h 70"/>
                <a:gd name="T14" fmla="*/ 6 w 52"/>
                <a:gd name="T15" fmla="*/ 23 h 70"/>
                <a:gd name="T16" fmla="*/ 3 w 52"/>
                <a:gd name="T17" fmla="*/ 14 h 70"/>
                <a:gd name="T18" fmla="*/ 0 w 52"/>
                <a:gd name="T19" fmla="*/ 8 h 70"/>
                <a:gd name="T20" fmla="*/ 3 w 52"/>
                <a:gd name="T21" fmla="*/ 3 h 70"/>
                <a:gd name="T22" fmla="*/ 9 w 52"/>
                <a:gd name="T23" fmla="*/ 4 h 70"/>
                <a:gd name="T24" fmla="*/ 15 w 52"/>
                <a:gd name="T25" fmla="*/ 4 h 70"/>
                <a:gd name="T26" fmla="*/ 16 w 52"/>
                <a:gd name="T27" fmla="*/ 0 h 70"/>
                <a:gd name="T28" fmla="*/ 21 w 52"/>
                <a:gd name="T29" fmla="*/ 5 h 70"/>
                <a:gd name="T30" fmla="*/ 23 w 52"/>
                <a:gd name="T31" fmla="*/ 11 h 70"/>
                <a:gd name="T32" fmla="*/ 33 w 52"/>
                <a:gd name="T33" fmla="*/ 11 h 70"/>
                <a:gd name="T34" fmla="*/ 44 w 52"/>
                <a:gd name="T35" fmla="*/ 18 h 70"/>
                <a:gd name="T36" fmla="*/ 50 w 52"/>
                <a:gd name="T37" fmla="*/ 27 h 70"/>
                <a:gd name="T38" fmla="*/ 50 w 52"/>
                <a:gd name="T39" fmla="*/ 31 h 70"/>
                <a:gd name="T40" fmla="*/ 49 w 52"/>
                <a:gd name="T41" fmla="*/ 36 h 70"/>
                <a:gd name="T42" fmla="*/ 52 w 52"/>
                <a:gd name="T43" fmla="*/ 41 h 70"/>
                <a:gd name="T44" fmla="*/ 46 w 52"/>
                <a:gd name="T45" fmla="*/ 44 h 70"/>
                <a:gd name="T46" fmla="*/ 47 w 52"/>
                <a:gd name="T47" fmla="*/ 55 h 70"/>
                <a:gd name="T48" fmla="*/ 42 w 52"/>
                <a:gd name="T49" fmla="*/ 58 h 70"/>
                <a:gd name="T50" fmla="*/ 42 w 52"/>
                <a:gd name="T51" fmla="*/ 62 h 70"/>
                <a:gd name="T52" fmla="*/ 40 w 52"/>
                <a:gd name="T53" fmla="*/ 63 h 70"/>
                <a:gd name="T54" fmla="*/ 40 w 52"/>
                <a:gd name="T55" fmla="*/ 67 h 70"/>
                <a:gd name="T56" fmla="*/ 36 w 52"/>
                <a:gd name="T5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" h="70">
                  <a:moveTo>
                    <a:pt x="36" y="70"/>
                  </a:moveTo>
                  <a:cubicBezTo>
                    <a:pt x="34" y="69"/>
                    <a:pt x="32" y="67"/>
                    <a:pt x="31" y="64"/>
                  </a:cubicBezTo>
                  <a:cubicBezTo>
                    <a:pt x="30" y="60"/>
                    <a:pt x="29" y="60"/>
                    <a:pt x="29" y="56"/>
                  </a:cubicBezTo>
                  <a:cubicBezTo>
                    <a:pt x="29" y="53"/>
                    <a:pt x="25" y="55"/>
                    <a:pt x="22" y="53"/>
                  </a:cubicBezTo>
                  <a:cubicBezTo>
                    <a:pt x="19" y="50"/>
                    <a:pt x="20" y="49"/>
                    <a:pt x="20" y="46"/>
                  </a:cubicBezTo>
                  <a:cubicBezTo>
                    <a:pt x="20" y="43"/>
                    <a:pt x="23" y="41"/>
                    <a:pt x="24" y="36"/>
                  </a:cubicBezTo>
                  <a:cubicBezTo>
                    <a:pt x="24" y="32"/>
                    <a:pt x="18" y="33"/>
                    <a:pt x="14" y="31"/>
                  </a:cubicBezTo>
                  <a:cubicBezTo>
                    <a:pt x="10" y="29"/>
                    <a:pt x="6" y="27"/>
                    <a:pt x="6" y="23"/>
                  </a:cubicBezTo>
                  <a:cubicBezTo>
                    <a:pt x="6" y="19"/>
                    <a:pt x="6" y="14"/>
                    <a:pt x="3" y="14"/>
                  </a:cubicBezTo>
                  <a:cubicBezTo>
                    <a:pt x="1" y="14"/>
                    <a:pt x="0" y="11"/>
                    <a:pt x="0" y="8"/>
                  </a:cubicBezTo>
                  <a:cubicBezTo>
                    <a:pt x="0" y="6"/>
                    <a:pt x="2" y="4"/>
                    <a:pt x="3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7"/>
                    <a:pt x="40" y="67"/>
                    <a:pt x="40" y="67"/>
                  </a:cubicBezTo>
                  <a:lnTo>
                    <a:pt x="36" y="7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3" name="Freeform 42">
              <a:extLst>
                <a:ext uri="{FF2B5EF4-FFF2-40B4-BE49-F238E27FC236}">
                  <a16:creationId xmlns:a16="http://schemas.microsoft.com/office/drawing/2014/main" id="{F799C609-64F8-D244-9AEE-523BA6ACA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" y="3474"/>
              <a:ext cx="169" cy="169"/>
            </a:xfrm>
            <a:custGeom>
              <a:avLst/>
              <a:gdLst>
                <a:gd name="T0" fmla="*/ 7 w 81"/>
                <a:gd name="T1" fmla="*/ 72 h 81"/>
                <a:gd name="T2" fmla="*/ 4 w 81"/>
                <a:gd name="T3" fmla="*/ 65 h 81"/>
                <a:gd name="T4" fmla="*/ 0 w 81"/>
                <a:gd name="T5" fmla="*/ 55 h 81"/>
                <a:gd name="T6" fmla="*/ 0 w 81"/>
                <a:gd name="T7" fmla="*/ 55 h 81"/>
                <a:gd name="T8" fmla="*/ 4 w 81"/>
                <a:gd name="T9" fmla="*/ 52 h 81"/>
                <a:gd name="T10" fmla="*/ 4 w 81"/>
                <a:gd name="T11" fmla="*/ 48 h 81"/>
                <a:gd name="T12" fmla="*/ 6 w 81"/>
                <a:gd name="T13" fmla="*/ 47 h 81"/>
                <a:gd name="T14" fmla="*/ 6 w 81"/>
                <a:gd name="T15" fmla="*/ 43 h 81"/>
                <a:gd name="T16" fmla="*/ 11 w 81"/>
                <a:gd name="T17" fmla="*/ 40 h 81"/>
                <a:gd name="T18" fmla="*/ 10 w 81"/>
                <a:gd name="T19" fmla="*/ 29 h 81"/>
                <a:gd name="T20" fmla="*/ 16 w 81"/>
                <a:gd name="T21" fmla="*/ 26 h 81"/>
                <a:gd name="T22" fmla="*/ 13 w 81"/>
                <a:gd name="T23" fmla="*/ 21 h 81"/>
                <a:gd name="T24" fmla="*/ 14 w 81"/>
                <a:gd name="T25" fmla="*/ 16 h 81"/>
                <a:gd name="T26" fmla="*/ 15 w 81"/>
                <a:gd name="T27" fmla="*/ 10 h 81"/>
                <a:gd name="T28" fmla="*/ 17 w 81"/>
                <a:gd name="T29" fmla="*/ 10 h 81"/>
                <a:gd name="T30" fmla="*/ 18 w 81"/>
                <a:gd name="T31" fmla="*/ 4 h 81"/>
                <a:gd name="T32" fmla="*/ 21 w 81"/>
                <a:gd name="T33" fmla="*/ 2 h 81"/>
                <a:gd name="T34" fmla="*/ 25 w 81"/>
                <a:gd name="T35" fmla="*/ 3 h 81"/>
                <a:gd name="T36" fmla="*/ 29 w 81"/>
                <a:gd name="T37" fmla="*/ 1 h 81"/>
                <a:gd name="T38" fmla="*/ 35 w 81"/>
                <a:gd name="T39" fmla="*/ 0 h 81"/>
                <a:gd name="T40" fmla="*/ 38 w 81"/>
                <a:gd name="T41" fmla="*/ 6 h 81"/>
                <a:gd name="T42" fmla="*/ 45 w 81"/>
                <a:gd name="T43" fmla="*/ 8 h 81"/>
                <a:gd name="T44" fmla="*/ 44 w 81"/>
                <a:gd name="T45" fmla="*/ 15 h 81"/>
                <a:gd name="T46" fmla="*/ 47 w 81"/>
                <a:gd name="T47" fmla="*/ 16 h 81"/>
                <a:gd name="T48" fmla="*/ 53 w 81"/>
                <a:gd name="T49" fmla="*/ 18 h 81"/>
                <a:gd name="T50" fmla="*/ 60 w 81"/>
                <a:gd name="T51" fmla="*/ 29 h 81"/>
                <a:gd name="T52" fmla="*/ 59 w 81"/>
                <a:gd name="T53" fmla="*/ 32 h 81"/>
                <a:gd name="T54" fmla="*/ 69 w 81"/>
                <a:gd name="T55" fmla="*/ 40 h 81"/>
                <a:gd name="T56" fmla="*/ 81 w 81"/>
                <a:gd name="T57" fmla="*/ 55 h 81"/>
                <a:gd name="T58" fmla="*/ 78 w 81"/>
                <a:gd name="T59" fmla="*/ 56 h 81"/>
                <a:gd name="T60" fmla="*/ 81 w 81"/>
                <a:gd name="T61" fmla="*/ 62 h 81"/>
                <a:gd name="T62" fmla="*/ 78 w 81"/>
                <a:gd name="T63" fmla="*/ 65 h 81"/>
                <a:gd name="T64" fmla="*/ 72 w 81"/>
                <a:gd name="T65" fmla="*/ 64 h 81"/>
                <a:gd name="T66" fmla="*/ 67 w 81"/>
                <a:gd name="T67" fmla="*/ 61 h 81"/>
                <a:gd name="T68" fmla="*/ 61 w 81"/>
                <a:gd name="T69" fmla="*/ 58 h 81"/>
                <a:gd name="T70" fmla="*/ 56 w 81"/>
                <a:gd name="T71" fmla="*/ 61 h 81"/>
                <a:gd name="T72" fmla="*/ 45 w 81"/>
                <a:gd name="T73" fmla="*/ 61 h 81"/>
                <a:gd name="T74" fmla="*/ 45 w 81"/>
                <a:gd name="T75" fmla="*/ 66 h 81"/>
                <a:gd name="T76" fmla="*/ 36 w 81"/>
                <a:gd name="T77" fmla="*/ 77 h 81"/>
                <a:gd name="T78" fmla="*/ 27 w 81"/>
                <a:gd name="T79" fmla="*/ 77 h 81"/>
                <a:gd name="T80" fmla="*/ 25 w 81"/>
                <a:gd name="T81" fmla="*/ 79 h 81"/>
                <a:gd name="T82" fmla="*/ 20 w 81"/>
                <a:gd name="T83" fmla="*/ 81 h 81"/>
                <a:gd name="T84" fmla="*/ 17 w 81"/>
                <a:gd name="T85" fmla="*/ 77 h 81"/>
                <a:gd name="T86" fmla="*/ 11 w 81"/>
                <a:gd name="T87" fmla="*/ 76 h 81"/>
                <a:gd name="T88" fmla="*/ 10 w 81"/>
                <a:gd name="T89" fmla="*/ 71 h 81"/>
                <a:gd name="T90" fmla="*/ 7 w 81"/>
                <a:gd name="T9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81">
                  <a:moveTo>
                    <a:pt x="7" y="72"/>
                  </a:moveTo>
                  <a:cubicBezTo>
                    <a:pt x="6" y="69"/>
                    <a:pt x="3" y="68"/>
                    <a:pt x="4" y="65"/>
                  </a:cubicBezTo>
                  <a:cubicBezTo>
                    <a:pt x="4" y="62"/>
                    <a:pt x="1" y="5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2" y="64"/>
                    <a:pt x="72" y="64"/>
                  </a:cubicBezTo>
                  <a:cubicBezTo>
                    <a:pt x="71" y="64"/>
                    <a:pt x="67" y="63"/>
                    <a:pt x="67" y="61"/>
                  </a:cubicBezTo>
                  <a:cubicBezTo>
                    <a:pt x="67" y="58"/>
                    <a:pt x="63" y="58"/>
                    <a:pt x="61" y="58"/>
                  </a:cubicBezTo>
                  <a:cubicBezTo>
                    <a:pt x="58" y="58"/>
                    <a:pt x="56" y="61"/>
                    <a:pt x="56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4"/>
                    <a:pt x="45" y="66"/>
                  </a:cubicBezTo>
                  <a:cubicBezTo>
                    <a:pt x="46" y="69"/>
                    <a:pt x="36" y="77"/>
                    <a:pt x="3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7"/>
                    <a:pt x="25" y="78"/>
                    <a:pt x="25" y="79"/>
                  </a:cubicBezTo>
                  <a:cubicBezTo>
                    <a:pt x="25" y="81"/>
                    <a:pt x="22" y="81"/>
                    <a:pt x="20" y="81"/>
                  </a:cubicBezTo>
                  <a:cubicBezTo>
                    <a:pt x="19" y="81"/>
                    <a:pt x="17" y="77"/>
                    <a:pt x="17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1"/>
                    <a:pt x="10" y="71"/>
                    <a:pt x="10" y="71"/>
                  </a:cubicBezTo>
                  <a:lnTo>
                    <a:pt x="7" y="7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4" name="Freeform 43">
              <a:extLst>
                <a:ext uri="{FF2B5EF4-FFF2-40B4-BE49-F238E27FC236}">
                  <a16:creationId xmlns:a16="http://schemas.microsoft.com/office/drawing/2014/main" id="{6A4409B9-4116-544D-BC69-BC848BC25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3364"/>
              <a:ext cx="154" cy="114"/>
            </a:xfrm>
            <a:custGeom>
              <a:avLst/>
              <a:gdLst>
                <a:gd name="T0" fmla="*/ 146 w 154"/>
                <a:gd name="T1" fmla="*/ 39 h 114"/>
                <a:gd name="T2" fmla="*/ 144 w 154"/>
                <a:gd name="T3" fmla="*/ 41 h 114"/>
                <a:gd name="T4" fmla="*/ 142 w 154"/>
                <a:gd name="T5" fmla="*/ 56 h 114"/>
                <a:gd name="T6" fmla="*/ 154 w 154"/>
                <a:gd name="T7" fmla="*/ 68 h 114"/>
                <a:gd name="T8" fmla="*/ 154 w 154"/>
                <a:gd name="T9" fmla="*/ 85 h 114"/>
                <a:gd name="T10" fmla="*/ 137 w 154"/>
                <a:gd name="T11" fmla="*/ 87 h 114"/>
                <a:gd name="T12" fmla="*/ 129 w 154"/>
                <a:gd name="T13" fmla="*/ 100 h 114"/>
                <a:gd name="T14" fmla="*/ 121 w 154"/>
                <a:gd name="T15" fmla="*/ 100 h 114"/>
                <a:gd name="T16" fmla="*/ 121 w 154"/>
                <a:gd name="T17" fmla="*/ 106 h 114"/>
                <a:gd name="T18" fmla="*/ 110 w 154"/>
                <a:gd name="T19" fmla="*/ 114 h 114"/>
                <a:gd name="T20" fmla="*/ 100 w 154"/>
                <a:gd name="T21" fmla="*/ 114 h 114"/>
                <a:gd name="T22" fmla="*/ 96 w 154"/>
                <a:gd name="T23" fmla="*/ 106 h 114"/>
                <a:gd name="T24" fmla="*/ 81 w 154"/>
                <a:gd name="T25" fmla="*/ 104 h 114"/>
                <a:gd name="T26" fmla="*/ 75 w 154"/>
                <a:gd name="T27" fmla="*/ 98 h 114"/>
                <a:gd name="T28" fmla="*/ 69 w 154"/>
                <a:gd name="T29" fmla="*/ 106 h 114"/>
                <a:gd name="T30" fmla="*/ 56 w 154"/>
                <a:gd name="T31" fmla="*/ 104 h 114"/>
                <a:gd name="T32" fmla="*/ 46 w 154"/>
                <a:gd name="T33" fmla="*/ 93 h 114"/>
                <a:gd name="T34" fmla="*/ 29 w 154"/>
                <a:gd name="T35" fmla="*/ 91 h 114"/>
                <a:gd name="T36" fmla="*/ 27 w 154"/>
                <a:gd name="T37" fmla="*/ 73 h 114"/>
                <a:gd name="T38" fmla="*/ 16 w 154"/>
                <a:gd name="T39" fmla="*/ 62 h 114"/>
                <a:gd name="T40" fmla="*/ 6 w 154"/>
                <a:gd name="T41" fmla="*/ 68 h 114"/>
                <a:gd name="T42" fmla="*/ 4 w 154"/>
                <a:gd name="T43" fmla="*/ 60 h 114"/>
                <a:gd name="T44" fmla="*/ 4 w 154"/>
                <a:gd name="T45" fmla="*/ 50 h 114"/>
                <a:gd name="T46" fmla="*/ 0 w 154"/>
                <a:gd name="T47" fmla="*/ 48 h 114"/>
                <a:gd name="T48" fmla="*/ 4 w 154"/>
                <a:gd name="T49" fmla="*/ 41 h 114"/>
                <a:gd name="T50" fmla="*/ 19 w 154"/>
                <a:gd name="T51" fmla="*/ 31 h 114"/>
                <a:gd name="T52" fmla="*/ 19 w 154"/>
                <a:gd name="T53" fmla="*/ 18 h 114"/>
                <a:gd name="T54" fmla="*/ 33 w 154"/>
                <a:gd name="T55" fmla="*/ 10 h 114"/>
                <a:gd name="T56" fmla="*/ 37 w 154"/>
                <a:gd name="T57" fmla="*/ 2 h 114"/>
                <a:gd name="T58" fmla="*/ 46 w 154"/>
                <a:gd name="T59" fmla="*/ 2 h 114"/>
                <a:gd name="T60" fmla="*/ 50 w 154"/>
                <a:gd name="T61" fmla="*/ 6 h 114"/>
                <a:gd name="T62" fmla="*/ 64 w 154"/>
                <a:gd name="T63" fmla="*/ 0 h 114"/>
                <a:gd name="T64" fmla="*/ 79 w 154"/>
                <a:gd name="T65" fmla="*/ 6 h 114"/>
                <a:gd name="T66" fmla="*/ 91 w 154"/>
                <a:gd name="T67" fmla="*/ 0 h 114"/>
                <a:gd name="T68" fmla="*/ 108 w 154"/>
                <a:gd name="T69" fmla="*/ 0 h 114"/>
                <a:gd name="T70" fmla="*/ 114 w 154"/>
                <a:gd name="T71" fmla="*/ 10 h 114"/>
                <a:gd name="T72" fmla="*/ 123 w 154"/>
                <a:gd name="T73" fmla="*/ 16 h 114"/>
                <a:gd name="T74" fmla="*/ 125 w 154"/>
                <a:gd name="T75" fmla="*/ 25 h 114"/>
                <a:gd name="T76" fmla="*/ 137 w 154"/>
                <a:gd name="T77" fmla="*/ 35 h 114"/>
                <a:gd name="T78" fmla="*/ 146 w 154"/>
                <a:gd name="T79" fmla="*/ 3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4" h="114">
                  <a:moveTo>
                    <a:pt x="146" y="39"/>
                  </a:moveTo>
                  <a:lnTo>
                    <a:pt x="144" y="41"/>
                  </a:lnTo>
                  <a:lnTo>
                    <a:pt x="142" y="56"/>
                  </a:lnTo>
                  <a:lnTo>
                    <a:pt x="154" y="68"/>
                  </a:lnTo>
                  <a:lnTo>
                    <a:pt x="154" y="85"/>
                  </a:lnTo>
                  <a:lnTo>
                    <a:pt x="137" y="87"/>
                  </a:lnTo>
                  <a:lnTo>
                    <a:pt x="129" y="100"/>
                  </a:lnTo>
                  <a:lnTo>
                    <a:pt x="121" y="100"/>
                  </a:lnTo>
                  <a:lnTo>
                    <a:pt x="121" y="106"/>
                  </a:lnTo>
                  <a:lnTo>
                    <a:pt x="110" y="114"/>
                  </a:lnTo>
                  <a:lnTo>
                    <a:pt x="100" y="114"/>
                  </a:lnTo>
                  <a:lnTo>
                    <a:pt x="96" y="106"/>
                  </a:lnTo>
                  <a:lnTo>
                    <a:pt x="81" y="104"/>
                  </a:lnTo>
                  <a:lnTo>
                    <a:pt x="75" y="98"/>
                  </a:lnTo>
                  <a:lnTo>
                    <a:pt x="69" y="106"/>
                  </a:lnTo>
                  <a:lnTo>
                    <a:pt x="56" y="104"/>
                  </a:lnTo>
                  <a:lnTo>
                    <a:pt x="46" y="93"/>
                  </a:lnTo>
                  <a:lnTo>
                    <a:pt x="29" y="91"/>
                  </a:lnTo>
                  <a:lnTo>
                    <a:pt x="27" y="73"/>
                  </a:lnTo>
                  <a:lnTo>
                    <a:pt x="16" y="62"/>
                  </a:lnTo>
                  <a:lnTo>
                    <a:pt x="6" y="68"/>
                  </a:lnTo>
                  <a:lnTo>
                    <a:pt x="4" y="60"/>
                  </a:lnTo>
                  <a:lnTo>
                    <a:pt x="4" y="50"/>
                  </a:lnTo>
                  <a:lnTo>
                    <a:pt x="0" y="48"/>
                  </a:lnTo>
                  <a:lnTo>
                    <a:pt x="4" y="41"/>
                  </a:lnTo>
                  <a:lnTo>
                    <a:pt x="19" y="31"/>
                  </a:lnTo>
                  <a:lnTo>
                    <a:pt x="19" y="18"/>
                  </a:lnTo>
                  <a:lnTo>
                    <a:pt x="33" y="10"/>
                  </a:lnTo>
                  <a:lnTo>
                    <a:pt x="37" y="2"/>
                  </a:lnTo>
                  <a:lnTo>
                    <a:pt x="46" y="2"/>
                  </a:lnTo>
                  <a:lnTo>
                    <a:pt x="50" y="6"/>
                  </a:lnTo>
                  <a:lnTo>
                    <a:pt x="64" y="0"/>
                  </a:lnTo>
                  <a:lnTo>
                    <a:pt x="79" y="6"/>
                  </a:lnTo>
                  <a:lnTo>
                    <a:pt x="91" y="0"/>
                  </a:lnTo>
                  <a:lnTo>
                    <a:pt x="108" y="0"/>
                  </a:lnTo>
                  <a:lnTo>
                    <a:pt x="114" y="10"/>
                  </a:lnTo>
                  <a:lnTo>
                    <a:pt x="123" y="16"/>
                  </a:lnTo>
                  <a:lnTo>
                    <a:pt x="125" y="25"/>
                  </a:lnTo>
                  <a:lnTo>
                    <a:pt x="137" y="35"/>
                  </a:lnTo>
                  <a:lnTo>
                    <a:pt x="146" y="3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5" name="Freeform 44">
              <a:extLst>
                <a:ext uri="{FF2B5EF4-FFF2-40B4-BE49-F238E27FC236}">
                  <a16:creationId xmlns:a16="http://schemas.microsoft.com/office/drawing/2014/main" id="{1CFF889D-9183-0B42-BA4A-CCE91DACD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3412"/>
              <a:ext cx="125" cy="110"/>
            </a:xfrm>
            <a:custGeom>
              <a:avLst/>
              <a:gdLst>
                <a:gd name="T0" fmla="*/ 2 w 125"/>
                <a:gd name="T1" fmla="*/ 39 h 110"/>
                <a:gd name="T2" fmla="*/ 21 w 125"/>
                <a:gd name="T3" fmla="*/ 33 h 110"/>
                <a:gd name="T4" fmla="*/ 25 w 125"/>
                <a:gd name="T5" fmla="*/ 29 h 110"/>
                <a:gd name="T6" fmla="*/ 21 w 125"/>
                <a:gd name="T7" fmla="*/ 22 h 110"/>
                <a:gd name="T8" fmla="*/ 31 w 125"/>
                <a:gd name="T9" fmla="*/ 14 h 110"/>
                <a:gd name="T10" fmla="*/ 37 w 125"/>
                <a:gd name="T11" fmla="*/ 2 h 110"/>
                <a:gd name="T12" fmla="*/ 52 w 125"/>
                <a:gd name="T13" fmla="*/ 0 h 110"/>
                <a:gd name="T14" fmla="*/ 60 w 125"/>
                <a:gd name="T15" fmla="*/ 14 h 110"/>
                <a:gd name="T16" fmla="*/ 71 w 125"/>
                <a:gd name="T17" fmla="*/ 14 h 110"/>
                <a:gd name="T18" fmla="*/ 75 w 125"/>
                <a:gd name="T19" fmla="*/ 4 h 110"/>
                <a:gd name="T20" fmla="*/ 87 w 125"/>
                <a:gd name="T21" fmla="*/ 4 h 110"/>
                <a:gd name="T22" fmla="*/ 94 w 125"/>
                <a:gd name="T23" fmla="*/ 0 h 110"/>
                <a:gd name="T24" fmla="*/ 100 w 125"/>
                <a:gd name="T25" fmla="*/ 2 h 110"/>
                <a:gd name="T26" fmla="*/ 100 w 125"/>
                <a:gd name="T27" fmla="*/ 12 h 110"/>
                <a:gd name="T28" fmla="*/ 102 w 125"/>
                <a:gd name="T29" fmla="*/ 20 h 110"/>
                <a:gd name="T30" fmla="*/ 112 w 125"/>
                <a:gd name="T31" fmla="*/ 14 h 110"/>
                <a:gd name="T32" fmla="*/ 123 w 125"/>
                <a:gd name="T33" fmla="*/ 25 h 110"/>
                <a:gd name="T34" fmla="*/ 125 w 125"/>
                <a:gd name="T35" fmla="*/ 43 h 110"/>
                <a:gd name="T36" fmla="*/ 121 w 125"/>
                <a:gd name="T37" fmla="*/ 43 h 110"/>
                <a:gd name="T38" fmla="*/ 100 w 125"/>
                <a:gd name="T39" fmla="*/ 62 h 110"/>
                <a:gd name="T40" fmla="*/ 87 w 125"/>
                <a:gd name="T41" fmla="*/ 70 h 110"/>
                <a:gd name="T42" fmla="*/ 92 w 125"/>
                <a:gd name="T43" fmla="*/ 77 h 110"/>
                <a:gd name="T44" fmla="*/ 92 w 125"/>
                <a:gd name="T45" fmla="*/ 93 h 110"/>
                <a:gd name="T46" fmla="*/ 96 w 125"/>
                <a:gd name="T47" fmla="*/ 97 h 110"/>
                <a:gd name="T48" fmla="*/ 94 w 125"/>
                <a:gd name="T49" fmla="*/ 110 h 110"/>
                <a:gd name="T50" fmla="*/ 73 w 125"/>
                <a:gd name="T51" fmla="*/ 110 h 110"/>
                <a:gd name="T52" fmla="*/ 67 w 125"/>
                <a:gd name="T53" fmla="*/ 100 h 110"/>
                <a:gd name="T54" fmla="*/ 54 w 125"/>
                <a:gd name="T55" fmla="*/ 95 h 110"/>
                <a:gd name="T56" fmla="*/ 48 w 125"/>
                <a:gd name="T57" fmla="*/ 93 h 110"/>
                <a:gd name="T58" fmla="*/ 50 w 125"/>
                <a:gd name="T59" fmla="*/ 79 h 110"/>
                <a:gd name="T60" fmla="*/ 35 w 125"/>
                <a:gd name="T61" fmla="*/ 75 h 110"/>
                <a:gd name="T62" fmla="*/ 29 w 125"/>
                <a:gd name="T63" fmla="*/ 62 h 110"/>
                <a:gd name="T64" fmla="*/ 17 w 125"/>
                <a:gd name="T65" fmla="*/ 64 h 110"/>
                <a:gd name="T66" fmla="*/ 17 w 125"/>
                <a:gd name="T67" fmla="*/ 64 h 110"/>
                <a:gd name="T68" fmla="*/ 0 w 125"/>
                <a:gd name="T69" fmla="*/ 50 h 110"/>
                <a:gd name="T70" fmla="*/ 2 w 125"/>
                <a:gd name="T71" fmla="*/ 3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5" h="110">
                  <a:moveTo>
                    <a:pt x="2" y="39"/>
                  </a:moveTo>
                  <a:lnTo>
                    <a:pt x="21" y="33"/>
                  </a:lnTo>
                  <a:lnTo>
                    <a:pt x="25" y="29"/>
                  </a:lnTo>
                  <a:lnTo>
                    <a:pt x="21" y="22"/>
                  </a:lnTo>
                  <a:lnTo>
                    <a:pt x="31" y="14"/>
                  </a:lnTo>
                  <a:lnTo>
                    <a:pt x="37" y="2"/>
                  </a:lnTo>
                  <a:lnTo>
                    <a:pt x="52" y="0"/>
                  </a:lnTo>
                  <a:lnTo>
                    <a:pt x="60" y="14"/>
                  </a:lnTo>
                  <a:lnTo>
                    <a:pt x="71" y="14"/>
                  </a:lnTo>
                  <a:lnTo>
                    <a:pt x="75" y="4"/>
                  </a:lnTo>
                  <a:lnTo>
                    <a:pt x="87" y="4"/>
                  </a:lnTo>
                  <a:lnTo>
                    <a:pt x="94" y="0"/>
                  </a:lnTo>
                  <a:lnTo>
                    <a:pt x="100" y="2"/>
                  </a:lnTo>
                  <a:lnTo>
                    <a:pt x="100" y="12"/>
                  </a:lnTo>
                  <a:lnTo>
                    <a:pt x="102" y="20"/>
                  </a:lnTo>
                  <a:lnTo>
                    <a:pt x="112" y="14"/>
                  </a:lnTo>
                  <a:lnTo>
                    <a:pt x="123" y="25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00" y="62"/>
                  </a:lnTo>
                  <a:lnTo>
                    <a:pt x="87" y="70"/>
                  </a:lnTo>
                  <a:lnTo>
                    <a:pt x="92" y="77"/>
                  </a:lnTo>
                  <a:lnTo>
                    <a:pt x="92" y="93"/>
                  </a:lnTo>
                  <a:lnTo>
                    <a:pt x="96" y="97"/>
                  </a:lnTo>
                  <a:lnTo>
                    <a:pt x="94" y="110"/>
                  </a:lnTo>
                  <a:lnTo>
                    <a:pt x="73" y="110"/>
                  </a:lnTo>
                  <a:lnTo>
                    <a:pt x="67" y="100"/>
                  </a:lnTo>
                  <a:lnTo>
                    <a:pt x="54" y="95"/>
                  </a:lnTo>
                  <a:lnTo>
                    <a:pt x="48" y="93"/>
                  </a:lnTo>
                  <a:lnTo>
                    <a:pt x="50" y="79"/>
                  </a:lnTo>
                  <a:lnTo>
                    <a:pt x="35" y="75"/>
                  </a:lnTo>
                  <a:lnTo>
                    <a:pt x="29" y="62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0" y="50"/>
                  </a:lnTo>
                  <a:lnTo>
                    <a:pt x="2" y="3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6" name="Freeform 45">
              <a:extLst>
                <a:ext uri="{FF2B5EF4-FFF2-40B4-BE49-F238E27FC236}">
                  <a16:creationId xmlns:a16="http://schemas.microsoft.com/office/drawing/2014/main" id="{D1EA159F-7BDE-AD40-92B7-4B5F847B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3330"/>
              <a:ext cx="108" cy="121"/>
            </a:xfrm>
            <a:custGeom>
              <a:avLst/>
              <a:gdLst>
                <a:gd name="T0" fmla="*/ 0 w 108"/>
                <a:gd name="T1" fmla="*/ 38 h 121"/>
                <a:gd name="T2" fmla="*/ 2 w 108"/>
                <a:gd name="T3" fmla="*/ 29 h 121"/>
                <a:gd name="T4" fmla="*/ 14 w 108"/>
                <a:gd name="T5" fmla="*/ 25 h 121"/>
                <a:gd name="T6" fmla="*/ 14 w 108"/>
                <a:gd name="T7" fmla="*/ 13 h 121"/>
                <a:gd name="T8" fmla="*/ 27 w 108"/>
                <a:gd name="T9" fmla="*/ 9 h 121"/>
                <a:gd name="T10" fmla="*/ 33 w 108"/>
                <a:gd name="T11" fmla="*/ 17 h 121"/>
                <a:gd name="T12" fmla="*/ 39 w 108"/>
                <a:gd name="T13" fmla="*/ 13 h 121"/>
                <a:gd name="T14" fmla="*/ 39 w 108"/>
                <a:gd name="T15" fmla="*/ 2 h 121"/>
                <a:gd name="T16" fmla="*/ 45 w 108"/>
                <a:gd name="T17" fmla="*/ 0 h 121"/>
                <a:gd name="T18" fmla="*/ 60 w 108"/>
                <a:gd name="T19" fmla="*/ 6 h 121"/>
                <a:gd name="T20" fmla="*/ 75 w 108"/>
                <a:gd name="T21" fmla="*/ 6 h 121"/>
                <a:gd name="T22" fmla="*/ 79 w 108"/>
                <a:gd name="T23" fmla="*/ 11 h 121"/>
                <a:gd name="T24" fmla="*/ 81 w 108"/>
                <a:gd name="T25" fmla="*/ 27 h 121"/>
                <a:gd name="T26" fmla="*/ 95 w 108"/>
                <a:gd name="T27" fmla="*/ 50 h 121"/>
                <a:gd name="T28" fmla="*/ 108 w 108"/>
                <a:gd name="T29" fmla="*/ 59 h 121"/>
                <a:gd name="T30" fmla="*/ 108 w 108"/>
                <a:gd name="T31" fmla="*/ 82 h 121"/>
                <a:gd name="T32" fmla="*/ 95 w 108"/>
                <a:gd name="T33" fmla="*/ 84 h 121"/>
                <a:gd name="T34" fmla="*/ 89 w 108"/>
                <a:gd name="T35" fmla="*/ 96 h 121"/>
                <a:gd name="T36" fmla="*/ 79 w 108"/>
                <a:gd name="T37" fmla="*/ 104 h 121"/>
                <a:gd name="T38" fmla="*/ 83 w 108"/>
                <a:gd name="T39" fmla="*/ 111 h 121"/>
                <a:gd name="T40" fmla="*/ 79 w 108"/>
                <a:gd name="T41" fmla="*/ 115 h 121"/>
                <a:gd name="T42" fmla="*/ 60 w 108"/>
                <a:gd name="T43" fmla="*/ 121 h 121"/>
                <a:gd name="T44" fmla="*/ 60 w 108"/>
                <a:gd name="T45" fmla="*/ 121 h 121"/>
                <a:gd name="T46" fmla="*/ 43 w 108"/>
                <a:gd name="T47" fmla="*/ 111 h 121"/>
                <a:gd name="T48" fmla="*/ 41 w 108"/>
                <a:gd name="T49" fmla="*/ 96 h 121"/>
                <a:gd name="T50" fmla="*/ 33 w 108"/>
                <a:gd name="T51" fmla="*/ 77 h 121"/>
                <a:gd name="T52" fmla="*/ 27 w 108"/>
                <a:gd name="T53" fmla="*/ 63 h 121"/>
                <a:gd name="T54" fmla="*/ 18 w 108"/>
                <a:gd name="T55" fmla="*/ 63 h 121"/>
                <a:gd name="T56" fmla="*/ 14 w 108"/>
                <a:gd name="T57" fmla="*/ 46 h 121"/>
                <a:gd name="T58" fmla="*/ 0 w 108"/>
                <a:gd name="T59" fmla="*/ 38 h 121"/>
                <a:gd name="T60" fmla="*/ 0 w 108"/>
                <a:gd name="T61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" h="121">
                  <a:moveTo>
                    <a:pt x="0" y="38"/>
                  </a:moveTo>
                  <a:lnTo>
                    <a:pt x="2" y="29"/>
                  </a:lnTo>
                  <a:lnTo>
                    <a:pt x="14" y="25"/>
                  </a:lnTo>
                  <a:lnTo>
                    <a:pt x="14" y="13"/>
                  </a:lnTo>
                  <a:lnTo>
                    <a:pt x="27" y="9"/>
                  </a:lnTo>
                  <a:lnTo>
                    <a:pt x="33" y="17"/>
                  </a:lnTo>
                  <a:lnTo>
                    <a:pt x="39" y="1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60" y="6"/>
                  </a:lnTo>
                  <a:lnTo>
                    <a:pt x="75" y="6"/>
                  </a:lnTo>
                  <a:lnTo>
                    <a:pt x="79" y="11"/>
                  </a:lnTo>
                  <a:lnTo>
                    <a:pt x="81" y="27"/>
                  </a:lnTo>
                  <a:lnTo>
                    <a:pt x="95" y="50"/>
                  </a:lnTo>
                  <a:lnTo>
                    <a:pt x="108" y="59"/>
                  </a:lnTo>
                  <a:lnTo>
                    <a:pt x="108" y="82"/>
                  </a:lnTo>
                  <a:lnTo>
                    <a:pt x="95" y="84"/>
                  </a:lnTo>
                  <a:lnTo>
                    <a:pt x="89" y="96"/>
                  </a:lnTo>
                  <a:lnTo>
                    <a:pt x="79" y="104"/>
                  </a:lnTo>
                  <a:lnTo>
                    <a:pt x="83" y="111"/>
                  </a:lnTo>
                  <a:lnTo>
                    <a:pt x="79" y="115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3" y="111"/>
                  </a:lnTo>
                  <a:lnTo>
                    <a:pt x="41" y="96"/>
                  </a:lnTo>
                  <a:lnTo>
                    <a:pt x="33" y="77"/>
                  </a:lnTo>
                  <a:lnTo>
                    <a:pt x="27" y="63"/>
                  </a:lnTo>
                  <a:lnTo>
                    <a:pt x="18" y="63"/>
                  </a:lnTo>
                  <a:lnTo>
                    <a:pt x="14" y="46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AFEE2A5C-CECE-8543-8230-79E1F5759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8" y="3316"/>
              <a:ext cx="104" cy="112"/>
            </a:xfrm>
            <a:custGeom>
              <a:avLst/>
              <a:gdLst>
                <a:gd name="T0" fmla="*/ 0 w 104"/>
                <a:gd name="T1" fmla="*/ 23 h 112"/>
                <a:gd name="T2" fmla="*/ 10 w 104"/>
                <a:gd name="T3" fmla="*/ 10 h 112"/>
                <a:gd name="T4" fmla="*/ 23 w 104"/>
                <a:gd name="T5" fmla="*/ 12 h 112"/>
                <a:gd name="T6" fmla="*/ 27 w 104"/>
                <a:gd name="T7" fmla="*/ 4 h 112"/>
                <a:gd name="T8" fmla="*/ 37 w 104"/>
                <a:gd name="T9" fmla="*/ 2 h 112"/>
                <a:gd name="T10" fmla="*/ 54 w 104"/>
                <a:gd name="T11" fmla="*/ 14 h 112"/>
                <a:gd name="T12" fmla="*/ 60 w 104"/>
                <a:gd name="T13" fmla="*/ 14 h 112"/>
                <a:gd name="T14" fmla="*/ 60 w 104"/>
                <a:gd name="T15" fmla="*/ 2 h 112"/>
                <a:gd name="T16" fmla="*/ 68 w 104"/>
                <a:gd name="T17" fmla="*/ 0 h 112"/>
                <a:gd name="T18" fmla="*/ 79 w 104"/>
                <a:gd name="T19" fmla="*/ 10 h 112"/>
                <a:gd name="T20" fmla="*/ 83 w 104"/>
                <a:gd name="T21" fmla="*/ 4 h 112"/>
                <a:gd name="T22" fmla="*/ 91 w 104"/>
                <a:gd name="T23" fmla="*/ 10 h 112"/>
                <a:gd name="T24" fmla="*/ 104 w 104"/>
                <a:gd name="T25" fmla="*/ 14 h 112"/>
                <a:gd name="T26" fmla="*/ 100 w 104"/>
                <a:gd name="T27" fmla="*/ 35 h 112"/>
                <a:gd name="T28" fmla="*/ 100 w 104"/>
                <a:gd name="T29" fmla="*/ 48 h 112"/>
                <a:gd name="T30" fmla="*/ 102 w 104"/>
                <a:gd name="T31" fmla="*/ 62 h 112"/>
                <a:gd name="T32" fmla="*/ 96 w 104"/>
                <a:gd name="T33" fmla="*/ 66 h 112"/>
                <a:gd name="T34" fmla="*/ 96 w 104"/>
                <a:gd name="T35" fmla="*/ 79 h 112"/>
                <a:gd name="T36" fmla="*/ 81 w 104"/>
                <a:gd name="T37" fmla="*/ 89 h 112"/>
                <a:gd name="T38" fmla="*/ 77 w 104"/>
                <a:gd name="T39" fmla="*/ 96 h 112"/>
                <a:gd name="T40" fmla="*/ 75 w 104"/>
                <a:gd name="T41" fmla="*/ 96 h 112"/>
                <a:gd name="T42" fmla="*/ 68 w 104"/>
                <a:gd name="T43" fmla="*/ 100 h 112"/>
                <a:gd name="T44" fmla="*/ 56 w 104"/>
                <a:gd name="T45" fmla="*/ 100 h 112"/>
                <a:gd name="T46" fmla="*/ 52 w 104"/>
                <a:gd name="T47" fmla="*/ 110 h 112"/>
                <a:gd name="T48" fmla="*/ 41 w 104"/>
                <a:gd name="T49" fmla="*/ 110 h 112"/>
                <a:gd name="T50" fmla="*/ 33 w 104"/>
                <a:gd name="T51" fmla="*/ 96 h 112"/>
                <a:gd name="T52" fmla="*/ 18 w 104"/>
                <a:gd name="T53" fmla="*/ 98 h 112"/>
                <a:gd name="T54" fmla="*/ 31 w 104"/>
                <a:gd name="T55" fmla="*/ 96 h 112"/>
                <a:gd name="T56" fmla="*/ 31 w 104"/>
                <a:gd name="T57" fmla="*/ 73 h 112"/>
                <a:gd name="T58" fmla="*/ 18 w 104"/>
                <a:gd name="T59" fmla="*/ 64 h 112"/>
                <a:gd name="T60" fmla="*/ 4 w 104"/>
                <a:gd name="T61" fmla="*/ 41 h 112"/>
                <a:gd name="T62" fmla="*/ 2 w 104"/>
                <a:gd name="T63" fmla="*/ 25 h 112"/>
                <a:gd name="T64" fmla="*/ 0 w 104"/>
                <a:gd name="T65" fmla="*/ 23 h 112"/>
                <a:gd name="T66" fmla="*/ 0 w 104"/>
                <a:gd name="T67" fmla="*/ 23 h 112"/>
                <a:gd name="T68" fmla="*/ 10 w 104"/>
                <a:gd name="T69" fmla="*/ 112 h 112"/>
                <a:gd name="T70" fmla="*/ 10 w 104"/>
                <a:gd name="T71" fmla="*/ 112 h 112"/>
                <a:gd name="T72" fmla="*/ 12 w 104"/>
                <a:gd name="T73" fmla="*/ 110 h 112"/>
                <a:gd name="T74" fmla="*/ 10 w 104"/>
                <a:gd name="T7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112">
                  <a:moveTo>
                    <a:pt x="0" y="23"/>
                  </a:moveTo>
                  <a:lnTo>
                    <a:pt x="10" y="10"/>
                  </a:lnTo>
                  <a:lnTo>
                    <a:pt x="23" y="12"/>
                  </a:lnTo>
                  <a:lnTo>
                    <a:pt x="27" y="4"/>
                  </a:lnTo>
                  <a:lnTo>
                    <a:pt x="37" y="2"/>
                  </a:lnTo>
                  <a:lnTo>
                    <a:pt x="54" y="14"/>
                  </a:lnTo>
                  <a:lnTo>
                    <a:pt x="60" y="1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9" y="10"/>
                  </a:lnTo>
                  <a:lnTo>
                    <a:pt x="83" y="4"/>
                  </a:lnTo>
                  <a:lnTo>
                    <a:pt x="91" y="10"/>
                  </a:lnTo>
                  <a:lnTo>
                    <a:pt x="104" y="14"/>
                  </a:lnTo>
                  <a:lnTo>
                    <a:pt x="100" y="35"/>
                  </a:lnTo>
                  <a:lnTo>
                    <a:pt x="100" y="48"/>
                  </a:lnTo>
                  <a:lnTo>
                    <a:pt x="102" y="62"/>
                  </a:lnTo>
                  <a:lnTo>
                    <a:pt x="96" y="66"/>
                  </a:lnTo>
                  <a:lnTo>
                    <a:pt x="96" y="79"/>
                  </a:lnTo>
                  <a:lnTo>
                    <a:pt x="81" y="89"/>
                  </a:lnTo>
                  <a:lnTo>
                    <a:pt x="77" y="96"/>
                  </a:lnTo>
                  <a:lnTo>
                    <a:pt x="75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52" y="110"/>
                  </a:lnTo>
                  <a:lnTo>
                    <a:pt x="41" y="110"/>
                  </a:lnTo>
                  <a:lnTo>
                    <a:pt x="33" y="96"/>
                  </a:lnTo>
                  <a:lnTo>
                    <a:pt x="18" y="98"/>
                  </a:lnTo>
                  <a:lnTo>
                    <a:pt x="31" y="96"/>
                  </a:lnTo>
                  <a:lnTo>
                    <a:pt x="31" y="73"/>
                  </a:lnTo>
                  <a:lnTo>
                    <a:pt x="18" y="64"/>
                  </a:lnTo>
                  <a:lnTo>
                    <a:pt x="4" y="41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3"/>
                  </a:lnTo>
                  <a:close/>
                  <a:moveTo>
                    <a:pt x="10" y="112"/>
                  </a:moveTo>
                  <a:lnTo>
                    <a:pt x="10" y="112"/>
                  </a:lnTo>
                  <a:lnTo>
                    <a:pt x="12" y="110"/>
                  </a:lnTo>
                  <a:lnTo>
                    <a:pt x="10" y="11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12E32F38-8372-3645-81BF-397E538F5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" y="3243"/>
              <a:ext cx="142" cy="96"/>
            </a:xfrm>
            <a:custGeom>
              <a:avLst/>
              <a:gdLst>
                <a:gd name="T0" fmla="*/ 0 w 142"/>
                <a:gd name="T1" fmla="*/ 14 h 96"/>
                <a:gd name="T2" fmla="*/ 4 w 142"/>
                <a:gd name="T3" fmla="*/ 10 h 96"/>
                <a:gd name="T4" fmla="*/ 12 w 142"/>
                <a:gd name="T5" fmla="*/ 8 h 96"/>
                <a:gd name="T6" fmla="*/ 19 w 142"/>
                <a:gd name="T7" fmla="*/ 0 h 96"/>
                <a:gd name="T8" fmla="*/ 31 w 142"/>
                <a:gd name="T9" fmla="*/ 0 h 96"/>
                <a:gd name="T10" fmla="*/ 40 w 142"/>
                <a:gd name="T11" fmla="*/ 16 h 96"/>
                <a:gd name="T12" fmla="*/ 50 w 142"/>
                <a:gd name="T13" fmla="*/ 12 h 96"/>
                <a:gd name="T14" fmla="*/ 65 w 142"/>
                <a:gd name="T15" fmla="*/ 25 h 96"/>
                <a:gd name="T16" fmla="*/ 81 w 142"/>
                <a:gd name="T17" fmla="*/ 14 h 96"/>
                <a:gd name="T18" fmla="*/ 104 w 142"/>
                <a:gd name="T19" fmla="*/ 16 h 96"/>
                <a:gd name="T20" fmla="*/ 121 w 142"/>
                <a:gd name="T21" fmla="*/ 33 h 96"/>
                <a:gd name="T22" fmla="*/ 133 w 142"/>
                <a:gd name="T23" fmla="*/ 35 h 96"/>
                <a:gd name="T24" fmla="*/ 142 w 142"/>
                <a:gd name="T25" fmla="*/ 50 h 96"/>
                <a:gd name="T26" fmla="*/ 131 w 142"/>
                <a:gd name="T27" fmla="*/ 62 h 96"/>
                <a:gd name="T28" fmla="*/ 131 w 142"/>
                <a:gd name="T29" fmla="*/ 81 h 96"/>
                <a:gd name="T30" fmla="*/ 127 w 142"/>
                <a:gd name="T31" fmla="*/ 77 h 96"/>
                <a:gd name="T32" fmla="*/ 123 w 142"/>
                <a:gd name="T33" fmla="*/ 83 h 96"/>
                <a:gd name="T34" fmla="*/ 112 w 142"/>
                <a:gd name="T35" fmla="*/ 73 h 96"/>
                <a:gd name="T36" fmla="*/ 104 w 142"/>
                <a:gd name="T37" fmla="*/ 75 h 96"/>
                <a:gd name="T38" fmla="*/ 104 w 142"/>
                <a:gd name="T39" fmla="*/ 87 h 96"/>
                <a:gd name="T40" fmla="*/ 98 w 142"/>
                <a:gd name="T41" fmla="*/ 87 h 96"/>
                <a:gd name="T42" fmla="*/ 81 w 142"/>
                <a:gd name="T43" fmla="*/ 75 h 96"/>
                <a:gd name="T44" fmla="*/ 71 w 142"/>
                <a:gd name="T45" fmla="*/ 77 h 96"/>
                <a:gd name="T46" fmla="*/ 67 w 142"/>
                <a:gd name="T47" fmla="*/ 85 h 96"/>
                <a:gd name="T48" fmla="*/ 54 w 142"/>
                <a:gd name="T49" fmla="*/ 83 h 96"/>
                <a:gd name="T50" fmla="*/ 44 w 142"/>
                <a:gd name="T51" fmla="*/ 96 h 96"/>
                <a:gd name="T52" fmla="*/ 42 w 142"/>
                <a:gd name="T53" fmla="*/ 93 h 96"/>
                <a:gd name="T54" fmla="*/ 27 w 142"/>
                <a:gd name="T55" fmla="*/ 93 h 96"/>
                <a:gd name="T56" fmla="*/ 12 w 142"/>
                <a:gd name="T57" fmla="*/ 87 h 96"/>
                <a:gd name="T58" fmla="*/ 12 w 142"/>
                <a:gd name="T59" fmla="*/ 79 h 96"/>
                <a:gd name="T60" fmla="*/ 2 w 142"/>
                <a:gd name="T61" fmla="*/ 68 h 96"/>
                <a:gd name="T62" fmla="*/ 0 w 142"/>
                <a:gd name="T63" fmla="*/ 60 h 96"/>
                <a:gd name="T64" fmla="*/ 8 w 142"/>
                <a:gd name="T65" fmla="*/ 54 h 96"/>
                <a:gd name="T66" fmla="*/ 8 w 142"/>
                <a:gd name="T67" fmla="*/ 41 h 96"/>
                <a:gd name="T68" fmla="*/ 6 w 142"/>
                <a:gd name="T69" fmla="*/ 31 h 96"/>
                <a:gd name="T70" fmla="*/ 4 w 142"/>
                <a:gd name="T71" fmla="*/ 14 h 96"/>
                <a:gd name="T72" fmla="*/ 0 w 142"/>
                <a:gd name="T73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2" h="96">
                  <a:moveTo>
                    <a:pt x="0" y="14"/>
                  </a:moveTo>
                  <a:lnTo>
                    <a:pt x="4" y="10"/>
                  </a:lnTo>
                  <a:lnTo>
                    <a:pt x="12" y="8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40" y="16"/>
                  </a:lnTo>
                  <a:lnTo>
                    <a:pt x="50" y="12"/>
                  </a:lnTo>
                  <a:lnTo>
                    <a:pt x="65" y="25"/>
                  </a:lnTo>
                  <a:lnTo>
                    <a:pt x="81" y="14"/>
                  </a:lnTo>
                  <a:lnTo>
                    <a:pt x="104" y="16"/>
                  </a:lnTo>
                  <a:lnTo>
                    <a:pt x="121" y="33"/>
                  </a:lnTo>
                  <a:lnTo>
                    <a:pt x="133" y="35"/>
                  </a:lnTo>
                  <a:lnTo>
                    <a:pt x="142" y="50"/>
                  </a:lnTo>
                  <a:lnTo>
                    <a:pt x="131" y="62"/>
                  </a:lnTo>
                  <a:lnTo>
                    <a:pt x="131" y="81"/>
                  </a:lnTo>
                  <a:lnTo>
                    <a:pt x="127" y="77"/>
                  </a:lnTo>
                  <a:lnTo>
                    <a:pt x="123" y="83"/>
                  </a:lnTo>
                  <a:lnTo>
                    <a:pt x="112" y="73"/>
                  </a:lnTo>
                  <a:lnTo>
                    <a:pt x="104" y="75"/>
                  </a:lnTo>
                  <a:lnTo>
                    <a:pt x="104" y="87"/>
                  </a:lnTo>
                  <a:lnTo>
                    <a:pt x="98" y="87"/>
                  </a:lnTo>
                  <a:lnTo>
                    <a:pt x="8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54" y="83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27" y="93"/>
                  </a:lnTo>
                  <a:lnTo>
                    <a:pt x="12" y="87"/>
                  </a:lnTo>
                  <a:lnTo>
                    <a:pt x="12" y="79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8" y="54"/>
                  </a:lnTo>
                  <a:lnTo>
                    <a:pt x="8" y="41"/>
                  </a:lnTo>
                  <a:lnTo>
                    <a:pt x="6" y="31"/>
                  </a:lnTo>
                  <a:lnTo>
                    <a:pt x="4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3189044F-2580-DF40-97B1-D1E1AAD2B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" y="3205"/>
              <a:ext cx="137" cy="173"/>
            </a:xfrm>
            <a:custGeom>
              <a:avLst/>
              <a:gdLst>
                <a:gd name="T0" fmla="*/ 31 w 137"/>
                <a:gd name="T1" fmla="*/ 11 h 173"/>
                <a:gd name="T2" fmla="*/ 44 w 137"/>
                <a:gd name="T3" fmla="*/ 11 h 173"/>
                <a:gd name="T4" fmla="*/ 56 w 137"/>
                <a:gd name="T5" fmla="*/ 0 h 173"/>
                <a:gd name="T6" fmla="*/ 64 w 137"/>
                <a:gd name="T7" fmla="*/ 17 h 173"/>
                <a:gd name="T8" fmla="*/ 77 w 137"/>
                <a:gd name="T9" fmla="*/ 19 h 173"/>
                <a:gd name="T10" fmla="*/ 94 w 137"/>
                <a:gd name="T11" fmla="*/ 27 h 173"/>
                <a:gd name="T12" fmla="*/ 102 w 137"/>
                <a:gd name="T13" fmla="*/ 27 h 173"/>
                <a:gd name="T14" fmla="*/ 121 w 137"/>
                <a:gd name="T15" fmla="*/ 36 h 173"/>
                <a:gd name="T16" fmla="*/ 137 w 137"/>
                <a:gd name="T17" fmla="*/ 40 h 173"/>
                <a:gd name="T18" fmla="*/ 133 w 137"/>
                <a:gd name="T19" fmla="*/ 54 h 173"/>
                <a:gd name="T20" fmla="*/ 125 w 137"/>
                <a:gd name="T21" fmla="*/ 69 h 173"/>
                <a:gd name="T22" fmla="*/ 121 w 137"/>
                <a:gd name="T23" fmla="*/ 77 h 173"/>
                <a:gd name="T24" fmla="*/ 119 w 137"/>
                <a:gd name="T25" fmla="*/ 86 h 173"/>
                <a:gd name="T26" fmla="*/ 110 w 137"/>
                <a:gd name="T27" fmla="*/ 92 h 173"/>
                <a:gd name="T28" fmla="*/ 114 w 137"/>
                <a:gd name="T29" fmla="*/ 102 h 173"/>
                <a:gd name="T30" fmla="*/ 123 w 137"/>
                <a:gd name="T31" fmla="*/ 100 h 173"/>
                <a:gd name="T32" fmla="*/ 123 w 137"/>
                <a:gd name="T33" fmla="*/ 117 h 173"/>
                <a:gd name="T34" fmla="*/ 137 w 137"/>
                <a:gd name="T35" fmla="*/ 123 h 173"/>
                <a:gd name="T36" fmla="*/ 137 w 137"/>
                <a:gd name="T37" fmla="*/ 134 h 173"/>
                <a:gd name="T38" fmla="*/ 131 w 137"/>
                <a:gd name="T39" fmla="*/ 146 h 173"/>
                <a:gd name="T40" fmla="*/ 129 w 137"/>
                <a:gd name="T41" fmla="*/ 159 h 173"/>
                <a:gd name="T42" fmla="*/ 114 w 137"/>
                <a:gd name="T43" fmla="*/ 159 h 173"/>
                <a:gd name="T44" fmla="*/ 102 w 137"/>
                <a:gd name="T45" fmla="*/ 165 h 173"/>
                <a:gd name="T46" fmla="*/ 87 w 137"/>
                <a:gd name="T47" fmla="*/ 159 h 173"/>
                <a:gd name="T48" fmla="*/ 73 w 137"/>
                <a:gd name="T49" fmla="*/ 165 h 173"/>
                <a:gd name="T50" fmla="*/ 69 w 137"/>
                <a:gd name="T51" fmla="*/ 161 h 173"/>
                <a:gd name="T52" fmla="*/ 60 w 137"/>
                <a:gd name="T53" fmla="*/ 161 h 173"/>
                <a:gd name="T54" fmla="*/ 56 w 137"/>
                <a:gd name="T55" fmla="*/ 169 h 173"/>
                <a:gd name="T56" fmla="*/ 48 w 137"/>
                <a:gd name="T57" fmla="*/ 173 h 173"/>
                <a:gd name="T58" fmla="*/ 46 w 137"/>
                <a:gd name="T59" fmla="*/ 159 h 173"/>
                <a:gd name="T60" fmla="*/ 46 w 137"/>
                <a:gd name="T61" fmla="*/ 146 h 173"/>
                <a:gd name="T62" fmla="*/ 50 w 137"/>
                <a:gd name="T63" fmla="*/ 125 h 173"/>
                <a:gd name="T64" fmla="*/ 37 w 137"/>
                <a:gd name="T65" fmla="*/ 121 h 173"/>
                <a:gd name="T66" fmla="*/ 33 w 137"/>
                <a:gd name="T67" fmla="*/ 119 h 173"/>
                <a:gd name="T68" fmla="*/ 33 w 137"/>
                <a:gd name="T69" fmla="*/ 100 h 173"/>
                <a:gd name="T70" fmla="*/ 44 w 137"/>
                <a:gd name="T71" fmla="*/ 88 h 173"/>
                <a:gd name="T72" fmla="*/ 35 w 137"/>
                <a:gd name="T73" fmla="*/ 73 h 173"/>
                <a:gd name="T74" fmla="*/ 23 w 137"/>
                <a:gd name="T75" fmla="*/ 71 h 173"/>
                <a:gd name="T76" fmla="*/ 6 w 137"/>
                <a:gd name="T77" fmla="*/ 54 h 173"/>
                <a:gd name="T78" fmla="*/ 0 w 137"/>
                <a:gd name="T79" fmla="*/ 54 h 173"/>
                <a:gd name="T80" fmla="*/ 14 w 137"/>
                <a:gd name="T81" fmla="*/ 34 h 173"/>
                <a:gd name="T82" fmla="*/ 29 w 137"/>
                <a:gd name="T83" fmla="*/ 29 h 173"/>
                <a:gd name="T84" fmla="*/ 31 w 137"/>
                <a:gd name="T85" fmla="*/ 13 h 173"/>
                <a:gd name="T86" fmla="*/ 31 w 137"/>
                <a:gd name="T87" fmla="*/ 11 h 173"/>
                <a:gd name="T88" fmla="*/ 31 w 137"/>
                <a:gd name="T89" fmla="*/ 11 h 173"/>
                <a:gd name="T90" fmla="*/ 60 w 137"/>
                <a:gd name="T91" fmla="*/ 73 h 173"/>
                <a:gd name="T92" fmla="*/ 62 w 137"/>
                <a:gd name="T93" fmla="*/ 81 h 173"/>
                <a:gd name="T94" fmla="*/ 60 w 137"/>
                <a:gd name="T95" fmla="*/ 88 h 173"/>
                <a:gd name="T96" fmla="*/ 58 w 137"/>
                <a:gd name="T97" fmla="*/ 98 h 173"/>
                <a:gd name="T98" fmla="*/ 69 w 137"/>
                <a:gd name="T99" fmla="*/ 98 h 173"/>
                <a:gd name="T100" fmla="*/ 75 w 137"/>
                <a:gd name="T101" fmla="*/ 92 h 173"/>
                <a:gd name="T102" fmla="*/ 81 w 137"/>
                <a:gd name="T103" fmla="*/ 98 h 173"/>
                <a:gd name="T104" fmla="*/ 89 w 137"/>
                <a:gd name="T105" fmla="*/ 98 h 173"/>
                <a:gd name="T106" fmla="*/ 89 w 137"/>
                <a:gd name="T107" fmla="*/ 86 h 173"/>
                <a:gd name="T108" fmla="*/ 98 w 137"/>
                <a:gd name="T109" fmla="*/ 77 h 173"/>
                <a:gd name="T110" fmla="*/ 87 w 137"/>
                <a:gd name="T111" fmla="*/ 69 h 173"/>
                <a:gd name="T112" fmla="*/ 85 w 137"/>
                <a:gd name="T113" fmla="*/ 56 h 173"/>
                <a:gd name="T114" fmla="*/ 73 w 137"/>
                <a:gd name="T115" fmla="*/ 61 h 173"/>
                <a:gd name="T116" fmla="*/ 73 w 137"/>
                <a:gd name="T117" fmla="*/ 73 h 173"/>
                <a:gd name="T118" fmla="*/ 60 w 137"/>
                <a:gd name="T119" fmla="*/ 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73">
                  <a:moveTo>
                    <a:pt x="31" y="11"/>
                  </a:moveTo>
                  <a:lnTo>
                    <a:pt x="44" y="11"/>
                  </a:lnTo>
                  <a:lnTo>
                    <a:pt x="56" y="0"/>
                  </a:lnTo>
                  <a:lnTo>
                    <a:pt x="64" y="17"/>
                  </a:lnTo>
                  <a:lnTo>
                    <a:pt x="77" y="19"/>
                  </a:lnTo>
                  <a:lnTo>
                    <a:pt x="94" y="27"/>
                  </a:lnTo>
                  <a:lnTo>
                    <a:pt x="102" y="27"/>
                  </a:lnTo>
                  <a:lnTo>
                    <a:pt x="121" y="36"/>
                  </a:lnTo>
                  <a:lnTo>
                    <a:pt x="137" y="40"/>
                  </a:lnTo>
                  <a:lnTo>
                    <a:pt x="133" y="54"/>
                  </a:lnTo>
                  <a:lnTo>
                    <a:pt x="125" y="69"/>
                  </a:lnTo>
                  <a:lnTo>
                    <a:pt x="121" y="77"/>
                  </a:lnTo>
                  <a:lnTo>
                    <a:pt x="119" y="86"/>
                  </a:lnTo>
                  <a:lnTo>
                    <a:pt x="110" y="92"/>
                  </a:lnTo>
                  <a:lnTo>
                    <a:pt x="114" y="102"/>
                  </a:lnTo>
                  <a:lnTo>
                    <a:pt x="123" y="100"/>
                  </a:lnTo>
                  <a:lnTo>
                    <a:pt x="123" y="117"/>
                  </a:lnTo>
                  <a:lnTo>
                    <a:pt x="137" y="123"/>
                  </a:lnTo>
                  <a:lnTo>
                    <a:pt x="137" y="134"/>
                  </a:lnTo>
                  <a:lnTo>
                    <a:pt x="131" y="146"/>
                  </a:lnTo>
                  <a:lnTo>
                    <a:pt x="129" y="159"/>
                  </a:lnTo>
                  <a:lnTo>
                    <a:pt x="114" y="159"/>
                  </a:lnTo>
                  <a:lnTo>
                    <a:pt x="102" y="165"/>
                  </a:lnTo>
                  <a:lnTo>
                    <a:pt x="87" y="159"/>
                  </a:lnTo>
                  <a:lnTo>
                    <a:pt x="73" y="165"/>
                  </a:lnTo>
                  <a:lnTo>
                    <a:pt x="69" y="161"/>
                  </a:lnTo>
                  <a:lnTo>
                    <a:pt x="60" y="161"/>
                  </a:lnTo>
                  <a:lnTo>
                    <a:pt x="56" y="169"/>
                  </a:lnTo>
                  <a:lnTo>
                    <a:pt x="48" y="173"/>
                  </a:lnTo>
                  <a:lnTo>
                    <a:pt x="46" y="159"/>
                  </a:lnTo>
                  <a:lnTo>
                    <a:pt x="46" y="146"/>
                  </a:lnTo>
                  <a:lnTo>
                    <a:pt x="50" y="125"/>
                  </a:lnTo>
                  <a:lnTo>
                    <a:pt x="37" y="121"/>
                  </a:lnTo>
                  <a:lnTo>
                    <a:pt x="33" y="119"/>
                  </a:lnTo>
                  <a:lnTo>
                    <a:pt x="33" y="100"/>
                  </a:lnTo>
                  <a:lnTo>
                    <a:pt x="44" y="88"/>
                  </a:lnTo>
                  <a:lnTo>
                    <a:pt x="35" y="73"/>
                  </a:lnTo>
                  <a:lnTo>
                    <a:pt x="23" y="71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14" y="34"/>
                  </a:lnTo>
                  <a:lnTo>
                    <a:pt x="29" y="29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1"/>
                  </a:lnTo>
                  <a:close/>
                  <a:moveTo>
                    <a:pt x="60" y="73"/>
                  </a:moveTo>
                  <a:lnTo>
                    <a:pt x="62" y="81"/>
                  </a:lnTo>
                  <a:lnTo>
                    <a:pt x="60" y="88"/>
                  </a:lnTo>
                  <a:lnTo>
                    <a:pt x="58" y="98"/>
                  </a:lnTo>
                  <a:lnTo>
                    <a:pt x="69" y="98"/>
                  </a:lnTo>
                  <a:lnTo>
                    <a:pt x="75" y="92"/>
                  </a:lnTo>
                  <a:lnTo>
                    <a:pt x="81" y="98"/>
                  </a:lnTo>
                  <a:lnTo>
                    <a:pt x="89" y="98"/>
                  </a:lnTo>
                  <a:lnTo>
                    <a:pt x="89" y="86"/>
                  </a:lnTo>
                  <a:lnTo>
                    <a:pt x="98" y="77"/>
                  </a:lnTo>
                  <a:lnTo>
                    <a:pt x="87" y="69"/>
                  </a:lnTo>
                  <a:lnTo>
                    <a:pt x="85" y="56"/>
                  </a:lnTo>
                  <a:lnTo>
                    <a:pt x="73" y="61"/>
                  </a:lnTo>
                  <a:lnTo>
                    <a:pt x="73" y="73"/>
                  </a:lnTo>
                  <a:lnTo>
                    <a:pt x="60" y="7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B291D99C-EC30-9342-94FF-8209B1403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3261"/>
              <a:ext cx="40" cy="42"/>
            </a:xfrm>
            <a:custGeom>
              <a:avLst/>
              <a:gdLst>
                <a:gd name="T0" fmla="*/ 2 w 40"/>
                <a:gd name="T1" fmla="*/ 17 h 42"/>
                <a:gd name="T2" fmla="*/ 15 w 40"/>
                <a:gd name="T3" fmla="*/ 17 h 42"/>
                <a:gd name="T4" fmla="*/ 15 w 40"/>
                <a:gd name="T5" fmla="*/ 5 h 42"/>
                <a:gd name="T6" fmla="*/ 27 w 40"/>
                <a:gd name="T7" fmla="*/ 0 h 42"/>
                <a:gd name="T8" fmla="*/ 29 w 40"/>
                <a:gd name="T9" fmla="*/ 13 h 42"/>
                <a:gd name="T10" fmla="*/ 40 w 40"/>
                <a:gd name="T11" fmla="*/ 21 h 42"/>
                <a:gd name="T12" fmla="*/ 31 w 40"/>
                <a:gd name="T13" fmla="*/ 30 h 42"/>
                <a:gd name="T14" fmla="*/ 31 w 40"/>
                <a:gd name="T15" fmla="*/ 42 h 42"/>
                <a:gd name="T16" fmla="*/ 23 w 40"/>
                <a:gd name="T17" fmla="*/ 42 h 42"/>
                <a:gd name="T18" fmla="*/ 17 w 40"/>
                <a:gd name="T19" fmla="*/ 36 h 42"/>
                <a:gd name="T20" fmla="*/ 11 w 40"/>
                <a:gd name="T21" fmla="*/ 42 h 42"/>
                <a:gd name="T22" fmla="*/ 0 w 40"/>
                <a:gd name="T23" fmla="*/ 42 h 42"/>
                <a:gd name="T24" fmla="*/ 2 w 40"/>
                <a:gd name="T25" fmla="*/ 32 h 42"/>
                <a:gd name="T26" fmla="*/ 4 w 40"/>
                <a:gd name="T27" fmla="*/ 25 h 42"/>
                <a:gd name="T28" fmla="*/ 2 w 40"/>
                <a:gd name="T29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42">
                  <a:moveTo>
                    <a:pt x="2" y="17"/>
                  </a:moveTo>
                  <a:lnTo>
                    <a:pt x="15" y="17"/>
                  </a:lnTo>
                  <a:lnTo>
                    <a:pt x="15" y="5"/>
                  </a:lnTo>
                  <a:lnTo>
                    <a:pt x="27" y="0"/>
                  </a:lnTo>
                  <a:lnTo>
                    <a:pt x="29" y="13"/>
                  </a:lnTo>
                  <a:lnTo>
                    <a:pt x="40" y="21"/>
                  </a:lnTo>
                  <a:lnTo>
                    <a:pt x="31" y="30"/>
                  </a:lnTo>
                  <a:lnTo>
                    <a:pt x="31" y="42"/>
                  </a:lnTo>
                  <a:lnTo>
                    <a:pt x="23" y="42"/>
                  </a:lnTo>
                  <a:lnTo>
                    <a:pt x="17" y="36"/>
                  </a:lnTo>
                  <a:lnTo>
                    <a:pt x="11" y="42"/>
                  </a:lnTo>
                  <a:lnTo>
                    <a:pt x="0" y="42"/>
                  </a:lnTo>
                  <a:lnTo>
                    <a:pt x="2" y="32"/>
                  </a:lnTo>
                  <a:lnTo>
                    <a:pt x="4" y="25"/>
                  </a:lnTo>
                  <a:lnTo>
                    <a:pt x="2" y="1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1" name="Freeform 50">
              <a:extLst>
                <a:ext uri="{FF2B5EF4-FFF2-40B4-BE49-F238E27FC236}">
                  <a16:creationId xmlns:a16="http://schemas.microsoft.com/office/drawing/2014/main" id="{5C7711AF-DE0D-9844-94C3-635AF5CD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" y="3574"/>
              <a:ext cx="354" cy="290"/>
            </a:xfrm>
            <a:custGeom>
              <a:avLst/>
              <a:gdLst>
                <a:gd name="T0" fmla="*/ 159 w 170"/>
                <a:gd name="T1" fmla="*/ 70 h 139"/>
                <a:gd name="T2" fmla="*/ 139 w 170"/>
                <a:gd name="T3" fmla="*/ 65 h 139"/>
                <a:gd name="T4" fmla="*/ 132 w 170"/>
                <a:gd name="T5" fmla="*/ 70 h 139"/>
                <a:gd name="T6" fmla="*/ 117 w 170"/>
                <a:gd name="T7" fmla="*/ 63 h 139"/>
                <a:gd name="T8" fmla="*/ 110 w 170"/>
                <a:gd name="T9" fmla="*/ 58 h 139"/>
                <a:gd name="T10" fmla="*/ 106 w 170"/>
                <a:gd name="T11" fmla="*/ 50 h 139"/>
                <a:gd name="T12" fmla="*/ 97 w 170"/>
                <a:gd name="T13" fmla="*/ 67 h 139"/>
                <a:gd name="T14" fmla="*/ 94 w 170"/>
                <a:gd name="T15" fmla="*/ 77 h 139"/>
                <a:gd name="T16" fmla="*/ 101 w 170"/>
                <a:gd name="T17" fmla="*/ 84 h 139"/>
                <a:gd name="T18" fmla="*/ 109 w 170"/>
                <a:gd name="T19" fmla="*/ 95 h 139"/>
                <a:gd name="T20" fmla="*/ 102 w 170"/>
                <a:gd name="T21" fmla="*/ 100 h 139"/>
                <a:gd name="T22" fmla="*/ 90 w 170"/>
                <a:gd name="T23" fmla="*/ 107 h 139"/>
                <a:gd name="T24" fmla="*/ 88 w 170"/>
                <a:gd name="T25" fmla="*/ 119 h 139"/>
                <a:gd name="T26" fmla="*/ 81 w 170"/>
                <a:gd name="T27" fmla="*/ 128 h 139"/>
                <a:gd name="T28" fmla="*/ 77 w 170"/>
                <a:gd name="T29" fmla="*/ 136 h 139"/>
                <a:gd name="T30" fmla="*/ 66 w 170"/>
                <a:gd name="T31" fmla="*/ 133 h 139"/>
                <a:gd name="T32" fmla="*/ 44 w 170"/>
                <a:gd name="T33" fmla="*/ 127 h 139"/>
                <a:gd name="T34" fmla="*/ 32 w 170"/>
                <a:gd name="T35" fmla="*/ 112 h 139"/>
                <a:gd name="T36" fmla="*/ 26 w 170"/>
                <a:gd name="T37" fmla="*/ 98 h 139"/>
                <a:gd name="T38" fmla="*/ 10 w 170"/>
                <a:gd name="T39" fmla="*/ 93 h 139"/>
                <a:gd name="T40" fmla="*/ 0 w 170"/>
                <a:gd name="T41" fmla="*/ 75 h 139"/>
                <a:gd name="T42" fmla="*/ 7 w 170"/>
                <a:gd name="T43" fmla="*/ 59 h 139"/>
                <a:gd name="T44" fmla="*/ 9 w 170"/>
                <a:gd name="T45" fmla="*/ 47 h 139"/>
                <a:gd name="T46" fmla="*/ 20 w 170"/>
                <a:gd name="T47" fmla="*/ 44 h 139"/>
                <a:gd name="T48" fmla="*/ 28 w 170"/>
                <a:gd name="T49" fmla="*/ 43 h 139"/>
                <a:gd name="T50" fmla="*/ 33 w 170"/>
                <a:gd name="T51" fmla="*/ 33 h 139"/>
                <a:gd name="T52" fmla="*/ 41 w 170"/>
                <a:gd name="T53" fmla="*/ 24 h 139"/>
                <a:gd name="T54" fmla="*/ 54 w 170"/>
                <a:gd name="T55" fmla="*/ 17 h 139"/>
                <a:gd name="T56" fmla="*/ 64 w 170"/>
                <a:gd name="T57" fmla="*/ 19 h 139"/>
                <a:gd name="T58" fmla="*/ 80 w 170"/>
                <a:gd name="T59" fmla="*/ 15 h 139"/>
                <a:gd name="T60" fmla="*/ 95 w 170"/>
                <a:gd name="T61" fmla="*/ 8 h 139"/>
                <a:gd name="T62" fmla="*/ 101 w 170"/>
                <a:gd name="T63" fmla="*/ 1 h 139"/>
                <a:gd name="T64" fmla="*/ 121 w 170"/>
                <a:gd name="T65" fmla="*/ 11 h 139"/>
                <a:gd name="T66" fmla="*/ 137 w 170"/>
                <a:gd name="T67" fmla="*/ 32 h 139"/>
                <a:gd name="T68" fmla="*/ 145 w 170"/>
                <a:gd name="T69" fmla="*/ 39 h 139"/>
                <a:gd name="T70" fmla="*/ 156 w 170"/>
                <a:gd name="T71" fmla="*/ 52 h 139"/>
                <a:gd name="T72" fmla="*/ 170 w 170"/>
                <a:gd name="T73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39">
                  <a:moveTo>
                    <a:pt x="170" y="61"/>
                  </a:moveTo>
                  <a:cubicBezTo>
                    <a:pt x="159" y="70"/>
                    <a:pt x="159" y="70"/>
                    <a:pt x="159" y="70"/>
                  </a:cubicBezTo>
                  <a:cubicBezTo>
                    <a:pt x="145" y="69"/>
                    <a:pt x="145" y="69"/>
                    <a:pt x="145" y="69"/>
                  </a:cubicBezTo>
                  <a:cubicBezTo>
                    <a:pt x="139" y="65"/>
                    <a:pt x="139" y="65"/>
                    <a:pt x="139" y="65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17" y="63"/>
                    <a:pt x="117" y="63"/>
                    <a:pt x="117" y="63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4" y="77"/>
                    <a:pt x="94" y="77"/>
                    <a:pt x="94" y="77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1" y="128"/>
                    <a:pt x="81" y="128"/>
                    <a:pt x="81" y="12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75" y="136"/>
                    <a:pt x="74" y="136"/>
                    <a:pt x="72" y="137"/>
                  </a:cubicBezTo>
                  <a:cubicBezTo>
                    <a:pt x="69" y="139"/>
                    <a:pt x="67" y="136"/>
                    <a:pt x="66" y="133"/>
                  </a:cubicBezTo>
                  <a:cubicBezTo>
                    <a:pt x="65" y="131"/>
                    <a:pt x="58" y="124"/>
                    <a:pt x="52" y="124"/>
                  </a:cubicBezTo>
                  <a:cubicBezTo>
                    <a:pt x="48" y="124"/>
                    <a:pt x="47" y="127"/>
                    <a:pt x="44" y="12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63" y="54"/>
                    <a:pt x="163" y="54"/>
                    <a:pt x="163" y="54"/>
                  </a:cubicBezTo>
                  <a:cubicBezTo>
                    <a:pt x="170" y="58"/>
                    <a:pt x="170" y="58"/>
                    <a:pt x="170" y="58"/>
                  </a:cubicBezTo>
                  <a:lnTo>
                    <a:pt x="170" y="6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2" name="Freeform 51">
              <a:extLst>
                <a:ext uri="{FF2B5EF4-FFF2-40B4-BE49-F238E27FC236}">
                  <a16:creationId xmlns:a16="http://schemas.microsoft.com/office/drawing/2014/main" id="{40CB9EDA-C713-F343-B400-47679221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" y="3697"/>
              <a:ext cx="225" cy="160"/>
            </a:xfrm>
            <a:custGeom>
              <a:avLst/>
              <a:gdLst>
                <a:gd name="T0" fmla="*/ 107 w 108"/>
                <a:gd name="T1" fmla="*/ 68 h 77"/>
                <a:gd name="T2" fmla="*/ 106 w 108"/>
                <a:gd name="T3" fmla="*/ 68 h 77"/>
                <a:gd name="T4" fmla="*/ 100 w 108"/>
                <a:gd name="T5" fmla="*/ 73 h 77"/>
                <a:gd name="T6" fmla="*/ 87 w 108"/>
                <a:gd name="T7" fmla="*/ 74 h 77"/>
                <a:gd name="T8" fmla="*/ 73 w 108"/>
                <a:gd name="T9" fmla="*/ 73 h 77"/>
                <a:gd name="T10" fmla="*/ 59 w 108"/>
                <a:gd name="T11" fmla="*/ 69 h 77"/>
                <a:gd name="T12" fmla="*/ 47 w 108"/>
                <a:gd name="T13" fmla="*/ 73 h 77"/>
                <a:gd name="T14" fmla="*/ 35 w 108"/>
                <a:gd name="T15" fmla="*/ 70 h 77"/>
                <a:gd name="T16" fmla="*/ 20 w 108"/>
                <a:gd name="T17" fmla="*/ 68 h 77"/>
                <a:gd name="T18" fmla="*/ 14 w 108"/>
                <a:gd name="T19" fmla="*/ 67 h 77"/>
                <a:gd name="T20" fmla="*/ 18 w 108"/>
                <a:gd name="T21" fmla="*/ 60 h 77"/>
                <a:gd name="T22" fmla="*/ 14 w 108"/>
                <a:gd name="T23" fmla="*/ 53 h 77"/>
                <a:gd name="T24" fmla="*/ 7 w 108"/>
                <a:gd name="T25" fmla="*/ 51 h 77"/>
                <a:gd name="T26" fmla="*/ 1 w 108"/>
                <a:gd name="T27" fmla="*/ 49 h 77"/>
                <a:gd name="T28" fmla="*/ 0 w 108"/>
                <a:gd name="T29" fmla="*/ 42 h 77"/>
                <a:gd name="T30" fmla="*/ 4 w 108"/>
                <a:gd name="T31" fmla="*/ 42 h 77"/>
                <a:gd name="T32" fmla="*/ 8 w 108"/>
                <a:gd name="T33" fmla="*/ 37 h 77"/>
                <a:gd name="T34" fmla="*/ 6 w 108"/>
                <a:gd name="T35" fmla="*/ 33 h 77"/>
                <a:gd name="T36" fmla="*/ 9 w 108"/>
                <a:gd name="T37" fmla="*/ 28 h 77"/>
                <a:gd name="T38" fmla="*/ 17 w 108"/>
                <a:gd name="T39" fmla="*/ 28 h 77"/>
                <a:gd name="T40" fmla="*/ 19 w 108"/>
                <a:gd name="T41" fmla="*/ 22 h 77"/>
                <a:gd name="T42" fmla="*/ 18 w 108"/>
                <a:gd name="T43" fmla="*/ 7 h 77"/>
                <a:gd name="T44" fmla="*/ 16 w 108"/>
                <a:gd name="T45" fmla="*/ 5 h 77"/>
                <a:gd name="T46" fmla="*/ 25 w 108"/>
                <a:gd name="T47" fmla="*/ 0 h 77"/>
                <a:gd name="T48" fmla="*/ 36 w 108"/>
                <a:gd name="T49" fmla="*/ 4 h 77"/>
                <a:gd name="T50" fmla="*/ 45 w 108"/>
                <a:gd name="T51" fmla="*/ 4 h 77"/>
                <a:gd name="T52" fmla="*/ 49 w 108"/>
                <a:gd name="T53" fmla="*/ 11 h 77"/>
                <a:gd name="T54" fmla="*/ 61 w 108"/>
                <a:gd name="T55" fmla="*/ 4 h 77"/>
                <a:gd name="T56" fmla="*/ 68 w 108"/>
                <a:gd name="T57" fmla="*/ 8 h 77"/>
                <a:gd name="T58" fmla="*/ 63 w 108"/>
                <a:gd name="T59" fmla="*/ 16 h 77"/>
                <a:gd name="T60" fmla="*/ 71 w 108"/>
                <a:gd name="T61" fmla="*/ 25 h 77"/>
                <a:gd name="T62" fmla="*/ 73 w 108"/>
                <a:gd name="T63" fmla="*/ 34 h 77"/>
                <a:gd name="T64" fmla="*/ 81 w 108"/>
                <a:gd name="T65" fmla="*/ 37 h 77"/>
                <a:gd name="T66" fmla="*/ 89 w 108"/>
                <a:gd name="T67" fmla="*/ 39 h 77"/>
                <a:gd name="T68" fmla="*/ 95 w 108"/>
                <a:gd name="T69" fmla="*/ 45 h 77"/>
                <a:gd name="T70" fmla="*/ 95 w 108"/>
                <a:gd name="T71" fmla="*/ 53 h 77"/>
                <a:gd name="T72" fmla="*/ 108 w 108"/>
                <a:gd name="T73" fmla="*/ 58 h 77"/>
                <a:gd name="T74" fmla="*/ 107 w 108"/>
                <a:gd name="T75" fmla="*/ 6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77">
                  <a:moveTo>
                    <a:pt x="107" y="68"/>
                  </a:moveTo>
                  <a:cubicBezTo>
                    <a:pt x="107" y="68"/>
                    <a:pt x="106" y="68"/>
                    <a:pt x="106" y="68"/>
                  </a:cubicBezTo>
                  <a:cubicBezTo>
                    <a:pt x="102" y="69"/>
                    <a:pt x="102" y="73"/>
                    <a:pt x="100" y="73"/>
                  </a:cubicBezTo>
                  <a:cubicBezTo>
                    <a:pt x="99" y="74"/>
                    <a:pt x="89" y="75"/>
                    <a:pt x="87" y="74"/>
                  </a:cubicBezTo>
                  <a:cubicBezTo>
                    <a:pt x="85" y="73"/>
                    <a:pt x="77" y="73"/>
                    <a:pt x="73" y="73"/>
                  </a:cubicBezTo>
                  <a:cubicBezTo>
                    <a:pt x="68" y="73"/>
                    <a:pt x="64" y="73"/>
                    <a:pt x="59" y="69"/>
                  </a:cubicBezTo>
                  <a:cubicBezTo>
                    <a:pt x="55" y="66"/>
                    <a:pt x="51" y="69"/>
                    <a:pt x="47" y="73"/>
                  </a:cubicBezTo>
                  <a:cubicBezTo>
                    <a:pt x="43" y="77"/>
                    <a:pt x="39" y="70"/>
                    <a:pt x="35" y="70"/>
                  </a:cubicBezTo>
                  <a:cubicBezTo>
                    <a:pt x="31" y="69"/>
                    <a:pt x="25" y="69"/>
                    <a:pt x="20" y="68"/>
                  </a:cubicBezTo>
                  <a:cubicBezTo>
                    <a:pt x="18" y="67"/>
                    <a:pt x="16" y="67"/>
                    <a:pt x="14" y="6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8" y="58"/>
                    <a:pt x="108" y="58"/>
                    <a:pt x="108" y="58"/>
                  </a:cubicBezTo>
                  <a:lnTo>
                    <a:pt x="107" y="68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3" name="Freeform 52">
              <a:extLst>
                <a:ext uri="{FF2B5EF4-FFF2-40B4-BE49-F238E27FC236}">
                  <a16:creationId xmlns:a16="http://schemas.microsoft.com/office/drawing/2014/main" id="{5B8D8013-4F4D-C048-902C-D592972F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" y="3664"/>
              <a:ext cx="217" cy="252"/>
            </a:xfrm>
            <a:custGeom>
              <a:avLst/>
              <a:gdLst>
                <a:gd name="T0" fmla="*/ 89 w 104"/>
                <a:gd name="T1" fmla="*/ 83 h 121"/>
                <a:gd name="T2" fmla="*/ 64 w 104"/>
                <a:gd name="T3" fmla="*/ 75 h 121"/>
                <a:gd name="T4" fmla="*/ 59 w 104"/>
                <a:gd name="T5" fmla="*/ 88 h 121"/>
                <a:gd name="T6" fmla="*/ 66 w 104"/>
                <a:gd name="T7" fmla="*/ 102 h 121"/>
                <a:gd name="T8" fmla="*/ 54 w 104"/>
                <a:gd name="T9" fmla="*/ 102 h 121"/>
                <a:gd name="T10" fmla="*/ 42 w 104"/>
                <a:gd name="T11" fmla="*/ 118 h 121"/>
                <a:gd name="T12" fmla="*/ 22 w 104"/>
                <a:gd name="T13" fmla="*/ 120 h 121"/>
                <a:gd name="T14" fmla="*/ 22 w 104"/>
                <a:gd name="T15" fmla="*/ 116 h 121"/>
                <a:gd name="T16" fmla="*/ 23 w 104"/>
                <a:gd name="T17" fmla="*/ 106 h 121"/>
                <a:gd name="T18" fmla="*/ 10 w 104"/>
                <a:gd name="T19" fmla="*/ 106 h 121"/>
                <a:gd name="T20" fmla="*/ 4 w 104"/>
                <a:gd name="T21" fmla="*/ 99 h 121"/>
                <a:gd name="T22" fmla="*/ 12 w 104"/>
                <a:gd name="T23" fmla="*/ 85 h 121"/>
                <a:gd name="T24" fmla="*/ 15 w 104"/>
                <a:gd name="T25" fmla="*/ 81 h 121"/>
                <a:gd name="T26" fmla="*/ 21 w 104"/>
                <a:gd name="T27" fmla="*/ 68 h 121"/>
                <a:gd name="T28" fmla="*/ 31 w 104"/>
                <a:gd name="T29" fmla="*/ 58 h 121"/>
                <a:gd name="T30" fmla="*/ 39 w 104"/>
                <a:gd name="T31" fmla="*/ 61 h 121"/>
                <a:gd name="T32" fmla="*/ 45 w 104"/>
                <a:gd name="T33" fmla="*/ 56 h 121"/>
                <a:gd name="T34" fmla="*/ 40 w 104"/>
                <a:gd name="T35" fmla="*/ 46 h 121"/>
                <a:gd name="T36" fmla="*/ 31 w 104"/>
                <a:gd name="T37" fmla="*/ 47 h 121"/>
                <a:gd name="T38" fmla="*/ 20 w 104"/>
                <a:gd name="T39" fmla="*/ 45 h 121"/>
                <a:gd name="T40" fmla="*/ 16 w 104"/>
                <a:gd name="T41" fmla="*/ 31 h 121"/>
                <a:gd name="T42" fmla="*/ 16 w 104"/>
                <a:gd name="T43" fmla="*/ 17 h 121"/>
                <a:gd name="T44" fmla="*/ 28 w 104"/>
                <a:gd name="T45" fmla="*/ 19 h 121"/>
                <a:gd name="T46" fmla="*/ 34 w 104"/>
                <a:gd name="T47" fmla="*/ 29 h 121"/>
                <a:gd name="T48" fmla="*/ 44 w 104"/>
                <a:gd name="T49" fmla="*/ 26 h 121"/>
                <a:gd name="T50" fmla="*/ 54 w 104"/>
                <a:gd name="T51" fmla="*/ 18 h 121"/>
                <a:gd name="T52" fmla="*/ 58 w 104"/>
                <a:gd name="T53" fmla="*/ 1 h 121"/>
                <a:gd name="T54" fmla="*/ 68 w 104"/>
                <a:gd name="T55" fmla="*/ 6 h 121"/>
                <a:gd name="T56" fmla="*/ 87 w 104"/>
                <a:gd name="T57" fmla="*/ 17 h 121"/>
                <a:gd name="T58" fmla="*/ 103 w 104"/>
                <a:gd name="T59" fmla="*/ 23 h 121"/>
                <a:gd name="T60" fmla="*/ 102 w 104"/>
                <a:gd name="T61" fmla="*/ 44 h 121"/>
                <a:gd name="T62" fmla="*/ 91 w 104"/>
                <a:gd name="T63" fmla="*/ 49 h 121"/>
                <a:gd name="T64" fmla="*/ 89 w 104"/>
                <a:gd name="T65" fmla="*/ 58 h 121"/>
                <a:gd name="T66" fmla="*/ 86 w 104"/>
                <a:gd name="T67" fmla="*/ 65 h 121"/>
                <a:gd name="T68" fmla="*/ 99 w 104"/>
                <a:gd name="T69" fmla="*/ 69 h 121"/>
                <a:gd name="T70" fmla="*/ 99 w 104"/>
                <a:gd name="T71" fmla="*/ 8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21">
                  <a:moveTo>
                    <a:pt x="99" y="83"/>
                  </a:moveTo>
                  <a:cubicBezTo>
                    <a:pt x="95" y="83"/>
                    <a:pt x="92" y="83"/>
                    <a:pt x="89" y="83"/>
                  </a:cubicBezTo>
                  <a:cubicBezTo>
                    <a:pt x="85" y="83"/>
                    <a:pt x="84" y="83"/>
                    <a:pt x="79" y="80"/>
                  </a:cubicBezTo>
                  <a:cubicBezTo>
                    <a:pt x="75" y="76"/>
                    <a:pt x="65" y="74"/>
                    <a:pt x="64" y="75"/>
                  </a:cubicBezTo>
                  <a:cubicBezTo>
                    <a:pt x="63" y="76"/>
                    <a:pt x="62" y="78"/>
                    <a:pt x="59" y="81"/>
                  </a:cubicBezTo>
                  <a:cubicBezTo>
                    <a:pt x="56" y="85"/>
                    <a:pt x="58" y="86"/>
                    <a:pt x="59" y="88"/>
                  </a:cubicBezTo>
                  <a:cubicBezTo>
                    <a:pt x="60" y="90"/>
                    <a:pt x="58" y="90"/>
                    <a:pt x="56" y="93"/>
                  </a:cubicBezTo>
                  <a:cubicBezTo>
                    <a:pt x="54" y="95"/>
                    <a:pt x="59" y="97"/>
                    <a:pt x="66" y="102"/>
                  </a:cubicBezTo>
                  <a:cubicBezTo>
                    <a:pt x="73" y="108"/>
                    <a:pt x="68" y="108"/>
                    <a:pt x="65" y="109"/>
                  </a:cubicBezTo>
                  <a:cubicBezTo>
                    <a:pt x="62" y="110"/>
                    <a:pt x="57" y="105"/>
                    <a:pt x="54" y="102"/>
                  </a:cubicBezTo>
                  <a:cubicBezTo>
                    <a:pt x="51" y="99"/>
                    <a:pt x="47" y="103"/>
                    <a:pt x="43" y="105"/>
                  </a:cubicBezTo>
                  <a:cubicBezTo>
                    <a:pt x="39" y="108"/>
                    <a:pt x="41" y="115"/>
                    <a:pt x="42" y="118"/>
                  </a:cubicBezTo>
                  <a:cubicBezTo>
                    <a:pt x="42" y="121"/>
                    <a:pt x="41" y="120"/>
                    <a:pt x="35" y="120"/>
                  </a:cubicBezTo>
                  <a:cubicBezTo>
                    <a:pt x="30" y="120"/>
                    <a:pt x="25" y="118"/>
                    <a:pt x="22" y="120"/>
                  </a:cubicBezTo>
                  <a:cubicBezTo>
                    <a:pt x="19" y="118"/>
                    <a:pt x="19" y="118"/>
                    <a:pt x="19" y="118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4" y="100"/>
                    <a:pt x="4" y="99"/>
                  </a:cubicBezTo>
                  <a:cubicBezTo>
                    <a:pt x="5" y="99"/>
                    <a:pt x="9" y="93"/>
                    <a:pt x="9" y="93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4"/>
                    <a:pt x="54" y="18"/>
                    <a:pt x="54" y="18"/>
                  </a:cubicBezTo>
                  <a:cubicBezTo>
                    <a:pt x="55" y="17"/>
                    <a:pt x="58" y="11"/>
                    <a:pt x="58" y="11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103" y="76"/>
                    <a:pt x="103" y="76"/>
                    <a:pt x="103" y="76"/>
                  </a:cubicBezTo>
                  <a:lnTo>
                    <a:pt x="99" y="8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4" name="Freeform 53">
              <a:extLst>
                <a:ext uri="{FF2B5EF4-FFF2-40B4-BE49-F238E27FC236}">
                  <a16:creationId xmlns:a16="http://schemas.microsoft.com/office/drawing/2014/main" id="{317D5188-AD8B-B24D-8579-6F39903C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3355"/>
              <a:ext cx="315" cy="365"/>
            </a:xfrm>
            <a:custGeom>
              <a:avLst/>
              <a:gdLst>
                <a:gd name="T0" fmla="*/ 225 w 315"/>
                <a:gd name="T1" fmla="*/ 9 h 365"/>
                <a:gd name="T2" fmla="*/ 261 w 315"/>
                <a:gd name="T3" fmla="*/ 50 h 365"/>
                <a:gd name="T4" fmla="*/ 279 w 315"/>
                <a:gd name="T5" fmla="*/ 77 h 365"/>
                <a:gd name="T6" fmla="*/ 273 w 315"/>
                <a:gd name="T7" fmla="*/ 109 h 365"/>
                <a:gd name="T8" fmla="*/ 271 w 315"/>
                <a:gd name="T9" fmla="*/ 146 h 365"/>
                <a:gd name="T10" fmla="*/ 279 w 315"/>
                <a:gd name="T11" fmla="*/ 171 h 365"/>
                <a:gd name="T12" fmla="*/ 275 w 315"/>
                <a:gd name="T13" fmla="*/ 196 h 365"/>
                <a:gd name="T14" fmla="*/ 296 w 315"/>
                <a:gd name="T15" fmla="*/ 223 h 365"/>
                <a:gd name="T16" fmla="*/ 306 w 315"/>
                <a:gd name="T17" fmla="*/ 242 h 365"/>
                <a:gd name="T18" fmla="*/ 315 w 315"/>
                <a:gd name="T19" fmla="*/ 265 h 365"/>
                <a:gd name="T20" fmla="*/ 315 w 315"/>
                <a:gd name="T21" fmla="*/ 300 h 365"/>
                <a:gd name="T22" fmla="*/ 288 w 315"/>
                <a:gd name="T23" fmla="*/ 302 h 365"/>
                <a:gd name="T24" fmla="*/ 271 w 315"/>
                <a:gd name="T25" fmla="*/ 307 h 365"/>
                <a:gd name="T26" fmla="*/ 261 w 315"/>
                <a:gd name="T27" fmla="*/ 327 h 365"/>
                <a:gd name="T28" fmla="*/ 252 w 315"/>
                <a:gd name="T29" fmla="*/ 359 h 365"/>
                <a:gd name="T30" fmla="*/ 213 w 315"/>
                <a:gd name="T31" fmla="*/ 365 h 365"/>
                <a:gd name="T32" fmla="*/ 186 w 315"/>
                <a:gd name="T33" fmla="*/ 350 h 365"/>
                <a:gd name="T34" fmla="*/ 144 w 315"/>
                <a:gd name="T35" fmla="*/ 352 h 365"/>
                <a:gd name="T36" fmla="*/ 115 w 315"/>
                <a:gd name="T37" fmla="*/ 344 h 365"/>
                <a:gd name="T38" fmla="*/ 75 w 315"/>
                <a:gd name="T39" fmla="*/ 321 h 365"/>
                <a:gd name="T40" fmla="*/ 54 w 315"/>
                <a:gd name="T41" fmla="*/ 311 h 365"/>
                <a:gd name="T42" fmla="*/ 36 w 315"/>
                <a:gd name="T43" fmla="*/ 309 h 365"/>
                <a:gd name="T44" fmla="*/ 0 w 315"/>
                <a:gd name="T45" fmla="*/ 284 h 365"/>
                <a:gd name="T46" fmla="*/ 19 w 315"/>
                <a:gd name="T47" fmla="*/ 248 h 365"/>
                <a:gd name="T48" fmla="*/ 50 w 315"/>
                <a:gd name="T49" fmla="*/ 244 h 365"/>
                <a:gd name="T50" fmla="*/ 67 w 315"/>
                <a:gd name="T51" fmla="*/ 221 h 365"/>
                <a:gd name="T52" fmla="*/ 92 w 315"/>
                <a:gd name="T53" fmla="*/ 221 h 365"/>
                <a:gd name="T54" fmla="*/ 98 w 315"/>
                <a:gd name="T55" fmla="*/ 200 h 365"/>
                <a:gd name="T56" fmla="*/ 127 w 315"/>
                <a:gd name="T57" fmla="*/ 186 h 365"/>
                <a:gd name="T58" fmla="*/ 129 w 315"/>
                <a:gd name="T59" fmla="*/ 161 h 365"/>
                <a:gd name="T60" fmla="*/ 121 w 315"/>
                <a:gd name="T61" fmla="*/ 136 h 365"/>
                <a:gd name="T62" fmla="*/ 131 w 315"/>
                <a:gd name="T63" fmla="*/ 107 h 365"/>
                <a:gd name="T64" fmla="*/ 177 w 315"/>
                <a:gd name="T65" fmla="*/ 67 h 365"/>
                <a:gd name="T66" fmla="*/ 188 w 315"/>
                <a:gd name="T67" fmla="*/ 36 h 365"/>
                <a:gd name="T68" fmla="*/ 200 w 315"/>
                <a:gd name="T69" fmla="*/ 15 h 365"/>
                <a:gd name="T70" fmla="*/ 213 w 315"/>
                <a:gd name="T7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15" h="365">
                  <a:moveTo>
                    <a:pt x="213" y="0"/>
                  </a:moveTo>
                  <a:lnTo>
                    <a:pt x="225" y="9"/>
                  </a:lnTo>
                  <a:lnTo>
                    <a:pt x="223" y="19"/>
                  </a:lnTo>
                  <a:lnTo>
                    <a:pt x="261" y="50"/>
                  </a:lnTo>
                  <a:lnTo>
                    <a:pt x="267" y="67"/>
                  </a:lnTo>
                  <a:lnTo>
                    <a:pt x="279" y="77"/>
                  </a:lnTo>
                  <a:lnTo>
                    <a:pt x="279" y="98"/>
                  </a:lnTo>
                  <a:lnTo>
                    <a:pt x="273" y="109"/>
                  </a:lnTo>
                  <a:lnTo>
                    <a:pt x="273" y="129"/>
                  </a:lnTo>
                  <a:lnTo>
                    <a:pt x="271" y="146"/>
                  </a:lnTo>
                  <a:lnTo>
                    <a:pt x="281" y="161"/>
                  </a:lnTo>
                  <a:lnTo>
                    <a:pt x="279" y="171"/>
                  </a:lnTo>
                  <a:lnTo>
                    <a:pt x="271" y="182"/>
                  </a:lnTo>
                  <a:lnTo>
                    <a:pt x="275" y="196"/>
                  </a:lnTo>
                  <a:lnTo>
                    <a:pt x="292" y="202"/>
                  </a:lnTo>
                  <a:lnTo>
                    <a:pt x="296" y="223"/>
                  </a:lnTo>
                  <a:lnTo>
                    <a:pt x="309" y="227"/>
                  </a:lnTo>
                  <a:lnTo>
                    <a:pt x="306" y="242"/>
                  </a:lnTo>
                  <a:lnTo>
                    <a:pt x="309" y="259"/>
                  </a:lnTo>
                  <a:lnTo>
                    <a:pt x="315" y="265"/>
                  </a:lnTo>
                  <a:lnTo>
                    <a:pt x="311" y="288"/>
                  </a:lnTo>
                  <a:lnTo>
                    <a:pt x="315" y="300"/>
                  </a:lnTo>
                  <a:lnTo>
                    <a:pt x="300" y="309"/>
                  </a:lnTo>
                  <a:lnTo>
                    <a:pt x="288" y="302"/>
                  </a:lnTo>
                  <a:lnTo>
                    <a:pt x="284" y="311"/>
                  </a:lnTo>
                  <a:lnTo>
                    <a:pt x="271" y="307"/>
                  </a:lnTo>
                  <a:lnTo>
                    <a:pt x="261" y="317"/>
                  </a:lnTo>
                  <a:lnTo>
                    <a:pt x="261" y="327"/>
                  </a:lnTo>
                  <a:lnTo>
                    <a:pt x="256" y="342"/>
                  </a:lnTo>
                  <a:lnTo>
                    <a:pt x="252" y="359"/>
                  </a:lnTo>
                  <a:lnTo>
                    <a:pt x="238" y="350"/>
                  </a:lnTo>
                  <a:lnTo>
                    <a:pt x="213" y="365"/>
                  </a:lnTo>
                  <a:lnTo>
                    <a:pt x="204" y="350"/>
                  </a:lnTo>
                  <a:lnTo>
                    <a:pt x="186" y="350"/>
                  </a:lnTo>
                  <a:lnTo>
                    <a:pt x="163" y="342"/>
                  </a:lnTo>
                  <a:lnTo>
                    <a:pt x="144" y="352"/>
                  </a:lnTo>
                  <a:lnTo>
                    <a:pt x="125" y="334"/>
                  </a:lnTo>
                  <a:lnTo>
                    <a:pt x="115" y="344"/>
                  </a:lnTo>
                  <a:lnTo>
                    <a:pt x="96" y="332"/>
                  </a:lnTo>
                  <a:lnTo>
                    <a:pt x="75" y="321"/>
                  </a:lnTo>
                  <a:lnTo>
                    <a:pt x="65" y="309"/>
                  </a:lnTo>
                  <a:lnTo>
                    <a:pt x="54" y="311"/>
                  </a:lnTo>
                  <a:lnTo>
                    <a:pt x="42" y="323"/>
                  </a:lnTo>
                  <a:lnTo>
                    <a:pt x="36" y="309"/>
                  </a:lnTo>
                  <a:lnTo>
                    <a:pt x="21" y="307"/>
                  </a:lnTo>
                  <a:lnTo>
                    <a:pt x="0" y="284"/>
                  </a:lnTo>
                  <a:lnTo>
                    <a:pt x="15" y="267"/>
                  </a:lnTo>
                  <a:lnTo>
                    <a:pt x="19" y="248"/>
                  </a:lnTo>
                  <a:lnTo>
                    <a:pt x="40" y="250"/>
                  </a:lnTo>
                  <a:lnTo>
                    <a:pt x="50" y="244"/>
                  </a:lnTo>
                  <a:lnTo>
                    <a:pt x="56" y="225"/>
                  </a:lnTo>
                  <a:lnTo>
                    <a:pt x="67" y="221"/>
                  </a:lnTo>
                  <a:lnTo>
                    <a:pt x="79" y="232"/>
                  </a:lnTo>
                  <a:lnTo>
                    <a:pt x="92" y="221"/>
                  </a:lnTo>
                  <a:lnTo>
                    <a:pt x="83" y="209"/>
                  </a:lnTo>
                  <a:lnTo>
                    <a:pt x="98" y="200"/>
                  </a:lnTo>
                  <a:lnTo>
                    <a:pt x="113" y="200"/>
                  </a:lnTo>
                  <a:lnTo>
                    <a:pt x="127" y="186"/>
                  </a:lnTo>
                  <a:lnTo>
                    <a:pt x="117" y="173"/>
                  </a:lnTo>
                  <a:lnTo>
                    <a:pt x="129" y="161"/>
                  </a:lnTo>
                  <a:lnTo>
                    <a:pt x="129" y="146"/>
                  </a:lnTo>
                  <a:lnTo>
                    <a:pt x="121" y="136"/>
                  </a:lnTo>
                  <a:lnTo>
                    <a:pt x="123" y="119"/>
                  </a:lnTo>
                  <a:lnTo>
                    <a:pt x="131" y="107"/>
                  </a:lnTo>
                  <a:lnTo>
                    <a:pt x="150" y="107"/>
                  </a:lnTo>
                  <a:lnTo>
                    <a:pt x="177" y="67"/>
                  </a:lnTo>
                  <a:lnTo>
                    <a:pt x="188" y="54"/>
                  </a:lnTo>
                  <a:lnTo>
                    <a:pt x="188" y="36"/>
                  </a:lnTo>
                  <a:lnTo>
                    <a:pt x="202" y="29"/>
                  </a:lnTo>
                  <a:lnTo>
                    <a:pt x="200" y="15"/>
                  </a:lnTo>
                  <a:lnTo>
                    <a:pt x="208" y="4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5" name="Freeform 54">
              <a:extLst>
                <a:ext uri="{FF2B5EF4-FFF2-40B4-BE49-F238E27FC236}">
                  <a16:creationId xmlns:a16="http://schemas.microsoft.com/office/drawing/2014/main" id="{A4CE4801-5742-8B4B-8A6F-B2E9A3EF2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" y="3584"/>
              <a:ext cx="456" cy="334"/>
            </a:xfrm>
            <a:custGeom>
              <a:avLst/>
              <a:gdLst>
                <a:gd name="T0" fmla="*/ 31 w 456"/>
                <a:gd name="T1" fmla="*/ 207 h 334"/>
                <a:gd name="T2" fmla="*/ 69 w 456"/>
                <a:gd name="T3" fmla="*/ 219 h 334"/>
                <a:gd name="T4" fmla="*/ 146 w 456"/>
                <a:gd name="T5" fmla="*/ 278 h 334"/>
                <a:gd name="T6" fmla="*/ 192 w 456"/>
                <a:gd name="T7" fmla="*/ 292 h 334"/>
                <a:gd name="T8" fmla="*/ 231 w 456"/>
                <a:gd name="T9" fmla="*/ 278 h 334"/>
                <a:gd name="T10" fmla="*/ 244 w 456"/>
                <a:gd name="T11" fmla="*/ 313 h 334"/>
                <a:gd name="T12" fmla="*/ 244 w 456"/>
                <a:gd name="T13" fmla="*/ 326 h 334"/>
                <a:gd name="T14" fmla="*/ 269 w 456"/>
                <a:gd name="T15" fmla="*/ 313 h 334"/>
                <a:gd name="T16" fmla="*/ 300 w 456"/>
                <a:gd name="T17" fmla="*/ 307 h 334"/>
                <a:gd name="T18" fmla="*/ 352 w 456"/>
                <a:gd name="T19" fmla="*/ 290 h 334"/>
                <a:gd name="T20" fmla="*/ 377 w 456"/>
                <a:gd name="T21" fmla="*/ 294 h 334"/>
                <a:gd name="T22" fmla="*/ 398 w 456"/>
                <a:gd name="T23" fmla="*/ 290 h 334"/>
                <a:gd name="T24" fmla="*/ 427 w 456"/>
                <a:gd name="T25" fmla="*/ 271 h 334"/>
                <a:gd name="T26" fmla="*/ 442 w 456"/>
                <a:gd name="T27" fmla="*/ 232 h 334"/>
                <a:gd name="T28" fmla="*/ 452 w 456"/>
                <a:gd name="T29" fmla="*/ 213 h 334"/>
                <a:gd name="T30" fmla="*/ 421 w 456"/>
                <a:gd name="T31" fmla="*/ 205 h 334"/>
                <a:gd name="T32" fmla="*/ 411 w 456"/>
                <a:gd name="T33" fmla="*/ 171 h 334"/>
                <a:gd name="T34" fmla="*/ 429 w 456"/>
                <a:gd name="T35" fmla="*/ 128 h 334"/>
                <a:gd name="T36" fmla="*/ 406 w 456"/>
                <a:gd name="T37" fmla="*/ 111 h 334"/>
                <a:gd name="T38" fmla="*/ 338 w 456"/>
                <a:gd name="T39" fmla="*/ 82 h 334"/>
                <a:gd name="T40" fmla="*/ 313 w 456"/>
                <a:gd name="T41" fmla="*/ 82 h 334"/>
                <a:gd name="T42" fmla="*/ 319 w 456"/>
                <a:gd name="T43" fmla="*/ 55 h 334"/>
                <a:gd name="T44" fmla="*/ 275 w 456"/>
                <a:gd name="T45" fmla="*/ 7 h 334"/>
                <a:gd name="T46" fmla="*/ 244 w 456"/>
                <a:gd name="T47" fmla="*/ 36 h 334"/>
                <a:gd name="T48" fmla="*/ 213 w 456"/>
                <a:gd name="T49" fmla="*/ 28 h 334"/>
                <a:gd name="T50" fmla="*/ 181 w 456"/>
                <a:gd name="T51" fmla="*/ 17 h 334"/>
                <a:gd name="T52" fmla="*/ 150 w 456"/>
                <a:gd name="T53" fmla="*/ 7 h 334"/>
                <a:gd name="T54" fmla="*/ 113 w 456"/>
                <a:gd name="T55" fmla="*/ 0 h 334"/>
                <a:gd name="T56" fmla="*/ 71 w 456"/>
                <a:gd name="T57" fmla="*/ 40 h 334"/>
                <a:gd name="T58" fmla="*/ 52 w 456"/>
                <a:gd name="T59" fmla="*/ 67 h 334"/>
                <a:gd name="T60" fmla="*/ 27 w 456"/>
                <a:gd name="T61" fmla="*/ 96 h 334"/>
                <a:gd name="T62" fmla="*/ 2 w 456"/>
                <a:gd name="T63" fmla="*/ 115 h 334"/>
                <a:gd name="T64" fmla="*/ 0 w 456"/>
                <a:gd name="T65" fmla="*/ 151 h 334"/>
                <a:gd name="T66" fmla="*/ 8 w 456"/>
                <a:gd name="T67" fmla="*/ 173 h 334"/>
                <a:gd name="T68" fmla="*/ 19 w 456"/>
                <a:gd name="T69" fmla="*/ 20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6" h="334">
                  <a:moveTo>
                    <a:pt x="19" y="205"/>
                  </a:moveTo>
                  <a:lnTo>
                    <a:pt x="31" y="207"/>
                  </a:lnTo>
                  <a:lnTo>
                    <a:pt x="44" y="219"/>
                  </a:lnTo>
                  <a:lnTo>
                    <a:pt x="69" y="219"/>
                  </a:lnTo>
                  <a:lnTo>
                    <a:pt x="111" y="234"/>
                  </a:lnTo>
                  <a:lnTo>
                    <a:pt x="146" y="278"/>
                  </a:lnTo>
                  <a:lnTo>
                    <a:pt x="177" y="278"/>
                  </a:lnTo>
                  <a:lnTo>
                    <a:pt x="192" y="292"/>
                  </a:lnTo>
                  <a:lnTo>
                    <a:pt x="221" y="290"/>
                  </a:lnTo>
                  <a:lnTo>
                    <a:pt x="231" y="278"/>
                  </a:lnTo>
                  <a:lnTo>
                    <a:pt x="246" y="284"/>
                  </a:lnTo>
                  <a:lnTo>
                    <a:pt x="244" y="313"/>
                  </a:lnTo>
                  <a:lnTo>
                    <a:pt x="248" y="319"/>
                  </a:lnTo>
                  <a:lnTo>
                    <a:pt x="244" y="326"/>
                  </a:lnTo>
                  <a:lnTo>
                    <a:pt x="250" y="334"/>
                  </a:lnTo>
                  <a:lnTo>
                    <a:pt x="269" y="313"/>
                  </a:lnTo>
                  <a:lnTo>
                    <a:pt x="288" y="317"/>
                  </a:lnTo>
                  <a:lnTo>
                    <a:pt x="300" y="307"/>
                  </a:lnTo>
                  <a:lnTo>
                    <a:pt x="327" y="309"/>
                  </a:lnTo>
                  <a:lnTo>
                    <a:pt x="352" y="290"/>
                  </a:lnTo>
                  <a:lnTo>
                    <a:pt x="373" y="290"/>
                  </a:lnTo>
                  <a:lnTo>
                    <a:pt x="377" y="294"/>
                  </a:lnTo>
                  <a:lnTo>
                    <a:pt x="390" y="284"/>
                  </a:lnTo>
                  <a:lnTo>
                    <a:pt x="398" y="290"/>
                  </a:lnTo>
                  <a:lnTo>
                    <a:pt x="423" y="271"/>
                  </a:lnTo>
                  <a:lnTo>
                    <a:pt x="427" y="271"/>
                  </a:lnTo>
                  <a:lnTo>
                    <a:pt x="431" y="248"/>
                  </a:lnTo>
                  <a:lnTo>
                    <a:pt x="442" y="232"/>
                  </a:lnTo>
                  <a:lnTo>
                    <a:pt x="456" y="228"/>
                  </a:lnTo>
                  <a:lnTo>
                    <a:pt x="452" y="213"/>
                  </a:lnTo>
                  <a:lnTo>
                    <a:pt x="440" y="205"/>
                  </a:lnTo>
                  <a:lnTo>
                    <a:pt x="421" y="205"/>
                  </a:lnTo>
                  <a:lnTo>
                    <a:pt x="417" y="194"/>
                  </a:lnTo>
                  <a:lnTo>
                    <a:pt x="411" y="171"/>
                  </a:lnTo>
                  <a:lnTo>
                    <a:pt x="438" y="136"/>
                  </a:lnTo>
                  <a:lnTo>
                    <a:pt x="429" y="128"/>
                  </a:lnTo>
                  <a:lnTo>
                    <a:pt x="409" y="128"/>
                  </a:lnTo>
                  <a:lnTo>
                    <a:pt x="406" y="111"/>
                  </a:lnTo>
                  <a:lnTo>
                    <a:pt x="381" y="80"/>
                  </a:lnTo>
                  <a:lnTo>
                    <a:pt x="338" y="82"/>
                  </a:lnTo>
                  <a:lnTo>
                    <a:pt x="327" y="86"/>
                  </a:lnTo>
                  <a:lnTo>
                    <a:pt x="313" y="82"/>
                  </a:lnTo>
                  <a:lnTo>
                    <a:pt x="306" y="67"/>
                  </a:lnTo>
                  <a:lnTo>
                    <a:pt x="319" y="55"/>
                  </a:lnTo>
                  <a:lnTo>
                    <a:pt x="304" y="23"/>
                  </a:lnTo>
                  <a:lnTo>
                    <a:pt x="275" y="7"/>
                  </a:lnTo>
                  <a:lnTo>
                    <a:pt x="248" y="21"/>
                  </a:lnTo>
                  <a:lnTo>
                    <a:pt x="244" y="36"/>
                  </a:lnTo>
                  <a:lnTo>
                    <a:pt x="225" y="23"/>
                  </a:lnTo>
                  <a:lnTo>
                    <a:pt x="213" y="28"/>
                  </a:lnTo>
                  <a:lnTo>
                    <a:pt x="196" y="11"/>
                  </a:lnTo>
                  <a:lnTo>
                    <a:pt x="181" y="17"/>
                  </a:lnTo>
                  <a:lnTo>
                    <a:pt x="156" y="15"/>
                  </a:lnTo>
                  <a:lnTo>
                    <a:pt x="150" y="7"/>
                  </a:lnTo>
                  <a:lnTo>
                    <a:pt x="125" y="7"/>
                  </a:lnTo>
                  <a:lnTo>
                    <a:pt x="113" y="0"/>
                  </a:lnTo>
                  <a:lnTo>
                    <a:pt x="86" y="5"/>
                  </a:lnTo>
                  <a:lnTo>
                    <a:pt x="71" y="40"/>
                  </a:lnTo>
                  <a:lnTo>
                    <a:pt x="71" y="63"/>
                  </a:lnTo>
                  <a:lnTo>
                    <a:pt x="52" y="67"/>
                  </a:lnTo>
                  <a:lnTo>
                    <a:pt x="29" y="84"/>
                  </a:lnTo>
                  <a:lnTo>
                    <a:pt x="27" y="96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34"/>
                  </a:lnTo>
                  <a:lnTo>
                    <a:pt x="0" y="151"/>
                  </a:lnTo>
                  <a:lnTo>
                    <a:pt x="8" y="155"/>
                  </a:lnTo>
                  <a:lnTo>
                    <a:pt x="8" y="173"/>
                  </a:lnTo>
                  <a:lnTo>
                    <a:pt x="19" y="198"/>
                  </a:lnTo>
                  <a:lnTo>
                    <a:pt x="19" y="205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6" name="Freeform 55">
              <a:extLst>
                <a:ext uri="{FF2B5EF4-FFF2-40B4-BE49-F238E27FC236}">
                  <a16:creationId xmlns:a16="http://schemas.microsoft.com/office/drawing/2014/main" id="{60D8D384-378E-5840-8BF3-196D5ADC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3" y="3349"/>
              <a:ext cx="715" cy="802"/>
            </a:xfrm>
            <a:custGeom>
              <a:avLst/>
              <a:gdLst>
                <a:gd name="T0" fmla="*/ 130 w 343"/>
                <a:gd name="T1" fmla="*/ 6 h 385"/>
                <a:gd name="T2" fmla="*/ 122 w 343"/>
                <a:gd name="T3" fmla="*/ 28 h 385"/>
                <a:gd name="T4" fmla="*/ 130 w 343"/>
                <a:gd name="T5" fmla="*/ 52 h 385"/>
                <a:gd name="T6" fmla="*/ 125 w 343"/>
                <a:gd name="T7" fmla="*/ 69 h 385"/>
                <a:gd name="T8" fmla="*/ 112 w 343"/>
                <a:gd name="T9" fmla="*/ 91 h 385"/>
                <a:gd name="T10" fmla="*/ 121 w 343"/>
                <a:gd name="T11" fmla="*/ 120 h 385"/>
                <a:gd name="T12" fmla="*/ 126 w 343"/>
                <a:gd name="T13" fmla="*/ 134 h 385"/>
                <a:gd name="T14" fmla="*/ 135 w 343"/>
                <a:gd name="T15" fmla="*/ 155 h 385"/>
                <a:gd name="T16" fmla="*/ 117 w 343"/>
                <a:gd name="T17" fmla="*/ 166 h 385"/>
                <a:gd name="T18" fmla="*/ 101 w 343"/>
                <a:gd name="T19" fmla="*/ 156 h 385"/>
                <a:gd name="T20" fmla="*/ 93 w 343"/>
                <a:gd name="T21" fmla="*/ 172 h 385"/>
                <a:gd name="T22" fmla="*/ 76 w 343"/>
                <a:gd name="T23" fmla="*/ 211 h 385"/>
                <a:gd name="T24" fmla="*/ 61 w 343"/>
                <a:gd name="T25" fmla="*/ 202 h 385"/>
                <a:gd name="T26" fmla="*/ 47 w 343"/>
                <a:gd name="T27" fmla="*/ 209 h 385"/>
                <a:gd name="T28" fmla="*/ 28 w 343"/>
                <a:gd name="T29" fmla="*/ 221 h 385"/>
                <a:gd name="T30" fmla="*/ 30 w 343"/>
                <a:gd name="T31" fmla="*/ 240 h 385"/>
                <a:gd name="T32" fmla="*/ 21 w 343"/>
                <a:gd name="T33" fmla="*/ 260 h 385"/>
                <a:gd name="T34" fmla="*/ 19 w 343"/>
                <a:gd name="T35" fmla="*/ 279 h 385"/>
                <a:gd name="T36" fmla="*/ 16 w 343"/>
                <a:gd name="T37" fmla="*/ 301 h 385"/>
                <a:gd name="T38" fmla="*/ 4 w 343"/>
                <a:gd name="T39" fmla="*/ 310 h 385"/>
                <a:gd name="T40" fmla="*/ 21 w 343"/>
                <a:gd name="T41" fmla="*/ 331 h 385"/>
                <a:gd name="T42" fmla="*/ 50 w 343"/>
                <a:gd name="T43" fmla="*/ 343 h 385"/>
                <a:gd name="T44" fmla="*/ 81 w 343"/>
                <a:gd name="T45" fmla="*/ 335 h 385"/>
                <a:gd name="T46" fmla="*/ 94 w 343"/>
                <a:gd name="T47" fmla="*/ 348 h 385"/>
                <a:gd name="T48" fmla="*/ 125 w 343"/>
                <a:gd name="T49" fmla="*/ 359 h 385"/>
                <a:gd name="T50" fmla="*/ 146 w 343"/>
                <a:gd name="T51" fmla="*/ 378 h 385"/>
                <a:gd name="T52" fmla="*/ 165 w 343"/>
                <a:gd name="T53" fmla="*/ 380 h 385"/>
                <a:gd name="T54" fmla="*/ 188 w 343"/>
                <a:gd name="T55" fmla="*/ 351 h 385"/>
                <a:gd name="T56" fmla="*/ 219 w 343"/>
                <a:gd name="T57" fmla="*/ 286 h 385"/>
                <a:gd name="T58" fmla="*/ 210 w 343"/>
                <a:gd name="T59" fmla="*/ 235 h 385"/>
                <a:gd name="T60" fmla="*/ 204 w 343"/>
                <a:gd name="T61" fmla="*/ 208 h 385"/>
                <a:gd name="T62" fmla="*/ 220 w 343"/>
                <a:gd name="T63" fmla="*/ 196 h 385"/>
                <a:gd name="T64" fmla="*/ 240 w 343"/>
                <a:gd name="T65" fmla="*/ 194 h 385"/>
                <a:gd name="T66" fmla="*/ 246 w 343"/>
                <a:gd name="T67" fmla="*/ 189 h 385"/>
                <a:gd name="T68" fmla="*/ 264 w 343"/>
                <a:gd name="T69" fmla="*/ 189 h 385"/>
                <a:gd name="T70" fmla="*/ 284 w 343"/>
                <a:gd name="T71" fmla="*/ 188 h 385"/>
                <a:gd name="T72" fmla="*/ 294 w 343"/>
                <a:gd name="T73" fmla="*/ 170 h 385"/>
                <a:gd name="T74" fmla="*/ 315 w 343"/>
                <a:gd name="T75" fmla="*/ 161 h 385"/>
                <a:gd name="T76" fmla="*/ 319 w 343"/>
                <a:gd name="T77" fmla="*/ 165 h 385"/>
                <a:gd name="T78" fmla="*/ 337 w 343"/>
                <a:gd name="T79" fmla="*/ 152 h 385"/>
                <a:gd name="T80" fmla="*/ 318 w 343"/>
                <a:gd name="T81" fmla="*/ 136 h 385"/>
                <a:gd name="T82" fmla="*/ 320 w 343"/>
                <a:gd name="T83" fmla="*/ 126 h 385"/>
                <a:gd name="T84" fmla="*/ 331 w 343"/>
                <a:gd name="T85" fmla="*/ 116 h 385"/>
                <a:gd name="T86" fmla="*/ 343 w 343"/>
                <a:gd name="T87" fmla="*/ 109 h 385"/>
                <a:gd name="T88" fmla="*/ 326 w 343"/>
                <a:gd name="T89" fmla="*/ 93 h 385"/>
                <a:gd name="T90" fmla="*/ 312 w 343"/>
                <a:gd name="T91" fmla="*/ 81 h 385"/>
                <a:gd name="T92" fmla="*/ 298 w 343"/>
                <a:gd name="T93" fmla="*/ 82 h 385"/>
                <a:gd name="T94" fmla="*/ 282 w 343"/>
                <a:gd name="T95" fmla="*/ 70 h 385"/>
                <a:gd name="T96" fmla="*/ 260 w 343"/>
                <a:gd name="T97" fmla="*/ 82 h 385"/>
                <a:gd name="T98" fmla="*/ 255 w 343"/>
                <a:gd name="T99" fmla="*/ 98 h 385"/>
                <a:gd name="T100" fmla="*/ 242 w 343"/>
                <a:gd name="T101" fmla="*/ 123 h 385"/>
                <a:gd name="T102" fmla="*/ 237 w 343"/>
                <a:gd name="T103" fmla="*/ 120 h 385"/>
                <a:gd name="T104" fmla="*/ 224 w 343"/>
                <a:gd name="T105" fmla="*/ 124 h 385"/>
                <a:gd name="T106" fmla="*/ 199 w 343"/>
                <a:gd name="T107" fmla="*/ 139 h 385"/>
                <a:gd name="T108" fmla="*/ 191 w 343"/>
                <a:gd name="T109" fmla="*/ 91 h 385"/>
                <a:gd name="T110" fmla="*/ 181 w 343"/>
                <a:gd name="T111" fmla="*/ 68 h 385"/>
                <a:gd name="T112" fmla="*/ 175 w 343"/>
                <a:gd name="T113" fmla="*/ 56 h 385"/>
                <a:gd name="T114" fmla="*/ 173 w 343"/>
                <a:gd name="T115" fmla="*/ 44 h 385"/>
                <a:gd name="T116" fmla="*/ 163 w 343"/>
                <a:gd name="T117" fmla="*/ 28 h 385"/>
                <a:gd name="T118" fmla="*/ 144 w 343"/>
                <a:gd name="T119" fmla="*/ 16 h 385"/>
                <a:gd name="T120" fmla="*/ 143 w 343"/>
                <a:gd name="T1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3" h="385">
                  <a:moveTo>
                    <a:pt x="143" y="0"/>
                  </a:moveTo>
                  <a:cubicBezTo>
                    <a:pt x="136" y="5"/>
                    <a:pt x="136" y="5"/>
                    <a:pt x="136" y="5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8" y="57"/>
                    <a:pt x="128" y="57"/>
                    <a:pt x="128" y="57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12" y="91"/>
                    <a:pt x="112" y="91"/>
                    <a:pt x="112" y="91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27" y="119"/>
                    <a:pt x="127" y="119"/>
                    <a:pt x="127" y="119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26" y="134"/>
                    <a:pt x="126" y="134"/>
                    <a:pt x="126" y="134"/>
                  </a:cubicBezTo>
                  <a:cubicBezTo>
                    <a:pt x="126" y="141"/>
                    <a:pt x="126" y="141"/>
                    <a:pt x="126" y="14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5" y="155"/>
                    <a:pt x="135" y="155"/>
                    <a:pt x="135" y="155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25" y="167"/>
                    <a:pt x="125" y="167"/>
                    <a:pt x="125" y="167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06" y="162"/>
                    <a:pt x="106" y="162"/>
                    <a:pt x="106" y="162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77" y="191"/>
                    <a:pt x="77" y="191"/>
                    <a:pt x="77" y="191"/>
                  </a:cubicBezTo>
                  <a:cubicBezTo>
                    <a:pt x="73" y="205"/>
                    <a:pt x="73" y="205"/>
                    <a:pt x="73" y="205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67" y="212"/>
                    <a:pt x="67" y="212"/>
                    <a:pt x="67" y="21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56" y="198"/>
                    <a:pt x="56" y="198"/>
                    <a:pt x="56" y="198"/>
                  </a:cubicBezTo>
                  <a:cubicBezTo>
                    <a:pt x="53" y="201"/>
                    <a:pt x="53" y="201"/>
                    <a:pt x="53" y="201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3" y="225"/>
                    <a:pt x="23" y="225"/>
                    <a:pt x="23" y="225"/>
                  </a:cubicBezTo>
                  <a:cubicBezTo>
                    <a:pt x="24" y="232"/>
                    <a:pt x="24" y="232"/>
                    <a:pt x="24" y="232"/>
                  </a:cubicBezTo>
                  <a:cubicBezTo>
                    <a:pt x="30" y="240"/>
                    <a:pt x="30" y="240"/>
                    <a:pt x="30" y="24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26" y="256"/>
                    <a:pt x="26" y="256"/>
                    <a:pt x="26" y="256"/>
                  </a:cubicBezTo>
                  <a:cubicBezTo>
                    <a:pt x="21" y="260"/>
                    <a:pt x="21" y="260"/>
                    <a:pt x="21" y="260"/>
                  </a:cubicBezTo>
                  <a:cubicBezTo>
                    <a:pt x="16" y="261"/>
                    <a:pt x="16" y="261"/>
                    <a:pt x="16" y="261"/>
                  </a:cubicBezTo>
                  <a:cubicBezTo>
                    <a:pt x="14" y="271"/>
                    <a:pt x="14" y="271"/>
                    <a:pt x="14" y="271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6" y="286"/>
                    <a:pt x="16" y="286"/>
                    <a:pt x="16" y="286"/>
                  </a:cubicBezTo>
                  <a:cubicBezTo>
                    <a:pt x="18" y="297"/>
                    <a:pt x="18" y="297"/>
                    <a:pt x="18" y="297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16" y="306"/>
                    <a:pt x="16" y="306"/>
                    <a:pt x="16" y="306"/>
                  </a:cubicBezTo>
                  <a:cubicBezTo>
                    <a:pt x="9" y="307"/>
                    <a:pt x="9" y="307"/>
                    <a:pt x="9" y="307"/>
                  </a:cubicBezTo>
                  <a:cubicBezTo>
                    <a:pt x="4" y="310"/>
                    <a:pt x="4" y="310"/>
                    <a:pt x="4" y="310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2" y="321"/>
                    <a:pt x="2" y="321"/>
                    <a:pt x="2" y="321"/>
                  </a:cubicBezTo>
                  <a:cubicBezTo>
                    <a:pt x="21" y="331"/>
                    <a:pt x="21" y="331"/>
                    <a:pt x="21" y="331"/>
                  </a:cubicBezTo>
                  <a:cubicBezTo>
                    <a:pt x="30" y="333"/>
                    <a:pt x="30" y="333"/>
                    <a:pt x="30" y="333"/>
                  </a:cubicBezTo>
                  <a:cubicBezTo>
                    <a:pt x="41" y="336"/>
                    <a:pt x="41" y="336"/>
                    <a:pt x="41" y="336"/>
                  </a:cubicBezTo>
                  <a:cubicBezTo>
                    <a:pt x="50" y="343"/>
                    <a:pt x="50" y="343"/>
                    <a:pt x="50" y="34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7" y="348"/>
                    <a:pt x="67" y="348"/>
                    <a:pt x="67" y="348"/>
                  </a:cubicBezTo>
                  <a:cubicBezTo>
                    <a:pt x="81" y="335"/>
                    <a:pt x="81" y="335"/>
                    <a:pt x="81" y="335"/>
                  </a:cubicBezTo>
                  <a:cubicBezTo>
                    <a:pt x="87" y="339"/>
                    <a:pt x="87" y="339"/>
                    <a:pt x="87" y="339"/>
                  </a:cubicBezTo>
                  <a:cubicBezTo>
                    <a:pt x="86" y="342"/>
                    <a:pt x="86" y="342"/>
                    <a:pt x="86" y="342"/>
                  </a:cubicBezTo>
                  <a:cubicBezTo>
                    <a:pt x="94" y="348"/>
                    <a:pt x="94" y="348"/>
                    <a:pt x="94" y="348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18" y="361"/>
                    <a:pt x="118" y="361"/>
                    <a:pt x="118" y="361"/>
                  </a:cubicBezTo>
                  <a:cubicBezTo>
                    <a:pt x="125" y="359"/>
                    <a:pt x="125" y="359"/>
                    <a:pt x="125" y="359"/>
                  </a:cubicBezTo>
                  <a:cubicBezTo>
                    <a:pt x="135" y="368"/>
                    <a:pt x="135" y="368"/>
                    <a:pt x="135" y="368"/>
                  </a:cubicBezTo>
                  <a:cubicBezTo>
                    <a:pt x="143" y="367"/>
                    <a:pt x="143" y="367"/>
                    <a:pt x="143" y="367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60" y="385"/>
                    <a:pt x="160" y="385"/>
                    <a:pt x="160" y="385"/>
                  </a:cubicBezTo>
                  <a:cubicBezTo>
                    <a:pt x="165" y="380"/>
                    <a:pt x="165" y="380"/>
                    <a:pt x="165" y="380"/>
                  </a:cubicBezTo>
                  <a:cubicBezTo>
                    <a:pt x="170" y="380"/>
                    <a:pt x="170" y="380"/>
                    <a:pt x="170" y="380"/>
                  </a:cubicBezTo>
                  <a:cubicBezTo>
                    <a:pt x="171" y="369"/>
                    <a:pt x="171" y="369"/>
                    <a:pt x="171" y="369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217" y="313"/>
                    <a:pt x="217" y="313"/>
                    <a:pt x="217" y="313"/>
                  </a:cubicBezTo>
                  <a:cubicBezTo>
                    <a:pt x="219" y="286"/>
                    <a:pt x="219" y="286"/>
                    <a:pt x="219" y="286"/>
                  </a:cubicBezTo>
                  <a:cubicBezTo>
                    <a:pt x="224" y="270"/>
                    <a:pt x="224" y="270"/>
                    <a:pt x="224" y="270"/>
                  </a:cubicBezTo>
                  <a:cubicBezTo>
                    <a:pt x="215" y="267"/>
                    <a:pt x="215" y="267"/>
                    <a:pt x="215" y="267"/>
                  </a:cubicBezTo>
                  <a:cubicBezTo>
                    <a:pt x="210" y="235"/>
                    <a:pt x="210" y="235"/>
                    <a:pt x="210" y="235"/>
                  </a:cubicBezTo>
                  <a:cubicBezTo>
                    <a:pt x="216" y="226"/>
                    <a:pt x="216" y="226"/>
                    <a:pt x="216" y="226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4" y="208"/>
                    <a:pt x="204" y="208"/>
                    <a:pt x="204" y="208"/>
                  </a:cubicBezTo>
                  <a:cubicBezTo>
                    <a:pt x="212" y="203"/>
                    <a:pt x="212" y="203"/>
                    <a:pt x="212" y="203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0" y="196"/>
                    <a:pt x="220" y="196"/>
                    <a:pt x="220" y="196"/>
                  </a:cubicBezTo>
                  <a:cubicBezTo>
                    <a:pt x="224" y="195"/>
                    <a:pt x="224" y="195"/>
                    <a:pt x="224" y="195"/>
                  </a:cubicBezTo>
                  <a:cubicBezTo>
                    <a:pt x="232" y="197"/>
                    <a:pt x="232" y="197"/>
                    <a:pt x="232" y="197"/>
                  </a:cubicBezTo>
                  <a:cubicBezTo>
                    <a:pt x="240" y="194"/>
                    <a:pt x="240" y="194"/>
                    <a:pt x="240" y="194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4" y="182"/>
                    <a:pt x="244" y="182"/>
                    <a:pt x="244" y="182"/>
                  </a:cubicBezTo>
                  <a:cubicBezTo>
                    <a:pt x="246" y="189"/>
                    <a:pt x="246" y="189"/>
                    <a:pt x="246" y="189"/>
                  </a:cubicBezTo>
                  <a:cubicBezTo>
                    <a:pt x="256" y="189"/>
                    <a:pt x="256" y="189"/>
                    <a:pt x="256" y="189"/>
                  </a:cubicBezTo>
                  <a:cubicBezTo>
                    <a:pt x="261" y="184"/>
                    <a:pt x="261" y="184"/>
                    <a:pt x="261" y="184"/>
                  </a:cubicBezTo>
                  <a:cubicBezTo>
                    <a:pt x="264" y="189"/>
                    <a:pt x="264" y="189"/>
                    <a:pt x="264" y="189"/>
                  </a:cubicBezTo>
                  <a:cubicBezTo>
                    <a:pt x="274" y="189"/>
                    <a:pt x="274" y="189"/>
                    <a:pt x="274" y="189"/>
                  </a:cubicBezTo>
                  <a:cubicBezTo>
                    <a:pt x="277" y="183"/>
                    <a:pt x="277" y="183"/>
                    <a:pt x="277" y="183"/>
                  </a:cubicBezTo>
                  <a:cubicBezTo>
                    <a:pt x="284" y="188"/>
                    <a:pt x="284" y="188"/>
                    <a:pt x="284" y="188"/>
                  </a:cubicBezTo>
                  <a:cubicBezTo>
                    <a:pt x="290" y="182"/>
                    <a:pt x="290" y="182"/>
                    <a:pt x="290" y="182"/>
                  </a:cubicBezTo>
                  <a:cubicBezTo>
                    <a:pt x="296" y="182"/>
                    <a:pt x="296" y="182"/>
                    <a:pt x="296" y="182"/>
                  </a:cubicBezTo>
                  <a:cubicBezTo>
                    <a:pt x="294" y="170"/>
                    <a:pt x="294" y="170"/>
                    <a:pt x="294" y="170"/>
                  </a:cubicBezTo>
                  <a:cubicBezTo>
                    <a:pt x="302" y="163"/>
                    <a:pt x="302" y="163"/>
                    <a:pt x="302" y="163"/>
                  </a:cubicBezTo>
                  <a:cubicBezTo>
                    <a:pt x="307" y="157"/>
                    <a:pt x="307" y="157"/>
                    <a:pt x="307" y="157"/>
                  </a:cubicBezTo>
                  <a:cubicBezTo>
                    <a:pt x="315" y="161"/>
                    <a:pt x="315" y="161"/>
                    <a:pt x="315" y="161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2" y="168"/>
                    <a:pt x="312" y="168"/>
                    <a:pt x="312" y="168"/>
                  </a:cubicBezTo>
                  <a:cubicBezTo>
                    <a:pt x="319" y="165"/>
                    <a:pt x="319" y="165"/>
                    <a:pt x="319" y="165"/>
                  </a:cubicBezTo>
                  <a:cubicBezTo>
                    <a:pt x="326" y="168"/>
                    <a:pt x="326" y="168"/>
                    <a:pt x="326" y="168"/>
                  </a:cubicBezTo>
                  <a:cubicBezTo>
                    <a:pt x="335" y="156"/>
                    <a:pt x="335" y="156"/>
                    <a:pt x="335" y="156"/>
                  </a:cubicBezTo>
                  <a:cubicBezTo>
                    <a:pt x="337" y="152"/>
                    <a:pt x="337" y="152"/>
                    <a:pt x="337" y="152"/>
                  </a:cubicBezTo>
                  <a:cubicBezTo>
                    <a:pt x="334" y="146"/>
                    <a:pt x="334" y="146"/>
                    <a:pt x="334" y="146"/>
                  </a:cubicBezTo>
                  <a:cubicBezTo>
                    <a:pt x="328" y="149"/>
                    <a:pt x="328" y="149"/>
                    <a:pt x="328" y="149"/>
                  </a:cubicBezTo>
                  <a:cubicBezTo>
                    <a:pt x="318" y="136"/>
                    <a:pt x="318" y="136"/>
                    <a:pt x="318" y="136"/>
                  </a:cubicBezTo>
                  <a:cubicBezTo>
                    <a:pt x="321" y="132"/>
                    <a:pt x="321" y="132"/>
                    <a:pt x="321" y="132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19" y="118"/>
                    <a:pt x="319" y="118"/>
                    <a:pt x="319" y="118"/>
                  </a:cubicBezTo>
                  <a:cubicBezTo>
                    <a:pt x="326" y="113"/>
                    <a:pt x="326" y="113"/>
                    <a:pt x="326" y="113"/>
                  </a:cubicBezTo>
                  <a:cubicBezTo>
                    <a:pt x="331" y="116"/>
                    <a:pt x="331" y="116"/>
                    <a:pt x="331" y="116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3" y="109"/>
                    <a:pt x="343" y="109"/>
                    <a:pt x="343" y="109"/>
                  </a:cubicBezTo>
                  <a:cubicBezTo>
                    <a:pt x="331" y="96"/>
                    <a:pt x="331" y="96"/>
                    <a:pt x="331" y="96"/>
                  </a:cubicBezTo>
                  <a:cubicBezTo>
                    <a:pt x="330" y="93"/>
                    <a:pt x="330" y="93"/>
                    <a:pt x="330" y="93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87"/>
                    <a:pt x="326" y="87"/>
                    <a:pt x="326" y="87"/>
                  </a:cubicBezTo>
                  <a:cubicBezTo>
                    <a:pt x="316" y="77"/>
                    <a:pt x="316" y="77"/>
                    <a:pt x="316" y="77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303" y="88"/>
                    <a:pt x="303" y="88"/>
                    <a:pt x="303" y="88"/>
                  </a:cubicBezTo>
                  <a:cubicBezTo>
                    <a:pt x="298" y="82"/>
                    <a:pt x="298" y="82"/>
                    <a:pt x="298" y="82"/>
                  </a:cubicBezTo>
                  <a:cubicBezTo>
                    <a:pt x="297" y="76"/>
                    <a:pt x="297" y="76"/>
                    <a:pt x="297" y="76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3"/>
                    <a:pt x="282" y="70"/>
                    <a:pt x="282" y="70"/>
                  </a:cubicBezTo>
                  <a:cubicBezTo>
                    <a:pt x="281" y="70"/>
                    <a:pt x="267" y="70"/>
                    <a:pt x="267" y="70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0" y="82"/>
                    <a:pt x="260" y="82"/>
                    <a:pt x="260" y="82"/>
                  </a:cubicBezTo>
                  <a:cubicBezTo>
                    <a:pt x="256" y="85"/>
                    <a:pt x="256" y="85"/>
                    <a:pt x="256" y="85"/>
                  </a:cubicBezTo>
                  <a:cubicBezTo>
                    <a:pt x="261" y="92"/>
                    <a:pt x="261" y="92"/>
                    <a:pt x="261" y="92"/>
                  </a:cubicBezTo>
                  <a:cubicBezTo>
                    <a:pt x="255" y="98"/>
                    <a:pt x="255" y="98"/>
                    <a:pt x="255" y="98"/>
                  </a:cubicBezTo>
                  <a:cubicBezTo>
                    <a:pt x="250" y="106"/>
                    <a:pt x="250" y="106"/>
                    <a:pt x="250" y="106"/>
                  </a:cubicBezTo>
                  <a:cubicBezTo>
                    <a:pt x="251" y="118"/>
                    <a:pt x="251" y="118"/>
                    <a:pt x="251" y="118"/>
                  </a:cubicBezTo>
                  <a:cubicBezTo>
                    <a:pt x="242" y="123"/>
                    <a:pt x="242" y="123"/>
                    <a:pt x="242" y="123"/>
                  </a:cubicBezTo>
                  <a:cubicBezTo>
                    <a:pt x="242" y="131"/>
                    <a:pt x="242" y="131"/>
                    <a:pt x="242" y="131"/>
                  </a:cubicBezTo>
                  <a:cubicBezTo>
                    <a:pt x="238" y="127"/>
                    <a:pt x="238" y="127"/>
                    <a:pt x="238" y="127"/>
                  </a:cubicBezTo>
                  <a:cubicBezTo>
                    <a:pt x="237" y="120"/>
                    <a:pt x="237" y="120"/>
                    <a:pt x="237" y="120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29" y="122"/>
                    <a:pt x="229" y="122"/>
                    <a:pt x="229" y="122"/>
                  </a:cubicBezTo>
                  <a:cubicBezTo>
                    <a:pt x="224" y="124"/>
                    <a:pt x="224" y="124"/>
                    <a:pt x="224" y="124"/>
                  </a:cubicBezTo>
                  <a:cubicBezTo>
                    <a:pt x="214" y="127"/>
                    <a:pt x="214" y="127"/>
                    <a:pt x="214" y="127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199" y="139"/>
                    <a:pt x="199" y="139"/>
                    <a:pt x="199" y="139"/>
                  </a:cubicBezTo>
                  <a:cubicBezTo>
                    <a:pt x="190" y="131"/>
                    <a:pt x="190" y="131"/>
                    <a:pt x="190" y="131"/>
                  </a:cubicBezTo>
                  <a:cubicBezTo>
                    <a:pt x="190" y="103"/>
                    <a:pt x="190" y="103"/>
                    <a:pt x="190" y="103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82" y="73"/>
                    <a:pt x="182" y="73"/>
                    <a:pt x="182" y="73"/>
                  </a:cubicBezTo>
                  <a:cubicBezTo>
                    <a:pt x="181" y="68"/>
                    <a:pt x="181" y="68"/>
                    <a:pt x="181" y="68"/>
                  </a:cubicBezTo>
                  <a:cubicBezTo>
                    <a:pt x="178" y="63"/>
                    <a:pt x="178" y="63"/>
                    <a:pt x="178" y="63"/>
                  </a:cubicBezTo>
                  <a:cubicBezTo>
                    <a:pt x="175" y="61"/>
                    <a:pt x="175" y="61"/>
                    <a:pt x="175" y="61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8" y="53"/>
                    <a:pt x="178" y="53"/>
                    <a:pt x="178" y="53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73" y="44"/>
                    <a:pt x="173" y="44"/>
                    <a:pt x="173" y="44"/>
                  </a:cubicBezTo>
                  <a:cubicBezTo>
                    <a:pt x="164" y="41"/>
                    <a:pt x="164" y="41"/>
                    <a:pt x="164" y="41"/>
                  </a:cubicBezTo>
                  <a:cubicBezTo>
                    <a:pt x="166" y="34"/>
                    <a:pt x="166" y="34"/>
                    <a:pt x="166" y="34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1" y="10"/>
                    <a:pt x="141" y="10"/>
                    <a:pt x="141" y="10"/>
                  </a:cubicBezTo>
                  <a:cubicBezTo>
                    <a:pt x="148" y="6"/>
                    <a:pt x="148" y="6"/>
                    <a:pt x="148" y="6"/>
                  </a:cubicBezTo>
                  <a:lnTo>
                    <a:pt x="143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7" name="Freeform 56">
              <a:extLst>
                <a:ext uri="{FF2B5EF4-FFF2-40B4-BE49-F238E27FC236}">
                  <a16:creationId xmlns:a16="http://schemas.microsoft.com/office/drawing/2014/main" id="{3ECBF987-FA37-1245-B155-53DDDC405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678"/>
              <a:ext cx="215" cy="315"/>
            </a:xfrm>
            <a:custGeom>
              <a:avLst/>
              <a:gdLst>
                <a:gd name="T0" fmla="*/ 94 w 103"/>
                <a:gd name="T1" fmla="*/ 19 h 151"/>
                <a:gd name="T2" fmla="*/ 98 w 103"/>
                <a:gd name="T3" fmla="*/ 29 h 151"/>
                <a:gd name="T4" fmla="*/ 103 w 103"/>
                <a:gd name="T5" fmla="*/ 50 h 151"/>
                <a:gd name="T6" fmla="*/ 98 w 103"/>
                <a:gd name="T7" fmla="*/ 72 h 151"/>
                <a:gd name="T8" fmla="*/ 89 w 103"/>
                <a:gd name="T9" fmla="*/ 86 h 151"/>
                <a:gd name="T10" fmla="*/ 77 w 103"/>
                <a:gd name="T11" fmla="*/ 103 h 151"/>
                <a:gd name="T12" fmla="*/ 81 w 103"/>
                <a:gd name="T13" fmla="*/ 126 h 151"/>
                <a:gd name="T14" fmla="*/ 76 w 103"/>
                <a:gd name="T15" fmla="*/ 139 h 151"/>
                <a:gd name="T16" fmla="*/ 65 w 103"/>
                <a:gd name="T17" fmla="*/ 146 h 151"/>
                <a:gd name="T18" fmla="*/ 49 w 103"/>
                <a:gd name="T19" fmla="*/ 149 h 151"/>
                <a:gd name="T20" fmla="*/ 35 w 103"/>
                <a:gd name="T21" fmla="*/ 147 h 151"/>
                <a:gd name="T22" fmla="*/ 40 w 103"/>
                <a:gd name="T23" fmla="*/ 136 h 151"/>
                <a:gd name="T24" fmla="*/ 26 w 103"/>
                <a:gd name="T25" fmla="*/ 132 h 151"/>
                <a:gd name="T26" fmla="*/ 18 w 103"/>
                <a:gd name="T27" fmla="*/ 121 h 151"/>
                <a:gd name="T28" fmla="*/ 2 w 103"/>
                <a:gd name="T29" fmla="*/ 117 h 151"/>
                <a:gd name="T30" fmla="*/ 7 w 103"/>
                <a:gd name="T31" fmla="*/ 104 h 151"/>
                <a:gd name="T32" fmla="*/ 5 w 103"/>
                <a:gd name="T33" fmla="*/ 89 h 151"/>
                <a:gd name="T34" fmla="*/ 1 w 103"/>
                <a:gd name="T35" fmla="*/ 81 h 151"/>
                <a:gd name="T36" fmla="*/ 6 w 103"/>
                <a:gd name="T37" fmla="*/ 72 h 151"/>
                <a:gd name="T38" fmla="*/ 14 w 103"/>
                <a:gd name="T39" fmla="*/ 66 h 151"/>
                <a:gd name="T40" fmla="*/ 22 w 103"/>
                <a:gd name="T41" fmla="*/ 51 h 151"/>
                <a:gd name="T42" fmla="*/ 30 w 103"/>
                <a:gd name="T43" fmla="*/ 48 h 151"/>
                <a:gd name="T44" fmla="*/ 28 w 103"/>
                <a:gd name="T45" fmla="*/ 39 h 151"/>
                <a:gd name="T46" fmla="*/ 17 w 103"/>
                <a:gd name="T47" fmla="*/ 29 h 151"/>
                <a:gd name="T48" fmla="*/ 22 w 103"/>
                <a:gd name="T49" fmla="*/ 23 h 151"/>
                <a:gd name="T50" fmla="*/ 21 w 103"/>
                <a:gd name="T51" fmla="*/ 12 h 151"/>
                <a:gd name="T52" fmla="*/ 38 w 103"/>
                <a:gd name="T53" fmla="*/ 3 h 151"/>
                <a:gd name="T54" fmla="*/ 35 w 103"/>
                <a:gd name="T55" fmla="*/ 12 h 151"/>
                <a:gd name="T56" fmla="*/ 50 w 103"/>
                <a:gd name="T57" fmla="*/ 17 h 151"/>
                <a:gd name="T58" fmla="*/ 60 w 103"/>
                <a:gd name="T59" fmla="*/ 19 h 151"/>
                <a:gd name="T60" fmla="*/ 69 w 103"/>
                <a:gd name="T61" fmla="*/ 19 h 151"/>
                <a:gd name="T62" fmla="*/ 95 w 103"/>
                <a:gd name="T63" fmla="*/ 1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51">
                  <a:moveTo>
                    <a:pt x="95" y="10"/>
                  </a:moveTo>
                  <a:cubicBezTo>
                    <a:pt x="94" y="19"/>
                    <a:pt x="94" y="19"/>
                    <a:pt x="94" y="1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50"/>
                    <a:pt x="103" y="50"/>
                    <a:pt x="103" y="50"/>
                  </a:cubicBezTo>
                  <a:cubicBezTo>
                    <a:pt x="103" y="67"/>
                    <a:pt x="103" y="67"/>
                    <a:pt x="103" y="67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8" y="120"/>
                    <a:pt x="78" y="120"/>
                    <a:pt x="78" y="120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74" y="139"/>
                    <a:pt x="72" y="140"/>
                    <a:pt x="71" y="141"/>
                  </a:cubicBezTo>
                  <a:cubicBezTo>
                    <a:pt x="69" y="144"/>
                    <a:pt x="65" y="146"/>
                    <a:pt x="65" y="146"/>
                  </a:cubicBezTo>
                  <a:cubicBezTo>
                    <a:pt x="64" y="146"/>
                    <a:pt x="58" y="146"/>
                    <a:pt x="56" y="149"/>
                  </a:cubicBezTo>
                  <a:cubicBezTo>
                    <a:pt x="53" y="151"/>
                    <a:pt x="49" y="151"/>
                    <a:pt x="49" y="149"/>
                  </a:cubicBezTo>
                  <a:cubicBezTo>
                    <a:pt x="48" y="147"/>
                    <a:pt x="45" y="146"/>
                    <a:pt x="43" y="148"/>
                  </a:cubicBezTo>
                  <a:cubicBezTo>
                    <a:pt x="41" y="150"/>
                    <a:pt x="36" y="149"/>
                    <a:pt x="35" y="147"/>
                  </a:cubicBezTo>
                  <a:cubicBezTo>
                    <a:pt x="35" y="145"/>
                    <a:pt x="33" y="143"/>
                    <a:pt x="35" y="141"/>
                  </a:cubicBezTo>
                  <a:cubicBezTo>
                    <a:pt x="36" y="139"/>
                    <a:pt x="40" y="136"/>
                    <a:pt x="40" y="136"/>
                  </a:cubicBezTo>
                  <a:cubicBezTo>
                    <a:pt x="40" y="136"/>
                    <a:pt x="35" y="133"/>
                    <a:pt x="33" y="131"/>
                  </a:cubicBezTo>
                  <a:cubicBezTo>
                    <a:pt x="31" y="129"/>
                    <a:pt x="28" y="130"/>
                    <a:pt x="26" y="132"/>
                  </a:cubicBezTo>
                  <a:cubicBezTo>
                    <a:pt x="23" y="134"/>
                    <a:pt x="23" y="126"/>
                    <a:pt x="23" y="124"/>
                  </a:cubicBezTo>
                  <a:cubicBezTo>
                    <a:pt x="23" y="122"/>
                    <a:pt x="20" y="118"/>
                    <a:pt x="18" y="121"/>
                  </a:cubicBezTo>
                  <a:cubicBezTo>
                    <a:pt x="16" y="124"/>
                    <a:pt x="9" y="123"/>
                    <a:pt x="9" y="122"/>
                  </a:cubicBezTo>
                  <a:cubicBezTo>
                    <a:pt x="8" y="120"/>
                    <a:pt x="4" y="120"/>
                    <a:pt x="2" y="117"/>
                  </a:cubicBezTo>
                  <a:cubicBezTo>
                    <a:pt x="0" y="115"/>
                    <a:pt x="3" y="115"/>
                    <a:pt x="4" y="112"/>
                  </a:cubicBezTo>
                  <a:cubicBezTo>
                    <a:pt x="6" y="110"/>
                    <a:pt x="7" y="108"/>
                    <a:pt x="7" y="104"/>
                  </a:cubicBezTo>
                  <a:cubicBezTo>
                    <a:pt x="8" y="101"/>
                    <a:pt x="6" y="99"/>
                    <a:pt x="7" y="97"/>
                  </a:cubicBezTo>
                  <a:cubicBezTo>
                    <a:pt x="8" y="95"/>
                    <a:pt x="6" y="92"/>
                    <a:pt x="5" y="89"/>
                  </a:cubicBezTo>
                  <a:cubicBezTo>
                    <a:pt x="5" y="88"/>
                    <a:pt x="3" y="86"/>
                    <a:pt x="1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83" y="20"/>
                    <a:pt x="83" y="20"/>
                    <a:pt x="83" y="20"/>
                  </a:cubicBezTo>
                  <a:lnTo>
                    <a:pt x="95" y="1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8" name="Freeform 57">
              <a:extLst>
                <a:ext uri="{FF2B5EF4-FFF2-40B4-BE49-F238E27FC236}">
                  <a16:creationId xmlns:a16="http://schemas.microsoft.com/office/drawing/2014/main" id="{0B0B4658-0220-E048-99F8-10175781D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4" y="2238"/>
              <a:ext cx="640" cy="1011"/>
            </a:xfrm>
            <a:custGeom>
              <a:avLst/>
              <a:gdLst>
                <a:gd name="T0" fmla="*/ 146 w 307"/>
                <a:gd name="T1" fmla="*/ 31 h 485"/>
                <a:gd name="T2" fmla="*/ 159 w 307"/>
                <a:gd name="T3" fmla="*/ 67 h 485"/>
                <a:gd name="T4" fmla="*/ 151 w 307"/>
                <a:gd name="T5" fmla="*/ 84 h 485"/>
                <a:gd name="T6" fmla="*/ 145 w 307"/>
                <a:gd name="T7" fmla="*/ 135 h 485"/>
                <a:gd name="T8" fmla="*/ 132 w 307"/>
                <a:gd name="T9" fmla="*/ 144 h 485"/>
                <a:gd name="T10" fmla="*/ 126 w 307"/>
                <a:gd name="T11" fmla="*/ 162 h 485"/>
                <a:gd name="T12" fmla="*/ 144 w 307"/>
                <a:gd name="T13" fmla="*/ 193 h 485"/>
                <a:gd name="T14" fmla="*/ 174 w 307"/>
                <a:gd name="T15" fmla="*/ 204 h 485"/>
                <a:gd name="T16" fmla="*/ 201 w 307"/>
                <a:gd name="T17" fmla="*/ 222 h 485"/>
                <a:gd name="T18" fmla="*/ 210 w 307"/>
                <a:gd name="T19" fmla="*/ 234 h 485"/>
                <a:gd name="T20" fmla="*/ 228 w 307"/>
                <a:gd name="T21" fmla="*/ 260 h 485"/>
                <a:gd name="T22" fmla="*/ 237 w 307"/>
                <a:gd name="T23" fmla="*/ 288 h 485"/>
                <a:gd name="T24" fmla="*/ 258 w 307"/>
                <a:gd name="T25" fmla="*/ 325 h 485"/>
                <a:gd name="T26" fmla="*/ 278 w 307"/>
                <a:gd name="T27" fmla="*/ 363 h 485"/>
                <a:gd name="T28" fmla="*/ 251 w 307"/>
                <a:gd name="T29" fmla="*/ 388 h 485"/>
                <a:gd name="T30" fmla="*/ 144 w 307"/>
                <a:gd name="T31" fmla="*/ 321 h 485"/>
                <a:gd name="T32" fmla="*/ 126 w 307"/>
                <a:gd name="T33" fmla="*/ 281 h 485"/>
                <a:gd name="T34" fmla="*/ 119 w 307"/>
                <a:gd name="T35" fmla="*/ 231 h 485"/>
                <a:gd name="T36" fmla="*/ 101 w 307"/>
                <a:gd name="T37" fmla="*/ 181 h 485"/>
                <a:gd name="T38" fmla="*/ 92 w 307"/>
                <a:gd name="T39" fmla="*/ 144 h 485"/>
                <a:gd name="T40" fmla="*/ 68 w 307"/>
                <a:gd name="T41" fmla="*/ 113 h 485"/>
                <a:gd name="T42" fmla="*/ 61 w 307"/>
                <a:gd name="T43" fmla="*/ 138 h 485"/>
                <a:gd name="T44" fmla="*/ 73 w 307"/>
                <a:gd name="T45" fmla="*/ 158 h 485"/>
                <a:gd name="T46" fmla="*/ 59 w 307"/>
                <a:gd name="T47" fmla="*/ 155 h 485"/>
                <a:gd name="T48" fmla="*/ 46 w 307"/>
                <a:gd name="T49" fmla="*/ 140 h 485"/>
                <a:gd name="T50" fmla="*/ 27 w 307"/>
                <a:gd name="T51" fmla="*/ 123 h 485"/>
                <a:gd name="T52" fmla="*/ 12 w 307"/>
                <a:gd name="T53" fmla="*/ 115 h 485"/>
                <a:gd name="T54" fmla="*/ 1 w 307"/>
                <a:gd name="T55" fmla="*/ 94 h 485"/>
                <a:gd name="T56" fmla="*/ 9 w 307"/>
                <a:gd name="T57" fmla="*/ 80 h 485"/>
                <a:gd name="T58" fmla="*/ 26 w 307"/>
                <a:gd name="T59" fmla="*/ 66 h 485"/>
                <a:gd name="T60" fmla="*/ 43 w 307"/>
                <a:gd name="T61" fmla="*/ 48 h 485"/>
                <a:gd name="T62" fmla="*/ 72 w 307"/>
                <a:gd name="T63" fmla="*/ 57 h 485"/>
                <a:gd name="T64" fmla="*/ 89 w 307"/>
                <a:gd name="T65" fmla="*/ 57 h 485"/>
                <a:gd name="T66" fmla="*/ 106 w 307"/>
                <a:gd name="T67" fmla="*/ 52 h 485"/>
                <a:gd name="T68" fmla="*/ 116 w 307"/>
                <a:gd name="T69" fmla="*/ 22 h 485"/>
                <a:gd name="T70" fmla="*/ 129 w 307"/>
                <a:gd name="T71" fmla="*/ 7 h 485"/>
                <a:gd name="T72" fmla="*/ 304 w 307"/>
                <a:gd name="T73" fmla="*/ 479 h 485"/>
                <a:gd name="T74" fmla="*/ 306 w 307"/>
                <a:gd name="T75" fmla="*/ 484 h 485"/>
                <a:gd name="T76" fmla="*/ 304 w 307"/>
                <a:gd name="T77" fmla="*/ 479 h 485"/>
                <a:gd name="T78" fmla="*/ 295 w 307"/>
                <a:gd name="T79" fmla="*/ 462 h 485"/>
                <a:gd name="T80" fmla="*/ 285 w 307"/>
                <a:gd name="T81" fmla="*/ 433 h 485"/>
                <a:gd name="T82" fmla="*/ 282 w 307"/>
                <a:gd name="T83" fmla="*/ 418 h 485"/>
                <a:gd name="T84" fmla="*/ 282 w 307"/>
                <a:gd name="T85" fmla="*/ 202 h 485"/>
                <a:gd name="T86" fmla="*/ 149 w 307"/>
                <a:gd name="T87" fmla="*/ 166 h 485"/>
                <a:gd name="T88" fmla="*/ 158 w 307"/>
                <a:gd name="T89" fmla="*/ 188 h 485"/>
                <a:gd name="T90" fmla="*/ 149 w 307"/>
                <a:gd name="T91" fmla="*/ 16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7" h="485">
                  <a:moveTo>
                    <a:pt x="140" y="0"/>
                  </a:moveTo>
                  <a:cubicBezTo>
                    <a:pt x="141" y="4"/>
                    <a:pt x="143" y="7"/>
                    <a:pt x="142" y="12"/>
                  </a:cubicBezTo>
                  <a:cubicBezTo>
                    <a:pt x="142" y="17"/>
                    <a:pt x="144" y="28"/>
                    <a:pt x="146" y="31"/>
                  </a:cubicBezTo>
                  <a:cubicBezTo>
                    <a:pt x="149" y="34"/>
                    <a:pt x="152" y="39"/>
                    <a:pt x="153" y="42"/>
                  </a:cubicBezTo>
                  <a:cubicBezTo>
                    <a:pt x="154" y="46"/>
                    <a:pt x="156" y="50"/>
                    <a:pt x="157" y="54"/>
                  </a:cubicBezTo>
                  <a:cubicBezTo>
                    <a:pt x="157" y="59"/>
                    <a:pt x="158" y="65"/>
                    <a:pt x="159" y="67"/>
                  </a:cubicBezTo>
                  <a:cubicBezTo>
                    <a:pt x="160" y="69"/>
                    <a:pt x="166" y="75"/>
                    <a:pt x="169" y="76"/>
                  </a:cubicBezTo>
                  <a:cubicBezTo>
                    <a:pt x="171" y="78"/>
                    <a:pt x="169" y="81"/>
                    <a:pt x="163" y="82"/>
                  </a:cubicBezTo>
                  <a:cubicBezTo>
                    <a:pt x="157" y="82"/>
                    <a:pt x="154" y="83"/>
                    <a:pt x="151" y="84"/>
                  </a:cubicBezTo>
                  <a:cubicBezTo>
                    <a:pt x="149" y="86"/>
                    <a:pt x="143" y="88"/>
                    <a:pt x="139" y="100"/>
                  </a:cubicBezTo>
                  <a:cubicBezTo>
                    <a:pt x="136" y="113"/>
                    <a:pt x="137" y="116"/>
                    <a:pt x="140" y="122"/>
                  </a:cubicBezTo>
                  <a:cubicBezTo>
                    <a:pt x="143" y="128"/>
                    <a:pt x="145" y="135"/>
                    <a:pt x="145" y="135"/>
                  </a:cubicBezTo>
                  <a:cubicBezTo>
                    <a:pt x="145" y="135"/>
                    <a:pt x="137" y="133"/>
                    <a:pt x="136" y="131"/>
                  </a:cubicBezTo>
                  <a:cubicBezTo>
                    <a:pt x="134" y="129"/>
                    <a:pt x="128" y="126"/>
                    <a:pt x="128" y="126"/>
                  </a:cubicBezTo>
                  <a:cubicBezTo>
                    <a:pt x="128" y="126"/>
                    <a:pt x="129" y="140"/>
                    <a:pt x="132" y="144"/>
                  </a:cubicBezTo>
                  <a:cubicBezTo>
                    <a:pt x="135" y="147"/>
                    <a:pt x="137" y="147"/>
                    <a:pt x="135" y="150"/>
                  </a:cubicBezTo>
                  <a:cubicBezTo>
                    <a:pt x="132" y="152"/>
                    <a:pt x="128" y="149"/>
                    <a:pt x="127" y="155"/>
                  </a:cubicBezTo>
                  <a:cubicBezTo>
                    <a:pt x="127" y="160"/>
                    <a:pt x="128" y="160"/>
                    <a:pt x="126" y="162"/>
                  </a:cubicBezTo>
                  <a:cubicBezTo>
                    <a:pt x="123" y="163"/>
                    <a:pt x="124" y="163"/>
                    <a:pt x="126" y="168"/>
                  </a:cubicBezTo>
                  <a:cubicBezTo>
                    <a:pt x="128" y="173"/>
                    <a:pt x="135" y="175"/>
                    <a:pt x="137" y="180"/>
                  </a:cubicBezTo>
                  <a:cubicBezTo>
                    <a:pt x="138" y="184"/>
                    <a:pt x="142" y="186"/>
                    <a:pt x="144" y="193"/>
                  </a:cubicBezTo>
                  <a:cubicBezTo>
                    <a:pt x="147" y="200"/>
                    <a:pt x="152" y="213"/>
                    <a:pt x="157" y="216"/>
                  </a:cubicBezTo>
                  <a:cubicBezTo>
                    <a:pt x="161" y="220"/>
                    <a:pt x="170" y="218"/>
                    <a:pt x="169" y="214"/>
                  </a:cubicBezTo>
                  <a:cubicBezTo>
                    <a:pt x="168" y="211"/>
                    <a:pt x="169" y="205"/>
                    <a:pt x="174" y="204"/>
                  </a:cubicBezTo>
                  <a:cubicBezTo>
                    <a:pt x="178" y="203"/>
                    <a:pt x="183" y="207"/>
                    <a:pt x="183" y="211"/>
                  </a:cubicBezTo>
                  <a:cubicBezTo>
                    <a:pt x="183" y="215"/>
                    <a:pt x="186" y="217"/>
                    <a:pt x="189" y="218"/>
                  </a:cubicBezTo>
                  <a:cubicBezTo>
                    <a:pt x="192" y="220"/>
                    <a:pt x="199" y="224"/>
                    <a:pt x="201" y="222"/>
                  </a:cubicBezTo>
                  <a:cubicBezTo>
                    <a:pt x="202" y="221"/>
                    <a:pt x="207" y="219"/>
                    <a:pt x="211" y="220"/>
                  </a:cubicBezTo>
                  <a:cubicBezTo>
                    <a:pt x="214" y="222"/>
                    <a:pt x="222" y="228"/>
                    <a:pt x="218" y="231"/>
                  </a:cubicBezTo>
                  <a:cubicBezTo>
                    <a:pt x="215" y="235"/>
                    <a:pt x="211" y="234"/>
                    <a:pt x="210" y="234"/>
                  </a:cubicBezTo>
                  <a:cubicBezTo>
                    <a:pt x="209" y="234"/>
                    <a:pt x="209" y="237"/>
                    <a:pt x="210" y="241"/>
                  </a:cubicBezTo>
                  <a:cubicBezTo>
                    <a:pt x="210" y="244"/>
                    <a:pt x="213" y="245"/>
                    <a:pt x="216" y="251"/>
                  </a:cubicBezTo>
                  <a:cubicBezTo>
                    <a:pt x="219" y="256"/>
                    <a:pt x="221" y="257"/>
                    <a:pt x="228" y="260"/>
                  </a:cubicBezTo>
                  <a:cubicBezTo>
                    <a:pt x="236" y="264"/>
                    <a:pt x="243" y="260"/>
                    <a:pt x="245" y="264"/>
                  </a:cubicBezTo>
                  <a:cubicBezTo>
                    <a:pt x="246" y="268"/>
                    <a:pt x="248" y="275"/>
                    <a:pt x="245" y="278"/>
                  </a:cubicBezTo>
                  <a:cubicBezTo>
                    <a:pt x="242" y="281"/>
                    <a:pt x="237" y="278"/>
                    <a:pt x="237" y="288"/>
                  </a:cubicBezTo>
                  <a:cubicBezTo>
                    <a:pt x="238" y="297"/>
                    <a:pt x="237" y="301"/>
                    <a:pt x="240" y="305"/>
                  </a:cubicBezTo>
                  <a:cubicBezTo>
                    <a:pt x="243" y="309"/>
                    <a:pt x="264" y="317"/>
                    <a:pt x="264" y="319"/>
                  </a:cubicBezTo>
                  <a:cubicBezTo>
                    <a:pt x="265" y="322"/>
                    <a:pt x="258" y="320"/>
                    <a:pt x="258" y="325"/>
                  </a:cubicBezTo>
                  <a:cubicBezTo>
                    <a:pt x="258" y="329"/>
                    <a:pt x="258" y="331"/>
                    <a:pt x="258" y="336"/>
                  </a:cubicBezTo>
                  <a:cubicBezTo>
                    <a:pt x="258" y="342"/>
                    <a:pt x="260" y="344"/>
                    <a:pt x="263" y="348"/>
                  </a:cubicBezTo>
                  <a:cubicBezTo>
                    <a:pt x="266" y="352"/>
                    <a:pt x="276" y="357"/>
                    <a:pt x="278" y="363"/>
                  </a:cubicBezTo>
                  <a:cubicBezTo>
                    <a:pt x="280" y="370"/>
                    <a:pt x="283" y="404"/>
                    <a:pt x="283" y="404"/>
                  </a:cubicBezTo>
                  <a:cubicBezTo>
                    <a:pt x="283" y="404"/>
                    <a:pt x="276" y="400"/>
                    <a:pt x="271" y="399"/>
                  </a:cubicBezTo>
                  <a:cubicBezTo>
                    <a:pt x="266" y="398"/>
                    <a:pt x="258" y="393"/>
                    <a:pt x="251" y="388"/>
                  </a:cubicBezTo>
                  <a:cubicBezTo>
                    <a:pt x="244" y="383"/>
                    <a:pt x="240" y="387"/>
                    <a:pt x="226" y="378"/>
                  </a:cubicBezTo>
                  <a:cubicBezTo>
                    <a:pt x="212" y="369"/>
                    <a:pt x="193" y="359"/>
                    <a:pt x="182" y="353"/>
                  </a:cubicBezTo>
                  <a:cubicBezTo>
                    <a:pt x="170" y="347"/>
                    <a:pt x="151" y="329"/>
                    <a:pt x="144" y="321"/>
                  </a:cubicBezTo>
                  <a:cubicBezTo>
                    <a:pt x="137" y="313"/>
                    <a:pt x="139" y="302"/>
                    <a:pt x="135" y="297"/>
                  </a:cubicBezTo>
                  <a:cubicBezTo>
                    <a:pt x="131" y="292"/>
                    <a:pt x="124" y="290"/>
                    <a:pt x="122" y="288"/>
                  </a:cubicBezTo>
                  <a:cubicBezTo>
                    <a:pt x="120" y="285"/>
                    <a:pt x="125" y="285"/>
                    <a:pt x="126" y="281"/>
                  </a:cubicBezTo>
                  <a:cubicBezTo>
                    <a:pt x="126" y="277"/>
                    <a:pt x="122" y="274"/>
                    <a:pt x="125" y="270"/>
                  </a:cubicBezTo>
                  <a:cubicBezTo>
                    <a:pt x="128" y="266"/>
                    <a:pt x="130" y="261"/>
                    <a:pt x="128" y="258"/>
                  </a:cubicBezTo>
                  <a:cubicBezTo>
                    <a:pt x="126" y="255"/>
                    <a:pt x="125" y="237"/>
                    <a:pt x="119" y="231"/>
                  </a:cubicBezTo>
                  <a:cubicBezTo>
                    <a:pt x="113" y="226"/>
                    <a:pt x="111" y="218"/>
                    <a:pt x="111" y="212"/>
                  </a:cubicBezTo>
                  <a:cubicBezTo>
                    <a:pt x="111" y="206"/>
                    <a:pt x="110" y="201"/>
                    <a:pt x="107" y="197"/>
                  </a:cubicBezTo>
                  <a:cubicBezTo>
                    <a:pt x="104" y="192"/>
                    <a:pt x="105" y="184"/>
                    <a:pt x="101" y="181"/>
                  </a:cubicBezTo>
                  <a:cubicBezTo>
                    <a:pt x="97" y="178"/>
                    <a:pt x="98" y="176"/>
                    <a:pt x="97" y="170"/>
                  </a:cubicBezTo>
                  <a:cubicBezTo>
                    <a:pt x="97" y="163"/>
                    <a:pt x="102" y="159"/>
                    <a:pt x="98" y="155"/>
                  </a:cubicBezTo>
                  <a:cubicBezTo>
                    <a:pt x="95" y="150"/>
                    <a:pt x="92" y="147"/>
                    <a:pt x="92" y="144"/>
                  </a:cubicBezTo>
                  <a:cubicBezTo>
                    <a:pt x="91" y="140"/>
                    <a:pt x="88" y="143"/>
                    <a:pt x="83" y="139"/>
                  </a:cubicBezTo>
                  <a:cubicBezTo>
                    <a:pt x="77" y="134"/>
                    <a:pt x="69" y="128"/>
                    <a:pt x="67" y="124"/>
                  </a:cubicBezTo>
                  <a:cubicBezTo>
                    <a:pt x="66" y="120"/>
                    <a:pt x="66" y="115"/>
                    <a:pt x="68" y="113"/>
                  </a:cubicBezTo>
                  <a:cubicBezTo>
                    <a:pt x="70" y="111"/>
                    <a:pt x="70" y="107"/>
                    <a:pt x="66" y="110"/>
                  </a:cubicBezTo>
                  <a:cubicBezTo>
                    <a:pt x="62" y="113"/>
                    <a:pt x="57" y="121"/>
                    <a:pt x="56" y="125"/>
                  </a:cubicBezTo>
                  <a:cubicBezTo>
                    <a:pt x="55" y="130"/>
                    <a:pt x="56" y="133"/>
                    <a:pt x="61" y="138"/>
                  </a:cubicBezTo>
                  <a:cubicBezTo>
                    <a:pt x="66" y="143"/>
                    <a:pt x="67" y="147"/>
                    <a:pt x="72" y="145"/>
                  </a:cubicBezTo>
                  <a:cubicBezTo>
                    <a:pt x="78" y="143"/>
                    <a:pt x="80" y="149"/>
                    <a:pt x="78" y="152"/>
                  </a:cubicBezTo>
                  <a:cubicBezTo>
                    <a:pt x="75" y="154"/>
                    <a:pt x="73" y="156"/>
                    <a:pt x="73" y="158"/>
                  </a:cubicBezTo>
                  <a:cubicBezTo>
                    <a:pt x="67" y="157"/>
                    <a:pt x="67" y="157"/>
                    <a:pt x="67" y="157"/>
                  </a:cubicBezTo>
                  <a:cubicBezTo>
                    <a:pt x="67" y="153"/>
                    <a:pt x="67" y="153"/>
                    <a:pt x="67" y="153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27" y="123"/>
                    <a:pt x="27" y="123"/>
                    <a:pt x="27" y="123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94"/>
                    <a:pt x="1" y="94"/>
                    <a:pt x="1" y="9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6" y="52"/>
                    <a:pt x="106" y="52"/>
                    <a:pt x="106" y="5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9" y="7"/>
                    <a:pt x="129" y="7"/>
                    <a:pt x="129" y="7"/>
                  </a:cubicBezTo>
                  <a:cubicBezTo>
                    <a:pt x="136" y="5"/>
                    <a:pt x="136" y="5"/>
                    <a:pt x="136" y="5"/>
                  </a:cubicBezTo>
                  <a:cubicBezTo>
                    <a:pt x="140" y="0"/>
                    <a:pt x="140" y="0"/>
                    <a:pt x="140" y="0"/>
                  </a:cubicBezTo>
                  <a:close/>
                  <a:moveTo>
                    <a:pt x="304" y="479"/>
                  </a:moveTo>
                  <a:cubicBezTo>
                    <a:pt x="304" y="478"/>
                    <a:pt x="304" y="478"/>
                    <a:pt x="305" y="478"/>
                  </a:cubicBezTo>
                  <a:cubicBezTo>
                    <a:pt x="306" y="478"/>
                    <a:pt x="306" y="478"/>
                    <a:pt x="306" y="479"/>
                  </a:cubicBezTo>
                  <a:cubicBezTo>
                    <a:pt x="307" y="481"/>
                    <a:pt x="306" y="484"/>
                    <a:pt x="306" y="484"/>
                  </a:cubicBezTo>
                  <a:cubicBezTo>
                    <a:pt x="306" y="485"/>
                    <a:pt x="306" y="485"/>
                    <a:pt x="305" y="485"/>
                  </a:cubicBezTo>
                  <a:cubicBezTo>
                    <a:pt x="305" y="485"/>
                    <a:pt x="304" y="484"/>
                    <a:pt x="304" y="484"/>
                  </a:cubicBezTo>
                  <a:cubicBezTo>
                    <a:pt x="304" y="484"/>
                    <a:pt x="305" y="481"/>
                    <a:pt x="304" y="479"/>
                  </a:cubicBezTo>
                  <a:close/>
                  <a:moveTo>
                    <a:pt x="295" y="455"/>
                  </a:moveTo>
                  <a:cubicBezTo>
                    <a:pt x="298" y="456"/>
                    <a:pt x="306" y="462"/>
                    <a:pt x="302" y="463"/>
                  </a:cubicBezTo>
                  <a:cubicBezTo>
                    <a:pt x="299" y="464"/>
                    <a:pt x="296" y="465"/>
                    <a:pt x="295" y="462"/>
                  </a:cubicBezTo>
                  <a:cubicBezTo>
                    <a:pt x="294" y="458"/>
                    <a:pt x="295" y="455"/>
                    <a:pt x="295" y="455"/>
                  </a:cubicBezTo>
                  <a:close/>
                  <a:moveTo>
                    <a:pt x="282" y="418"/>
                  </a:moveTo>
                  <a:cubicBezTo>
                    <a:pt x="282" y="422"/>
                    <a:pt x="287" y="427"/>
                    <a:pt x="285" y="433"/>
                  </a:cubicBezTo>
                  <a:cubicBezTo>
                    <a:pt x="283" y="440"/>
                    <a:pt x="289" y="443"/>
                    <a:pt x="290" y="437"/>
                  </a:cubicBezTo>
                  <a:cubicBezTo>
                    <a:pt x="292" y="431"/>
                    <a:pt x="294" y="426"/>
                    <a:pt x="289" y="421"/>
                  </a:cubicBezTo>
                  <a:cubicBezTo>
                    <a:pt x="285" y="415"/>
                    <a:pt x="282" y="418"/>
                    <a:pt x="282" y="418"/>
                  </a:cubicBezTo>
                  <a:close/>
                  <a:moveTo>
                    <a:pt x="263" y="195"/>
                  </a:moveTo>
                  <a:cubicBezTo>
                    <a:pt x="263" y="195"/>
                    <a:pt x="260" y="198"/>
                    <a:pt x="261" y="201"/>
                  </a:cubicBezTo>
                  <a:cubicBezTo>
                    <a:pt x="261" y="204"/>
                    <a:pt x="278" y="203"/>
                    <a:pt x="282" y="202"/>
                  </a:cubicBezTo>
                  <a:cubicBezTo>
                    <a:pt x="286" y="200"/>
                    <a:pt x="280" y="195"/>
                    <a:pt x="278" y="196"/>
                  </a:cubicBezTo>
                  <a:cubicBezTo>
                    <a:pt x="275" y="196"/>
                    <a:pt x="265" y="195"/>
                    <a:pt x="263" y="195"/>
                  </a:cubicBezTo>
                  <a:close/>
                  <a:moveTo>
                    <a:pt x="149" y="166"/>
                  </a:moveTo>
                  <a:cubicBezTo>
                    <a:pt x="148" y="169"/>
                    <a:pt x="149" y="176"/>
                    <a:pt x="151" y="179"/>
                  </a:cubicBezTo>
                  <a:cubicBezTo>
                    <a:pt x="151" y="180"/>
                    <a:pt x="153" y="180"/>
                    <a:pt x="154" y="181"/>
                  </a:cubicBezTo>
                  <a:cubicBezTo>
                    <a:pt x="157" y="183"/>
                    <a:pt x="155" y="188"/>
                    <a:pt x="158" y="188"/>
                  </a:cubicBezTo>
                  <a:cubicBezTo>
                    <a:pt x="160" y="189"/>
                    <a:pt x="159" y="181"/>
                    <a:pt x="159" y="174"/>
                  </a:cubicBezTo>
                  <a:cubicBezTo>
                    <a:pt x="158" y="168"/>
                    <a:pt x="159" y="167"/>
                    <a:pt x="157" y="167"/>
                  </a:cubicBezTo>
                  <a:cubicBezTo>
                    <a:pt x="154" y="166"/>
                    <a:pt x="149" y="166"/>
                    <a:pt x="149" y="16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6B1AC022-1C2D-0B49-8757-0F80AE0C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" y="3720"/>
              <a:ext cx="211" cy="488"/>
            </a:xfrm>
            <a:custGeom>
              <a:avLst/>
              <a:gdLst>
                <a:gd name="T0" fmla="*/ 92 w 101"/>
                <a:gd name="T1" fmla="*/ 20 h 234"/>
                <a:gd name="T2" fmla="*/ 100 w 101"/>
                <a:gd name="T3" fmla="*/ 54 h 234"/>
                <a:gd name="T4" fmla="*/ 99 w 101"/>
                <a:gd name="T5" fmla="*/ 114 h 234"/>
                <a:gd name="T6" fmla="*/ 99 w 101"/>
                <a:gd name="T7" fmla="*/ 150 h 234"/>
                <a:gd name="T8" fmla="*/ 89 w 101"/>
                <a:gd name="T9" fmla="*/ 180 h 234"/>
                <a:gd name="T10" fmla="*/ 77 w 101"/>
                <a:gd name="T11" fmla="*/ 198 h 234"/>
                <a:gd name="T12" fmla="*/ 64 w 101"/>
                <a:gd name="T13" fmla="*/ 201 h 234"/>
                <a:gd name="T14" fmla="*/ 53 w 101"/>
                <a:gd name="T15" fmla="*/ 197 h 234"/>
                <a:gd name="T16" fmla="*/ 43 w 101"/>
                <a:gd name="T17" fmla="*/ 206 h 234"/>
                <a:gd name="T18" fmla="*/ 43 w 101"/>
                <a:gd name="T19" fmla="*/ 223 h 234"/>
                <a:gd name="T20" fmla="*/ 38 w 101"/>
                <a:gd name="T21" fmla="*/ 234 h 234"/>
                <a:gd name="T22" fmla="*/ 36 w 101"/>
                <a:gd name="T23" fmla="*/ 218 h 234"/>
                <a:gd name="T24" fmla="*/ 28 w 101"/>
                <a:gd name="T25" fmla="*/ 198 h 234"/>
                <a:gd name="T26" fmla="*/ 3 w 101"/>
                <a:gd name="T27" fmla="*/ 172 h 234"/>
                <a:gd name="T28" fmla="*/ 9 w 101"/>
                <a:gd name="T29" fmla="*/ 150 h 234"/>
                <a:gd name="T30" fmla="*/ 31 w 101"/>
                <a:gd name="T31" fmla="*/ 135 h 234"/>
                <a:gd name="T32" fmla="*/ 30 w 101"/>
                <a:gd name="T33" fmla="*/ 116 h 234"/>
                <a:gd name="T34" fmla="*/ 26 w 101"/>
                <a:gd name="T35" fmla="*/ 97 h 234"/>
                <a:gd name="T36" fmla="*/ 31 w 101"/>
                <a:gd name="T37" fmla="*/ 89 h 234"/>
                <a:gd name="T38" fmla="*/ 31 w 101"/>
                <a:gd name="T39" fmla="*/ 73 h 234"/>
                <a:gd name="T40" fmla="*/ 43 w 101"/>
                <a:gd name="T41" fmla="*/ 71 h 234"/>
                <a:gd name="T42" fmla="*/ 56 w 101"/>
                <a:gd name="T43" fmla="*/ 70 h 234"/>
                <a:gd name="T44" fmla="*/ 67 w 101"/>
                <a:gd name="T45" fmla="*/ 60 h 234"/>
                <a:gd name="T46" fmla="*/ 63 w 101"/>
                <a:gd name="T47" fmla="*/ 50 h 234"/>
                <a:gd name="T48" fmla="*/ 74 w 101"/>
                <a:gd name="T49" fmla="*/ 39 h 234"/>
                <a:gd name="T50" fmla="*/ 74 w 101"/>
                <a:gd name="T51" fmla="*/ 21 h 234"/>
                <a:gd name="T52" fmla="*/ 68 w 101"/>
                <a:gd name="T53" fmla="*/ 26 h 234"/>
                <a:gd name="T54" fmla="*/ 59 w 101"/>
                <a:gd name="T55" fmla="*/ 21 h 234"/>
                <a:gd name="T56" fmla="*/ 53 w 101"/>
                <a:gd name="T57" fmla="*/ 16 h 234"/>
                <a:gd name="T58" fmla="*/ 62 w 101"/>
                <a:gd name="T59" fmla="*/ 1 h 234"/>
                <a:gd name="T60" fmla="*/ 74 w 101"/>
                <a:gd name="T61" fmla="*/ 6 h 234"/>
                <a:gd name="T62" fmla="*/ 81 w 101"/>
                <a:gd name="T63" fmla="*/ 15 h 234"/>
                <a:gd name="T64" fmla="*/ 92 w 101"/>
                <a:gd name="T65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34">
                  <a:moveTo>
                    <a:pt x="92" y="17"/>
                  </a:moveTo>
                  <a:cubicBezTo>
                    <a:pt x="92" y="18"/>
                    <a:pt x="92" y="19"/>
                    <a:pt x="92" y="20"/>
                  </a:cubicBezTo>
                  <a:cubicBezTo>
                    <a:pt x="94" y="31"/>
                    <a:pt x="91" y="32"/>
                    <a:pt x="95" y="37"/>
                  </a:cubicBezTo>
                  <a:cubicBezTo>
                    <a:pt x="99" y="43"/>
                    <a:pt x="99" y="49"/>
                    <a:pt x="100" y="54"/>
                  </a:cubicBezTo>
                  <a:cubicBezTo>
                    <a:pt x="100" y="60"/>
                    <a:pt x="97" y="83"/>
                    <a:pt x="98" y="93"/>
                  </a:cubicBezTo>
                  <a:cubicBezTo>
                    <a:pt x="99" y="103"/>
                    <a:pt x="101" y="104"/>
                    <a:pt x="99" y="114"/>
                  </a:cubicBezTo>
                  <a:cubicBezTo>
                    <a:pt x="96" y="124"/>
                    <a:pt x="95" y="123"/>
                    <a:pt x="97" y="127"/>
                  </a:cubicBezTo>
                  <a:cubicBezTo>
                    <a:pt x="99" y="131"/>
                    <a:pt x="99" y="145"/>
                    <a:pt x="99" y="150"/>
                  </a:cubicBezTo>
                  <a:cubicBezTo>
                    <a:pt x="98" y="156"/>
                    <a:pt x="96" y="165"/>
                    <a:pt x="94" y="171"/>
                  </a:cubicBezTo>
                  <a:cubicBezTo>
                    <a:pt x="91" y="177"/>
                    <a:pt x="89" y="175"/>
                    <a:pt x="89" y="180"/>
                  </a:cubicBezTo>
                  <a:cubicBezTo>
                    <a:pt x="88" y="184"/>
                    <a:pt x="84" y="189"/>
                    <a:pt x="82" y="191"/>
                  </a:cubicBezTo>
                  <a:cubicBezTo>
                    <a:pt x="81" y="193"/>
                    <a:pt x="79" y="198"/>
                    <a:pt x="77" y="198"/>
                  </a:cubicBezTo>
                  <a:cubicBezTo>
                    <a:pt x="75" y="198"/>
                    <a:pt x="71" y="197"/>
                    <a:pt x="69" y="199"/>
                  </a:cubicBezTo>
                  <a:cubicBezTo>
                    <a:pt x="67" y="201"/>
                    <a:pt x="66" y="200"/>
                    <a:pt x="64" y="201"/>
                  </a:cubicBezTo>
                  <a:cubicBezTo>
                    <a:pt x="62" y="202"/>
                    <a:pt x="60" y="204"/>
                    <a:pt x="59" y="202"/>
                  </a:cubicBezTo>
                  <a:cubicBezTo>
                    <a:pt x="58" y="199"/>
                    <a:pt x="54" y="195"/>
                    <a:pt x="53" y="197"/>
                  </a:cubicBezTo>
                  <a:cubicBezTo>
                    <a:pt x="52" y="200"/>
                    <a:pt x="50" y="202"/>
                    <a:pt x="48" y="200"/>
                  </a:cubicBezTo>
                  <a:cubicBezTo>
                    <a:pt x="46" y="199"/>
                    <a:pt x="43" y="203"/>
                    <a:pt x="43" y="206"/>
                  </a:cubicBezTo>
                  <a:cubicBezTo>
                    <a:pt x="44" y="208"/>
                    <a:pt x="44" y="212"/>
                    <a:pt x="43" y="213"/>
                  </a:cubicBezTo>
                  <a:cubicBezTo>
                    <a:pt x="41" y="215"/>
                    <a:pt x="44" y="223"/>
                    <a:pt x="43" y="223"/>
                  </a:cubicBezTo>
                  <a:cubicBezTo>
                    <a:pt x="41" y="224"/>
                    <a:pt x="39" y="225"/>
                    <a:pt x="38" y="227"/>
                  </a:cubicBezTo>
                  <a:cubicBezTo>
                    <a:pt x="38" y="228"/>
                    <a:pt x="39" y="231"/>
                    <a:pt x="38" y="234"/>
                  </a:cubicBezTo>
                  <a:cubicBezTo>
                    <a:pt x="34" y="232"/>
                    <a:pt x="31" y="230"/>
                    <a:pt x="30" y="228"/>
                  </a:cubicBezTo>
                  <a:cubicBezTo>
                    <a:pt x="29" y="225"/>
                    <a:pt x="32" y="222"/>
                    <a:pt x="36" y="218"/>
                  </a:cubicBezTo>
                  <a:cubicBezTo>
                    <a:pt x="40" y="214"/>
                    <a:pt x="36" y="214"/>
                    <a:pt x="35" y="210"/>
                  </a:cubicBezTo>
                  <a:cubicBezTo>
                    <a:pt x="33" y="207"/>
                    <a:pt x="30" y="203"/>
                    <a:pt x="28" y="198"/>
                  </a:cubicBezTo>
                  <a:cubicBezTo>
                    <a:pt x="25" y="193"/>
                    <a:pt x="21" y="187"/>
                    <a:pt x="17" y="182"/>
                  </a:cubicBezTo>
                  <a:cubicBezTo>
                    <a:pt x="14" y="176"/>
                    <a:pt x="6" y="175"/>
                    <a:pt x="3" y="172"/>
                  </a:cubicBezTo>
                  <a:cubicBezTo>
                    <a:pt x="0" y="169"/>
                    <a:pt x="4" y="166"/>
                    <a:pt x="9" y="162"/>
                  </a:cubicBezTo>
                  <a:cubicBezTo>
                    <a:pt x="13" y="158"/>
                    <a:pt x="7" y="156"/>
                    <a:pt x="9" y="150"/>
                  </a:cubicBezTo>
                  <a:cubicBezTo>
                    <a:pt x="12" y="144"/>
                    <a:pt x="26" y="147"/>
                    <a:pt x="31" y="145"/>
                  </a:cubicBezTo>
                  <a:cubicBezTo>
                    <a:pt x="37" y="142"/>
                    <a:pt x="33" y="139"/>
                    <a:pt x="31" y="135"/>
                  </a:cubicBezTo>
                  <a:cubicBezTo>
                    <a:pt x="29" y="132"/>
                    <a:pt x="30" y="129"/>
                    <a:pt x="32" y="126"/>
                  </a:cubicBezTo>
                  <a:cubicBezTo>
                    <a:pt x="34" y="124"/>
                    <a:pt x="30" y="118"/>
                    <a:pt x="30" y="116"/>
                  </a:cubicBezTo>
                  <a:cubicBezTo>
                    <a:pt x="29" y="115"/>
                    <a:pt x="29" y="110"/>
                    <a:pt x="29" y="107"/>
                  </a:cubicBezTo>
                  <a:cubicBezTo>
                    <a:pt x="29" y="104"/>
                    <a:pt x="27" y="100"/>
                    <a:pt x="26" y="97"/>
                  </a:cubicBezTo>
                  <a:cubicBezTo>
                    <a:pt x="25" y="96"/>
                    <a:pt x="24" y="94"/>
                    <a:pt x="23" y="92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7" y="60"/>
                    <a:pt x="67" y="60"/>
                    <a:pt x="67" y="60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7" y="20"/>
                    <a:pt x="87" y="20"/>
                    <a:pt x="87" y="20"/>
                  </a:cubicBezTo>
                  <a:lnTo>
                    <a:pt x="92" y="1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2DF29E64-3D5A-3F42-9F7F-9963D59B4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2" y="2930"/>
              <a:ext cx="615" cy="982"/>
            </a:xfrm>
            <a:custGeom>
              <a:avLst/>
              <a:gdLst>
                <a:gd name="T0" fmla="*/ 137 w 295"/>
                <a:gd name="T1" fmla="*/ 58 h 471"/>
                <a:gd name="T2" fmla="*/ 112 w 295"/>
                <a:gd name="T3" fmla="*/ 142 h 471"/>
                <a:gd name="T4" fmla="*/ 102 w 295"/>
                <a:gd name="T5" fmla="*/ 255 h 471"/>
                <a:gd name="T6" fmla="*/ 142 w 295"/>
                <a:gd name="T7" fmla="*/ 260 h 471"/>
                <a:gd name="T8" fmla="*/ 154 w 295"/>
                <a:gd name="T9" fmla="*/ 271 h 471"/>
                <a:gd name="T10" fmla="*/ 161 w 295"/>
                <a:gd name="T11" fmla="*/ 237 h 471"/>
                <a:gd name="T12" fmla="*/ 215 w 295"/>
                <a:gd name="T13" fmla="*/ 233 h 471"/>
                <a:gd name="T14" fmla="*/ 234 w 295"/>
                <a:gd name="T15" fmla="*/ 256 h 471"/>
                <a:gd name="T16" fmla="*/ 253 w 295"/>
                <a:gd name="T17" fmla="*/ 301 h 471"/>
                <a:gd name="T18" fmla="*/ 293 w 295"/>
                <a:gd name="T19" fmla="*/ 358 h 471"/>
                <a:gd name="T20" fmla="*/ 284 w 295"/>
                <a:gd name="T21" fmla="*/ 394 h 471"/>
                <a:gd name="T22" fmla="*/ 265 w 295"/>
                <a:gd name="T23" fmla="*/ 380 h 471"/>
                <a:gd name="T24" fmla="*/ 262 w 295"/>
                <a:gd name="T25" fmla="*/ 400 h 471"/>
                <a:gd name="T26" fmla="*/ 277 w 295"/>
                <a:gd name="T27" fmla="*/ 400 h 471"/>
                <a:gd name="T28" fmla="*/ 266 w 295"/>
                <a:gd name="T29" fmla="*/ 429 h 471"/>
                <a:gd name="T30" fmla="*/ 259 w 295"/>
                <a:gd name="T31" fmla="*/ 449 h 471"/>
                <a:gd name="T32" fmla="*/ 234 w 295"/>
                <a:gd name="T33" fmla="*/ 452 h 471"/>
                <a:gd name="T34" fmla="*/ 224 w 295"/>
                <a:gd name="T35" fmla="*/ 465 h 471"/>
                <a:gd name="T36" fmla="*/ 216 w 295"/>
                <a:gd name="T37" fmla="*/ 436 h 471"/>
                <a:gd name="T38" fmla="*/ 196 w 295"/>
                <a:gd name="T39" fmla="*/ 417 h 471"/>
                <a:gd name="T40" fmla="*/ 171 w 295"/>
                <a:gd name="T41" fmla="*/ 424 h 471"/>
                <a:gd name="T42" fmla="*/ 148 w 295"/>
                <a:gd name="T43" fmla="*/ 442 h 471"/>
                <a:gd name="T44" fmla="*/ 134 w 295"/>
                <a:gd name="T45" fmla="*/ 427 h 471"/>
                <a:gd name="T46" fmla="*/ 119 w 295"/>
                <a:gd name="T47" fmla="*/ 419 h 471"/>
                <a:gd name="T48" fmla="*/ 106 w 295"/>
                <a:gd name="T49" fmla="*/ 389 h 471"/>
                <a:gd name="T50" fmla="*/ 116 w 295"/>
                <a:gd name="T51" fmla="*/ 367 h 471"/>
                <a:gd name="T52" fmla="*/ 114 w 295"/>
                <a:gd name="T53" fmla="*/ 339 h 471"/>
                <a:gd name="T54" fmla="*/ 135 w 295"/>
                <a:gd name="T55" fmla="*/ 323 h 471"/>
                <a:gd name="T56" fmla="*/ 111 w 295"/>
                <a:gd name="T57" fmla="*/ 313 h 471"/>
                <a:gd name="T58" fmla="*/ 96 w 295"/>
                <a:gd name="T59" fmla="*/ 330 h 471"/>
                <a:gd name="T60" fmla="*/ 62 w 295"/>
                <a:gd name="T61" fmla="*/ 336 h 471"/>
                <a:gd name="T62" fmla="*/ 52 w 295"/>
                <a:gd name="T63" fmla="*/ 311 h 471"/>
                <a:gd name="T64" fmla="*/ 62 w 295"/>
                <a:gd name="T65" fmla="*/ 278 h 471"/>
                <a:gd name="T66" fmla="*/ 39 w 295"/>
                <a:gd name="T67" fmla="*/ 284 h 471"/>
                <a:gd name="T68" fmla="*/ 26 w 295"/>
                <a:gd name="T69" fmla="*/ 273 h 471"/>
                <a:gd name="T70" fmla="*/ 18 w 295"/>
                <a:gd name="T71" fmla="*/ 251 h 471"/>
                <a:gd name="T72" fmla="*/ 10 w 295"/>
                <a:gd name="T73" fmla="*/ 238 h 471"/>
                <a:gd name="T74" fmla="*/ 6 w 295"/>
                <a:gd name="T75" fmla="*/ 221 h 471"/>
                <a:gd name="T76" fmla="*/ 0 w 295"/>
                <a:gd name="T77" fmla="*/ 196 h 471"/>
                <a:gd name="T78" fmla="*/ 10 w 295"/>
                <a:gd name="T79" fmla="*/ 174 h 471"/>
                <a:gd name="T80" fmla="*/ 26 w 295"/>
                <a:gd name="T81" fmla="*/ 158 h 471"/>
                <a:gd name="T82" fmla="*/ 43 w 295"/>
                <a:gd name="T83" fmla="*/ 129 h 471"/>
                <a:gd name="T84" fmla="*/ 38 w 295"/>
                <a:gd name="T85" fmla="*/ 105 h 471"/>
                <a:gd name="T86" fmla="*/ 32 w 295"/>
                <a:gd name="T87" fmla="*/ 75 h 471"/>
                <a:gd name="T88" fmla="*/ 24 w 295"/>
                <a:gd name="T89" fmla="*/ 36 h 471"/>
                <a:gd name="T90" fmla="*/ 57 w 295"/>
                <a:gd name="T91" fmla="*/ 32 h 471"/>
                <a:gd name="T92" fmla="*/ 74 w 295"/>
                <a:gd name="T93" fmla="*/ 9 h 471"/>
                <a:gd name="T94" fmla="*/ 119 w 295"/>
                <a:gd name="T95" fmla="*/ 11 h 471"/>
                <a:gd name="T96" fmla="*/ 116 w 295"/>
                <a:gd name="T97" fmla="*/ 30 h 471"/>
                <a:gd name="T98" fmla="*/ 142 w 295"/>
                <a:gd name="T99" fmla="*/ 35 h 471"/>
                <a:gd name="T100" fmla="*/ 130 w 295"/>
                <a:gd name="T101" fmla="*/ 24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5" h="471">
                  <a:moveTo>
                    <a:pt x="152" y="42"/>
                  </a:moveTo>
                  <a:cubicBezTo>
                    <a:pt x="149" y="44"/>
                    <a:pt x="147" y="45"/>
                    <a:pt x="148" y="47"/>
                  </a:cubicBezTo>
                  <a:cubicBezTo>
                    <a:pt x="149" y="50"/>
                    <a:pt x="153" y="53"/>
                    <a:pt x="149" y="55"/>
                  </a:cubicBezTo>
                  <a:cubicBezTo>
                    <a:pt x="144" y="56"/>
                    <a:pt x="141" y="56"/>
                    <a:pt x="137" y="58"/>
                  </a:cubicBezTo>
                  <a:cubicBezTo>
                    <a:pt x="134" y="60"/>
                    <a:pt x="117" y="73"/>
                    <a:pt x="111" y="84"/>
                  </a:cubicBezTo>
                  <a:cubicBezTo>
                    <a:pt x="106" y="95"/>
                    <a:pt x="106" y="100"/>
                    <a:pt x="108" y="106"/>
                  </a:cubicBezTo>
                  <a:cubicBezTo>
                    <a:pt x="110" y="112"/>
                    <a:pt x="110" y="120"/>
                    <a:pt x="108" y="124"/>
                  </a:cubicBezTo>
                  <a:cubicBezTo>
                    <a:pt x="106" y="128"/>
                    <a:pt x="115" y="136"/>
                    <a:pt x="112" y="142"/>
                  </a:cubicBezTo>
                  <a:cubicBezTo>
                    <a:pt x="110" y="149"/>
                    <a:pt x="112" y="164"/>
                    <a:pt x="112" y="171"/>
                  </a:cubicBezTo>
                  <a:cubicBezTo>
                    <a:pt x="112" y="178"/>
                    <a:pt x="111" y="196"/>
                    <a:pt x="112" y="205"/>
                  </a:cubicBezTo>
                  <a:cubicBezTo>
                    <a:pt x="114" y="215"/>
                    <a:pt x="105" y="225"/>
                    <a:pt x="104" y="234"/>
                  </a:cubicBezTo>
                  <a:cubicBezTo>
                    <a:pt x="102" y="243"/>
                    <a:pt x="106" y="250"/>
                    <a:pt x="102" y="255"/>
                  </a:cubicBezTo>
                  <a:cubicBezTo>
                    <a:pt x="98" y="260"/>
                    <a:pt x="108" y="272"/>
                    <a:pt x="118" y="261"/>
                  </a:cubicBezTo>
                  <a:cubicBezTo>
                    <a:pt x="128" y="251"/>
                    <a:pt x="129" y="249"/>
                    <a:pt x="133" y="259"/>
                  </a:cubicBezTo>
                  <a:cubicBezTo>
                    <a:pt x="137" y="269"/>
                    <a:pt x="142" y="272"/>
                    <a:pt x="144" y="268"/>
                  </a:cubicBezTo>
                  <a:cubicBezTo>
                    <a:pt x="145" y="264"/>
                    <a:pt x="146" y="265"/>
                    <a:pt x="142" y="260"/>
                  </a:cubicBezTo>
                  <a:cubicBezTo>
                    <a:pt x="139" y="256"/>
                    <a:pt x="140" y="248"/>
                    <a:pt x="143" y="253"/>
                  </a:cubicBezTo>
                  <a:cubicBezTo>
                    <a:pt x="147" y="258"/>
                    <a:pt x="149" y="260"/>
                    <a:pt x="150" y="259"/>
                  </a:cubicBezTo>
                  <a:cubicBezTo>
                    <a:pt x="151" y="258"/>
                    <a:pt x="155" y="256"/>
                    <a:pt x="155" y="260"/>
                  </a:cubicBezTo>
                  <a:cubicBezTo>
                    <a:pt x="155" y="263"/>
                    <a:pt x="151" y="270"/>
                    <a:pt x="154" y="271"/>
                  </a:cubicBezTo>
                  <a:cubicBezTo>
                    <a:pt x="156" y="272"/>
                    <a:pt x="164" y="265"/>
                    <a:pt x="163" y="262"/>
                  </a:cubicBezTo>
                  <a:cubicBezTo>
                    <a:pt x="163" y="260"/>
                    <a:pt x="163" y="257"/>
                    <a:pt x="164" y="254"/>
                  </a:cubicBezTo>
                  <a:cubicBezTo>
                    <a:pt x="165" y="252"/>
                    <a:pt x="164" y="246"/>
                    <a:pt x="160" y="244"/>
                  </a:cubicBezTo>
                  <a:cubicBezTo>
                    <a:pt x="157" y="241"/>
                    <a:pt x="158" y="238"/>
                    <a:pt x="161" y="237"/>
                  </a:cubicBezTo>
                  <a:cubicBezTo>
                    <a:pt x="164" y="237"/>
                    <a:pt x="170" y="234"/>
                    <a:pt x="170" y="232"/>
                  </a:cubicBezTo>
                  <a:cubicBezTo>
                    <a:pt x="171" y="230"/>
                    <a:pt x="178" y="227"/>
                    <a:pt x="183" y="229"/>
                  </a:cubicBezTo>
                  <a:cubicBezTo>
                    <a:pt x="188" y="231"/>
                    <a:pt x="191" y="232"/>
                    <a:pt x="197" y="232"/>
                  </a:cubicBezTo>
                  <a:cubicBezTo>
                    <a:pt x="203" y="231"/>
                    <a:pt x="215" y="229"/>
                    <a:pt x="215" y="233"/>
                  </a:cubicBezTo>
                  <a:cubicBezTo>
                    <a:pt x="215" y="237"/>
                    <a:pt x="217" y="240"/>
                    <a:pt x="215" y="241"/>
                  </a:cubicBezTo>
                  <a:cubicBezTo>
                    <a:pt x="214" y="243"/>
                    <a:pt x="222" y="246"/>
                    <a:pt x="225" y="247"/>
                  </a:cubicBezTo>
                  <a:cubicBezTo>
                    <a:pt x="228" y="248"/>
                    <a:pt x="229" y="250"/>
                    <a:pt x="230" y="252"/>
                  </a:cubicBezTo>
                  <a:cubicBezTo>
                    <a:pt x="231" y="255"/>
                    <a:pt x="233" y="254"/>
                    <a:pt x="234" y="256"/>
                  </a:cubicBezTo>
                  <a:cubicBezTo>
                    <a:pt x="236" y="257"/>
                    <a:pt x="238" y="254"/>
                    <a:pt x="239" y="260"/>
                  </a:cubicBezTo>
                  <a:cubicBezTo>
                    <a:pt x="240" y="266"/>
                    <a:pt x="241" y="267"/>
                    <a:pt x="241" y="272"/>
                  </a:cubicBezTo>
                  <a:cubicBezTo>
                    <a:pt x="242" y="276"/>
                    <a:pt x="244" y="280"/>
                    <a:pt x="244" y="281"/>
                  </a:cubicBezTo>
                  <a:cubicBezTo>
                    <a:pt x="244" y="282"/>
                    <a:pt x="248" y="295"/>
                    <a:pt x="253" y="301"/>
                  </a:cubicBezTo>
                  <a:cubicBezTo>
                    <a:pt x="259" y="308"/>
                    <a:pt x="266" y="307"/>
                    <a:pt x="268" y="313"/>
                  </a:cubicBezTo>
                  <a:cubicBezTo>
                    <a:pt x="269" y="319"/>
                    <a:pt x="271" y="318"/>
                    <a:pt x="273" y="322"/>
                  </a:cubicBezTo>
                  <a:cubicBezTo>
                    <a:pt x="275" y="325"/>
                    <a:pt x="276" y="328"/>
                    <a:pt x="279" y="334"/>
                  </a:cubicBezTo>
                  <a:cubicBezTo>
                    <a:pt x="281" y="340"/>
                    <a:pt x="292" y="353"/>
                    <a:pt x="293" y="358"/>
                  </a:cubicBezTo>
                  <a:cubicBezTo>
                    <a:pt x="293" y="362"/>
                    <a:pt x="289" y="370"/>
                    <a:pt x="291" y="380"/>
                  </a:cubicBezTo>
                  <a:cubicBezTo>
                    <a:pt x="292" y="390"/>
                    <a:pt x="293" y="388"/>
                    <a:pt x="295" y="396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84" y="394"/>
                    <a:pt x="284" y="394"/>
                    <a:pt x="284" y="394"/>
                  </a:cubicBezTo>
                  <a:cubicBezTo>
                    <a:pt x="285" y="388"/>
                    <a:pt x="285" y="388"/>
                    <a:pt x="285" y="388"/>
                  </a:cubicBezTo>
                  <a:cubicBezTo>
                    <a:pt x="277" y="385"/>
                    <a:pt x="277" y="385"/>
                    <a:pt x="277" y="385"/>
                  </a:cubicBezTo>
                  <a:cubicBezTo>
                    <a:pt x="269" y="379"/>
                    <a:pt x="269" y="379"/>
                    <a:pt x="269" y="379"/>
                  </a:cubicBezTo>
                  <a:cubicBezTo>
                    <a:pt x="265" y="380"/>
                    <a:pt x="265" y="380"/>
                    <a:pt x="265" y="380"/>
                  </a:cubicBezTo>
                  <a:cubicBezTo>
                    <a:pt x="264" y="390"/>
                    <a:pt x="264" y="390"/>
                    <a:pt x="264" y="390"/>
                  </a:cubicBezTo>
                  <a:cubicBezTo>
                    <a:pt x="256" y="395"/>
                    <a:pt x="256" y="395"/>
                    <a:pt x="256" y="39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2" y="400"/>
                    <a:pt x="262" y="400"/>
                    <a:pt x="262" y="400"/>
                  </a:cubicBezTo>
                  <a:cubicBezTo>
                    <a:pt x="266" y="405"/>
                    <a:pt x="266" y="405"/>
                    <a:pt x="266" y="405"/>
                  </a:cubicBezTo>
                  <a:cubicBezTo>
                    <a:pt x="271" y="405"/>
                    <a:pt x="271" y="405"/>
                    <a:pt x="271" y="405"/>
                  </a:cubicBezTo>
                  <a:cubicBezTo>
                    <a:pt x="274" y="401"/>
                    <a:pt x="274" y="401"/>
                    <a:pt x="274" y="401"/>
                  </a:cubicBezTo>
                  <a:cubicBezTo>
                    <a:pt x="277" y="400"/>
                    <a:pt x="277" y="400"/>
                    <a:pt x="277" y="400"/>
                  </a:cubicBezTo>
                  <a:cubicBezTo>
                    <a:pt x="278" y="407"/>
                    <a:pt x="278" y="407"/>
                    <a:pt x="278" y="407"/>
                  </a:cubicBezTo>
                  <a:cubicBezTo>
                    <a:pt x="277" y="418"/>
                    <a:pt x="277" y="418"/>
                    <a:pt x="277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6" y="429"/>
                    <a:pt x="266" y="429"/>
                    <a:pt x="266" y="429"/>
                  </a:cubicBezTo>
                  <a:cubicBezTo>
                    <a:pt x="268" y="430"/>
                    <a:pt x="268" y="430"/>
                    <a:pt x="268" y="430"/>
                  </a:cubicBezTo>
                  <a:cubicBezTo>
                    <a:pt x="270" y="439"/>
                    <a:pt x="270" y="439"/>
                    <a:pt x="270" y="439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59" y="449"/>
                    <a:pt x="259" y="449"/>
                    <a:pt x="259" y="449"/>
                  </a:cubicBezTo>
                  <a:cubicBezTo>
                    <a:pt x="254" y="447"/>
                    <a:pt x="254" y="447"/>
                    <a:pt x="254" y="447"/>
                  </a:cubicBezTo>
                  <a:cubicBezTo>
                    <a:pt x="246" y="450"/>
                    <a:pt x="246" y="450"/>
                    <a:pt x="246" y="450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1" y="461"/>
                    <a:pt x="231" y="461"/>
                    <a:pt x="231" y="461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26" y="471"/>
                    <a:pt x="226" y="471"/>
                    <a:pt x="226" y="471"/>
                  </a:cubicBezTo>
                  <a:cubicBezTo>
                    <a:pt x="225" y="470"/>
                    <a:pt x="225" y="467"/>
                    <a:pt x="224" y="465"/>
                  </a:cubicBezTo>
                  <a:cubicBezTo>
                    <a:pt x="222" y="459"/>
                    <a:pt x="224" y="460"/>
                    <a:pt x="221" y="454"/>
                  </a:cubicBezTo>
                  <a:cubicBezTo>
                    <a:pt x="218" y="449"/>
                    <a:pt x="221" y="450"/>
                    <a:pt x="222" y="445"/>
                  </a:cubicBezTo>
                  <a:cubicBezTo>
                    <a:pt x="222" y="439"/>
                    <a:pt x="222" y="436"/>
                    <a:pt x="218" y="436"/>
                  </a:cubicBezTo>
                  <a:cubicBezTo>
                    <a:pt x="217" y="436"/>
                    <a:pt x="217" y="436"/>
                    <a:pt x="216" y="436"/>
                  </a:cubicBezTo>
                  <a:cubicBezTo>
                    <a:pt x="217" y="410"/>
                    <a:pt x="217" y="410"/>
                    <a:pt x="217" y="410"/>
                  </a:cubicBezTo>
                  <a:cubicBezTo>
                    <a:pt x="214" y="409"/>
                    <a:pt x="214" y="409"/>
                    <a:pt x="214" y="409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196" y="417"/>
                    <a:pt x="196" y="417"/>
                    <a:pt x="196" y="417"/>
                  </a:cubicBezTo>
                  <a:cubicBezTo>
                    <a:pt x="191" y="424"/>
                    <a:pt x="191" y="424"/>
                    <a:pt x="191" y="424"/>
                  </a:cubicBezTo>
                  <a:cubicBezTo>
                    <a:pt x="186" y="425"/>
                    <a:pt x="186" y="425"/>
                    <a:pt x="186" y="425"/>
                  </a:cubicBezTo>
                  <a:cubicBezTo>
                    <a:pt x="180" y="429"/>
                    <a:pt x="180" y="429"/>
                    <a:pt x="180" y="429"/>
                  </a:cubicBezTo>
                  <a:cubicBezTo>
                    <a:pt x="171" y="424"/>
                    <a:pt x="171" y="424"/>
                    <a:pt x="171" y="424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54" y="426"/>
                    <a:pt x="154" y="426"/>
                    <a:pt x="154" y="426"/>
                  </a:cubicBezTo>
                  <a:cubicBezTo>
                    <a:pt x="154" y="436"/>
                    <a:pt x="154" y="436"/>
                    <a:pt x="154" y="436"/>
                  </a:cubicBezTo>
                  <a:cubicBezTo>
                    <a:pt x="148" y="442"/>
                    <a:pt x="148" y="442"/>
                    <a:pt x="148" y="442"/>
                  </a:cubicBezTo>
                  <a:cubicBezTo>
                    <a:pt x="142" y="443"/>
                    <a:pt x="142" y="443"/>
                    <a:pt x="142" y="443"/>
                  </a:cubicBezTo>
                  <a:cubicBezTo>
                    <a:pt x="143" y="434"/>
                    <a:pt x="143" y="434"/>
                    <a:pt x="143" y="434"/>
                  </a:cubicBezTo>
                  <a:cubicBezTo>
                    <a:pt x="136" y="432"/>
                    <a:pt x="136" y="432"/>
                    <a:pt x="136" y="432"/>
                  </a:cubicBezTo>
                  <a:cubicBezTo>
                    <a:pt x="134" y="427"/>
                    <a:pt x="134" y="427"/>
                    <a:pt x="134" y="427"/>
                  </a:cubicBezTo>
                  <a:cubicBezTo>
                    <a:pt x="130" y="422"/>
                    <a:pt x="130" y="422"/>
                    <a:pt x="130" y="422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4" y="415"/>
                    <a:pt x="124" y="415"/>
                    <a:pt x="124" y="415"/>
                  </a:cubicBezTo>
                  <a:cubicBezTo>
                    <a:pt x="119" y="419"/>
                    <a:pt x="119" y="419"/>
                    <a:pt x="119" y="419"/>
                  </a:cubicBezTo>
                  <a:cubicBezTo>
                    <a:pt x="115" y="413"/>
                    <a:pt x="115" y="413"/>
                    <a:pt x="115" y="413"/>
                  </a:cubicBezTo>
                  <a:cubicBezTo>
                    <a:pt x="107" y="409"/>
                    <a:pt x="107" y="409"/>
                    <a:pt x="107" y="409"/>
                  </a:cubicBezTo>
                  <a:cubicBezTo>
                    <a:pt x="104" y="397"/>
                    <a:pt x="104" y="397"/>
                    <a:pt x="104" y="397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4" y="383"/>
                    <a:pt x="104" y="383"/>
                    <a:pt x="104" y="383"/>
                  </a:cubicBezTo>
                  <a:cubicBezTo>
                    <a:pt x="109" y="378"/>
                    <a:pt x="109" y="378"/>
                    <a:pt x="109" y="378"/>
                  </a:cubicBezTo>
                  <a:cubicBezTo>
                    <a:pt x="109" y="372"/>
                    <a:pt x="109" y="372"/>
                    <a:pt x="109" y="372"/>
                  </a:cubicBezTo>
                  <a:cubicBezTo>
                    <a:pt x="116" y="367"/>
                    <a:pt x="116" y="367"/>
                    <a:pt x="116" y="367"/>
                  </a:cubicBezTo>
                  <a:cubicBezTo>
                    <a:pt x="115" y="356"/>
                    <a:pt x="115" y="356"/>
                    <a:pt x="115" y="356"/>
                  </a:cubicBezTo>
                  <a:cubicBezTo>
                    <a:pt x="122" y="352"/>
                    <a:pt x="122" y="352"/>
                    <a:pt x="122" y="352"/>
                  </a:cubicBezTo>
                  <a:cubicBezTo>
                    <a:pt x="122" y="347"/>
                    <a:pt x="122" y="347"/>
                    <a:pt x="122" y="347"/>
                  </a:cubicBezTo>
                  <a:cubicBezTo>
                    <a:pt x="114" y="339"/>
                    <a:pt x="114" y="339"/>
                    <a:pt x="114" y="339"/>
                  </a:cubicBezTo>
                  <a:cubicBezTo>
                    <a:pt x="117" y="335"/>
                    <a:pt x="117" y="335"/>
                    <a:pt x="117" y="335"/>
                  </a:cubicBezTo>
                  <a:cubicBezTo>
                    <a:pt x="124" y="336"/>
                    <a:pt x="124" y="336"/>
                    <a:pt x="124" y="336"/>
                  </a:cubicBezTo>
                  <a:cubicBezTo>
                    <a:pt x="134" y="332"/>
                    <a:pt x="134" y="332"/>
                    <a:pt x="134" y="332"/>
                  </a:cubicBezTo>
                  <a:cubicBezTo>
                    <a:pt x="135" y="323"/>
                    <a:pt x="135" y="323"/>
                    <a:pt x="135" y="323"/>
                  </a:cubicBezTo>
                  <a:cubicBezTo>
                    <a:pt x="130" y="314"/>
                    <a:pt x="130" y="314"/>
                    <a:pt x="130" y="314"/>
                  </a:cubicBezTo>
                  <a:cubicBezTo>
                    <a:pt x="124" y="305"/>
                    <a:pt x="124" y="305"/>
                    <a:pt x="124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1" y="313"/>
                    <a:pt x="111" y="313"/>
                    <a:pt x="111" y="313"/>
                  </a:cubicBezTo>
                  <a:cubicBezTo>
                    <a:pt x="106" y="314"/>
                    <a:pt x="106" y="314"/>
                    <a:pt x="106" y="314"/>
                  </a:cubicBezTo>
                  <a:cubicBezTo>
                    <a:pt x="103" y="320"/>
                    <a:pt x="103" y="320"/>
                    <a:pt x="103" y="320"/>
                  </a:cubicBezTo>
                  <a:cubicBezTo>
                    <a:pt x="102" y="329"/>
                    <a:pt x="102" y="329"/>
                    <a:pt x="102" y="329"/>
                  </a:cubicBezTo>
                  <a:cubicBezTo>
                    <a:pt x="96" y="330"/>
                    <a:pt x="96" y="330"/>
                    <a:pt x="96" y="330"/>
                  </a:cubicBezTo>
                  <a:cubicBezTo>
                    <a:pt x="88" y="341"/>
                    <a:pt x="88" y="341"/>
                    <a:pt x="88" y="341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72" y="331"/>
                    <a:pt x="72" y="331"/>
                    <a:pt x="72" y="331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54" y="334"/>
                    <a:pt x="54" y="334"/>
                    <a:pt x="54" y="334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7" y="306"/>
                    <a:pt x="57" y="306"/>
                    <a:pt x="57" y="306"/>
                  </a:cubicBezTo>
                  <a:cubicBezTo>
                    <a:pt x="56" y="296"/>
                    <a:pt x="56" y="296"/>
                    <a:pt x="56" y="296"/>
                  </a:cubicBezTo>
                  <a:cubicBezTo>
                    <a:pt x="59" y="292"/>
                    <a:pt x="59" y="292"/>
                    <a:pt x="59" y="292"/>
                  </a:cubicBezTo>
                  <a:cubicBezTo>
                    <a:pt x="62" y="278"/>
                    <a:pt x="62" y="278"/>
                    <a:pt x="62" y="278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52" y="277"/>
                    <a:pt x="52" y="277"/>
                    <a:pt x="52" y="277"/>
                  </a:cubicBezTo>
                  <a:cubicBezTo>
                    <a:pt x="45" y="282"/>
                    <a:pt x="45" y="282"/>
                    <a:pt x="45" y="282"/>
                  </a:cubicBezTo>
                  <a:cubicBezTo>
                    <a:pt x="39" y="284"/>
                    <a:pt x="39" y="284"/>
                    <a:pt x="39" y="284"/>
                  </a:cubicBezTo>
                  <a:cubicBezTo>
                    <a:pt x="33" y="288"/>
                    <a:pt x="33" y="288"/>
                    <a:pt x="33" y="288"/>
                  </a:cubicBezTo>
                  <a:cubicBezTo>
                    <a:pt x="29" y="289"/>
                    <a:pt x="29" y="289"/>
                    <a:pt x="29" y="289"/>
                  </a:cubicBezTo>
                  <a:cubicBezTo>
                    <a:pt x="25" y="282"/>
                    <a:pt x="25" y="282"/>
                    <a:pt x="25" y="282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1" y="269"/>
                    <a:pt x="21" y="269"/>
                    <a:pt x="21" y="269"/>
                  </a:cubicBezTo>
                  <a:cubicBezTo>
                    <a:pt x="27" y="263"/>
                    <a:pt x="27" y="263"/>
                    <a:pt x="27" y="263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8" y="253"/>
                    <a:pt x="8" y="253"/>
                    <a:pt x="8" y="253"/>
                  </a:cubicBezTo>
                  <a:cubicBezTo>
                    <a:pt x="7" y="248"/>
                    <a:pt x="7" y="248"/>
                    <a:pt x="7" y="248"/>
                  </a:cubicBezTo>
                  <a:cubicBezTo>
                    <a:pt x="13" y="243"/>
                    <a:pt x="13" y="243"/>
                    <a:pt x="13" y="243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3" y="229"/>
                    <a:pt x="13" y="229"/>
                    <a:pt x="13" y="229"/>
                  </a:cubicBezTo>
                  <a:cubicBezTo>
                    <a:pt x="7" y="228"/>
                    <a:pt x="7" y="228"/>
                    <a:pt x="7" y="228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6" y="221"/>
                    <a:pt x="6" y="221"/>
                    <a:pt x="6" y="221"/>
                  </a:cubicBezTo>
                  <a:cubicBezTo>
                    <a:pt x="6" y="213"/>
                    <a:pt x="6" y="213"/>
                    <a:pt x="6" y="213"/>
                  </a:cubicBezTo>
                  <a:cubicBezTo>
                    <a:pt x="1" y="206"/>
                    <a:pt x="1" y="206"/>
                    <a:pt x="1" y="206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4" y="191"/>
                    <a:pt x="4" y="191"/>
                    <a:pt x="4" y="191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2" y="180"/>
                    <a:pt x="2" y="180"/>
                    <a:pt x="2" y="180"/>
                  </a:cubicBezTo>
                  <a:cubicBezTo>
                    <a:pt x="10" y="174"/>
                    <a:pt x="10" y="174"/>
                    <a:pt x="10" y="174"/>
                  </a:cubicBezTo>
                  <a:cubicBezTo>
                    <a:pt x="17" y="174"/>
                    <a:pt x="17" y="174"/>
                    <a:pt x="17" y="174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9" y="163"/>
                    <a:pt x="29" y="163"/>
                    <a:pt x="29" y="163"/>
                  </a:cubicBezTo>
                  <a:cubicBezTo>
                    <a:pt x="26" y="158"/>
                    <a:pt x="26" y="158"/>
                    <a:pt x="26" y="158"/>
                  </a:cubicBezTo>
                  <a:cubicBezTo>
                    <a:pt x="27" y="152"/>
                    <a:pt x="27" y="152"/>
                    <a:pt x="27" y="152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1" y="127"/>
                    <a:pt x="51" y="127"/>
                    <a:pt x="51" y="127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4" y="114"/>
                    <a:pt x="44" y="114"/>
                    <a:pt x="44" y="114"/>
                  </a:cubicBezTo>
                  <a:cubicBezTo>
                    <a:pt x="38" y="105"/>
                    <a:pt x="38" y="105"/>
                    <a:pt x="38" y="105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03" y="1"/>
                    <a:pt x="103" y="1"/>
                    <a:pt x="103" y="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7" y="31"/>
                    <a:pt x="147" y="31"/>
                    <a:pt x="147" y="31"/>
                  </a:cubicBezTo>
                  <a:cubicBezTo>
                    <a:pt x="152" y="42"/>
                    <a:pt x="152" y="42"/>
                    <a:pt x="152" y="42"/>
                  </a:cubicBezTo>
                  <a:close/>
                  <a:moveTo>
                    <a:pt x="130" y="232"/>
                  </a:moveTo>
                  <a:cubicBezTo>
                    <a:pt x="129" y="236"/>
                    <a:pt x="128" y="238"/>
                    <a:pt x="130" y="240"/>
                  </a:cubicBezTo>
                  <a:cubicBezTo>
                    <a:pt x="133" y="243"/>
                    <a:pt x="135" y="239"/>
                    <a:pt x="137" y="241"/>
                  </a:cubicBezTo>
                  <a:cubicBezTo>
                    <a:pt x="139" y="244"/>
                    <a:pt x="141" y="239"/>
                    <a:pt x="139" y="235"/>
                  </a:cubicBezTo>
                  <a:cubicBezTo>
                    <a:pt x="136" y="229"/>
                    <a:pt x="136" y="227"/>
                    <a:pt x="130" y="23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A3DB1E6E-B884-2A4F-BBC8-085B4890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3826"/>
              <a:ext cx="160" cy="213"/>
            </a:xfrm>
            <a:custGeom>
              <a:avLst/>
              <a:gdLst>
                <a:gd name="T0" fmla="*/ 4 w 77"/>
                <a:gd name="T1" fmla="*/ 70 h 102"/>
                <a:gd name="T2" fmla="*/ 6 w 77"/>
                <a:gd name="T3" fmla="*/ 70 h 102"/>
                <a:gd name="T4" fmla="*/ 12 w 77"/>
                <a:gd name="T5" fmla="*/ 71 h 102"/>
                <a:gd name="T6" fmla="*/ 16 w 77"/>
                <a:gd name="T7" fmla="*/ 73 h 102"/>
                <a:gd name="T8" fmla="*/ 22 w 77"/>
                <a:gd name="T9" fmla="*/ 82 h 102"/>
                <a:gd name="T10" fmla="*/ 27 w 77"/>
                <a:gd name="T11" fmla="*/ 81 h 102"/>
                <a:gd name="T12" fmla="*/ 33 w 77"/>
                <a:gd name="T13" fmla="*/ 85 h 102"/>
                <a:gd name="T14" fmla="*/ 33 w 77"/>
                <a:gd name="T15" fmla="*/ 89 h 102"/>
                <a:gd name="T16" fmla="*/ 33 w 77"/>
                <a:gd name="T17" fmla="*/ 90 h 102"/>
                <a:gd name="T18" fmla="*/ 32 w 77"/>
                <a:gd name="T19" fmla="*/ 90 h 102"/>
                <a:gd name="T20" fmla="*/ 36 w 77"/>
                <a:gd name="T21" fmla="*/ 92 h 102"/>
                <a:gd name="T22" fmla="*/ 39 w 77"/>
                <a:gd name="T23" fmla="*/ 95 h 102"/>
                <a:gd name="T24" fmla="*/ 39 w 77"/>
                <a:gd name="T25" fmla="*/ 101 h 102"/>
                <a:gd name="T26" fmla="*/ 41 w 77"/>
                <a:gd name="T27" fmla="*/ 101 h 102"/>
                <a:gd name="T28" fmla="*/ 45 w 77"/>
                <a:gd name="T29" fmla="*/ 96 h 102"/>
                <a:gd name="T30" fmla="*/ 51 w 77"/>
                <a:gd name="T31" fmla="*/ 102 h 102"/>
                <a:gd name="T32" fmla="*/ 56 w 77"/>
                <a:gd name="T33" fmla="*/ 102 h 102"/>
                <a:gd name="T34" fmla="*/ 56 w 77"/>
                <a:gd name="T35" fmla="*/ 102 h 102"/>
                <a:gd name="T36" fmla="*/ 57 w 77"/>
                <a:gd name="T37" fmla="*/ 98 h 102"/>
                <a:gd name="T38" fmla="*/ 56 w 77"/>
                <a:gd name="T39" fmla="*/ 92 h 102"/>
                <a:gd name="T40" fmla="*/ 61 w 77"/>
                <a:gd name="T41" fmla="*/ 91 h 102"/>
                <a:gd name="T42" fmla="*/ 63 w 77"/>
                <a:gd name="T43" fmla="*/ 84 h 102"/>
                <a:gd name="T44" fmla="*/ 71 w 77"/>
                <a:gd name="T45" fmla="*/ 85 h 102"/>
                <a:gd name="T46" fmla="*/ 77 w 77"/>
                <a:gd name="T47" fmla="*/ 81 h 102"/>
                <a:gd name="T48" fmla="*/ 77 w 77"/>
                <a:gd name="T49" fmla="*/ 80 h 102"/>
                <a:gd name="T50" fmla="*/ 76 w 77"/>
                <a:gd name="T51" fmla="*/ 71 h 102"/>
                <a:gd name="T52" fmla="*/ 74 w 77"/>
                <a:gd name="T53" fmla="*/ 64 h 102"/>
                <a:gd name="T54" fmla="*/ 69 w 77"/>
                <a:gd name="T55" fmla="*/ 55 h 102"/>
                <a:gd name="T56" fmla="*/ 61 w 77"/>
                <a:gd name="T57" fmla="*/ 44 h 102"/>
                <a:gd name="T58" fmla="*/ 62 w 77"/>
                <a:gd name="T59" fmla="*/ 34 h 102"/>
                <a:gd name="T60" fmla="*/ 56 w 77"/>
                <a:gd name="T61" fmla="*/ 27 h 102"/>
                <a:gd name="T62" fmla="*/ 51 w 77"/>
                <a:gd name="T63" fmla="*/ 17 h 102"/>
                <a:gd name="T64" fmla="*/ 42 w 77"/>
                <a:gd name="T65" fmla="*/ 16 h 102"/>
                <a:gd name="T66" fmla="*/ 36 w 77"/>
                <a:gd name="T67" fmla="*/ 10 h 102"/>
                <a:gd name="T68" fmla="*/ 30 w 77"/>
                <a:gd name="T69" fmla="*/ 7 h 102"/>
                <a:gd name="T70" fmla="*/ 23 w 77"/>
                <a:gd name="T71" fmla="*/ 1 h 102"/>
                <a:gd name="T72" fmla="*/ 15 w 77"/>
                <a:gd name="T73" fmla="*/ 5 h 102"/>
                <a:gd name="T74" fmla="*/ 6 w 77"/>
                <a:gd name="T75" fmla="*/ 3 h 102"/>
                <a:gd name="T76" fmla="*/ 5 w 77"/>
                <a:gd name="T77" fmla="*/ 10 h 102"/>
                <a:gd name="T78" fmla="*/ 7 w 77"/>
                <a:gd name="T79" fmla="*/ 16 h 102"/>
                <a:gd name="T80" fmla="*/ 7 w 77"/>
                <a:gd name="T81" fmla="*/ 21 h 102"/>
                <a:gd name="T82" fmla="*/ 9 w 77"/>
                <a:gd name="T83" fmla="*/ 27 h 102"/>
                <a:gd name="T84" fmla="*/ 0 w 77"/>
                <a:gd name="T85" fmla="*/ 32 h 102"/>
                <a:gd name="T86" fmla="*/ 0 w 77"/>
                <a:gd name="T87" fmla="*/ 40 h 102"/>
                <a:gd name="T88" fmla="*/ 2 w 77"/>
                <a:gd name="T89" fmla="*/ 41 h 102"/>
                <a:gd name="T90" fmla="*/ 3 w 77"/>
                <a:gd name="T91" fmla="*/ 44 h 102"/>
                <a:gd name="T92" fmla="*/ 5 w 77"/>
                <a:gd name="T93" fmla="*/ 49 h 102"/>
                <a:gd name="T94" fmla="*/ 9 w 77"/>
                <a:gd name="T95" fmla="*/ 55 h 102"/>
                <a:gd name="T96" fmla="*/ 3 w 77"/>
                <a:gd name="T97" fmla="*/ 57 h 102"/>
                <a:gd name="T98" fmla="*/ 3 w 77"/>
                <a:gd name="T99" fmla="*/ 60 h 102"/>
                <a:gd name="T100" fmla="*/ 6 w 77"/>
                <a:gd name="T101" fmla="*/ 64 h 102"/>
                <a:gd name="T102" fmla="*/ 5 w 77"/>
                <a:gd name="T103" fmla="*/ 68 h 102"/>
                <a:gd name="T104" fmla="*/ 4 w 77"/>
                <a:gd name="T105" fmla="*/ 7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02">
                  <a:moveTo>
                    <a:pt x="4" y="70"/>
                  </a:moveTo>
                  <a:cubicBezTo>
                    <a:pt x="6" y="70"/>
                    <a:pt x="6" y="70"/>
                    <a:pt x="6" y="70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40" y="101"/>
                    <a:pt x="40" y="101"/>
                    <a:pt x="41" y="101"/>
                  </a:cubicBezTo>
                  <a:cubicBezTo>
                    <a:pt x="42" y="100"/>
                    <a:pt x="45" y="96"/>
                    <a:pt x="45" y="96"/>
                  </a:cubicBezTo>
                  <a:cubicBezTo>
                    <a:pt x="45" y="96"/>
                    <a:pt x="50" y="102"/>
                    <a:pt x="51" y="102"/>
                  </a:cubicBezTo>
                  <a:cubicBezTo>
                    <a:pt x="51" y="102"/>
                    <a:pt x="53" y="102"/>
                    <a:pt x="56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2"/>
                    <a:pt x="59" y="100"/>
                    <a:pt x="57" y="98"/>
                  </a:cubicBezTo>
                  <a:cubicBezTo>
                    <a:pt x="56" y="95"/>
                    <a:pt x="55" y="92"/>
                    <a:pt x="56" y="92"/>
                  </a:cubicBezTo>
                  <a:cubicBezTo>
                    <a:pt x="57" y="92"/>
                    <a:pt x="61" y="92"/>
                    <a:pt x="61" y="91"/>
                  </a:cubicBezTo>
                  <a:cubicBezTo>
                    <a:pt x="61" y="89"/>
                    <a:pt x="62" y="84"/>
                    <a:pt x="63" y="84"/>
                  </a:cubicBezTo>
                  <a:cubicBezTo>
                    <a:pt x="65" y="84"/>
                    <a:pt x="68" y="87"/>
                    <a:pt x="71" y="85"/>
                  </a:cubicBezTo>
                  <a:cubicBezTo>
                    <a:pt x="72" y="84"/>
                    <a:pt x="74" y="82"/>
                    <a:pt x="77" y="81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77" y="80"/>
                    <a:pt x="77" y="73"/>
                    <a:pt x="76" y="71"/>
                  </a:cubicBezTo>
                  <a:cubicBezTo>
                    <a:pt x="76" y="70"/>
                    <a:pt x="74" y="67"/>
                    <a:pt x="74" y="64"/>
                  </a:cubicBezTo>
                  <a:cubicBezTo>
                    <a:pt x="74" y="61"/>
                    <a:pt x="70" y="60"/>
                    <a:pt x="69" y="55"/>
                  </a:cubicBezTo>
                  <a:cubicBezTo>
                    <a:pt x="68" y="50"/>
                    <a:pt x="61" y="48"/>
                    <a:pt x="61" y="44"/>
                  </a:cubicBezTo>
                  <a:cubicBezTo>
                    <a:pt x="62" y="41"/>
                    <a:pt x="65" y="37"/>
                    <a:pt x="62" y="34"/>
                  </a:cubicBezTo>
                  <a:cubicBezTo>
                    <a:pt x="59" y="30"/>
                    <a:pt x="58" y="33"/>
                    <a:pt x="56" y="27"/>
                  </a:cubicBezTo>
                  <a:cubicBezTo>
                    <a:pt x="54" y="21"/>
                    <a:pt x="54" y="19"/>
                    <a:pt x="51" y="17"/>
                  </a:cubicBezTo>
                  <a:cubicBezTo>
                    <a:pt x="49" y="16"/>
                    <a:pt x="45" y="18"/>
                    <a:pt x="42" y="16"/>
                  </a:cubicBezTo>
                  <a:cubicBezTo>
                    <a:pt x="40" y="13"/>
                    <a:pt x="39" y="10"/>
                    <a:pt x="36" y="10"/>
                  </a:cubicBezTo>
                  <a:cubicBezTo>
                    <a:pt x="33" y="11"/>
                    <a:pt x="32" y="12"/>
                    <a:pt x="30" y="7"/>
                  </a:cubicBezTo>
                  <a:cubicBezTo>
                    <a:pt x="27" y="3"/>
                    <a:pt x="27" y="1"/>
                    <a:pt x="23" y="1"/>
                  </a:cubicBezTo>
                  <a:cubicBezTo>
                    <a:pt x="20" y="2"/>
                    <a:pt x="18" y="6"/>
                    <a:pt x="15" y="5"/>
                  </a:cubicBezTo>
                  <a:cubicBezTo>
                    <a:pt x="12" y="4"/>
                    <a:pt x="9" y="0"/>
                    <a:pt x="6" y="3"/>
                  </a:cubicBezTo>
                  <a:cubicBezTo>
                    <a:pt x="3" y="6"/>
                    <a:pt x="7" y="9"/>
                    <a:pt x="5" y="10"/>
                  </a:cubicBezTo>
                  <a:cubicBezTo>
                    <a:pt x="3" y="12"/>
                    <a:pt x="6" y="15"/>
                    <a:pt x="7" y="16"/>
                  </a:cubicBezTo>
                  <a:cubicBezTo>
                    <a:pt x="8" y="17"/>
                    <a:pt x="8" y="20"/>
                    <a:pt x="7" y="21"/>
                  </a:cubicBezTo>
                  <a:cubicBezTo>
                    <a:pt x="6" y="23"/>
                    <a:pt x="10" y="26"/>
                    <a:pt x="9" y="27"/>
                  </a:cubicBezTo>
                  <a:cubicBezTo>
                    <a:pt x="8" y="28"/>
                    <a:pt x="0" y="32"/>
                    <a:pt x="0" y="32"/>
                  </a:cubicBezTo>
                  <a:cubicBezTo>
                    <a:pt x="0" y="32"/>
                    <a:pt x="0" y="37"/>
                    <a:pt x="0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3" y="56"/>
                    <a:pt x="3" y="57"/>
                  </a:cubicBezTo>
                  <a:cubicBezTo>
                    <a:pt x="2" y="58"/>
                    <a:pt x="3" y="60"/>
                    <a:pt x="3" y="60"/>
                  </a:cubicBezTo>
                  <a:cubicBezTo>
                    <a:pt x="3" y="60"/>
                    <a:pt x="6" y="64"/>
                    <a:pt x="6" y="64"/>
                  </a:cubicBezTo>
                  <a:cubicBezTo>
                    <a:pt x="5" y="68"/>
                    <a:pt x="5" y="68"/>
                    <a:pt x="5" y="68"/>
                  </a:cubicBezTo>
                  <a:lnTo>
                    <a:pt x="4" y="7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728A3B96-E9A6-0341-A0CF-A7DD33D513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" y="3691"/>
              <a:ext cx="186" cy="231"/>
            </a:xfrm>
            <a:custGeom>
              <a:avLst/>
              <a:gdLst>
                <a:gd name="T0" fmla="*/ 88 w 89"/>
                <a:gd name="T1" fmla="*/ 67 h 111"/>
                <a:gd name="T2" fmla="*/ 80 w 89"/>
                <a:gd name="T3" fmla="*/ 70 h 111"/>
                <a:gd name="T4" fmla="*/ 71 w 89"/>
                <a:gd name="T5" fmla="*/ 68 h 111"/>
                <a:gd name="T6" fmla="*/ 70 w 89"/>
                <a:gd name="T7" fmla="*/ 75 h 111"/>
                <a:gd name="T8" fmla="*/ 72 w 89"/>
                <a:gd name="T9" fmla="*/ 81 h 111"/>
                <a:gd name="T10" fmla="*/ 72 w 89"/>
                <a:gd name="T11" fmla="*/ 86 h 111"/>
                <a:gd name="T12" fmla="*/ 74 w 89"/>
                <a:gd name="T13" fmla="*/ 92 h 111"/>
                <a:gd name="T14" fmla="*/ 65 w 89"/>
                <a:gd name="T15" fmla="*/ 97 h 111"/>
                <a:gd name="T16" fmla="*/ 64 w 89"/>
                <a:gd name="T17" fmla="*/ 106 h 111"/>
                <a:gd name="T18" fmla="*/ 59 w 89"/>
                <a:gd name="T19" fmla="*/ 111 h 111"/>
                <a:gd name="T20" fmla="*/ 51 w 89"/>
                <a:gd name="T21" fmla="*/ 109 h 111"/>
                <a:gd name="T22" fmla="*/ 46 w 89"/>
                <a:gd name="T23" fmla="*/ 103 h 111"/>
                <a:gd name="T24" fmla="*/ 39 w 89"/>
                <a:gd name="T25" fmla="*/ 107 h 111"/>
                <a:gd name="T26" fmla="*/ 33 w 89"/>
                <a:gd name="T27" fmla="*/ 110 h 111"/>
                <a:gd name="T28" fmla="*/ 31 w 89"/>
                <a:gd name="T29" fmla="*/ 111 h 111"/>
                <a:gd name="T30" fmla="*/ 22 w 89"/>
                <a:gd name="T31" fmla="*/ 103 h 111"/>
                <a:gd name="T32" fmla="*/ 18 w 89"/>
                <a:gd name="T33" fmla="*/ 104 h 111"/>
                <a:gd name="T34" fmla="*/ 18 w 89"/>
                <a:gd name="T35" fmla="*/ 98 h 111"/>
                <a:gd name="T36" fmla="*/ 17 w 89"/>
                <a:gd name="T37" fmla="*/ 74 h 111"/>
                <a:gd name="T38" fmla="*/ 8 w 89"/>
                <a:gd name="T39" fmla="*/ 55 h 111"/>
                <a:gd name="T40" fmla="*/ 7 w 89"/>
                <a:gd name="T41" fmla="*/ 42 h 111"/>
                <a:gd name="T42" fmla="*/ 2 w 89"/>
                <a:gd name="T43" fmla="*/ 32 h 111"/>
                <a:gd name="T44" fmla="*/ 3 w 89"/>
                <a:gd name="T45" fmla="*/ 22 h 111"/>
                <a:gd name="T46" fmla="*/ 6 w 89"/>
                <a:gd name="T47" fmla="*/ 14 h 111"/>
                <a:gd name="T48" fmla="*/ 13 w 89"/>
                <a:gd name="T49" fmla="*/ 21 h 111"/>
                <a:gd name="T50" fmla="*/ 21 w 89"/>
                <a:gd name="T51" fmla="*/ 25 h 111"/>
                <a:gd name="T52" fmla="*/ 26 w 89"/>
                <a:gd name="T53" fmla="*/ 19 h 111"/>
                <a:gd name="T54" fmla="*/ 38 w 89"/>
                <a:gd name="T55" fmla="*/ 18 h 111"/>
                <a:gd name="T56" fmla="*/ 47 w 89"/>
                <a:gd name="T57" fmla="*/ 18 h 111"/>
                <a:gd name="T58" fmla="*/ 43 w 89"/>
                <a:gd name="T59" fmla="*/ 4 h 111"/>
                <a:gd name="T60" fmla="*/ 54 w 89"/>
                <a:gd name="T61" fmla="*/ 5 h 111"/>
                <a:gd name="T62" fmla="*/ 61 w 89"/>
                <a:gd name="T63" fmla="*/ 3 h 111"/>
                <a:gd name="T64" fmla="*/ 61 w 89"/>
                <a:gd name="T65" fmla="*/ 3 h 111"/>
                <a:gd name="T66" fmla="*/ 64 w 89"/>
                <a:gd name="T67" fmla="*/ 20 h 111"/>
                <a:gd name="T68" fmla="*/ 72 w 89"/>
                <a:gd name="T69" fmla="*/ 21 h 111"/>
                <a:gd name="T70" fmla="*/ 82 w 89"/>
                <a:gd name="T71" fmla="*/ 31 h 111"/>
                <a:gd name="T72" fmla="*/ 80 w 89"/>
                <a:gd name="T73" fmla="*/ 35 h 111"/>
                <a:gd name="T74" fmla="*/ 78 w 89"/>
                <a:gd name="T75" fmla="*/ 43 h 111"/>
                <a:gd name="T76" fmla="*/ 89 w 89"/>
                <a:gd name="T77" fmla="*/ 55 h 111"/>
                <a:gd name="T78" fmla="*/ 88 w 89"/>
                <a:gd name="T79" fmla="*/ 67 h 111"/>
                <a:gd name="T80" fmla="*/ 28 w 89"/>
                <a:gd name="T81" fmla="*/ 53 h 111"/>
                <a:gd name="T82" fmla="*/ 29 w 89"/>
                <a:gd name="T83" fmla="*/ 62 h 111"/>
                <a:gd name="T84" fmla="*/ 36 w 89"/>
                <a:gd name="T85" fmla="*/ 67 h 111"/>
                <a:gd name="T86" fmla="*/ 44 w 89"/>
                <a:gd name="T87" fmla="*/ 71 h 111"/>
                <a:gd name="T88" fmla="*/ 38 w 89"/>
                <a:gd name="T89" fmla="*/ 76 h 111"/>
                <a:gd name="T90" fmla="*/ 36 w 89"/>
                <a:gd name="T91" fmla="*/ 84 h 111"/>
                <a:gd name="T92" fmla="*/ 34 w 89"/>
                <a:gd name="T93" fmla="*/ 90 h 111"/>
                <a:gd name="T94" fmla="*/ 24 w 89"/>
                <a:gd name="T95" fmla="*/ 91 h 111"/>
                <a:gd name="T96" fmla="*/ 30 w 89"/>
                <a:gd name="T97" fmla="*/ 101 h 111"/>
                <a:gd name="T98" fmla="*/ 39 w 89"/>
                <a:gd name="T99" fmla="*/ 94 h 111"/>
                <a:gd name="T100" fmla="*/ 50 w 89"/>
                <a:gd name="T101" fmla="*/ 85 h 111"/>
                <a:gd name="T102" fmla="*/ 54 w 89"/>
                <a:gd name="T103" fmla="*/ 79 h 111"/>
                <a:gd name="T104" fmla="*/ 50 w 89"/>
                <a:gd name="T105" fmla="*/ 67 h 111"/>
                <a:gd name="T106" fmla="*/ 43 w 89"/>
                <a:gd name="T107" fmla="*/ 60 h 111"/>
                <a:gd name="T108" fmla="*/ 34 w 89"/>
                <a:gd name="T109" fmla="*/ 55 h 111"/>
                <a:gd name="T110" fmla="*/ 28 w 89"/>
                <a:gd name="T111" fmla="*/ 5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9" h="111">
                  <a:moveTo>
                    <a:pt x="88" y="67"/>
                  </a:moveTo>
                  <a:cubicBezTo>
                    <a:pt x="85" y="68"/>
                    <a:pt x="82" y="71"/>
                    <a:pt x="80" y="70"/>
                  </a:cubicBezTo>
                  <a:cubicBezTo>
                    <a:pt x="77" y="69"/>
                    <a:pt x="74" y="65"/>
                    <a:pt x="71" y="68"/>
                  </a:cubicBezTo>
                  <a:cubicBezTo>
                    <a:pt x="68" y="71"/>
                    <a:pt x="72" y="74"/>
                    <a:pt x="70" y="75"/>
                  </a:cubicBezTo>
                  <a:cubicBezTo>
                    <a:pt x="68" y="77"/>
                    <a:pt x="71" y="80"/>
                    <a:pt x="72" y="81"/>
                  </a:cubicBezTo>
                  <a:cubicBezTo>
                    <a:pt x="73" y="82"/>
                    <a:pt x="73" y="85"/>
                    <a:pt x="72" y="86"/>
                  </a:cubicBezTo>
                  <a:cubicBezTo>
                    <a:pt x="71" y="88"/>
                    <a:pt x="75" y="91"/>
                    <a:pt x="74" y="92"/>
                  </a:cubicBezTo>
                  <a:cubicBezTo>
                    <a:pt x="73" y="93"/>
                    <a:pt x="65" y="97"/>
                    <a:pt x="65" y="97"/>
                  </a:cubicBezTo>
                  <a:cubicBezTo>
                    <a:pt x="65" y="97"/>
                    <a:pt x="66" y="104"/>
                    <a:pt x="64" y="106"/>
                  </a:cubicBezTo>
                  <a:cubicBezTo>
                    <a:pt x="63" y="109"/>
                    <a:pt x="60" y="111"/>
                    <a:pt x="59" y="111"/>
                  </a:cubicBezTo>
                  <a:cubicBezTo>
                    <a:pt x="57" y="111"/>
                    <a:pt x="52" y="111"/>
                    <a:pt x="51" y="109"/>
                  </a:cubicBezTo>
                  <a:cubicBezTo>
                    <a:pt x="50" y="108"/>
                    <a:pt x="48" y="103"/>
                    <a:pt x="46" y="103"/>
                  </a:cubicBezTo>
                  <a:cubicBezTo>
                    <a:pt x="44" y="104"/>
                    <a:pt x="40" y="106"/>
                    <a:pt x="39" y="107"/>
                  </a:cubicBezTo>
                  <a:cubicBezTo>
                    <a:pt x="38" y="107"/>
                    <a:pt x="34" y="108"/>
                    <a:pt x="33" y="110"/>
                  </a:cubicBezTo>
                  <a:cubicBezTo>
                    <a:pt x="32" y="110"/>
                    <a:pt x="32" y="111"/>
                    <a:pt x="31" y="111"/>
                  </a:cubicBezTo>
                  <a:cubicBezTo>
                    <a:pt x="28" y="108"/>
                    <a:pt x="24" y="105"/>
                    <a:pt x="22" y="103"/>
                  </a:cubicBezTo>
                  <a:cubicBezTo>
                    <a:pt x="22" y="102"/>
                    <a:pt x="20" y="103"/>
                    <a:pt x="18" y="104"/>
                  </a:cubicBezTo>
                  <a:cubicBezTo>
                    <a:pt x="18" y="102"/>
                    <a:pt x="18" y="100"/>
                    <a:pt x="18" y="98"/>
                  </a:cubicBezTo>
                  <a:cubicBezTo>
                    <a:pt x="18" y="93"/>
                    <a:pt x="18" y="80"/>
                    <a:pt x="17" y="74"/>
                  </a:cubicBezTo>
                  <a:cubicBezTo>
                    <a:pt x="17" y="69"/>
                    <a:pt x="9" y="58"/>
                    <a:pt x="8" y="55"/>
                  </a:cubicBezTo>
                  <a:cubicBezTo>
                    <a:pt x="8" y="51"/>
                    <a:pt x="11" y="46"/>
                    <a:pt x="7" y="42"/>
                  </a:cubicBezTo>
                  <a:cubicBezTo>
                    <a:pt x="4" y="39"/>
                    <a:pt x="0" y="36"/>
                    <a:pt x="2" y="32"/>
                  </a:cubicBezTo>
                  <a:cubicBezTo>
                    <a:pt x="4" y="28"/>
                    <a:pt x="6" y="25"/>
                    <a:pt x="3" y="22"/>
                  </a:cubicBezTo>
                  <a:cubicBezTo>
                    <a:pt x="0" y="19"/>
                    <a:pt x="4" y="14"/>
                    <a:pt x="6" y="14"/>
                  </a:cubicBezTo>
                  <a:cubicBezTo>
                    <a:pt x="9" y="14"/>
                    <a:pt x="12" y="17"/>
                    <a:pt x="13" y="21"/>
                  </a:cubicBezTo>
                  <a:cubicBezTo>
                    <a:pt x="14" y="26"/>
                    <a:pt x="21" y="29"/>
                    <a:pt x="21" y="25"/>
                  </a:cubicBezTo>
                  <a:cubicBezTo>
                    <a:pt x="22" y="21"/>
                    <a:pt x="22" y="19"/>
                    <a:pt x="26" y="19"/>
                  </a:cubicBezTo>
                  <a:cubicBezTo>
                    <a:pt x="30" y="19"/>
                    <a:pt x="35" y="20"/>
                    <a:pt x="38" y="18"/>
                  </a:cubicBezTo>
                  <a:cubicBezTo>
                    <a:pt x="41" y="16"/>
                    <a:pt x="48" y="25"/>
                    <a:pt x="47" y="18"/>
                  </a:cubicBezTo>
                  <a:cubicBezTo>
                    <a:pt x="45" y="11"/>
                    <a:pt x="41" y="7"/>
                    <a:pt x="43" y="4"/>
                  </a:cubicBezTo>
                  <a:cubicBezTo>
                    <a:pt x="46" y="1"/>
                    <a:pt x="54" y="0"/>
                    <a:pt x="54" y="5"/>
                  </a:cubicBezTo>
                  <a:cubicBezTo>
                    <a:pt x="55" y="9"/>
                    <a:pt x="59" y="4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2" y="8"/>
                    <a:pt x="64" y="19"/>
                    <a:pt x="64" y="20"/>
                  </a:cubicBezTo>
                  <a:cubicBezTo>
                    <a:pt x="65" y="22"/>
                    <a:pt x="70" y="22"/>
                    <a:pt x="72" y="21"/>
                  </a:cubicBezTo>
                  <a:cubicBezTo>
                    <a:pt x="75" y="20"/>
                    <a:pt x="82" y="31"/>
                    <a:pt x="82" y="31"/>
                  </a:cubicBezTo>
                  <a:cubicBezTo>
                    <a:pt x="82" y="31"/>
                    <a:pt x="80" y="34"/>
                    <a:pt x="80" y="35"/>
                  </a:cubicBezTo>
                  <a:cubicBezTo>
                    <a:pt x="80" y="36"/>
                    <a:pt x="80" y="43"/>
                    <a:pt x="78" y="43"/>
                  </a:cubicBezTo>
                  <a:cubicBezTo>
                    <a:pt x="77" y="43"/>
                    <a:pt x="89" y="55"/>
                    <a:pt x="89" y="55"/>
                  </a:cubicBezTo>
                  <a:cubicBezTo>
                    <a:pt x="88" y="67"/>
                    <a:pt x="88" y="67"/>
                    <a:pt x="88" y="67"/>
                  </a:cubicBezTo>
                  <a:close/>
                  <a:moveTo>
                    <a:pt x="28" y="53"/>
                  </a:moveTo>
                  <a:cubicBezTo>
                    <a:pt x="27" y="59"/>
                    <a:pt x="28" y="60"/>
                    <a:pt x="29" y="62"/>
                  </a:cubicBezTo>
                  <a:cubicBezTo>
                    <a:pt x="30" y="65"/>
                    <a:pt x="32" y="66"/>
                    <a:pt x="36" y="67"/>
                  </a:cubicBezTo>
                  <a:cubicBezTo>
                    <a:pt x="40" y="68"/>
                    <a:pt x="45" y="67"/>
                    <a:pt x="44" y="71"/>
                  </a:cubicBezTo>
                  <a:cubicBezTo>
                    <a:pt x="43" y="75"/>
                    <a:pt x="41" y="73"/>
                    <a:pt x="38" y="76"/>
                  </a:cubicBezTo>
                  <a:cubicBezTo>
                    <a:pt x="36" y="79"/>
                    <a:pt x="36" y="83"/>
                    <a:pt x="36" y="84"/>
                  </a:cubicBezTo>
                  <a:cubicBezTo>
                    <a:pt x="37" y="85"/>
                    <a:pt x="39" y="90"/>
                    <a:pt x="34" y="90"/>
                  </a:cubicBezTo>
                  <a:cubicBezTo>
                    <a:pt x="29" y="90"/>
                    <a:pt x="24" y="88"/>
                    <a:pt x="24" y="91"/>
                  </a:cubicBezTo>
                  <a:cubicBezTo>
                    <a:pt x="24" y="93"/>
                    <a:pt x="30" y="101"/>
                    <a:pt x="30" y="101"/>
                  </a:cubicBezTo>
                  <a:cubicBezTo>
                    <a:pt x="30" y="101"/>
                    <a:pt x="37" y="98"/>
                    <a:pt x="39" y="94"/>
                  </a:cubicBezTo>
                  <a:cubicBezTo>
                    <a:pt x="41" y="89"/>
                    <a:pt x="49" y="81"/>
                    <a:pt x="50" y="85"/>
                  </a:cubicBezTo>
                  <a:cubicBezTo>
                    <a:pt x="51" y="88"/>
                    <a:pt x="54" y="84"/>
                    <a:pt x="54" y="79"/>
                  </a:cubicBezTo>
                  <a:cubicBezTo>
                    <a:pt x="55" y="73"/>
                    <a:pt x="55" y="72"/>
                    <a:pt x="50" y="67"/>
                  </a:cubicBezTo>
                  <a:cubicBezTo>
                    <a:pt x="45" y="62"/>
                    <a:pt x="49" y="61"/>
                    <a:pt x="43" y="60"/>
                  </a:cubicBezTo>
                  <a:cubicBezTo>
                    <a:pt x="38" y="59"/>
                    <a:pt x="34" y="57"/>
                    <a:pt x="34" y="55"/>
                  </a:cubicBezTo>
                  <a:cubicBezTo>
                    <a:pt x="34" y="53"/>
                    <a:pt x="28" y="53"/>
                    <a:pt x="28" y="5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45E134C9-916A-3849-8FA8-DEC8697F9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3311"/>
              <a:ext cx="289" cy="330"/>
            </a:xfrm>
            <a:custGeom>
              <a:avLst/>
              <a:gdLst>
                <a:gd name="T0" fmla="*/ 64 w 289"/>
                <a:gd name="T1" fmla="*/ 32 h 330"/>
                <a:gd name="T2" fmla="*/ 68 w 289"/>
                <a:gd name="T3" fmla="*/ 19 h 330"/>
                <a:gd name="T4" fmla="*/ 68 w 289"/>
                <a:gd name="T5" fmla="*/ 3 h 330"/>
                <a:gd name="T6" fmla="*/ 89 w 289"/>
                <a:gd name="T7" fmla="*/ 5 h 330"/>
                <a:gd name="T8" fmla="*/ 100 w 289"/>
                <a:gd name="T9" fmla="*/ 0 h 330"/>
                <a:gd name="T10" fmla="*/ 110 w 289"/>
                <a:gd name="T11" fmla="*/ 23 h 330"/>
                <a:gd name="T12" fmla="*/ 131 w 289"/>
                <a:gd name="T13" fmla="*/ 25 h 330"/>
                <a:gd name="T14" fmla="*/ 162 w 289"/>
                <a:gd name="T15" fmla="*/ 36 h 330"/>
                <a:gd name="T16" fmla="*/ 183 w 289"/>
                <a:gd name="T17" fmla="*/ 34 h 330"/>
                <a:gd name="T18" fmla="*/ 198 w 289"/>
                <a:gd name="T19" fmla="*/ 42 h 330"/>
                <a:gd name="T20" fmla="*/ 225 w 289"/>
                <a:gd name="T21" fmla="*/ 36 h 330"/>
                <a:gd name="T22" fmla="*/ 287 w 289"/>
                <a:gd name="T23" fmla="*/ 59 h 330"/>
                <a:gd name="T24" fmla="*/ 275 w 289"/>
                <a:gd name="T25" fmla="*/ 80 h 330"/>
                <a:gd name="T26" fmla="*/ 264 w 289"/>
                <a:gd name="T27" fmla="*/ 111 h 330"/>
                <a:gd name="T28" fmla="*/ 218 w 289"/>
                <a:gd name="T29" fmla="*/ 151 h 330"/>
                <a:gd name="T30" fmla="*/ 208 w 289"/>
                <a:gd name="T31" fmla="*/ 180 h 330"/>
                <a:gd name="T32" fmla="*/ 216 w 289"/>
                <a:gd name="T33" fmla="*/ 205 h 330"/>
                <a:gd name="T34" fmla="*/ 214 w 289"/>
                <a:gd name="T35" fmla="*/ 230 h 330"/>
                <a:gd name="T36" fmla="*/ 185 w 289"/>
                <a:gd name="T37" fmla="*/ 244 h 330"/>
                <a:gd name="T38" fmla="*/ 179 w 289"/>
                <a:gd name="T39" fmla="*/ 265 h 330"/>
                <a:gd name="T40" fmla="*/ 154 w 289"/>
                <a:gd name="T41" fmla="*/ 265 h 330"/>
                <a:gd name="T42" fmla="*/ 137 w 289"/>
                <a:gd name="T43" fmla="*/ 288 h 330"/>
                <a:gd name="T44" fmla="*/ 106 w 289"/>
                <a:gd name="T45" fmla="*/ 292 h 330"/>
                <a:gd name="T46" fmla="*/ 87 w 289"/>
                <a:gd name="T47" fmla="*/ 328 h 330"/>
                <a:gd name="T48" fmla="*/ 68 w 289"/>
                <a:gd name="T49" fmla="*/ 328 h 330"/>
                <a:gd name="T50" fmla="*/ 50 w 289"/>
                <a:gd name="T51" fmla="*/ 307 h 330"/>
                <a:gd name="T52" fmla="*/ 31 w 289"/>
                <a:gd name="T53" fmla="*/ 294 h 330"/>
                <a:gd name="T54" fmla="*/ 16 w 289"/>
                <a:gd name="T55" fmla="*/ 273 h 330"/>
                <a:gd name="T56" fmla="*/ 6 w 289"/>
                <a:gd name="T57" fmla="*/ 276 h 330"/>
                <a:gd name="T58" fmla="*/ 0 w 289"/>
                <a:gd name="T59" fmla="*/ 248 h 330"/>
                <a:gd name="T60" fmla="*/ 29 w 289"/>
                <a:gd name="T61" fmla="*/ 213 h 330"/>
                <a:gd name="T62" fmla="*/ 41 w 289"/>
                <a:gd name="T63" fmla="*/ 186 h 330"/>
                <a:gd name="T64" fmla="*/ 31 w 289"/>
                <a:gd name="T65" fmla="*/ 151 h 330"/>
                <a:gd name="T66" fmla="*/ 60 w 289"/>
                <a:gd name="T67" fmla="*/ 142 h 330"/>
                <a:gd name="T68" fmla="*/ 62 w 289"/>
                <a:gd name="T69" fmla="*/ 117 h 330"/>
                <a:gd name="T70" fmla="*/ 66 w 289"/>
                <a:gd name="T71" fmla="*/ 96 h 330"/>
                <a:gd name="T72" fmla="*/ 91 w 289"/>
                <a:gd name="T73" fmla="*/ 61 h 330"/>
                <a:gd name="T74" fmla="*/ 56 w 289"/>
                <a:gd name="T75" fmla="*/ 3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330">
                  <a:moveTo>
                    <a:pt x="56" y="34"/>
                  </a:moveTo>
                  <a:lnTo>
                    <a:pt x="64" y="32"/>
                  </a:lnTo>
                  <a:lnTo>
                    <a:pt x="68" y="28"/>
                  </a:lnTo>
                  <a:lnTo>
                    <a:pt x="68" y="19"/>
                  </a:lnTo>
                  <a:lnTo>
                    <a:pt x="62" y="15"/>
                  </a:lnTo>
                  <a:lnTo>
                    <a:pt x="68" y="3"/>
                  </a:lnTo>
                  <a:lnTo>
                    <a:pt x="85" y="9"/>
                  </a:lnTo>
                  <a:lnTo>
                    <a:pt x="89" y="5"/>
                  </a:lnTo>
                  <a:lnTo>
                    <a:pt x="93" y="7"/>
                  </a:lnTo>
                  <a:lnTo>
                    <a:pt x="100" y="0"/>
                  </a:lnTo>
                  <a:lnTo>
                    <a:pt x="112" y="9"/>
                  </a:lnTo>
                  <a:lnTo>
                    <a:pt x="110" y="23"/>
                  </a:lnTo>
                  <a:lnTo>
                    <a:pt x="120" y="30"/>
                  </a:lnTo>
                  <a:lnTo>
                    <a:pt x="131" y="25"/>
                  </a:lnTo>
                  <a:lnTo>
                    <a:pt x="152" y="42"/>
                  </a:lnTo>
                  <a:lnTo>
                    <a:pt x="162" y="36"/>
                  </a:lnTo>
                  <a:lnTo>
                    <a:pt x="177" y="44"/>
                  </a:lnTo>
                  <a:lnTo>
                    <a:pt x="183" y="34"/>
                  </a:lnTo>
                  <a:lnTo>
                    <a:pt x="191" y="38"/>
                  </a:lnTo>
                  <a:lnTo>
                    <a:pt x="198" y="42"/>
                  </a:lnTo>
                  <a:lnTo>
                    <a:pt x="208" y="30"/>
                  </a:lnTo>
                  <a:lnTo>
                    <a:pt x="225" y="36"/>
                  </a:lnTo>
                  <a:lnTo>
                    <a:pt x="262" y="57"/>
                  </a:lnTo>
                  <a:lnTo>
                    <a:pt x="287" y="59"/>
                  </a:lnTo>
                  <a:lnTo>
                    <a:pt x="289" y="73"/>
                  </a:lnTo>
                  <a:lnTo>
                    <a:pt x="275" y="80"/>
                  </a:lnTo>
                  <a:lnTo>
                    <a:pt x="275" y="98"/>
                  </a:lnTo>
                  <a:lnTo>
                    <a:pt x="264" y="111"/>
                  </a:lnTo>
                  <a:lnTo>
                    <a:pt x="237" y="151"/>
                  </a:lnTo>
                  <a:lnTo>
                    <a:pt x="218" y="151"/>
                  </a:lnTo>
                  <a:lnTo>
                    <a:pt x="210" y="163"/>
                  </a:lnTo>
                  <a:lnTo>
                    <a:pt x="208" y="180"/>
                  </a:lnTo>
                  <a:lnTo>
                    <a:pt x="216" y="190"/>
                  </a:lnTo>
                  <a:lnTo>
                    <a:pt x="216" y="205"/>
                  </a:lnTo>
                  <a:lnTo>
                    <a:pt x="204" y="217"/>
                  </a:lnTo>
                  <a:lnTo>
                    <a:pt x="214" y="230"/>
                  </a:lnTo>
                  <a:lnTo>
                    <a:pt x="200" y="244"/>
                  </a:lnTo>
                  <a:lnTo>
                    <a:pt x="185" y="244"/>
                  </a:lnTo>
                  <a:lnTo>
                    <a:pt x="170" y="253"/>
                  </a:lnTo>
                  <a:lnTo>
                    <a:pt x="179" y="265"/>
                  </a:lnTo>
                  <a:lnTo>
                    <a:pt x="166" y="276"/>
                  </a:lnTo>
                  <a:lnTo>
                    <a:pt x="154" y="265"/>
                  </a:lnTo>
                  <a:lnTo>
                    <a:pt x="143" y="269"/>
                  </a:lnTo>
                  <a:lnTo>
                    <a:pt x="137" y="288"/>
                  </a:lnTo>
                  <a:lnTo>
                    <a:pt x="127" y="294"/>
                  </a:lnTo>
                  <a:lnTo>
                    <a:pt x="106" y="292"/>
                  </a:lnTo>
                  <a:lnTo>
                    <a:pt x="102" y="311"/>
                  </a:lnTo>
                  <a:lnTo>
                    <a:pt x="87" y="328"/>
                  </a:lnTo>
                  <a:lnTo>
                    <a:pt x="87" y="330"/>
                  </a:lnTo>
                  <a:lnTo>
                    <a:pt x="68" y="328"/>
                  </a:lnTo>
                  <a:lnTo>
                    <a:pt x="62" y="307"/>
                  </a:lnTo>
                  <a:lnTo>
                    <a:pt x="50" y="307"/>
                  </a:lnTo>
                  <a:lnTo>
                    <a:pt x="43" y="292"/>
                  </a:lnTo>
                  <a:lnTo>
                    <a:pt x="31" y="294"/>
                  </a:lnTo>
                  <a:lnTo>
                    <a:pt x="16" y="284"/>
                  </a:lnTo>
                  <a:lnTo>
                    <a:pt x="16" y="273"/>
                  </a:lnTo>
                  <a:lnTo>
                    <a:pt x="8" y="273"/>
                  </a:lnTo>
                  <a:lnTo>
                    <a:pt x="6" y="276"/>
                  </a:lnTo>
                  <a:lnTo>
                    <a:pt x="0" y="261"/>
                  </a:lnTo>
                  <a:lnTo>
                    <a:pt x="0" y="248"/>
                  </a:lnTo>
                  <a:lnTo>
                    <a:pt x="25" y="240"/>
                  </a:lnTo>
                  <a:lnTo>
                    <a:pt x="29" y="213"/>
                  </a:lnTo>
                  <a:lnTo>
                    <a:pt x="31" y="196"/>
                  </a:lnTo>
                  <a:lnTo>
                    <a:pt x="41" y="186"/>
                  </a:lnTo>
                  <a:lnTo>
                    <a:pt x="43" y="153"/>
                  </a:lnTo>
                  <a:lnTo>
                    <a:pt x="31" y="151"/>
                  </a:lnTo>
                  <a:lnTo>
                    <a:pt x="47" y="155"/>
                  </a:lnTo>
                  <a:lnTo>
                    <a:pt x="60" y="142"/>
                  </a:lnTo>
                  <a:lnTo>
                    <a:pt x="62" y="126"/>
                  </a:lnTo>
                  <a:lnTo>
                    <a:pt x="62" y="117"/>
                  </a:lnTo>
                  <a:lnTo>
                    <a:pt x="58" y="109"/>
                  </a:lnTo>
                  <a:lnTo>
                    <a:pt x="66" y="96"/>
                  </a:lnTo>
                  <a:lnTo>
                    <a:pt x="91" y="75"/>
                  </a:lnTo>
                  <a:lnTo>
                    <a:pt x="91" y="61"/>
                  </a:lnTo>
                  <a:lnTo>
                    <a:pt x="79" y="50"/>
                  </a:lnTo>
                  <a:lnTo>
                    <a:pt x="56" y="34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E688507D-9FCB-CF4E-8D5F-19ABF0536E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2" y="2276"/>
              <a:ext cx="739" cy="1888"/>
            </a:xfrm>
            <a:custGeom>
              <a:avLst/>
              <a:gdLst>
                <a:gd name="T0" fmla="*/ 94 w 355"/>
                <a:gd name="T1" fmla="*/ 769 h 906"/>
                <a:gd name="T2" fmla="*/ 111 w 355"/>
                <a:gd name="T3" fmla="*/ 813 h 906"/>
                <a:gd name="T4" fmla="*/ 139 w 355"/>
                <a:gd name="T5" fmla="*/ 829 h 906"/>
                <a:gd name="T6" fmla="*/ 142 w 355"/>
                <a:gd name="T7" fmla="*/ 873 h 906"/>
                <a:gd name="T8" fmla="*/ 176 w 355"/>
                <a:gd name="T9" fmla="*/ 896 h 906"/>
                <a:gd name="T10" fmla="*/ 198 w 355"/>
                <a:gd name="T11" fmla="*/ 859 h 906"/>
                <a:gd name="T12" fmla="*/ 233 w 355"/>
                <a:gd name="T13" fmla="*/ 846 h 906"/>
                <a:gd name="T14" fmla="*/ 228 w 355"/>
                <a:gd name="T15" fmla="*/ 816 h 906"/>
                <a:gd name="T16" fmla="*/ 233 w 355"/>
                <a:gd name="T17" fmla="*/ 775 h 906"/>
                <a:gd name="T18" fmla="*/ 240 w 355"/>
                <a:gd name="T19" fmla="*/ 736 h 906"/>
                <a:gd name="T20" fmla="*/ 273 w 355"/>
                <a:gd name="T21" fmla="*/ 717 h 906"/>
                <a:gd name="T22" fmla="*/ 305 w 355"/>
                <a:gd name="T23" fmla="*/ 687 h 906"/>
                <a:gd name="T24" fmla="*/ 329 w 355"/>
                <a:gd name="T25" fmla="*/ 681 h 906"/>
                <a:gd name="T26" fmla="*/ 338 w 355"/>
                <a:gd name="T27" fmla="*/ 649 h 906"/>
                <a:gd name="T28" fmla="*/ 324 w 355"/>
                <a:gd name="T29" fmla="*/ 606 h 906"/>
                <a:gd name="T30" fmla="*/ 342 w 355"/>
                <a:gd name="T31" fmla="*/ 567 h 906"/>
                <a:gd name="T32" fmla="*/ 342 w 355"/>
                <a:gd name="T33" fmla="*/ 521 h 906"/>
                <a:gd name="T34" fmla="*/ 340 w 355"/>
                <a:gd name="T35" fmla="*/ 510 h 906"/>
                <a:gd name="T36" fmla="*/ 318 w 355"/>
                <a:gd name="T37" fmla="*/ 501 h 906"/>
                <a:gd name="T38" fmla="*/ 307 w 355"/>
                <a:gd name="T39" fmla="*/ 454 h 906"/>
                <a:gd name="T40" fmla="*/ 304 w 355"/>
                <a:gd name="T41" fmla="*/ 431 h 906"/>
                <a:gd name="T42" fmla="*/ 291 w 355"/>
                <a:gd name="T43" fmla="*/ 361 h 906"/>
                <a:gd name="T44" fmla="*/ 315 w 355"/>
                <a:gd name="T45" fmla="*/ 335 h 906"/>
                <a:gd name="T46" fmla="*/ 336 w 355"/>
                <a:gd name="T47" fmla="*/ 300 h 906"/>
                <a:gd name="T48" fmla="*/ 313 w 355"/>
                <a:gd name="T49" fmla="*/ 261 h 906"/>
                <a:gd name="T50" fmla="*/ 296 w 355"/>
                <a:gd name="T51" fmla="*/ 220 h 906"/>
                <a:gd name="T52" fmla="*/ 269 w 355"/>
                <a:gd name="T53" fmla="*/ 248 h 906"/>
                <a:gd name="T54" fmla="*/ 284 w 355"/>
                <a:gd name="T55" fmla="*/ 210 h 906"/>
                <a:gd name="T56" fmla="*/ 298 w 355"/>
                <a:gd name="T57" fmla="*/ 150 h 906"/>
                <a:gd name="T58" fmla="*/ 238 w 355"/>
                <a:gd name="T59" fmla="*/ 145 h 906"/>
                <a:gd name="T60" fmla="*/ 196 w 355"/>
                <a:gd name="T61" fmla="*/ 138 h 906"/>
                <a:gd name="T62" fmla="*/ 159 w 355"/>
                <a:gd name="T63" fmla="*/ 172 h 906"/>
                <a:gd name="T64" fmla="*/ 91 w 355"/>
                <a:gd name="T65" fmla="*/ 213 h 906"/>
                <a:gd name="T66" fmla="*/ 63 w 355"/>
                <a:gd name="T67" fmla="*/ 250 h 906"/>
                <a:gd name="T68" fmla="*/ 48 w 355"/>
                <a:gd name="T69" fmla="*/ 330 h 906"/>
                <a:gd name="T70" fmla="*/ 47 w 355"/>
                <a:gd name="T71" fmla="*/ 309 h 906"/>
                <a:gd name="T72" fmla="*/ 22 w 355"/>
                <a:gd name="T73" fmla="*/ 304 h 906"/>
                <a:gd name="T74" fmla="*/ 21 w 355"/>
                <a:gd name="T75" fmla="*/ 348 h 906"/>
                <a:gd name="T76" fmla="*/ 15 w 355"/>
                <a:gd name="T77" fmla="*/ 382 h 906"/>
                <a:gd name="T78" fmla="*/ 33 w 355"/>
                <a:gd name="T79" fmla="*/ 388 h 906"/>
                <a:gd name="T80" fmla="*/ 24 w 355"/>
                <a:gd name="T81" fmla="*/ 426 h 906"/>
                <a:gd name="T82" fmla="*/ 34 w 355"/>
                <a:gd name="T83" fmla="*/ 458 h 906"/>
                <a:gd name="T84" fmla="*/ 35 w 355"/>
                <a:gd name="T85" fmla="*/ 492 h 906"/>
                <a:gd name="T86" fmla="*/ 53 w 355"/>
                <a:gd name="T87" fmla="*/ 520 h 906"/>
                <a:gd name="T88" fmla="*/ 51 w 355"/>
                <a:gd name="T89" fmla="*/ 559 h 906"/>
                <a:gd name="T90" fmla="*/ 41 w 355"/>
                <a:gd name="T91" fmla="*/ 608 h 906"/>
                <a:gd name="T92" fmla="*/ 35 w 355"/>
                <a:gd name="T93" fmla="*/ 660 h 906"/>
                <a:gd name="T94" fmla="*/ 84 w 355"/>
                <a:gd name="T95" fmla="*/ 689 h 906"/>
                <a:gd name="T96" fmla="*/ 99 w 355"/>
                <a:gd name="T97" fmla="*/ 726 h 906"/>
                <a:gd name="T98" fmla="*/ 188 w 355"/>
                <a:gd name="T99" fmla="*/ 63 h 906"/>
                <a:gd name="T100" fmla="*/ 216 w 355"/>
                <a:gd name="T101" fmla="*/ 87 h 906"/>
                <a:gd name="T102" fmla="*/ 138 w 355"/>
                <a:gd name="T103" fmla="*/ 50 h 906"/>
                <a:gd name="T104" fmla="*/ 130 w 355"/>
                <a:gd name="T105" fmla="*/ 16 h 906"/>
                <a:gd name="T106" fmla="*/ 145 w 355"/>
                <a:gd name="T107" fmla="*/ 40 h 906"/>
                <a:gd name="T108" fmla="*/ 178 w 355"/>
                <a:gd name="T109" fmla="*/ 76 h 906"/>
                <a:gd name="T110" fmla="*/ 138 w 355"/>
                <a:gd name="T111" fmla="*/ 50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5" h="906">
                  <a:moveTo>
                    <a:pt x="0" y="326"/>
                  </a:move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lose/>
                  <a:moveTo>
                    <a:pt x="93" y="758"/>
                  </a:moveTo>
                  <a:cubicBezTo>
                    <a:pt x="94" y="769"/>
                    <a:pt x="94" y="769"/>
                    <a:pt x="94" y="769"/>
                  </a:cubicBezTo>
                  <a:cubicBezTo>
                    <a:pt x="101" y="775"/>
                    <a:pt x="101" y="775"/>
                    <a:pt x="101" y="775"/>
                  </a:cubicBezTo>
                  <a:cubicBezTo>
                    <a:pt x="105" y="781"/>
                    <a:pt x="105" y="781"/>
                    <a:pt x="105" y="781"/>
                  </a:cubicBezTo>
                  <a:cubicBezTo>
                    <a:pt x="105" y="792"/>
                    <a:pt x="105" y="792"/>
                    <a:pt x="105" y="792"/>
                  </a:cubicBezTo>
                  <a:cubicBezTo>
                    <a:pt x="97" y="799"/>
                    <a:pt x="97" y="799"/>
                    <a:pt x="97" y="799"/>
                  </a:cubicBezTo>
                  <a:cubicBezTo>
                    <a:pt x="105" y="813"/>
                    <a:pt x="105" y="813"/>
                    <a:pt x="105" y="813"/>
                  </a:cubicBezTo>
                  <a:cubicBezTo>
                    <a:pt x="111" y="813"/>
                    <a:pt x="111" y="813"/>
                    <a:pt x="111" y="813"/>
                  </a:cubicBezTo>
                  <a:cubicBezTo>
                    <a:pt x="115" y="810"/>
                    <a:pt x="115" y="810"/>
                    <a:pt x="115" y="810"/>
                  </a:cubicBezTo>
                  <a:cubicBezTo>
                    <a:pt x="128" y="813"/>
                    <a:pt x="128" y="813"/>
                    <a:pt x="128" y="813"/>
                  </a:cubicBezTo>
                  <a:cubicBezTo>
                    <a:pt x="132" y="811"/>
                    <a:pt x="132" y="811"/>
                    <a:pt x="132" y="811"/>
                  </a:cubicBezTo>
                  <a:cubicBezTo>
                    <a:pt x="135" y="816"/>
                    <a:pt x="135" y="816"/>
                    <a:pt x="135" y="816"/>
                  </a:cubicBezTo>
                  <a:cubicBezTo>
                    <a:pt x="132" y="822"/>
                    <a:pt x="132" y="822"/>
                    <a:pt x="132" y="822"/>
                  </a:cubicBezTo>
                  <a:cubicBezTo>
                    <a:pt x="139" y="829"/>
                    <a:pt x="139" y="829"/>
                    <a:pt x="139" y="829"/>
                  </a:cubicBezTo>
                  <a:cubicBezTo>
                    <a:pt x="139" y="838"/>
                    <a:pt x="139" y="838"/>
                    <a:pt x="139" y="838"/>
                  </a:cubicBezTo>
                  <a:cubicBezTo>
                    <a:pt x="148" y="845"/>
                    <a:pt x="148" y="845"/>
                    <a:pt x="148" y="845"/>
                  </a:cubicBezTo>
                  <a:cubicBezTo>
                    <a:pt x="147" y="854"/>
                    <a:pt x="147" y="854"/>
                    <a:pt x="147" y="854"/>
                  </a:cubicBezTo>
                  <a:cubicBezTo>
                    <a:pt x="150" y="860"/>
                    <a:pt x="150" y="860"/>
                    <a:pt x="150" y="860"/>
                  </a:cubicBezTo>
                  <a:cubicBezTo>
                    <a:pt x="141" y="868"/>
                    <a:pt x="141" y="868"/>
                    <a:pt x="141" y="868"/>
                  </a:cubicBezTo>
                  <a:cubicBezTo>
                    <a:pt x="142" y="873"/>
                    <a:pt x="142" y="873"/>
                    <a:pt x="142" y="873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25" y="898"/>
                    <a:pt x="125" y="898"/>
                    <a:pt x="125" y="898"/>
                  </a:cubicBezTo>
                  <a:cubicBezTo>
                    <a:pt x="137" y="905"/>
                    <a:pt x="137" y="905"/>
                    <a:pt x="137" y="905"/>
                  </a:cubicBezTo>
                  <a:cubicBezTo>
                    <a:pt x="151" y="906"/>
                    <a:pt x="151" y="906"/>
                    <a:pt x="151" y="906"/>
                  </a:cubicBezTo>
                  <a:cubicBezTo>
                    <a:pt x="164" y="905"/>
                    <a:pt x="164" y="905"/>
                    <a:pt x="164" y="905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83" y="896"/>
                    <a:pt x="183" y="896"/>
                    <a:pt x="183" y="896"/>
                  </a:cubicBezTo>
                  <a:cubicBezTo>
                    <a:pt x="183" y="886"/>
                    <a:pt x="183" y="886"/>
                    <a:pt x="183" y="886"/>
                  </a:cubicBezTo>
                  <a:cubicBezTo>
                    <a:pt x="189" y="881"/>
                    <a:pt x="189" y="881"/>
                    <a:pt x="189" y="881"/>
                  </a:cubicBezTo>
                  <a:cubicBezTo>
                    <a:pt x="188" y="875"/>
                    <a:pt x="188" y="875"/>
                    <a:pt x="188" y="875"/>
                  </a:cubicBezTo>
                  <a:cubicBezTo>
                    <a:pt x="196" y="872"/>
                    <a:pt x="196" y="872"/>
                    <a:pt x="196" y="872"/>
                  </a:cubicBezTo>
                  <a:cubicBezTo>
                    <a:pt x="198" y="859"/>
                    <a:pt x="198" y="859"/>
                    <a:pt x="198" y="859"/>
                  </a:cubicBezTo>
                  <a:cubicBezTo>
                    <a:pt x="206" y="857"/>
                    <a:pt x="206" y="857"/>
                    <a:pt x="206" y="857"/>
                  </a:cubicBezTo>
                  <a:cubicBezTo>
                    <a:pt x="212" y="857"/>
                    <a:pt x="212" y="857"/>
                    <a:pt x="212" y="857"/>
                  </a:cubicBezTo>
                  <a:cubicBezTo>
                    <a:pt x="215" y="854"/>
                    <a:pt x="215" y="854"/>
                    <a:pt x="215" y="854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31" y="850"/>
                    <a:pt x="231" y="850"/>
                    <a:pt x="231" y="850"/>
                  </a:cubicBezTo>
                  <a:cubicBezTo>
                    <a:pt x="233" y="846"/>
                    <a:pt x="233" y="846"/>
                    <a:pt x="233" y="846"/>
                  </a:cubicBezTo>
                  <a:cubicBezTo>
                    <a:pt x="214" y="836"/>
                    <a:pt x="214" y="836"/>
                    <a:pt x="214" y="836"/>
                  </a:cubicBezTo>
                  <a:cubicBezTo>
                    <a:pt x="212" y="827"/>
                    <a:pt x="212" y="827"/>
                    <a:pt x="212" y="827"/>
                  </a:cubicBezTo>
                  <a:cubicBezTo>
                    <a:pt x="216" y="825"/>
                    <a:pt x="216" y="825"/>
                    <a:pt x="216" y="825"/>
                  </a:cubicBezTo>
                  <a:cubicBezTo>
                    <a:pt x="221" y="822"/>
                    <a:pt x="221" y="822"/>
                    <a:pt x="221" y="822"/>
                  </a:cubicBezTo>
                  <a:cubicBezTo>
                    <a:pt x="228" y="821"/>
                    <a:pt x="228" y="821"/>
                    <a:pt x="228" y="821"/>
                  </a:cubicBezTo>
                  <a:cubicBezTo>
                    <a:pt x="228" y="816"/>
                    <a:pt x="228" y="816"/>
                    <a:pt x="228" y="816"/>
                  </a:cubicBezTo>
                  <a:cubicBezTo>
                    <a:pt x="230" y="812"/>
                    <a:pt x="230" y="812"/>
                    <a:pt x="230" y="812"/>
                  </a:cubicBezTo>
                  <a:cubicBezTo>
                    <a:pt x="228" y="801"/>
                    <a:pt x="228" y="801"/>
                    <a:pt x="228" y="801"/>
                  </a:cubicBezTo>
                  <a:cubicBezTo>
                    <a:pt x="231" y="794"/>
                    <a:pt x="231" y="794"/>
                    <a:pt x="231" y="794"/>
                  </a:cubicBezTo>
                  <a:cubicBezTo>
                    <a:pt x="226" y="786"/>
                    <a:pt x="226" y="786"/>
                    <a:pt x="226" y="786"/>
                  </a:cubicBezTo>
                  <a:cubicBezTo>
                    <a:pt x="228" y="776"/>
                    <a:pt x="228" y="776"/>
                    <a:pt x="228" y="776"/>
                  </a:cubicBezTo>
                  <a:cubicBezTo>
                    <a:pt x="233" y="775"/>
                    <a:pt x="233" y="775"/>
                    <a:pt x="233" y="775"/>
                  </a:cubicBezTo>
                  <a:cubicBezTo>
                    <a:pt x="238" y="771"/>
                    <a:pt x="238" y="771"/>
                    <a:pt x="238" y="771"/>
                  </a:cubicBezTo>
                  <a:cubicBezTo>
                    <a:pt x="244" y="765"/>
                    <a:pt x="244" y="765"/>
                    <a:pt x="244" y="765"/>
                  </a:cubicBezTo>
                  <a:cubicBezTo>
                    <a:pt x="242" y="755"/>
                    <a:pt x="242" y="755"/>
                    <a:pt x="242" y="755"/>
                  </a:cubicBezTo>
                  <a:cubicBezTo>
                    <a:pt x="236" y="747"/>
                    <a:pt x="236" y="747"/>
                    <a:pt x="236" y="747"/>
                  </a:cubicBezTo>
                  <a:cubicBezTo>
                    <a:pt x="235" y="740"/>
                    <a:pt x="235" y="740"/>
                    <a:pt x="235" y="740"/>
                  </a:cubicBezTo>
                  <a:cubicBezTo>
                    <a:pt x="240" y="736"/>
                    <a:pt x="240" y="736"/>
                    <a:pt x="240" y="736"/>
                  </a:cubicBezTo>
                  <a:cubicBezTo>
                    <a:pt x="241" y="726"/>
                    <a:pt x="241" y="726"/>
                    <a:pt x="241" y="726"/>
                  </a:cubicBezTo>
                  <a:cubicBezTo>
                    <a:pt x="248" y="725"/>
                    <a:pt x="248" y="725"/>
                    <a:pt x="248" y="725"/>
                  </a:cubicBezTo>
                  <a:cubicBezTo>
                    <a:pt x="259" y="724"/>
                    <a:pt x="259" y="724"/>
                    <a:pt x="259" y="724"/>
                  </a:cubicBezTo>
                  <a:cubicBezTo>
                    <a:pt x="265" y="716"/>
                    <a:pt x="265" y="716"/>
                    <a:pt x="265" y="716"/>
                  </a:cubicBezTo>
                  <a:cubicBezTo>
                    <a:pt x="268" y="713"/>
                    <a:pt x="268" y="713"/>
                    <a:pt x="268" y="713"/>
                  </a:cubicBezTo>
                  <a:cubicBezTo>
                    <a:pt x="273" y="717"/>
                    <a:pt x="273" y="717"/>
                    <a:pt x="273" y="717"/>
                  </a:cubicBezTo>
                  <a:cubicBezTo>
                    <a:pt x="279" y="727"/>
                    <a:pt x="279" y="727"/>
                    <a:pt x="279" y="727"/>
                  </a:cubicBezTo>
                  <a:cubicBezTo>
                    <a:pt x="286" y="731"/>
                    <a:pt x="286" y="731"/>
                    <a:pt x="286" y="731"/>
                  </a:cubicBezTo>
                  <a:cubicBezTo>
                    <a:pt x="288" y="726"/>
                    <a:pt x="288" y="726"/>
                    <a:pt x="288" y="726"/>
                  </a:cubicBezTo>
                  <a:cubicBezTo>
                    <a:pt x="285" y="720"/>
                    <a:pt x="285" y="720"/>
                    <a:pt x="285" y="720"/>
                  </a:cubicBezTo>
                  <a:cubicBezTo>
                    <a:pt x="289" y="706"/>
                    <a:pt x="289" y="706"/>
                    <a:pt x="289" y="706"/>
                  </a:cubicBezTo>
                  <a:cubicBezTo>
                    <a:pt x="305" y="687"/>
                    <a:pt x="305" y="687"/>
                    <a:pt x="305" y="687"/>
                  </a:cubicBezTo>
                  <a:cubicBezTo>
                    <a:pt x="303" y="678"/>
                    <a:pt x="303" y="678"/>
                    <a:pt x="303" y="678"/>
                  </a:cubicBezTo>
                  <a:cubicBezTo>
                    <a:pt x="307" y="673"/>
                    <a:pt x="307" y="673"/>
                    <a:pt x="307" y="673"/>
                  </a:cubicBezTo>
                  <a:cubicBezTo>
                    <a:pt x="313" y="671"/>
                    <a:pt x="313" y="671"/>
                    <a:pt x="313" y="671"/>
                  </a:cubicBezTo>
                  <a:cubicBezTo>
                    <a:pt x="318" y="677"/>
                    <a:pt x="318" y="677"/>
                    <a:pt x="318" y="677"/>
                  </a:cubicBezTo>
                  <a:cubicBezTo>
                    <a:pt x="325" y="678"/>
                    <a:pt x="325" y="678"/>
                    <a:pt x="325" y="678"/>
                  </a:cubicBezTo>
                  <a:cubicBezTo>
                    <a:pt x="329" y="681"/>
                    <a:pt x="329" y="681"/>
                    <a:pt x="329" y="681"/>
                  </a:cubicBezTo>
                  <a:cubicBezTo>
                    <a:pt x="337" y="682"/>
                    <a:pt x="337" y="682"/>
                    <a:pt x="337" y="682"/>
                  </a:cubicBezTo>
                  <a:cubicBezTo>
                    <a:pt x="341" y="676"/>
                    <a:pt x="341" y="676"/>
                    <a:pt x="341" y="676"/>
                  </a:cubicBezTo>
                  <a:cubicBezTo>
                    <a:pt x="347" y="670"/>
                    <a:pt x="347" y="670"/>
                    <a:pt x="347" y="670"/>
                  </a:cubicBezTo>
                  <a:cubicBezTo>
                    <a:pt x="344" y="657"/>
                    <a:pt x="344" y="657"/>
                    <a:pt x="344" y="657"/>
                  </a:cubicBezTo>
                  <a:cubicBezTo>
                    <a:pt x="338" y="656"/>
                    <a:pt x="338" y="656"/>
                    <a:pt x="338" y="656"/>
                  </a:cubicBezTo>
                  <a:cubicBezTo>
                    <a:pt x="338" y="649"/>
                    <a:pt x="338" y="649"/>
                    <a:pt x="338" y="649"/>
                  </a:cubicBezTo>
                  <a:cubicBezTo>
                    <a:pt x="343" y="647"/>
                    <a:pt x="343" y="647"/>
                    <a:pt x="343" y="647"/>
                  </a:cubicBezTo>
                  <a:cubicBezTo>
                    <a:pt x="339" y="634"/>
                    <a:pt x="339" y="634"/>
                    <a:pt x="339" y="634"/>
                  </a:cubicBezTo>
                  <a:cubicBezTo>
                    <a:pt x="333" y="635"/>
                    <a:pt x="333" y="635"/>
                    <a:pt x="333" y="635"/>
                  </a:cubicBezTo>
                  <a:cubicBezTo>
                    <a:pt x="323" y="628"/>
                    <a:pt x="323" y="628"/>
                    <a:pt x="323" y="628"/>
                  </a:cubicBezTo>
                  <a:cubicBezTo>
                    <a:pt x="325" y="619"/>
                    <a:pt x="325" y="619"/>
                    <a:pt x="325" y="619"/>
                  </a:cubicBezTo>
                  <a:cubicBezTo>
                    <a:pt x="324" y="606"/>
                    <a:pt x="324" y="606"/>
                    <a:pt x="324" y="606"/>
                  </a:cubicBezTo>
                  <a:cubicBezTo>
                    <a:pt x="333" y="599"/>
                    <a:pt x="333" y="599"/>
                    <a:pt x="333" y="599"/>
                  </a:cubicBezTo>
                  <a:cubicBezTo>
                    <a:pt x="337" y="594"/>
                    <a:pt x="337" y="594"/>
                    <a:pt x="337" y="594"/>
                  </a:cubicBezTo>
                  <a:cubicBezTo>
                    <a:pt x="337" y="584"/>
                    <a:pt x="337" y="584"/>
                    <a:pt x="337" y="584"/>
                  </a:cubicBezTo>
                  <a:cubicBezTo>
                    <a:pt x="343" y="578"/>
                    <a:pt x="343" y="578"/>
                    <a:pt x="343" y="578"/>
                  </a:cubicBezTo>
                  <a:cubicBezTo>
                    <a:pt x="340" y="572"/>
                    <a:pt x="340" y="572"/>
                    <a:pt x="340" y="572"/>
                  </a:cubicBezTo>
                  <a:cubicBezTo>
                    <a:pt x="342" y="567"/>
                    <a:pt x="342" y="567"/>
                    <a:pt x="342" y="567"/>
                  </a:cubicBezTo>
                  <a:cubicBezTo>
                    <a:pt x="333" y="557"/>
                    <a:pt x="333" y="557"/>
                    <a:pt x="333" y="557"/>
                  </a:cubicBezTo>
                  <a:cubicBezTo>
                    <a:pt x="333" y="550"/>
                    <a:pt x="333" y="550"/>
                    <a:pt x="333" y="550"/>
                  </a:cubicBezTo>
                  <a:cubicBezTo>
                    <a:pt x="334" y="543"/>
                    <a:pt x="334" y="543"/>
                    <a:pt x="334" y="543"/>
                  </a:cubicBezTo>
                  <a:cubicBezTo>
                    <a:pt x="331" y="536"/>
                    <a:pt x="331" y="536"/>
                    <a:pt x="331" y="536"/>
                  </a:cubicBezTo>
                  <a:cubicBezTo>
                    <a:pt x="332" y="528"/>
                    <a:pt x="332" y="528"/>
                    <a:pt x="332" y="528"/>
                  </a:cubicBezTo>
                  <a:cubicBezTo>
                    <a:pt x="342" y="521"/>
                    <a:pt x="342" y="521"/>
                    <a:pt x="342" y="521"/>
                  </a:cubicBezTo>
                  <a:cubicBezTo>
                    <a:pt x="348" y="520"/>
                    <a:pt x="348" y="520"/>
                    <a:pt x="348" y="520"/>
                  </a:cubicBezTo>
                  <a:cubicBezTo>
                    <a:pt x="355" y="515"/>
                    <a:pt x="355" y="515"/>
                    <a:pt x="355" y="515"/>
                  </a:cubicBezTo>
                  <a:cubicBezTo>
                    <a:pt x="354" y="509"/>
                    <a:pt x="354" y="509"/>
                    <a:pt x="354" y="509"/>
                  </a:cubicBezTo>
                  <a:cubicBezTo>
                    <a:pt x="350" y="509"/>
                    <a:pt x="350" y="509"/>
                    <a:pt x="350" y="509"/>
                  </a:cubicBezTo>
                  <a:cubicBezTo>
                    <a:pt x="346" y="512"/>
                    <a:pt x="346" y="512"/>
                    <a:pt x="346" y="512"/>
                  </a:cubicBezTo>
                  <a:cubicBezTo>
                    <a:pt x="340" y="510"/>
                    <a:pt x="340" y="510"/>
                    <a:pt x="340" y="510"/>
                  </a:cubicBezTo>
                  <a:cubicBezTo>
                    <a:pt x="335" y="513"/>
                    <a:pt x="335" y="513"/>
                    <a:pt x="335" y="513"/>
                  </a:cubicBezTo>
                  <a:cubicBezTo>
                    <a:pt x="331" y="510"/>
                    <a:pt x="331" y="510"/>
                    <a:pt x="331" y="510"/>
                  </a:cubicBezTo>
                  <a:cubicBezTo>
                    <a:pt x="324" y="513"/>
                    <a:pt x="324" y="513"/>
                    <a:pt x="324" y="513"/>
                  </a:cubicBezTo>
                  <a:cubicBezTo>
                    <a:pt x="317" y="512"/>
                    <a:pt x="317" y="512"/>
                    <a:pt x="317" y="512"/>
                  </a:cubicBezTo>
                  <a:cubicBezTo>
                    <a:pt x="317" y="503"/>
                    <a:pt x="317" y="503"/>
                    <a:pt x="317" y="503"/>
                  </a:cubicBezTo>
                  <a:cubicBezTo>
                    <a:pt x="318" y="501"/>
                    <a:pt x="318" y="501"/>
                    <a:pt x="318" y="501"/>
                  </a:cubicBezTo>
                  <a:cubicBezTo>
                    <a:pt x="318" y="494"/>
                    <a:pt x="318" y="494"/>
                    <a:pt x="318" y="494"/>
                  </a:cubicBezTo>
                  <a:cubicBezTo>
                    <a:pt x="322" y="480"/>
                    <a:pt x="322" y="480"/>
                    <a:pt x="322" y="480"/>
                  </a:cubicBezTo>
                  <a:cubicBezTo>
                    <a:pt x="315" y="472"/>
                    <a:pt x="315" y="472"/>
                    <a:pt x="315" y="472"/>
                  </a:cubicBezTo>
                  <a:cubicBezTo>
                    <a:pt x="314" y="463"/>
                    <a:pt x="314" y="463"/>
                    <a:pt x="314" y="463"/>
                  </a:cubicBezTo>
                  <a:cubicBezTo>
                    <a:pt x="308" y="459"/>
                    <a:pt x="308" y="459"/>
                    <a:pt x="308" y="459"/>
                  </a:cubicBezTo>
                  <a:cubicBezTo>
                    <a:pt x="307" y="454"/>
                    <a:pt x="307" y="454"/>
                    <a:pt x="307" y="454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07" y="447"/>
                    <a:pt x="307" y="447"/>
                    <a:pt x="307" y="447"/>
                  </a:cubicBezTo>
                  <a:cubicBezTo>
                    <a:pt x="307" y="442"/>
                    <a:pt x="307" y="442"/>
                    <a:pt x="307" y="442"/>
                  </a:cubicBezTo>
                  <a:cubicBezTo>
                    <a:pt x="298" y="442"/>
                    <a:pt x="298" y="442"/>
                    <a:pt x="298" y="442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9" y="429"/>
                    <a:pt x="309" y="429"/>
                    <a:pt x="309" y="429"/>
                  </a:cubicBezTo>
                  <a:cubicBezTo>
                    <a:pt x="305" y="400"/>
                    <a:pt x="305" y="400"/>
                    <a:pt x="305" y="40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299" y="379"/>
                    <a:pt x="299" y="379"/>
                    <a:pt x="299" y="379"/>
                  </a:cubicBezTo>
                  <a:cubicBezTo>
                    <a:pt x="290" y="367"/>
                    <a:pt x="290" y="367"/>
                    <a:pt x="290" y="367"/>
                  </a:cubicBezTo>
                  <a:cubicBezTo>
                    <a:pt x="291" y="361"/>
                    <a:pt x="291" y="361"/>
                    <a:pt x="291" y="361"/>
                  </a:cubicBezTo>
                  <a:cubicBezTo>
                    <a:pt x="295" y="360"/>
                    <a:pt x="295" y="360"/>
                    <a:pt x="295" y="360"/>
                  </a:cubicBezTo>
                  <a:cubicBezTo>
                    <a:pt x="304" y="347"/>
                    <a:pt x="304" y="347"/>
                    <a:pt x="304" y="347"/>
                  </a:cubicBezTo>
                  <a:cubicBezTo>
                    <a:pt x="311" y="349"/>
                    <a:pt x="311" y="349"/>
                    <a:pt x="311" y="349"/>
                  </a:cubicBezTo>
                  <a:cubicBezTo>
                    <a:pt x="316" y="349"/>
                    <a:pt x="316" y="349"/>
                    <a:pt x="316" y="349"/>
                  </a:cubicBezTo>
                  <a:cubicBezTo>
                    <a:pt x="319" y="340"/>
                    <a:pt x="319" y="340"/>
                    <a:pt x="319" y="340"/>
                  </a:cubicBezTo>
                  <a:cubicBezTo>
                    <a:pt x="315" y="335"/>
                    <a:pt x="315" y="335"/>
                    <a:pt x="315" y="335"/>
                  </a:cubicBezTo>
                  <a:cubicBezTo>
                    <a:pt x="317" y="327"/>
                    <a:pt x="317" y="327"/>
                    <a:pt x="317" y="327"/>
                  </a:cubicBezTo>
                  <a:cubicBezTo>
                    <a:pt x="321" y="327"/>
                    <a:pt x="321" y="327"/>
                    <a:pt x="321" y="327"/>
                  </a:cubicBezTo>
                  <a:cubicBezTo>
                    <a:pt x="321" y="316"/>
                    <a:pt x="321" y="316"/>
                    <a:pt x="321" y="316"/>
                  </a:cubicBezTo>
                  <a:cubicBezTo>
                    <a:pt x="332" y="305"/>
                    <a:pt x="332" y="305"/>
                    <a:pt x="332" y="305"/>
                  </a:cubicBezTo>
                  <a:cubicBezTo>
                    <a:pt x="333" y="300"/>
                    <a:pt x="333" y="300"/>
                    <a:pt x="333" y="300"/>
                  </a:cubicBezTo>
                  <a:cubicBezTo>
                    <a:pt x="336" y="300"/>
                    <a:pt x="336" y="300"/>
                    <a:pt x="336" y="300"/>
                  </a:cubicBezTo>
                  <a:cubicBezTo>
                    <a:pt x="337" y="291"/>
                    <a:pt x="337" y="291"/>
                    <a:pt x="337" y="291"/>
                  </a:cubicBezTo>
                  <a:cubicBezTo>
                    <a:pt x="330" y="293"/>
                    <a:pt x="330" y="293"/>
                    <a:pt x="330" y="293"/>
                  </a:cubicBezTo>
                  <a:cubicBezTo>
                    <a:pt x="327" y="285"/>
                    <a:pt x="327" y="285"/>
                    <a:pt x="327" y="285"/>
                  </a:cubicBezTo>
                  <a:cubicBezTo>
                    <a:pt x="325" y="275"/>
                    <a:pt x="325" y="275"/>
                    <a:pt x="325" y="275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3" y="261"/>
                    <a:pt x="313" y="261"/>
                    <a:pt x="313" y="261"/>
                  </a:cubicBezTo>
                  <a:cubicBezTo>
                    <a:pt x="306" y="260"/>
                    <a:pt x="306" y="260"/>
                    <a:pt x="306" y="260"/>
                  </a:cubicBezTo>
                  <a:cubicBezTo>
                    <a:pt x="303" y="254"/>
                    <a:pt x="303" y="254"/>
                    <a:pt x="303" y="254"/>
                  </a:cubicBezTo>
                  <a:cubicBezTo>
                    <a:pt x="304" y="245"/>
                    <a:pt x="304" y="245"/>
                    <a:pt x="304" y="245"/>
                  </a:cubicBezTo>
                  <a:cubicBezTo>
                    <a:pt x="297" y="236"/>
                    <a:pt x="297" y="236"/>
                    <a:pt x="297" y="236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0"/>
                    <a:pt x="296" y="220"/>
                    <a:pt x="296" y="220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1" y="218"/>
                    <a:pt x="287" y="217"/>
                    <a:pt x="286" y="219"/>
                  </a:cubicBezTo>
                  <a:cubicBezTo>
                    <a:pt x="285" y="221"/>
                    <a:pt x="285" y="227"/>
                    <a:pt x="288" y="228"/>
                  </a:cubicBezTo>
                  <a:cubicBezTo>
                    <a:pt x="290" y="228"/>
                    <a:pt x="296" y="226"/>
                    <a:pt x="293" y="230"/>
                  </a:cubicBezTo>
                  <a:cubicBezTo>
                    <a:pt x="290" y="233"/>
                    <a:pt x="282" y="240"/>
                    <a:pt x="279" y="241"/>
                  </a:cubicBezTo>
                  <a:cubicBezTo>
                    <a:pt x="276" y="243"/>
                    <a:pt x="273" y="245"/>
                    <a:pt x="269" y="248"/>
                  </a:cubicBezTo>
                  <a:cubicBezTo>
                    <a:pt x="266" y="250"/>
                    <a:pt x="259" y="253"/>
                    <a:pt x="260" y="251"/>
                  </a:cubicBezTo>
                  <a:cubicBezTo>
                    <a:pt x="262" y="249"/>
                    <a:pt x="263" y="248"/>
                    <a:pt x="264" y="245"/>
                  </a:cubicBezTo>
                  <a:cubicBezTo>
                    <a:pt x="265" y="243"/>
                    <a:pt x="267" y="241"/>
                    <a:pt x="269" y="238"/>
                  </a:cubicBezTo>
                  <a:cubicBezTo>
                    <a:pt x="271" y="235"/>
                    <a:pt x="273" y="232"/>
                    <a:pt x="276" y="229"/>
                  </a:cubicBezTo>
                  <a:cubicBezTo>
                    <a:pt x="278" y="226"/>
                    <a:pt x="279" y="223"/>
                    <a:pt x="280" y="221"/>
                  </a:cubicBezTo>
                  <a:cubicBezTo>
                    <a:pt x="281" y="219"/>
                    <a:pt x="283" y="215"/>
                    <a:pt x="284" y="210"/>
                  </a:cubicBezTo>
                  <a:cubicBezTo>
                    <a:pt x="286" y="205"/>
                    <a:pt x="285" y="204"/>
                    <a:pt x="289" y="198"/>
                  </a:cubicBezTo>
                  <a:cubicBezTo>
                    <a:pt x="292" y="193"/>
                    <a:pt x="294" y="195"/>
                    <a:pt x="295" y="191"/>
                  </a:cubicBezTo>
                  <a:cubicBezTo>
                    <a:pt x="297" y="187"/>
                    <a:pt x="296" y="185"/>
                    <a:pt x="300" y="182"/>
                  </a:cubicBezTo>
                  <a:cubicBezTo>
                    <a:pt x="303" y="179"/>
                    <a:pt x="304" y="175"/>
                    <a:pt x="304" y="167"/>
                  </a:cubicBezTo>
                  <a:cubicBezTo>
                    <a:pt x="303" y="159"/>
                    <a:pt x="301" y="162"/>
                    <a:pt x="301" y="158"/>
                  </a:cubicBezTo>
                  <a:cubicBezTo>
                    <a:pt x="300" y="154"/>
                    <a:pt x="299" y="152"/>
                    <a:pt x="298" y="150"/>
                  </a:cubicBezTo>
                  <a:cubicBezTo>
                    <a:pt x="297" y="148"/>
                    <a:pt x="292" y="143"/>
                    <a:pt x="290" y="142"/>
                  </a:cubicBezTo>
                  <a:cubicBezTo>
                    <a:pt x="287" y="142"/>
                    <a:pt x="283" y="140"/>
                    <a:pt x="278" y="135"/>
                  </a:cubicBezTo>
                  <a:cubicBezTo>
                    <a:pt x="273" y="130"/>
                    <a:pt x="271" y="129"/>
                    <a:pt x="268" y="132"/>
                  </a:cubicBezTo>
                  <a:cubicBezTo>
                    <a:pt x="265" y="135"/>
                    <a:pt x="258" y="134"/>
                    <a:pt x="252" y="136"/>
                  </a:cubicBezTo>
                  <a:cubicBezTo>
                    <a:pt x="247" y="137"/>
                    <a:pt x="250" y="140"/>
                    <a:pt x="246" y="145"/>
                  </a:cubicBezTo>
                  <a:cubicBezTo>
                    <a:pt x="242" y="149"/>
                    <a:pt x="236" y="147"/>
                    <a:pt x="238" y="145"/>
                  </a:cubicBezTo>
                  <a:cubicBezTo>
                    <a:pt x="240" y="142"/>
                    <a:pt x="243" y="131"/>
                    <a:pt x="241" y="131"/>
                  </a:cubicBezTo>
                  <a:cubicBezTo>
                    <a:pt x="240" y="130"/>
                    <a:pt x="232" y="129"/>
                    <a:pt x="229" y="130"/>
                  </a:cubicBezTo>
                  <a:cubicBezTo>
                    <a:pt x="227" y="131"/>
                    <a:pt x="219" y="131"/>
                    <a:pt x="224" y="126"/>
                  </a:cubicBezTo>
                  <a:cubicBezTo>
                    <a:pt x="230" y="121"/>
                    <a:pt x="230" y="120"/>
                    <a:pt x="224" y="117"/>
                  </a:cubicBezTo>
                  <a:cubicBezTo>
                    <a:pt x="219" y="113"/>
                    <a:pt x="213" y="113"/>
                    <a:pt x="207" y="118"/>
                  </a:cubicBezTo>
                  <a:cubicBezTo>
                    <a:pt x="201" y="122"/>
                    <a:pt x="201" y="129"/>
                    <a:pt x="196" y="138"/>
                  </a:cubicBezTo>
                  <a:cubicBezTo>
                    <a:pt x="192" y="147"/>
                    <a:pt x="194" y="147"/>
                    <a:pt x="196" y="151"/>
                  </a:cubicBezTo>
                  <a:cubicBezTo>
                    <a:pt x="199" y="155"/>
                    <a:pt x="193" y="156"/>
                    <a:pt x="190" y="157"/>
                  </a:cubicBezTo>
                  <a:cubicBezTo>
                    <a:pt x="187" y="157"/>
                    <a:pt x="183" y="158"/>
                    <a:pt x="183" y="162"/>
                  </a:cubicBezTo>
                  <a:cubicBezTo>
                    <a:pt x="184" y="166"/>
                    <a:pt x="183" y="167"/>
                    <a:pt x="180" y="168"/>
                  </a:cubicBezTo>
                  <a:cubicBezTo>
                    <a:pt x="177" y="169"/>
                    <a:pt x="174" y="174"/>
                    <a:pt x="170" y="177"/>
                  </a:cubicBezTo>
                  <a:cubicBezTo>
                    <a:pt x="167" y="180"/>
                    <a:pt x="161" y="176"/>
                    <a:pt x="159" y="172"/>
                  </a:cubicBezTo>
                  <a:cubicBezTo>
                    <a:pt x="156" y="168"/>
                    <a:pt x="141" y="173"/>
                    <a:pt x="136" y="176"/>
                  </a:cubicBezTo>
                  <a:cubicBezTo>
                    <a:pt x="132" y="180"/>
                    <a:pt x="139" y="184"/>
                    <a:pt x="135" y="185"/>
                  </a:cubicBezTo>
                  <a:cubicBezTo>
                    <a:pt x="131" y="186"/>
                    <a:pt x="123" y="191"/>
                    <a:pt x="118" y="191"/>
                  </a:cubicBezTo>
                  <a:cubicBezTo>
                    <a:pt x="113" y="190"/>
                    <a:pt x="107" y="197"/>
                    <a:pt x="103" y="202"/>
                  </a:cubicBezTo>
                  <a:cubicBezTo>
                    <a:pt x="99" y="207"/>
                    <a:pt x="97" y="203"/>
                    <a:pt x="92" y="203"/>
                  </a:cubicBezTo>
                  <a:cubicBezTo>
                    <a:pt x="86" y="203"/>
                    <a:pt x="91" y="209"/>
                    <a:pt x="91" y="213"/>
                  </a:cubicBezTo>
                  <a:cubicBezTo>
                    <a:pt x="92" y="217"/>
                    <a:pt x="85" y="218"/>
                    <a:pt x="83" y="216"/>
                  </a:cubicBezTo>
                  <a:cubicBezTo>
                    <a:pt x="81" y="214"/>
                    <a:pt x="77" y="219"/>
                    <a:pt x="80" y="222"/>
                  </a:cubicBezTo>
                  <a:cubicBezTo>
                    <a:pt x="84" y="225"/>
                    <a:pt x="85" y="228"/>
                    <a:pt x="81" y="228"/>
                  </a:cubicBezTo>
                  <a:cubicBezTo>
                    <a:pt x="77" y="228"/>
                    <a:pt x="83" y="235"/>
                    <a:pt x="85" y="236"/>
                  </a:cubicBezTo>
                  <a:cubicBezTo>
                    <a:pt x="87" y="236"/>
                    <a:pt x="96" y="244"/>
                    <a:pt x="84" y="245"/>
                  </a:cubicBezTo>
                  <a:cubicBezTo>
                    <a:pt x="71" y="247"/>
                    <a:pt x="68" y="249"/>
                    <a:pt x="63" y="250"/>
                  </a:cubicBezTo>
                  <a:cubicBezTo>
                    <a:pt x="58" y="250"/>
                    <a:pt x="47" y="249"/>
                    <a:pt x="37" y="249"/>
                  </a:cubicBezTo>
                  <a:cubicBezTo>
                    <a:pt x="27" y="248"/>
                    <a:pt x="25" y="257"/>
                    <a:pt x="29" y="265"/>
                  </a:cubicBezTo>
                  <a:cubicBezTo>
                    <a:pt x="34" y="272"/>
                    <a:pt x="27" y="275"/>
                    <a:pt x="29" y="282"/>
                  </a:cubicBezTo>
                  <a:cubicBezTo>
                    <a:pt x="31" y="288"/>
                    <a:pt x="39" y="292"/>
                    <a:pt x="43" y="297"/>
                  </a:cubicBezTo>
                  <a:cubicBezTo>
                    <a:pt x="47" y="301"/>
                    <a:pt x="56" y="311"/>
                    <a:pt x="52" y="316"/>
                  </a:cubicBezTo>
                  <a:cubicBezTo>
                    <a:pt x="49" y="321"/>
                    <a:pt x="47" y="325"/>
                    <a:pt x="48" y="330"/>
                  </a:cubicBezTo>
                  <a:cubicBezTo>
                    <a:pt x="48" y="335"/>
                    <a:pt x="51" y="347"/>
                    <a:pt x="48" y="348"/>
                  </a:cubicBezTo>
                  <a:cubicBezTo>
                    <a:pt x="46" y="350"/>
                    <a:pt x="44" y="361"/>
                    <a:pt x="42" y="357"/>
                  </a:cubicBezTo>
                  <a:cubicBezTo>
                    <a:pt x="40" y="353"/>
                    <a:pt x="43" y="348"/>
                    <a:pt x="44" y="339"/>
                  </a:cubicBezTo>
                  <a:cubicBezTo>
                    <a:pt x="46" y="330"/>
                    <a:pt x="42" y="335"/>
                    <a:pt x="40" y="332"/>
                  </a:cubicBezTo>
                  <a:cubicBezTo>
                    <a:pt x="39" y="330"/>
                    <a:pt x="40" y="327"/>
                    <a:pt x="45" y="320"/>
                  </a:cubicBezTo>
                  <a:cubicBezTo>
                    <a:pt x="49" y="313"/>
                    <a:pt x="49" y="312"/>
                    <a:pt x="47" y="309"/>
                  </a:cubicBezTo>
                  <a:cubicBezTo>
                    <a:pt x="44" y="305"/>
                    <a:pt x="35" y="309"/>
                    <a:pt x="32" y="306"/>
                  </a:cubicBezTo>
                  <a:cubicBezTo>
                    <a:pt x="28" y="303"/>
                    <a:pt x="24" y="296"/>
                    <a:pt x="21" y="289"/>
                  </a:cubicBezTo>
                  <a:cubicBezTo>
                    <a:pt x="19" y="285"/>
                    <a:pt x="12" y="284"/>
                    <a:pt x="6" y="285"/>
                  </a:cubicBezTo>
                  <a:cubicBezTo>
                    <a:pt x="5" y="293"/>
                    <a:pt x="5" y="293"/>
                    <a:pt x="5" y="293"/>
                  </a:cubicBezTo>
                  <a:cubicBezTo>
                    <a:pt x="15" y="298"/>
                    <a:pt x="15" y="298"/>
                    <a:pt x="15" y="298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19" y="312"/>
                    <a:pt x="19" y="312"/>
                    <a:pt x="19" y="312"/>
                  </a:cubicBezTo>
                  <a:cubicBezTo>
                    <a:pt x="15" y="311"/>
                    <a:pt x="15" y="311"/>
                    <a:pt x="15" y="311"/>
                  </a:cubicBezTo>
                  <a:cubicBezTo>
                    <a:pt x="9" y="319"/>
                    <a:pt x="9" y="319"/>
                    <a:pt x="9" y="319"/>
                  </a:cubicBezTo>
                  <a:cubicBezTo>
                    <a:pt x="13" y="324"/>
                    <a:pt x="13" y="324"/>
                    <a:pt x="13" y="324"/>
                  </a:cubicBezTo>
                  <a:cubicBezTo>
                    <a:pt x="21" y="329"/>
                    <a:pt x="21" y="329"/>
                    <a:pt x="21" y="329"/>
                  </a:cubicBezTo>
                  <a:cubicBezTo>
                    <a:pt x="21" y="348"/>
                    <a:pt x="21" y="348"/>
                    <a:pt x="21" y="348"/>
                  </a:cubicBezTo>
                  <a:cubicBezTo>
                    <a:pt x="14" y="349"/>
                    <a:pt x="14" y="349"/>
                    <a:pt x="14" y="34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8" y="380"/>
                    <a:pt x="8" y="380"/>
                    <a:pt x="8" y="380"/>
                  </a:cubicBezTo>
                  <a:cubicBezTo>
                    <a:pt x="14" y="380"/>
                    <a:pt x="14" y="380"/>
                    <a:pt x="14" y="380"/>
                  </a:cubicBezTo>
                  <a:cubicBezTo>
                    <a:pt x="15" y="382"/>
                    <a:pt x="15" y="382"/>
                    <a:pt x="15" y="382"/>
                  </a:cubicBezTo>
                  <a:cubicBezTo>
                    <a:pt x="18" y="387"/>
                    <a:pt x="18" y="387"/>
                    <a:pt x="18" y="387"/>
                  </a:cubicBezTo>
                  <a:cubicBezTo>
                    <a:pt x="21" y="383"/>
                    <a:pt x="21" y="383"/>
                    <a:pt x="21" y="383"/>
                  </a:cubicBezTo>
                  <a:cubicBezTo>
                    <a:pt x="26" y="384"/>
                    <a:pt x="26" y="384"/>
                    <a:pt x="26" y="384"/>
                  </a:cubicBezTo>
                  <a:cubicBezTo>
                    <a:pt x="31" y="381"/>
                    <a:pt x="31" y="381"/>
                    <a:pt x="31" y="381"/>
                  </a:cubicBezTo>
                  <a:cubicBezTo>
                    <a:pt x="31" y="381"/>
                    <a:pt x="31" y="386"/>
                    <a:pt x="31" y="387"/>
                  </a:cubicBezTo>
                  <a:cubicBezTo>
                    <a:pt x="31" y="388"/>
                    <a:pt x="33" y="388"/>
                    <a:pt x="33" y="388"/>
                  </a:cubicBezTo>
                  <a:cubicBezTo>
                    <a:pt x="34" y="393"/>
                    <a:pt x="34" y="393"/>
                    <a:pt x="34" y="393"/>
                  </a:cubicBezTo>
                  <a:cubicBezTo>
                    <a:pt x="37" y="403"/>
                    <a:pt x="37" y="403"/>
                    <a:pt x="37" y="403"/>
                  </a:cubicBezTo>
                  <a:cubicBezTo>
                    <a:pt x="33" y="407"/>
                    <a:pt x="33" y="407"/>
                    <a:pt x="33" y="407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29" y="426"/>
                    <a:pt x="29" y="426"/>
                    <a:pt x="29" y="426"/>
                  </a:cubicBezTo>
                  <a:cubicBezTo>
                    <a:pt x="24" y="426"/>
                    <a:pt x="24" y="426"/>
                    <a:pt x="24" y="426"/>
                  </a:cubicBezTo>
                  <a:cubicBezTo>
                    <a:pt x="24" y="434"/>
                    <a:pt x="24" y="434"/>
                    <a:pt x="24" y="434"/>
                  </a:cubicBezTo>
                  <a:cubicBezTo>
                    <a:pt x="30" y="439"/>
                    <a:pt x="30" y="439"/>
                    <a:pt x="30" y="439"/>
                  </a:cubicBezTo>
                  <a:cubicBezTo>
                    <a:pt x="24" y="446"/>
                    <a:pt x="24" y="446"/>
                    <a:pt x="24" y="446"/>
                  </a:cubicBezTo>
                  <a:cubicBezTo>
                    <a:pt x="27" y="449"/>
                    <a:pt x="27" y="449"/>
                    <a:pt x="27" y="449"/>
                  </a:cubicBezTo>
                  <a:cubicBezTo>
                    <a:pt x="28" y="455"/>
                    <a:pt x="28" y="455"/>
                    <a:pt x="28" y="455"/>
                  </a:cubicBezTo>
                  <a:cubicBezTo>
                    <a:pt x="34" y="458"/>
                    <a:pt x="34" y="458"/>
                    <a:pt x="34" y="458"/>
                  </a:cubicBezTo>
                  <a:cubicBezTo>
                    <a:pt x="38" y="463"/>
                    <a:pt x="38" y="463"/>
                    <a:pt x="38" y="463"/>
                  </a:cubicBezTo>
                  <a:cubicBezTo>
                    <a:pt x="33" y="470"/>
                    <a:pt x="33" y="470"/>
                    <a:pt x="33" y="470"/>
                  </a:cubicBezTo>
                  <a:cubicBezTo>
                    <a:pt x="36" y="474"/>
                    <a:pt x="36" y="474"/>
                    <a:pt x="36" y="474"/>
                  </a:cubicBezTo>
                  <a:cubicBezTo>
                    <a:pt x="37" y="482"/>
                    <a:pt x="37" y="482"/>
                    <a:pt x="37" y="482"/>
                  </a:cubicBezTo>
                  <a:cubicBezTo>
                    <a:pt x="32" y="484"/>
                    <a:pt x="32" y="484"/>
                    <a:pt x="32" y="484"/>
                  </a:cubicBezTo>
                  <a:cubicBezTo>
                    <a:pt x="35" y="492"/>
                    <a:pt x="35" y="492"/>
                    <a:pt x="35" y="492"/>
                  </a:cubicBezTo>
                  <a:cubicBezTo>
                    <a:pt x="41" y="491"/>
                    <a:pt x="41" y="491"/>
                    <a:pt x="41" y="491"/>
                  </a:cubicBezTo>
                  <a:cubicBezTo>
                    <a:pt x="47" y="497"/>
                    <a:pt x="47" y="497"/>
                    <a:pt x="47" y="497"/>
                  </a:cubicBezTo>
                  <a:cubicBezTo>
                    <a:pt x="50" y="508"/>
                    <a:pt x="50" y="508"/>
                    <a:pt x="50" y="508"/>
                  </a:cubicBezTo>
                  <a:cubicBezTo>
                    <a:pt x="44" y="514"/>
                    <a:pt x="44" y="514"/>
                    <a:pt x="44" y="514"/>
                  </a:cubicBezTo>
                  <a:cubicBezTo>
                    <a:pt x="47" y="520"/>
                    <a:pt x="47" y="520"/>
                    <a:pt x="47" y="520"/>
                  </a:cubicBezTo>
                  <a:cubicBezTo>
                    <a:pt x="53" y="520"/>
                    <a:pt x="53" y="520"/>
                    <a:pt x="53" y="520"/>
                  </a:cubicBezTo>
                  <a:cubicBezTo>
                    <a:pt x="59" y="525"/>
                    <a:pt x="59" y="525"/>
                    <a:pt x="59" y="525"/>
                  </a:cubicBezTo>
                  <a:cubicBezTo>
                    <a:pt x="63" y="521"/>
                    <a:pt x="63" y="521"/>
                    <a:pt x="63" y="521"/>
                  </a:cubicBezTo>
                  <a:cubicBezTo>
                    <a:pt x="63" y="536"/>
                    <a:pt x="63" y="536"/>
                    <a:pt x="63" y="536"/>
                  </a:cubicBezTo>
                  <a:cubicBezTo>
                    <a:pt x="66" y="542"/>
                    <a:pt x="66" y="542"/>
                    <a:pt x="66" y="542"/>
                  </a:cubicBezTo>
                  <a:cubicBezTo>
                    <a:pt x="57" y="550"/>
                    <a:pt x="57" y="550"/>
                    <a:pt x="57" y="550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57" y="566"/>
                    <a:pt x="57" y="566"/>
                    <a:pt x="57" y="566"/>
                  </a:cubicBezTo>
                  <a:cubicBezTo>
                    <a:pt x="58" y="575"/>
                    <a:pt x="58" y="575"/>
                    <a:pt x="58" y="575"/>
                  </a:cubicBezTo>
                  <a:cubicBezTo>
                    <a:pt x="52" y="579"/>
                    <a:pt x="52" y="579"/>
                    <a:pt x="52" y="579"/>
                  </a:cubicBezTo>
                  <a:cubicBezTo>
                    <a:pt x="51" y="587"/>
                    <a:pt x="51" y="587"/>
                    <a:pt x="51" y="587"/>
                  </a:cubicBezTo>
                  <a:cubicBezTo>
                    <a:pt x="41" y="597"/>
                    <a:pt x="41" y="597"/>
                    <a:pt x="41" y="597"/>
                  </a:cubicBezTo>
                  <a:cubicBezTo>
                    <a:pt x="41" y="608"/>
                    <a:pt x="41" y="608"/>
                    <a:pt x="41" y="608"/>
                  </a:cubicBezTo>
                  <a:cubicBezTo>
                    <a:pt x="58" y="619"/>
                    <a:pt x="58" y="619"/>
                    <a:pt x="58" y="619"/>
                  </a:cubicBezTo>
                  <a:cubicBezTo>
                    <a:pt x="51" y="629"/>
                    <a:pt x="51" y="629"/>
                    <a:pt x="51" y="629"/>
                  </a:cubicBezTo>
                  <a:cubicBezTo>
                    <a:pt x="44" y="631"/>
                    <a:pt x="44" y="631"/>
                    <a:pt x="44" y="631"/>
                  </a:cubicBezTo>
                  <a:cubicBezTo>
                    <a:pt x="34" y="639"/>
                    <a:pt x="34" y="639"/>
                    <a:pt x="34" y="639"/>
                  </a:cubicBezTo>
                  <a:cubicBezTo>
                    <a:pt x="41" y="654"/>
                    <a:pt x="41" y="654"/>
                    <a:pt x="41" y="654"/>
                  </a:cubicBezTo>
                  <a:cubicBezTo>
                    <a:pt x="35" y="660"/>
                    <a:pt x="35" y="660"/>
                    <a:pt x="35" y="660"/>
                  </a:cubicBezTo>
                  <a:cubicBezTo>
                    <a:pt x="38" y="667"/>
                    <a:pt x="38" y="667"/>
                    <a:pt x="38" y="667"/>
                  </a:cubicBezTo>
                  <a:cubicBezTo>
                    <a:pt x="45" y="669"/>
                    <a:pt x="45" y="669"/>
                    <a:pt x="45" y="669"/>
                  </a:cubicBezTo>
                  <a:cubicBezTo>
                    <a:pt x="50" y="667"/>
                    <a:pt x="50" y="667"/>
                    <a:pt x="50" y="667"/>
                  </a:cubicBezTo>
                  <a:cubicBezTo>
                    <a:pt x="71" y="666"/>
                    <a:pt x="71" y="666"/>
                    <a:pt x="71" y="666"/>
                  </a:cubicBezTo>
                  <a:cubicBezTo>
                    <a:pt x="83" y="681"/>
                    <a:pt x="83" y="681"/>
                    <a:pt x="83" y="681"/>
                  </a:cubicBezTo>
                  <a:cubicBezTo>
                    <a:pt x="84" y="689"/>
                    <a:pt x="84" y="689"/>
                    <a:pt x="84" y="689"/>
                  </a:cubicBezTo>
                  <a:cubicBezTo>
                    <a:pt x="94" y="689"/>
                    <a:pt x="94" y="689"/>
                    <a:pt x="94" y="689"/>
                  </a:cubicBezTo>
                  <a:cubicBezTo>
                    <a:pt x="98" y="693"/>
                    <a:pt x="98" y="693"/>
                    <a:pt x="98" y="693"/>
                  </a:cubicBezTo>
                  <a:cubicBezTo>
                    <a:pt x="85" y="710"/>
                    <a:pt x="85" y="710"/>
                    <a:pt x="85" y="710"/>
                  </a:cubicBezTo>
                  <a:cubicBezTo>
                    <a:pt x="88" y="721"/>
                    <a:pt x="88" y="721"/>
                    <a:pt x="88" y="721"/>
                  </a:cubicBezTo>
                  <a:cubicBezTo>
                    <a:pt x="90" y="726"/>
                    <a:pt x="90" y="726"/>
                    <a:pt x="90" y="726"/>
                  </a:cubicBezTo>
                  <a:cubicBezTo>
                    <a:pt x="99" y="726"/>
                    <a:pt x="99" y="726"/>
                    <a:pt x="99" y="726"/>
                  </a:cubicBezTo>
                  <a:cubicBezTo>
                    <a:pt x="105" y="730"/>
                    <a:pt x="105" y="730"/>
                    <a:pt x="105" y="730"/>
                  </a:cubicBezTo>
                  <a:cubicBezTo>
                    <a:pt x="107" y="737"/>
                    <a:pt x="107" y="737"/>
                    <a:pt x="107" y="737"/>
                  </a:cubicBezTo>
                  <a:cubicBezTo>
                    <a:pt x="100" y="739"/>
                    <a:pt x="100" y="739"/>
                    <a:pt x="100" y="739"/>
                  </a:cubicBezTo>
                  <a:cubicBezTo>
                    <a:pt x="95" y="747"/>
                    <a:pt x="95" y="747"/>
                    <a:pt x="95" y="747"/>
                  </a:cubicBezTo>
                  <a:cubicBezTo>
                    <a:pt x="93" y="758"/>
                    <a:pt x="93" y="758"/>
                    <a:pt x="93" y="758"/>
                  </a:cubicBezTo>
                  <a:close/>
                  <a:moveTo>
                    <a:pt x="188" y="63"/>
                  </a:moveTo>
                  <a:cubicBezTo>
                    <a:pt x="184" y="67"/>
                    <a:pt x="185" y="71"/>
                    <a:pt x="185" y="74"/>
                  </a:cubicBezTo>
                  <a:cubicBezTo>
                    <a:pt x="185" y="76"/>
                    <a:pt x="184" y="86"/>
                    <a:pt x="182" y="91"/>
                  </a:cubicBezTo>
                  <a:cubicBezTo>
                    <a:pt x="180" y="97"/>
                    <a:pt x="179" y="105"/>
                    <a:pt x="179" y="109"/>
                  </a:cubicBezTo>
                  <a:cubicBezTo>
                    <a:pt x="179" y="112"/>
                    <a:pt x="186" y="111"/>
                    <a:pt x="190" y="106"/>
                  </a:cubicBezTo>
                  <a:cubicBezTo>
                    <a:pt x="194" y="101"/>
                    <a:pt x="198" y="100"/>
                    <a:pt x="203" y="100"/>
                  </a:cubicBezTo>
                  <a:cubicBezTo>
                    <a:pt x="207" y="100"/>
                    <a:pt x="216" y="90"/>
                    <a:pt x="216" y="87"/>
                  </a:cubicBezTo>
                  <a:cubicBezTo>
                    <a:pt x="217" y="83"/>
                    <a:pt x="209" y="73"/>
                    <a:pt x="206" y="70"/>
                  </a:cubicBezTo>
                  <a:cubicBezTo>
                    <a:pt x="203" y="66"/>
                    <a:pt x="199" y="68"/>
                    <a:pt x="198" y="68"/>
                  </a:cubicBezTo>
                  <a:cubicBezTo>
                    <a:pt x="198" y="69"/>
                    <a:pt x="196" y="69"/>
                    <a:pt x="196" y="66"/>
                  </a:cubicBezTo>
                  <a:cubicBezTo>
                    <a:pt x="195" y="63"/>
                    <a:pt x="193" y="62"/>
                    <a:pt x="191" y="62"/>
                  </a:cubicBezTo>
                  <a:cubicBezTo>
                    <a:pt x="189" y="61"/>
                    <a:pt x="188" y="63"/>
                    <a:pt x="188" y="63"/>
                  </a:cubicBezTo>
                  <a:close/>
                  <a:moveTo>
                    <a:pt x="138" y="50"/>
                  </a:moveTo>
                  <a:cubicBezTo>
                    <a:pt x="136" y="51"/>
                    <a:pt x="135" y="58"/>
                    <a:pt x="132" y="57"/>
                  </a:cubicBezTo>
                  <a:cubicBezTo>
                    <a:pt x="130" y="56"/>
                    <a:pt x="122" y="53"/>
                    <a:pt x="120" y="51"/>
                  </a:cubicBezTo>
                  <a:cubicBezTo>
                    <a:pt x="118" y="49"/>
                    <a:pt x="120" y="44"/>
                    <a:pt x="124" y="45"/>
                  </a:cubicBezTo>
                  <a:cubicBezTo>
                    <a:pt x="128" y="45"/>
                    <a:pt x="133" y="45"/>
                    <a:pt x="128" y="39"/>
                  </a:cubicBezTo>
                  <a:cubicBezTo>
                    <a:pt x="124" y="34"/>
                    <a:pt x="123" y="35"/>
                    <a:pt x="128" y="29"/>
                  </a:cubicBezTo>
                  <a:cubicBezTo>
                    <a:pt x="132" y="24"/>
                    <a:pt x="131" y="20"/>
                    <a:pt x="130" y="16"/>
                  </a:cubicBezTo>
                  <a:cubicBezTo>
                    <a:pt x="130" y="12"/>
                    <a:pt x="141" y="12"/>
                    <a:pt x="141" y="9"/>
                  </a:cubicBezTo>
                  <a:cubicBezTo>
                    <a:pt x="142" y="5"/>
                    <a:pt x="143" y="0"/>
                    <a:pt x="148" y="7"/>
                  </a:cubicBezTo>
                  <a:cubicBezTo>
                    <a:pt x="152" y="13"/>
                    <a:pt x="154" y="16"/>
                    <a:pt x="157" y="17"/>
                  </a:cubicBezTo>
                  <a:cubicBezTo>
                    <a:pt x="160" y="18"/>
                    <a:pt x="156" y="21"/>
                    <a:pt x="155" y="24"/>
                  </a:cubicBezTo>
                  <a:cubicBezTo>
                    <a:pt x="154" y="27"/>
                    <a:pt x="157" y="33"/>
                    <a:pt x="156" y="34"/>
                  </a:cubicBezTo>
                  <a:cubicBezTo>
                    <a:pt x="156" y="36"/>
                    <a:pt x="146" y="39"/>
                    <a:pt x="145" y="40"/>
                  </a:cubicBezTo>
                  <a:cubicBezTo>
                    <a:pt x="145" y="41"/>
                    <a:pt x="153" y="41"/>
                    <a:pt x="156" y="39"/>
                  </a:cubicBezTo>
                  <a:cubicBezTo>
                    <a:pt x="160" y="37"/>
                    <a:pt x="160" y="38"/>
                    <a:pt x="160" y="42"/>
                  </a:cubicBezTo>
                  <a:cubicBezTo>
                    <a:pt x="160" y="45"/>
                    <a:pt x="166" y="48"/>
                    <a:pt x="167" y="45"/>
                  </a:cubicBezTo>
                  <a:cubicBezTo>
                    <a:pt x="167" y="42"/>
                    <a:pt x="173" y="44"/>
                    <a:pt x="175" y="50"/>
                  </a:cubicBezTo>
                  <a:cubicBezTo>
                    <a:pt x="177" y="57"/>
                    <a:pt x="175" y="63"/>
                    <a:pt x="175" y="66"/>
                  </a:cubicBezTo>
                  <a:cubicBezTo>
                    <a:pt x="175" y="69"/>
                    <a:pt x="178" y="72"/>
                    <a:pt x="178" y="76"/>
                  </a:cubicBezTo>
                  <a:cubicBezTo>
                    <a:pt x="178" y="80"/>
                    <a:pt x="170" y="84"/>
                    <a:pt x="166" y="85"/>
                  </a:cubicBezTo>
                  <a:cubicBezTo>
                    <a:pt x="163" y="85"/>
                    <a:pt x="153" y="75"/>
                    <a:pt x="148" y="76"/>
                  </a:cubicBezTo>
                  <a:cubicBezTo>
                    <a:pt x="143" y="77"/>
                    <a:pt x="142" y="71"/>
                    <a:pt x="140" y="68"/>
                  </a:cubicBezTo>
                  <a:cubicBezTo>
                    <a:pt x="138" y="64"/>
                    <a:pt x="136" y="66"/>
                    <a:pt x="136" y="61"/>
                  </a:cubicBezTo>
                  <a:cubicBezTo>
                    <a:pt x="137" y="57"/>
                    <a:pt x="141" y="54"/>
                    <a:pt x="141" y="52"/>
                  </a:cubicBezTo>
                  <a:cubicBezTo>
                    <a:pt x="140" y="50"/>
                    <a:pt x="138" y="50"/>
                    <a:pt x="138" y="5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1DBAA08C-1DF6-464D-9F84-F344DEC28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" y="3584"/>
              <a:ext cx="428" cy="630"/>
            </a:xfrm>
            <a:custGeom>
              <a:avLst/>
              <a:gdLst>
                <a:gd name="T0" fmla="*/ 97 w 205"/>
                <a:gd name="T1" fmla="*/ 4 h 302"/>
                <a:gd name="T2" fmla="*/ 87 w 205"/>
                <a:gd name="T3" fmla="*/ 0 h 302"/>
                <a:gd name="T4" fmla="*/ 81 w 205"/>
                <a:gd name="T5" fmla="*/ 13 h 302"/>
                <a:gd name="T6" fmla="*/ 82 w 205"/>
                <a:gd name="T7" fmla="*/ 19 h 302"/>
                <a:gd name="T8" fmla="*/ 89 w 205"/>
                <a:gd name="T9" fmla="*/ 36 h 302"/>
                <a:gd name="T10" fmla="*/ 98 w 205"/>
                <a:gd name="T11" fmla="*/ 39 h 302"/>
                <a:gd name="T12" fmla="*/ 87 w 205"/>
                <a:gd name="T13" fmla="*/ 55 h 302"/>
                <a:gd name="T14" fmla="*/ 73 w 205"/>
                <a:gd name="T15" fmla="*/ 55 h 302"/>
                <a:gd name="T16" fmla="*/ 67 w 205"/>
                <a:gd name="T17" fmla="*/ 63 h 302"/>
                <a:gd name="T18" fmla="*/ 77 w 205"/>
                <a:gd name="T19" fmla="*/ 77 h 302"/>
                <a:gd name="T20" fmla="*/ 86 w 205"/>
                <a:gd name="T21" fmla="*/ 94 h 302"/>
                <a:gd name="T22" fmla="*/ 97 w 205"/>
                <a:gd name="T23" fmla="*/ 93 h 302"/>
                <a:gd name="T24" fmla="*/ 109 w 205"/>
                <a:gd name="T25" fmla="*/ 114 h 302"/>
                <a:gd name="T26" fmla="*/ 98 w 205"/>
                <a:gd name="T27" fmla="*/ 121 h 302"/>
                <a:gd name="T28" fmla="*/ 76 w 205"/>
                <a:gd name="T29" fmla="*/ 150 h 302"/>
                <a:gd name="T30" fmla="*/ 80 w 205"/>
                <a:gd name="T31" fmla="*/ 167 h 302"/>
                <a:gd name="T32" fmla="*/ 84 w 205"/>
                <a:gd name="T33" fmla="*/ 183 h 302"/>
                <a:gd name="T34" fmla="*/ 54 w 205"/>
                <a:gd name="T35" fmla="*/ 204 h 302"/>
                <a:gd name="T36" fmla="*/ 43 w 205"/>
                <a:gd name="T37" fmla="*/ 222 h 302"/>
                <a:gd name="T38" fmla="*/ 28 w 205"/>
                <a:gd name="T39" fmla="*/ 233 h 302"/>
                <a:gd name="T40" fmla="*/ 3 w 205"/>
                <a:gd name="T41" fmla="*/ 244 h 302"/>
                <a:gd name="T42" fmla="*/ 2 w 205"/>
                <a:gd name="T43" fmla="*/ 258 h 302"/>
                <a:gd name="T44" fmla="*/ 10 w 205"/>
                <a:gd name="T45" fmla="*/ 273 h 302"/>
                <a:gd name="T46" fmla="*/ 0 w 205"/>
                <a:gd name="T47" fmla="*/ 288 h 302"/>
                <a:gd name="T48" fmla="*/ 10 w 205"/>
                <a:gd name="T49" fmla="*/ 299 h 302"/>
                <a:gd name="T50" fmla="*/ 34 w 205"/>
                <a:gd name="T51" fmla="*/ 299 h 302"/>
                <a:gd name="T52" fmla="*/ 55 w 205"/>
                <a:gd name="T53" fmla="*/ 295 h 302"/>
                <a:gd name="T54" fmla="*/ 89 w 205"/>
                <a:gd name="T55" fmla="*/ 274 h 302"/>
                <a:gd name="T56" fmla="*/ 104 w 205"/>
                <a:gd name="T57" fmla="*/ 253 h 302"/>
                <a:gd name="T58" fmla="*/ 131 w 205"/>
                <a:gd name="T59" fmla="*/ 244 h 302"/>
                <a:gd name="T60" fmla="*/ 155 w 205"/>
                <a:gd name="T61" fmla="*/ 237 h 302"/>
                <a:gd name="T62" fmla="*/ 178 w 205"/>
                <a:gd name="T63" fmla="*/ 239 h 302"/>
                <a:gd name="T64" fmla="*/ 198 w 205"/>
                <a:gd name="T65" fmla="*/ 218 h 302"/>
                <a:gd name="T66" fmla="*/ 196 w 205"/>
                <a:gd name="T67" fmla="*/ 199 h 302"/>
                <a:gd name="T68" fmla="*/ 197 w 205"/>
                <a:gd name="T69" fmla="*/ 176 h 302"/>
                <a:gd name="T70" fmla="*/ 199 w 205"/>
                <a:gd name="T71" fmla="*/ 145 h 302"/>
                <a:gd name="T72" fmla="*/ 187 w 205"/>
                <a:gd name="T73" fmla="*/ 141 h 302"/>
                <a:gd name="T74" fmla="*/ 186 w 205"/>
                <a:gd name="T75" fmla="*/ 120 h 302"/>
                <a:gd name="T76" fmla="*/ 205 w 205"/>
                <a:gd name="T77" fmla="*/ 104 h 302"/>
                <a:gd name="T78" fmla="*/ 193 w 205"/>
                <a:gd name="T79" fmla="*/ 93 h 302"/>
                <a:gd name="T80" fmla="*/ 193 w 205"/>
                <a:gd name="T81" fmla="*/ 81 h 302"/>
                <a:gd name="T82" fmla="*/ 183 w 205"/>
                <a:gd name="T83" fmla="*/ 73 h 302"/>
                <a:gd name="T84" fmla="*/ 178 w 205"/>
                <a:gd name="T85" fmla="*/ 54 h 302"/>
                <a:gd name="T86" fmla="*/ 170 w 205"/>
                <a:gd name="T87" fmla="*/ 55 h 302"/>
                <a:gd name="T88" fmla="*/ 164 w 205"/>
                <a:gd name="T89" fmla="*/ 48 h 302"/>
                <a:gd name="T90" fmla="*/ 152 w 205"/>
                <a:gd name="T91" fmla="*/ 51 h 302"/>
                <a:gd name="T92" fmla="*/ 143 w 205"/>
                <a:gd name="T93" fmla="*/ 49 h 302"/>
                <a:gd name="T94" fmla="*/ 145 w 205"/>
                <a:gd name="T95" fmla="*/ 39 h 302"/>
                <a:gd name="T96" fmla="*/ 134 w 205"/>
                <a:gd name="T97" fmla="*/ 38 h 302"/>
                <a:gd name="T98" fmla="*/ 129 w 205"/>
                <a:gd name="T99" fmla="*/ 31 h 302"/>
                <a:gd name="T100" fmla="*/ 125 w 205"/>
                <a:gd name="T101" fmla="*/ 24 h 302"/>
                <a:gd name="T102" fmla="*/ 114 w 205"/>
                <a:gd name="T103" fmla="*/ 14 h 302"/>
                <a:gd name="T104" fmla="*/ 106 w 205"/>
                <a:gd name="T105" fmla="*/ 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302">
                  <a:moveTo>
                    <a:pt x="103" y="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98" y="39"/>
                    <a:pt x="98" y="39"/>
                    <a:pt x="98" y="39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103"/>
                    <a:pt x="108" y="103"/>
                    <a:pt x="108" y="103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7" y="119"/>
                    <a:pt x="107" y="119"/>
                    <a:pt x="107" y="119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85" y="173"/>
                    <a:pt x="85" y="173"/>
                    <a:pt x="85" y="173"/>
                  </a:cubicBezTo>
                  <a:cubicBezTo>
                    <a:pt x="84" y="183"/>
                    <a:pt x="84" y="183"/>
                    <a:pt x="84" y="183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43" y="222"/>
                    <a:pt x="43" y="222"/>
                    <a:pt x="43" y="222"/>
                  </a:cubicBezTo>
                  <a:cubicBezTo>
                    <a:pt x="40" y="234"/>
                    <a:pt x="40" y="234"/>
                    <a:pt x="40" y="234"/>
                  </a:cubicBezTo>
                  <a:cubicBezTo>
                    <a:pt x="28" y="233"/>
                    <a:pt x="28" y="233"/>
                    <a:pt x="28" y="233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3" y="244"/>
                    <a:pt x="3" y="244"/>
                    <a:pt x="3" y="244"/>
                  </a:cubicBezTo>
                  <a:cubicBezTo>
                    <a:pt x="3" y="252"/>
                    <a:pt x="3" y="252"/>
                    <a:pt x="3" y="252"/>
                  </a:cubicBezTo>
                  <a:cubicBezTo>
                    <a:pt x="2" y="258"/>
                    <a:pt x="2" y="258"/>
                    <a:pt x="2" y="258"/>
                  </a:cubicBezTo>
                  <a:cubicBezTo>
                    <a:pt x="3" y="273"/>
                    <a:pt x="3" y="273"/>
                    <a:pt x="3" y="273"/>
                  </a:cubicBezTo>
                  <a:cubicBezTo>
                    <a:pt x="10" y="273"/>
                    <a:pt x="10" y="273"/>
                    <a:pt x="10" y="273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" y="288"/>
                    <a:pt x="1" y="289"/>
                    <a:pt x="1" y="290"/>
                  </a:cubicBezTo>
                  <a:cubicBezTo>
                    <a:pt x="1" y="295"/>
                    <a:pt x="7" y="296"/>
                    <a:pt x="10" y="299"/>
                  </a:cubicBezTo>
                  <a:cubicBezTo>
                    <a:pt x="13" y="302"/>
                    <a:pt x="20" y="302"/>
                    <a:pt x="24" y="300"/>
                  </a:cubicBezTo>
                  <a:cubicBezTo>
                    <a:pt x="27" y="298"/>
                    <a:pt x="30" y="296"/>
                    <a:pt x="34" y="299"/>
                  </a:cubicBezTo>
                  <a:cubicBezTo>
                    <a:pt x="37" y="301"/>
                    <a:pt x="41" y="299"/>
                    <a:pt x="45" y="298"/>
                  </a:cubicBezTo>
                  <a:cubicBezTo>
                    <a:pt x="49" y="298"/>
                    <a:pt x="52" y="294"/>
                    <a:pt x="55" y="295"/>
                  </a:cubicBezTo>
                  <a:cubicBezTo>
                    <a:pt x="58" y="297"/>
                    <a:pt x="62" y="292"/>
                    <a:pt x="64" y="289"/>
                  </a:cubicBezTo>
                  <a:cubicBezTo>
                    <a:pt x="66" y="286"/>
                    <a:pt x="82" y="274"/>
                    <a:pt x="89" y="274"/>
                  </a:cubicBezTo>
                  <a:cubicBezTo>
                    <a:pt x="95" y="274"/>
                    <a:pt x="96" y="271"/>
                    <a:pt x="97" y="265"/>
                  </a:cubicBezTo>
                  <a:cubicBezTo>
                    <a:pt x="98" y="259"/>
                    <a:pt x="101" y="258"/>
                    <a:pt x="104" y="253"/>
                  </a:cubicBezTo>
                  <a:cubicBezTo>
                    <a:pt x="107" y="248"/>
                    <a:pt x="112" y="242"/>
                    <a:pt x="116" y="242"/>
                  </a:cubicBezTo>
                  <a:cubicBezTo>
                    <a:pt x="120" y="242"/>
                    <a:pt x="127" y="240"/>
                    <a:pt x="131" y="244"/>
                  </a:cubicBezTo>
                  <a:cubicBezTo>
                    <a:pt x="134" y="247"/>
                    <a:pt x="142" y="242"/>
                    <a:pt x="145" y="239"/>
                  </a:cubicBezTo>
                  <a:cubicBezTo>
                    <a:pt x="149" y="236"/>
                    <a:pt x="154" y="235"/>
                    <a:pt x="155" y="237"/>
                  </a:cubicBezTo>
                  <a:cubicBezTo>
                    <a:pt x="157" y="239"/>
                    <a:pt x="160" y="239"/>
                    <a:pt x="164" y="239"/>
                  </a:cubicBezTo>
                  <a:cubicBezTo>
                    <a:pt x="168" y="239"/>
                    <a:pt x="173" y="240"/>
                    <a:pt x="178" y="239"/>
                  </a:cubicBezTo>
                  <a:cubicBezTo>
                    <a:pt x="182" y="239"/>
                    <a:pt x="187" y="235"/>
                    <a:pt x="188" y="231"/>
                  </a:cubicBezTo>
                  <a:cubicBezTo>
                    <a:pt x="189" y="227"/>
                    <a:pt x="193" y="220"/>
                    <a:pt x="198" y="218"/>
                  </a:cubicBezTo>
                  <a:cubicBezTo>
                    <a:pt x="202" y="216"/>
                    <a:pt x="204" y="212"/>
                    <a:pt x="201" y="209"/>
                  </a:cubicBezTo>
                  <a:cubicBezTo>
                    <a:pt x="198" y="205"/>
                    <a:pt x="195" y="202"/>
                    <a:pt x="196" y="199"/>
                  </a:cubicBezTo>
                  <a:cubicBezTo>
                    <a:pt x="197" y="196"/>
                    <a:pt x="197" y="193"/>
                    <a:pt x="197" y="190"/>
                  </a:cubicBezTo>
                  <a:cubicBezTo>
                    <a:pt x="196" y="186"/>
                    <a:pt x="197" y="181"/>
                    <a:pt x="197" y="176"/>
                  </a:cubicBezTo>
                  <a:cubicBezTo>
                    <a:pt x="197" y="170"/>
                    <a:pt x="196" y="166"/>
                    <a:pt x="198" y="163"/>
                  </a:cubicBezTo>
                  <a:cubicBezTo>
                    <a:pt x="200" y="159"/>
                    <a:pt x="202" y="149"/>
                    <a:pt x="199" y="145"/>
                  </a:cubicBezTo>
                  <a:cubicBezTo>
                    <a:pt x="196" y="142"/>
                    <a:pt x="199" y="139"/>
                    <a:pt x="195" y="137"/>
                  </a:cubicBezTo>
                  <a:cubicBezTo>
                    <a:pt x="192" y="135"/>
                    <a:pt x="189" y="139"/>
                    <a:pt x="187" y="141"/>
                  </a:cubicBezTo>
                  <a:cubicBezTo>
                    <a:pt x="184" y="143"/>
                    <a:pt x="180" y="143"/>
                    <a:pt x="182" y="137"/>
                  </a:cubicBezTo>
                  <a:cubicBezTo>
                    <a:pt x="183" y="130"/>
                    <a:pt x="186" y="123"/>
                    <a:pt x="186" y="120"/>
                  </a:cubicBezTo>
                  <a:cubicBezTo>
                    <a:pt x="186" y="117"/>
                    <a:pt x="198" y="111"/>
                    <a:pt x="202" y="107"/>
                  </a:cubicBezTo>
                  <a:cubicBezTo>
                    <a:pt x="203" y="105"/>
                    <a:pt x="204" y="104"/>
                    <a:pt x="205" y="104"/>
                  </a:cubicBezTo>
                  <a:cubicBezTo>
                    <a:pt x="200" y="95"/>
                    <a:pt x="200" y="95"/>
                    <a:pt x="200" y="95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93" y="81"/>
                    <a:pt x="193" y="81"/>
                    <a:pt x="193" y="81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3" y="73"/>
                    <a:pt x="183" y="73"/>
                    <a:pt x="183" y="73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59" y="45"/>
                    <a:pt x="159" y="45"/>
                    <a:pt x="159" y="45"/>
                  </a:cubicBezTo>
                  <a:cubicBezTo>
                    <a:pt x="152" y="51"/>
                    <a:pt x="152" y="51"/>
                    <a:pt x="152" y="51"/>
                  </a:cubicBezTo>
                  <a:cubicBezTo>
                    <a:pt x="151" y="54"/>
                    <a:pt x="151" y="54"/>
                    <a:pt x="151" y="54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8" y="43"/>
                    <a:pt x="148" y="43"/>
                    <a:pt x="148" y="43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0" y="34"/>
                    <a:pt x="130" y="34"/>
                    <a:pt x="130" y="34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6" y="5"/>
                    <a:pt x="106" y="5"/>
                    <a:pt x="106" y="5"/>
                  </a:cubicBezTo>
                  <a:lnTo>
                    <a:pt x="103" y="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669656A5-0CCA-DA41-BF2C-4D2F17BF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3995"/>
              <a:ext cx="340" cy="233"/>
            </a:xfrm>
            <a:custGeom>
              <a:avLst/>
              <a:gdLst>
                <a:gd name="T0" fmla="*/ 132 w 163"/>
                <a:gd name="T1" fmla="*/ 0 h 112"/>
                <a:gd name="T2" fmla="*/ 135 w 163"/>
                <a:gd name="T3" fmla="*/ 8 h 112"/>
                <a:gd name="T4" fmla="*/ 143 w 163"/>
                <a:gd name="T5" fmla="*/ 10 h 112"/>
                <a:gd name="T6" fmla="*/ 146 w 163"/>
                <a:gd name="T7" fmla="*/ 18 h 112"/>
                <a:gd name="T8" fmla="*/ 150 w 163"/>
                <a:gd name="T9" fmla="*/ 27 h 112"/>
                <a:gd name="T10" fmla="*/ 163 w 163"/>
                <a:gd name="T11" fmla="*/ 31 h 112"/>
                <a:gd name="T12" fmla="*/ 161 w 163"/>
                <a:gd name="T13" fmla="*/ 36 h 112"/>
                <a:gd name="T14" fmla="*/ 154 w 163"/>
                <a:gd name="T15" fmla="*/ 37 h 112"/>
                <a:gd name="T16" fmla="*/ 159 w 163"/>
                <a:gd name="T17" fmla="*/ 47 h 112"/>
                <a:gd name="T18" fmla="*/ 161 w 163"/>
                <a:gd name="T19" fmla="*/ 55 h 112"/>
                <a:gd name="T20" fmla="*/ 154 w 163"/>
                <a:gd name="T21" fmla="*/ 60 h 112"/>
                <a:gd name="T22" fmla="*/ 158 w 163"/>
                <a:gd name="T23" fmla="*/ 66 h 112"/>
                <a:gd name="T24" fmla="*/ 152 w 163"/>
                <a:gd name="T25" fmla="*/ 73 h 112"/>
                <a:gd name="T26" fmla="*/ 147 w 163"/>
                <a:gd name="T27" fmla="*/ 75 h 112"/>
                <a:gd name="T28" fmla="*/ 142 w 163"/>
                <a:gd name="T29" fmla="*/ 71 h 112"/>
                <a:gd name="T30" fmla="*/ 138 w 163"/>
                <a:gd name="T31" fmla="*/ 74 h 112"/>
                <a:gd name="T32" fmla="*/ 137 w 163"/>
                <a:gd name="T33" fmla="*/ 81 h 112"/>
                <a:gd name="T34" fmla="*/ 128 w 163"/>
                <a:gd name="T35" fmla="*/ 89 h 112"/>
                <a:gd name="T36" fmla="*/ 121 w 163"/>
                <a:gd name="T37" fmla="*/ 89 h 112"/>
                <a:gd name="T38" fmla="*/ 104 w 163"/>
                <a:gd name="T39" fmla="*/ 96 h 112"/>
                <a:gd name="T40" fmla="*/ 111 w 163"/>
                <a:gd name="T41" fmla="*/ 104 h 112"/>
                <a:gd name="T42" fmla="*/ 113 w 163"/>
                <a:gd name="T43" fmla="*/ 111 h 112"/>
                <a:gd name="T44" fmla="*/ 105 w 163"/>
                <a:gd name="T45" fmla="*/ 112 h 112"/>
                <a:gd name="T46" fmla="*/ 100 w 163"/>
                <a:gd name="T47" fmla="*/ 104 h 112"/>
                <a:gd name="T48" fmla="*/ 84 w 163"/>
                <a:gd name="T49" fmla="*/ 99 h 112"/>
                <a:gd name="T50" fmla="*/ 71 w 163"/>
                <a:gd name="T51" fmla="*/ 104 h 112"/>
                <a:gd name="T52" fmla="*/ 59 w 163"/>
                <a:gd name="T53" fmla="*/ 101 h 112"/>
                <a:gd name="T54" fmla="*/ 50 w 163"/>
                <a:gd name="T55" fmla="*/ 96 h 112"/>
                <a:gd name="T56" fmla="*/ 49 w 163"/>
                <a:gd name="T57" fmla="*/ 87 h 112"/>
                <a:gd name="T58" fmla="*/ 41 w 163"/>
                <a:gd name="T59" fmla="*/ 85 h 112"/>
                <a:gd name="T60" fmla="*/ 38 w 163"/>
                <a:gd name="T61" fmla="*/ 93 h 112"/>
                <a:gd name="T62" fmla="*/ 29 w 163"/>
                <a:gd name="T63" fmla="*/ 96 h 112"/>
                <a:gd name="T64" fmla="*/ 9 w 163"/>
                <a:gd name="T65" fmla="*/ 40 h 112"/>
                <a:gd name="T66" fmla="*/ 0 w 163"/>
                <a:gd name="T67" fmla="*/ 17 h 112"/>
                <a:gd name="T68" fmla="*/ 7 w 163"/>
                <a:gd name="T69" fmla="*/ 10 h 112"/>
                <a:gd name="T70" fmla="*/ 12 w 163"/>
                <a:gd name="T71" fmla="*/ 15 h 112"/>
                <a:gd name="T72" fmla="*/ 17 w 163"/>
                <a:gd name="T73" fmla="*/ 13 h 112"/>
                <a:gd name="T74" fmla="*/ 23 w 163"/>
                <a:gd name="T75" fmla="*/ 11 h 112"/>
                <a:gd name="T76" fmla="*/ 34 w 163"/>
                <a:gd name="T77" fmla="*/ 11 h 112"/>
                <a:gd name="T78" fmla="*/ 42 w 163"/>
                <a:gd name="T79" fmla="*/ 4 h 112"/>
                <a:gd name="T80" fmla="*/ 53 w 163"/>
                <a:gd name="T81" fmla="*/ 0 h 112"/>
                <a:gd name="T82" fmla="*/ 62 w 163"/>
                <a:gd name="T83" fmla="*/ 0 h 112"/>
                <a:gd name="T84" fmla="*/ 70 w 163"/>
                <a:gd name="T85" fmla="*/ 9 h 112"/>
                <a:gd name="T86" fmla="*/ 70 w 163"/>
                <a:gd name="T87" fmla="*/ 16 h 112"/>
                <a:gd name="T88" fmla="*/ 84 w 163"/>
                <a:gd name="T89" fmla="*/ 26 h 112"/>
                <a:gd name="T90" fmla="*/ 88 w 163"/>
                <a:gd name="T91" fmla="*/ 18 h 112"/>
                <a:gd name="T92" fmla="*/ 95 w 163"/>
                <a:gd name="T93" fmla="*/ 8 h 112"/>
                <a:gd name="T94" fmla="*/ 100 w 163"/>
                <a:gd name="T95" fmla="*/ 13 h 112"/>
                <a:gd name="T96" fmla="*/ 104 w 163"/>
                <a:gd name="T97" fmla="*/ 8 h 112"/>
                <a:gd name="T98" fmla="*/ 109 w 163"/>
                <a:gd name="T99" fmla="*/ 11 h 112"/>
                <a:gd name="T100" fmla="*/ 114 w 163"/>
                <a:gd name="T101" fmla="*/ 7 h 112"/>
                <a:gd name="T102" fmla="*/ 123 w 163"/>
                <a:gd name="T103" fmla="*/ 7 h 112"/>
                <a:gd name="T104" fmla="*/ 132 w 163"/>
                <a:gd name="T10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3" h="112">
                  <a:moveTo>
                    <a:pt x="132" y="0"/>
                  </a:moveTo>
                  <a:cubicBezTo>
                    <a:pt x="135" y="8"/>
                    <a:pt x="135" y="8"/>
                    <a:pt x="135" y="8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63" y="31"/>
                    <a:pt x="163" y="31"/>
                    <a:pt x="163" y="31"/>
                  </a:cubicBezTo>
                  <a:cubicBezTo>
                    <a:pt x="161" y="36"/>
                    <a:pt x="161" y="36"/>
                    <a:pt x="161" y="36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47" y="75"/>
                    <a:pt x="147" y="75"/>
                    <a:pt x="147" y="75"/>
                  </a:cubicBezTo>
                  <a:cubicBezTo>
                    <a:pt x="142" y="71"/>
                    <a:pt x="142" y="71"/>
                    <a:pt x="142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04" y="96"/>
                    <a:pt x="104" y="96"/>
                    <a:pt x="104" y="96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3" y="111"/>
                    <a:pt x="113" y="111"/>
                    <a:pt x="113" y="111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4" y="110"/>
                    <a:pt x="103" y="107"/>
                    <a:pt x="100" y="104"/>
                  </a:cubicBezTo>
                  <a:cubicBezTo>
                    <a:pt x="93" y="98"/>
                    <a:pt x="86" y="96"/>
                    <a:pt x="84" y="99"/>
                  </a:cubicBezTo>
                  <a:cubicBezTo>
                    <a:pt x="82" y="101"/>
                    <a:pt x="75" y="105"/>
                    <a:pt x="71" y="104"/>
                  </a:cubicBezTo>
                  <a:cubicBezTo>
                    <a:pt x="67" y="102"/>
                    <a:pt x="63" y="105"/>
                    <a:pt x="59" y="101"/>
                  </a:cubicBezTo>
                  <a:cubicBezTo>
                    <a:pt x="55" y="98"/>
                    <a:pt x="52" y="99"/>
                    <a:pt x="50" y="96"/>
                  </a:cubicBezTo>
                  <a:cubicBezTo>
                    <a:pt x="49" y="93"/>
                    <a:pt x="49" y="90"/>
                    <a:pt x="49" y="87"/>
                  </a:cubicBezTo>
                  <a:cubicBezTo>
                    <a:pt x="50" y="84"/>
                    <a:pt x="45" y="84"/>
                    <a:pt x="41" y="85"/>
                  </a:cubicBezTo>
                  <a:cubicBezTo>
                    <a:pt x="37" y="85"/>
                    <a:pt x="38" y="93"/>
                    <a:pt x="38" y="93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11" y="50"/>
                    <a:pt x="9" y="40"/>
                  </a:cubicBezTo>
                  <a:cubicBezTo>
                    <a:pt x="7" y="33"/>
                    <a:pt x="3" y="23"/>
                    <a:pt x="0" y="1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11"/>
                    <a:pt x="109" y="11"/>
                    <a:pt x="109" y="11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32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7" name="Freeform 66">
              <a:extLst>
                <a:ext uri="{FF2B5EF4-FFF2-40B4-BE49-F238E27FC236}">
                  <a16:creationId xmlns:a16="http://schemas.microsoft.com/office/drawing/2014/main" id="{670FE4FD-5357-4F42-A4AF-844013725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3789"/>
              <a:ext cx="343" cy="260"/>
            </a:xfrm>
            <a:custGeom>
              <a:avLst/>
              <a:gdLst>
                <a:gd name="T0" fmla="*/ 27 w 165"/>
                <a:gd name="T1" fmla="*/ 0 h 125"/>
                <a:gd name="T2" fmla="*/ 33 w 165"/>
                <a:gd name="T3" fmla="*/ 1 h 125"/>
                <a:gd name="T4" fmla="*/ 39 w 165"/>
                <a:gd name="T5" fmla="*/ 7 h 125"/>
                <a:gd name="T6" fmla="*/ 51 w 165"/>
                <a:gd name="T7" fmla="*/ 7 h 125"/>
                <a:gd name="T8" fmla="*/ 71 w 165"/>
                <a:gd name="T9" fmla="*/ 14 h 125"/>
                <a:gd name="T10" fmla="*/ 88 w 165"/>
                <a:gd name="T11" fmla="*/ 35 h 125"/>
                <a:gd name="T12" fmla="*/ 103 w 165"/>
                <a:gd name="T13" fmla="*/ 35 h 125"/>
                <a:gd name="T14" fmla="*/ 110 w 165"/>
                <a:gd name="T15" fmla="*/ 42 h 125"/>
                <a:gd name="T16" fmla="*/ 124 w 165"/>
                <a:gd name="T17" fmla="*/ 41 h 125"/>
                <a:gd name="T18" fmla="*/ 129 w 165"/>
                <a:gd name="T19" fmla="*/ 35 h 125"/>
                <a:gd name="T20" fmla="*/ 136 w 165"/>
                <a:gd name="T21" fmla="*/ 38 h 125"/>
                <a:gd name="T22" fmla="*/ 135 w 165"/>
                <a:gd name="T23" fmla="*/ 52 h 125"/>
                <a:gd name="T24" fmla="*/ 137 w 165"/>
                <a:gd name="T25" fmla="*/ 55 h 125"/>
                <a:gd name="T26" fmla="*/ 135 w 165"/>
                <a:gd name="T27" fmla="*/ 58 h 125"/>
                <a:gd name="T28" fmla="*/ 138 w 165"/>
                <a:gd name="T29" fmla="*/ 62 h 125"/>
                <a:gd name="T30" fmla="*/ 147 w 165"/>
                <a:gd name="T31" fmla="*/ 52 h 125"/>
                <a:gd name="T32" fmla="*/ 156 w 165"/>
                <a:gd name="T33" fmla="*/ 54 h 125"/>
                <a:gd name="T34" fmla="*/ 158 w 165"/>
                <a:gd name="T35" fmla="*/ 64 h 125"/>
                <a:gd name="T36" fmla="*/ 161 w 165"/>
                <a:gd name="T37" fmla="*/ 76 h 125"/>
                <a:gd name="T38" fmla="*/ 159 w 165"/>
                <a:gd name="T39" fmla="*/ 88 h 125"/>
                <a:gd name="T40" fmla="*/ 165 w 165"/>
                <a:gd name="T41" fmla="*/ 99 h 125"/>
                <a:gd name="T42" fmla="*/ 156 w 165"/>
                <a:gd name="T43" fmla="*/ 106 h 125"/>
                <a:gd name="T44" fmla="*/ 147 w 165"/>
                <a:gd name="T45" fmla="*/ 106 h 125"/>
                <a:gd name="T46" fmla="*/ 142 w 165"/>
                <a:gd name="T47" fmla="*/ 110 h 125"/>
                <a:gd name="T48" fmla="*/ 137 w 165"/>
                <a:gd name="T49" fmla="*/ 107 h 125"/>
                <a:gd name="T50" fmla="*/ 133 w 165"/>
                <a:gd name="T51" fmla="*/ 112 h 125"/>
                <a:gd name="T52" fmla="*/ 128 w 165"/>
                <a:gd name="T53" fmla="*/ 107 h 125"/>
                <a:gd name="T54" fmla="*/ 121 w 165"/>
                <a:gd name="T55" fmla="*/ 117 h 125"/>
                <a:gd name="T56" fmla="*/ 117 w 165"/>
                <a:gd name="T57" fmla="*/ 125 h 125"/>
                <a:gd name="T58" fmla="*/ 103 w 165"/>
                <a:gd name="T59" fmla="*/ 115 h 125"/>
                <a:gd name="T60" fmla="*/ 103 w 165"/>
                <a:gd name="T61" fmla="*/ 108 h 125"/>
                <a:gd name="T62" fmla="*/ 95 w 165"/>
                <a:gd name="T63" fmla="*/ 99 h 125"/>
                <a:gd name="T64" fmla="*/ 86 w 165"/>
                <a:gd name="T65" fmla="*/ 99 h 125"/>
                <a:gd name="T66" fmla="*/ 75 w 165"/>
                <a:gd name="T67" fmla="*/ 103 h 125"/>
                <a:gd name="T68" fmla="*/ 67 w 165"/>
                <a:gd name="T69" fmla="*/ 110 h 125"/>
                <a:gd name="T70" fmla="*/ 56 w 165"/>
                <a:gd name="T71" fmla="*/ 110 h 125"/>
                <a:gd name="T72" fmla="*/ 50 w 165"/>
                <a:gd name="T73" fmla="*/ 112 h 125"/>
                <a:gd name="T74" fmla="*/ 45 w 165"/>
                <a:gd name="T75" fmla="*/ 114 h 125"/>
                <a:gd name="T76" fmla="*/ 40 w 165"/>
                <a:gd name="T77" fmla="*/ 109 h 125"/>
                <a:gd name="T78" fmla="*/ 33 w 165"/>
                <a:gd name="T79" fmla="*/ 116 h 125"/>
                <a:gd name="T80" fmla="*/ 28 w 165"/>
                <a:gd name="T81" fmla="*/ 109 h 125"/>
                <a:gd name="T82" fmla="*/ 16 w 165"/>
                <a:gd name="T83" fmla="*/ 91 h 125"/>
                <a:gd name="T84" fmla="*/ 21 w 165"/>
                <a:gd name="T85" fmla="*/ 87 h 125"/>
                <a:gd name="T86" fmla="*/ 20 w 165"/>
                <a:gd name="T87" fmla="*/ 82 h 125"/>
                <a:gd name="T88" fmla="*/ 11 w 165"/>
                <a:gd name="T89" fmla="*/ 84 h 125"/>
                <a:gd name="T90" fmla="*/ 3 w 165"/>
                <a:gd name="T91" fmla="*/ 86 h 125"/>
                <a:gd name="T92" fmla="*/ 0 w 165"/>
                <a:gd name="T93" fmla="*/ 86 h 125"/>
                <a:gd name="T94" fmla="*/ 1 w 165"/>
                <a:gd name="T95" fmla="*/ 81 h 125"/>
                <a:gd name="T96" fmla="*/ 5 w 165"/>
                <a:gd name="T97" fmla="*/ 73 h 125"/>
                <a:gd name="T98" fmla="*/ 2 w 165"/>
                <a:gd name="T99" fmla="*/ 67 h 125"/>
                <a:gd name="T100" fmla="*/ 1 w 165"/>
                <a:gd name="T101" fmla="*/ 50 h 125"/>
                <a:gd name="T102" fmla="*/ 4 w 165"/>
                <a:gd name="T103" fmla="*/ 38 h 125"/>
                <a:gd name="T104" fmla="*/ 13 w 165"/>
                <a:gd name="T105" fmla="*/ 33 h 125"/>
                <a:gd name="T106" fmla="*/ 20 w 165"/>
                <a:gd name="T107" fmla="*/ 29 h 125"/>
                <a:gd name="T108" fmla="*/ 22 w 165"/>
                <a:gd name="T109" fmla="*/ 19 h 125"/>
                <a:gd name="T110" fmla="*/ 27 w 165"/>
                <a:gd name="T111" fmla="*/ 14 h 125"/>
                <a:gd name="T112" fmla="*/ 27 w 165"/>
                <a:gd name="T1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5" h="125">
                  <a:moveTo>
                    <a:pt x="27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9" y="35"/>
                    <a:pt x="129" y="35"/>
                    <a:pt x="129" y="35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38" y="62"/>
                    <a:pt x="138" y="62"/>
                    <a:pt x="138" y="62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8" y="64"/>
                    <a:pt x="158" y="64"/>
                    <a:pt x="158" y="64"/>
                  </a:cubicBezTo>
                  <a:cubicBezTo>
                    <a:pt x="158" y="64"/>
                    <a:pt x="161" y="76"/>
                    <a:pt x="161" y="76"/>
                  </a:cubicBezTo>
                  <a:cubicBezTo>
                    <a:pt x="161" y="77"/>
                    <a:pt x="159" y="88"/>
                    <a:pt x="159" y="88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56" y="106"/>
                    <a:pt x="156" y="106"/>
                    <a:pt x="156" y="106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03" y="115"/>
                    <a:pt x="103" y="115"/>
                    <a:pt x="103" y="115"/>
                  </a:cubicBezTo>
                  <a:cubicBezTo>
                    <a:pt x="103" y="108"/>
                    <a:pt x="103" y="108"/>
                    <a:pt x="103" y="108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45" y="114"/>
                    <a:pt x="45" y="114"/>
                    <a:pt x="45" y="114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1" y="113"/>
                    <a:pt x="29" y="110"/>
                    <a:pt x="28" y="109"/>
                  </a:cubicBezTo>
                  <a:cubicBezTo>
                    <a:pt x="23" y="105"/>
                    <a:pt x="16" y="94"/>
                    <a:pt x="16" y="91"/>
                  </a:cubicBezTo>
                  <a:cubicBezTo>
                    <a:pt x="16" y="87"/>
                    <a:pt x="18" y="88"/>
                    <a:pt x="21" y="87"/>
                  </a:cubicBezTo>
                  <a:cubicBezTo>
                    <a:pt x="23" y="85"/>
                    <a:pt x="21" y="82"/>
                    <a:pt x="20" y="82"/>
                  </a:cubicBezTo>
                  <a:cubicBezTo>
                    <a:pt x="18" y="82"/>
                    <a:pt x="13" y="83"/>
                    <a:pt x="11" y="84"/>
                  </a:cubicBezTo>
                  <a:cubicBezTo>
                    <a:pt x="9" y="84"/>
                    <a:pt x="6" y="86"/>
                    <a:pt x="3" y="86"/>
                  </a:cubicBezTo>
                  <a:cubicBezTo>
                    <a:pt x="2" y="85"/>
                    <a:pt x="1" y="85"/>
                    <a:pt x="0" y="86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7" y="14"/>
                    <a:pt x="27" y="14"/>
                    <a:pt x="27" y="14"/>
                  </a:cubicBezTo>
                  <a:lnTo>
                    <a:pt x="27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8" name="Freeform 67">
              <a:extLst>
                <a:ext uri="{FF2B5EF4-FFF2-40B4-BE49-F238E27FC236}">
                  <a16:creationId xmlns:a16="http://schemas.microsoft.com/office/drawing/2014/main" id="{31862C3B-25A8-374C-9EEC-919787098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" y="3855"/>
              <a:ext cx="164" cy="288"/>
            </a:xfrm>
            <a:custGeom>
              <a:avLst/>
              <a:gdLst>
                <a:gd name="T0" fmla="*/ 0 w 79"/>
                <a:gd name="T1" fmla="*/ 22 h 138"/>
                <a:gd name="T2" fmla="*/ 6 w 79"/>
                <a:gd name="T3" fmla="*/ 17 h 138"/>
                <a:gd name="T4" fmla="*/ 19 w 79"/>
                <a:gd name="T5" fmla="*/ 18 h 138"/>
                <a:gd name="T6" fmla="*/ 31 w 79"/>
                <a:gd name="T7" fmla="*/ 9 h 138"/>
                <a:gd name="T8" fmla="*/ 41 w 79"/>
                <a:gd name="T9" fmla="*/ 9 h 138"/>
                <a:gd name="T10" fmla="*/ 43 w 79"/>
                <a:gd name="T11" fmla="*/ 11 h 138"/>
                <a:gd name="T12" fmla="*/ 49 w 79"/>
                <a:gd name="T13" fmla="*/ 6 h 138"/>
                <a:gd name="T14" fmla="*/ 53 w 79"/>
                <a:gd name="T15" fmla="*/ 9 h 138"/>
                <a:gd name="T16" fmla="*/ 65 w 79"/>
                <a:gd name="T17" fmla="*/ 0 h 138"/>
                <a:gd name="T18" fmla="*/ 67 w 79"/>
                <a:gd name="T19" fmla="*/ 0 h 138"/>
                <a:gd name="T20" fmla="*/ 68 w 79"/>
                <a:gd name="T21" fmla="*/ 11 h 138"/>
                <a:gd name="T22" fmla="*/ 75 w 79"/>
                <a:gd name="T23" fmla="*/ 17 h 138"/>
                <a:gd name="T24" fmla="*/ 79 w 79"/>
                <a:gd name="T25" fmla="*/ 23 h 138"/>
                <a:gd name="T26" fmla="*/ 79 w 79"/>
                <a:gd name="T27" fmla="*/ 34 h 138"/>
                <a:gd name="T28" fmla="*/ 65 w 79"/>
                <a:gd name="T29" fmla="*/ 45 h 138"/>
                <a:gd name="T30" fmla="*/ 69 w 79"/>
                <a:gd name="T31" fmla="*/ 57 h 138"/>
                <a:gd name="T32" fmla="*/ 69 w 79"/>
                <a:gd name="T33" fmla="*/ 69 h 138"/>
                <a:gd name="T34" fmla="*/ 62 w 79"/>
                <a:gd name="T35" fmla="*/ 74 h 138"/>
                <a:gd name="T36" fmla="*/ 65 w 79"/>
                <a:gd name="T37" fmla="*/ 76 h 138"/>
                <a:gd name="T38" fmla="*/ 71 w 79"/>
                <a:gd name="T39" fmla="*/ 74 h 138"/>
                <a:gd name="T40" fmla="*/ 79 w 79"/>
                <a:gd name="T41" fmla="*/ 75 h 138"/>
                <a:gd name="T42" fmla="*/ 75 w 79"/>
                <a:gd name="T43" fmla="*/ 80 h 138"/>
                <a:gd name="T44" fmla="*/ 75 w 79"/>
                <a:gd name="T45" fmla="*/ 91 h 138"/>
                <a:gd name="T46" fmla="*/ 68 w 79"/>
                <a:gd name="T47" fmla="*/ 100 h 138"/>
                <a:gd name="T48" fmla="*/ 75 w 79"/>
                <a:gd name="T49" fmla="*/ 107 h 138"/>
                <a:gd name="T50" fmla="*/ 72 w 79"/>
                <a:gd name="T51" fmla="*/ 114 h 138"/>
                <a:gd name="T52" fmla="*/ 77 w 79"/>
                <a:gd name="T53" fmla="*/ 122 h 138"/>
                <a:gd name="T54" fmla="*/ 67 w 79"/>
                <a:gd name="T55" fmla="*/ 130 h 138"/>
                <a:gd name="T56" fmla="*/ 67 w 79"/>
                <a:gd name="T57" fmla="*/ 138 h 138"/>
                <a:gd name="T58" fmla="*/ 62 w 79"/>
                <a:gd name="T59" fmla="*/ 136 h 138"/>
                <a:gd name="T60" fmla="*/ 62 w 79"/>
                <a:gd name="T61" fmla="*/ 131 h 138"/>
                <a:gd name="T62" fmla="*/ 57 w 79"/>
                <a:gd name="T63" fmla="*/ 130 h 138"/>
                <a:gd name="T64" fmla="*/ 50 w 79"/>
                <a:gd name="T65" fmla="*/ 126 h 138"/>
                <a:gd name="T66" fmla="*/ 44 w 79"/>
                <a:gd name="T67" fmla="*/ 127 h 138"/>
                <a:gd name="T68" fmla="*/ 38 w 79"/>
                <a:gd name="T69" fmla="*/ 122 h 138"/>
                <a:gd name="T70" fmla="*/ 36 w 79"/>
                <a:gd name="T71" fmla="*/ 114 h 138"/>
                <a:gd name="T72" fmla="*/ 31 w 79"/>
                <a:gd name="T73" fmla="*/ 104 h 138"/>
                <a:gd name="T74" fmla="*/ 38 w 79"/>
                <a:gd name="T75" fmla="*/ 103 h 138"/>
                <a:gd name="T76" fmla="*/ 40 w 79"/>
                <a:gd name="T77" fmla="*/ 98 h 138"/>
                <a:gd name="T78" fmla="*/ 27 w 79"/>
                <a:gd name="T79" fmla="*/ 94 h 138"/>
                <a:gd name="T80" fmla="*/ 23 w 79"/>
                <a:gd name="T81" fmla="*/ 85 h 138"/>
                <a:gd name="T82" fmla="*/ 20 w 79"/>
                <a:gd name="T83" fmla="*/ 77 h 138"/>
                <a:gd name="T84" fmla="*/ 12 w 79"/>
                <a:gd name="T85" fmla="*/ 75 h 138"/>
                <a:gd name="T86" fmla="*/ 9 w 79"/>
                <a:gd name="T87" fmla="*/ 67 h 138"/>
                <a:gd name="T88" fmla="*/ 3 w 79"/>
                <a:gd name="T89" fmla="*/ 56 h 138"/>
                <a:gd name="T90" fmla="*/ 5 w 79"/>
                <a:gd name="T91" fmla="*/ 44 h 138"/>
                <a:gd name="T92" fmla="*/ 2 w 79"/>
                <a:gd name="T93" fmla="*/ 32 h 138"/>
                <a:gd name="T94" fmla="*/ 0 w 79"/>
                <a:gd name="T95" fmla="*/ 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38">
                  <a:moveTo>
                    <a:pt x="0" y="2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7" y="122"/>
                    <a:pt x="77" y="122"/>
                    <a:pt x="77" y="122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0" y="126"/>
                    <a:pt x="50" y="126"/>
                    <a:pt x="50" y="126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38" y="122"/>
                    <a:pt x="38" y="122"/>
                    <a:pt x="38" y="122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8" y="103"/>
                    <a:pt x="38" y="103"/>
                    <a:pt x="38" y="103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5" y="45"/>
                    <a:pt x="5" y="44"/>
                  </a:cubicBezTo>
                  <a:cubicBezTo>
                    <a:pt x="5" y="44"/>
                    <a:pt x="2" y="32"/>
                    <a:pt x="2" y="32"/>
                  </a:cubicBezTo>
                  <a:lnTo>
                    <a:pt x="0" y="2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89" name="Freeform 68">
              <a:extLst>
                <a:ext uri="{FF2B5EF4-FFF2-40B4-BE49-F238E27FC236}">
                  <a16:creationId xmlns:a16="http://schemas.microsoft.com/office/drawing/2014/main" id="{B2D04FF1-9701-F141-A1A0-689C6480A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6" y="2286"/>
              <a:ext cx="1104" cy="1363"/>
            </a:xfrm>
            <a:custGeom>
              <a:avLst/>
              <a:gdLst>
                <a:gd name="T0" fmla="*/ 30 w 530"/>
                <a:gd name="T1" fmla="*/ 215 h 654"/>
                <a:gd name="T2" fmla="*/ 118 w 530"/>
                <a:gd name="T3" fmla="*/ 199 h 654"/>
                <a:gd name="T4" fmla="*/ 163 w 530"/>
                <a:gd name="T5" fmla="*/ 171 h 654"/>
                <a:gd name="T6" fmla="*/ 171 w 530"/>
                <a:gd name="T7" fmla="*/ 197 h 654"/>
                <a:gd name="T8" fmla="*/ 222 w 530"/>
                <a:gd name="T9" fmla="*/ 187 h 654"/>
                <a:gd name="T10" fmla="*/ 272 w 530"/>
                <a:gd name="T11" fmla="*/ 151 h 654"/>
                <a:gd name="T12" fmla="*/ 251 w 530"/>
                <a:gd name="T13" fmla="*/ 113 h 654"/>
                <a:gd name="T14" fmla="*/ 302 w 530"/>
                <a:gd name="T15" fmla="*/ 92 h 654"/>
                <a:gd name="T16" fmla="*/ 336 w 530"/>
                <a:gd name="T17" fmla="*/ 79 h 654"/>
                <a:gd name="T18" fmla="*/ 407 w 530"/>
                <a:gd name="T19" fmla="*/ 23 h 654"/>
                <a:gd name="T20" fmla="*/ 465 w 530"/>
                <a:gd name="T21" fmla="*/ 20 h 654"/>
                <a:gd name="T22" fmla="*/ 490 w 530"/>
                <a:gd name="T23" fmla="*/ 46 h 654"/>
                <a:gd name="T24" fmla="*/ 490 w 530"/>
                <a:gd name="T25" fmla="*/ 91 h 654"/>
                <a:gd name="T26" fmla="*/ 529 w 530"/>
                <a:gd name="T27" fmla="*/ 123 h 654"/>
                <a:gd name="T28" fmla="*/ 504 w 530"/>
                <a:gd name="T29" fmla="*/ 149 h 654"/>
                <a:gd name="T30" fmla="*/ 527 w 530"/>
                <a:gd name="T31" fmla="*/ 199 h 654"/>
                <a:gd name="T32" fmla="*/ 501 w 530"/>
                <a:gd name="T33" fmla="*/ 229 h 654"/>
                <a:gd name="T34" fmla="*/ 486 w 530"/>
                <a:gd name="T35" fmla="*/ 256 h 654"/>
                <a:gd name="T36" fmla="*/ 509 w 530"/>
                <a:gd name="T37" fmla="*/ 307 h 654"/>
                <a:gd name="T38" fmla="*/ 492 w 530"/>
                <a:gd name="T39" fmla="*/ 341 h 654"/>
                <a:gd name="T40" fmla="*/ 462 w 530"/>
                <a:gd name="T41" fmla="*/ 358 h 654"/>
                <a:gd name="T42" fmla="*/ 473 w 530"/>
                <a:gd name="T43" fmla="*/ 414 h 654"/>
                <a:gd name="T44" fmla="*/ 469 w 530"/>
                <a:gd name="T45" fmla="*/ 461 h 654"/>
                <a:gd name="T46" fmla="*/ 445 w 530"/>
                <a:gd name="T47" fmla="*/ 483 h 654"/>
                <a:gd name="T48" fmla="*/ 436 w 530"/>
                <a:gd name="T49" fmla="*/ 515 h 654"/>
                <a:gd name="T50" fmla="*/ 445 w 530"/>
                <a:gd name="T51" fmla="*/ 547 h 654"/>
                <a:gd name="T52" fmla="*/ 462 w 530"/>
                <a:gd name="T53" fmla="*/ 572 h 654"/>
                <a:gd name="T54" fmla="*/ 462 w 530"/>
                <a:gd name="T55" fmla="*/ 598 h 654"/>
                <a:gd name="T56" fmla="*/ 421 w 530"/>
                <a:gd name="T57" fmla="*/ 630 h 654"/>
                <a:gd name="T58" fmla="*/ 382 w 530"/>
                <a:gd name="T59" fmla="*/ 643 h 654"/>
                <a:gd name="T60" fmla="*/ 334 w 530"/>
                <a:gd name="T61" fmla="*/ 645 h 654"/>
                <a:gd name="T62" fmla="*/ 290 w 530"/>
                <a:gd name="T63" fmla="*/ 654 h 654"/>
                <a:gd name="T64" fmla="*/ 267 w 530"/>
                <a:gd name="T65" fmla="*/ 628 h 654"/>
                <a:gd name="T66" fmla="*/ 248 w 530"/>
                <a:gd name="T67" fmla="*/ 597 h 654"/>
                <a:gd name="T68" fmla="*/ 219 w 530"/>
                <a:gd name="T69" fmla="*/ 586 h 654"/>
                <a:gd name="T70" fmla="*/ 178 w 530"/>
                <a:gd name="T71" fmla="*/ 595 h 654"/>
                <a:gd name="T72" fmla="*/ 164 w 530"/>
                <a:gd name="T73" fmla="*/ 641 h 654"/>
                <a:gd name="T74" fmla="*/ 136 w 530"/>
                <a:gd name="T75" fmla="*/ 637 h 654"/>
                <a:gd name="T76" fmla="*/ 114 w 530"/>
                <a:gd name="T77" fmla="*/ 589 h 654"/>
                <a:gd name="T78" fmla="*/ 100 w 530"/>
                <a:gd name="T79" fmla="*/ 563 h 654"/>
                <a:gd name="T80" fmla="*/ 81 w 530"/>
                <a:gd name="T81" fmla="*/ 530 h 654"/>
                <a:gd name="T82" fmla="*/ 64 w 530"/>
                <a:gd name="T83" fmla="*/ 504 h 654"/>
                <a:gd name="T84" fmla="*/ 34 w 530"/>
                <a:gd name="T85" fmla="*/ 508 h 654"/>
                <a:gd name="T86" fmla="*/ 25 w 530"/>
                <a:gd name="T87" fmla="*/ 467 h 654"/>
                <a:gd name="T88" fmla="*/ 17 w 530"/>
                <a:gd name="T89" fmla="*/ 437 h 654"/>
                <a:gd name="T90" fmla="*/ 11 w 530"/>
                <a:gd name="T91" fmla="*/ 385 h 654"/>
                <a:gd name="T92" fmla="*/ 21 w 530"/>
                <a:gd name="T93" fmla="*/ 344 h 654"/>
                <a:gd name="T94" fmla="*/ 31 w 530"/>
                <a:gd name="T95" fmla="*/ 311 h 654"/>
                <a:gd name="T96" fmla="*/ 37 w 530"/>
                <a:gd name="T97" fmla="*/ 280 h 654"/>
                <a:gd name="T98" fmla="*/ 14 w 530"/>
                <a:gd name="T99" fmla="*/ 240 h 654"/>
                <a:gd name="T100" fmla="*/ 234 w 530"/>
                <a:gd name="T101" fmla="*/ 26 h 654"/>
                <a:gd name="T102" fmla="*/ 251 w 530"/>
                <a:gd name="T103" fmla="*/ 6 h 654"/>
                <a:gd name="T104" fmla="*/ 223 w 530"/>
                <a:gd name="T105" fmla="*/ 53 h 654"/>
                <a:gd name="T106" fmla="*/ 203 w 530"/>
                <a:gd name="T107" fmla="*/ 27 h 654"/>
                <a:gd name="T108" fmla="*/ 169 w 530"/>
                <a:gd name="T109" fmla="*/ 47 h 654"/>
                <a:gd name="T110" fmla="*/ 217 w 530"/>
                <a:gd name="T111" fmla="*/ 54 h 654"/>
                <a:gd name="T112" fmla="*/ 235 w 530"/>
                <a:gd name="T113" fmla="*/ 98 h 654"/>
                <a:gd name="T114" fmla="*/ 234 w 530"/>
                <a:gd name="T115" fmla="*/ 9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0" h="654">
                  <a:moveTo>
                    <a:pt x="4" y="211"/>
                  </a:moveTo>
                  <a:cubicBezTo>
                    <a:pt x="4" y="211"/>
                    <a:pt x="4" y="211"/>
                    <a:pt x="4" y="211"/>
                  </a:cubicBezTo>
                  <a:cubicBezTo>
                    <a:pt x="7" y="209"/>
                    <a:pt x="10" y="207"/>
                    <a:pt x="11" y="211"/>
                  </a:cubicBezTo>
                  <a:cubicBezTo>
                    <a:pt x="12" y="215"/>
                    <a:pt x="16" y="217"/>
                    <a:pt x="19" y="214"/>
                  </a:cubicBezTo>
                  <a:cubicBezTo>
                    <a:pt x="22" y="211"/>
                    <a:pt x="22" y="206"/>
                    <a:pt x="25" y="207"/>
                  </a:cubicBezTo>
                  <a:cubicBezTo>
                    <a:pt x="28" y="209"/>
                    <a:pt x="29" y="215"/>
                    <a:pt x="30" y="215"/>
                  </a:cubicBezTo>
                  <a:cubicBezTo>
                    <a:pt x="32" y="215"/>
                    <a:pt x="38" y="212"/>
                    <a:pt x="41" y="209"/>
                  </a:cubicBezTo>
                  <a:cubicBezTo>
                    <a:pt x="43" y="206"/>
                    <a:pt x="52" y="204"/>
                    <a:pt x="61" y="203"/>
                  </a:cubicBezTo>
                  <a:cubicBezTo>
                    <a:pt x="70" y="201"/>
                    <a:pt x="74" y="197"/>
                    <a:pt x="74" y="201"/>
                  </a:cubicBezTo>
                  <a:cubicBezTo>
                    <a:pt x="74" y="205"/>
                    <a:pt x="75" y="207"/>
                    <a:pt x="81" y="210"/>
                  </a:cubicBezTo>
                  <a:cubicBezTo>
                    <a:pt x="87" y="212"/>
                    <a:pt x="99" y="207"/>
                    <a:pt x="103" y="204"/>
                  </a:cubicBezTo>
                  <a:cubicBezTo>
                    <a:pt x="107" y="201"/>
                    <a:pt x="116" y="202"/>
                    <a:pt x="118" y="199"/>
                  </a:cubicBezTo>
                  <a:cubicBezTo>
                    <a:pt x="119" y="195"/>
                    <a:pt x="117" y="191"/>
                    <a:pt x="114" y="189"/>
                  </a:cubicBezTo>
                  <a:cubicBezTo>
                    <a:pt x="111" y="187"/>
                    <a:pt x="108" y="182"/>
                    <a:pt x="110" y="178"/>
                  </a:cubicBezTo>
                  <a:cubicBezTo>
                    <a:pt x="111" y="174"/>
                    <a:pt x="116" y="169"/>
                    <a:pt x="120" y="172"/>
                  </a:cubicBezTo>
                  <a:cubicBezTo>
                    <a:pt x="124" y="174"/>
                    <a:pt x="132" y="174"/>
                    <a:pt x="135" y="171"/>
                  </a:cubicBezTo>
                  <a:cubicBezTo>
                    <a:pt x="138" y="169"/>
                    <a:pt x="144" y="165"/>
                    <a:pt x="148" y="166"/>
                  </a:cubicBezTo>
                  <a:cubicBezTo>
                    <a:pt x="151" y="167"/>
                    <a:pt x="162" y="168"/>
                    <a:pt x="163" y="171"/>
                  </a:cubicBezTo>
                  <a:cubicBezTo>
                    <a:pt x="164" y="174"/>
                    <a:pt x="165" y="176"/>
                    <a:pt x="164" y="177"/>
                  </a:cubicBezTo>
                  <a:cubicBezTo>
                    <a:pt x="162" y="179"/>
                    <a:pt x="170" y="178"/>
                    <a:pt x="171" y="178"/>
                  </a:cubicBezTo>
                  <a:cubicBezTo>
                    <a:pt x="172" y="179"/>
                    <a:pt x="168" y="185"/>
                    <a:pt x="165" y="187"/>
                  </a:cubicBezTo>
                  <a:cubicBezTo>
                    <a:pt x="163" y="188"/>
                    <a:pt x="172" y="183"/>
                    <a:pt x="176" y="186"/>
                  </a:cubicBezTo>
                  <a:cubicBezTo>
                    <a:pt x="180" y="190"/>
                    <a:pt x="183" y="190"/>
                    <a:pt x="181" y="193"/>
                  </a:cubicBezTo>
                  <a:cubicBezTo>
                    <a:pt x="179" y="195"/>
                    <a:pt x="173" y="195"/>
                    <a:pt x="171" y="197"/>
                  </a:cubicBezTo>
                  <a:cubicBezTo>
                    <a:pt x="170" y="198"/>
                    <a:pt x="175" y="198"/>
                    <a:pt x="182" y="203"/>
                  </a:cubicBezTo>
                  <a:cubicBezTo>
                    <a:pt x="189" y="208"/>
                    <a:pt x="201" y="217"/>
                    <a:pt x="203" y="218"/>
                  </a:cubicBezTo>
                  <a:cubicBezTo>
                    <a:pt x="205" y="219"/>
                    <a:pt x="219" y="223"/>
                    <a:pt x="218" y="216"/>
                  </a:cubicBezTo>
                  <a:cubicBezTo>
                    <a:pt x="218" y="210"/>
                    <a:pt x="215" y="202"/>
                    <a:pt x="212" y="196"/>
                  </a:cubicBezTo>
                  <a:cubicBezTo>
                    <a:pt x="209" y="191"/>
                    <a:pt x="208" y="183"/>
                    <a:pt x="210" y="183"/>
                  </a:cubicBezTo>
                  <a:cubicBezTo>
                    <a:pt x="212" y="182"/>
                    <a:pt x="218" y="186"/>
                    <a:pt x="222" y="187"/>
                  </a:cubicBezTo>
                  <a:cubicBezTo>
                    <a:pt x="226" y="189"/>
                    <a:pt x="236" y="186"/>
                    <a:pt x="236" y="184"/>
                  </a:cubicBezTo>
                  <a:cubicBezTo>
                    <a:pt x="237" y="182"/>
                    <a:pt x="236" y="174"/>
                    <a:pt x="243" y="171"/>
                  </a:cubicBezTo>
                  <a:cubicBezTo>
                    <a:pt x="249" y="167"/>
                    <a:pt x="251" y="166"/>
                    <a:pt x="257" y="168"/>
                  </a:cubicBezTo>
                  <a:cubicBezTo>
                    <a:pt x="263" y="170"/>
                    <a:pt x="265" y="164"/>
                    <a:pt x="261" y="163"/>
                  </a:cubicBezTo>
                  <a:cubicBezTo>
                    <a:pt x="258" y="162"/>
                    <a:pt x="258" y="159"/>
                    <a:pt x="261" y="156"/>
                  </a:cubicBezTo>
                  <a:cubicBezTo>
                    <a:pt x="265" y="154"/>
                    <a:pt x="273" y="154"/>
                    <a:pt x="272" y="151"/>
                  </a:cubicBezTo>
                  <a:cubicBezTo>
                    <a:pt x="271" y="148"/>
                    <a:pt x="262" y="142"/>
                    <a:pt x="261" y="139"/>
                  </a:cubicBezTo>
                  <a:cubicBezTo>
                    <a:pt x="261" y="136"/>
                    <a:pt x="262" y="131"/>
                    <a:pt x="260" y="132"/>
                  </a:cubicBezTo>
                  <a:cubicBezTo>
                    <a:pt x="258" y="134"/>
                    <a:pt x="255" y="139"/>
                    <a:pt x="252" y="134"/>
                  </a:cubicBezTo>
                  <a:cubicBezTo>
                    <a:pt x="248" y="129"/>
                    <a:pt x="252" y="127"/>
                    <a:pt x="255" y="126"/>
                  </a:cubicBezTo>
                  <a:cubicBezTo>
                    <a:pt x="259" y="125"/>
                    <a:pt x="259" y="120"/>
                    <a:pt x="258" y="118"/>
                  </a:cubicBezTo>
                  <a:cubicBezTo>
                    <a:pt x="257" y="117"/>
                    <a:pt x="250" y="114"/>
                    <a:pt x="251" y="113"/>
                  </a:cubicBezTo>
                  <a:cubicBezTo>
                    <a:pt x="252" y="112"/>
                    <a:pt x="253" y="109"/>
                    <a:pt x="257" y="109"/>
                  </a:cubicBezTo>
                  <a:cubicBezTo>
                    <a:pt x="260" y="110"/>
                    <a:pt x="267" y="105"/>
                    <a:pt x="271" y="102"/>
                  </a:cubicBezTo>
                  <a:cubicBezTo>
                    <a:pt x="275" y="98"/>
                    <a:pt x="281" y="96"/>
                    <a:pt x="286" y="92"/>
                  </a:cubicBezTo>
                  <a:cubicBezTo>
                    <a:pt x="290" y="89"/>
                    <a:pt x="298" y="83"/>
                    <a:pt x="299" y="86"/>
                  </a:cubicBezTo>
                  <a:cubicBezTo>
                    <a:pt x="301" y="88"/>
                    <a:pt x="295" y="92"/>
                    <a:pt x="294" y="95"/>
                  </a:cubicBezTo>
                  <a:cubicBezTo>
                    <a:pt x="293" y="98"/>
                    <a:pt x="300" y="94"/>
                    <a:pt x="302" y="92"/>
                  </a:cubicBezTo>
                  <a:cubicBezTo>
                    <a:pt x="304" y="90"/>
                    <a:pt x="305" y="95"/>
                    <a:pt x="306" y="97"/>
                  </a:cubicBezTo>
                  <a:cubicBezTo>
                    <a:pt x="307" y="99"/>
                    <a:pt x="310" y="95"/>
                    <a:pt x="307" y="90"/>
                  </a:cubicBezTo>
                  <a:cubicBezTo>
                    <a:pt x="304" y="85"/>
                    <a:pt x="305" y="82"/>
                    <a:pt x="308" y="78"/>
                  </a:cubicBezTo>
                  <a:cubicBezTo>
                    <a:pt x="312" y="75"/>
                    <a:pt x="319" y="71"/>
                    <a:pt x="325" y="69"/>
                  </a:cubicBezTo>
                  <a:cubicBezTo>
                    <a:pt x="331" y="67"/>
                    <a:pt x="336" y="69"/>
                    <a:pt x="335" y="72"/>
                  </a:cubicBezTo>
                  <a:cubicBezTo>
                    <a:pt x="333" y="75"/>
                    <a:pt x="331" y="81"/>
                    <a:pt x="336" y="79"/>
                  </a:cubicBezTo>
                  <a:cubicBezTo>
                    <a:pt x="341" y="78"/>
                    <a:pt x="345" y="74"/>
                    <a:pt x="347" y="76"/>
                  </a:cubicBezTo>
                  <a:cubicBezTo>
                    <a:pt x="349" y="78"/>
                    <a:pt x="353" y="78"/>
                    <a:pt x="356" y="74"/>
                  </a:cubicBezTo>
                  <a:cubicBezTo>
                    <a:pt x="359" y="70"/>
                    <a:pt x="366" y="69"/>
                    <a:pt x="368" y="72"/>
                  </a:cubicBezTo>
                  <a:cubicBezTo>
                    <a:pt x="370" y="75"/>
                    <a:pt x="381" y="71"/>
                    <a:pt x="383" y="64"/>
                  </a:cubicBezTo>
                  <a:cubicBezTo>
                    <a:pt x="385" y="56"/>
                    <a:pt x="385" y="49"/>
                    <a:pt x="391" y="43"/>
                  </a:cubicBezTo>
                  <a:cubicBezTo>
                    <a:pt x="396" y="37"/>
                    <a:pt x="399" y="30"/>
                    <a:pt x="407" y="23"/>
                  </a:cubicBezTo>
                  <a:cubicBezTo>
                    <a:pt x="415" y="15"/>
                    <a:pt x="428" y="16"/>
                    <a:pt x="434" y="19"/>
                  </a:cubicBezTo>
                  <a:cubicBezTo>
                    <a:pt x="440" y="22"/>
                    <a:pt x="438" y="25"/>
                    <a:pt x="443" y="29"/>
                  </a:cubicBezTo>
                  <a:cubicBezTo>
                    <a:pt x="447" y="32"/>
                    <a:pt x="452" y="26"/>
                    <a:pt x="453" y="23"/>
                  </a:cubicBezTo>
                  <a:cubicBezTo>
                    <a:pt x="455" y="20"/>
                    <a:pt x="460" y="24"/>
                    <a:pt x="464" y="27"/>
                  </a:cubicBezTo>
                  <a:cubicBezTo>
                    <a:pt x="468" y="31"/>
                    <a:pt x="474" y="32"/>
                    <a:pt x="474" y="30"/>
                  </a:cubicBezTo>
                  <a:cubicBezTo>
                    <a:pt x="474" y="28"/>
                    <a:pt x="468" y="26"/>
                    <a:pt x="465" y="20"/>
                  </a:cubicBezTo>
                  <a:cubicBezTo>
                    <a:pt x="462" y="15"/>
                    <a:pt x="462" y="14"/>
                    <a:pt x="464" y="9"/>
                  </a:cubicBezTo>
                  <a:cubicBezTo>
                    <a:pt x="476" y="16"/>
                    <a:pt x="476" y="16"/>
                    <a:pt x="476" y="16"/>
                  </a:cubicBezTo>
                  <a:cubicBezTo>
                    <a:pt x="489" y="23"/>
                    <a:pt x="489" y="23"/>
                    <a:pt x="489" y="23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501" y="36"/>
                    <a:pt x="501" y="36"/>
                    <a:pt x="501" y="36"/>
                  </a:cubicBezTo>
                  <a:cubicBezTo>
                    <a:pt x="490" y="46"/>
                    <a:pt x="490" y="46"/>
                    <a:pt x="490" y="46"/>
                  </a:cubicBezTo>
                  <a:cubicBezTo>
                    <a:pt x="490" y="53"/>
                    <a:pt x="490" y="53"/>
                    <a:pt x="490" y="53"/>
                  </a:cubicBezTo>
                  <a:cubicBezTo>
                    <a:pt x="486" y="62"/>
                    <a:pt x="486" y="62"/>
                    <a:pt x="486" y="62"/>
                  </a:cubicBezTo>
                  <a:cubicBezTo>
                    <a:pt x="484" y="67"/>
                    <a:pt x="484" y="67"/>
                    <a:pt x="484" y="67"/>
                  </a:cubicBezTo>
                  <a:cubicBezTo>
                    <a:pt x="483" y="75"/>
                    <a:pt x="483" y="75"/>
                    <a:pt x="483" y="75"/>
                  </a:cubicBezTo>
                  <a:cubicBezTo>
                    <a:pt x="490" y="83"/>
                    <a:pt x="490" y="83"/>
                    <a:pt x="490" y="83"/>
                  </a:cubicBezTo>
                  <a:cubicBezTo>
                    <a:pt x="490" y="91"/>
                    <a:pt x="490" y="91"/>
                    <a:pt x="490" y="91"/>
                  </a:cubicBezTo>
                  <a:cubicBezTo>
                    <a:pt x="503" y="91"/>
                    <a:pt x="503" y="91"/>
                    <a:pt x="503" y="91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23" y="99"/>
                    <a:pt x="523" y="99"/>
                    <a:pt x="523" y="99"/>
                  </a:cubicBezTo>
                  <a:cubicBezTo>
                    <a:pt x="529" y="106"/>
                    <a:pt x="529" y="106"/>
                    <a:pt x="529" y="106"/>
                  </a:cubicBezTo>
                  <a:cubicBezTo>
                    <a:pt x="530" y="116"/>
                    <a:pt x="530" y="116"/>
                    <a:pt x="530" y="116"/>
                  </a:cubicBezTo>
                  <a:cubicBezTo>
                    <a:pt x="529" y="123"/>
                    <a:pt x="529" y="123"/>
                    <a:pt x="529" y="123"/>
                  </a:cubicBezTo>
                  <a:cubicBezTo>
                    <a:pt x="517" y="123"/>
                    <a:pt x="517" y="123"/>
                    <a:pt x="517" y="123"/>
                  </a:cubicBezTo>
                  <a:cubicBezTo>
                    <a:pt x="517" y="131"/>
                    <a:pt x="517" y="131"/>
                    <a:pt x="517" y="131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508" y="141"/>
                    <a:pt x="508" y="141"/>
                    <a:pt x="508" y="141"/>
                  </a:cubicBezTo>
                  <a:cubicBezTo>
                    <a:pt x="502" y="144"/>
                    <a:pt x="502" y="144"/>
                    <a:pt x="502" y="144"/>
                  </a:cubicBezTo>
                  <a:cubicBezTo>
                    <a:pt x="504" y="149"/>
                    <a:pt x="504" y="149"/>
                    <a:pt x="504" y="149"/>
                  </a:cubicBezTo>
                  <a:cubicBezTo>
                    <a:pt x="512" y="153"/>
                    <a:pt x="512" y="153"/>
                    <a:pt x="512" y="153"/>
                  </a:cubicBezTo>
                  <a:cubicBezTo>
                    <a:pt x="504" y="159"/>
                    <a:pt x="504" y="159"/>
                    <a:pt x="504" y="159"/>
                  </a:cubicBezTo>
                  <a:cubicBezTo>
                    <a:pt x="514" y="168"/>
                    <a:pt x="514" y="168"/>
                    <a:pt x="514" y="168"/>
                  </a:cubicBezTo>
                  <a:cubicBezTo>
                    <a:pt x="513" y="181"/>
                    <a:pt x="513" y="181"/>
                    <a:pt x="513" y="181"/>
                  </a:cubicBezTo>
                  <a:cubicBezTo>
                    <a:pt x="525" y="191"/>
                    <a:pt x="525" y="191"/>
                    <a:pt x="525" y="191"/>
                  </a:cubicBezTo>
                  <a:cubicBezTo>
                    <a:pt x="527" y="199"/>
                    <a:pt x="527" y="199"/>
                    <a:pt x="527" y="199"/>
                  </a:cubicBezTo>
                  <a:cubicBezTo>
                    <a:pt x="521" y="202"/>
                    <a:pt x="521" y="202"/>
                    <a:pt x="521" y="202"/>
                  </a:cubicBezTo>
                  <a:cubicBezTo>
                    <a:pt x="518" y="211"/>
                    <a:pt x="518" y="211"/>
                    <a:pt x="518" y="211"/>
                  </a:cubicBezTo>
                  <a:cubicBezTo>
                    <a:pt x="516" y="222"/>
                    <a:pt x="516" y="222"/>
                    <a:pt x="516" y="222"/>
                  </a:cubicBezTo>
                  <a:cubicBezTo>
                    <a:pt x="509" y="222"/>
                    <a:pt x="509" y="222"/>
                    <a:pt x="509" y="222"/>
                  </a:cubicBezTo>
                  <a:cubicBezTo>
                    <a:pt x="502" y="221"/>
                    <a:pt x="502" y="221"/>
                    <a:pt x="502" y="221"/>
                  </a:cubicBezTo>
                  <a:cubicBezTo>
                    <a:pt x="501" y="229"/>
                    <a:pt x="501" y="229"/>
                    <a:pt x="501" y="229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88" y="239"/>
                    <a:pt x="488" y="239"/>
                    <a:pt x="488" y="239"/>
                  </a:cubicBezTo>
                  <a:cubicBezTo>
                    <a:pt x="501" y="245"/>
                    <a:pt x="501" y="245"/>
                    <a:pt x="501" y="245"/>
                  </a:cubicBezTo>
                  <a:cubicBezTo>
                    <a:pt x="497" y="251"/>
                    <a:pt x="497" y="251"/>
                    <a:pt x="497" y="251"/>
                  </a:cubicBezTo>
                  <a:cubicBezTo>
                    <a:pt x="494" y="252"/>
                    <a:pt x="494" y="252"/>
                    <a:pt x="494" y="252"/>
                  </a:cubicBezTo>
                  <a:cubicBezTo>
                    <a:pt x="486" y="256"/>
                    <a:pt x="486" y="256"/>
                    <a:pt x="486" y="256"/>
                  </a:cubicBezTo>
                  <a:cubicBezTo>
                    <a:pt x="479" y="263"/>
                    <a:pt x="479" y="263"/>
                    <a:pt x="479" y="263"/>
                  </a:cubicBezTo>
                  <a:cubicBezTo>
                    <a:pt x="483" y="269"/>
                    <a:pt x="483" y="269"/>
                    <a:pt x="483" y="269"/>
                  </a:cubicBezTo>
                  <a:cubicBezTo>
                    <a:pt x="484" y="277"/>
                    <a:pt x="484" y="277"/>
                    <a:pt x="484" y="277"/>
                  </a:cubicBezTo>
                  <a:cubicBezTo>
                    <a:pt x="489" y="288"/>
                    <a:pt x="489" y="288"/>
                    <a:pt x="489" y="288"/>
                  </a:cubicBezTo>
                  <a:cubicBezTo>
                    <a:pt x="500" y="300"/>
                    <a:pt x="500" y="300"/>
                    <a:pt x="500" y="300"/>
                  </a:cubicBezTo>
                  <a:cubicBezTo>
                    <a:pt x="509" y="307"/>
                    <a:pt x="509" y="307"/>
                    <a:pt x="509" y="307"/>
                  </a:cubicBezTo>
                  <a:cubicBezTo>
                    <a:pt x="511" y="318"/>
                    <a:pt x="511" y="318"/>
                    <a:pt x="511" y="318"/>
                  </a:cubicBezTo>
                  <a:cubicBezTo>
                    <a:pt x="509" y="318"/>
                    <a:pt x="509" y="318"/>
                    <a:pt x="509" y="318"/>
                  </a:cubicBezTo>
                  <a:cubicBezTo>
                    <a:pt x="512" y="336"/>
                    <a:pt x="512" y="336"/>
                    <a:pt x="512" y="336"/>
                  </a:cubicBezTo>
                  <a:cubicBezTo>
                    <a:pt x="504" y="332"/>
                    <a:pt x="504" y="332"/>
                    <a:pt x="504" y="332"/>
                  </a:cubicBezTo>
                  <a:cubicBezTo>
                    <a:pt x="499" y="333"/>
                    <a:pt x="499" y="333"/>
                    <a:pt x="499" y="333"/>
                  </a:cubicBezTo>
                  <a:cubicBezTo>
                    <a:pt x="492" y="341"/>
                    <a:pt x="492" y="341"/>
                    <a:pt x="492" y="341"/>
                  </a:cubicBezTo>
                  <a:cubicBezTo>
                    <a:pt x="484" y="348"/>
                    <a:pt x="484" y="348"/>
                    <a:pt x="484" y="348"/>
                  </a:cubicBezTo>
                  <a:cubicBezTo>
                    <a:pt x="478" y="350"/>
                    <a:pt x="478" y="350"/>
                    <a:pt x="478" y="350"/>
                  </a:cubicBezTo>
                  <a:cubicBezTo>
                    <a:pt x="467" y="345"/>
                    <a:pt x="467" y="345"/>
                    <a:pt x="467" y="345"/>
                  </a:cubicBezTo>
                  <a:cubicBezTo>
                    <a:pt x="459" y="345"/>
                    <a:pt x="459" y="345"/>
                    <a:pt x="459" y="345"/>
                  </a:cubicBezTo>
                  <a:cubicBezTo>
                    <a:pt x="457" y="353"/>
                    <a:pt x="457" y="353"/>
                    <a:pt x="457" y="353"/>
                  </a:cubicBezTo>
                  <a:cubicBezTo>
                    <a:pt x="462" y="358"/>
                    <a:pt x="462" y="358"/>
                    <a:pt x="462" y="358"/>
                  </a:cubicBezTo>
                  <a:cubicBezTo>
                    <a:pt x="465" y="366"/>
                    <a:pt x="465" y="366"/>
                    <a:pt x="465" y="366"/>
                  </a:cubicBezTo>
                  <a:cubicBezTo>
                    <a:pt x="467" y="384"/>
                    <a:pt x="467" y="384"/>
                    <a:pt x="467" y="384"/>
                  </a:cubicBezTo>
                  <a:cubicBezTo>
                    <a:pt x="460" y="391"/>
                    <a:pt x="460" y="391"/>
                    <a:pt x="460" y="391"/>
                  </a:cubicBezTo>
                  <a:cubicBezTo>
                    <a:pt x="463" y="397"/>
                    <a:pt x="463" y="397"/>
                    <a:pt x="463" y="397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73" y="414"/>
                    <a:pt x="473" y="414"/>
                    <a:pt x="473" y="414"/>
                  </a:cubicBezTo>
                  <a:cubicBezTo>
                    <a:pt x="479" y="423"/>
                    <a:pt x="479" y="423"/>
                    <a:pt x="479" y="423"/>
                  </a:cubicBezTo>
                  <a:cubicBezTo>
                    <a:pt x="486" y="432"/>
                    <a:pt x="486" y="432"/>
                    <a:pt x="486" y="432"/>
                  </a:cubicBezTo>
                  <a:cubicBezTo>
                    <a:pt x="486" y="436"/>
                    <a:pt x="486" y="436"/>
                    <a:pt x="486" y="436"/>
                  </a:cubicBezTo>
                  <a:cubicBezTo>
                    <a:pt x="478" y="438"/>
                    <a:pt x="478" y="438"/>
                    <a:pt x="478" y="438"/>
                  </a:cubicBezTo>
                  <a:cubicBezTo>
                    <a:pt x="479" y="452"/>
                    <a:pt x="479" y="452"/>
                    <a:pt x="479" y="452"/>
                  </a:cubicBezTo>
                  <a:cubicBezTo>
                    <a:pt x="469" y="461"/>
                    <a:pt x="469" y="461"/>
                    <a:pt x="469" y="461"/>
                  </a:cubicBezTo>
                  <a:cubicBezTo>
                    <a:pt x="462" y="461"/>
                    <a:pt x="462" y="461"/>
                    <a:pt x="462" y="461"/>
                  </a:cubicBezTo>
                  <a:cubicBezTo>
                    <a:pt x="461" y="467"/>
                    <a:pt x="461" y="467"/>
                    <a:pt x="461" y="467"/>
                  </a:cubicBezTo>
                  <a:cubicBezTo>
                    <a:pt x="464" y="472"/>
                    <a:pt x="464" y="472"/>
                    <a:pt x="464" y="472"/>
                  </a:cubicBezTo>
                  <a:cubicBezTo>
                    <a:pt x="461" y="479"/>
                    <a:pt x="461" y="479"/>
                    <a:pt x="461" y="479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45" y="483"/>
                    <a:pt x="445" y="483"/>
                    <a:pt x="445" y="483"/>
                  </a:cubicBezTo>
                  <a:cubicBezTo>
                    <a:pt x="437" y="489"/>
                    <a:pt x="437" y="489"/>
                    <a:pt x="437" y="489"/>
                  </a:cubicBezTo>
                  <a:cubicBezTo>
                    <a:pt x="436" y="498"/>
                    <a:pt x="436" y="498"/>
                    <a:pt x="436" y="498"/>
                  </a:cubicBezTo>
                  <a:cubicBezTo>
                    <a:pt x="439" y="500"/>
                    <a:pt x="439" y="500"/>
                    <a:pt x="439" y="500"/>
                  </a:cubicBezTo>
                  <a:cubicBezTo>
                    <a:pt x="435" y="505"/>
                    <a:pt x="435" y="505"/>
                    <a:pt x="435" y="505"/>
                  </a:cubicBezTo>
                  <a:cubicBezTo>
                    <a:pt x="440" y="510"/>
                    <a:pt x="440" y="510"/>
                    <a:pt x="440" y="510"/>
                  </a:cubicBezTo>
                  <a:cubicBezTo>
                    <a:pt x="436" y="515"/>
                    <a:pt x="436" y="515"/>
                    <a:pt x="436" y="515"/>
                  </a:cubicBezTo>
                  <a:cubicBezTo>
                    <a:pt x="441" y="522"/>
                    <a:pt x="441" y="522"/>
                    <a:pt x="441" y="522"/>
                  </a:cubicBezTo>
                  <a:cubicBezTo>
                    <a:pt x="441" y="530"/>
                    <a:pt x="441" y="530"/>
                    <a:pt x="441" y="530"/>
                  </a:cubicBezTo>
                  <a:cubicBezTo>
                    <a:pt x="435" y="530"/>
                    <a:pt x="435" y="530"/>
                    <a:pt x="435" y="530"/>
                  </a:cubicBezTo>
                  <a:cubicBezTo>
                    <a:pt x="442" y="537"/>
                    <a:pt x="442" y="537"/>
                    <a:pt x="442" y="537"/>
                  </a:cubicBezTo>
                  <a:cubicBezTo>
                    <a:pt x="448" y="538"/>
                    <a:pt x="448" y="538"/>
                    <a:pt x="448" y="538"/>
                  </a:cubicBezTo>
                  <a:cubicBezTo>
                    <a:pt x="445" y="547"/>
                    <a:pt x="445" y="547"/>
                    <a:pt x="445" y="547"/>
                  </a:cubicBezTo>
                  <a:cubicBezTo>
                    <a:pt x="448" y="552"/>
                    <a:pt x="448" y="552"/>
                    <a:pt x="448" y="552"/>
                  </a:cubicBezTo>
                  <a:cubicBezTo>
                    <a:pt x="442" y="557"/>
                    <a:pt x="442" y="557"/>
                    <a:pt x="442" y="557"/>
                  </a:cubicBezTo>
                  <a:cubicBezTo>
                    <a:pt x="443" y="562"/>
                    <a:pt x="443" y="562"/>
                    <a:pt x="443" y="562"/>
                  </a:cubicBezTo>
                  <a:cubicBezTo>
                    <a:pt x="453" y="560"/>
                    <a:pt x="453" y="560"/>
                    <a:pt x="453" y="560"/>
                  </a:cubicBezTo>
                  <a:cubicBezTo>
                    <a:pt x="462" y="563"/>
                    <a:pt x="462" y="563"/>
                    <a:pt x="462" y="563"/>
                  </a:cubicBezTo>
                  <a:cubicBezTo>
                    <a:pt x="462" y="572"/>
                    <a:pt x="462" y="572"/>
                    <a:pt x="462" y="572"/>
                  </a:cubicBezTo>
                  <a:cubicBezTo>
                    <a:pt x="456" y="578"/>
                    <a:pt x="456" y="578"/>
                    <a:pt x="456" y="578"/>
                  </a:cubicBezTo>
                  <a:cubicBezTo>
                    <a:pt x="461" y="582"/>
                    <a:pt x="461" y="582"/>
                    <a:pt x="461" y="582"/>
                  </a:cubicBezTo>
                  <a:cubicBezTo>
                    <a:pt x="460" y="591"/>
                    <a:pt x="460" y="591"/>
                    <a:pt x="460" y="591"/>
                  </a:cubicBezTo>
                  <a:cubicBezTo>
                    <a:pt x="464" y="598"/>
                    <a:pt x="464" y="598"/>
                    <a:pt x="464" y="598"/>
                  </a:cubicBezTo>
                  <a:cubicBezTo>
                    <a:pt x="468" y="597"/>
                    <a:pt x="468" y="597"/>
                    <a:pt x="468" y="597"/>
                  </a:cubicBezTo>
                  <a:cubicBezTo>
                    <a:pt x="462" y="598"/>
                    <a:pt x="462" y="598"/>
                    <a:pt x="462" y="598"/>
                  </a:cubicBezTo>
                  <a:cubicBezTo>
                    <a:pt x="442" y="613"/>
                    <a:pt x="442" y="613"/>
                    <a:pt x="442" y="613"/>
                  </a:cubicBezTo>
                  <a:cubicBezTo>
                    <a:pt x="443" y="618"/>
                    <a:pt x="443" y="618"/>
                    <a:pt x="443" y="618"/>
                  </a:cubicBezTo>
                  <a:cubicBezTo>
                    <a:pt x="435" y="623"/>
                    <a:pt x="435" y="623"/>
                    <a:pt x="435" y="623"/>
                  </a:cubicBezTo>
                  <a:cubicBezTo>
                    <a:pt x="427" y="623"/>
                    <a:pt x="427" y="623"/>
                    <a:pt x="427" y="623"/>
                  </a:cubicBezTo>
                  <a:cubicBezTo>
                    <a:pt x="422" y="625"/>
                    <a:pt x="422" y="625"/>
                    <a:pt x="422" y="625"/>
                  </a:cubicBezTo>
                  <a:cubicBezTo>
                    <a:pt x="421" y="630"/>
                    <a:pt x="421" y="630"/>
                    <a:pt x="421" y="630"/>
                  </a:cubicBezTo>
                  <a:cubicBezTo>
                    <a:pt x="411" y="628"/>
                    <a:pt x="411" y="628"/>
                    <a:pt x="411" y="628"/>
                  </a:cubicBezTo>
                  <a:cubicBezTo>
                    <a:pt x="399" y="642"/>
                    <a:pt x="399" y="642"/>
                    <a:pt x="399" y="642"/>
                  </a:cubicBezTo>
                  <a:cubicBezTo>
                    <a:pt x="393" y="638"/>
                    <a:pt x="393" y="638"/>
                    <a:pt x="393" y="638"/>
                  </a:cubicBezTo>
                  <a:cubicBezTo>
                    <a:pt x="389" y="642"/>
                    <a:pt x="389" y="642"/>
                    <a:pt x="389" y="642"/>
                  </a:cubicBezTo>
                  <a:cubicBezTo>
                    <a:pt x="385" y="639"/>
                    <a:pt x="385" y="639"/>
                    <a:pt x="385" y="639"/>
                  </a:cubicBezTo>
                  <a:cubicBezTo>
                    <a:pt x="382" y="643"/>
                    <a:pt x="382" y="643"/>
                    <a:pt x="382" y="643"/>
                  </a:cubicBezTo>
                  <a:cubicBezTo>
                    <a:pt x="372" y="648"/>
                    <a:pt x="372" y="648"/>
                    <a:pt x="372" y="648"/>
                  </a:cubicBezTo>
                  <a:cubicBezTo>
                    <a:pt x="361" y="639"/>
                    <a:pt x="361" y="639"/>
                    <a:pt x="361" y="639"/>
                  </a:cubicBezTo>
                  <a:cubicBezTo>
                    <a:pt x="353" y="638"/>
                    <a:pt x="353" y="638"/>
                    <a:pt x="353" y="638"/>
                  </a:cubicBezTo>
                  <a:cubicBezTo>
                    <a:pt x="350" y="643"/>
                    <a:pt x="350" y="643"/>
                    <a:pt x="350" y="643"/>
                  </a:cubicBezTo>
                  <a:cubicBezTo>
                    <a:pt x="339" y="639"/>
                    <a:pt x="339" y="639"/>
                    <a:pt x="339" y="639"/>
                  </a:cubicBezTo>
                  <a:cubicBezTo>
                    <a:pt x="334" y="645"/>
                    <a:pt x="334" y="645"/>
                    <a:pt x="334" y="645"/>
                  </a:cubicBezTo>
                  <a:cubicBezTo>
                    <a:pt x="325" y="641"/>
                    <a:pt x="325" y="641"/>
                    <a:pt x="325" y="641"/>
                  </a:cubicBezTo>
                  <a:cubicBezTo>
                    <a:pt x="319" y="644"/>
                    <a:pt x="319" y="644"/>
                    <a:pt x="319" y="644"/>
                  </a:cubicBezTo>
                  <a:cubicBezTo>
                    <a:pt x="312" y="638"/>
                    <a:pt x="312" y="638"/>
                    <a:pt x="312" y="638"/>
                  </a:cubicBezTo>
                  <a:cubicBezTo>
                    <a:pt x="309" y="643"/>
                    <a:pt x="309" y="643"/>
                    <a:pt x="309" y="643"/>
                  </a:cubicBezTo>
                  <a:cubicBezTo>
                    <a:pt x="301" y="643"/>
                    <a:pt x="301" y="643"/>
                    <a:pt x="301" y="643"/>
                  </a:cubicBezTo>
                  <a:cubicBezTo>
                    <a:pt x="290" y="654"/>
                    <a:pt x="290" y="654"/>
                    <a:pt x="290" y="654"/>
                  </a:cubicBezTo>
                  <a:cubicBezTo>
                    <a:pt x="287" y="653"/>
                    <a:pt x="287" y="653"/>
                    <a:pt x="287" y="653"/>
                  </a:cubicBezTo>
                  <a:cubicBezTo>
                    <a:pt x="286" y="647"/>
                    <a:pt x="286" y="647"/>
                    <a:pt x="286" y="647"/>
                  </a:cubicBezTo>
                  <a:cubicBezTo>
                    <a:pt x="281" y="643"/>
                    <a:pt x="281" y="643"/>
                    <a:pt x="281" y="643"/>
                  </a:cubicBezTo>
                  <a:cubicBezTo>
                    <a:pt x="275" y="637"/>
                    <a:pt x="275" y="637"/>
                    <a:pt x="275" y="637"/>
                  </a:cubicBezTo>
                  <a:cubicBezTo>
                    <a:pt x="269" y="636"/>
                    <a:pt x="269" y="636"/>
                    <a:pt x="269" y="636"/>
                  </a:cubicBezTo>
                  <a:cubicBezTo>
                    <a:pt x="267" y="628"/>
                    <a:pt x="267" y="628"/>
                    <a:pt x="267" y="628"/>
                  </a:cubicBezTo>
                  <a:cubicBezTo>
                    <a:pt x="264" y="625"/>
                    <a:pt x="264" y="625"/>
                    <a:pt x="264" y="625"/>
                  </a:cubicBezTo>
                  <a:cubicBezTo>
                    <a:pt x="265" y="619"/>
                    <a:pt x="265" y="619"/>
                    <a:pt x="265" y="619"/>
                  </a:cubicBezTo>
                  <a:cubicBezTo>
                    <a:pt x="253" y="606"/>
                    <a:pt x="253" y="606"/>
                    <a:pt x="253" y="606"/>
                  </a:cubicBezTo>
                  <a:cubicBezTo>
                    <a:pt x="252" y="603"/>
                    <a:pt x="252" y="603"/>
                    <a:pt x="252" y="603"/>
                  </a:cubicBezTo>
                  <a:cubicBezTo>
                    <a:pt x="248" y="603"/>
                    <a:pt x="248" y="603"/>
                    <a:pt x="248" y="603"/>
                  </a:cubicBezTo>
                  <a:cubicBezTo>
                    <a:pt x="248" y="597"/>
                    <a:pt x="248" y="597"/>
                    <a:pt x="248" y="597"/>
                  </a:cubicBezTo>
                  <a:cubicBezTo>
                    <a:pt x="238" y="587"/>
                    <a:pt x="238" y="587"/>
                    <a:pt x="238" y="587"/>
                  </a:cubicBezTo>
                  <a:cubicBezTo>
                    <a:pt x="234" y="591"/>
                    <a:pt x="234" y="591"/>
                    <a:pt x="234" y="591"/>
                  </a:cubicBezTo>
                  <a:cubicBezTo>
                    <a:pt x="231" y="595"/>
                    <a:pt x="231" y="595"/>
                    <a:pt x="231" y="595"/>
                  </a:cubicBezTo>
                  <a:cubicBezTo>
                    <a:pt x="225" y="598"/>
                    <a:pt x="225" y="598"/>
                    <a:pt x="225" y="598"/>
                  </a:cubicBezTo>
                  <a:cubicBezTo>
                    <a:pt x="220" y="592"/>
                    <a:pt x="220" y="592"/>
                    <a:pt x="220" y="592"/>
                  </a:cubicBezTo>
                  <a:cubicBezTo>
                    <a:pt x="219" y="586"/>
                    <a:pt x="219" y="586"/>
                    <a:pt x="219" y="586"/>
                  </a:cubicBezTo>
                  <a:cubicBezTo>
                    <a:pt x="211" y="583"/>
                    <a:pt x="211" y="583"/>
                    <a:pt x="211" y="583"/>
                  </a:cubicBezTo>
                  <a:cubicBezTo>
                    <a:pt x="211" y="583"/>
                    <a:pt x="204" y="580"/>
                    <a:pt x="204" y="580"/>
                  </a:cubicBezTo>
                  <a:cubicBezTo>
                    <a:pt x="203" y="580"/>
                    <a:pt x="189" y="580"/>
                    <a:pt x="189" y="580"/>
                  </a:cubicBezTo>
                  <a:cubicBezTo>
                    <a:pt x="184" y="586"/>
                    <a:pt x="184" y="586"/>
                    <a:pt x="184" y="586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78" y="595"/>
                    <a:pt x="178" y="595"/>
                    <a:pt x="178" y="595"/>
                  </a:cubicBezTo>
                  <a:cubicBezTo>
                    <a:pt x="183" y="602"/>
                    <a:pt x="183" y="602"/>
                    <a:pt x="183" y="602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2" y="616"/>
                    <a:pt x="172" y="616"/>
                    <a:pt x="172" y="616"/>
                  </a:cubicBezTo>
                  <a:cubicBezTo>
                    <a:pt x="173" y="628"/>
                    <a:pt x="173" y="628"/>
                    <a:pt x="173" y="628"/>
                  </a:cubicBezTo>
                  <a:cubicBezTo>
                    <a:pt x="164" y="633"/>
                    <a:pt x="164" y="633"/>
                    <a:pt x="164" y="633"/>
                  </a:cubicBezTo>
                  <a:cubicBezTo>
                    <a:pt x="164" y="641"/>
                    <a:pt x="164" y="641"/>
                    <a:pt x="164" y="641"/>
                  </a:cubicBezTo>
                  <a:cubicBezTo>
                    <a:pt x="160" y="637"/>
                    <a:pt x="160" y="637"/>
                    <a:pt x="160" y="637"/>
                  </a:cubicBezTo>
                  <a:cubicBezTo>
                    <a:pt x="159" y="630"/>
                    <a:pt x="159" y="630"/>
                    <a:pt x="159" y="630"/>
                  </a:cubicBezTo>
                  <a:cubicBezTo>
                    <a:pt x="156" y="627"/>
                    <a:pt x="156" y="627"/>
                    <a:pt x="156" y="627"/>
                  </a:cubicBezTo>
                  <a:cubicBezTo>
                    <a:pt x="151" y="632"/>
                    <a:pt x="151" y="632"/>
                    <a:pt x="151" y="632"/>
                  </a:cubicBezTo>
                  <a:cubicBezTo>
                    <a:pt x="146" y="634"/>
                    <a:pt x="146" y="634"/>
                    <a:pt x="146" y="634"/>
                  </a:cubicBezTo>
                  <a:cubicBezTo>
                    <a:pt x="136" y="637"/>
                    <a:pt x="136" y="637"/>
                    <a:pt x="136" y="637"/>
                  </a:cubicBezTo>
                  <a:cubicBezTo>
                    <a:pt x="129" y="648"/>
                    <a:pt x="129" y="648"/>
                    <a:pt x="129" y="648"/>
                  </a:cubicBezTo>
                  <a:cubicBezTo>
                    <a:pt x="121" y="649"/>
                    <a:pt x="121" y="649"/>
                    <a:pt x="121" y="649"/>
                  </a:cubicBezTo>
                  <a:cubicBezTo>
                    <a:pt x="112" y="641"/>
                    <a:pt x="112" y="641"/>
                    <a:pt x="112" y="641"/>
                  </a:cubicBezTo>
                  <a:cubicBezTo>
                    <a:pt x="112" y="613"/>
                    <a:pt x="112" y="613"/>
                    <a:pt x="112" y="613"/>
                  </a:cubicBezTo>
                  <a:cubicBezTo>
                    <a:pt x="113" y="601"/>
                    <a:pt x="113" y="601"/>
                    <a:pt x="113" y="601"/>
                  </a:cubicBezTo>
                  <a:cubicBezTo>
                    <a:pt x="114" y="589"/>
                    <a:pt x="114" y="589"/>
                    <a:pt x="114" y="589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3" y="578"/>
                    <a:pt x="103" y="578"/>
                    <a:pt x="103" y="578"/>
                  </a:cubicBezTo>
                  <a:cubicBezTo>
                    <a:pt x="100" y="573"/>
                    <a:pt x="100" y="573"/>
                    <a:pt x="100" y="573"/>
                  </a:cubicBezTo>
                  <a:cubicBezTo>
                    <a:pt x="97" y="571"/>
                    <a:pt x="97" y="571"/>
                    <a:pt x="97" y="571"/>
                  </a:cubicBezTo>
                  <a:cubicBezTo>
                    <a:pt x="97" y="566"/>
                    <a:pt x="97" y="566"/>
                    <a:pt x="97" y="566"/>
                  </a:cubicBezTo>
                  <a:cubicBezTo>
                    <a:pt x="100" y="563"/>
                    <a:pt x="100" y="563"/>
                    <a:pt x="100" y="563"/>
                  </a:cubicBezTo>
                  <a:cubicBezTo>
                    <a:pt x="100" y="557"/>
                    <a:pt x="100" y="557"/>
                    <a:pt x="100" y="557"/>
                  </a:cubicBezTo>
                  <a:cubicBezTo>
                    <a:pt x="95" y="554"/>
                    <a:pt x="95" y="554"/>
                    <a:pt x="95" y="554"/>
                  </a:cubicBezTo>
                  <a:cubicBezTo>
                    <a:pt x="86" y="551"/>
                    <a:pt x="86" y="551"/>
                    <a:pt x="86" y="551"/>
                  </a:cubicBezTo>
                  <a:cubicBezTo>
                    <a:pt x="88" y="544"/>
                    <a:pt x="88" y="544"/>
                    <a:pt x="88" y="544"/>
                  </a:cubicBezTo>
                  <a:cubicBezTo>
                    <a:pt x="85" y="538"/>
                    <a:pt x="85" y="538"/>
                    <a:pt x="85" y="538"/>
                  </a:cubicBezTo>
                  <a:cubicBezTo>
                    <a:pt x="81" y="530"/>
                    <a:pt x="81" y="530"/>
                    <a:pt x="81" y="530"/>
                  </a:cubicBezTo>
                  <a:cubicBezTo>
                    <a:pt x="76" y="524"/>
                    <a:pt x="76" y="524"/>
                    <a:pt x="76" y="524"/>
                  </a:cubicBezTo>
                  <a:cubicBezTo>
                    <a:pt x="66" y="526"/>
                    <a:pt x="66" y="526"/>
                    <a:pt x="66" y="526"/>
                  </a:cubicBezTo>
                  <a:cubicBezTo>
                    <a:pt x="63" y="520"/>
                    <a:pt x="63" y="520"/>
                    <a:pt x="63" y="520"/>
                  </a:cubicBezTo>
                  <a:cubicBezTo>
                    <a:pt x="70" y="516"/>
                    <a:pt x="70" y="516"/>
                    <a:pt x="70" y="516"/>
                  </a:cubicBezTo>
                  <a:cubicBezTo>
                    <a:pt x="65" y="510"/>
                    <a:pt x="65" y="510"/>
                    <a:pt x="65" y="510"/>
                  </a:cubicBezTo>
                  <a:cubicBezTo>
                    <a:pt x="64" y="504"/>
                    <a:pt x="64" y="504"/>
                    <a:pt x="64" y="504"/>
                  </a:cubicBezTo>
                  <a:cubicBezTo>
                    <a:pt x="60" y="504"/>
                    <a:pt x="60" y="504"/>
                    <a:pt x="60" y="504"/>
                  </a:cubicBezTo>
                  <a:cubicBezTo>
                    <a:pt x="56" y="507"/>
                    <a:pt x="56" y="507"/>
                    <a:pt x="56" y="507"/>
                  </a:cubicBezTo>
                  <a:cubicBezTo>
                    <a:pt x="50" y="505"/>
                    <a:pt x="50" y="505"/>
                    <a:pt x="50" y="505"/>
                  </a:cubicBezTo>
                  <a:cubicBezTo>
                    <a:pt x="45" y="508"/>
                    <a:pt x="45" y="508"/>
                    <a:pt x="45" y="508"/>
                  </a:cubicBezTo>
                  <a:cubicBezTo>
                    <a:pt x="41" y="505"/>
                    <a:pt x="41" y="505"/>
                    <a:pt x="41" y="505"/>
                  </a:cubicBezTo>
                  <a:cubicBezTo>
                    <a:pt x="34" y="508"/>
                    <a:pt x="34" y="508"/>
                    <a:pt x="34" y="508"/>
                  </a:cubicBezTo>
                  <a:cubicBezTo>
                    <a:pt x="27" y="507"/>
                    <a:pt x="27" y="507"/>
                    <a:pt x="27" y="507"/>
                  </a:cubicBezTo>
                  <a:cubicBezTo>
                    <a:pt x="27" y="498"/>
                    <a:pt x="27" y="498"/>
                    <a:pt x="27" y="498"/>
                  </a:cubicBezTo>
                  <a:cubicBezTo>
                    <a:pt x="28" y="496"/>
                    <a:pt x="28" y="496"/>
                    <a:pt x="28" y="496"/>
                  </a:cubicBezTo>
                  <a:cubicBezTo>
                    <a:pt x="28" y="489"/>
                    <a:pt x="28" y="489"/>
                    <a:pt x="28" y="489"/>
                  </a:cubicBezTo>
                  <a:cubicBezTo>
                    <a:pt x="32" y="475"/>
                    <a:pt x="32" y="475"/>
                    <a:pt x="32" y="475"/>
                  </a:cubicBezTo>
                  <a:cubicBezTo>
                    <a:pt x="25" y="467"/>
                    <a:pt x="25" y="467"/>
                    <a:pt x="25" y="467"/>
                  </a:cubicBezTo>
                  <a:cubicBezTo>
                    <a:pt x="24" y="458"/>
                    <a:pt x="24" y="458"/>
                    <a:pt x="24" y="458"/>
                  </a:cubicBezTo>
                  <a:cubicBezTo>
                    <a:pt x="18" y="454"/>
                    <a:pt x="18" y="454"/>
                    <a:pt x="18" y="454"/>
                  </a:cubicBezTo>
                  <a:cubicBezTo>
                    <a:pt x="17" y="449"/>
                    <a:pt x="17" y="449"/>
                    <a:pt x="17" y="449"/>
                  </a:cubicBezTo>
                  <a:cubicBezTo>
                    <a:pt x="20" y="446"/>
                    <a:pt x="20" y="446"/>
                    <a:pt x="20" y="446"/>
                  </a:cubicBezTo>
                  <a:cubicBezTo>
                    <a:pt x="17" y="442"/>
                    <a:pt x="17" y="442"/>
                    <a:pt x="17" y="442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8" y="437"/>
                    <a:pt x="8" y="437"/>
                    <a:pt x="8" y="437"/>
                  </a:cubicBezTo>
                  <a:cubicBezTo>
                    <a:pt x="7" y="433"/>
                    <a:pt x="7" y="433"/>
                    <a:pt x="7" y="433"/>
                  </a:cubicBezTo>
                  <a:cubicBezTo>
                    <a:pt x="14" y="426"/>
                    <a:pt x="14" y="426"/>
                    <a:pt x="14" y="426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5" y="395"/>
                    <a:pt x="15" y="395"/>
                    <a:pt x="15" y="395"/>
                  </a:cubicBezTo>
                  <a:cubicBezTo>
                    <a:pt x="11" y="385"/>
                    <a:pt x="11" y="385"/>
                    <a:pt x="11" y="38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" y="356"/>
                    <a:pt x="1" y="356"/>
                    <a:pt x="1" y="356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21" y="344"/>
                    <a:pt x="21" y="344"/>
                    <a:pt x="21" y="344"/>
                  </a:cubicBezTo>
                  <a:cubicBezTo>
                    <a:pt x="26" y="344"/>
                    <a:pt x="26" y="344"/>
                    <a:pt x="26" y="344"/>
                  </a:cubicBezTo>
                  <a:cubicBezTo>
                    <a:pt x="29" y="335"/>
                    <a:pt x="29" y="335"/>
                    <a:pt x="29" y="335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31" y="311"/>
                    <a:pt x="31" y="311"/>
                    <a:pt x="31" y="311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3" y="295"/>
                    <a:pt x="43" y="295"/>
                    <a:pt x="43" y="295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7" y="286"/>
                    <a:pt x="47" y="286"/>
                    <a:pt x="47" y="286"/>
                  </a:cubicBezTo>
                  <a:cubicBezTo>
                    <a:pt x="40" y="288"/>
                    <a:pt x="40" y="288"/>
                    <a:pt x="40" y="288"/>
                  </a:cubicBezTo>
                  <a:cubicBezTo>
                    <a:pt x="37" y="280"/>
                    <a:pt x="37" y="280"/>
                    <a:pt x="37" y="280"/>
                  </a:cubicBezTo>
                  <a:cubicBezTo>
                    <a:pt x="35" y="270"/>
                    <a:pt x="35" y="270"/>
                    <a:pt x="35" y="270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3" y="256"/>
                    <a:pt x="23" y="256"/>
                    <a:pt x="23" y="256"/>
                  </a:cubicBezTo>
                  <a:cubicBezTo>
                    <a:pt x="16" y="255"/>
                    <a:pt x="16" y="255"/>
                    <a:pt x="16" y="255"/>
                  </a:cubicBezTo>
                  <a:cubicBezTo>
                    <a:pt x="13" y="249"/>
                    <a:pt x="13" y="249"/>
                    <a:pt x="13" y="249"/>
                  </a:cubicBezTo>
                  <a:cubicBezTo>
                    <a:pt x="14" y="240"/>
                    <a:pt x="14" y="240"/>
                    <a:pt x="14" y="240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11" y="224"/>
                    <a:pt x="11" y="224"/>
                    <a:pt x="11" y="22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4" y="211"/>
                    <a:pt x="4" y="211"/>
                    <a:pt x="4" y="211"/>
                  </a:cubicBezTo>
                  <a:close/>
                  <a:moveTo>
                    <a:pt x="229" y="18"/>
                  </a:moveTo>
                  <a:cubicBezTo>
                    <a:pt x="229" y="18"/>
                    <a:pt x="230" y="22"/>
                    <a:pt x="234" y="26"/>
                  </a:cubicBezTo>
                  <a:cubicBezTo>
                    <a:pt x="238" y="30"/>
                    <a:pt x="242" y="26"/>
                    <a:pt x="245" y="26"/>
                  </a:cubicBezTo>
                  <a:cubicBezTo>
                    <a:pt x="248" y="27"/>
                    <a:pt x="252" y="25"/>
                    <a:pt x="256" y="23"/>
                  </a:cubicBezTo>
                  <a:cubicBezTo>
                    <a:pt x="259" y="22"/>
                    <a:pt x="263" y="17"/>
                    <a:pt x="265" y="13"/>
                  </a:cubicBezTo>
                  <a:cubicBezTo>
                    <a:pt x="267" y="9"/>
                    <a:pt x="268" y="7"/>
                    <a:pt x="266" y="3"/>
                  </a:cubicBezTo>
                  <a:cubicBezTo>
                    <a:pt x="263" y="0"/>
                    <a:pt x="260" y="0"/>
                    <a:pt x="259" y="1"/>
                  </a:cubicBezTo>
                  <a:cubicBezTo>
                    <a:pt x="257" y="2"/>
                    <a:pt x="251" y="3"/>
                    <a:pt x="251" y="6"/>
                  </a:cubicBezTo>
                  <a:cubicBezTo>
                    <a:pt x="250" y="9"/>
                    <a:pt x="247" y="10"/>
                    <a:pt x="246" y="9"/>
                  </a:cubicBezTo>
                  <a:cubicBezTo>
                    <a:pt x="244" y="8"/>
                    <a:pt x="241" y="9"/>
                    <a:pt x="239" y="11"/>
                  </a:cubicBezTo>
                  <a:cubicBezTo>
                    <a:pt x="237" y="14"/>
                    <a:pt x="239" y="16"/>
                    <a:pt x="236" y="17"/>
                  </a:cubicBezTo>
                  <a:cubicBezTo>
                    <a:pt x="233" y="17"/>
                    <a:pt x="229" y="18"/>
                    <a:pt x="229" y="18"/>
                  </a:cubicBezTo>
                  <a:close/>
                  <a:moveTo>
                    <a:pt x="217" y="54"/>
                  </a:moveTo>
                  <a:cubicBezTo>
                    <a:pt x="217" y="54"/>
                    <a:pt x="221" y="54"/>
                    <a:pt x="223" y="53"/>
                  </a:cubicBezTo>
                  <a:cubicBezTo>
                    <a:pt x="224" y="53"/>
                    <a:pt x="225" y="49"/>
                    <a:pt x="225" y="48"/>
                  </a:cubicBezTo>
                  <a:cubicBezTo>
                    <a:pt x="224" y="46"/>
                    <a:pt x="220" y="45"/>
                    <a:pt x="222" y="45"/>
                  </a:cubicBezTo>
                  <a:cubicBezTo>
                    <a:pt x="224" y="45"/>
                    <a:pt x="226" y="44"/>
                    <a:pt x="228" y="41"/>
                  </a:cubicBezTo>
                  <a:cubicBezTo>
                    <a:pt x="230" y="38"/>
                    <a:pt x="227" y="36"/>
                    <a:pt x="225" y="32"/>
                  </a:cubicBezTo>
                  <a:cubicBezTo>
                    <a:pt x="223" y="29"/>
                    <a:pt x="221" y="24"/>
                    <a:pt x="217" y="23"/>
                  </a:cubicBezTo>
                  <a:cubicBezTo>
                    <a:pt x="213" y="21"/>
                    <a:pt x="205" y="25"/>
                    <a:pt x="203" y="27"/>
                  </a:cubicBezTo>
                  <a:cubicBezTo>
                    <a:pt x="201" y="29"/>
                    <a:pt x="199" y="32"/>
                    <a:pt x="197" y="31"/>
                  </a:cubicBezTo>
                  <a:cubicBezTo>
                    <a:pt x="195" y="30"/>
                    <a:pt x="189" y="30"/>
                    <a:pt x="188" y="32"/>
                  </a:cubicBezTo>
                  <a:cubicBezTo>
                    <a:pt x="187" y="35"/>
                    <a:pt x="192" y="40"/>
                    <a:pt x="193" y="42"/>
                  </a:cubicBezTo>
                  <a:cubicBezTo>
                    <a:pt x="193" y="43"/>
                    <a:pt x="190" y="46"/>
                    <a:pt x="188" y="44"/>
                  </a:cubicBezTo>
                  <a:cubicBezTo>
                    <a:pt x="186" y="42"/>
                    <a:pt x="183" y="49"/>
                    <a:pt x="179" y="45"/>
                  </a:cubicBezTo>
                  <a:cubicBezTo>
                    <a:pt x="175" y="40"/>
                    <a:pt x="169" y="44"/>
                    <a:pt x="169" y="47"/>
                  </a:cubicBezTo>
                  <a:cubicBezTo>
                    <a:pt x="168" y="50"/>
                    <a:pt x="168" y="62"/>
                    <a:pt x="173" y="67"/>
                  </a:cubicBezTo>
                  <a:cubicBezTo>
                    <a:pt x="178" y="71"/>
                    <a:pt x="177" y="74"/>
                    <a:pt x="180" y="76"/>
                  </a:cubicBezTo>
                  <a:cubicBezTo>
                    <a:pt x="183" y="78"/>
                    <a:pt x="202" y="79"/>
                    <a:pt x="204" y="79"/>
                  </a:cubicBezTo>
                  <a:cubicBezTo>
                    <a:pt x="207" y="78"/>
                    <a:pt x="201" y="72"/>
                    <a:pt x="202" y="68"/>
                  </a:cubicBezTo>
                  <a:cubicBezTo>
                    <a:pt x="202" y="64"/>
                    <a:pt x="206" y="66"/>
                    <a:pt x="208" y="63"/>
                  </a:cubicBezTo>
                  <a:cubicBezTo>
                    <a:pt x="210" y="60"/>
                    <a:pt x="217" y="54"/>
                    <a:pt x="217" y="54"/>
                  </a:cubicBezTo>
                  <a:close/>
                  <a:moveTo>
                    <a:pt x="222" y="79"/>
                  </a:moveTo>
                  <a:cubicBezTo>
                    <a:pt x="221" y="82"/>
                    <a:pt x="220" y="88"/>
                    <a:pt x="224" y="89"/>
                  </a:cubicBezTo>
                  <a:cubicBezTo>
                    <a:pt x="227" y="90"/>
                    <a:pt x="232" y="84"/>
                    <a:pt x="230" y="81"/>
                  </a:cubicBezTo>
                  <a:cubicBezTo>
                    <a:pt x="228" y="77"/>
                    <a:pt x="222" y="79"/>
                    <a:pt x="222" y="79"/>
                  </a:cubicBezTo>
                  <a:close/>
                  <a:moveTo>
                    <a:pt x="234" y="90"/>
                  </a:moveTo>
                  <a:cubicBezTo>
                    <a:pt x="234" y="90"/>
                    <a:pt x="237" y="95"/>
                    <a:pt x="235" y="98"/>
                  </a:cubicBezTo>
                  <a:cubicBezTo>
                    <a:pt x="233" y="100"/>
                    <a:pt x="235" y="107"/>
                    <a:pt x="237" y="103"/>
                  </a:cubicBezTo>
                  <a:cubicBezTo>
                    <a:pt x="239" y="100"/>
                    <a:pt x="244" y="98"/>
                    <a:pt x="246" y="98"/>
                  </a:cubicBezTo>
                  <a:cubicBezTo>
                    <a:pt x="248" y="98"/>
                    <a:pt x="262" y="91"/>
                    <a:pt x="261" y="86"/>
                  </a:cubicBezTo>
                  <a:cubicBezTo>
                    <a:pt x="261" y="82"/>
                    <a:pt x="258" y="81"/>
                    <a:pt x="250" y="80"/>
                  </a:cubicBezTo>
                  <a:cubicBezTo>
                    <a:pt x="243" y="79"/>
                    <a:pt x="239" y="80"/>
                    <a:pt x="236" y="82"/>
                  </a:cubicBezTo>
                  <a:cubicBezTo>
                    <a:pt x="234" y="83"/>
                    <a:pt x="234" y="90"/>
                    <a:pt x="234" y="90"/>
                  </a:cubicBezTo>
                  <a:close/>
                  <a:moveTo>
                    <a:pt x="15" y="190"/>
                  </a:moveTo>
                  <a:cubicBezTo>
                    <a:pt x="11" y="191"/>
                    <a:pt x="8" y="198"/>
                    <a:pt x="5" y="199"/>
                  </a:cubicBezTo>
                  <a:cubicBezTo>
                    <a:pt x="1" y="200"/>
                    <a:pt x="11" y="204"/>
                    <a:pt x="16" y="204"/>
                  </a:cubicBezTo>
                  <a:cubicBezTo>
                    <a:pt x="20" y="204"/>
                    <a:pt x="23" y="198"/>
                    <a:pt x="22" y="194"/>
                  </a:cubicBezTo>
                  <a:cubicBezTo>
                    <a:pt x="21" y="190"/>
                    <a:pt x="15" y="190"/>
                    <a:pt x="15" y="19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0" name="Freeform 69">
              <a:extLst>
                <a:ext uri="{FF2B5EF4-FFF2-40B4-BE49-F238E27FC236}">
                  <a16:creationId xmlns:a16="http://schemas.microsoft.com/office/drawing/2014/main" id="{02589A3D-5C50-F143-819B-F7E2AD3C6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" y="2986"/>
              <a:ext cx="654" cy="384"/>
            </a:xfrm>
            <a:custGeom>
              <a:avLst/>
              <a:gdLst>
                <a:gd name="T0" fmla="*/ 639 w 654"/>
                <a:gd name="T1" fmla="*/ 84 h 384"/>
                <a:gd name="T2" fmla="*/ 650 w 654"/>
                <a:gd name="T3" fmla="*/ 115 h 384"/>
                <a:gd name="T4" fmla="*/ 608 w 654"/>
                <a:gd name="T5" fmla="*/ 136 h 384"/>
                <a:gd name="T6" fmla="*/ 533 w 654"/>
                <a:gd name="T7" fmla="*/ 169 h 384"/>
                <a:gd name="T8" fmla="*/ 468 w 654"/>
                <a:gd name="T9" fmla="*/ 215 h 384"/>
                <a:gd name="T10" fmla="*/ 446 w 654"/>
                <a:gd name="T11" fmla="*/ 205 h 384"/>
                <a:gd name="T12" fmla="*/ 400 w 654"/>
                <a:gd name="T13" fmla="*/ 261 h 384"/>
                <a:gd name="T14" fmla="*/ 373 w 654"/>
                <a:gd name="T15" fmla="*/ 307 h 384"/>
                <a:gd name="T16" fmla="*/ 368 w 654"/>
                <a:gd name="T17" fmla="*/ 340 h 384"/>
                <a:gd name="T18" fmla="*/ 345 w 654"/>
                <a:gd name="T19" fmla="*/ 373 h 384"/>
                <a:gd name="T20" fmla="*/ 275 w 654"/>
                <a:gd name="T21" fmla="*/ 361 h 384"/>
                <a:gd name="T22" fmla="*/ 241 w 654"/>
                <a:gd name="T23" fmla="*/ 363 h 384"/>
                <a:gd name="T24" fmla="*/ 212 w 654"/>
                <a:gd name="T25" fmla="*/ 361 h 384"/>
                <a:gd name="T26" fmla="*/ 170 w 654"/>
                <a:gd name="T27" fmla="*/ 355 h 384"/>
                <a:gd name="T28" fmla="*/ 150 w 654"/>
                <a:gd name="T29" fmla="*/ 325 h 384"/>
                <a:gd name="T30" fmla="*/ 135 w 654"/>
                <a:gd name="T31" fmla="*/ 334 h 384"/>
                <a:gd name="T32" fmla="*/ 118 w 654"/>
                <a:gd name="T33" fmla="*/ 344 h 384"/>
                <a:gd name="T34" fmla="*/ 95 w 654"/>
                <a:gd name="T35" fmla="*/ 359 h 384"/>
                <a:gd name="T36" fmla="*/ 72 w 654"/>
                <a:gd name="T37" fmla="*/ 353 h 384"/>
                <a:gd name="T38" fmla="*/ 39 w 654"/>
                <a:gd name="T39" fmla="*/ 348 h 384"/>
                <a:gd name="T40" fmla="*/ 14 w 654"/>
                <a:gd name="T41" fmla="*/ 375 h 384"/>
                <a:gd name="T42" fmla="*/ 10 w 654"/>
                <a:gd name="T43" fmla="*/ 342 h 384"/>
                <a:gd name="T44" fmla="*/ 8 w 654"/>
                <a:gd name="T45" fmla="*/ 313 h 384"/>
                <a:gd name="T46" fmla="*/ 27 w 654"/>
                <a:gd name="T47" fmla="*/ 284 h 384"/>
                <a:gd name="T48" fmla="*/ 31 w 654"/>
                <a:gd name="T49" fmla="*/ 267 h 384"/>
                <a:gd name="T50" fmla="*/ 85 w 654"/>
                <a:gd name="T51" fmla="*/ 244 h 384"/>
                <a:gd name="T52" fmla="*/ 116 w 654"/>
                <a:gd name="T53" fmla="*/ 178 h 384"/>
                <a:gd name="T54" fmla="*/ 77 w 654"/>
                <a:gd name="T55" fmla="*/ 192 h 384"/>
                <a:gd name="T56" fmla="*/ 64 w 654"/>
                <a:gd name="T57" fmla="*/ 163 h 384"/>
                <a:gd name="T58" fmla="*/ 89 w 654"/>
                <a:gd name="T59" fmla="*/ 134 h 384"/>
                <a:gd name="T60" fmla="*/ 95 w 654"/>
                <a:gd name="T61" fmla="*/ 109 h 384"/>
                <a:gd name="T62" fmla="*/ 83 w 654"/>
                <a:gd name="T63" fmla="*/ 55 h 384"/>
                <a:gd name="T64" fmla="*/ 122 w 654"/>
                <a:gd name="T65" fmla="*/ 73 h 384"/>
                <a:gd name="T66" fmla="*/ 173 w 654"/>
                <a:gd name="T67" fmla="*/ 94 h 384"/>
                <a:gd name="T68" fmla="*/ 208 w 654"/>
                <a:gd name="T69" fmla="*/ 80 h 384"/>
                <a:gd name="T70" fmla="*/ 214 w 654"/>
                <a:gd name="T71" fmla="*/ 25 h 384"/>
                <a:gd name="T72" fmla="*/ 308 w 654"/>
                <a:gd name="T73" fmla="*/ 0 h 384"/>
                <a:gd name="T74" fmla="*/ 364 w 654"/>
                <a:gd name="T75" fmla="*/ 21 h 384"/>
                <a:gd name="T76" fmla="*/ 425 w 654"/>
                <a:gd name="T77" fmla="*/ 65 h 384"/>
                <a:gd name="T78" fmla="*/ 518 w 654"/>
                <a:gd name="T79" fmla="*/ 102 h 384"/>
                <a:gd name="T80" fmla="*/ 579 w 654"/>
                <a:gd name="T81" fmla="*/ 77 h 384"/>
                <a:gd name="T82" fmla="*/ 621 w 654"/>
                <a:gd name="T83" fmla="*/ 65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384">
                  <a:moveTo>
                    <a:pt x="654" y="61"/>
                  </a:moveTo>
                  <a:lnTo>
                    <a:pt x="643" y="67"/>
                  </a:lnTo>
                  <a:lnTo>
                    <a:pt x="639" y="84"/>
                  </a:lnTo>
                  <a:lnTo>
                    <a:pt x="652" y="96"/>
                  </a:lnTo>
                  <a:lnTo>
                    <a:pt x="637" y="107"/>
                  </a:lnTo>
                  <a:lnTo>
                    <a:pt x="650" y="115"/>
                  </a:lnTo>
                  <a:lnTo>
                    <a:pt x="633" y="123"/>
                  </a:lnTo>
                  <a:lnTo>
                    <a:pt x="618" y="136"/>
                  </a:lnTo>
                  <a:lnTo>
                    <a:pt x="608" y="136"/>
                  </a:lnTo>
                  <a:lnTo>
                    <a:pt x="604" y="153"/>
                  </a:lnTo>
                  <a:lnTo>
                    <a:pt x="566" y="153"/>
                  </a:lnTo>
                  <a:lnTo>
                    <a:pt x="533" y="169"/>
                  </a:lnTo>
                  <a:lnTo>
                    <a:pt x="531" y="184"/>
                  </a:lnTo>
                  <a:lnTo>
                    <a:pt x="502" y="184"/>
                  </a:lnTo>
                  <a:lnTo>
                    <a:pt x="468" y="215"/>
                  </a:lnTo>
                  <a:lnTo>
                    <a:pt x="454" y="217"/>
                  </a:lnTo>
                  <a:lnTo>
                    <a:pt x="458" y="209"/>
                  </a:lnTo>
                  <a:lnTo>
                    <a:pt x="446" y="205"/>
                  </a:lnTo>
                  <a:lnTo>
                    <a:pt x="414" y="236"/>
                  </a:lnTo>
                  <a:lnTo>
                    <a:pt x="416" y="255"/>
                  </a:lnTo>
                  <a:lnTo>
                    <a:pt x="400" y="261"/>
                  </a:lnTo>
                  <a:lnTo>
                    <a:pt x="400" y="280"/>
                  </a:lnTo>
                  <a:lnTo>
                    <a:pt x="379" y="288"/>
                  </a:lnTo>
                  <a:lnTo>
                    <a:pt x="373" y="307"/>
                  </a:lnTo>
                  <a:lnTo>
                    <a:pt x="375" y="321"/>
                  </a:lnTo>
                  <a:lnTo>
                    <a:pt x="373" y="325"/>
                  </a:lnTo>
                  <a:lnTo>
                    <a:pt x="368" y="340"/>
                  </a:lnTo>
                  <a:lnTo>
                    <a:pt x="350" y="359"/>
                  </a:lnTo>
                  <a:lnTo>
                    <a:pt x="352" y="369"/>
                  </a:lnTo>
                  <a:lnTo>
                    <a:pt x="345" y="373"/>
                  </a:lnTo>
                  <a:lnTo>
                    <a:pt x="337" y="384"/>
                  </a:lnTo>
                  <a:lnTo>
                    <a:pt x="312" y="382"/>
                  </a:lnTo>
                  <a:lnTo>
                    <a:pt x="275" y="361"/>
                  </a:lnTo>
                  <a:lnTo>
                    <a:pt x="258" y="355"/>
                  </a:lnTo>
                  <a:lnTo>
                    <a:pt x="248" y="367"/>
                  </a:lnTo>
                  <a:lnTo>
                    <a:pt x="241" y="363"/>
                  </a:lnTo>
                  <a:lnTo>
                    <a:pt x="233" y="359"/>
                  </a:lnTo>
                  <a:lnTo>
                    <a:pt x="227" y="369"/>
                  </a:lnTo>
                  <a:lnTo>
                    <a:pt x="212" y="361"/>
                  </a:lnTo>
                  <a:lnTo>
                    <a:pt x="202" y="367"/>
                  </a:lnTo>
                  <a:lnTo>
                    <a:pt x="181" y="350"/>
                  </a:lnTo>
                  <a:lnTo>
                    <a:pt x="170" y="355"/>
                  </a:lnTo>
                  <a:lnTo>
                    <a:pt x="160" y="348"/>
                  </a:lnTo>
                  <a:lnTo>
                    <a:pt x="162" y="334"/>
                  </a:lnTo>
                  <a:lnTo>
                    <a:pt x="150" y="325"/>
                  </a:lnTo>
                  <a:lnTo>
                    <a:pt x="143" y="332"/>
                  </a:lnTo>
                  <a:lnTo>
                    <a:pt x="139" y="330"/>
                  </a:lnTo>
                  <a:lnTo>
                    <a:pt x="135" y="334"/>
                  </a:lnTo>
                  <a:lnTo>
                    <a:pt x="118" y="328"/>
                  </a:lnTo>
                  <a:lnTo>
                    <a:pt x="112" y="340"/>
                  </a:lnTo>
                  <a:lnTo>
                    <a:pt x="118" y="344"/>
                  </a:lnTo>
                  <a:lnTo>
                    <a:pt x="118" y="353"/>
                  </a:lnTo>
                  <a:lnTo>
                    <a:pt x="114" y="357"/>
                  </a:lnTo>
                  <a:lnTo>
                    <a:pt x="95" y="359"/>
                  </a:lnTo>
                  <a:lnTo>
                    <a:pt x="89" y="367"/>
                  </a:lnTo>
                  <a:lnTo>
                    <a:pt x="81" y="367"/>
                  </a:lnTo>
                  <a:lnTo>
                    <a:pt x="72" y="353"/>
                  </a:lnTo>
                  <a:lnTo>
                    <a:pt x="60" y="363"/>
                  </a:lnTo>
                  <a:lnTo>
                    <a:pt x="54" y="359"/>
                  </a:lnTo>
                  <a:lnTo>
                    <a:pt x="39" y="348"/>
                  </a:lnTo>
                  <a:lnTo>
                    <a:pt x="27" y="353"/>
                  </a:lnTo>
                  <a:lnTo>
                    <a:pt x="25" y="365"/>
                  </a:lnTo>
                  <a:lnTo>
                    <a:pt x="14" y="375"/>
                  </a:lnTo>
                  <a:lnTo>
                    <a:pt x="8" y="371"/>
                  </a:lnTo>
                  <a:lnTo>
                    <a:pt x="10" y="363"/>
                  </a:lnTo>
                  <a:lnTo>
                    <a:pt x="10" y="342"/>
                  </a:lnTo>
                  <a:lnTo>
                    <a:pt x="0" y="334"/>
                  </a:lnTo>
                  <a:lnTo>
                    <a:pt x="2" y="323"/>
                  </a:lnTo>
                  <a:lnTo>
                    <a:pt x="8" y="313"/>
                  </a:lnTo>
                  <a:lnTo>
                    <a:pt x="12" y="300"/>
                  </a:lnTo>
                  <a:lnTo>
                    <a:pt x="25" y="300"/>
                  </a:lnTo>
                  <a:lnTo>
                    <a:pt x="27" y="284"/>
                  </a:lnTo>
                  <a:lnTo>
                    <a:pt x="35" y="271"/>
                  </a:lnTo>
                  <a:lnTo>
                    <a:pt x="27" y="265"/>
                  </a:lnTo>
                  <a:lnTo>
                    <a:pt x="31" y="267"/>
                  </a:lnTo>
                  <a:lnTo>
                    <a:pt x="54" y="259"/>
                  </a:lnTo>
                  <a:lnTo>
                    <a:pt x="64" y="267"/>
                  </a:lnTo>
                  <a:lnTo>
                    <a:pt x="85" y="244"/>
                  </a:lnTo>
                  <a:lnTo>
                    <a:pt x="77" y="236"/>
                  </a:lnTo>
                  <a:lnTo>
                    <a:pt x="127" y="192"/>
                  </a:lnTo>
                  <a:lnTo>
                    <a:pt x="116" y="178"/>
                  </a:lnTo>
                  <a:lnTo>
                    <a:pt x="97" y="175"/>
                  </a:lnTo>
                  <a:lnTo>
                    <a:pt x="87" y="182"/>
                  </a:lnTo>
                  <a:lnTo>
                    <a:pt x="77" y="192"/>
                  </a:lnTo>
                  <a:lnTo>
                    <a:pt x="58" y="186"/>
                  </a:lnTo>
                  <a:lnTo>
                    <a:pt x="56" y="173"/>
                  </a:lnTo>
                  <a:lnTo>
                    <a:pt x="64" y="163"/>
                  </a:lnTo>
                  <a:lnTo>
                    <a:pt x="70" y="148"/>
                  </a:lnTo>
                  <a:lnTo>
                    <a:pt x="89" y="146"/>
                  </a:lnTo>
                  <a:lnTo>
                    <a:pt x="89" y="134"/>
                  </a:lnTo>
                  <a:lnTo>
                    <a:pt x="83" y="125"/>
                  </a:lnTo>
                  <a:lnTo>
                    <a:pt x="83" y="117"/>
                  </a:lnTo>
                  <a:lnTo>
                    <a:pt x="95" y="109"/>
                  </a:lnTo>
                  <a:lnTo>
                    <a:pt x="97" y="86"/>
                  </a:lnTo>
                  <a:lnTo>
                    <a:pt x="85" y="75"/>
                  </a:lnTo>
                  <a:lnTo>
                    <a:pt x="83" y="55"/>
                  </a:lnTo>
                  <a:lnTo>
                    <a:pt x="89" y="55"/>
                  </a:lnTo>
                  <a:lnTo>
                    <a:pt x="104" y="61"/>
                  </a:lnTo>
                  <a:lnTo>
                    <a:pt x="122" y="73"/>
                  </a:lnTo>
                  <a:lnTo>
                    <a:pt x="143" y="84"/>
                  </a:lnTo>
                  <a:lnTo>
                    <a:pt x="152" y="102"/>
                  </a:lnTo>
                  <a:lnTo>
                    <a:pt x="173" y="94"/>
                  </a:lnTo>
                  <a:lnTo>
                    <a:pt x="202" y="111"/>
                  </a:lnTo>
                  <a:lnTo>
                    <a:pt x="216" y="94"/>
                  </a:lnTo>
                  <a:lnTo>
                    <a:pt x="208" y="80"/>
                  </a:lnTo>
                  <a:lnTo>
                    <a:pt x="212" y="65"/>
                  </a:lnTo>
                  <a:lnTo>
                    <a:pt x="202" y="46"/>
                  </a:lnTo>
                  <a:lnTo>
                    <a:pt x="214" y="25"/>
                  </a:lnTo>
                  <a:lnTo>
                    <a:pt x="227" y="7"/>
                  </a:lnTo>
                  <a:lnTo>
                    <a:pt x="302" y="9"/>
                  </a:lnTo>
                  <a:lnTo>
                    <a:pt x="308" y="0"/>
                  </a:lnTo>
                  <a:lnTo>
                    <a:pt x="335" y="2"/>
                  </a:lnTo>
                  <a:lnTo>
                    <a:pt x="348" y="17"/>
                  </a:lnTo>
                  <a:lnTo>
                    <a:pt x="364" y="21"/>
                  </a:lnTo>
                  <a:lnTo>
                    <a:pt x="395" y="44"/>
                  </a:lnTo>
                  <a:lnTo>
                    <a:pt x="412" y="50"/>
                  </a:lnTo>
                  <a:lnTo>
                    <a:pt x="425" y="65"/>
                  </a:lnTo>
                  <a:lnTo>
                    <a:pt x="452" y="69"/>
                  </a:lnTo>
                  <a:lnTo>
                    <a:pt x="500" y="102"/>
                  </a:lnTo>
                  <a:lnTo>
                    <a:pt x="518" y="102"/>
                  </a:lnTo>
                  <a:lnTo>
                    <a:pt x="527" y="109"/>
                  </a:lnTo>
                  <a:lnTo>
                    <a:pt x="560" y="100"/>
                  </a:lnTo>
                  <a:lnTo>
                    <a:pt x="579" y="77"/>
                  </a:lnTo>
                  <a:lnTo>
                    <a:pt x="600" y="82"/>
                  </a:lnTo>
                  <a:lnTo>
                    <a:pt x="606" y="67"/>
                  </a:lnTo>
                  <a:lnTo>
                    <a:pt x="621" y="65"/>
                  </a:lnTo>
                  <a:lnTo>
                    <a:pt x="637" y="52"/>
                  </a:lnTo>
                  <a:lnTo>
                    <a:pt x="654" y="6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1" name="Freeform 70">
              <a:extLst>
                <a:ext uri="{FF2B5EF4-FFF2-40B4-BE49-F238E27FC236}">
                  <a16:creationId xmlns:a16="http://schemas.microsoft.com/office/drawing/2014/main" id="{6EE82F48-AD13-DE41-9F14-46974E1B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2651"/>
              <a:ext cx="323" cy="381"/>
            </a:xfrm>
            <a:custGeom>
              <a:avLst/>
              <a:gdLst>
                <a:gd name="T0" fmla="*/ 0 w 155"/>
                <a:gd name="T1" fmla="*/ 98 h 183"/>
                <a:gd name="T2" fmla="*/ 32 w 155"/>
                <a:gd name="T3" fmla="*/ 98 h 183"/>
                <a:gd name="T4" fmla="*/ 55 w 155"/>
                <a:gd name="T5" fmla="*/ 94 h 183"/>
                <a:gd name="T6" fmla="*/ 60 w 155"/>
                <a:gd name="T7" fmla="*/ 81 h 183"/>
                <a:gd name="T8" fmla="*/ 61 w 155"/>
                <a:gd name="T9" fmla="*/ 62 h 183"/>
                <a:gd name="T10" fmla="*/ 71 w 155"/>
                <a:gd name="T11" fmla="*/ 59 h 183"/>
                <a:gd name="T12" fmla="*/ 77 w 155"/>
                <a:gd name="T13" fmla="*/ 49 h 183"/>
                <a:gd name="T14" fmla="*/ 81 w 155"/>
                <a:gd name="T15" fmla="*/ 41 h 183"/>
                <a:gd name="T16" fmla="*/ 83 w 155"/>
                <a:gd name="T17" fmla="*/ 36 h 183"/>
                <a:gd name="T18" fmla="*/ 91 w 155"/>
                <a:gd name="T19" fmla="*/ 30 h 183"/>
                <a:gd name="T20" fmla="*/ 101 w 155"/>
                <a:gd name="T21" fmla="*/ 21 h 183"/>
                <a:gd name="T22" fmla="*/ 108 w 155"/>
                <a:gd name="T23" fmla="*/ 22 h 183"/>
                <a:gd name="T24" fmla="*/ 120 w 155"/>
                <a:gd name="T25" fmla="*/ 0 h 183"/>
                <a:gd name="T26" fmla="*/ 135 w 155"/>
                <a:gd name="T27" fmla="*/ 12 h 183"/>
                <a:gd name="T28" fmla="*/ 133 w 155"/>
                <a:gd name="T29" fmla="*/ 23 h 183"/>
                <a:gd name="T30" fmla="*/ 137 w 155"/>
                <a:gd name="T31" fmla="*/ 28 h 183"/>
                <a:gd name="T32" fmla="*/ 152 w 155"/>
                <a:gd name="T33" fmla="*/ 33 h 183"/>
                <a:gd name="T34" fmla="*/ 151 w 155"/>
                <a:gd name="T35" fmla="*/ 43 h 183"/>
                <a:gd name="T36" fmla="*/ 151 w 155"/>
                <a:gd name="T37" fmla="*/ 58 h 183"/>
                <a:gd name="T38" fmla="*/ 140 w 155"/>
                <a:gd name="T39" fmla="*/ 65 h 183"/>
                <a:gd name="T40" fmla="*/ 133 w 155"/>
                <a:gd name="T41" fmla="*/ 70 h 183"/>
                <a:gd name="T42" fmla="*/ 126 w 155"/>
                <a:gd name="T43" fmla="*/ 85 h 183"/>
                <a:gd name="T44" fmla="*/ 121 w 155"/>
                <a:gd name="T45" fmla="*/ 93 h 183"/>
                <a:gd name="T46" fmla="*/ 126 w 155"/>
                <a:gd name="T47" fmla="*/ 103 h 183"/>
                <a:gd name="T48" fmla="*/ 125 w 155"/>
                <a:gd name="T49" fmla="*/ 113 h 183"/>
                <a:gd name="T50" fmla="*/ 126 w 155"/>
                <a:gd name="T51" fmla="*/ 116 h 183"/>
                <a:gd name="T52" fmla="*/ 118 w 155"/>
                <a:gd name="T53" fmla="*/ 124 h 183"/>
                <a:gd name="T54" fmla="*/ 109 w 155"/>
                <a:gd name="T55" fmla="*/ 120 h 183"/>
                <a:gd name="T56" fmla="*/ 110 w 155"/>
                <a:gd name="T57" fmla="*/ 130 h 183"/>
                <a:gd name="T58" fmla="*/ 101 w 155"/>
                <a:gd name="T59" fmla="*/ 137 h 183"/>
                <a:gd name="T60" fmla="*/ 102 w 155"/>
                <a:gd name="T61" fmla="*/ 147 h 183"/>
                <a:gd name="T62" fmla="*/ 108 w 155"/>
                <a:gd name="T63" fmla="*/ 152 h 183"/>
                <a:gd name="T64" fmla="*/ 105 w 155"/>
                <a:gd name="T65" fmla="*/ 157 h 183"/>
                <a:gd name="T66" fmla="*/ 98 w 155"/>
                <a:gd name="T67" fmla="*/ 161 h 183"/>
                <a:gd name="T68" fmla="*/ 99 w 155"/>
                <a:gd name="T69" fmla="*/ 170 h 183"/>
                <a:gd name="T70" fmla="*/ 86 w 155"/>
                <a:gd name="T71" fmla="*/ 179 h 183"/>
                <a:gd name="T72" fmla="*/ 82 w 155"/>
                <a:gd name="T73" fmla="*/ 171 h 183"/>
                <a:gd name="T74" fmla="*/ 74 w 155"/>
                <a:gd name="T75" fmla="*/ 170 h 183"/>
                <a:gd name="T76" fmla="*/ 69 w 155"/>
                <a:gd name="T77" fmla="*/ 171 h 183"/>
                <a:gd name="T78" fmla="*/ 65 w 155"/>
                <a:gd name="T79" fmla="*/ 167 h 183"/>
                <a:gd name="T80" fmla="*/ 56 w 155"/>
                <a:gd name="T81" fmla="*/ 169 h 183"/>
                <a:gd name="T82" fmla="*/ 50 w 155"/>
                <a:gd name="T83" fmla="*/ 173 h 183"/>
                <a:gd name="T84" fmla="*/ 45 w 155"/>
                <a:gd name="T85" fmla="*/ 171 h 183"/>
                <a:gd name="T86" fmla="*/ 41 w 155"/>
                <a:gd name="T87" fmla="*/ 178 h 183"/>
                <a:gd name="T88" fmla="*/ 32 w 155"/>
                <a:gd name="T89" fmla="*/ 183 h 183"/>
                <a:gd name="T90" fmla="*/ 24 w 155"/>
                <a:gd name="T91" fmla="*/ 160 h 183"/>
                <a:gd name="T92" fmla="*/ 15 w 155"/>
                <a:gd name="T93" fmla="*/ 156 h 183"/>
                <a:gd name="T94" fmla="*/ 0 w 155"/>
                <a:gd name="T95" fmla="*/ 111 h 183"/>
                <a:gd name="T96" fmla="*/ 0 w 155"/>
                <a:gd name="T97" fmla="*/ 9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" h="183">
                  <a:moveTo>
                    <a:pt x="0" y="98"/>
                  </a:moveTo>
                  <a:cubicBezTo>
                    <a:pt x="32" y="98"/>
                    <a:pt x="32" y="98"/>
                    <a:pt x="32" y="98"/>
                  </a:cubicBezTo>
                  <a:cubicBezTo>
                    <a:pt x="43" y="98"/>
                    <a:pt x="47" y="95"/>
                    <a:pt x="55" y="94"/>
                  </a:cubicBezTo>
                  <a:cubicBezTo>
                    <a:pt x="62" y="93"/>
                    <a:pt x="59" y="87"/>
                    <a:pt x="60" y="81"/>
                  </a:cubicBezTo>
                  <a:cubicBezTo>
                    <a:pt x="60" y="75"/>
                    <a:pt x="61" y="65"/>
                    <a:pt x="61" y="62"/>
                  </a:cubicBezTo>
                  <a:cubicBezTo>
                    <a:pt x="61" y="59"/>
                    <a:pt x="65" y="59"/>
                    <a:pt x="71" y="59"/>
                  </a:cubicBezTo>
                  <a:cubicBezTo>
                    <a:pt x="77" y="59"/>
                    <a:pt x="77" y="56"/>
                    <a:pt x="77" y="49"/>
                  </a:cubicBezTo>
                  <a:cubicBezTo>
                    <a:pt x="77" y="42"/>
                    <a:pt x="77" y="41"/>
                    <a:pt x="81" y="41"/>
                  </a:cubicBezTo>
                  <a:cubicBezTo>
                    <a:pt x="86" y="42"/>
                    <a:pt x="84" y="40"/>
                    <a:pt x="83" y="36"/>
                  </a:cubicBezTo>
                  <a:cubicBezTo>
                    <a:pt x="83" y="33"/>
                    <a:pt x="89" y="33"/>
                    <a:pt x="91" y="30"/>
                  </a:cubicBezTo>
                  <a:cubicBezTo>
                    <a:pt x="93" y="28"/>
                    <a:pt x="98" y="23"/>
                    <a:pt x="101" y="21"/>
                  </a:cubicBezTo>
                  <a:cubicBezTo>
                    <a:pt x="105" y="19"/>
                    <a:pt x="106" y="23"/>
                    <a:pt x="108" y="22"/>
                  </a:cubicBezTo>
                  <a:cubicBezTo>
                    <a:pt x="109" y="21"/>
                    <a:pt x="115" y="9"/>
                    <a:pt x="120" y="0"/>
                  </a:cubicBezTo>
                  <a:cubicBezTo>
                    <a:pt x="135" y="12"/>
                    <a:pt x="135" y="12"/>
                    <a:pt x="135" y="12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0" y="37"/>
                    <a:pt x="148" y="35"/>
                    <a:pt x="151" y="43"/>
                  </a:cubicBezTo>
                  <a:cubicBezTo>
                    <a:pt x="155" y="53"/>
                    <a:pt x="153" y="56"/>
                    <a:pt x="151" y="58"/>
                  </a:cubicBezTo>
                  <a:cubicBezTo>
                    <a:pt x="149" y="60"/>
                    <a:pt x="143" y="65"/>
                    <a:pt x="140" y="65"/>
                  </a:cubicBezTo>
                  <a:cubicBezTo>
                    <a:pt x="137" y="66"/>
                    <a:pt x="133" y="66"/>
                    <a:pt x="133" y="70"/>
                  </a:cubicBezTo>
                  <a:cubicBezTo>
                    <a:pt x="133" y="75"/>
                    <a:pt x="130" y="83"/>
                    <a:pt x="126" y="85"/>
                  </a:cubicBezTo>
                  <a:cubicBezTo>
                    <a:pt x="121" y="87"/>
                    <a:pt x="122" y="91"/>
                    <a:pt x="121" y="93"/>
                  </a:cubicBezTo>
                  <a:cubicBezTo>
                    <a:pt x="120" y="95"/>
                    <a:pt x="126" y="98"/>
                    <a:pt x="126" y="103"/>
                  </a:cubicBezTo>
                  <a:cubicBezTo>
                    <a:pt x="126" y="107"/>
                    <a:pt x="124" y="109"/>
                    <a:pt x="125" y="113"/>
                  </a:cubicBezTo>
                  <a:cubicBezTo>
                    <a:pt x="125" y="115"/>
                    <a:pt x="125" y="115"/>
                    <a:pt x="126" y="116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8" y="152"/>
                    <a:pt x="108" y="152"/>
                    <a:pt x="108" y="152"/>
                  </a:cubicBezTo>
                  <a:cubicBezTo>
                    <a:pt x="105" y="157"/>
                    <a:pt x="105" y="157"/>
                    <a:pt x="105" y="157"/>
                  </a:cubicBezTo>
                  <a:cubicBezTo>
                    <a:pt x="98" y="161"/>
                    <a:pt x="98" y="161"/>
                    <a:pt x="98" y="161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65" y="167"/>
                    <a:pt x="65" y="167"/>
                    <a:pt x="65" y="167"/>
                  </a:cubicBezTo>
                  <a:cubicBezTo>
                    <a:pt x="56" y="169"/>
                    <a:pt x="56" y="169"/>
                    <a:pt x="56" y="169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45" y="171"/>
                    <a:pt x="45" y="171"/>
                    <a:pt x="45" y="171"/>
                  </a:cubicBezTo>
                  <a:cubicBezTo>
                    <a:pt x="41" y="178"/>
                    <a:pt x="41" y="178"/>
                    <a:pt x="41" y="178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24" y="160"/>
                    <a:pt x="24" y="160"/>
                    <a:pt x="24" y="160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98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EC790261-3BE9-EA41-B31F-FDD152B8F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3905"/>
              <a:ext cx="89" cy="77"/>
            </a:xfrm>
            <a:custGeom>
              <a:avLst/>
              <a:gdLst>
                <a:gd name="T0" fmla="*/ 34 w 43"/>
                <a:gd name="T1" fmla="*/ 2 h 37"/>
                <a:gd name="T2" fmla="*/ 36 w 43"/>
                <a:gd name="T3" fmla="*/ 3 h 37"/>
                <a:gd name="T4" fmla="*/ 37 w 43"/>
                <a:gd name="T5" fmla="*/ 6 h 37"/>
                <a:gd name="T6" fmla="*/ 39 w 43"/>
                <a:gd name="T7" fmla="*/ 11 h 37"/>
                <a:gd name="T8" fmla="*/ 43 w 43"/>
                <a:gd name="T9" fmla="*/ 17 h 37"/>
                <a:gd name="T10" fmla="*/ 37 w 43"/>
                <a:gd name="T11" fmla="*/ 19 h 37"/>
                <a:gd name="T12" fmla="*/ 37 w 43"/>
                <a:gd name="T13" fmla="*/ 22 h 37"/>
                <a:gd name="T14" fmla="*/ 40 w 43"/>
                <a:gd name="T15" fmla="*/ 26 h 37"/>
                <a:gd name="T16" fmla="*/ 39 w 43"/>
                <a:gd name="T17" fmla="*/ 30 h 37"/>
                <a:gd name="T18" fmla="*/ 38 w 43"/>
                <a:gd name="T19" fmla="*/ 32 h 37"/>
                <a:gd name="T20" fmla="*/ 37 w 43"/>
                <a:gd name="T21" fmla="*/ 32 h 37"/>
                <a:gd name="T22" fmla="*/ 29 w 43"/>
                <a:gd name="T23" fmla="*/ 35 h 37"/>
                <a:gd name="T24" fmla="*/ 24 w 43"/>
                <a:gd name="T25" fmla="*/ 37 h 37"/>
                <a:gd name="T26" fmla="*/ 24 w 43"/>
                <a:gd name="T27" fmla="*/ 37 h 37"/>
                <a:gd name="T28" fmla="*/ 14 w 43"/>
                <a:gd name="T29" fmla="*/ 31 h 37"/>
                <a:gd name="T30" fmla="*/ 5 w 43"/>
                <a:gd name="T31" fmla="*/ 15 h 37"/>
                <a:gd name="T32" fmla="*/ 0 w 43"/>
                <a:gd name="T33" fmla="*/ 8 h 37"/>
                <a:gd name="T34" fmla="*/ 2 w 43"/>
                <a:gd name="T35" fmla="*/ 7 h 37"/>
                <a:gd name="T36" fmla="*/ 8 w 43"/>
                <a:gd name="T37" fmla="*/ 4 h 37"/>
                <a:gd name="T38" fmla="*/ 15 w 43"/>
                <a:gd name="T39" fmla="*/ 0 h 37"/>
                <a:gd name="T40" fmla="*/ 20 w 43"/>
                <a:gd name="T41" fmla="*/ 6 h 37"/>
                <a:gd name="T42" fmla="*/ 28 w 43"/>
                <a:gd name="T43" fmla="*/ 8 h 37"/>
                <a:gd name="T44" fmla="*/ 33 w 43"/>
                <a:gd name="T45" fmla="*/ 3 h 37"/>
                <a:gd name="T46" fmla="*/ 34 w 43"/>
                <a:gd name="T4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37">
                  <a:moveTo>
                    <a:pt x="34" y="2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37" y="18"/>
                    <a:pt x="37" y="19"/>
                  </a:cubicBezTo>
                  <a:cubicBezTo>
                    <a:pt x="36" y="20"/>
                    <a:pt x="37" y="22"/>
                    <a:pt x="37" y="22"/>
                  </a:cubicBezTo>
                  <a:cubicBezTo>
                    <a:pt x="37" y="22"/>
                    <a:pt x="40" y="26"/>
                    <a:pt x="40" y="26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7" y="36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1" y="34"/>
                    <a:pt x="17" y="34"/>
                    <a:pt x="14" y="31"/>
                  </a:cubicBezTo>
                  <a:cubicBezTo>
                    <a:pt x="11" y="28"/>
                    <a:pt x="7" y="22"/>
                    <a:pt x="5" y="15"/>
                  </a:cubicBezTo>
                  <a:cubicBezTo>
                    <a:pt x="4" y="12"/>
                    <a:pt x="2" y="10"/>
                    <a:pt x="0" y="8"/>
                  </a:cubicBezTo>
                  <a:cubicBezTo>
                    <a:pt x="1" y="8"/>
                    <a:pt x="1" y="7"/>
                    <a:pt x="2" y="7"/>
                  </a:cubicBezTo>
                  <a:cubicBezTo>
                    <a:pt x="3" y="5"/>
                    <a:pt x="7" y="4"/>
                    <a:pt x="8" y="4"/>
                  </a:cubicBezTo>
                  <a:cubicBezTo>
                    <a:pt x="9" y="3"/>
                    <a:pt x="13" y="1"/>
                    <a:pt x="15" y="0"/>
                  </a:cubicBezTo>
                  <a:cubicBezTo>
                    <a:pt x="17" y="0"/>
                    <a:pt x="19" y="5"/>
                    <a:pt x="20" y="6"/>
                  </a:cubicBezTo>
                  <a:cubicBezTo>
                    <a:pt x="21" y="8"/>
                    <a:pt x="26" y="8"/>
                    <a:pt x="28" y="8"/>
                  </a:cubicBezTo>
                  <a:cubicBezTo>
                    <a:pt x="29" y="8"/>
                    <a:pt x="32" y="6"/>
                    <a:pt x="33" y="3"/>
                  </a:cubicBezTo>
                  <a:cubicBezTo>
                    <a:pt x="34" y="3"/>
                    <a:pt x="34" y="2"/>
                    <a:pt x="34" y="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3" name="Freeform 72">
              <a:extLst>
                <a:ext uri="{FF2B5EF4-FFF2-40B4-BE49-F238E27FC236}">
                  <a16:creationId xmlns:a16="http://schemas.microsoft.com/office/drawing/2014/main" id="{92C6301E-3D61-C848-A449-76A78754B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" y="3972"/>
              <a:ext cx="89" cy="63"/>
            </a:xfrm>
            <a:custGeom>
              <a:avLst/>
              <a:gdLst>
                <a:gd name="T0" fmla="*/ 0 w 43"/>
                <a:gd name="T1" fmla="*/ 5 h 30"/>
                <a:gd name="T2" fmla="*/ 5 w 43"/>
                <a:gd name="T3" fmla="*/ 3 h 30"/>
                <a:gd name="T4" fmla="*/ 13 w 43"/>
                <a:gd name="T5" fmla="*/ 0 h 30"/>
                <a:gd name="T6" fmla="*/ 16 w 43"/>
                <a:gd name="T7" fmla="*/ 0 h 30"/>
                <a:gd name="T8" fmla="*/ 22 w 43"/>
                <a:gd name="T9" fmla="*/ 1 h 30"/>
                <a:gd name="T10" fmla="*/ 26 w 43"/>
                <a:gd name="T11" fmla="*/ 3 h 30"/>
                <a:gd name="T12" fmla="*/ 32 w 43"/>
                <a:gd name="T13" fmla="*/ 12 h 30"/>
                <a:gd name="T14" fmla="*/ 37 w 43"/>
                <a:gd name="T15" fmla="*/ 11 h 30"/>
                <a:gd name="T16" fmla="*/ 43 w 43"/>
                <a:gd name="T17" fmla="*/ 15 h 30"/>
                <a:gd name="T18" fmla="*/ 43 w 43"/>
                <a:gd name="T19" fmla="*/ 19 h 30"/>
                <a:gd name="T20" fmla="*/ 43 w 43"/>
                <a:gd name="T21" fmla="*/ 20 h 30"/>
                <a:gd name="T22" fmla="*/ 42 w 43"/>
                <a:gd name="T23" fmla="*/ 20 h 30"/>
                <a:gd name="T24" fmla="*/ 38 w 43"/>
                <a:gd name="T25" fmla="*/ 21 h 30"/>
                <a:gd name="T26" fmla="*/ 38 w 43"/>
                <a:gd name="T27" fmla="*/ 27 h 30"/>
                <a:gd name="T28" fmla="*/ 35 w 43"/>
                <a:gd name="T29" fmla="*/ 27 h 30"/>
                <a:gd name="T30" fmla="*/ 29 w 43"/>
                <a:gd name="T31" fmla="*/ 30 h 30"/>
                <a:gd name="T32" fmla="*/ 26 w 43"/>
                <a:gd name="T33" fmla="*/ 28 h 30"/>
                <a:gd name="T34" fmla="*/ 20 w 43"/>
                <a:gd name="T35" fmla="*/ 27 h 30"/>
                <a:gd name="T36" fmla="*/ 12 w 43"/>
                <a:gd name="T37" fmla="*/ 29 h 30"/>
                <a:gd name="T38" fmla="*/ 11 w 43"/>
                <a:gd name="T39" fmla="*/ 26 h 30"/>
                <a:gd name="T40" fmla="*/ 10 w 43"/>
                <a:gd name="T41" fmla="*/ 18 h 30"/>
                <a:gd name="T42" fmla="*/ 0 w 43"/>
                <a:gd name="T4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30">
                  <a:moveTo>
                    <a:pt x="0" y="5"/>
                  </a:moveTo>
                  <a:cubicBezTo>
                    <a:pt x="3" y="4"/>
                    <a:pt x="5" y="3"/>
                    <a:pt x="5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8" y="23"/>
                    <a:pt x="8" y="22"/>
                    <a:pt x="10" y="18"/>
                  </a:cubicBezTo>
                  <a:cubicBezTo>
                    <a:pt x="11" y="13"/>
                    <a:pt x="2" y="9"/>
                    <a:pt x="0" y="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4" name="Freeform 73">
              <a:extLst>
                <a:ext uri="{FF2B5EF4-FFF2-40B4-BE49-F238E27FC236}">
                  <a16:creationId xmlns:a16="http://schemas.microsoft.com/office/drawing/2014/main" id="{36D9CE2C-F2AA-0C4F-8E4D-AEA94F7AF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" y="4014"/>
              <a:ext cx="77" cy="62"/>
            </a:xfrm>
            <a:custGeom>
              <a:avLst/>
              <a:gdLst>
                <a:gd name="T0" fmla="*/ 0 w 37"/>
                <a:gd name="T1" fmla="*/ 9 h 30"/>
                <a:gd name="T2" fmla="*/ 8 w 37"/>
                <a:gd name="T3" fmla="*/ 7 h 30"/>
                <a:gd name="T4" fmla="*/ 14 w 37"/>
                <a:gd name="T5" fmla="*/ 8 h 30"/>
                <a:gd name="T6" fmla="*/ 17 w 37"/>
                <a:gd name="T7" fmla="*/ 10 h 30"/>
                <a:gd name="T8" fmla="*/ 23 w 37"/>
                <a:gd name="T9" fmla="*/ 7 h 30"/>
                <a:gd name="T10" fmla="*/ 26 w 37"/>
                <a:gd name="T11" fmla="*/ 7 h 30"/>
                <a:gd name="T12" fmla="*/ 26 w 37"/>
                <a:gd name="T13" fmla="*/ 1 h 30"/>
                <a:gd name="T14" fmla="*/ 30 w 37"/>
                <a:gd name="T15" fmla="*/ 0 h 30"/>
                <a:gd name="T16" fmla="*/ 34 w 37"/>
                <a:gd name="T17" fmla="*/ 2 h 30"/>
                <a:gd name="T18" fmla="*/ 37 w 37"/>
                <a:gd name="T19" fmla="*/ 5 h 30"/>
                <a:gd name="T20" fmla="*/ 37 w 37"/>
                <a:gd name="T21" fmla="*/ 11 h 30"/>
                <a:gd name="T22" fmla="*/ 32 w 37"/>
                <a:gd name="T23" fmla="*/ 12 h 30"/>
                <a:gd name="T24" fmla="*/ 32 w 37"/>
                <a:gd name="T25" fmla="*/ 13 h 30"/>
                <a:gd name="T26" fmla="*/ 27 w 37"/>
                <a:gd name="T27" fmla="*/ 11 h 30"/>
                <a:gd name="T28" fmla="*/ 25 w 37"/>
                <a:gd name="T29" fmla="*/ 17 h 30"/>
                <a:gd name="T30" fmla="*/ 25 w 37"/>
                <a:gd name="T31" fmla="*/ 24 h 30"/>
                <a:gd name="T32" fmla="*/ 23 w 37"/>
                <a:gd name="T33" fmla="*/ 28 h 30"/>
                <a:gd name="T34" fmla="*/ 20 w 37"/>
                <a:gd name="T35" fmla="*/ 30 h 30"/>
                <a:gd name="T36" fmla="*/ 15 w 37"/>
                <a:gd name="T37" fmla="*/ 26 h 30"/>
                <a:gd name="T38" fmla="*/ 3 w 37"/>
                <a:gd name="T39" fmla="*/ 22 h 30"/>
                <a:gd name="T40" fmla="*/ 4 w 37"/>
                <a:gd name="T41" fmla="*/ 15 h 30"/>
                <a:gd name="T42" fmla="*/ 0 w 37"/>
                <a:gd name="T4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0">
                  <a:moveTo>
                    <a:pt x="0" y="9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1"/>
                    <a:pt x="32" y="11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5" y="16"/>
                    <a:pt x="25" y="17"/>
                  </a:cubicBezTo>
                  <a:cubicBezTo>
                    <a:pt x="25" y="18"/>
                    <a:pt x="25" y="24"/>
                    <a:pt x="25" y="24"/>
                  </a:cubicBezTo>
                  <a:cubicBezTo>
                    <a:pt x="25" y="24"/>
                    <a:pt x="24" y="28"/>
                    <a:pt x="23" y="28"/>
                  </a:cubicBezTo>
                  <a:cubicBezTo>
                    <a:pt x="23" y="28"/>
                    <a:pt x="21" y="29"/>
                    <a:pt x="20" y="30"/>
                  </a:cubicBezTo>
                  <a:cubicBezTo>
                    <a:pt x="18" y="28"/>
                    <a:pt x="16" y="27"/>
                    <a:pt x="15" y="26"/>
                  </a:cubicBezTo>
                  <a:cubicBezTo>
                    <a:pt x="12" y="24"/>
                    <a:pt x="5" y="25"/>
                    <a:pt x="3" y="22"/>
                  </a:cubicBezTo>
                  <a:cubicBezTo>
                    <a:pt x="2" y="19"/>
                    <a:pt x="3" y="18"/>
                    <a:pt x="4" y="15"/>
                  </a:cubicBezTo>
                  <a:cubicBezTo>
                    <a:pt x="4" y="13"/>
                    <a:pt x="2" y="11"/>
                    <a:pt x="0" y="9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5" name="Freeform 74">
              <a:extLst>
                <a:ext uri="{FF2B5EF4-FFF2-40B4-BE49-F238E27FC236}">
                  <a16:creationId xmlns:a16="http://schemas.microsoft.com/office/drawing/2014/main" id="{D2605335-C774-654C-9DCB-8B9411C6A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" y="4037"/>
              <a:ext cx="40" cy="64"/>
            </a:xfrm>
            <a:custGeom>
              <a:avLst/>
              <a:gdLst>
                <a:gd name="T0" fmla="*/ 12 w 19"/>
                <a:gd name="T1" fmla="*/ 2 h 31"/>
                <a:gd name="T2" fmla="*/ 7 w 19"/>
                <a:gd name="T3" fmla="*/ 0 h 31"/>
                <a:gd name="T4" fmla="*/ 5 w 19"/>
                <a:gd name="T5" fmla="*/ 6 h 31"/>
                <a:gd name="T6" fmla="*/ 5 w 19"/>
                <a:gd name="T7" fmla="*/ 13 h 31"/>
                <a:gd name="T8" fmla="*/ 3 w 19"/>
                <a:gd name="T9" fmla="*/ 17 h 31"/>
                <a:gd name="T10" fmla="*/ 0 w 19"/>
                <a:gd name="T11" fmla="*/ 19 h 31"/>
                <a:gd name="T12" fmla="*/ 1 w 19"/>
                <a:gd name="T13" fmla="*/ 20 h 31"/>
                <a:gd name="T14" fmla="*/ 5 w 19"/>
                <a:gd name="T15" fmla="*/ 31 h 31"/>
                <a:gd name="T16" fmla="*/ 14 w 19"/>
                <a:gd name="T17" fmla="*/ 24 h 31"/>
                <a:gd name="T18" fmla="*/ 19 w 19"/>
                <a:gd name="T19" fmla="*/ 10 h 31"/>
                <a:gd name="T20" fmla="*/ 12 w 19"/>
                <a:gd name="T2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1">
                  <a:moveTo>
                    <a:pt x="12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5"/>
                    <a:pt x="5" y="6"/>
                  </a:cubicBezTo>
                  <a:cubicBezTo>
                    <a:pt x="5" y="7"/>
                    <a:pt x="5" y="13"/>
                    <a:pt x="5" y="13"/>
                  </a:cubicBezTo>
                  <a:cubicBezTo>
                    <a:pt x="5" y="13"/>
                    <a:pt x="4" y="17"/>
                    <a:pt x="3" y="17"/>
                  </a:cubicBezTo>
                  <a:cubicBezTo>
                    <a:pt x="3" y="17"/>
                    <a:pt x="1" y="1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2"/>
                    <a:pt x="4" y="26"/>
                    <a:pt x="5" y="31"/>
                  </a:cubicBezTo>
                  <a:cubicBezTo>
                    <a:pt x="9" y="29"/>
                    <a:pt x="13" y="26"/>
                    <a:pt x="14" y="24"/>
                  </a:cubicBezTo>
                  <a:cubicBezTo>
                    <a:pt x="15" y="19"/>
                    <a:pt x="19" y="10"/>
                    <a:pt x="19" y="10"/>
                  </a:cubicBezTo>
                  <a:cubicBezTo>
                    <a:pt x="19" y="10"/>
                    <a:pt x="13" y="4"/>
                    <a:pt x="12" y="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6" name="Freeform 75">
              <a:extLst>
                <a:ext uri="{FF2B5EF4-FFF2-40B4-BE49-F238E27FC236}">
                  <a16:creationId xmlns:a16="http://schemas.microsoft.com/office/drawing/2014/main" id="{76FB0C78-E750-054B-8186-71D9E8EF8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" y="3995"/>
              <a:ext cx="131" cy="246"/>
            </a:xfrm>
            <a:custGeom>
              <a:avLst/>
              <a:gdLst>
                <a:gd name="T0" fmla="*/ 0 w 63"/>
                <a:gd name="T1" fmla="*/ 65 h 118"/>
                <a:gd name="T2" fmla="*/ 7 w 63"/>
                <a:gd name="T3" fmla="*/ 61 h 118"/>
                <a:gd name="T4" fmla="*/ 17 w 63"/>
                <a:gd name="T5" fmla="*/ 58 h 118"/>
                <a:gd name="T6" fmla="*/ 21 w 63"/>
                <a:gd name="T7" fmla="*/ 55 h 118"/>
                <a:gd name="T8" fmla="*/ 26 w 63"/>
                <a:gd name="T9" fmla="*/ 60 h 118"/>
                <a:gd name="T10" fmla="*/ 29 w 63"/>
                <a:gd name="T11" fmla="*/ 50 h 118"/>
                <a:gd name="T12" fmla="*/ 44 w 63"/>
                <a:gd name="T13" fmla="*/ 40 h 118"/>
                <a:gd name="T14" fmla="*/ 44 w 63"/>
                <a:gd name="T15" fmla="*/ 31 h 118"/>
                <a:gd name="T16" fmla="*/ 37 w 63"/>
                <a:gd name="T17" fmla="*/ 31 h 118"/>
                <a:gd name="T18" fmla="*/ 34 w 63"/>
                <a:gd name="T19" fmla="*/ 27 h 118"/>
                <a:gd name="T20" fmla="*/ 28 w 63"/>
                <a:gd name="T21" fmla="*/ 21 h 118"/>
                <a:gd name="T22" fmla="*/ 29 w 63"/>
                <a:gd name="T23" fmla="*/ 17 h 118"/>
                <a:gd name="T24" fmla="*/ 28 w 63"/>
                <a:gd name="T25" fmla="*/ 11 h 118"/>
                <a:gd name="T26" fmla="*/ 33 w 63"/>
                <a:gd name="T27" fmla="*/ 10 h 118"/>
                <a:gd name="T28" fmla="*/ 35 w 63"/>
                <a:gd name="T29" fmla="*/ 3 h 118"/>
                <a:gd name="T30" fmla="*/ 43 w 63"/>
                <a:gd name="T31" fmla="*/ 4 h 118"/>
                <a:gd name="T32" fmla="*/ 49 w 63"/>
                <a:gd name="T33" fmla="*/ 0 h 118"/>
                <a:gd name="T34" fmla="*/ 60 w 63"/>
                <a:gd name="T35" fmla="*/ 8 h 118"/>
                <a:gd name="T36" fmla="*/ 61 w 63"/>
                <a:gd name="T37" fmla="*/ 14 h 118"/>
                <a:gd name="T38" fmla="*/ 62 w 63"/>
                <a:gd name="T39" fmla="*/ 17 h 118"/>
                <a:gd name="T40" fmla="*/ 60 w 63"/>
                <a:gd name="T41" fmla="*/ 24 h 118"/>
                <a:gd name="T42" fmla="*/ 61 w 63"/>
                <a:gd name="T43" fmla="*/ 43 h 118"/>
                <a:gd name="T44" fmla="*/ 57 w 63"/>
                <a:gd name="T45" fmla="*/ 52 h 118"/>
                <a:gd name="T46" fmla="*/ 49 w 63"/>
                <a:gd name="T47" fmla="*/ 68 h 118"/>
                <a:gd name="T48" fmla="*/ 45 w 63"/>
                <a:gd name="T49" fmla="*/ 83 h 118"/>
                <a:gd name="T50" fmla="*/ 48 w 63"/>
                <a:gd name="T51" fmla="*/ 102 h 118"/>
                <a:gd name="T52" fmla="*/ 49 w 63"/>
                <a:gd name="T53" fmla="*/ 112 h 118"/>
                <a:gd name="T54" fmla="*/ 41 w 63"/>
                <a:gd name="T55" fmla="*/ 113 h 118"/>
                <a:gd name="T56" fmla="*/ 29 w 63"/>
                <a:gd name="T57" fmla="*/ 115 h 118"/>
                <a:gd name="T58" fmla="*/ 18 w 63"/>
                <a:gd name="T59" fmla="*/ 111 h 118"/>
                <a:gd name="T60" fmla="*/ 14 w 63"/>
                <a:gd name="T61" fmla="*/ 97 h 118"/>
                <a:gd name="T62" fmla="*/ 12 w 63"/>
                <a:gd name="T63" fmla="*/ 84 h 118"/>
                <a:gd name="T64" fmla="*/ 2 w 63"/>
                <a:gd name="T65" fmla="*/ 70 h 118"/>
                <a:gd name="T66" fmla="*/ 0 w 63"/>
                <a:gd name="T67" fmla="*/ 6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8">
                  <a:moveTo>
                    <a:pt x="0" y="65"/>
                  </a:moveTo>
                  <a:cubicBezTo>
                    <a:pt x="2" y="63"/>
                    <a:pt x="4" y="61"/>
                    <a:pt x="7" y="61"/>
                  </a:cubicBezTo>
                  <a:cubicBezTo>
                    <a:pt x="14" y="60"/>
                    <a:pt x="16" y="58"/>
                    <a:pt x="17" y="58"/>
                  </a:cubicBezTo>
                  <a:cubicBezTo>
                    <a:pt x="17" y="57"/>
                    <a:pt x="21" y="55"/>
                    <a:pt x="21" y="55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7" y="54"/>
                    <a:pt x="29" y="50"/>
                  </a:cubicBezTo>
                  <a:cubicBezTo>
                    <a:pt x="32" y="46"/>
                    <a:pt x="44" y="40"/>
                    <a:pt x="44" y="4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6" y="29"/>
                    <a:pt x="34" y="27"/>
                  </a:cubicBezTo>
                  <a:cubicBezTo>
                    <a:pt x="32" y="25"/>
                    <a:pt x="28" y="21"/>
                    <a:pt x="28" y="21"/>
                  </a:cubicBezTo>
                  <a:cubicBezTo>
                    <a:pt x="28" y="21"/>
                    <a:pt x="31" y="19"/>
                    <a:pt x="29" y="17"/>
                  </a:cubicBezTo>
                  <a:cubicBezTo>
                    <a:pt x="28" y="14"/>
                    <a:pt x="27" y="11"/>
                    <a:pt x="28" y="11"/>
                  </a:cubicBezTo>
                  <a:cubicBezTo>
                    <a:pt x="29" y="11"/>
                    <a:pt x="33" y="11"/>
                    <a:pt x="33" y="10"/>
                  </a:cubicBezTo>
                  <a:cubicBezTo>
                    <a:pt x="33" y="8"/>
                    <a:pt x="34" y="3"/>
                    <a:pt x="35" y="3"/>
                  </a:cubicBezTo>
                  <a:cubicBezTo>
                    <a:pt x="37" y="3"/>
                    <a:pt x="40" y="6"/>
                    <a:pt x="43" y="4"/>
                  </a:cubicBezTo>
                  <a:cubicBezTo>
                    <a:pt x="44" y="3"/>
                    <a:pt x="46" y="1"/>
                    <a:pt x="49" y="0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0" y="19"/>
                    <a:pt x="60" y="20"/>
                    <a:pt x="60" y="24"/>
                  </a:cubicBezTo>
                  <a:cubicBezTo>
                    <a:pt x="61" y="29"/>
                    <a:pt x="62" y="39"/>
                    <a:pt x="61" y="43"/>
                  </a:cubicBezTo>
                  <a:cubicBezTo>
                    <a:pt x="61" y="48"/>
                    <a:pt x="63" y="48"/>
                    <a:pt x="57" y="52"/>
                  </a:cubicBezTo>
                  <a:cubicBezTo>
                    <a:pt x="50" y="56"/>
                    <a:pt x="49" y="63"/>
                    <a:pt x="49" y="68"/>
                  </a:cubicBezTo>
                  <a:cubicBezTo>
                    <a:pt x="49" y="73"/>
                    <a:pt x="45" y="78"/>
                    <a:pt x="45" y="83"/>
                  </a:cubicBezTo>
                  <a:cubicBezTo>
                    <a:pt x="45" y="87"/>
                    <a:pt x="48" y="95"/>
                    <a:pt x="48" y="102"/>
                  </a:cubicBezTo>
                  <a:cubicBezTo>
                    <a:pt x="48" y="106"/>
                    <a:pt x="49" y="109"/>
                    <a:pt x="49" y="112"/>
                  </a:cubicBezTo>
                  <a:cubicBezTo>
                    <a:pt x="46" y="113"/>
                    <a:pt x="43" y="113"/>
                    <a:pt x="41" y="113"/>
                  </a:cubicBezTo>
                  <a:cubicBezTo>
                    <a:pt x="35" y="113"/>
                    <a:pt x="31" y="113"/>
                    <a:pt x="29" y="115"/>
                  </a:cubicBezTo>
                  <a:cubicBezTo>
                    <a:pt x="26" y="118"/>
                    <a:pt x="20" y="114"/>
                    <a:pt x="18" y="111"/>
                  </a:cubicBezTo>
                  <a:cubicBezTo>
                    <a:pt x="16" y="107"/>
                    <a:pt x="14" y="100"/>
                    <a:pt x="14" y="97"/>
                  </a:cubicBezTo>
                  <a:cubicBezTo>
                    <a:pt x="14" y="94"/>
                    <a:pt x="13" y="88"/>
                    <a:pt x="12" y="84"/>
                  </a:cubicBezTo>
                  <a:cubicBezTo>
                    <a:pt x="12" y="80"/>
                    <a:pt x="3" y="74"/>
                    <a:pt x="2" y="70"/>
                  </a:cubicBezTo>
                  <a:cubicBezTo>
                    <a:pt x="1" y="68"/>
                    <a:pt x="0" y="67"/>
                    <a:pt x="0" y="6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7" name="Freeform 76">
              <a:extLst>
                <a:ext uri="{FF2B5EF4-FFF2-40B4-BE49-F238E27FC236}">
                  <a16:creationId xmlns:a16="http://schemas.microsoft.com/office/drawing/2014/main" id="{4D118C8D-6EB7-594D-BA16-54057DB99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4026"/>
              <a:ext cx="94" cy="104"/>
            </a:xfrm>
            <a:custGeom>
              <a:avLst/>
              <a:gdLst>
                <a:gd name="T0" fmla="*/ 0 w 45"/>
                <a:gd name="T1" fmla="*/ 36 h 50"/>
                <a:gd name="T2" fmla="*/ 9 w 45"/>
                <a:gd name="T3" fmla="*/ 29 h 50"/>
                <a:gd name="T4" fmla="*/ 14 w 45"/>
                <a:gd name="T5" fmla="*/ 15 h 50"/>
                <a:gd name="T6" fmla="*/ 7 w 45"/>
                <a:gd name="T7" fmla="*/ 6 h 50"/>
                <a:gd name="T8" fmla="*/ 14 w 45"/>
                <a:gd name="T9" fmla="*/ 5 h 50"/>
                <a:gd name="T10" fmla="*/ 18 w 45"/>
                <a:gd name="T11" fmla="*/ 0 h 50"/>
                <a:gd name="T12" fmla="*/ 24 w 45"/>
                <a:gd name="T13" fmla="*/ 6 h 50"/>
                <a:gd name="T14" fmla="*/ 29 w 45"/>
                <a:gd name="T15" fmla="*/ 6 h 50"/>
                <a:gd name="T16" fmla="*/ 35 w 45"/>
                <a:gd name="T17" fmla="*/ 12 h 50"/>
                <a:gd name="T18" fmla="*/ 38 w 45"/>
                <a:gd name="T19" fmla="*/ 16 h 50"/>
                <a:gd name="T20" fmla="*/ 45 w 45"/>
                <a:gd name="T21" fmla="*/ 16 h 50"/>
                <a:gd name="T22" fmla="*/ 45 w 45"/>
                <a:gd name="T23" fmla="*/ 25 h 50"/>
                <a:gd name="T24" fmla="*/ 30 w 45"/>
                <a:gd name="T25" fmla="*/ 35 h 50"/>
                <a:gd name="T26" fmla="*/ 27 w 45"/>
                <a:gd name="T27" fmla="*/ 45 h 50"/>
                <a:gd name="T28" fmla="*/ 22 w 45"/>
                <a:gd name="T29" fmla="*/ 40 h 50"/>
                <a:gd name="T30" fmla="*/ 18 w 45"/>
                <a:gd name="T31" fmla="*/ 43 h 50"/>
                <a:gd name="T32" fmla="*/ 8 w 45"/>
                <a:gd name="T33" fmla="*/ 46 h 50"/>
                <a:gd name="T34" fmla="*/ 1 w 45"/>
                <a:gd name="T35" fmla="*/ 50 h 50"/>
                <a:gd name="T36" fmla="*/ 1 w 45"/>
                <a:gd name="T37" fmla="*/ 43 h 50"/>
                <a:gd name="T38" fmla="*/ 0 w 45"/>
                <a:gd name="T39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50">
                  <a:moveTo>
                    <a:pt x="0" y="36"/>
                  </a:moveTo>
                  <a:cubicBezTo>
                    <a:pt x="4" y="34"/>
                    <a:pt x="8" y="31"/>
                    <a:pt x="9" y="29"/>
                  </a:cubicBezTo>
                  <a:cubicBezTo>
                    <a:pt x="10" y="24"/>
                    <a:pt x="14" y="15"/>
                    <a:pt x="14" y="15"/>
                  </a:cubicBezTo>
                  <a:cubicBezTo>
                    <a:pt x="14" y="15"/>
                    <a:pt x="7" y="8"/>
                    <a:pt x="7" y="6"/>
                  </a:cubicBezTo>
                  <a:cubicBezTo>
                    <a:pt x="7" y="4"/>
                    <a:pt x="13" y="6"/>
                    <a:pt x="14" y="5"/>
                  </a:cubicBezTo>
                  <a:cubicBezTo>
                    <a:pt x="15" y="4"/>
                    <a:pt x="18" y="0"/>
                    <a:pt x="18" y="0"/>
                  </a:cubicBezTo>
                  <a:cubicBezTo>
                    <a:pt x="18" y="0"/>
                    <a:pt x="23" y="6"/>
                    <a:pt x="24" y="6"/>
                  </a:cubicBezTo>
                  <a:cubicBezTo>
                    <a:pt x="24" y="6"/>
                    <a:pt x="26" y="6"/>
                    <a:pt x="29" y="6"/>
                  </a:cubicBezTo>
                  <a:cubicBezTo>
                    <a:pt x="30" y="7"/>
                    <a:pt x="33" y="10"/>
                    <a:pt x="35" y="12"/>
                  </a:cubicBezTo>
                  <a:cubicBezTo>
                    <a:pt x="37" y="14"/>
                    <a:pt x="38" y="16"/>
                    <a:pt x="38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33" y="31"/>
                    <a:pt x="30" y="35"/>
                  </a:cubicBezTo>
                  <a:cubicBezTo>
                    <a:pt x="28" y="39"/>
                    <a:pt x="27" y="45"/>
                    <a:pt x="27" y="45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40"/>
                    <a:pt x="18" y="42"/>
                    <a:pt x="18" y="43"/>
                  </a:cubicBezTo>
                  <a:cubicBezTo>
                    <a:pt x="17" y="43"/>
                    <a:pt x="15" y="45"/>
                    <a:pt x="8" y="46"/>
                  </a:cubicBezTo>
                  <a:cubicBezTo>
                    <a:pt x="5" y="46"/>
                    <a:pt x="3" y="48"/>
                    <a:pt x="1" y="50"/>
                  </a:cubicBezTo>
                  <a:cubicBezTo>
                    <a:pt x="1" y="48"/>
                    <a:pt x="1" y="46"/>
                    <a:pt x="1" y="43"/>
                  </a:cubicBezTo>
                  <a:cubicBezTo>
                    <a:pt x="1" y="41"/>
                    <a:pt x="1" y="38"/>
                    <a:pt x="0" y="3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714749FA-F452-7A47-AADC-DC7E9EEA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" y="3795"/>
              <a:ext cx="231" cy="235"/>
            </a:xfrm>
            <a:custGeom>
              <a:avLst/>
              <a:gdLst>
                <a:gd name="T0" fmla="*/ 86 w 111"/>
                <a:gd name="T1" fmla="*/ 105 h 113"/>
                <a:gd name="T2" fmla="*/ 63 w 111"/>
                <a:gd name="T3" fmla="*/ 113 h 113"/>
                <a:gd name="T4" fmla="*/ 61 w 111"/>
                <a:gd name="T5" fmla="*/ 104 h 113"/>
                <a:gd name="T6" fmla="*/ 49 w 111"/>
                <a:gd name="T7" fmla="*/ 86 h 113"/>
                <a:gd name="T8" fmla="*/ 42 w 111"/>
                <a:gd name="T9" fmla="*/ 70 h 113"/>
                <a:gd name="T10" fmla="*/ 35 w 111"/>
                <a:gd name="T11" fmla="*/ 49 h 113"/>
                <a:gd name="T12" fmla="*/ 24 w 111"/>
                <a:gd name="T13" fmla="*/ 32 h 113"/>
                <a:gd name="T14" fmla="*/ 9 w 111"/>
                <a:gd name="T15" fmla="*/ 25 h 113"/>
                <a:gd name="T16" fmla="*/ 0 w 111"/>
                <a:gd name="T17" fmla="*/ 18 h 113"/>
                <a:gd name="T18" fmla="*/ 10 w 111"/>
                <a:gd name="T19" fmla="*/ 17 h 113"/>
                <a:gd name="T20" fmla="*/ 22 w 111"/>
                <a:gd name="T21" fmla="*/ 13 h 113"/>
                <a:gd name="T22" fmla="*/ 30 w 111"/>
                <a:gd name="T23" fmla="*/ 24 h 113"/>
                <a:gd name="T24" fmla="*/ 43 w 111"/>
                <a:gd name="T25" fmla="*/ 38 h 113"/>
                <a:gd name="T26" fmla="*/ 55 w 111"/>
                <a:gd name="T27" fmla="*/ 31 h 113"/>
                <a:gd name="T28" fmla="*/ 69 w 111"/>
                <a:gd name="T29" fmla="*/ 18 h 113"/>
                <a:gd name="T30" fmla="*/ 60 w 111"/>
                <a:gd name="T31" fmla="*/ 16 h 113"/>
                <a:gd name="T32" fmla="*/ 64 w 111"/>
                <a:gd name="T33" fmla="*/ 5 h 113"/>
                <a:gd name="T34" fmla="*/ 75 w 111"/>
                <a:gd name="T35" fmla="*/ 7 h 113"/>
                <a:gd name="T36" fmla="*/ 81 w 111"/>
                <a:gd name="T37" fmla="*/ 5 h 113"/>
                <a:gd name="T38" fmla="*/ 86 w 111"/>
                <a:gd name="T39" fmla="*/ 1 h 113"/>
                <a:gd name="T40" fmla="*/ 91 w 111"/>
                <a:gd name="T41" fmla="*/ 11 h 113"/>
                <a:gd name="T42" fmla="*/ 99 w 111"/>
                <a:gd name="T43" fmla="*/ 21 h 113"/>
                <a:gd name="T44" fmla="*/ 99 w 111"/>
                <a:gd name="T45" fmla="*/ 30 h 113"/>
                <a:gd name="T46" fmla="*/ 104 w 111"/>
                <a:gd name="T47" fmla="*/ 45 h 113"/>
                <a:gd name="T48" fmla="*/ 110 w 111"/>
                <a:gd name="T49" fmla="*/ 50 h 113"/>
                <a:gd name="T50" fmla="*/ 105 w 111"/>
                <a:gd name="T51" fmla="*/ 59 h 113"/>
                <a:gd name="T52" fmla="*/ 104 w 111"/>
                <a:gd name="T53" fmla="*/ 64 h 113"/>
                <a:gd name="T54" fmla="*/ 104 w 111"/>
                <a:gd name="T55" fmla="*/ 70 h 113"/>
                <a:gd name="T56" fmla="*/ 97 w 111"/>
                <a:gd name="T57" fmla="*/ 73 h 113"/>
                <a:gd name="T58" fmla="*/ 89 w 111"/>
                <a:gd name="T59" fmla="*/ 72 h 113"/>
                <a:gd name="T60" fmla="*/ 91 w 111"/>
                <a:gd name="T61" fmla="*/ 82 h 113"/>
                <a:gd name="T62" fmla="*/ 92 w 111"/>
                <a:gd name="T63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1" h="113">
                  <a:moveTo>
                    <a:pt x="92" y="99"/>
                  </a:moveTo>
                  <a:cubicBezTo>
                    <a:pt x="88" y="100"/>
                    <a:pt x="86" y="105"/>
                    <a:pt x="86" y="105"/>
                  </a:cubicBezTo>
                  <a:cubicBezTo>
                    <a:pt x="79" y="106"/>
                    <a:pt x="74" y="110"/>
                    <a:pt x="68" y="111"/>
                  </a:cubicBezTo>
                  <a:cubicBezTo>
                    <a:pt x="66" y="112"/>
                    <a:pt x="64" y="112"/>
                    <a:pt x="63" y="113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5"/>
                    <a:pt x="50" y="88"/>
                    <a:pt x="49" y="86"/>
                  </a:cubicBezTo>
                  <a:cubicBezTo>
                    <a:pt x="49" y="85"/>
                    <a:pt x="47" y="82"/>
                    <a:pt x="47" y="79"/>
                  </a:cubicBezTo>
                  <a:cubicBezTo>
                    <a:pt x="47" y="76"/>
                    <a:pt x="43" y="75"/>
                    <a:pt x="42" y="70"/>
                  </a:cubicBezTo>
                  <a:cubicBezTo>
                    <a:pt x="41" y="65"/>
                    <a:pt x="34" y="63"/>
                    <a:pt x="34" y="59"/>
                  </a:cubicBezTo>
                  <a:cubicBezTo>
                    <a:pt x="35" y="56"/>
                    <a:pt x="38" y="52"/>
                    <a:pt x="35" y="49"/>
                  </a:cubicBezTo>
                  <a:cubicBezTo>
                    <a:pt x="32" y="45"/>
                    <a:pt x="31" y="48"/>
                    <a:pt x="29" y="42"/>
                  </a:cubicBezTo>
                  <a:cubicBezTo>
                    <a:pt x="27" y="36"/>
                    <a:pt x="27" y="34"/>
                    <a:pt x="24" y="32"/>
                  </a:cubicBezTo>
                  <a:cubicBezTo>
                    <a:pt x="22" y="31"/>
                    <a:pt x="18" y="33"/>
                    <a:pt x="15" y="31"/>
                  </a:cubicBezTo>
                  <a:cubicBezTo>
                    <a:pt x="13" y="28"/>
                    <a:pt x="12" y="25"/>
                    <a:pt x="9" y="25"/>
                  </a:cubicBezTo>
                  <a:cubicBezTo>
                    <a:pt x="6" y="26"/>
                    <a:pt x="5" y="27"/>
                    <a:pt x="3" y="22"/>
                  </a:cubicBezTo>
                  <a:cubicBezTo>
                    <a:pt x="2" y="21"/>
                    <a:pt x="1" y="19"/>
                    <a:pt x="0" y="1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7" y="16"/>
                    <a:pt x="10" y="17"/>
                  </a:cubicBezTo>
                  <a:cubicBezTo>
                    <a:pt x="13" y="17"/>
                    <a:pt x="17" y="18"/>
                    <a:pt x="17" y="15"/>
                  </a:cubicBezTo>
                  <a:cubicBezTo>
                    <a:pt x="17" y="13"/>
                    <a:pt x="22" y="10"/>
                    <a:pt x="22" y="13"/>
                  </a:cubicBezTo>
                  <a:cubicBezTo>
                    <a:pt x="22" y="16"/>
                    <a:pt x="22" y="20"/>
                    <a:pt x="23" y="21"/>
                  </a:cubicBezTo>
                  <a:cubicBezTo>
                    <a:pt x="23" y="22"/>
                    <a:pt x="30" y="21"/>
                    <a:pt x="30" y="24"/>
                  </a:cubicBezTo>
                  <a:cubicBezTo>
                    <a:pt x="31" y="27"/>
                    <a:pt x="31" y="34"/>
                    <a:pt x="34" y="36"/>
                  </a:cubicBezTo>
                  <a:cubicBezTo>
                    <a:pt x="37" y="39"/>
                    <a:pt x="39" y="39"/>
                    <a:pt x="43" y="38"/>
                  </a:cubicBezTo>
                  <a:cubicBezTo>
                    <a:pt x="46" y="37"/>
                    <a:pt x="47" y="35"/>
                    <a:pt x="48" y="33"/>
                  </a:cubicBezTo>
                  <a:cubicBezTo>
                    <a:pt x="49" y="31"/>
                    <a:pt x="49" y="30"/>
                    <a:pt x="55" y="31"/>
                  </a:cubicBezTo>
                  <a:cubicBezTo>
                    <a:pt x="61" y="33"/>
                    <a:pt x="62" y="29"/>
                    <a:pt x="65" y="26"/>
                  </a:cubicBezTo>
                  <a:cubicBezTo>
                    <a:pt x="68" y="23"/>
                    <a:pt x="69" y="20"/>
                    <a:pt x="69" y="18"/>
                  </a:cubicBezTo>
                  <a:cubicBezTo>
                    <a:pt x="69" y="15"/>
                    <a:pt x="67" y="16"/>
                    <a:pt x="64" y="17"/>
                  </a:cubicBezTo>
                  <a:cubicBezTo>
                    <a:pt x="61" y="18"/>
                    <a:pt x="59" y="18"/>
                    <a:pt x="60" y="16"/>
                  </a:cubicBezTo>
                  <a:cubicBezTo>
                    <a:pt x="60" y="14"/>
                    <a:pt x="60" y="11"/>
                    <a:pt x="59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9" y="21"/>
                    <a:pt x="99" y="21"/>
                    <a:pt x="99" y="21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59"/>
                    <a:pt x="105" y="59"/>
                    <a:pt x="105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91" y="82"/>
                    <a:pt x="91" y="82"/>
                    <a:pt x="91" y="82"/>
                  </a:cubicBezTo>
                  <a:cubicBezTo>
                    <a:pt x="92" y="86"/>
                    <a:pt x="92" y="86"/>
                    <a:pt x="92" y="86"/>
                  </a:cubicBezTo>
                  <a:lnTo>
                    <a:pt x="92" y="99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99" name="Freeform 78">
              <a:extLst>
                <a:ext uri="{FF2B5EF4-FFF2-40B4-BE49-F238E27FC236}">
                  <a16:creationId xmlns:a16="http://schemas.microsoft.com/office/drawing/2014/main" id="{B97376C3-14FC-D649-93DD-564DB96F6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" y="3801"/>
              <a:ext cx="65" cy="100"/>
            </a:xfrm>
            <a:custGeom>
              <a:avLst/>
              <a:gdLst>
                <a:gd name="T0" fmla="*/ 4 w 31"/>
                <a:gd name="T1" fmla="*/ 0 h 48"/>
                <a:gd name="T2" fmla="*/ 5 w 31"/>
                <a:gd name="T3" fmla="*/ 9 h 48"/>
                <a:gd name="T4" fmla="*/ 12 w 31"/>
                <a:gd name="T5" fmla="*/ 14 h 48"/>
                <a:gd name="T6" fmla="*/ 20 w 31"/>
                <a:gd name="T7" fmla="*/ 18 h 48"/>
                <a:gd name="T8" fmla="*/ 14 w 31"/>
                <a:gd name="T9" fmla="*/ 23 h 48"/>
                <a:gd name="T10" fmla="*/ 12 w 31"/>
                <a:gd name="T11" fmla="*/ 31 h 48"/>
                <a:gd name="T12" fmla="*/ 10 w 31"/>
                <a:gd name="T13" fmla="*/ 37 h 48"/>
                <a:gd name="T14" fmla="*/ 0 w 31"/>
                <a:gd name="T15" fmla="*/ 38 h 48"/>
                <a:gd name="T16" fmla="*/ 6 w 31"/>
                <a:gd name="T17" fmla="*/ 48 h 48"/>
                <a:gd name="T18" fmla="*/ 15 w 31"/>
                <a:gd name="T19" fmla="*/ 41 h 48"/>
                <a:gd name="T20" fmla="*/ 26 w 31"/>
                <a:gd name="T21" fmla="*/ 32 h 48"/>
                <a:gd name="T22" fmla="*/ 30 w 31"/>
                <a:gd name="T23" fmla="*/ 26 h 48"/>
                <a:gd name="T24" fmla="*/ 26 w 31"/>
                <a:gd name="T25" fmla="*/ 14 h 48"/>
                <a:gd name="T26" fmla="*/ 19 w 31"/>
                <a:gd name="T27" fmla="*/ 7 h 48"/>
                <a:gd name="T28" fmla="*/ 10 w 31"/>
                <a:gd name="T29" fmla="*/ 2 h 48"/>
                <a:gd name="T30" fmla="*/ 4 w 31"/>
                <a:gd name="T3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8">
                  <a:moveTo>
                    <a:pt x="4" y="0"/>
                  </a:moveTo>
                  <a:cubicBezTo>
                    <a:pt x="3" y="6"/>
                    <a:pt x="4" y="7"/>
                    <a:pt x="5" y="9"/>
                  </a:cubicBezTo>
                  <a:cubicBezTo>
                    <a:pt x="6" y="12"/>
                    <a:pt x="8" y="13"/>
                    <a:pt x="12" y="14"/>
                  </a:cubicBezTo>
                  <a:cubicBezTo>
                    <a:pt x="16" y="15"/>
                    <a:pt x="21" y="14"/>
                    <a:pt x="20" y="18"/>
                  </a:cubicBezTo>
                  <a:cubicBezTo>
                    <a:pt x="19" y="22"/>
                    <a:pt x="17" y="20"/>
                    <a:pt x="14" y="23"/>
                  </a:cubicBezTo>
                  <a:cubicBezTo>
                    <a:pt x="12" y="26"/>
                    <a:pt x="12" y="30"/>
                    <a:pt x="12" y="31"/>
                  </a:cubicBezTo>
                  <a:cubicBezTo>
                    <a:pt x="13" y="32"/>
                    <a:pt x="15" y="37"/>
                    <a:pt x="10" y="37"/>
                  </a:cubicBezTo>
                  <a:cubicBezTo>
                    <a:pt x="5" y="37"/>
                    <a:pt x="0" y="35"/>
                    <a:pt x="0" y="38"/>
                  </a:cubicBezTo>
                  <a:cubicBezTo>
                    <a:pt x="0" y="40"/>
                    <a:pt x="6" y="48"/>
                    <a:pt x="6" y="48"/>
                  </a:cubicBezTo>
                  <a:cubicBezTo>
                    <a:pt x="6" y="48"/>
                    <a:pt x="13" y="45"/>
                    <a:pt x="15" y="41"/>
                  </a:cubicBezTo>
                  <a:cubicBezTo>
                    <a:pt x="17" y="36"/>
                    <a:pt x="25" y="28"/>
                    <a:pt x="26" y="32"/>
                  </a:cubicBezTo>
                  <a:cubicBezTo>
                    <a:pt x="27" y="35"/>
                    <a:pt x="30" y="31"/>
                    <a:pt x="30" y="26"/>
                  </a:cubicBezTo>
                  <a:cubicBezTo>
                    <a:pt x="31" y="20"/>
                    <a:pt x="31" y="19"/>
                    <a:pt x="26" y="14"/>
                  </a:cubicBezTo>
                  <a:cubicBezTo>
                    <a:pt x="21" y="9"/>
                    <a:pt x="25" y="8"/>
                    <a:pt x="19" y="7"/>
                  </a:cubicBezTo>
                  <a:cubicBezTo>
                    <a:pt x="14" y="6"/>
                    <a:pt x="10" y="4"/>
                    <a:pt x="10" y="2"/>
                  </a:cubicBezTo>
                  <a:cubicBezTo>
                    <a:pt x="10" y="0"/>
                    <a:pt x="4" y="0"/>
                    <a:pt x="4" y="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9F4C0670-E6B1-3949-BD1B-62E6FFE80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5" y="3584"/>
              <a:ext cx="241" cy="319"/>
            </a:xfrm>
            <a:custGeom>
              <a:avLst/>
              <a:gdLst>
                <a:gd name="T0" fmla="*/ 100 w 116"/>
                <a:gd name="T1" fmla="*/ 37 h 153"/>
                <a:gd name="T2" fmla="*/ 110 w 116"/>
                <a:gd name="T3" fmla="*/ 45 h 153"/>
                <a:gd name="T4" fmla="*/ 116 w 116"/>
                <a:gd name="T5" fmla="*/ 49 h 153"/>
                <a:gd name="T6" fmla="*/ 110 w 116"/>
                <a:gd name="T7" fmla="*/ 62 h 153"/>
                <a:gd name="T8" fmla="*/ 99 w 116"/>
                <a:gd name="T9" fmla="*/ 69 h 153"/>
                <a:gd name="T10" fmla="*/ 92 w 116"/>
                <a:gd name="T11" fmla="*/ 61 h 153"/>
                <a:gd name="T12" fmla="*/ 80 w 116"/>
                <a:gd name="T13" fmla="*/ 53 h 153"/>
                <a:gd name="T14" fmla="*/ 70 w 116"/>
                <a:gd name="T15" fmla="*/ 60 h 153"/>
                <a:gd name="T16" fmla="*/ 74 w 116"/>
                <a:gd name="T17" fmla="*/ 77 h 153"/>
                <a:gd name="T18" fmla="*/ 84 w 116"/>
                <a:gd name="T19" fmla="*/ 85 h 153"/>
                <a:gd name="T20" fmla="*/ 91 w 116"/>
                <a:gd name="T21" fmla="*/ 83 h 153"/>
                <a:gd name="T22" fmla="*/ 101 w 116"/>
                <a:gd name="T23" fmla="*/ 88 h 153"/>
                <a:gd name="T24" fmla="*/ 102 w 116"/>
                <a:gd name="T25" fmla="*/ 100 h 153"/>
                <a:gd name="T26" fmla="*/ 94 w 116"/>
                <a:gd name="T27" fmla="*/ 95 h 153"/>
                <a:gd name="T28" fmla="*/ 86 w 116"/>
                <a:gd name="T29" fmla="*/ 100 h 153"/>
                <a:gd name="T30" fmla="*/ 78 w 116"/>
                <a:gd name="T31" fmla="*/ 113 h 153"/>
                <a:gd name="T32" fmla="*/ 73 w 116"/>
                <a:gd name="T33" fmla="*/ 123 h 153"/>
                <a:gd name="T34" fmla="*/ 67 w 116"/>
                <a:gd name="T35" fmla="*/ 131 h 153"/>
                <a:gd name="T36" fmla="*/ 59 w 116"/>
                <a:gd name="T37" fmla="*/ 141 h 153"/>
                <a:gd name="T38" fmla="*/ 48 w 116"/>
                <a:gd name="T39" fmla="*/ 153 h 153"/>
                <a:gd name="T40" fmla="*/ 33 w 116"/>
                <a:gd name="T41" fmla="*/ 149 h 153"/>
                <a:gd name="T42" fmla="*/ 23 w 116"/>
                <a:gd name="T43" fmla="*/ 143 h 153"/>
                <a:gd name="T44" fmla="*/ 21 w 116"/>
                <a:gd name="T45" fmla="*/ 135 h 153"/>
                <a:gd name="T46" fmla="*/ 19 w 116"/>
                <a:gd name="T47" fmla="*/ 128 h 153"/>
                <a:gd name="T48" fmla="*/ 27 w 116"/>
                <a:gd name="T49" fmla="*/ 121 h 153"/>
                <a:gd name="T50" fmla="*/ 21 w 116"/>
                <a:gd name="T51" fmla="*/ 115 h 153"/>
                <a:gd name="T52" fmla="*/ 12 w 116"/>
                <a:gd name="T53" fmla="*/ 114 h 153"/>
                <a:gd name="T54" fmla="*/ 15 w 116"/>
                <a:gd name="T55" fmla="*/ 103 h 153"/>
                <a:gd name="T56" fmla="*/ 13 w 116"/>
                <a:gd name="T57" fmla="*/ 88 h 153"/>
                <a:gd name="T58" fmla="*/ 1 w 116"/>
                <a:gd name="T59" fmla="*/ 73 h 153"/>
                <a:gd name="T60" fmla="*/ 4 w 116"/>
                <a:gd name="T61" fmla="*/ 66 h 153"/>
                <a:gd name="T62" fmla="*/ 0 w 116"/>
                <a:gd name="T63" fmla="*/ 52 h 153"/>
                <a:gd name="T64" fmla="*/ 6 w 116"/>
                <a:gd name="T65" fmla="*/ 41 h 153"/>
                <a:gd name="T66" fmla="*/ 17 w 116"/>
                <a:gd name="T67" fmla="*/ 35 h 153"/>
                <a:gd name="T68" fmla="*/ 24 w 116"/>
                <a:gd name="T69" fmla="*/ 24 h 153"/>
                <a:gd name="T70" fmla="*/ 36 w 116"/>
                <a:gd name="T71" fmla="*/ 17 h 153"/>
                <a:gd name="T72" fmla="*/ 33 w 116"/>
                <a:gd name="T73" fmla="*/ 9 h 153"/>
                <a:gd name="T74" fmla="*/ 56 w 116"/>
                <a:gd name="T75" fmla="*/ 0 h 153"/>
                <a:gd name="T76" fmla="*/ 63 w 116"/>
                <a:gd name="T77" fmla="*/ 10 h 153"/>
                <a:gd name="T78" fmla="*/ 72 w 116"/>
                <a:gd name="T79" fmla="*/ 16 h 153"/>
                <a:gd name="T80" fmla="*/ 81 w 116"/>
                <a:gd name="T8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53">
                  <a:moveTo>
                    <a:pt x="90" y="27"/>
                  </a:moveTo>
                  <a:cubicBezTo>
                    <a:pt x="100" y="37"/>
                    <a:pt x="100" y="37"/>
                    <a:pt x="100" y="37"/>
                  </a:cubicBezTo>
                  <a:cubicBezTo>
                    <a:pt x="107" y="38"/>
                    <a:pt x="107" y="38"/>
                    <a:pt x="107" y="38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6" y="49"/>
                    <a:pt x="116" y="49"/>
                    <a:pt x="116" y="49"/>
                  </a:cubicBezTo>
                  <a:cubicBezTo>
                    <a:pt x="116" y="49"/>
                    <a:pt x="113" y="55"/>
                    <a:pt x="112" y="56"/>
                  </a:cubicBezTo>
                  <a:cubicBezTo>
                    <a:pt x="112" y="56"/>
                    <a:pt x="110" y="62"/>
                    <a:pt x="110" y="62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4" y="69"/>
                    <a:pt x="74" y="69"/>
                    <a:pt x="74" y="6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79" y="106"/>
                    <a:pt x="79" y="106"/>
                    <a:pt x="79" y="106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67" y="131"/>
                    <a:pt x="63" y="137"/>
                    <a:pt x="62" y="137"/>
                  </a:cubicBezTo>
                  <a:cubicBezTo>
                    <a:pt x="62" y="138"/>
                    <a:pt x="60" y="140"/>
                    <a:pt x="59" y="141"/>
                  </a:cubicBezTo>
                  <a:cubicBezTo>
                    <a:pt x="58" y="141"/>
                    <a:pt x="58" y="141"/>
                    <a:pt x="58" y="141"/>
                  </a:cubicBezTo>
                  <a:cubicBezTo>
                    <a:pt x="48" y="153"/>
                    <a:pt x="48" y="153"/>
                    <a:pt x="48" y="153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3" y="149"/>
                    <a:pt x="33" y="149"/>
                    <a:pt x="33" y="149"/>
                  </a:cubicBezTo>
                  <a:cubicBezTo>
                    <a:pt x="25" y="145"/>
                    <a:pt x="25" y="145"/>
                    <a:pt x="25" y="145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5" y="131"/>
                    <a:pt x="25" y="130"/>
                  </a:cubicBezTo>
                  <a:cubicBezTo>
                    <a:pt x="26" y="129"/>
                    <a:pt x="19" y="128"/>
                    <a:pt x="19" y="128"/>
                  </a:cubicBezTo>
                  <a:cubicBezTo>
                    <a:pt x="20" y="124"/>
                    <a:pt x="20" y="124"/>
                    <a:pt x="20" y="124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09"/>
                    <a:pt x="12" y="109"/>
                    <a:pt x="12" y="109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81" y="26"/>
                    <a:pt x="81" y="26"/>
                    <a:pt x="81" y="26"/>
                  </a:cubicBezTo>
                  <a:lnTo>
                    <a:pt x="90" y="2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1" name="Freeform 80">
              <a:extLst>
                <a:ext uri="{FF2B5EF4-FFF2-40B4-BE49-F238E27FC236}">
                  <a16:creationId xmlns:a16="http://schemas.microsoft.com/office/drawing/2014/main" id="{84D0907C-6921-9F46-A655-A633D12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3445"/>
              <a:ext cx="154" cy="106"/>
            </a:xfrm>
            <a:custGeom>
              <a:avLst/>
              <a:gdLst>
                <a:gd name="T0" fmla="*/ 0 w 154"/>
                <a:gd name="T1" fmla="*/ 33 h 106"/>
                <a:gd name="T2" fmla="*/ 4 w 154"/>
                <a:gd name="T3" fmla="*/ 33 h 106"/>
                <a:gd name="T4" fmla="*/ 15 w 154"/>
                <a:gd name="T5" fmla="*/ 25 h 106"/>
                <a:gd name="T6" fmla="*/ 15 w 154"/>
                <a:gd name="T7" fmla="*/ 19 h 106"/>
                <a:gd name="T8" fmla="*/ 23 w 154"/>
                <a:gd name="T9" fmla="*/ 19 h 106"/>
                <a:gd name="T10" fmla="*/ 31 w 154"/>
                <a:gd name="T11" fmla="*/ 6 h 106"/>
                <a:gd name="T12" fmla="*/ 48 w 154"/>
                <a:gd name="T13" fmla="*/ 4 h 106"/>
                <a:gd name="T14" fmla="*/ 48 w 154"/>
                <a:gd name="T15" fmla="*/ 0 h 106"/>
                <a:gd name="T16" fmla="*/ 56 w 154"/>
                <a:gd name="T17" fmla="*/ 4 h 106"/>
                <a:gd name="T18" fmla="*/ 71 w 154"/>
                <a:gd name="T19" fmla="*/ 4 h 106"/>
                <a:gd name="T20" fmla="*/ 71 w 154"/>
                <a:gd name="T21" fmla="*/ 14 h 106"/>
                <a:gd name="T22" fmla="*/ 81 w 154"/>
                <a:gd name="T23" fmla="*/ 23 h 106"/>
                <a:gd name="T24" fmla="*/ 81 w 154"/>
                <a:gd name="T25" fmla="*/ 37 h 106"/>
                <a:gd name="T26" fmla="*/ 92 w 154"/>
                <a:gd name="T27" fmla="*/ 48 h 106"/>
                <a:gd name="T28" fmla="*/ 92 w 154"/>
                <a:gd name="T29" fmla="*/ 56 h 106"/>
                <a:gd name="T30" fmla="*/ 104 w 154"/>
                <a:gd name="T31" fmla="*/ 56 h 106"/>
                <a:gd name="T32" fmla="*/ 115 w 154"/>
                <a:gd name="T33" fmla="*/ 50 h 106"/>
                <a:gd name="T34" fmla="*/ 127 w 154"/>
                <a:gd name="T35" fmla="*/ 52 h 106"/>
                <a:gd name="T36" fmla="*/ 131 w 154"/>
                <a:gd name="T37" fmla="*/ 44 h 106"/>
                <a:gd name="T38" fmla="*/ 144 w 154"/>
                <a:gd name="T39" fmla="*/ 46 h 106"/>
                <a:gd name="T40" fmla="*/ 144 w 154"/>
                <a:gd name="T41" fmla="*/ 58 h 106"/>
                <a:gd name="T42" fmla="*/ 154 w 154"/>
                <a:gd name="T43" fmla="*/ 62 h 106"/>
                <a:gd name="T44" fmla="*/ 154 w 154"/>
                <a:gd name="T45" fmla="*/ 75 h 106"/>
                <a:gd name="T46" fmla="*/ 150 w 154"/>
                <a:gd name="T47" fmla="*/ 77 h 106"/>
                <a:gd name="T48" fmla="*/ 152 w 154"/>
                <a:gd name="T49" fmla="*/ 87 h 106"/>
                <a:gd name="T50" fmla="*/ 146 w 154"/>
                <a:gd name="T51" fmla="*/ 92 h 106"/>
                <a:gd name="T52" fmla="*/ 148 w 154"/>
                <a:gd name="T53" fmla="*/ 104 h 106"/>
                <a:gd name="T54" fmla="*/ 127 w 154"/>
                <a:gd name="T55" fmla="*/ 106 h 106"/>
                <a:gd name="T56" fmla="*/ 115 w 154"/>
                <a:gd name="T57" fmla="*/ 96 h 106"/>
                <a:gd name="T58" fmla="*/ 104 w 154"/>
                <a:gd name="T59" fmla="*/ 106 h 106"/>
                <a:gd name="T60" fmla="*/ 96 w 154"/>
                <a:gd name="T61" fmla="*/ 104 h 106"/>
                <a:gd name="T62" fmla="*/ 83 w 154"/>
                <a:gd name="T63" fmla="*/ 92 h 106"/>
                <a:gd name="T64" fmla="*/ 69 w 154"/>
                <a:gd name="T65" fmla="*/ 89 h 106"/>
                <a:gd name="T66" fmla="*/ 61 w 154"/>
                <a:gd name="T67" fmla="*/ 92 h 106"/>
                <a:gd name="T68" fmla="*/ 48 w 154"/>
                <a:gd name="T69" fmla="*/ 79 h 106"/>
                <a:gd name="T70" fmla="*/ 48 w 154"/>
                <a:gd name="T71" fmla="*/ 62 h 106"/>
                <a:gd name="T72" fmla="*/ 38 w 154"/>
                <a:gd name="T73" fmla="*/ 54 h 106"/>
                <a:gd name="T74" fmla="*/ 23 w 154"/>
                <a:gd name="T75" fmla="*/ 52 h 106"/>
                <a:gd name="T76" fmla="*/ 13 w 154"/>
                <a:gd name="T77" fmla="*/ 44 h 106"/>
                <a:gd name="T78" fmla="*/ 4 w 154"/>
                <a:gd name="T79" fmla="*/ 44 h 106"/>
                <a:gd name="T80" fmla="*/ 0 w 154"/>
                <a:gd name="T81" fmla="*/ 3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4" h="106">
                  <a:moveTo>
                    <a:pt x="0" y="33"/>
                  </a:moveTo>
                  <a:lnTo>
                    <a:pt x="4" y="33"/>
                  </a:lnTo>
                  <a:lnTo>
                    <a:pt x="15" y="25"/>
                  </a:lnTo>
                  <a:lnTo>
                    <a:pt x="15" y="19"/>
                  </a:lnTo>
                  <a:lnTo>
                    <a:pt x="23" y="19"/>
                  </a:lnTo>
                  <a:lnTo>
                    <a:pt x="31" y="6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1" y="4"/>
                  </a:lnTo>
                  <a:lnTo>
                    <a:pt x="71" y="14"/>
                  </a:lnTo>
                  <a:lnTo>
                    <a:pt x="81" y="23"/>
                  </a:lnTo>
                  <a:lnTo>
                    <a:pt x="81" y="37"/>
                  </a:lnTo>
                  <a:lnTo>
                    <a:pt x="92" y="48"/>
                  </a:lnTo>
                  <a:lnTo>
                    <a:pt x="92" y="56"/>
                  </a:lnTo>
                  <a:lnTo>
                    <a:pt x="104" y="56"/>
                  </a:lnTo>
                  <a:lnTo>
                    <a:pt x="115" y="50"/>
                  </a:lnTo>
                  <a:lnTo>
                    <a:pt x="127" y="52"/>
                  </a:lnTo>
                  <a:lnTo>
                    <a:pt x="131" y="44"/>
                  </a:lnTo>
                  <a:lnTo>
                    <a:pt x="144" y="46"/>
                  </a:lnTo>
                  <a:lnTo>
                    <a:pt x="144" y="58"/>
                  </a:lnTo>
                  <a:lnTo>
                    <a:pt x="154" y="62"/>
                  </a:lnTo>
                  <a:lnTo>
                    <a:pt x="154" y="75"/>
                  </a:lnTo>
                  <a:lnTo>
                    <a:pt x="150" y="77"/>
                  </a:lnTo>
                  <a:lnTo>
                    <a:pt x="152" y="87"/>
                  </a:lnTo>
                  <a:lnTo>
                    <a:pt x="146" y="92"/>
                  </a:lnTo>
                  <a:lnTo>
                    <a:pt x="148" y="104"/>
                  </a:lnTo>
                  <a:lnTo>
                    <a:pt x="127" y="106"/>
                  </a:lnTo>
                  <a:lnTo>
                    <a:pt x="115" y="96"/>
                  </a:lnTo>
                  <a:lnTo>
                    <a:pt x="104" y="106"/>
                  </a:lnTo>
                  <a:lnTo>
                    <a:pt x="96" y="104"/>
                  </a:lnTo>
                  <a:lnTo>
                    <a:pt x="83" y="92"/>
                  </a:lnTo>
                  <a:lnTo>
                    <a:pt x="69" y="89"/>
                  </a:lnTo>
                  <a:lnTo>
                    <a:pt x="61" y="92"/>
                  </a:lnTo>
                  <a:lnTo>
                    <a:pt x="48" y="79"/>
                  </a:lnTo>
                  <a:lnTo>
                    <a:pt x="48" y="62"/>
                  </a:lnTo>
                  <a:lnTo>
                    <a:pt x="38" y="54"/>
                  </a:lnTo>
                  <a:lnTo>
                    <a:pt x="23" y="52"/>
                  </a:lnTo>
                  <a:lnTo>
                    <a:pt x="13" y="44"/>
                  </a:lnTo>
                  <a:lnTo>
                    <a:pt x="4" y="44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2" name="Freeform 81">
              <a:extLst>
                <a:ext uri="{FF2B5EF4-FFF2-40B4-BE49-F238E27FC236}">
                  <a16:creationId xmlns:a16="http://schemas.microsoft.com/office/drawing/2014/main" id="{E60297B9-2C02-7246-862A-A4898DBE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0" y="3491"/>
              <a:ext cx="240" cy="202"/>
            </a:xfrm>
            <a:custGeom>
              <a:avLst/>
              <a:gdLst>
                <a:gd name="T0" fmla="*/ 0 w 240"/>
                <a:gd name="T1" fmla="*/ 52 h 202"/>
                <a:gd name="T2" fmla="*/ 12 w 240"/>
                <a:gd name="T3" fmla="*/ 48 h 202"/>
                <a:gd name="T4" fmla="*/ 27 w 240"/>
                <a:gd name="T5" fmla="*/ 54 h 202"/>
                <a:gd name="T6" fmla="*/ 44 w 240"/>
                <a:gd name="T7" fmla="*/ 48 h 202"/>
                <a:gd name="T8" fmla="*/ 44 w 240"/>
                <a:gd name="T9" fmla="*/ 29 h 202"/>
                <a:gd name="T10" fmla="*/ 69 w 240"/>
                <a:gd name="T11" fmla="*/ 21 h 202"/>
                <a:gd name="T12" fmla="*/ 83 w 240"/>
                <a:gd name="T13" fmla="*/ 16 h 202"/>
                <a:gd name="T14" fmla="*/ 102 w 240"/>
                <a:gd name="T15" fmla="*/ 8 h 202"/>
                <a:gd name="T16" fmla="*/ 112 w 240"/>
                <a:gd name="T17" fmla="*/ 0 h 202"/>
                <a:gd name="T18" fmla="*/ 121 w 240"/>
                <a:gd name="T19" fmla="*/ 6 h 202"/>
                <a:gd name="T20" fmla="*/ 140 w 240"/>
                <a:gd name="T21" fmla="*/ 6 h 202"/>
                <a:gd name="T22" fmla="*/ 144 w 240"/>
                <a:gd name="T23" fmla="*/ 14 h 202"/>
                <a:gd name="T24" fmla="*/ 154 w 240"/>
                <a:gd name="T25" fmla="*/ 12 h 202"/>
                <a:gd name="T26" fmla="*/ 160 w 240"/>
                <a:gd name="T27" fmla="*/ 35 h 202"/>
                <a:gd name="T28" fmla="*/ 171 w 240"/>
                <a:gd name="T29" fmla="*/ 50 h 202"/>
                <a:gd name="T30" fmla="*/ 187 w 240"/>
                <a:gd name="T31" fmla="*/ 56 h 202"/>
                <a:gd name="T32" fmla="*/ 200 w 240"/>
                <a:gd name="T33" fmla="*/ 68 h 202"/>
                <a:gd name="T34" fmla="*/ 212 w 240"/>
                <a:gd name="T35" fmla="*/ 75 h 202"/>
                <a:gd name="T36" fmla="*/ 223 w 240"/>
                <a:gd name="T37" fmla="*/ 79 h 202"/>
                <a:gd name="T38" fmla="*/ 223 w 240"/>
                <a:gd name="T39" fmla="*/ 87 h 202"/>
                <a:gd name="T40" fmla="*/ 231 w 240"/>
                <a:gd name="T41" fmla="*/ 93 h 202"/>
                <a:gd name="T42" fmla="*/ 221 w 240"/>
                <a:gd name="T43" fmla="*/ 104 h 202"/>
                <a:gd name="T44" fmla="*/ 237 w 240"/>
                <a:gd name="T45" fmla="*/ 110 h 202"/>
                <a:gd name="T46" fmla="*/ 233 w 240"/>
                <a:gd name="T47" fmla="*/ 112 h 202"/>
                <a:gd name="T48" fmla="*/ 237 w 240"/>
                <a:gd name="T49" fmla="*/ 118 h 202"/>
                <a:gd name="T50" fmla="*/ 240 w 240"/>
                <a:gd name="T51" fmla="*/ 129 h 202"/>
                <a:gd name="T52" fmla="*/ 227 w 240"/>
                <a:gd name="T53" fmla="*/ 139 h 202"/>
                <a:gd name="T54" fmla="*/ 215 w 240"/>
                <a:gd name="T55" fmla="*/ 143 h 202"/>
                <a:gd name="T56" fmla="*/ 194 w 240"/>
                <a:gd name="T57" fmla="*/ 143 h 202"/>
                <a:gd name="T58" fmla="*/ 200 w 240"/>
                <a:gd name="T59" fmla="*/ 166 h 202"/>
                <a:gd name="T60" fmla="*/ 187 w 240"/>
                <a:gd name="T61" fmla="*/ 177 h 202"/>
                <a:gd name="T62" fmla="*/ 177 w 240"/>
                <a:gd name="T63" fmla="*/ 179 h 202"/>
                <a:gd name="T64" fmla="*/ 177 w 240"/>
                <a:gd name="T65" fmla="*/ 189 h 202"/>
                <a:gd name="T66" fmla="*/ 165 w 240"/>
                <a:gd name="T67" fmla="*/ 202 h 202"/>
                <a:gd name="T68" fmla="*/ 165 w 240"/>
                <a:gd name="T69" fmla="*/ 200 h 202"/>
                <a:gd name="T70" fmla="*/ 154 w 240"/>
                <a:gd name="T71" fmla="*/ 191 h 202"/>
                <a:gd name="T72" fmla="*/ 160 w 240"/>
                <a:gd name="T73" fmla="*/ 181 h 202"/>
                <a:gd name="T74" fmla="*/ 154 w 240"/>
                <a:gd name="T75" fmla="*/ 171 h 202"/>
                <a:gd name="T76" fmla="*/ 140 w 240"/>
                <a:gd name="T77" fmla="*/ 171 h 202"/>
                <a:gd name="T78" fmla="*/ 135 w 240"/>
                <a:gd name="T79" fmla="*/ 160 h 202"/>
                <a:gd name="T80" fmla="*/ 140 w 240"/>
                <a:gd name="T81" fmla="*/ 148 h 202"/>
                <a:gd name="T82" fmla="*/ 112 w 240"/>
                <a:gd name="T83" fmla="*/ 131 h 202"/>
                <a:gd name="T84" fmla="*/ 100 w 240"/>
                <a:gd name="T85" fmla="*/ 141 h 202"/>
                <a:gd name="T86" fmla="*/ 81 w 240"/>
                <a:gd name="T87" fmla="*/ 123 h 202"/>
                <a:gd name="T88" fmla="*/ 81 w 240"/>
                <a:gd name="T89" fmla="*/ 125 h 202"/>
                <a:gd name="T90" fmla="*/ 81 w 240"/>
                <a:gd name="T91" fmla="*/ 118 h 202"/>
                <a:gd name="T92" fmla="*/ 69 w 240"/>
                <a:gd name="T93" fmla="*/ 104 h 202"/>
                <a:gd name="T94" fmla="*/ 67 w 240"/>
                <a:gd name="T95" fmla="*/ 91 h 202"/>
                <a:gd name="T96" fmla="*/ 60 w 240"/>
                <a:gd name="T97" fmla="*/ 81 h 202"/>
                <a:gd name="T98" fmla="*/ 54 w 240"/>
                <a:gd name="T99" fmla="*/ 85 h 202"/>
                <a:gd name="T100" fmla="*/ 48 w 240"/>
                <a:gd name="T101" fmla="*/ 87 h 202"/>
                <a:gd name="T102" fmla="*/ 23 w 240"/>
                <a:gd name="T103" fmla="*/ 64 h 202"/>
                <a:gd name="T104" fmla="*/ 14 w 240"/>
                <a:gd name="T105" fmla="*/ 62 h 202"/>
                <a:gd name="T106" fmla="*/ 2 w 240"/>
                <a:gd name="T107" fmla="*/ 64 h 202"/>
                <a:gd name="T108" fmla="*/ 2 w 240"/>
                <a:gd name="T109" fmla="*/ 54 h 202"/>
                <a:gd name="T110" fmla="*/ 0 w 240"/>
                <a:gd name="T111" fmla="*/ 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0" h="202">
                  <a:moveTo>
                    <a:pt x="0" y="52"/>
                  </a:moveTo>
                  <a:lnTo>
                    <a:pt x="12" y="48"/>
                  </a:lnTo>
                  <a:lnTo>
                    <a:pt x="27" y="54"/>
                  </a:lnTo>
                  <a:lnTo>
                    <a:pt x="44" y="48"/>
                  </a:lnTo>
                  <a:lnTo>
                    <a:pt x="44" y="29"/>
                  </a:lnTo>
                  <a:lnTo>
                    <a:pt x="69" y="21"/>
                  </a:lnTo>
                  <a:lnTo>
                    <a:pt x="83" y="16"/>
                  </a:lnTo>
                  <a:lnTo>
                    <a:pt x="102" y="8"/>
                  </a:lnTo>
                  <a:lnTo>
                    <a:pt x="112" y="0"/>
                  </a:lnTo>
                  <a:lnTo>
                    <a:pt x="121" y="6"/>
                  </a:lnTo>
                  <a:lnTo>
                    <a:pt x="140" y="6"/>
                  </a:lnTo>
                  <a:lnTo>
                    <a:pt x="144" y="14"/>
                  </a:lnTo>
                  <a:lnTo>
                    <a:pt x="154" y="12"/>
                  </a:lnTo>
                  <a:lnTo>
                    <a:pt x="160" y="35"/>
                  </a:lnTo>
                  <a:lnTo>
                    <a:pt x="171" y="50"/>
                  </a:lnTo>
                  <a:lnTo>
                    <a:pt x="187" y="56"/>
                  </a:lnTo>
                  <a:lnTo>
                    <a:pt x="200" y="68"/>
                  </a:lnTo>
                  <a:lnTo>
                    <a:pt x="212" y="75"/>
                  </a:lnTo>
                  <a:lnTo>
                    <a:pt x="223" y="79"/>
                  </a:lnTo>
                  <a:lnTo>
                    <a:pt x="223" y="87"/>
                  </a:lnTo>
                  <a:lnTo>
                    <a:pt x="231" y="93"/>
                  </a:lnTo>
                  <a:lnTo>
                    <a:pt x="221" y="104"/>
                  </a:lnTo>
                  <a:lnTo>
                    <a:pt x="237" y="110"/>
                  </a:lnTo>
                  <a:lnTo>
                    <a:pt x="233" y="112"/>
                  </a:lnTo>
                  <a:lnTo>
                    <a:pt x="237" y="118"/>
                  </a:lnTo>
                  <a:lnTo>
                    <a:pt x="240" y="129"/>
                  </a:lnTo>
                  <a:lnTo>
                    <a:pt x="227" y="139"/>
                  </a:lnTo>
                  <a:lnTo>
                    <a:pt x="215" y="143"/>
                  </a:lnTo>
                  <a:lnTo>
                    <a:pt x="194" y="143"/>
                  </a:lnTo>
                  <a:lnTo>
                    <a:pt x="200" y="166"/>
                  </a:lnTo>
                  <a:lnTo>
                    <a:pt x="187" y="177"/>
                  </a:lnTo>
                  <a:lnTo>
                    <a:pt x="177" y="179"/>
                  </a:lnTo>
                  <a:lnTo>
                    <a:pt x="177" y="189"/>
                  </a:lnTo>
                  <a:lnTo>
                    <a:pt x="165" y="202"/>
                  </a:lnTo>
                  <a:lnTo>
                    <a:pt x="165" y="200"/>
                  </a:lnTo>
                  <a:lnTo>
                    <a:pt x="154" y="191"/>
                  </a:lnTo>
                  <a:lnTo>
                    <a:pt x="160" y="181"/>
                  </a:lnTo>
                  <a:lnTo>
                    <a:pt x="154" y="171"/>
                  </a:lnTo>
                  <a:lnTo>
                    <a:pt x="140" y="171"/>
                  </a:lnTo>
                  <a:lnTo>
                    <a:pt x="135" y="160"/>
                  </a:lnTo>
                  <a:lnTo>
                    <a:pt x="140" y="148"/>
                  </a:lnTo>
                  <a:lnTo>
                    <a:pt x="112" y="131"/>
                  </a:lnTo>
                  <a:lnTo>
                    <a:pt x="100" y="141"/>
                  </a:lnTo>
                  <a:lnTo>
                    <a:pt x="81" y="123"/>
                  </a:lnTo>
                  <a:lnTo>
                    <a:pt x="81" y="125"/>
                  </a:lnTo>
                  <a:lnTo>
                    <a:pt x="81" y="118"/>
                  </a:lnTo>
                  <a:lnTo>
                    <a:pt x="69" y="104"/>
                  </a:lnTo>
                  <a:lnTo>
                    <a:pt x="67" y="91"/>
                  </a:lnTo>
                  <a:lnTo>
                    <a:pt x="60" y="81"/>
                  </a:lnTo>
                  <a:lnTo>
                    <a:pt x="54" y="85"/>
                  </a:lnTo>
                  <a:lnTo>
                    <a:pt x="48" y="87"/>
                  </a:lnTo>
                  <a:lnTo>
                    <a:pt x="23" y="64"/>
                  </a:lnTo>
                  <a:lnTo>
                    <a:pt x="14" y="62"/>
                  </a:lnTo>
                  <a:lnTo>
                    <a:pt x="2" y="64"/>
                  </a:lnTo>
                  <a:lnTo>
                    <a:pt x="2" y="54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3" name="Freeform 82">
              <a:extLst>
                <a:ext uri="{FF2B5EF4-FFF2-40B4-BE49-F238E27FC236}">
                  <a16:creationId xmlns:a16="http://schemas.microsoft.com/office/drawing/2014/main" id="{4D4D754F-B96E-6649-9AB0-4DBFE887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3455"/>
              <a:ext cx="94" cy="90"/>
            </a:xfrm>
            <a:custGeom>
              <a:avLst/>
              <a:gdLst>
                <a:gd name="T0" fmla="*/ 0 w 94"/>
                <a:gd name="T1" fmla="*/ 50 h 90"/>
                <a:gd name="T2" fmla="*/ 23 w 94"/>
                <a:gd name="T3" fmla="*/ 32 h 90"/>
                <a:gd name="T4" fmla="*/ 23 w 94"/>
                <a:gd name="T5" fmla="*/ 15 h 90"/>
                <a:gd name="T6" fmla="*/ 44 w 94"/>
                <a:gd name="T7" fmla="*/ 0 h 90"/>
                <a:gd name="T8" fmla="*/ 56 w 94"/>
                <a:gd name="T9" fmla="*/ 7 h 90"/>
                <a:gd name="T10" fmla="*/ 83 w 94"/>
                <a:gd name="T11" fmla="*/ 7 h 90"/>
                <a:gd name="T12" fmla="*/ 83 w 94"/>
                <a:gd name="T13" fmla="*/ 17 h 90"/>
                <a:gd name="T14" fmla="*/ 94 w 94"/>
                <a:gd name="T15" fmla="*/ 27 h 90"/>
                <a:gd name="T16" fmla="*/ 85 w 94"/>
                <a:gd name="T17" fmla="*/ 40 h 90"/>
                <a:gd name="T18" fmla="*/ 94 w 94"/>
                <a:gd name="T19" fmla="*/ 54 h 90"/>
                <a:gd name="T20" fmla="*/ 90 w 94"/>
                <a:gd name="T21" fmla="*/ 57 h 90"/>
                <a:gd name="T22" fmla="*/ 65 w 94"/>
                <a:gd name="T23" fmla="*/ 65 h 90"/>
                <a:gd name="T24" fmla="*/ 65 w 94"/>
                <a:gd name="T25" fmla="*/ 84 h 90"/>
                <a:gd name="T26" fmla="*/ 48 w 94"/>
                <a:gd name="T27" fmla="*/ 90 h 90"/>
                <a:gd name="T28" fmla="*/ 33 w 94"/>
                <a:gd name="T29" fmla="*/ 84 h 90"/>
                <a:gd name="T30" fmla="*/ 21 w 94"/>
                <a:gd name="T31" fmla="*/ 88 h 90"/>
                <a:gd name="T32" fmla="*/ 4 w 94"/>
                <a:gd name="T33" fmla="*/ 77 h 90"/>
                <a:gd name="T34" fmla="*/ 4 w 94"/>
                <a:gd name="T35" fmla="*/ 77 h 90"/>
                <a:gd name="T36" fmla="*/ 2 w 94"/>
                <a:gd name="T37" fmla="*/ 67 h 90"/>
                <a:gd name="T38" fmla="*/ 6 w 94"/>
                <a:gd name="T39" fmla="*/ 65 h 90"/>
                <a:gd name="T40" fmla="*/ 6 w 94"/>
                <a:gd name="T41" fmla="*/ 52 h 90"/>
                <a:gd name="T42" fmla="*/ 0 w 94"/>
                <a:gd name="T43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90">
                  <a:moveTo>
                    <a:pt x="0" y="50"/>
                  </a:moveTo>
                  <a:lnTo>
                    <a:pt x="23" y="32"/>
                  </a:lnTo>
                  <a:lnTo>
                    <a:pt x="23" y="15"/>
                  </a:lnTo>
                  <a:lnTo>
                    <a:pt x="44" y="0"/>
                  </a:lnTo>
                  <a:lnTo>
                    <a:pt x="56" y="7"/>
                  </a:lnTo>
                  <a:lnTo>
                    <a:pt x="83" y="7"/>
                  </a:lnTo>
                  <a:lnTo>
                    <a:pt x="83" y="17"/>
                  </a:lnTo>
                  <a:lnTo>
                    <a:pt x="94" y="27"/>
                  </a:lnTo>
                  <a:lnTo>
                    <a:pt x="85" y="40"/>
                  </a:lnTo>
                  <a:lnTo>
                    <a:pt x="94" y="54"/>
                  </a:lnTo>
                  <a:lnTo>
                    <a:pt x="90" y="57"/>
                  </a:lnTo>
                  <a:lnTo>
                    <a:pt x="65" y="65"/>
                  </a:lnTo>
                  <a:lnTo>
                    <a:pt x="65" y="84"/>
                  </a:lnTo>
                  <a:lnTo>
                    <a:pt x="48" y="90"/>
                  </a:lnTo>
                  <a:lnTo>
                    <a:pt x="33" y="84"/>
                  </a:lnTo>
                  <a:lnTo>
                    <a:pt x="21" y="88"/>
                  </a:lnTo>
                  <a:lnTo>
                    <a:pt x="4" y="7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6" y="65"/>
                  </a:lnTo>
                  <a:lnTo>
                    <a:pt x="6" y="52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4" name="Freeform 83">
              <a:extLst>
                <a:ext uri="{FF2B5EF4-FFF2-40B4-BE49-F238E27FC236}">
                  <a16:creationId xmlns:a16="http://schemas.microsoft.com/office/drawing/2014/main" id="{0D1379CA-6BD5-3147-98F2-9C209EB82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3409"/>
              <a:ext cx="142" cy="103"/>
            </a:xfrm>
            <a:custGeom>
              <a:avLst/>
              <a:gdLst>
                <a:gd name="T0" fmla="*/ 55 w 142"/>
                <a:gd name="T1" fmla="*/ 13 h 103"/>
                <a:gd name="T2" fmla="*/ 71 w 142"/>
                <a:gd name="T3" fmla="*/ 34 h 103"/>
                <a:gd name="T4" fmla="*/ 86 w 142"/>
                <a:gd name="T5" fmla="*/ 28 h 103"/>
                <a:gd name="T6" fmla="*/ 92 w 142"/>
                <a:gd name="T7" fmla="*/ 34 h 103"/>
                <a:gd name="T8" fmla="*/ 101 w 142"/>
                <a:gd name="T9" fmla="*/ 23 h 103"/>
                <a:gd name="T10" fmla="*/ 113 w 142"/>
                <a:gd name="T11" fmla="*/ 36 h 103"/>
                <a:gd name="T12" fmla="*/ 126 w 142"/>
                <a:gd name="T13" fmla="*/ 36 h 103"/>
                <a:gd name="T14" fmla="*/ 128 w 142"/>
                <a:gd name="T15" fmla="*/ 53 h 103"/>
                <a:gd name="T16" fmla="*/ 142 w 142"/>
                <a:gd name="T17" fmla="*/ 57 h 103"/>
                <a:gd name="T18" fmla="*/ 140 w 142"/>
                <a:gd name="T19" fmla="*/ 80 h 103"/>
                <a:gd name="T20" fmla="*/ 140 w 142"/>
                <a:gd name="T21" fmla="*/ 94 h 103"/>
                <a:gd name="T22" fmla="*/ 130 w 142"/>
                <a:gd name="T23" fmla="*/ 96 h 103"/>
                <a:gd name="T24" fmla="*/ 126 w 142"/>
                <a:gd name="T25" fmla="*/ 88 h 103"/>
                <a:gd name="T26" fmla="*/ 107 w 142"/>
                <a:gd name="T27" fmla="*/ 88 h 103"/>
                <a:gd name="T28" fmla="*/ 98 w 142"/>
                <a:gd name="T29" fmla="*/ 82 h 103"/>
                <a:gd name="T30" fmla="*/ 88 w 142"/>
                <a:gd name="T31" fmla="*/ 90 h 103"/>
                <a:gd name="T32" fmla="*/ 69 w 142"/>
                <a:gd name="T33" fmla="*/ 98 h 103"/>
                <a:gd name="T34" fmla="*/ 55 w 142"/>
                <a:gd name="T35" fmla="*/ 103 h 103"/>
                <a:gd name="T36" fmla="*/ 59 w 142"/>
                <a:gd name="T37" fmla="*/ 100 h 103"/>
                <a:gd name="T38" fmla="*/ 50 w 142"/>
                <a:gd name="T39" fmla="*/ 86 h 103"/>
                <a:gd name="T40" fmla="*/ 59 w 142"/>
                <a:gd name="T41" fmla="*/ 73 h 103"/>
                <a:gd name="T42" fmla="*/ 48 w 142"/>
                <a:gd name="T43" fmla="*/ 63 h 103"/>
                <a:gd name="T44" fmla="*/ 48 w 142"/>
                <a:gd name="T45" fmla="*/ 53 h 103"/>
                <a:gd name="T46" fmla="*/ 21 w 142"/>
                <a:gd name="T47" fmla="*/ 53 h 103"/>
                <a:gd name="T48" fmla="*/ 9 w 142"/>
                <a:gd name="T49" fmla="*/ 46 h 103"/>
                <a:gd name="T50" fmla="*/ 0 w 142"/>
                <a:gd name="T51" fmla="*/ 34 h 103"/>
                <a:gd name="T52" fmla="*/ 11 w 142"/>
                <a:gd name="T53" fmla="*/ 23 h 103"/>
                <a:gd name="T54" fmla="*/ 9 w 142"/>
                <a:gd name="T55" fmla="*/ 11 h 103"/>
                <a:gd name="T56" fmla="*/ 28 w 142"/>
                <a:gd name="T57" fmla="*/ 11 h 103"/>
                <a:gd name="T58" fmla="*/ 34 w 142"/>
                <a:gd name="T59" fmla="*/ 0 h 103"/>
                <a:gd name="T60" fmla="*/ 55 w 142"/>
                <a:gd name="T61" fmla="*/ 1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03">
                  <a:moveTo>
                    <a:pt x="55" y="13"/>
                  </a:moveTo>
                  <a:lnTo>
                    <a:pt x="71" y="34"/>
                  </a:lnTo>
                  <a:lnTo>
                    <a:pt x="86" y="28"/>
                  </a:lnTo>
                  <a:lnTo>
                    <a:pt x="92" y="34"/>
                  </a:lnTo>
                  <a:lnTo>
                    <a:pt x="101" y="23"/>
                  </a:lnTo>
                  <a:lnTo>
                    <a:pt x="113" y="36"/>
                  </a:lnTo>
                  <a:lnTo>
                    <a:pt x="126" y="36"/>
                  </a:lnTo>
                  <a:lnTo>
                    <a:pt x="128" y="53"/>
                  </a:lnTo>
                  <a:lnTo>
                    <a:pt x="142" y="57"/>
                  </a:lnTo>
                  <a:lnTo>
                    <a:pt x="140" y="80"/>
                  </a:lnTo>
                  <a:lnTo>
                    <a:pt x="140" y="94"/>
                  </a:lnTo>
                  <a:lnTo>
                    <a:pt x="130" y="96"/>
                  </a:lnTo>
                  <a:lnTo>
                    <a:pt x="126" y="88"/>
                  </a:lnTo>
                  <a:lnTo>
                    <a:pt x="107" y="88"/>
                  </a:lnTo>
                  <a:lnTo>
                    <a:pt x="98" y="82"/>
                  </a:lnTo>
                  <a:lnTo>
                    <a:pt x="88" y="90"/>
                  </a:lnTo>
                  <a:lnTo>
                    <a:pt x="69" y="98"/>
                  </a:lnTo>
                  <a:lnTo>
                    <a:pt x="55" y="103"/>
                  </a:lnTo>
                  <a:lnTo>
                    <a:pt x="59" y="100"/>
                  </a:lnTo>
                  <a:lnTo>
                    <a:pt x="50" y="86"/>
                  </a:lnTo>
                  <a:lnTo>
                    <a:pt x="59" y="73"/>
                  </a:lnTo>
                  <a:lnTo>
                    <a:pt x="48" y="63"/>
                  </a:lnTo>
                  <a:lnTo>
                    <a:pt x="48" y="53"/>
                  </a:lnTo>
                  <a:lnTo>
                    <a:pt x="21" y="53"/>
                  </a:lnTo>
                  <a:lnTo>
                    <a:pt x="9" y="46"/>
                  </a:lnTo>
                  <a:lnTo>
                    <a:pt x="0" y="34"/>
                  </a:lnTo>
                  <a:lnTo>
                    <a:pt x="11" y="23"/>
                  </a:lnTo>
                  <a:lnTo>
                    <a:pt x="9" y="11"/>
                  </a:lnTo>
                  <a:lnTo>
                    <a:pt x="28" y="11"/>
                  </a:lnTo>
                  <a:lnTo>
                    <a:pt x="34" y="0"/>
                  </a:lnTo>
                  <a:lnTo>
                    <a:pt x="55" y="1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5" name="Freeform 84">
              <a:extLst>
                <a:ext uri="{FF2B5EF4-FFF2-40B4-BE49-F238E27FC236}">
                  <a16:creationId xmlns:a16="http://schemas.microsoft.com/office/drawing/2014/main" id="{F9E5B7E6-477C-C041-8D64-F86D8D12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3434"/>
              <a:ext cx="137" cy="167"/>
            </a:xfrm>
            <a:custGeom>
              <a:avLst/>
              <a:gdLst>
                <a:gd name="T0" fmla="*/ 100 w 137"/>
                <a:gd name="T1" fmla="*/ 153 h 167"/>
                <a:gd name="T2" fmla="*/ 94 w 137"/>
                <a:gd name="T3" fmla="*/ 138 h 167"/>
                <a:gd name="T4" fmla="*/ 94 w 137"/>
                <a:gd name="T5" fmla="*/ 125 h 167"/>
                <a:gd name="T6" fmla="*/ 119 w 137"/>
                <a:gd name="T7" fmla="*/ 117 h 167"/>
                <a:gd name="T8" fmla="*/ 123 w 137"/>
                <a:gd name="T9" fmla="*/ 90 h 167"/>
                <a:gd name="T10" fmla="*/ 125 w 137"/>
                <a:gd name="T11" fmla="*/ 73 h 167"/>
                <a:gd name="T12" fmla="*/ 135 w 137"/>
                <a:gd name="T13" fmla="*/ 63 h 167"/>
                <a:gd name="T14" fmla="*/ 137 w 137"/>
                <a:gd name="T15" fmla="*/ 30 h 167"/>
                <a:gd name="T16" fmla="*/ 125 w 137"/>
                <a:gd name="T17" fmla="*/ 28 h 167"/>
                <a:gd name="T18" fmla="*/ 129 w 137"/>
                <a:gd name="T19" fmla="*/ 15 h 167"/>
                <a:gd name="T20" fmla="*/ 108 w 137"/>
                <a:gd name="T21" fmla="*/ 11 h 167"/>
                <a:gd name="T22" fmla="*/ 91 w 137"/>
                <a:gd name="T23" fmla="*/ 0 h 167"/>
                <a:gd name="T24" fmla="*/ 73 w 137"/>
                <a:gd name="T25" fmla="*/ 23 h 167"/>
                <a:gd name="T26" fmla="*/ 66 w 137"/>
                <a:gd name="T27" fmla="*/ 44 h 167"/>
                <a:gd name="T28" fmla="*/ 54 w 137"/>
                <a:gd name="T29" fmla="*/ 46 h 167"/>
                <a:gd name="T30" fmla="*/ 41 w 137"/>
                <a:gd name="T31" fmla="*/ 38 h 167"/>
                <a:gd name="T32" fmla="*/ 27 w 137"/>
                <a:gd name="T33" fmla="*/ 46 h 167"/>
                <a:gd name="T34" fmla="*/ 25 w 137"/>
                <a:gd name="T35" fmla="*/ 71 h 167"/>
                <a:gd name="T36" fmla="*/ 10 w 137"/>
                <a:gd name="T37" fmla="*/ 96 h 167"/>
                <a:gd name="T38" fmla="*/ 0 w 137"/>
                <a:gd name="T39" fmla="*/ 107 h 167"/>
                <a:gd name="T40" fmla="*/ 0 w 137"/>
                <a:gd name="T41" fmla="*/ 107 h 167"/>
                <a:gd name="T42" fmla="*/ 16 w 137"/>
                <a:gd name="T43" fmla="*/ 113 h 167"/>
                <a:gd name="T44" fmla="*/ 29 w 137"/>
                <a:gd name="T45" fmla="*/ 125 h 167"/>
                <a:gd name="T46" fmla="*/ 41 w 137"/>
                <a:gd name="T47" fmla="*/ 132 h 167"/>
                <a:gd name="T48" fmla="*/ 52 w 137"/>
                <a:gd name="T49" fmla="*/ 136 h 167"/>
                <a:gd name="T50" fmla="*/ 52 w 137"/>
                <a:gd name="T51" fmla="*/ 144 h 167"/>
                <a:gd name="T52" fmla="*/ 60 w 137"/>
                <a:gd name="T53" fmla="*/ 150 h 167"/>
                <a:gd name="T54" fmla="*/ 50 w 137"/>
                <a:gd name="T55" fmla="*/ 161 h 167"/>
                <a:gd name="T56" fmla="*/ 66 w 137"/>
                <a:gd name="T57" fmla="*/ 167 h 167"/>
                <a:gd name="T58" fmla="*/ 100 w 137"/>
                <a:gd name="T59" fmla="*/ 15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67">
                  <a:moveTo>
                    <a:pt x="100" y="153"/>
                  </a:moveTo>
                  <a:lnTo>
                    <a:pt x="94" y="138"/>
                  </a:lnTo>
                  <a:lnTo>
                    <a:pt x="94" y="125"/>
                  </a:lnTo>
                  <a:lnTo>
                    <a:pt x="119" y="117"/>
                  </a:lnTo>
                  <a:lnTo>
                    <a:pt x="123" y="90"/>
                  </a:lnTo>
                  <a:lnTo>
                    <a:pt x="125" y="73"/>
                  </a:lnTo>
                  <a:lnTo>
                    <a:pt x="135" y="63"/>
                  </a:lnTo>
                  <a:lnTo>
                    <a:pt x="137" y="30"/>
                  </a:lnTo>
                  <a:lnTo>
                    <a:pt x="125" y="28"/>
                  </a:lnTo>
                  <a:lnTo>
                    <a:pt x="129" y="15"/>
                  </a:lnTo>
                  <a:lnTo>
                    <a:pt x="108" y="11"/>
                  </a:lnTo>
                  <a:lnTo>
                    <a:pt x="91" y="0"/>
                  </a:lnTo>
                  <a:lnTo>
                    <a:pt x="73" y="23"/>
                  </a:lnTo>
                  <a:lnTo>
                    <a:pt x="66" y="44"/>
                  </a:lnTo>
                  <a:lnTo>
                    <a:pt x="54" y="46"/>
                  </a:lnTo>
                  <a:lnTo>
                    <a:pt x="41" y="38"/>
                  </a:lnTo>
                  <a:lnTo>
                    <a:pt x="27" y="46"/>
                  </a:lnTo>
                  <a:lnTo>
                    <a:pt x="25" y="71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6" y="113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2" y="136"/>
                  </a:lnTo>
                  <a:lnTo>
                    <a:pt x="52" y="144"/>
                  </a:lnTo>
                  <a:lnTo>
                    <a:pt x="60" y="150"/>
                  </a:lnTo>
                  <a:lnTo>
                    <a:pt x="50" y="161"/>
                  </a:lnTo>
                  <a:lnTo>
                    <a:pt x="66" y="167"/>
                  </a:lnTo>
                  <a:lnTo>
                    <a:pt x="100" y="153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17257DD4-CFC4-8049-9907-8F14249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676"/>
              <a:ext cx="605" cy="538"/>
            </a:xfrm>
            <a:custGeom>
              <a:avLst/>
              <a:gdLst>
                <a:gd name="T0" fmla="*/ 23 w 290"/>
                <a:gd name="T1" fmla="*/ 178 h 258"/>
                <a:gd name="T2" fmla="*/ 28 w 290"/>
                <a:gd name="T3" fmla="*/ 185 h 258"/>
                <a:gd name="T4" fmla="*/ 45 w 290"/>
                <a:gd name="T5" fmla="*/ 192 h 258"/>
                <a:gd name="T6" fmla="*/ 67 w 290"/>
                <a:gd name="T7" fmla="*/ 202 h 258"/>
                <a:gd name="T8" fmla="*/ 85 w 290"/>
                <a:gd name="T9" fmla="*/ 210 h 258"/>
                <a:gd name="T10" fmla="*/ 97 w 290"/>
                <a:gd name="T11" fmla="*/ 222 h 258"/>
                <a:gd name="T12" fmla="*/ 107 w 290"/>
                <a:gd name="T13" fmla="*/ 223 h 258"/>
                <a:gd name="T14" fmla="*/ 113 w 290"/>
                <a:gd name="T15" fmla="*/ 212 h 258"/>
                <a:gd name="T16" fmla="*/ 133 w 290"/>
                <a:gd name="T17" fmla="*/ 184 h 258"/>
                <a:gd name="T18" fmla="*/ 161 w 290"/>
                <a:gd name="T19" fmla="*/ 129 h 258"/>
                <a:gd name="T20" fmla="*/ 157 w 290"/>
                <a:gd name="T21" fmla="*/ 110 h 258"/>
                <a:gd name="T22" fmla="*/ 158 w 290"/>
                <a:gd name="T23" fmla="*/ 69 h 258"/>
                <a:gd name="T24" fmla="*/ 146 w 290"/>
                <a:gd name="T25" fmla="*/ 51 h 258"/>
                <a:gd name="T26" fmla="*/ 161 w 290"/>
                <a:gd name="T27" fmla="*/ 48 h 258"/>
                <a:gd name="T28" fmla="*/ 166 w 290"/>
                <a:gd name="T29" fmla="*/ 38 h 258"/>
                <a:gd name="T30" fmla="*/ 182 w 290"/>
                <a:gd name="T31" fmla="*/ 37 h 258"/>
                <a:gd name="T32" fmla="*/ 186 w 290"/>
                <a:gd name="T33" fmla="*/ 25 h 258"/>
                <a:gd name="T34" fmla="*/ 198 w 290"/>
                <a:gd name="T35" fmla="*/ 32 h 258"/>
                <a:gd name="T36" fmla="*/ 206 w 290"/>
                <a:gd name="T37" fmla="*/ 32 h 258"/>
                <a:gd name="T38" fmla="*/ 219 w 290"/>
                <a:gd name="T39" fmla="*/ 26 h 258"/>
                <a:gd name="T40" fmla="*/ 232 w 290"/>
                <a:gd name="T41" fmla="*/ 25 h 258"/>
                <a:gd name="T42" fmla="*/ 236 w 290"/>
                <a:gd name="T43" fmla="*/ 13 h 258"/>
                <a:gd name="T44" fmla="*/ 249 w 290"/>
                <a:gd name="T45" fmla="*/ 0 h 258"/>
                <a:gd name="T46" fmla="*/ 250 w 290"/>
                <a:gd name="T47" fmla="*/ 11 h 258"/>
                <a:gd name="T48" fmla="*/ 255 w 290"/>
                <a:gd name="T49" fmla="*/ 23 h 258"/>
                <a:gd name="T50" fmla="*/ 265 w 290"/>
                <a:gd name="T51" fmla="*/ 40 h 258"/>
                <a:gd name="T52" fmla="*/ 273 w 290"/>
                <a:gd name="T53" fmla="*/ 50 h 258"/>
                <a:gd name="T54" fmla="*/ 289 w 290"/>
                <a:gd name="T55" fmla="*/ 59 h 258"/>
                <a:gd name="T56" fmla="*/ 288 w 290"/>
                <a:gd name="T57" fmla="*/ 75 h 258"/>
                <a:gd name="T58" fmla="*/ 265 w 290"/>
                <a:gd name="T59" fmla="*/ 99 h 258"/>
                <a:gd name="T60" fmla="*/ 255 w 290"/>
                <a:gd name="T61" fmla="*/ 114 h 258"/>
                <a:gd name="T62" fmla="*/ 266 w 290"/>
                <a:gd name="T63" fmla="*/ 129 h 258"/>
                <a:gd name="T64" fmla="*/ 252 w 290"/>
                <a:gd name="T65" fmla="*/ 153 h 258"/>
                <a:gd name="T66" fmla="*/ 233 w 290"/>
                <a:gd name="T67" fmla="*/ 170 h 258"/>
                <a:gd name="T68" fmla="*/ 221 w 290"/>
                <a:gd name="T69" fmla="*/ 190 h 258"/>
                <a:gd name="T70" fmla="*/ 195 w 290"/>
                <a:gd name="T71" fmla="*/ 200 h 258"/>
                <a:gd name="T72" fmla="*/ 184 w 290"/>
                <a:gd name="T73" fmla="*/ 208 h 258"/>
                <a:gd name="T74" fmla="*/ 184 w 290"/>
                <a:gd name="T75" fmla="*/ 229 h 258"/>
                <a:gd name="T76" fmla="*/ 182 w 290"/>
                <a:gd name="T77" fmla="*/ 237 h 258"/>
                <a:gd name="T78" fmla="*/ 176 w 290"/>
                <a:gd name="T79" fmla="*/ 246 h 258"/>
                <a:gd name="T80" fmla="*/ 156 w 290"/>
                <a:gd name="T81" fmla="*/ 238 h 258"/>
                <a:gd name="T82" fmla="*/ 122 w 290"/>
                <a:gd name="T83" fmla="*/ 245 h 258"/>
                <a:gd name="T84" fmla="*/ 102 w 290"/>
                <a:gd name="T85" fmla="*/ 257 h 258"/>
                <a:gd name="T86" fmla="*/ 73 w 290"/>
                <a:gd name="T87" fmla="*/ 243 h 258"/>
                <a:gd name="T88" fmla="*/ 58 w 290"/>
                <a:gd name="T89" fmla="*/ 225 h 258"/>
                <a:gd name="T90" fmla="*/ 35 w 290"/>
                <a:gd name="T91" fmla="*/ 219 h 258"/>
                <a:gd name="T92" fmla="*/ 11 w 290"/>
                <a:gd name="T93" fmla="*/ 215 h 258"/>
                <a:gd name="T94" fmla="*/ 0 w 290"/>
                <a:gd name="T95" fmla="*/ 205 h 258"/>
                <a:gd name="T96" fmla="*/ 9 w 290"/>
                <a:gd name="T97" fmla="*/ 19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0" h="258">
                  <a:moveTo>
                    <a:pt x="9" y="191"/>
                  </a:moveTo>
                  <a:cubicBezTo>
                    <a:pt x="23" y="178"/>
                    <a:pt x="23" y="178"/>
                    <a:pt x="23" y="178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45" y="192"/>
                    <a:pt x="45" y="192"/>
                    <a:pt x="45" y="192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7" y="202"/>
                    <a:pt x="67" y="202"/>
                    <a:pt x="67" y="202"/>
                  </a:cubicBezTo>
                  <a:cubicBezTo>
                    <a:pt x="77" y="211"/>
                    <a:pt x="77" y="211"/>
                    <a:pt x="77" y="211"/>
                  </a:cubicBezTo>
                  <a:cubicBezTo>
                    <a:pt x="85" y="210"/>
                    <a:pt x="85" y="210"/>
                    <a:pt x="85" y="210"/>
                  </a:cubicBezTo>
                  <a:cubicBezTo>
                    <a:pt x="88" y="221"/>
                    <a:pt x="88" y="221"/>
                    <a:pt x="88" y="221"/>
                  </a:cubicBezTo>
                  <a:cubicBezTo>
                    <a:pt x="97" y="222"/>
                    <a:pt x="97" y="222"/>
                    <a:pt x="97" y="222"/>
                  </a:cubicBezTo>
                  <a:cubicBezTo>
                    <a:pt x="102" y="228"/>
                    <a:pt x="102" y="228"/>
                    <a:pt x="102" y="228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30" y="194"/>
                    <a:pt x="130" y="194"/>
                    <a:pt x="130" y="194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59" y="156"/>
                    <a:pt x="159" y="156"/>
                    <a:pt x="159" y="156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66" y="113"/>
                    <a:pt x="166" y="113"/>
                    <a:pt x="166" y="113"/>
                  </a:cubicBezTo>
                  <a:cubicBezTo>
                    <a:pt x="157" y="110"/>
                    <a:pt x="157" y="110"/>
                    <a:pt x="157" y="110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8" y="69"/>
                    <a:pt x="158" y="69"/>
                    <a:pt x="158" y="69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6" y="51"/>
                    <a:pt x="146" y="51"/>
                    <a:pt x="146" y="51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39"/>
                    <a:pt x="162" y="39"/>
                    <a:pt x="162" y="39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1"/>
                    <a:pt x="181" y="31"/>
                    <a:pt x="181" y="31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98" y="32"/>
                    <a:pt x="198" y="32"/>
                    <a:pt x="198" y="32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216" y="32"/>
                    <a:pt x="216" y="32"/>
                    <a:pt x="216" y="32"/>
                  </a:cubicBezTo>
                  <a:cubicBezTo>
                    <a:pt x="219" y="26"/>
                    <a:pt x="219" y="26"/>
                    <a:pt x="219" y="26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8" y="25"/>
                    <a:pt x="238" y="25"/>
                    <a:pt x="238" y="25"/>
                  </a:cubicBezTo>
                  <a:cubicBezTo>
                    <a:pt x="236" y="13"/>
                    <a:pt x="236" y="13"/>
                    <a:pt x="236" y="13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57" y="4"/>
                    <a:pt x="257" y="4"/>
                    <a:pt x="257" y="4"/>
                  </a:cubicBezTo>
                  <a:cubicBezTo>
                    <a:pt x="250" y="11"/>
                    <a:pt x="250" y="11"/>
                    <a:pt x="250" y="11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5" y="23"/>
                    <a:pt x="255" y="23"/>
                    <a:pt x="255" y="23"/>
                  </a:cubicBezTo>
                  <a:cubicBezTo>
                    <a:pt x="258" y="33"/>
                    <a:pt x="258" y="33"/>
                    <a:pt x="258" y="33"/>
                  </a:cubicBezTo>
                  <a:cubicBezTo>
                    <a:pt x="265" y="40"/>
                    <a:pt x="265" y="40"/>
                    <a:pt x="265" y="40"/>
                  </a:cubicBezTo>
                  <a:cubicBezTo>
                    <a:pt x="267" y="50"/>
                    <a:pt x="267" y="50"/>
                    <a:pt x="267" y="50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89" y="59"/>
                    <a:pt x="289" y="59"/>
                    <a:pt x="289" y="59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265" y="99"/>
                    <a:pt x="265" y="99"/>
                    <a:pt x="265" y="99"/>
                  </a:cubicBezTo>
                  <a:cubicBezTo>
                    <a:pt x="257" y="106"/>
                    <a:pt x="257" y="106"/>
                    <a:pt x="257" y="106"/>
                  </a:cubicBezTo>
                  <a:cubicBezTo>
                    <a:pt x="255" y="114"/>
                    <a:pt x="255" y="114"/>
                    <a:pt x="255" y="114"/>
                  </a:cubicBezTo>
                  <a:cubicBezTo>
                    <a:pt x="261" y="123"/>
                    <a:pt x="261" y="123"/>
                    <a:pt x="261" y="123"/>
                  </a:cubicBezTo>
                  <a:cubicBezTo>
                    <a:pt x="266" y="129"/>
                    <a:pt x="266" y="129"/>
                    <a:pt x="266" y="129"/>
                  </a:cubicBezTo>
                  <a:cubicBezTo>
                    <a:pt x="265" y="139"/>
                    <a:pt x="265" y="139"/>
                    <a:pt x="265" y="139"/>
                  </a:cubicBezTo>
                  <a:cubicBezTo>
                    <a:pt x="252" y="153"/>
                    <a:pt x="252" y="153"/>
                    <a:pt x="252" y="153"/>
                  </a:cubicBezTo>
                  <a:cubicBezTo>
                    <a:pt x="235" y="160"/>
                    <a:pt x="235" y="160"/>
                    <a:pt x="235" y="160"/>
                  </a:cubicBezTo>
                  <a:cubicBezTo>
                    <a:pt x="233" y="170"/>
                    <a:pt x="233" y="170"/>
                    <a:pt x="233" y="170"/>
                  </a:cubicBezTo>
                  <a:cubicBezTo>
                    <a:pt x="224" y="178"/>
                    <a:pt x="224" y="178"/>
                    <a:pt x="224" y="178"/>
                  </a:cubicBezTo>
                  <a:cubicBezTo>
                    <a:pt x="221" y="190"/>
                    <a:pt x="221" y="190"/>
                    <a:pt x="221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195" y="200"/>
                    <a:pt x="195" y="200"/>
                    <a:pt x="195" y="200"/>
                  </a:cubicBezTo>
                  <a:cubicBezTo>
                    <a:pt x="184" y="200"/>
                    <a:pt x="184" y="200"/>
                    <a:pt x="184" y="200"/>
                  </a:cubicBezTo>
                  <a:cubicBezTo>
                    <a:pt x="184" y="208"/>
                    <a:pt x="184" y="208"/>
                    <a:pt x="184" y="208"/>
                  </a:cubicBezTo>
                  <a:cubicBezTo>
                    <a:pt x="183" y="214"/>
                    <a:pt x="183" y="214"/>
                    <a:pt x="183" y="214"/>
                  </a:cubicBezTo>
                  <a:cubicBezTo>
                    <a:pt x="184" y="229"/>
                    <a:pt x="184" y="229"/>
                    <a:pt x="184" y="229"/>
                  </a:cubicBezTo>
                  <a:cubicBezTo>
                    <a:pt x="191" y="229"/>
                    <a:pt x="191" y="229"/>
                    <a:pt x="191" y="229"/>
                  </a:cubicBezTo>
                  <a:cubicBezTo>
                    <a:pt x="182" y="237"/>
                    <a:pt x="182" y="237"/>
                    <a:pt x="182" y="237"/>
                  </a:cubicBezTo>
                  <a:cubicBezTo>
                    <a:pt x="181" y="244"/>
                    <a:pt x="181" y="244"/>
                    <a:pt x="181" y="244"/>
                  </a:cubicBezTo>
                  <a:cubicBezTo>
                    <a:pt x="180" y="243"/>
                    <a:pt x="177" y="245"/>
                    <a:pt x="176" y="246"/>
                  </a:cubicBezTo>
                  <a:cubicBezTo>
                    <a:pt x="173" y="247"/>
                    <a:pt x="165" y="248"/>
                    <a:pt x="164" y="244"/>
                  </a:cubicBezTo>
                  <a:cubicBezTo>
                    <a:pt x="164" y="239"/>
                    <a:pt x="159" y="238"/>
                    <a:pt x="156" y="238"/>
                  </a:cubicBezTo>
                  <a:cubicBezTo>
                    <a:pt x="153" y="237"/>
                    <a:pt x="152" y="244"/>
                    <a:pt x="146" y="241"/>
                  </a:cubicBezTo>
                  <a:cubicBezTo>
                    <a:pt x="139" y="237"/>
                    <a:pt x="127" y="243"/>
                    <a:pt x="122" y="245"/>
                  </a:cubicBezTo>
                  <a:cubicBezTo>
                    <a:pt x="117" y="246"/>
                    <a:pt x="115" y="252"/>
                    <a:pt x="112" y="253"/>
                  </a:cubicBezTo>
                  <a:cubicBezTo>
                    <a:pt x="109" y="253"/>
                    <a:pt x="104" y="258"/>
                    <a:pt x="102" y="257"/>
                  </a:cubicBezTo>
                  <a:cubicBezTo>
                    <a:pt x="100" y="257"/>
                    <a:pt x="86" y="254"/>
                    <a:pt x="80" y="251"/>
                  </a:cubicBezTo>
                  <a:cubicBezTo>
                    <a:pt x="74" y="247"/>
                    <a:pt x="74" y="247"/>
                    <a:pt x="73" y="243"/>
                  </a:cubicBezTo>
                  <a:cubicBezTo>
                    <a:pt x="72" y="239"/>
                    <a:pt x="70" y="234"/>
                    <a:pt x="68" y="228"/>
                  </a:cubicBezTo>
                  <a:cubicBezTo>
                    <a:pt x="67" y="223"/>
                    <a:pt x="63" y="225"/>
                    <a:pt x="58" y="225"/>
                  </a:cubicBezTo>
                  <a:cubicBezTo>
                    <a:pt x="52" y="225"/>
                    <a:pt x="48" y="224"/>
                    <a:pt x="47" y="223"/>
                  </a:cubicBezTo>
                  <a:cubicBezTo>
                    <a:pt x="47" y="222"/>
                    <a:pt x="41" y="219"/>
                    <a:pt x="35" y="219"/>
                  </a:cubicBezTo>
                  <a:cubicBezTo>
                    <a:pt x="29" y="220"/>
                    <a:pt x="27" y="220"/>
                    <a:pt x="22" y="219"/>
                  </a:cubicBezTo>
                  <a:cubicBezTo>
                    <a:pt x="16" y="218"/>
                    <a:pt x="15" y="218"/>
                    <a:pt x="11" y="215"/>
                  </a:cubicBezTo>
                  <a:cubicBezTo>
                    <a:pt x="9" y="213"/>
                    <a:pt x="7" y="214"/>
                    <a:pt x="6" y="21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4" y="198"/>
                    <a:pt x="4" y="198"/>
                    <a:pt x="4" y="198"/>
                  </a:cubicBezTo>
                  <a:lnTo>
                    <a:pt x="9" y="191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7" name="Freeform 86">
              <a:extLst>
                <a:ext uri="{FF2B5EF4-FFF2-40B4-BE49-F238E27FC236}">
                  <a16:creationId xmlns:a16="http://schemas.microsoft.com/office/drawing/2014/main" id="{7E283FB2-7998-4B43-ADA2-A89F4C00E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6" y="4039"/>
              <a:ext cx="377" cy="248"/>
            </a:xfrm>
            <a:custGeom>
              <a:avLst/>
              <a:gdLst>
                <a:gd name="T0" fmla="*/ 0 w 181"/>
                <a:gd name="T1" fmla="*/ 67 h 119"/>
                <a:gd name="T2" fmla="*/ 13 w 181"/>
                <a:gd name="T3" fmla="*/ 68 h 119"/>
                <a:gd name="T4" fmla="*/ 21 w 181"/>
                <a:gd name="T5" fmla="*/ 62 h 119"/>
                <a:gd name="T6" fmla="*/ 21 w 181"/>
                <a:gd name="T7" fmla="*/ 53 h 119"/>
                <a:gd name="T8" fmla="*/ 27 w 181"/>
                <a:gd name="T9" fmla="*/ 52 h 119"/>
                <a:gd name="T10" fmla="*/ 39 w 181"/>
                <a:gd name="T11" fmla="*/ 59 h 119"/>
                <a:gd name="T12" fmla="*/ 53 w 181"/>
                <a:gd name="T13" fmla="*/ 60 h 119"/>
                <a:gd name="T14" fmla="*/ 66 w 181"/>
                <a:gd name="T15" fmla="*/ 59 h 119"/>
                <a:gd name="T16" fmla="*/ 78 w 181"/>
                <a:gd name="T17" fmla="*/ 50 h 119"/>
                <a:gd name="T18" fmla="*/ 85 w 181"/>
                <a:gd name="T19" fmla="*/ 50 h 119"/>
                <a:gd name="T20" fmla="*/ 85 w 181"/>
                <a:gd name="T21" fmla="*/ 40 h 119"/>
                <a:gd name="T22" fmla="*/ 91 w 181"/>
                <a:gd name="T23" fmla="*/ 35 h 119"/>
                <a:gd name="T24" fmla="*/ 90 w 181"/>
                <a:gd name="T25" fmla="*/ 29 h 119"/>
                <a:gd name="T26" fmla="*/ 98 w 181"/>
                <a:gd name="T27" fmla="*/ 26 h 119"/>
                <a:gd name="T28" fmla="*/ 100 w 181"/>
                <a:gd name="T29" fmla="*/ 13 h 119"/>
                <a:gd name="T30" fmla="*/ 108 w 181"/>
                <a:gd name="T31" fmla="*/ 11 h 119"/>
                <a:gd name="T32" fmla="*/ 114 w 181"/>
                <a:gd name="T33" fmla="*/ 11 h 119"/>
                <a:gd name="T34" fmla="*/ 117 w 181"/>
                <a:gd name="T35" fmla="*/ 8 h 119"/>
                <a:gd name="T36" fmla="*/ 127 w 181"/>
                <a:gd name="T37" fmla="*/ 6 h 119"/>
                <a:gd name="T38" fmla="*/ 133 w 181"/>
                <a:gd name="T39" fmla="*/ 4 h 119"/>
                <a:gd name="T40" fmla="*/ 135 w 181"/>
                <a:gd name="T41" fmla="*/ 0 h 119"/>
                <a:gd name="T42" fmla="*/ 144 w 181"/>
                <a:gd name="T43" fmla="*/ 2 h 119"/>
                <a:gd name="T44" fmla="*/ 155 w 181"/>
                <a:gd name="T45" fmla="*/ 5 h 119"/>
                <a:gd name="T46" fmla="*/ 164 w 181"/>
                <a:gd name="T47" fmla="*/ 12 h 119"/>
                <a:gd name="T48" fmla="*/ 176 w 181"/>
                <a:gd name="T49" fmla="*/ 10 h 119"/>
                <a:gd name="T50" fmla="*/ 181 w 181"/>
                <a:gd name="T51" fmla="*/ 17 h 119"/>
                <a:gd name="T52" fmla="*/ 176 w 181"/>
                <a:gd name="T53" fmla="*/ 24 h 119"/>
                <a:gd name="T54" fmla="*/ 172 w 181"/>
                <a:gd name="T55" fmla="*/ 31 h 119"/>
                <a:gd name="T56" fmla="*/ 178 w 181"/>
                <a:gd name="T57" fmla="*/ 42 h 119"/>
                <a:gd name="T58" fmla="*/ 178 w 181"/>
                <a:gd name="T59" fmla="*/ 45 h 119"/>
                <a:gd name="T60" fmla="*/ 172 w 181"/>
                <a:gd name="T61" fmla="*/ 51 h 119"/>
                <a:gd name="T62" fmla="*/ 167 w 181"/>
                <a:gd name="T63" fmla="*/ 59 h 119"/>
                <a:gd name="T64" fmla="*/ 162 w 181"/>
                <a:gd name="T65" fmla="*/ 72 h 119"/>
                <a:gd name="T66" fmla="*/ 169 w 181"/>
                <a:gd name="T67" fmla="*/ 85 h 119"/>
                <a:gd name="T68" fmla="*/ 171 w 181"/>
                <a:gd name="T69" fmla="*/ 99 h 119"/>
                <a:gd name="T70" fmla="*/ 163 w 181"/>
                <a:gd name="T71" fmla="*/ 107 h 119"/>
                <a:gd name="T72" fmla="*/ 152 w 181"/>
                <a:gd name="T73" fmla="*/ 109 h 119"/>
                <a:gd name="T74" fmla="*/ 144 w 181"/>
                <a:gd name="T75" fmla="*/ 108 h 119"/>
                <a:gd name="T76" fmla="*/ 135 w 181"/>
                <a:gd name="T77" fmla="*/ 106 h 119"/>
                <a:gd name="T78" fmla="*/ 126 w 181"/>
                <a:gd name="T79" fmla="*/ 109 h 119"/>
                <a:gd name="T80" fmla="*/ 114 w 181"/>
                <a:gd name="T81" fmla="*/ 108 h 119"/>
                <a:gd name="T82" fmla="*/ 101 w 181"/>
                <a:gd name="T83" fmla="*/ 101 h 119"/>
                <a:gd name="T84" fmla="*/ 99 w 181"/>
                <a:gd name="T85" fmla="*/ 92 h 119"/>
                <a:gd name="T86" fmla="*/ 88 w 181"/>
                <a:gd name="T87" fmla="*/ 91 h 119"/>
                <a:gd name="T88" fmla="*/ 80 w 181"/>
                <a:gd name="T89" fmla="*/ 92 h 119"/>
                <a:gd name="T90" fmla="*/ 69 w 181"/>
                <a:gd name="T91" fmla="*/ 88 h 119"/>
                <a:gd name="T92" fmla="*/ 61 w 181"/>
                <a:gd name="T93" fmla="*/ 87 h 119"/>
                <a:gd name="T94" fmla="*/ 55 w 181"/>
                <a:gd name="T95" fmla="*/ 90 h 119"/>
                <a:gd name="T96" fmla="*/ 47 w 181"/>
                <a:gd name="T97" fmla="*/ 94 h 119"/>
                <a:gd name="T98" fmla="*/ 41 w 181"/>
                <a:gd name="T99" fmla="*/ 97 h 119"/>
                <a:gd name="T100" fmla="*/ 34 w 181"/>
                <a:gd name="T101" fmla="*/ 102 h 119"/>
                <a:gd name="T102" fmla="*/ 24 w 181"/>
                <a:gd name="T103" fmla="*/ 107 h 119"/>
                <a:gd name="T104" fmla="*/ 16 w 181"/>
                <a:gd name="T105" fmla="*/ 112 h 119"/>
                <a:gd name="T106" fmla="*/ 13 w 181"/>
                <a:gd name="T107" fmla="*/ 114 h 119"/>
                <a:gd name="T108" fmla="*/ 11 w 181"/>
                <a:gd name="T109" fmla="*/ 112 h 119"/>
                <a:gd name="T110" fmla="*/ 5 w 181"/>
                <a:gd name="T111" fmla="*/ 105 h 119"/>
                <a:gd name="T112" fmla="*/ 14 w 181"/>
                <a:gd name="T113" fmla="*/ 101 h 119"/>
                <a:gd name="T114" fmla="*/ 14 w 181"/>
                <a:gd name="T115" fmla="*/ 96 h 119"/>
                <a:gd name="T116" fmla="*/ 2 w 181"/>
                <a:gd name="T117" fmla="*/ 83 h 119"/>
                <a:gd name="T118" fmla="*/ 0 w 181"/>
                <a:gd name="T119" fmla="*/ 67 h 119"/>
                <a:gd name="T120" fmla="*/ 13 w 181"/>
                <a:gd name="T121" fmla="*/ 119 h 119"/>
                <a:gd name="T122" fmla="*/ 13 w 181"/>
                <a:gd name="T123" fmla="*/ 119 h 119"/>
                <a:gd name="T124" fmla="*/ 13 w 181"/>
                <a:gd name="T12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1" h="119">
                  <a:moveTo>
                    <a:pt x="0" y="67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8" y="11"/>
                    <a:pt x="108" y="11"/>
                    <a:pt x="108" y="11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81" y="17"/>
                    <a:pt x="181" y="17"/>
                    <a:pt x="181" y="17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8" y="42"/>
                    <a:pt x="178" y="42"/>
                    <a:pt x="178" y="42"/>
                  </a:cubicBezTo>
                  <a:cubicBezTo>
                    <a:pt x="178" y="43"/>
                    <a:pt x="178" y="44"/>
                    <a:pt x="178" y="45"/>
                  </a:cubicBezTo>
                  <a:cubicBezTo>
                    <a:pt x="178" y="48"/>
                    <a:pt x="175" y="48"/>
                    <a:pt x="172" y="51"/>
                  </a:cubicBezTo>
                  <a:cubicBezTo>
                    <a:pt x="168" y="53"/>
                    <a:pt x="170" y="58"/>
                    <a:pt x="167" y="59"/>
                  </a:cubicBezTo>
                  <a:cubicBezTo>
                    <a:pt x="164" y="60"/>
                    <a:pt x="162" y="68"/>
                    <a:pt x="162" y="72"/>
                  </a:cubicBezTo>
                  <a:cubicBezTo>
                    <a:pt x="162" y="77"/>
                    <a:pt x="164" y="80"/>
                    <a:pt x="169" y="85"/>
                  </a:cubicBezTo>
                  <a:cubicBezTo>
                    <a:pt x="173" y="91"/>
                    <a:pt x="175" y="97"/>
                    <a:pt x="171" y="99"/>
                  </a:cubicBezTo>
                  <a:cubicBezTo>
                    <a:pt x="167" y="101"/>
                    <a:pt x="168" y="102"/>
                    <a:pt x="163" y="107"/>
                  </a:cubicBezTo>
                  <a:cubicBezTo>
                    <a:pt x="158" y="112"/>
                    <a:pt x="154" y="112"/>
                    <a:pt x="152" y="109"/>
                  </a:cubicBezTo>
                  <a:cubicBezTo>
                    <a:pt x="150" y="106"/>
                    <a:pt x="146" y="108"/>
                    <a:pt x="144" y="108"/>
                  </a:cubicBezTo>
                  <a:cubicBezTo>
                    <a:pt x="142" y="108"/>
                    <a:pt x="136" y="108"/>
                    <a:pt x="135" y="106"/>
                  </a:cubicBezTo>
                  <a:cubicBezTo>
                    <a:pt x="133" y="104"/>
                    <a:pt x="128" y="106"/>
                    <a:pt x="126" y="109"/>
                  </a:cubicBezTo>
                  <a:cubicBezTo>
                    <a:pt x="123" y="111"/>
                    <a:pt x="119" y="109"/>
                    <a:pt x="114" y="108"/>
                  </a:cubicBezTo>
                  <a:cubicBezTo>
                    <a:pt x="110" y="108"/>
                    <a:pt x="103" y="104"/>
                    <a:pt x="101" y="101"/>
                  </a:cubicBezTo>
                  <a:cubicBezTo>
                    <a:pt x="100" y="98"/>
                    <a:pt x="100" y="94"/>
                    <a:pt x="99" y="92"/>
                  </a:cubicBezTo>
                  <a:cubicBezTo>
                    <a:pt x="99" y="91"/>
                    <a:pt x="90" y="92"/>
                    <a:pt x="88" y="91"/>
                  </a:cubicBezTo>
                  <a:cubicBezTo>
                    <a:pt x="87" y="90"/>
                    <a:pt x="82" y="92"/>
                    <a:pt x="80" y="92"/>
                  </a:cubicBezTo>
                  <a:cubicBezTo>
                    <a:pt x="79" y="92"/>
                    <a:pt x="71" y="90"/>
                    <a:pt x="69" y="88"/>
                  </a:cubicBezTo>
                  <a:cubicBezTo>
                    <a:pt x="66" y="85"/>
                    <a:pt x="65" y="87"/>
                    <a:pt x="61" y="87"/>
                  </a:cubicBezTo>
                  <a:cubicBezTo>
                    <a:pt x="58" y="87"/>
                    <a:pt x="57" y="90"/>
                    <a:pt x="55" y="90"/>
                  </a:cubicBezTo>
                  <a:cubicBezTo>
                    <a:pt x="53" y="90"/>
                    <a:pt x="48" y="92"/>
                    <a:pt x="47" y="94"/>
                  </a:cubicBezTo>
                  <a:cubicBezTo>
                    <a:pt x="45" y="96"/>
                    <a:pt x="44" y="97"/>
                    <a:pt x="41" y="97"/>
                  </a:cubicBezTo>
                  <a:cubicBezTo>
                    <a:pt x="38" y="98"/>
                    <a:pt x="37" y="101"/>
                    <a:pt x="34" y="102"/>
                  </a:cubicBezTo>
                  <a:cubicBezTo>
                    <a:pt x="32" y="103"/>
                    <a:pt x="27" y="105"/>
                    <a:pt x="24" y="107"/>
                  </a:cubicBezTo>
                  <a:cubicBezTo>
                    <a:pt x="22" y="108"/>
                    <a:pt x="20" y="112"/>
                    <a:pt x="16" y="112"/>
                  </a:cubicBezTo>
                  <a:cubicBezTo>
                    <a:pt x="15" y="112"/>
                    <a:pt x="14" y="113"/>
                    <a:pt x="13" y="114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67"/>
                    <a:pt x="0" y="67"/>
                    <a:pt x="0" y="67"/>
                  </a:cubicBezTo>
                  <a:close/>
                  <a:moveTo>
                    <a:pt x="13" y="119"/>
                  </a:move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8" name="Freeform 87">
              <a:extLst>
                <a:ext uri="{FF2B5EF4-FFF2-40B4-BE49-F238E27FC236}">
                  <a16:creationId xmlns:a16="http://schemas.microsoft.com/office/drawing/2014/main" id="{55803D64-CC27-9143-9463-3AB55D5CD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4110"/>
              <a:ext cx="219" cy="212"/>
            </a:xfrm>
            <a:custGeom>
              <a:avLst/>
              <a:gdLst>
                <a:gd name="T0" fmla="*/ 1 w 105"/>
                <a:gd name="T1" fmla="*/ 57 h 102"/>
                <a:gd name="T2" fmla="*/ 0 w 105"/>
                <a:gd name="T3" fmla="*/ 65 h 102"/>
                <a:gd name="T4" fmla="*/ 8 w 105"/>
                <a:gd name="T5" fmla="*/ 69 h 102"/>
                <a:gd name="T6" fmla="*/ 16 w 105"/>
                <a:gd name="T7" fmla="*/ 78 h 102"/>
                <a:gd name="T8" fmla="*/ 18 w 105"/>
                <a:gd name="T9" fmla="*/ 86 h 102"/>
                <a:gd name="T10" fmla="*/ 29 w 105"/>
                <a:gd name="T11" fmla="*/ 88 h 102"/>
                <a:gd name="T12" fmla="*/ 38 w 105"/>
                <a:gd name="T13" fmla="*/ 88 h 102"/>
                <a:gd name="T14" fmla="*/ 46 w 105"/>
                <a:gd name="T15" fmla="*/ 82 h 102"/>
                <a:gd name="T16" fmla="*/ 46 w 105"/>
                <a:gd name="T17" fmla="*/ 88 h 102"/>
                <a:gd name="T18" fmla="*/ 52 w 105"/>
                <a:gd name="T19" fmla="*/ 95 h 102"/>
                <a:gd name="T20" fmla="*/ 62 w 105"/>
                <a:gd name="T21" fmla="*/ 102 h 102"/>
                <a:gd name="T22" fmla="*/ 72 w 105"/>
                <a:gd name="T23" fmla="*/ 99 h 102"/>
                <a:gd name="T24" fmla="*/ 79 w 105"/>
                <a:gd name="T25" fmla="*/ 92 h 102"/>
                <a:gd name="T26" fmla="*/ 91 w 105"/>
                <a:gd name="T27" fmla="*/ 92 h 102"/>
                <a:gd name="T28" fmla="*/ 104 w 105"/>
                <a:gd name="T29" fmla="*/ 85 h 102"/>
                <a:gd name="T30" fmla="*/ 104 w 105"/>
                <a:gd name="T31" fmla="*/ 80 h 102"/>
                <a:gd name="T32" fmla="*/ 102 w 105"/>
                <a:gd name="T33" fmla="*/ 78 h 102"/>
                <a:gd name="T34" fmla="*/ 96 w 105"/>
                <a:gd name="T35" fmla="*/ 71 h 102"/>
                <a:gd name="T36" fmla="*/ 105 w 105"/>
                <a:gd name="T37" fmla="*/ 67 h 102"/>
                <a:gd name="T38" fmla="*/ 105 w 105"/>
                <a:gd name="T39" fmla="*/ 62 h 102"/>
                <a:gd name="T40" fmla="*/ 93 w 105"/>
                <a:gd name="T41" fmla="*/ 49 h 102"/>
                <a:gd name="T42" fmla="*/ 91 w 105"/>
                <a:gd name="T43" fmla="*/ 33 h 102"/>
                <a:gd name="T44" fmla="*/ 85 w 105"/>
                <a:gd name="T45" fmla="*/ 33 h 102"/>
                <a:gd name="T46" fmla="*/ 82 w 105"/>
                <a:gd name="T47" fmla="*/ 41 h 102"/>
                <a:gd name="T48" fmla="*/ 76 w 105"/>
                <a:gd name="T49" fmla="*/ 40 h 102"/>
                <a:gd name="T50" fmla="*/ 70 w 105"/>
                <a:gd name="T51" fmla="*/ 34 h 102"/>
                <a:gd name="T52" fmla="*/ 73 w 105"/>
                <a:gd name="T53" fmla="*/ 31 h 102"/>
                <a:gd name="T54" fmla="*/ 73 w 105"/>
                <a:gd name="T55" fmla="*/ 24 h 102"/>
                <a:gd name="T56" fmla="*/ 81 w 105"/>
                <a:gd name="T57" fmla="*/ 14 h 102"/>
                <a:gd name="T58" fmla="*/ 81 w 105"/>
                <a:gd name="T59" fmla="*/ 9 h 102"/>
                <a:gd name="T60" fmla="*/ 76 w 105"/>
                <a:gd name="T61" fmla="*/ 8 h 102"/>
                <a:gd name="T62" fmla="*/ 69 w 105"/>
                <a:gd name="T63" fmla="*/ 4 h 102"/>
                <a:gd name="T64" fmla="*/ 63 w 105"/>
                <a:gd name="T65" fmla="*/ 5 h 102"/>
                <a:gd name="T66" fmla="*/ 57 w 105"/>
                <a:gd name="T67" fmla="*/ 0 h 102"/>
                <a:gd name="T68" fmla="*/ 50 w 105"/>
                <a:gd name="T69" fmla="*/ 5 h 102"/>
                <a:gd name="T70" fmla="*/ 54 w 105"/>
                <a:gd name="T71" fmla="*/ 11 h 102"/>
                <a:gd name="T72" fmla="*/ 48 w 105"/>
                <a:gd name="T73" fmla="*/ 18 h 102"/>
                <a:gd name="T74" fmla="*/ 43 w 105"/>
                <a:gd name="T75" fmla="*/ 20 h 102"/>
                <a:gd name="T76" fmla="*/ 38 w 105"/>
                <a:gd name="T77" fmla="*/ 16 h 102"/>
                <a:gd name="T78" fmla="*/ 34 w 105"/>
                <a:gd name="T79" fmla="*/ 19 h 102"/>
                <a:gd name="T80" fmla="*/ 33 w 105"/>
                <a:gd name="T81" fmla="*/ 26 h 102"/>
                <a:gd name="T82" fmla="*/ 24 w 105"/>
                <a:gd name="T83" fmla="*/ 34 h 102"/>
                <a:gd name="T84" fmla="*/ 17 w 105"/>
                <a:gd name="T85" fmla="*/ 34 h 102"/>
                <a:gd name="T86" fmla="*/ 0 w 105"/>
                <a:gd name="T87" fmla="*/ 41 h 102"/>
                <a:gd name="T88" fmla="*/ 7 w 105"/>
                <a:gd name="T89" fmla="*/ 49 h 102"/>
                <a:gd name="T90" fmla="*/ 9 w 105"/>
                <a:gd name="T91" fmla="*/ 56 h 102"/>
                <a:gd name="T92" fmla="*/ 1 w 105"/>
                <a:gd name="T93" fmla="*/ 5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5" h="102">
                  <a:moveTo>
                    <a:pt x="1" y="57"/>
                  </a:moveTo>
                  <a:cubicBezTo>
                    <a:pt x="1" y="61"/>
                    <a:pt x="0" y="64"/>
                    <a:pt x="0" y="65"/>
                  </a:cubicBezTo>
                  <a:cubicBezTo>
                    <a:pt x="0" y="67"/>
                    <a:pt x="6" y="67"/>
                    <a:pt x="8" y="69"/>
                  </a:cubicBezTo>
                  <a:cubicBezTo>
                    <a:pt x="11" y="71"/>
                    <a:pt x="15" y="74"/>
                    <a:pt x="16" y="78"/>
                  </a:cubicBezTo>
                  <a:cubicBezTo>
                    <a:pt x="16" y="81"/>
                    <a:pt x="18" y="86"/>
                    <a:pt x="18" y="86"/>
                  </a:cubicBezTo>
                  <a:cubicBezTo>
                    <a:pt x="18" y="86"/>
                    <a:pt x="28" y="86"/>
                    <a:pt x="29" y="88"/>
                  </a:cubicBezTo>
                  <a:cubicBezTo>
                    <a:pt x="30" y="89"/>
                    <a:pt x="36" y="91"/>
                    <a:pt x="38" y="88"/>
                  </a:cubicBezTo>
                  <a:cubicBezTo>
                    <a:pt x="40" y="85"/>
                    <a:pt x="45" y="81"/>
                    <a:pt x="46" y="82"/>
                  </a:cubicBezTo>
                  <a:cubicBezTo>
                    <a:pt x="46" y="83"/>
                    <a:pt x="46" y="86"/>
                    <a:pt x="46" y="88"/>
                  </a:cubicBezTo>
                  <a:cubicBezTo>
                    <a:pt x="46" y="89"/>
                    <a:pt x="50" y="92"/>
                    <a:pt x="52" y="95"/>
                  </a:cubicBezTo>
                  <a:cubicBezTo>
                    <a:pt x="54" y="98"/>
                    <a:pt x="58" y="102"/>
                    <a:pt x="62" y="102"/>
                  </a:cubicBezTo>
                  <a:cubicBezTo>
                    <a:pt x="65" y="102"/>
                    <a:pt x="71" y="101"/>
                    <a:pt x="72" y="99"/>
                  </a:cubicBezTo>
                  <a:cubicBezTo>
                    <a:pt x="74" y="96"/>
                    <a:pt x="76" y="92"/>
                    <a:pt x="79" y="92"/>
                  </a:cubicBezTo>
                  <a:cubicBezTo>
                    <a:pt x="83" y="92"/>
                    <a:pt x="87" y="92"/>
                    <a:pt x="91" y="92"/>
                  </a:cubicBezTo>
                  <a:cubicBezTo>
                    <a:pt x="94" y="92"/>
                    <a:pt x="104" y="87"/>
                    <a:pt x="104" y="85"/>
                  </a:cubicBezTo>
                  <a:cubicBezTo>
                    <a:pt x="104" y="84"/>
                    <a:pt x="104" y="82"/>
                    <a:pt x="104" y="80"/>
                  </a:cubicBezTo>
                  <a:cubicBezTo>
                    <a:pt x="102" y="78"/>
                    <a:pt x="102" y="78"/>
                    <a:pt x="102" y="78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2"/>
                    <a:pt x="105" y="62"/>
                    <a:pt x="105" y="62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9" y="56"/>
                    <a:pt x="9" y="56"/>
                    <a:pt x="9" y="56"/>
                  </a:cubicBezTo>
                  <a:lnTo>
                    <a:pt x="1" y="57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09" name="Freeform 88">
              <a:extLst>
                <a:ext uri="{FF2B5EF4-FFF2-40B4-BE49-F238E27FC236}">
                  <a16:creationId xmlns:a16="http://schemas.microsoft.com/office/drawing/2014/main" id="{FD7745E2-0A95-BB49-B75C-04467B94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" y="3941"/>
              <a:ext cx="152" cy="254"/>
            </a:xfrm>
            <a:custGeom>
              <a:avLst/>
              <a:gdLst>
                <a:gd name="T0" fmla="*/ 42 w 152"/>
                <a:gd name="T1" fmla="*/ 0 h 254"/>
                <a:gd name="T2" fmla="*/ 58 w 152"/>
                <a:gd name="T3" fmla="*/ 29 h 254"/>
                <a:gd name="T4" fmla="*/ 71 w 152"/>
                <a:gd name="T5" fmla="*/ 29 h 254"/>
                <a:gd name="T6" fmla="*/ 79 w 152"/>
                <a:gd name="T7" fmla="*/ 23 h 254"/>
                <a:gd name="T8" fmla="*/ 106 w 152"/>
                <a:gd name="T9" fmla="*/ 29 h 254"/>
                <a:gd name="T10" fmla="*/ 115 w 152"/>
                <a:gd name="T11" fmla="*/ 25 h 254"/>
                <a:gd name="T12" fmla="*/ 121 w 152"/>
                <a:gd name="T13" fmla="*/ 35 h 254"/>
                <a:gd name="T14" fmla="*/ 115 w 152"/>
                <a:gd name="T15" fmla="*/ 48 h 254"/>
                <a:gd name="T16" fmla="*/ 129 w 152"/>
                <a:gd name="T17" fmla="*/ 62 h 254"/>
                <a:gd name="T18" fmla="*/ 129 w 152"/>
                <a:gd name="T19" fmla="*/ 81 h 254"/>
                <a:gd name="T20" fmla="*/ 148 w 152"/>
                <a:gd name="T21" fmla="*/ 96 h 254"/>
                <a:gd name="T22" fmla="*/ 146 w 152"/>
                <a:gd name="T23" fmla="*/ 114 h 254"/>
                <a:gd name="T24" fmla="*/ 152 w 152"/>
                <a:gd name="T25" fmla="*/ 127 h 254"/>
                <a:gd name="T26" fmla="*/ 133 w 152"/>
                <a:gd name="T27" fmla="*/ 144 h 254"/>
                <a:gd name="T28" fmla="*/ 135 w 152"/>
                <a:gd name="T29" fmla="*/ 154 h 254"/>
                <a:gd name="T30" fmla="*/ 110 w 152"/>
                <a:gd name="T31" fmla="*/ 177 h 254"/>
                <a:gd name="T32" fmla="*/ 100 w 152"/>
                <a:gd name="T33" fmla="*/ 206 h 254"/>
                <a:gd name="T34" fmla="*/ 87 w 152"/>
                <a:gd name="T35" fmla="*/ 208 h 254"/>
                <a:gd name="T36" fmla="*/ 87 w 152"/>
                <a:gd name="T37" fmla="*/ 227 h 254"/>
                <a:gd name="T38" fmla="*/ 71 w 152"/>
                <a:gd name="T39" fmla="*/ 239 h 254"/>
                <a:gd name="T40" fmla="*/ 44 w 152"/>
                <a:gd name="T41" fmla="*/ 237 h 254"/>
                <a:gd name="T42" fmla="*/ 31 w 152"/>
                <a:gd name="T43" fmla="*/ 237 h 254"/>
                <a:gd name="T44" fmla="*/ 25 w 152"/>
                <a:gd name="T45" fmla="*/ 254 h 254"/>
                <a:gd name="T46" fmla="*/ 12 w 152"/>
                <a:gd name="T47" fmla="*/ 252 h 254"/>
                <a:gd name="T48" fmla="*/ 0 w 152"/>
                <a:gd name="T49" fmla="*/ 239 h 254"/>
                <a:gd name="T50" fmla="*/ 6 w 152"/>
                <a:gd name="T51" fmla="*/ 233 h 254"/>
                <a:gd name="T52" fmla="*/ 6 w 152"/>
                <a:gd name="T53" fmla="*/ 219 h 254"/>
                <a:gd name="T54" fmla="*/ 23 w 152"/>
                <a:gd name="T55" fmla="*/ 198 h 254"/>
                <a:gd name="T56" fmla="*/ 33 w 152"/>
                <a:gd name="T57" fmla="*/ 202 h 254"/>
                <a:gd name="T58" fmla="*/ 33 w 152"/>
                <a:gd name="T59" fmla="*/ 185 h 254"/>
                <a:gd name="T60" fmla="*/ 54 w 152"/>
                <a:gd name="T61" fmla="*/ 169 h 254"/>
                <a:gd name="T62" fmla="*/ 44 w 152"/>
                <a:gd name="T63" fmla="*/ 152 h 254"/>
                <a:gd name="T64" fmla="*/ 50 w 152"/>
                <a:gd name="T65" fmla="*/ 137 h 254"/>
                <a:gd name="T66" fmla="*/ 35 w 152"/>
                <a:gd name="T67" fmla="*/ 123 h 254"/>
                <a:gd name="T68" fmla="*/ 50 w 152"/>
                <a:gd name="T69" fmla="*/ 104 h 254"/>
                <a:gd name="T70" fmla="*/ 50 w 152"/>
                <a:gd name="T71" fmla="*/ 81 h 254"/>
                <a:gd name="T72" fmla="*/ 58 w 152"/>
                <a:gd name="T73" fmla="*/ 71 h 254"/>
                <a:gd name="T74" fmla="*/ 42 w 152"/>
                <a:gd name="T75" fmla="*/ 69 h 254"/>
                <a:gd name="T76" fmla="*/ 29 w 152"/>
                <a:gd name="T77" fmla="*/ 73 h 254"/>
                <a:gd name="T78" fmla="*/ 23 w 152"/>
                <a:gd name="T79" fmla="*/ 69 h 254"/>
                <a:gd name="T80" fmla="*/ 37 w 152"/>
                <a:gd name="T81" fmla="*/ 58 h 254"/>
                <a:gd name="T82" fmla="*/ 37 w 152"/>
                <a:gd name="T83" fmla="*/ 33 h 254"/>
                <a:gd name="T84" fmla="*/ 29 w 152"/>
                <a:gd name="T85" fmla="*/ 8 h 254"/>
                <a:gd name="T86" fmla="*/ 42 w 152"/>
                <a:gd name="T87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2" h="254">
                  <a:moveTo>
                    <a:pt x="42" y="0"/>
                  </a:moveTo>
                  <a:lnTo>
                    <a:pt x="58" y="29"/>
                  </a:lnTo>
                  <a:lnTo>
                    <a:pt x="71" y="29"/>
                  </a:lnTo>
                  <a:lnTo>
                    <a:pt x="79" y="23"/>
                  </a:lnTo>
                  <a:lnTo>
                    <a:pt x="106" y="29"/>
                  </a:lnTo>
                  <a:lnTo>
                    <a:pt x="115" y="25"/>
                  </a:lnTo>
                  <a:lnTo>
                    <a:pt x="121" y="35"/>
                  </a:lnTo>
                  <a:lnTo>
                    <a:pt x="115" y="48"/>
                  </a:lnTo>
                  <a:lnTo>
                    <a:pt x="129" y="62"/>
                  </a:lnTo>
                  <a:lnTo>
                    <a:pt x="129" y="81"/>
                  </a:lnTo>
                  <a:lnTo>
                    <a:pt x="148" y="96"/>
                  </a:lnTo>
                  <a:lnTo>
                    <a:pt x="146" y="114"/>
                  </a:lnTo>
                  <a:lnTo>
                    <a:pt x="152" y="127"/>
                  </a:lnTo>
                  <a:lnTo>
                    <a:pt x="133" y="144"/>
                  </a:lnTo>
                  <a:lnTo>
                    <a:pt x="135" y="154"/>
                  </a:lnTo>
                  <a:lnTo>
                    <a:pt x="110" y="177"/>
                  </a:lnTo>
                  <a:lnTo>
                    <a:pt x="100" y="206"/>
                  </a:lnTo>
                  <a:lnTo>
                    <a:pt x="87" y="208"/>
                  </a:lnTo>
                  <a:lnTo>
                    <a:pt x="87" y="227"/>
                  </a:lnTo>
                  <a:lnTo>
                    <a:pt x="71" y="239"/>
                  </a:lnTo>
                  <a:lnTo>
                    <a:pt x="44" y="237"/>
                  </a:lnTo>
                  <a:lnTo>
                    <a:pt x="31" y="237"/>
                  </a:lnTo>
                  <a:lnTo>
                    <a:pt x="25" y="254"/>
                  </a:lnTo>
                  <a:lnTo>
                    <a:pt x="12" y="252"/>
                  </a:lnTo>
                  <a:lnTo>
                    <a:pt x="0" y="239"/>
                  </a:lnTo>
                  <a:lnTo>
                    <a:pt x="6" y="233"/>
                  </a:lnTo>
                  <a:lnTo>
                    <a:pt x="6" y="219"/>
                  </a:lnTo>
                  <a:lnTo>
                    <a:pt x="23" y="198"/>
                  </a:lnTo>
                  <a:lnTo>
                    <a:pt x="33" y="202"/>
                  </a:lnTo>
                  <a:lnTo>
                    <a:pt x="33" y="185"/>
                  </a:lnTo>
                  <a:lnTo>
                    <a:pt x="54" y="169"/>
                  </a:lnTo>
                  <a:lnTo>
                    <a:pt x="44" y="152"/>
                  </a:lnTo>
                  <a:lnTo>
                    <a:pt x="50" y="137"/>
                  </a:lnTo>
                  <a:lnTo>
                    <a:pt x="35" y="123"/>
                  </a:lnTo>
                  <a:lnTo>
                    <a:pt x="50" y="104"/>
                  </a:lnTo>
                  <a:lnTo>
                    <a:pt x="50" y="81"/>
                  </a:lnTo>
                  <a:lnTo>
                    <a:pt x="58" y="71"/>
                  </a:lnTo>
                  <a:lnTo>
                    <a:pt x="42" y="69"/>
                  </a:lnTo>
                  <a:lnTo>
                    <a:pt x="29" y="73"/>
                  </a:lnTo>
                  <a:lnTo>
                    <a:pt x="23" y="69"/>
                  </a:lnTo>
                  <a:lnTo>
                    <a:pt x="37" y="58"/>
                  </a:lnTo>
                  <a:lnTo>
                    <a:pt x="37" y="33"/>
                  </a:lnTo>
                  <a:lnTo>
                    <a:pt x="29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10" name="Freeform 89">
              <a:extLst>
                <a:ext uri="{FF2B5EF4-FFF2-40B4-BE49-F238E27FC236}">
                  <a16:creationId xmlns:a16="http://schemas.microsoft.com/office/drawing/2014/main" id="{16802674-85F1-ED4C-9B5C-080D14FF1E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" y="1755"/>
              <a:ext cx="598" cy="756"/>
            </a:xfrm>
            <a:custGeom>
              <a:avLst/>
              <a:gdLst>
                <a:gd name="T0" fmla="*/ 7 w 287"/>
                <a:gd name="T1" fmla="*/ 247 h 363"/>
                <a:gd name="T2" fmla="*/ 23 w 287"/>
                <a:gd name="T3" fmla="*/ 214 h 363"/>
                <a:gd name="T4" fmla="*/ 38 w 287"/>
                <a:gd name="T5" fmla="*/ 203 h 363"/>
                <a:gd name="T6" fmla="*/ 42 w 287"/>
                <a:gd name="T7" fmla="*/ 213 h 363"/>
                <a:gd name="T8" fmla="*/ 54 w 287"/>
                <a:gd name="T9" fmla="*/ 191 h 363"/>
                <a:gd name="T10" fmla="*/ 27 w 287"/>
                <a:gd name="T11" fmla="*/ 181 h 363"/>
                <a:gd name="T12" fmla="*/ 47 w 287"/>
                <a:gd name="T13" fmla="*/ 153 h 363"/>
                <a:gd name="T14" fmla="*/ 76 w 287"/>
                <a:gd name="T15" fmla="*/ 114 h 363"/>
                <a:gd name="T16" fmla="*/ 117 w 287"/>
                <a:gd name="T17" fmla="*/ 85 h 363"/>
                <a:gd name="T18" fmla="*/ 155 w 287"/>
                <a:gd name="T19" fmla="*/ 58 h 363"/>
                <a:gd name="T20" fmla="*/ 179 w 287"/>
                <a:gd name="T21" fmla="*/ 61 h 363"/>
                <a:gd name="T22" fmla="*/ 168 w 287"/>
                <a:gd name="T23" fmla="*/ 53 h 363"/>
                <a:gd name="T24" fmla="*/ 172 w 287"/>
                <a:gd name="T25" fmla="*/ 34 h 363"/>
                <a:gd name="T26" fmla="*/ 205 w 287"/>
                <a:gd name="T27" fmla="*/ 2 h 363"/>
                <a:gd name="T28" fmla="*/ 218 w 287"/>
                <a:gd name="T29" fmla="*/ 18 h 363"/>
                <a:gd name="T30" fmla="*/ 224 w 287"/>
                <a:gd name="T31" fmla="*/ 39 h 363"/>
                <a:gd name="T32" fmla="*/ 247 w 287"/>
                <a:gd name="T33" fmla="*/ 45 h 363"/>
                <a:gd name="T34" fmla="*/ 246 w 287"/>
                <a:gd name="T35" fmla="*/ 64 h 363"/>
                <a:gd name="T36" fmla="*/ 226 w 287"/>
                <a:gd name="T37" fmla="*/ 84 h 363"/>
                <a:gd name="T38" fmla="*/ 204 w 287"/>
                <a:gd name="T39" fmla="*/ 107 h 363"/>
                <a:gd name="T40" fmla="*/ 184 w 287"/>
                <a:gd name="T41" fmla="*/ 113 h 363"/>
                <a:gd name="T42" fmla="*/ 187 w 287"/>
                <a:gd name="T43" fmla="*/ 124 h 363"/>
                <a:gd name="T44" fmla="*/ 209 w 287"/>
                <a:gd name="T45" fmla="*/ 135 h 363"/>
                <a:gd name="T46" fmla="*/ 212 w 287"/>
                <a:gd name="T47" fmla="*/ 161 h 363"/>
                <a:gd name="T48" fmla="*/ 202 w 287"/>
                <a:gd name="T49" fmla="*/ 179 h 363"/>
                <a:gd name="T50" fmla="*/ 220 w 287"/>
                <a:gd name="T51" fmla="*/ 168 h 363"/>
                <a:gd name="T52" fmla="*/ 246 w 287"/>
                <a:gd name="T53" fmla="*/ 163 h 363"/>
                <a:gd name="T54" fmla="*/ 272 w 287"/>
                <a:gd name="T55" fmla="*/ 159 h 363"/>
                <a:gd name="T56" fmla="*/ 264 w 287"/>
                <a:gd name="T57" fmla="*/ 191 h 363"/>
                <a:gd name="T58" fmla="*/ 275 w 287"/>
                <a:gd name="T59" fmla="*/ 228 h 363"/>
                <a:gd name="T60" fmla="*/ 264 w 287"/>
                <a:gd name="T61" fmla="*/ 239 h 363"/>
                <a:gd name="T62" fmla="*/ 251 w 287"/>
                <a:gd name="T63" fmla="*/ 254 h 363"/>
                <a:gd name="T64" fmla="*/ 241 w 287"/>
                <a:gd name="T65" fmla="*/ 284 h 363"/>
                <a:gd name="T66" fmla="*/ 224 w 287"/>
                <a:gd name="T67" fmla="*/ 289 h 363"/>
                <a:gd name="T68" fmla="*/ 207 w 287"/>
                <a:gd name="T69" fmla="*/ 289 h 363"/>
                <a:gd name="T70" fmla="*/ 178 w 287"/>
                <a:gd name="T71" fmla="*/ 280 h 363"/>
                <a:gd name="T72" fmla="*/ 161 w 287"/>
                <a:gd name="T73" fmla="*/ 298 h 363"/>
                <a:gd name="T74" fmla="*/ 144 w 287"/>
                <a:gd name="T75" fmla="*/ 312 h 363"/>
                <a:gd name="T76" fmla="*/ 136 w 287"/>
                <a:gd name="T77" fmla="*/ 326 h 363"/>
                <a:gd name="T78" fmla="*/ 124 w 287"/>
                <a:gd name="T79" fmla="*/ 349 h 363"/>
                <a:gd name="T80" fmla="*/ 91 w 287"/>
                <a:gd name="T81" fmla="*/ 357 h 363"/>
                <a:gd name="T82" fmla="*/ 70 w 287"/>
                <a:gd name="T83" fmla="*/ 352 h 363"/>
                <a:gd name="T84" fmla="*/ 59 w 287"/>
                <a:gd name="T85" fmla="*/ 354 h 363"/>
                <a:gd name="T86" fmla="*/ 26 w 287"/>
                <a:gd name="T87" fmla="*/ 346 h 363"/>
                <a:gd name="T88" fmla="*/ 20 w 287"/>
                <a:gd name="T89" fmla="*/ 322 h 363"/>
                <a:gd name="T90" fmla="*/ 26 w 287"/>
                <a:gd name="T91" fmla="*/ 301 h 363"/>
                <a:gd name="T92" fmla="*/ 25 w 287"/>
                <a:gd name="T93" fmla="*/ 278 h 363"/>
                <a:gd name="T94" fmla="*/ 30 w 287"/>
                <a:gd name="T95" fmla="*/ 60 h 363"/>
                <a:gd name="T96" fmla="*/ 30 w 287"/>
                <a:gd name="T97" fmla="*/ 95 h 363"/>
                <a:gd name="T98" fmla="*/ 40 w 287"/>
                <a:gd name="T99" fmla="*/ 64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363">
                  <a:moveTo>
                    <a:pt x="0" y="264"/>
                  </a:moveTo>
                  <a:cubicBezTo>
                    <a:pt x="0" y="263"/>
                    <a:pt x="1" y="263"/>
                    <a:pt x="1" y="262"/>
                  </a:cubicBezTo>
                  <a:cubicBezTo>
                    <a:pt x="4" y="255"/>
                    <a:pt x="5" y="250"/>
                    <a:pt x="7" y="247"/>
                  </a:cubicBezTo>
                  <a:cubicBezTo>
                    <a:pt x="9" y="245"/>
                    <a:pt x="14" y="244"/>
                    <a:pt x="17" y="240"/>
                  </a:cubicBezTo>
                  <a:cubicBezTo>
                    <a:pt x="21" y="235"/>
                    <a:pt x="26" y="231"/>
                    <a:pt x="26" y="227"/>
                  </a:cubicBezTo>
                  <a:cubicBezTo>
                    <a:pt x="27" y="223"/>
                    <a:pt x="25" y="216"/>
                    <a:pt x="23" y="214"/>
                  </a:cubicBezTo>
                  <a:cubicBezTo>
                    <a:pt x="20" y="212"/>
                    <a:pt x="20" y="207"/>
                    <a:pt x="20" y="206"/>
                  </a:cubicBezTo>
                  <a:cubicBezTo>
                    <a:pt x="21" y="204"/>
                    <a:pt x="28" y="197"/>
                    <a:pt x="30" y="197"/>
                  </a:cubicBezTo>
                  <a:cubicBezTo>
                    <a:pt x="31" y="196"/>
                    <a:pt x="38" y="202"/>
                    <a:pt x="38" y="203"/>
                  </a:cubicBezTo>
                  <a:cubicBezTo>
                    <a:pt x="37" y="205"/>
                    <a:pt x="32" y="208"/>
                    <a:pt x="31" y="211"/>
                  </a:cubicBezTo>
                  <a:cubicBezTo>
                    <a:pt x="29" y="213"/>
                    <a:pt x="34" y="213"/>
                    <a:pt x="36" y="214"/>
                  </a:cubicBezTo>
                  <a:cubicBezTo>
                    <a:pt x="38" y="215"/>
                    <a:pt x="39" y="215"/>
                    <a:pt x="42" y="213"/>
                  </a:cubicBezTo>
                  <a:cubicBezTo>
                    <a:pt x="46" y="210"/>
                    <a:pt x="48" y="206"/>
                    <a:pt x="51" y="207"/>
                  </a:cubicBezTo>
                  <a:cubicBezTo>
                    <a:pt x="54" y="208"/>
                    <a:pt x="59" y="207"/>
                    <a:pt x="61" y="203"/>
                  </a:cubicBezTo>
                  <a:cubicBezTo>
                    <a:pt x="62" y="200"/>
                    <a:pt x="61" y="192"/>
                    <a:pt x="54" y="191"/>
                  </a:cubicBezTo>
                  <a:cubicBezTo>
                    <a:pt x="47" y="189"/>
                    <a:pt x="42" y="191"/>
                    <a:pt x="40" y="192"/>
                  </a:cubicBezTo>
                  <a:cubicBezTo>
                    <a:pt x="39" y="193"/>
                    <a:pt x="37" y="191"/>
                    <a:pt x="35" y="188"/>
                  </a:cubicBezTo>
                  <a:cubicBezTo>
                    <a:pt x="32" y="185"/>
                    <a:pt x="27" y="182"/>
                    <a:pt x="27" y="181"/>
                  </a:cubicBezTo>
                  <a:cubicBezTo>
                    <a:pt x="27" y="180"/>
                    <a:pt x="29" y="177"/>
                    <a:pt x="33" y="174"/>
                  </a:cubicBezTo>
                  <a:cubicBezTo>
                    <a:pt x="37" y="170"/>
                    <a:pt x="42" y="162"/>
                    <a:pt x="44" y="161"/>
                  </a:cubicBezTo>
                  <a:cubicBezTo>
                    <a:pt x="47" y="161"/>
                    <a:pt x="46" y="156"/>
                    <a:pt x="47" y="153"/>
                  </a:cubicBezTo>
                  <a:cubicBezTo>
                    <a:pt x="49" y="151"/>
                    <a:pt x="54" y="143"/>
                    <a:pt x="54" y="139"/>
                  </a:cubicBezTo>
                  <a:cubicBezTo>
                    <a:pt x="53" y="135"/>
                    <a:pt x="53" y="134"/>
                    <a:pt x="60" y="130"/>
                  </a:cubicBezTo>
                  <a:cubicBezTo>
                    <a:pt x="66" y="125"/>
                    <a:pt x="75" y="118"/>
                    <a:pt x="76" y="114"/>
                  </a:cubicBezTo>
                  <a:cubicBezTo>
                    <a:pt x="77" y="111"/>
                    <a:pt x="84" y="105"/>
                    <a:pt x="89" y="101"/>
                  </a:cubicBezTo>
                  <a:cubicBezTo>
                    <a:pt x="95" y="98"/>
                    <a:pt x="98" y="99"/>
                    <a:pt x="102" y="94"/>
                  </a:cubicBezTo>
                  <a:cubicBezTo>
                    <a:pt x="106" y="89"/>
                    <a:pt x="115" y="87"/>
                    <a:pt x="117" y="85"/>
                  </a:cubicBezTo>
                  <a:cubicBezTo>
                    <a:pt x="120" y="83"/>
                    <a:pt x="129" y="76"/>
                    <a:pt x="131" y="73"/>
                  </a:cubicBezTo>
                  <a:cubicBezTo>
                    <a:pt x="133" y="71"/>
                    <a:pt x="143" y="64"/>
                    <a:pt x="146" y="61"/>
                  </a:cubicBezTo>
                  <a:cubicBezTo>
                    <a:pt x="148" y="59"/>
                    <a:pt x="152" y="60"/>
                    <a:pt x="155" y="58"/>
                  </a:cubicBezTo>
                  <a:cubicBezTo>
                    <a:pt x="157" y="56"/>
                    <a:pt x="160" y="56"/>
                    <a:pt x="161" y="57"/>
                  </a:cubicBezTo>
                  <a:cubicBezTo>
                    <a:pt x="162" y="59"/>
                    <a:pt x="167" y="60"/>
                    <a:pt x="170" y="59"/>
                  </a:cubicBezTo>
                  <a:cubicBezTo>
                    <a:pt x="173" y="58"/>
                    <a:pt x="178" y="61"/>
                    <a:pt x="179" y="61"/>
                  </a:cubicBezTo>
                  <a:cubicBezTo>
                    <a:pt x="180" y="60"/>
                    <a:pt x="188" y="55"/>
                    <a:pt x="184" y="54"/>
                  </a:cubicBezTo>
                  <a:cubicBezTo>
                    <a:pt x="181" y="53"/>
                    <a:pt x="180" y="51"/>
                    <a:pt x="176" y="53"/>
                  </a:cubicBezTo>
                  <a:cubicBezTo>
                    <a:pt x="172" y="54"/>
                    <a:pt x="170" y="52"/>
                    <a:pt x="168" y="53"/>
                  </a:cubicBezTo>
                  <a:cubicBezTo>
                    <a:pt x="165" y="53"/>
                    <a:pt x="166" y="49"/>
                    <a:pt x="168" y="46"/>
                  </a:cubicBezTo>
                  <a:cubicBezTo>
                    <a:pt x="170" y="43"/>
                    <a:pt x="172" y="45"/>
                    <a:pt x="173" y="41"/>
                  </a:cubicBezTo>
                  <a:cubicBezTo>
                    <a:pt x="174" y="38"/>
                    <a:pt x="173" y="36"/>
                    <a:pt x="172" y="34"/>
                  </a:cubicBezTo>
                  <a:cubicBezTo>
                    <a:pt x="171" y="33"/>
                    <a:pt x="173" y="28"/>
                    <a:pt x="175" y="25"/>
                  </a:cubicBezTo>
                  <a:cubicBezTo>
                    <a:pt x="177" y="22"/>
                    <a:pt x="181" y="23"/>
                    <a:pt x="184" y="21"/>
                  </a:cubicBezTo>
                  <a:cubicBezTo>
                    <a:pt x="187" y="18"/>
                    <a:pt x="203" y="4"/>
                    <a:pt x="205" y="2"/>
                  </a:cubicBezTo>
                  <a:cubicBezTo>
                    <a:pt x="207" y="0"/>
                    <a:pt x="209" y="4"/>
                    <a:pt x="208" y="7"/>
                  </a:cubicBezTo>
                  <a:cubicBezTo>
                    <a:pt x="208" y="9"/>
                    <a:pt x="210" y="13"/>
                    <a:pt x="212" y="13"/>
                  </a:cubicBezTo>
                  <a:cubicBezTo>
                    <a:pt x="215" y="14"/>
                    <a:pt x="218" y="16"/>
                    <a:pt x="218" y="18"/>
                  </a:cubicBezTo>
                  <a:cubicBezTo>
                    <a:pt x="218" y="20"/>
                    <a:pt x="216" y="24"/>
                    <a:pt x="218" y="26"/>
                  </a:cubicBezTo>
                  <a:cubicBezTo>
                    <a:pt x="219" y="28"/>
                    <a:pt x="220" y="34"/>
                    <a:pt x="219" y="35"/>
                  </a:cubicBezTo>
                  <a:cubicBezTo>
                    <a:pt x="217" y="37"/>
                    <a:pt x="219" y="41"/>
                    <a:pt x="224" y="39"/>
                  </a:cubicBezTo>
                  <a:cubicBezTo>
                    <a:pt x="229" y="37"/>
                    <a:pt x="236" y="42"/>
                    <a:pt x="236" y="45"/>
                  </a:cubicBezTo>
                  <a:cubicBezTo>
                    <a:pt x="236" y="48"/>
                    <a:pt x="238" y="51"/>
                    <a:pt x="241" y="48"/>
                  </a:cubicBezTo>
                  <a:cubicBezTo>
                    <a:pt x="244" y="46"/>
                    <a:pt x="246" y="44"/>
                    <a:pt x="247" y="45"/>
                  </a:cubicBezTo>
                  <a:cubicBezTo>
                    <a:pt x="248" y="47"/>
                    <a:pt x="247" y="50"/>
                    <a:pt x="248" y="52"/>
                  </a:cubicBezTo>
                  <a:cubicBezTo>
                    <a:pt x="248" y="54"/>
                    <a:pt x="252" y="56"/>
                    <a:pt x="251" y="58"/>
                  </a:cubicBezTo>
                  <a:cubicBezTo>
                    <a:pt x="250" y="60"/>
                    <a:pt x="250" y="61"/>
                    <a:pt x="246" y="64"/>
                  </a:cubicBezTo>
                  <a:cubicBezTo>
                    <a:pt x="242" y="67"/>
                    <a:pt x="240" y="67"/>
                    <a:pt x="238" y="70"/>
                  </a:cubicBezTo>
                  <a:cubicBezTo>
                    <a:pt x="235" y="73"/>
                    <a:pt x="232" y="76"/>
                    <a:pt x="230" y="79"/>
                  </a:cubicBezTo>
                  <a:cubicBezTo>
                    <a:pt x="229" y="82"/>
                    <a:pt x="229" y="84"/>
                    <a:pt x="226" y="84"/>
                  </a:cubicBezTo>
                  <a:cubicBezTo>
                    <a:pt x="224" y="85"/>
                    <a:pt x="211" y="81"/>
                    <a:pt x="209" y="85"/>
                  </a:cubicBezTo>
                  <a:cubicBezTo>
                    <a:pt x="206" y="89"/>
                    <a:pt x="201" y="94"/>
                    <a:pt x="203" y="98"/>
                  </a:cubicBezTo>
                  <a:cubicBezTo>
                    <a:pt x="204" y="102"/>
                    <a:pt x="204" y="104"/>
                    <a:pt x="204" y="107"/>
                  </a:cubicBezTo>
                  <a:cubicBezTo>
                    <a:pt x="203" y="111"/>
                    <a:pt x="201" y="114"/>
                    <a:pt x="198" y="113"/>
                  </a:cubicBezTo>
                  <a:cubicBezTo>
                    <a:pt x="196" y="112"/>
                    <a:pt x="193" y="113"/>
                    <a:pt x="192" y="114"/>
                  </a:cubicBezTo>
                  <a:cubicBezTo>
                    <a:pt x="190" y="114"/>
                    <a:pt x="185" y="115"/>
                    <a:pt x="184" y="113"/>
                  </a:cubicBezTo>
                  <a:cubicBezTo>
                    <a:pt x="182" y="112"/>
                    <a:pt x="179" y="111"/>
                    <a:pt x="178" y="113"/>
                  </a:cubicBezTo>
                  <a:cubicBezTo>
                    <a:pt x="177" y="114"/>
                    <a:pt x="180" y="118"/>
                    <a:pt x="180" y="121"/>
                  </a:cubicBezTo>
                  <a:cubicBezTo>
                    <a:pt x="180" y="124"/>
                    <a:pt x="183" y="125"/>
                    <a:pt x="187" y="124"/>
                  </a:cubicBezTo>
                  <a:cubicBezTo>
                    <a:pt x="191" y="123"/>
                    <a:pt x="191" y="120"/>
                    <a:pt x="195" y="122"/>
                  </a:cubicBezTo>
                  <a:cubicBezTo>
                    <a:pt x="198" y="124"/>
                    <a:pt x="200" y="124"/>
                    <a:pt x="204" y="127"/>
                  </a:cubicBezTo>
                  <a:cubicBezTo>
                    <a:pt x="207" y="130"/>
                    <a:pt x="208" y="129"/>
                    <a:pt x="209" y="135"/>
                  </a:cubicBezTo>
                  <a:cubicBezTo>
                    <a:pt x="210" y="141"/>
                    <a:pt x="213" y="139"/>
                    <a:pt x="214" y="145"/>
                  </a:cubicBezTo>
                  <a:cubicBezTo>
                    <a:pt x="216" y="151"/>
                    <a:pt x="216" y="150"/>
                    <a:pt x="216" y="154"/>
                  </a:cubicBezTo>
                  <a:cubicBezTo>
                    <a:pt x="216" y="158"/>
                    <a:pt x="214" y="159"/>
                    <a:pt x="212" y="161"/>
                  </a:cubicBezTo>
                  <a:cubicBezTo>
                    <a:pt x="210" y="163"/>
                    <a:pt x="210" y="165"/>
                    <a:pt x="207" y="167"/>
                  </a:cubicBezTo>
                  <a:cubicBezTo>
                    <a:pt x="203" y="169"/>
                    <a:pt x="199" y="171"/>
                    <a:pt x="199" y="174"/>
                  </a:cubicBezTo>
                  <a:cubicBezTo>
                    <a:pt x="198" y="177"/>
                    <a:pt x="203" y="178"/>
                    <a:pt x="202" y="179"/>
                  </a:cubicBezTo>
                  <a:cubicBezTo>
                    <a:pt x="200" y="181"/>
                    <a:pt x="207" y="179"/>
                    <a:pt x="205" y="176"/>
                  </a:cubicBezTo>
                  <a:cubicBezTo>
                    <a:pt x="203" y="172"/>
                    <a:pt x="207" y="169"/>
                    <a:pt x="208" y="169"/>
                  </a:cubicBezTo>
                  <a:cubicBezTo>
                    <a:pt x="209" y="169"/>
                    <a:pt x="219" y="171"/>
                    <a:pt x="220" y="168"/>
                  </a:cubicBezTo>
                  <a:cubicBezTo>
                    <a:pt x="222" y="164"/>
                    <a:pt x="221" y="159"/>
                    <a:pt x="227" y="161"/>
                  </a:cubicBezTo>
                  <a:cubicBezTo>
                    <a:pt x="233" y="162"/>
                    <a:pt x="230" y="161"/>
                    <a:pt x="234" y="160"/>
                  </a:cubicBezTo>
                  <a:cubicBezTo>
                    <a:pt x="238" y="160"/>
                    <a:pt x="243" y="161"/>
                    <a:pt x="246" y="163"/>
                  </a:cubicBezTo>
                  <a:cubicBezTo>
                    <a:pt x="248" y="165"/>
                    <a:pt x="255" y="161"/>
                    <a:pt x="257" y="159"/>
                  </a:cubicBezTo>
                  <a:cubicBezTo>
                    <a:pt x="258" y="158"/>
                    <a:pt x="263" y="158"/>
                    <a:pt x="264" y="160"/>
                  </a:cubicBezTo>
                  <a:cubicBezTo>
                    <a:pt x="265" y="161"/>
                    <a:pt x="271" y="160"/>
                    <a:pt x="272" y="159"/>
                  </a:cubicBezTo>
                  <a:cubicBezTo>
                    <a:pt x="274" y="158"/>
                    <a:pt x="287" y="168"/>
                    <a:pt x="285" y="171"/>
                  </a:cubicBezTo>
                  <a:cubicBezTo>
                    <a:pt x="283" y="174"/>
                    <a:pt x="275" y="180"/>
                    <a:pt x="272" y="184"/>
                  </a:cubicBezTo>
                  <a:cubicBezTo>
                    <a:pt x="268" y="187"/>
                    <a:pt x="263" y="188"/>
                    <a:pt x="264" y="191"/>
                  </a:cubicBezTo>
                  <a:cubicBezTo>
                    <a:pt x="266" y="195"/>
                    <a:pt x="268" y="200"/>
                    <a:pt x="269" y="203"/>
                  </a:cubicBezTo>
                  <a:cubicBezTo>
                    <a:pt x="271" y="205"/>
                    <a:pt x="274" y="212"/>
                    <a:pt x="273" y="217"/>
                  </a:cubicBezTo>
                  <a:cubicBezTo>
                    <a:pt x="271" y="222"/>
                    <a:pt x="274" y="223"/>
                    <a:pt x="275" y="228"/>
                  </a:cubicBezTo>
                  <a:cubicBezTo>
                    <a:pt x="275" y="230"/>
                    <a:pt x="275" y="231"/>
                    <a:pt x="275" y="232"/>
                  </a:cubicBezTo>
                  <a:cubicBezTo>
                    <a:pt x="271" y="237"/>
                    <a:pt x="271" y="237"/>
                    <a:pt x="271" y="237"/>
                  </a:cubicBezTo>
                  <a:cubicBezTo>
                    <a:pt x="264" y="239"/>
                    <a:pt x="264" y="239"/>
                    <a:pt x="264" y="239"/>
                  </a:cubicBezTo>
                  <a:cubicBezTo>
                    <a:pt x="260" y="235"/>
                    <a:pt x="260" y="235"/>
                    <a:pt x="260" y="235"/>
                  </a:cubicBezTo>
                  <a:cubicBezTo>
                    <a:pt x="254" y="236"/>
                    <a:pt x="254" y="236"/>
                    <a:pt x="254" y="236"/>
                  </a:cubicBezTo>
                  <a:cubicBezTo>
                    <a:pt x="251" y="254"/>
                    <a:pt x="251" y="254"/>
                    <a:pt x="251" y="254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36" y="286"/>
                    <a:pt x="236" y="286"/>
                    <a:pt x="236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24" y="289"/>
                    <a:pt x="224" y="289"/>
                    <a:pt x="224" y="289"/>
                  </a:cubicBezTo>
                  <a:cubicBezTo>
                    <a:pt x="220" y="290"/>
                    <a:pt x="220" y="290"/>
                    <a:pt x="220" y="290"/>
                  </a:cubicBezTo>
                  <a:cubicBezTo>
                    <a:pt x="213" y="297"/>
                    <a:pt x="213" y="297"/>
                    <a:pt x="213" y="297"/>
                  </a:cubicBezTo>
                  <a:cubicBezTo>
                    <a:pt x="207" y="289"/>
                    <a:pt x="207" y="289"/>
                    <a:pt x="207" y="289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190" y="281"/>
                    <a:pt x="190" y="281"/>
                    <a:pt x="190" y="281"/>
                  </a:cubicBezTo>
                  <a:cubicBezTo>
                    <a:pt x="178" y="280"/>
                    <a:pt x="178" y="280"/>
                    <a:pt x="178" y="280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162" y="291"/>
                    <a:pt x="162" y="291"/>
                    <a:pt x="162" y="291"/>
                  </a:cubicBezTo>
                  <a:cubicBezTo>
                    <a:pt x="161" y="298"/>
                    <a:pt x="161" y="298"/>
                    <a:pt x="161" y="298"/>
                  </a:cubicBezTo>
                  <a:cubicBezTo>
                    <a:pt x="158" y="307"/>
                    <a:pt x="158" y="307"/>
                    <a:pt x="158" y="307"/>
                  </a:cubicBezTo>
                  <a:cubicBezTo>
                    <a:pt x="149" y="308"/>
                    <a:pt x="149" y="308"/>
                    <a:pt x="149" y="308"/>
                  </a:cubicBezTo>
                  <a:cubicBezTo>
                    <a:pt x="144" y="312"/>
                    <a:pt x="144" y="312"/>
                    <a:pt x="144" y="312"/>
                  </a:cubicBezTo>
                  <a:cubicBezTo>
                    <a:pt x="149" y="314"/>
                    <a:pt x="149" y="314"/>
                    <a:pt x="149" y="314"/>
                  </a:cubicBezTo>
                  <a:cubicBezTo>
                    <a:pt x="140" y="321"/>
                    <a:pt x="140" y="321"/>
                    <a:pt x="140" y="321"/>
                  </a:cubicBezTo>
                  <a:cubicBezTo>
                    <a:pt x="136" y="326"/>
                    <a:pt x="136" y="326"/>
                    <a:pt x="136" y="326"/>
                  </a:cubicBezTo>
                  <a:cubicBezTo>
                    <a:pt x="135" y="336"/>
                    <a:pt x="135" y="336"/>
                    <a:pt x="135" y="336"/>
                  </a:cubicBezTo>
                  <a:cubicBezTo>
                    <a:pt x="135" y="335"/>
                    <a:pt x="135" y="335"/>
                    <a:pt x="135" y="335"/>
                  </a:cubicBezTo>
                  <a:cubicBezTo>
                    <a:pt x="124" y="349"/>
                    <a:pt x="124" y="349"/>
                    <a:pt x="124" y="349"/>
                  </a:cubicBezTo>
                  <a:cubicBezTo>
                    <a:pt x="113" y="347"/>
                    <a:pt x="113" y="347"/>
                    <a:pt x="113" y="347"/>
                  </a:cubicBezTo>
                  <a:cubicBezTo>
                    <a:pt x="109" y="359"/>
                    <a:pt x="109" y="359"/>
                    <a:pt x="109" y="359"/>
                  </a:cubicBezTo>
                  <a:cubicBezTo>
                    <a:pt x="91" y="357"/>
                    <a:pt x="91" y="357"/>
                    <a:pt x="91" y="357"/>
                  </a:cubicBezTo>
                  <a:cubicBezTo>
                    <a:pt x="87" y="362"/>
                    <a:pt x="87" y="362"/>
                    <a:pt x="87" y="362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70" y="352"/>
                    <a:pt x="70" y="352"/>
                    <a:pt x="70" y="352"/>
                  </a:cubicBezTo>
                  <a:cubicBezTo>
                    <a:pt x="61" y="356"/>
                    <a:pt x="61" y="356"/>
                    <a:pt x="61" y="356"/>
                  </a:cubicBezTo>
                  <a:cubicBezTo>
                    <a:pt x="65" y="361"/>
                    <a:pt x="65" y="361"/>
                    <a:pt x="65" y="361"/>
                  </a:cubicBezTo>
                  <a:cubicBezTo>
                    <a:pt x="59" y="354"/>
                    <a:pt x="59" y="354"/>
                    <a:pt x="59" y="354"/>
                  </a:cubicBezTo>
                  <a:cubicBezTo>
                    <a:pt x="49" y="345"/>
                    <a:pt x="49" y="345"/>
                    <a:pt x="49" y="345"/>
                  </a:cubicBezTo>
                  <a:cubicBezTo>
                    <a:pt x="39" y="346"/>
                    <a:pt x="39" y="346"/>
                    <a:pt x="39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38"/>
                    <a:pt x="26" y="338"/>
                    <a:pt x="26" y="338"/>
                  </a:cubicBezTo>
                  <a:cubicBezTo>
                    <a:pt x="19" y="330"/>
                    <a:pt x="19" y="330"/>
                    <a:pt x="19" y="330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22" y="317"/>
                    <a:pt x="22" y="317"/>
                    <a:pt x="22" y="317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26" y="301"/>
                    <a:pt x="26" y="301"/>
                    <a:pt x="26" y="301"/>
                  </a:cubicBezTo>
                  <a:cubicBezTo>
                    <a:pt x="37" y="291"/>
                    <a:pt x="37" y="291"/>
                    <a:pt x="37" y="291"/>
                  </a:cubicBezTo>
                  <a:cubicBezTo>
                    <a:pt x="30" y="282"/>
                    <a:pt x="30" y="282"/>
                    <a:pt x="30" y="282"/>
                  </a:cubicBezTo>
                  <a:cubicBezTo>
                    <a:pt x="25" y="278"/>
                    <a:pt x="25" y="278"/>
                    <a:pt x="25" y="278"/>
                  </a:cubicBezTo>
                  <a:cubicBezTo>
                    <a:pt x="12" y="271"/>
                    <a:pt x="12" y="271"/>
                    <a:pt x="12" y="271"/>
                  </a:cubicBezTo>
                  <a:cubicBezTo>
                    <a:pt x="0" y="264"/>
                    <a:pt x="0" y="264"/>
                    <a:pt x="0" y="264"/>
                  </a:cubicBezTo>
                  <a:close/>
                  <a:moveTo>
                    <a:pt x="30" y="60"/>
                  </a:moveTo>
                  <a:cubicBezTo>
                    <a:pt x="30" y="60"/>
                    <a:pt x="22" y="65"/>
                    <a:pt x="21" y="70"/>
                  </a:cubicBezTo>
                  <a:cubicBezTo>
                    <a:pt x="20" y="75"/>
                    <a:pt x="19" y="78"/>
                    <a:pt x="21" y="84"/>
                  </a:cubicBezTo>
                  <a:cubicBezTo>
                    <a:pt x="22" y="89"/>
                    <a:pt x="24" y="93"/>
                    <a:pt x="30" y="95"/>
                  </a:cubicBezTo>
                  <a:cubicBezTo>
                    <a:pt x="36" y="98"/>
                    <a:pt x="39" y="93"/>
                    <a:pt x="37" y="88"/>
                  </a:cubicBezTo>
                  <a:cubicBezTo>
                    <a:pt x="35" y="83"/>
                    <a:pt x="37" y="82"/>
                    <a:pt x="38" y="79"/>
                  </a:cubicBezTo>
                  <a:cubicBezTo>
                    <a:pt x="39" y="77"/>
                    <a:pt x="43" y="71"/>
                    <a:pt x="40" y="64"/>
                  </a:cubicBezTo>
                  <a:cubicBezTo>
                    <a:pt x="38" y="57"/>
                    <a:pt x="35" y="58"/>
                    <a:pt x="30" y="6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11" name="Freeform 90">
              <a:extLst>
                <a:ext uri="{FF2B5EF4-FFF2-40B4-BE49-F238E27FC236}">
                  <a16:creationId xmlns:a16="http://schemas.microsoft.com/office/drawing/2014/main" id="{ECFDEBDD-59DC-9840-B2EB-1C3A58A86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6" y="2772"/>
              <a:ext cx="519" cy="323"/>
            </a:xfrm>
            <a:custGeom>
              <a:avLst/>
              <a:gdLst>
                <a:gd name="T0" fmla="*/ 0 w 249"/>
                <a:gd name="T1" fmla="*/ 63 h 155"/>
                <a:gd name="T2" fmla="*/ 12 w 249"/>
                <a:gd name="T3" fmla="*/ 38 h 155"/>
                <a:gd name="T4" fmla="*/ 31 w 249"/>
                <a:gd name="T5" fmla="*/ 4 h 155"/>
                <a:gd name="T6" fmla="*/ 53 w 249"/>
                <a:gd name="T7" fmla="*/ 21 h 155"/>
                <a:gd name="T8" fmla="*/ 46 w 249"/>
                <a:gd name="T9" fmla="*/ 46 h 155"/>
                <a:gd name="T10" fmla="*/ 25 w 249"/>
                <a:gd name="T11" fmla="*/ 50 h 155"/>
                <a:gd name="T12" fmla="*/ 30 w 249"/>
                <a:gd name="T13" fmla="*/ 70 h 155"/>
                <a:gd name="T14" fmla="*/ 57 w 249"/>
                <a:gd name="T15" fmla="*/ 59 h 155"/>
                <a:gd name="T16" fmla="*/ 83 w 249"/>
                <a:gd name="T17" fmla="*/ 61 h 155"/>
                <a:gd name="T18" fmla="*/ 116 w 249"/>
                <a:gd name="T19" fmla="*/ 67 h 155"/>
                <a:gd name="T20" fmla="*/ 136 w 249"/>
                <a:gd name="T21" fmla="*/ 61 h 155"/>
                <a:gd name="T22" fmla="*/ 127 w 249"/>
                <a:gd name="T23" fmla="*/ 74 h 155"/>
                <a:gd name="T24" fmla="*/ 133 w 249"/>
                <a:gd name="T25" fmla="*/ 84 h 155"/>
                <a:gd name="T26" fmla="*/ 156 w 249"/>
                <a:gd name="T27" fmla="*/ 83 h 155"/>
                <a:gd name="T28" fmla="*/ 175 w 249"/>
                <a:gd name="T29" fmla="*/ 85 h 155"/>
                <a:gd name="T30" fmla="*/ 182 w 249"/>
                <a:gd name="T31" fmla="*/ 95 h 155"/>
                <a:gd name="T32" fmla="*/ 188 w 249"/>
                <a:gd name="T33" fmla="*/ 97 h 155"/>
                <a:gd name="T34" fmla="*/ 202 w 249"/>
                <a:gd name="T35" fmla="*/ 88 h 155"/>
                <a:gd name="T36" fmla="*/ 198 w 249"/>
                <a:gd name="T37" fmla="*/ 64 h 155"/>
                <a:gd name="T38" fmla="*/ 203 w 249"/>
                <a:gd name="T39" fmla="*/ 45 h 155"/>
                <a:gd name="T40" fmla="*/ 213 w 249"/>
                <a:gd name="T41" fmla="*/ 71 h 155"/>
                <a:gd name="T42" fmla="*/ 238 w 249"/>
                <a:gd name="T43" fmla="*/ 87 h 155"/>
                <a:gd name="T44" fmla="*/ 249 w 249"/>
                <a:gd name="T45" fmla="*/ 105 h 155"/>
                <a:gd name="T46" fmla="*/ 248 w 249"/>
                <a:gd name="T47" fmla="*/ 121 h 155"/>
                <a:gd name="T48" fmla="*/ 246 w 249"/>
                <a:gd name="T49" fmla="*/ 132 h 155"/>
                <a:gd name="T50" fmla="*/ 230 w 249"/>
                <a:gd name="T51" fmla="*/ 134 h 155"/>
                <a:gd name="T52" fmla="*/ 220 w 249"/>
                <a:gd name="T53" fmla="*/ 142 h 155"/>
                <a:gd name="T54" fmla="*/ 201 w 249"/>
                <a:gd name="T55" fmla="*/ 151 h 155"/>
                <a:gd name="T56" fmla="*/ 181 w 249"/>
                <a:gd name="T57" fmla="*/ 152 h 155"/>
                <a:gd name="T58" fmla="*/ 149 w 249"/>
                <a:gd name="T59" fmla="*/ 136 h 155"/>
                <a:gd name="T60" fmla="*/ 130 w 249"/>
                <a:gd name="T61" fmla="*/ 127 h 155"/>
                <a:gd name="T62" fmla="*/ 107 w 249"/>
                <a:gd name="T63" fmla="*/ 113 h 155"/>
                <a:gd name="T64" fmla="*/ 93 w 249"/>
                <a:gd name="T65" fmla="*/ 104 h 155"/>
                <a:gd name="T66" fmla="*/ 77 w 249"/>
                <a:gd name="T67" fmla="*/ 107 h 155"/>
                <a:gd name="T68" fmla="*/ 32 w 249"/>
                <a:gd name="T69" fmla="*/ 100 h 155"/>
                <a:gd name="T70" fmla="*/ 24 w 249"/>
                <a:gd name="T71" fmla="*/ 105 h 155"/>
                <a:gd name="T72" fmla="*/ 15 w 249"/>
                <a:gd name="T73" fmla="*/ 92 h 155"/>
                <a:gd name="T74" fmla="*/ 5 w 249"/>
                <a:gd name="T75" fmla="*/ 77 h 155"/>
                <a:gd name="T76" fmla="*/ 89 w 249"/>
                <a:gd name="T77" fmla="*/ 22 h 155"/>
                <a:gd name="T78" fmla="*/ 97 w 249"/>
                <a:gd name="T79" fmla="*/ 37 h 155"/>
                <a:gd name="T80" fmla="*/ 95 w 249"/>
                <a:gd name="T81" fmla="*/ 19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9" h="155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" y="59"/>
                    <a:pt x="11" y="55"/>
                    <a:pt x="10" y="50"/>
                  </a:cubicBezTo>
                  <a:cubicBezTo>
                    <a:pt x="10" y="46"/>
                    <a:pt x="8" y="43"/>
                    <a:pt x="12" y="38"/>
                  </a:cubicBezTo>
                  <a:cubicBezTo>
                    <a:pt x="16" y="34"/>
                    <a:pt x="31" y="26"/>
                    <a:pt x="32" y="23"/>
                  </a:cubicBezTo>
                  <a:cubicBezTo>
                    <a:pt x="34" y="19"/>
                    <a:pt x="32" y="5"/>
                    <a:pt x="31" y="4"/>
                  </a:cubicBezTo>
                  <a:cubicBezTo>
                    <a:pt x="30" y="4"/>
                    <a:pt x="34" y="0"/>
                    <a:pt x="39" y="8"/>
                  </a:cubicBezTo>
                  <a:cubicBezTo>
                    <a:pt x="43" y="16"/>
                    <a:pt x="48" y="18"/>
                    <a:pt x="53" y="21"/>
                  </a:cubicBezTo>
                  <a:cubicBezTo>
                    <a:pt x="58" y="23"/>
                    <a:pt x="55" y="32"/>
                    <a:pt x="52" y="38"/>
                  </a:cubicBezTo>
                  <a:cubicBezTo>
                    <a:pt x="50" y="45"/>
                    <a:pt x="50" y="48"/>
                    <a:pt x="46" y="46"/>
                  </a:cubicBezTo>
                  <a:cubicBezTo>
                    <a:pt x="41" y="43"/>
                    <a:pt x="33" y="42"/>
                    <a:pt x="30" y="43"/>
                  </a:cubicBezTo>
                  <a:cubicBezTo>
                    <a:pt x="26" y="45"/>
                    <a:pt x="23" y="46"/>
                    <a:pt x="25" y="50"/>
                  </a:cubicBezTo>
                  <a:cubicBezTo>
                    <a:pt x="26" y="53"/>
                    <a:pt x="27" y="56"/>
                    <a:pt x="25" y="59"/>
                  </a:cubicBezTo>
                  <a:cubicBezTo>
                    <a:pt x="23" y="63"/>
                    <a:pt x="26" y="68"/>
                    <a:pt x="30" y="70"/>
                  </a:cubicBezTo>
                  <a:cubicBezTo>
                    <a:pt x="33" y="72"/>
                    <a:pt x="44" y="73"/>
                    <a:pt x="46" y="70"/>
                  </a:cubicBezTo>
                  <a:cubicBezTo>
                    <a:pt x="48" y="67"/>
                    <a:pt x="53" y="56"/>
                    <a:pt x="57" y="59"/>
                  </a:cubicBezTo>
                  <a:cubicBezTo>
                    <a:pt x="61" y="62"/>
                    <a:pt x="65" y="65"/>
                    <a:pt x="68" y="62"/>
                  </a:cubicBezTo>
                  <a:cubicBezTo>
                    <a:pt x="71" y="59"/>
                    <a:pt x="78" y="64"/>
                    <a:pt x="83" y="61"/>
                  </a:cubicBezTo>
                  <a:cubicBezTo>
                    <a:pt x="89" y="58"/>
                    <a:pt x="97" y="56"/>
                    <a:pt x="104" y="61"/>
                  </a:cubicBezTo>
                  <a:cubicBezTo>
                    <a:pt x="110" y="65"/>
                    <a:pt x="113" y="72"/>
                    <a:pt x="116" y="67"/>
                  </a:cubicBezTo>
                  <a:cubicBezTo>
                    <a:pt x="118" y="61"/>
                    <a:pt x="120" y="60"/>
                    <a:pt x="123" y="59"/>
                  </a:cubicBezTo>
                  <a:cubicBezTo>
                    <a:pt x="125" y="58"/>
                    <a:pt x="135" y="59"/>
                    <a:pt x="136" y="61"/>
                  </a:cubicBezTo>
                  <a:cubicBezTo>
                    <a:pt x="137" y="63"/>
                    <a:pt x="134" y="65"/>
                    <a:pt x="132" y="67"/>
                  </a:cubicBezTo>
                  <a:cubicBezTo>
                    <a:pt x="130" y="70"/>
                    <a:pt x="128" y="72"/>
                    <a:pt x="127" y="74"/>
                  </a:cubicBezTo>
                  <a:cubicBezTo>
                    <a:pt x="127" y="76"/>
                    <a:pt x="122" y="74"/>
                    <a:pt x="123" y="76"/>
                  </a:cubicBezTo>
                  <a:cubicBezTo>
                    <a:pt x="124" y="78"/>
                    <a:pt x="129" y="87"/>
                    <a:pt x="133" y="84"/>
                  </a:cubicBezTo>
                  <a:cubicBezTo>
                    <a:pt x="138" y="81"/>
                    <a:pt x="138" y="79"/>
                    <a:pt x="144" y="79"/>
                  </a:cubicBezTo>
                  <a:cubicBezTo>
                    <a:pt x="151" y="79"/>
                    <a:pt x="154" y="80"/>
                    <a:pt x="156" y="83"/>
                  </a:cubicBezTo>
                  <a:cubicBezTo>
                    <a:pt x="157" y="86"/>
                    <a:pt x="159" y="90"/>
                    <a:pt x="163" y="88"/>
                  </a:cubicBezTo>
                  <a:cubicBezTo>
                    <a:pt x="167" y="86"/>
                    <a:pt x="172" y="86"/>
                    <a:pt x="175" y="85"/>
                  </a:cubicBezTo>
                  <a:cubicBezTo>
                    <a:pt x="177" y="84"/>
                    <a:pt x="178" y="81"/>
                    <a:pt x="183" y="84"/>
                  </a:cubicBezTo>
                  <a:cubicBezTo>
                    <a:pt x="188" y="88"/>
                    <a:pt x="185" y="91"/>
                    <a:pt x="182" y="95"/>
                  </a:cubicBezTo>
                  <a:cubicBezTo>
                    <a:pt x="178" y="98"/>
                    <a:pt x="180" y="102"/>
                    <a:pt x="182" y="104"/>
                  </a:cubicBezTo>
                  <a:cubicBezTo>
                    <a:pt x="184" y="105"/>
                    <a:pt x="188" y="100"/>
                    <a:pt x="188" y="97"/>
                  </a:cubicBezTo>
                  <a:cubicBezTo>
                    <a:pt x="187" y="94"/>
                    <a:pt x="195" y="96"/>
                    <a:pt x="197" y="98"/>
                  </a:cubicBezTo>
                  <a:cubicBezTo>
                    <a:pt x="200" y="100"/>
                    <a:pt x="204" y="92"/>
                    <a:pt x="202" y="88"/>
                  </a:cubicBezTo>
                  <a:cubicBezTo>
                    <a:pt x="200" y="83"/>
                    <a:pt x="202" y="78"/>
                    <a:pt x="203" y="75"/>
                  </a:cubicBezTo>
                  <a:cubicBezTo>
                    <a:pt x="204" y="71"/>
                    <a:pt x="202" y="68"/>
                    <a:pt x="198" y="64"/>
                  </a:cubicBezTo>
                  <a:cubicBezTo>
                    <a:pt x="195" y="61"/>
                    <a:pt x="191" y="58"/>
                    <a:pt x="193" y="52"/>
                  </a:cubicBezTo>
                  <a:cubicBezTo>
                    <a:pt x="195" y="47"/>
                    <a:pt x="200" y="40"/>
                    <a:pt x="203" y="45"/>
                  </a:cubicBezTo>
                  <a:cubicBezTo>
                    <a:pt x="206" y="50"/>
                    <a:pt x="210" y="61"/>
                    <a:pt x="210" y="64"/>
                  </a:cubicBezTo>
                  <a:cubicBezTo>
                    <a:pt x="209" y="68"/>
                    <a:pt x="210" y="72"/>
                    <a:pt x="213" y="71"/>
                  </a:cubicBezTo>
                  <a:cubicBezTo>
                    <a:pt x="216" y="71"/>
                    <a:pt x="220" y="74"/>
                    <a:pt x="223" y="77"/>
                  </a:cubicBezTo>
                  <a:cubicBezTo>
                    <a:pt x="225" y="80"/>
                    <a:pt x="232" y="79"/>
                    <a:pt x="238" y="87"/>
                  </a:cubicBezTo>
                  <a:cubicBezTo>
                    <a:pt x="244" y="94"/>
                    <a:pt x="243" y="96"/>
                    <a:pt x="247" y="102"/>
                  </a:cubicBezTo>
                  <a:cubicBezTo>
                    <a:pt x="247" y="103"/>
                    <a:pt x="248" y="104"/>
                    <a:pt x="249" y="105"/>
                  </a:cubicBezTo>
                  <a:cubicBezTo>
                    <a:pt x="241" y="116"/>
                    <a:pt x="241" y="116"/>
                    <a:pt x="241" y="116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38" y="128"/>
                    <a:pt x="238" y="128"/>
                    <a:pt x="238" y="128"/>
                  </a:cubicBezTo>
                  <a:cubicBezTo>
                    <a:pt x="230" y="134"/>
                    <a:pt x="230" y="134"/>
                    <a:pt x="230" y="134"/>
                  </a:cubicBezTo>
                  <a:cubicBezTo>
                    <a:pt x="223" y="135"/>
                    <a:pt x="223" y="135"/>
                    <a:pt x="223" y="135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01" y="151"/>
                    <a:pt x="201" y="151"/>
                    <a:pt x="201" y="151"/>
                  </a:cubicBezTo>
                  <a:cubicBezTo>
                    <a:pt x="185" y="155"/>
                    <a:pt x="185" y="155"/>
                    <a:pt x="185" y="155"/>
                  </a:cubicBezTo>
                  <a:cubicBezTo>
                    <a:pt x="181" y="152"/>
                    <a:pt x="181" y="152"/>
                    <a:pt x="181" y="152"/>
                  </a:cubicBezTo>
                  <a:cubicBezTo>
                    <a:pt x="172" y="152"/>
                    <a:pt x="172" y="152"/>
                    <a:pt x="172" y="152"/>
                  </a:cubicBezTo>
                  <a:cubicBezTo>
                    <a:pt x="149" y="136"/>
                    <a:pt x="149" y="136"/>
                    <a:pt x="149" y="136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0" y="127"/>
                    <a:pt x="130" y="127"/>
                    <a:pt x="130" y="127"/>
                  </a:cubicBezTo>
                  <a:cubicBezTo>
                    <a:pt x="122" y="124"/>
                    <a:pt x="122" y="124"/>
                    <a:pt x="122" y="124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41" y="106"/>
                    <a:pt x="41" y="106"/>
                    <a:pt x="41" y="106"/>
                  </a:cubicBezTo>
                  <a:cubicBezTo>
                    <a:pt x="32" y="100"/>
                    <a:pt x="32" y="100"/>
                    <a:pt x="32" y="100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5" y="92"/>
                    <a:pt x="15" y="92"/>
                    <a:pt x="15" y="92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5" y="77"/>
                    <a:pt x="5" y="77"/>
                    <a:pt x="5" y="77"/>
                  </a:cubicBezTo>
                  <a:cubicBezTo>
                    <a:pt x="0" y="63"/>
                    <a:pt x="0" y="63"/>
                    <a:pt x="0" y="63"/>
                  </a:cubicBezTo>
                  <a:close/>
                  <a:moveTo>
                    <a:pt x="89" y="22"/>
                  </a:moveTo>
                  <a:cubicBezTo>
                    <a:pt x="82" y="27"/>
                    <a:pt x="82" y="27"/>
                    <a:pt x="82" y="33"/>
                  </a:cubicBezTo>
                  <a:cubicBezTo>
                    <a:pt x="82" y="39"/>
                    <a:pt x="89" y="38"/>
                    <a:pt x="97" y="37"/>
                  </a:cubicBezTo>
                  <a:cubicBezTo>
                    <a:pt x="104" y="36"/>
                    <a:pt x="106" y="31"/>
                    <a:pt x="105" y="28"/>
                  </a:cubicBezTo>
                  <a:cubicBezTo>
                    <a:pt x="104" y="24"/>
                    <a:pt x="100" y="19"/>
                    <a:pt x="95" y="19"/>
                  </a:cubicBezTo>
                  <a:cubicBezTo>
                    <a:pt x="91" y="19"/>
                    <a:pt x="89" y="22"/>
                    <a:pt x="89" y="2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12" name="Freeform 91">
              <a:extLst>
                <a:ext uri="{FF2B5EF4-FFF2-40B4-BE49-F238E27FC236}">
                  <a16:creationId xmlns:a16="http://schemas.microsoft.com/office/drawing/2014/main" id="{403D215A-BA63-8245-A064-63911660B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8" y="2757"/>
              <a:ext cx="611" cy="763"/>
            </a:xfrm>
            <a:custGeom>
              <a:avLst/>
              <a:gdLst>
                <a:gd name="T0" fmla="*/ 104 w 293"/>
                <a:gd name="T1" fmla="*/ 148 h 366"/>
                <a:gd name="T2" fmla="*/ 101 w 293"/>
                <a:gd name="T3" fmla="*/ 100 h 366"/>
                <a:gd name="T4" fmla="*/ 119 w 293"/>
                <a:gd name="T5" fmla="*/ 58 h 366"/>
                <a:gd name="T6" fmla="*/ 172 w 293"/>
                <a:gd name="T7" fmla="*/ 22 h 366"/>
                <a:gd name="T8" fmla="*/ 171 w 293"/>
                <a:gd name="T9" fmla="*/ 80 h 366"/>
                <a:gd name="T10" fmla="*/ 158 w 293"/>
                <a:gd name="T11" fmla="*/ 150 h 366"/>
                <a:gd name="T12" fmla="*/ 135 w 293"/>
                <a:gd name="T13" fmla="*/ 192 h 366"/>
                <a:gd name="T14" fmla="*/ 102 w 293"/>
                <a:gd name="T15" fmla="*/ 208 h 366"/>
                <a:gd name="T16" fmla="*/ 137 w 293"/>
                <a:gd name="T17" fmla="*/ 212 h 366"/>
                <a:gd name="T18" fmla="*/ 172 w 293"/>
                <a:gd name="T19" fmla="*/ 159 h 366"/>
                <a:gd name="T20" fmla="*/ 201 w 293"/>
                <a:gd name="T21" fmla="*/ 173 h 366"/>
                <a:gd name="T22" fmla="*/ 199 w 293"/>
                <a:gd name="T23" fmla="*/ 188 h 366"/>
                <a:gd name="T24" fmla="*/ 195 w 293"/>
                <a:gd name="T25" fmla="*/ 146 h 366"/>
                <a:gd name="T26" fmla="*/ 167 w 293"/>
                <a:gd name="T27" fmla="*/ 123 h 366"/>
                <a:gd name="T28" fmla="*/ 181 w 293"/>
                <a:gd name="T29" fmla="*/ 65 h 366"/>
                <a:gd name="T30" fmla="*/ 208 w 293"/>
                <a:gd name="T31" fmla="*/ 41 h 366"/>
                <a:gd name="T32" fmla="*/ 216 w 293"/>
                <a:gd name="T33" fmla="*/ 87 h 366"/>
                <a:gd name="T34" fmla="*/ 209 w 293"/>
                <a:gd name="T35" fmla="*/ 62 h 366"/>
                <a:gd name="T36" fmla="*/ 233 w 293"/>
                <a:gd name="T37" fmla="*/ 54 h 366"/>
                <a:gd name="T38" fmla="*/ 246 w 293"/>
                <a:gd name="T39" fmla="*/ 81 h 366"/>
                <a:gd name="T40" fmla="*/ 248 w 293"/>
                <a:gd name="T41" fmla="*/ 98 h 366"/>
                <a:gd name="T42" fmla="*/ 227 w 293"/>
                <a:gd name="T43" fmla="*/ 138 h 366"/>
                <a:gd name="T44" fmla="*/ 245 w 293"/>
                <a:gd name="T45" fmla="*/ 156 h 366"/>
                <a:gd name="T46" fmla="*/ 258 w 293"/>
                <a:gd name="T47" fmla="*/ 156 h 366"/>
                <a:gd name="T48" fmla="*/ 260 w 293"/>
                <a:gd name="T49" fmla="*/ 176 h 366"/>
                <a:gd name="T50" fmla="*/ 251 w 293"/>
                <a:gd name="T51" fmla="*/ 203 h 366"/>
                <a:gd name="T52" fmla="*/ 255 w 293"/>
                <a:gd name="T53" fmla="*/ 224 h 366"/>
                <a:gd name="T54" fmla="*/ 263 w 293"/>
                <a:gd name="T55" fmla="*/ 243 h 366"/>
                <a:gd name="T56" fmla="*/ 268 w 293"/>
                <a:gd name="T57" fmla="*/ 260 h 366"/>
                <a:gd name="T58" fmla="*/ 274 w 293"/>
                <a:gd name="T59" fmla="*/ 289 h 366"/>
                <a:gd name="T60" fmla="*/ 290 w 293"/>
                <a:gd name="T61" fmla="*/ 305 h 366"/>
                <a:gd name="T62" fmla="*/ 284 w 293"/>
                <a:gd name="T63" fmla="*/ 335 h 366"/>
                <a:gd name="T64" fmla="*/ 268 w 293"/>
                <a:gd name="T65" fmla="*/ 366 h 366"/>
                <a:gd name="T66" fmla="*/ 245 w 293"/>
                <a:gd name="T67" fmla="*/ 352 h 366"/>
                <a:gd name="T68" fmla="*/ 224 w 293"/>
                <a:gd name="T69" fmla="*/ 336 h 366"/>
                <a:gd name="T70" fmla="*/ 171 w 293"/>
                <a:gd name="T71" fmla="*/ 340 h 366"/>
                <a:gd name="T72" fmla="*/ 150 w 293"/>
                <a:gd name="T73" fmla="*/ 326 h 366"/>
                <a:gd name="T74" fmla="*/ 127 w 293"/>
                <a:gd name="T75" fmla="*/ 319 h 366"/>
                <a:gd name="T76" fmla="*/ 104 w 293"/>
                <a:gd name="T77" fmla="*/ 298 h 366"/>
                <a:gd name="T78" fmla="*/ 79 w 293"/>
                <a:gd name="T79" fmla="*/ 267 h 366"/>
                <a:gd name="T80" fmla="*/ 56 w 293"/>
                <a:gd name="T81" fmla="*/ 272 h 366"/>
                <a:gd name="T82" fmla="*/ 31 w 293"/>
                <a:gd name="T83" fmla="*/ 251 h 366"/>
                <a:gd name="T84" fmla="*/ 9 w 293"/>
                <a:gd name="T85" fmla="*/ 216 h 366"/>
                <a:gd name="T86" fmla="*/ 35 w 293"/>
                <a:gd name="T87" fmla="*/ 183 h 366"/>
                <a:gd name="T88" fmla="*/ 67 w 293"/>
                <a:gd name="T89" fmla="*/ 169 h 366"/>
                <a:gd name="T90" fmla="*/ 70 w 293"/>
                <a:gd name="T91" fmla="*/ 150 h 366"/>
                <a:gd name="T92" fmla="*/ 72 w 293"/>
                <a:gd name="T93" fmla="*/ 123 h 366"/>
                <a:gd name="T94" fmla="*/ 178 w 293"/>
                <a:gd name="T95" fmla="*/ 12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3" h="366">
                  <a:moveTo>
                    <a:pt x="80" y="112"/>
                  </a:moveTo>
                  <a:cubicBezTo>
                    <a:pt x="83" y="116"/>
                    <a:pt x="87" y="117"/>
                    <a:pt x="90" y="122"/>
                  </a:cubicBezTo>
                  <a:cubicBezTo>
                    <a:pt x="94" y="128"/>
                    <a:pt x="97" y="131"/>
                    <a:pt x="98" y="138"/>
                  </a:cubicBezTo>
                  <a:cubicBezTo>
                    <a:pt x="100" y="145"/>
                    <a:pt x="102" y="152"/>
                    <a:pt x="104" y="148"/>
                  </a:cubicBezTo>
                  <a:cubicBezTo>
                    <a:pt x="107" y="144"/>
                    <a:pt x="113" y="141"/>
                    <a:pt x="112" y="135"/>
                  </a:cubicBezTo>
                  <a:cubicBezTo>
                    <a:pt x="111" y="130"/>
                    <a:pt x="111" y="119"/>
                    <a:pt x="111" y="115"/>
                  </a:cubicBezTo>
                  <a:cubicBezTo>
                    <a:pt x="112" y="111"/>
                    <a:pt x="108" y="105"/>
                    <a:pt x="104" y="106"/>
                  </a:cubicBezTo>
                  <a:cubicBezTo>
                    <a:pt x="101" y="107"/>
                    <a:pt x="97" y="104"/>
                    <a:pt x="101" y="100"/>
                  </a:cubicBezTo>
                  <a:cubicBezTo>
                    <a:pt x="105" y="96"/>
                    <a:pt x="110" y="96"/>
                    <a:pt x="110" y="92"/>
                  </a:cubicBezTo>
                  <a:cubicBezTo>
                    <a:pt x="111" y="87"/>
                    <a:pt x="112" y="82"/>
                    <a:pt x="114" y="79"/>
                  </a:cubicBezTo>
                  <a:cubicBezTo>
                    <a:pt x="116" y="77"/>
                    <a:pt x="109" y="77"/>
                    <a:pt x="110" y="70"/>
                  </a:cubicBezTo>
                  <a:cubicBezTo>
                    <a:pt x="111" y="63"/>
                    <a:pt x="113" y="59"/>
                    <a:pt x="119" y="58"/>
                  </a:cubicBezTo>
                  <a:cubicBezTo>
                    <a:pt x="126" y="57"/>
                    <a:pt x="130" y="55"/>
                    <a:pt x="133" y="51"/>
                  </a:cubicBezTo>
                  <a:cubicBezTo>
                    <a:pt x="135" y="47"/>
                    <a:pt x="149" y="31"/>
                    <a:pt x="151" y="24"/>
                  </a:cubicBezTo>
                  <a:cubicBezTo>
                    <a:pt x="153" y="18"/>
                    <a:pt x="155" y="13"/>
                    <a:pt x="158" y="17"/>
                  </a:cubicBezTo>
                  <a:cubicBezTo>
                    <a:pt x="162" y="21"/>
                    <a:pt x="167" y="22"/>
                    <a:pt x="172" y="22"/>
                  </a:cubicBezTo>
                  <a:cubicBezTo>
                    <a:pt x="177" y="22"/>
                    <a:pt x="183" y="29"/>
                    <a:pt x="184" y="33"/>
                  </a:cubicBezTo>
                  <a:cubicBezTo>
                    <a:pt x="184" y="38"/>
                    <a:pt x="182" y="45"/>
                    <a:pt x="179" y="50"/>
                  </a:cubicBezTo>
                  <a:cubicBezTo>
                    <a:pt x="176" y="55"/>
                    <a:pt x="165" y="64"/>
                    <a:pt x="166" y="68"/>
                  </a:cubicBezTo>
                  <a:cubicBezTo>
                    <a:pt x="166" y="73"/>
                    <a:pt x="171" y="75"/>
                    <a:pt x="171" y="80"/>
                  </a:cubicBezTo>
                  <a:cubicBezTo>
                    <a:pt x="171" y="85"/>
                    <a:pt x="167" y="99"/>
                    <a:pt x="164" y="103"/>
                  </a:cubicBezTo>
                  <a:cubicBezTo>
                    <a:pt x="160" y="107"/>
                    <a:pt x="161" y="114"/>
                    <a:pt x="160" y="120"/>
                  </a:cubicBezTo>
                  <a:cubicBezTo>
                    <a:pt x="159" y="125"/>
                    <a:pt x="153" y="134"/>
                    <a:pt x="153" y="135"/>
                  </a:cubicBezTo>
                  <a:cubicBezTo>
                    <a:pt x="153" y="137"/>
                    <a:pt x="156" y="147"/>
                    <a:pt x="158" y="150"/>
                  </a:cubicBezTo>
                  <a:cubicBezTo>
                    <a:pt x="159" y="152"/>
                    <a:pt x="161" y="161"/>
                    <a:pt x="158" y="162"/>
                  </a:cubicBezTo>
                  <a:cubicBezTo>
                    <a:pt x="154" y="164"/>
                    <a:pt x="154" y="168"/>
                    <a:pt x="153" y="174"/>
                  </a:cubicBezTo>
                  <a:cubicBezTo>
                    <a:pt x="153" y="181"/>
                    <a:pt x="146" y="182"/>
                    <a:pt x="144" y="184"/>
                  </a:cubicBezTo>
                  <a:cubicBezTo>
                    <a:pt x="141" y="186"/>
                    <a:pt x="139" y="187"/>
                    <a:pt x="135" y="192"/>
                  </a:cubicBezTo>
                  <a:cubicBezTo>
                    <a:pt x="130" y="197"/>
                    <a:pt x="121" y="201"/>
                    <a:pt x="117" y="201"/>
                  </a:cubicBezTo>
                  <a:cubicBezTo>
                    <a:pt x="112" y="201"/>
                    <a:pt x="111" y="202"/>
                    <a:pt x="106" y="198"/>
                  </a:cubicBezTo>
                  <a:cubicBezTo>
                    <a:pt x="101" y="195"/>
                    <a:pt x="99" y="193"/>
                    <a:pt x="96" y="199"/>
                  </a:cubicBezTo>
                  <a:cubicBezTo>
                    <a:pt x="94" y="205"/>
                    <a:pt x="99" y="205"/>
                    <a:pt x="102" y="208"/>
                  </a:cubicBezTo>
                  <a:cubicBezTo>
                    <a:pt x="104" y="212"/>
                    <a:pt x="109" y="212"/>
                    <a:pt x="110" y="214"/>
                  </a:cubicBezTo>
                  <a:cubicBezTo>
                    <a:pt x="111" y="217"/>
                    <a:pt x="117" y="213"/>
                    <a:pt x="119" y="216"/>
                  </a:cubicBezTo>
                  <a:cubicBezTo>
                    <a:pt x="121" y="220"/>
                    <a:pt x="125" y="223"/>
                    <a:pt x="129" y="219"/>
                  </a:cubicBezTo>
                  <a:cubicBezTo>
                    <a:pt x="133" y="216"/>
                    <a:pt x="133" y="212"/>
                    <a:pt x="137" y="212"/>
                  </a:cubicBezTo>
                  <a:cubicBezTo>
                    <a:pt x="141" y="212"/>
                    <a:pt x="155" y="206"/>
                    <a:pt x="156" y="201"/>
                  </a:cubicBezTo>
                  <a:cubicBezTo>
                    <a:pt x="156" y="196"/>
                    <a:pt x="160" y="193"/>
                    <a:pt x="164" y="190"/>
                  </a:cubicBezTo>
                  <a:cubicBezTo>
                    <a:pt x="168" y="187"/>
                    <a:pt x="168" y="183"/>
                    <a:pt x="170" y="178"/>
                  </a:cubicBezTo>
                  <a:cubicBezTo>
                    <a:pt x="172" y="173"/>
                    <a:pt x="172" y="163"/>
                    <a:pt x="172" y="159"/>
                  </a:cubicBezTo>
                  <a:cubicBezTo>
                    <a:pt x="173" y="155"/>
                    <a:pt x="180" y="153"/>
                    <a:pt x="183" y="153"/>
                  </a:cubicBezTo>
                  <a:cubicBezTo>
                    <a:pt x="185" y="153"/>
                    <a:pt x="194" y="150"/>
                    <a:pt x="195" y="154"/>
                  </a:cubicBezTo>
                  <a:cubicBezTo>
                    <a:pt x="197" y="158"/>
                    <a:pt x="198" y="161"/>
                    <a:pt x="199" y="164"/>
                  </a:cubicBezTo>
                  <a:cubicBezTo>
                    <a:pt x="201" y="166"/>
                    <a:pt x="203" y="169"/>
                    <a:pt x="201" y="173"/>
                  </a:cubicBezTo>
                  <a:cubicBezTo>
                    <a:pt x="200" y="176"/>
                    <a:pt x="196" y="182"/>
                    <a:pt x="196" y="187"/>
                  </a:cubicBezTo>
                  <a:cubicBezTo>
                    <a:pt x="196" y="193"/>
                    <a:pt x="196" y="197"/>
                    <a:pt x="204" y="198"/>
                  </a:cubicBezTo>
                  <a:cubicBezTo>
                    <a:pt x="212" y="200"/>
                    <a:pt x="216" y="198"/>
                    <a:pt x="214" y="195"/>
                  </a:cubicBezTo>
                  <a:cubicBezTo>
                    <a:pt x="211" y="193"/>
                    <a:pt x="198" y="194"/>
                    <a:pt x="199" y="188"/>
                  </a:cubicBezTo>
                  <a:cubicBezTo>
                    <a:pt x="201" y="181"/>
                    <a:pt x="202" y="180"/>
                    <a:pt x="206" y="179"/>
                  </a:cubicBezTo>
                  <a:cubicBezTo>
                    <a:pt x="211" y="178"/>
                    <a:pt x="210" y="174"/>
                    <a:pt x="209" y="170"/>
                  </a:cubicBezTo>
                  <a:cubicBezTo>
                    <a:pt x="209" y="166"/>
                    <a:pt x="208" y="159"/>
                    <a:pt x="209" y="157"/>
                  </a:cubicBezTo>
                  <a:cubicBezTo>
                    <a:pt x="210" y="154"/>
                    <a:pt x="199" y="150"/>
                    <a:pt x="195" y="146"/>
                  </a:cubicBezTo>
                  <a:cubicBezTo>
                    <a:pt x="191" y="141"/>
                    <a:pt x="185" y="142"/>
                    <a:pt x="183" y="144"/>
                  </a:cubicBezTo>
                  <a:cubicBezTo>
                    <a:pt x="180" y="147"/>
                    <a:pt x="180" y="141"/>
                    <a:pt x="172" y="142"/>
                  </a:cubicBezTo>
                  <a:cubicBezTo>
                    <a:pt x="165" y="143"/>
                    <a:pt x="169" y="139"/>
                    <a:pt x="171" y="135"/>
                  </a:cubicBezTo>
                  <a:cubicBezTo>
                    <a:pt x="173" y="131"/>
                    <a:pt x="166" y="126"/>
                    <a:pt x="167" y="123"/>
                  </a:cubicBezTo>
                  <a:cubicBezTo>
                    <a:pt x="168" y="120"/>
                    <a:pt x="174" y="111"/>
                    <a:pt x="177" y="107"/>
                  </a:cubicBezTo>
                  <a:cubicBezTo>
                    <a:pt x="180" y="103"/>
                    <a:pt x="182" y="95"/>
                    <a:pt x="181" y="90"/>
                  </a:cubicBezTo>
                  <a:cubicBezTo>
                    <a:pt x="180" y="84"/>
                    <a:pt x="180" y="76"/>
                    <a:pt x="178" y="73"/>
                  </a:cubicBezTo>
                  <a:cubicBezTo>
                    <a:pt x="176" y="71"/>
                    <a:pt x="179" y="68"/>
                    <a:pt x="181" y="65"/>
                  </a:cubicBezTo>
                  <a:cubicBezTo>
                    <a:pt x="184" y="63"/>
                    <a:pt x="191" y="58"/>
                    <a:pt x="195" y="56"/>
                  </a:cubicBezTo>
                  <a:cubicBezTo>
                    <a:pt x="199" y="53"/>
                    <a:pt x="202" y="52"/>
                    <a:pt x="202" y="48"/>
                  </a:cubicBezTo>
                  <a:cubicBezTo>
                    <a:pt x="202" y="44"/>
                    <a:pt x="200" y="35"/>
                    <a:pt x="203" y="33"/>
                  </a:cubicBezTo>
                  <a:cubicBezTo>
                    <a:pt x="206" y="31"/>
                    <a:pt x="208" y="34"/>
                    <a:pt x="208" y="41"/>
                  </a:cubicBezTo>
                  <a:cubicBezTo>
                    <a:pt x="207" y="48"/>
                    <a:pt x="207" y="54"/>
                    <a:pt x="204" y="58"/>
                  </a:cubicBezTo>
                  <a:cubicBezTo>
                    <a:pt x="200" y="62"/>
                    <a:pt x="201" y="69"/>
                    <a:pt x="200" y="73"/>
                  </a:cubicBezTo>
                  <a:cubicBezTo>
                    <a:pt x="198" y="77"/>
                    <a:pt x="200" y="79"/>
                    <a:pt x="203" y="82"/>
                  </a:cubicBezTo>
                  <a:cubicBezTo>
                    <a:pt x="205" y="84"/>
                    <a:pt x="211" y="86"/>
                    <a:pt x="216" y="87"/>
                  </a:cubicBezTo>
                  <a:cubicBezTo>
                    <a:pt x="220" y="89"/>
                    <a:pt x="220" y="91"/>
                    <a:pt x="222" y="95"/>
                  </a:cubicBezTo>
                  <a:cubicBezTo>
                    <a:pt x="225" y="98"/>
                    <a:pt x="231" y="94"/>
                    <a:pt x="225" y="89"/>
                  </a:cubicBezTo>
                  <a:cubicBezTo>
                    <a:pt x="220" y="83"/>
                    <a:pt x="215" y="82"/>
                    <a:pt x="211" y="78"/>
                  </a:cubicBezTo>
                  <a:cubicBezTo>
                    <a:pt x="207" y="73"/>
                    <a:pt x="206" y="65"/>
                    <a:pt x="209" y="62"/>
                  </a:cubicBezTo>
                  <a:cubicBezTo>
                    <a:pt x="213" y="58"/>
                    <a:pt x="219" y="61"/>
                    <a:pt x="220" y="66"/>
                  </a:cubicBezTo>
                  <a:cubicBezTo>
                    <a:pt x="220" y="71"/>
                    <a:pt x="230" y="72"/>
                    <a:pt x="228" y="66"/>
                  </a:cubicBezTo>
                  <a:cubicBezTo>
                    <a:pt x="226" y="61"/>
                    <a:pt x="219" y="58"/>
                    <a:pt x="226" y="56"/>
                  </a:cubicBezTo>
                  <a:cubicBezTo>
                    <a:pt x="228" y="55"/>
                    <a:pt x="231" y="54"/>
                    <a:pt x="233" y="54"/>
                  </a:cubicBezTo>
                  <a:cubicBezTo>
                    <a:pt x="232" y="62"/>
                    <a:pt x="232" y="62"/>
                    <a:pt x="232" y="62"/>
                  </a:cubicBezTo>
                  <a:cubicBezTo>
                    <a:pt x="242" y="67"/>
                    <a:pt x="242" y="67"/>
                    <a:pt x="242" y="67"/>
                  </a:cubicBezTo>
                  <a:cubicBezTo>
                    <a:pt x="249" y="73"/>
                    <a:pt x="249" y="73"/>
                    <a:pt x="249" y="73"/>
                  </a:cubicBezTo>
                  <a:cubicBezTo>
                    <a:pt x="246" y="81"/>
                    <a:pt x="246" y="81"/>
                    <a:pt x="246" y="81"/>
                  </a:cubicBezTo>
                  <a:cubicBezTo>
                    <a:pt x="242" y="80"/>
                    <a:pt x="242" y="80"/>
                    <a:pt x="242" y="80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40" y="93"/>
                    <a:pt x="240" y="93"/>
                    <a:pt x="240" y="93"/>
                  </a:cubicBezTo>
                  <a:cubicBezTo>
                    <a:pt x="248" y="98"/>
                    <a:pt x="248" y="98"/>
                    <a:pt x="248" y="98"/>
                  </a:cubicBezTo>
                  <a:cubicBezTo>
                    <a:pt x="248" y="117"/>
                    <a:pt x="248" y="117"/>
                    <a:pt x="248" y="117"/>
                  </a:cubicBezTo>
                  <a:cubicBezTo>
                    <a:pt x="241" y="118"/>
                    <a:pt x="241" y="118"/>
                    <a:pt x="241" y="118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227" y="138"/>
                    <a:pt x="227" y="138"/>
                    <a:pt x="227" y="138"/>
                  </a:cubicBezTo>
                  <a:cubicBezTo>
                    <a:pt x="235" y="149"/>
                    <a:pt x="235" y="149"/>
                    <a:pt x="235" y="149"/>
                  </a:cubicBezTo>
                  <a:cubicBezTo>
                    <a:pt x="241" y="149"/>
                    <a:pt x="241" y="149"/>
                    <a:pt x="241" y="149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8" y="152"/>
                    <a:pt x="248" y="152"/>
                    <a:pt x="248" y="152"/>
                  </a:cubicBezTo>
                  <a:cubicBezTo>
                    <a:pt x="253" y="153"/>
                    <a:pt x="253" y="153"/>
                    <a:pt x="253" y="153"/>
                  </a:cubicBezTo>
                  <a:cubicBezTo>
                    <a:pt x="258" y="150"/>
                    <a:pt x="258" y="150"/>
                    <a:pt x="258" y="150"/>
                  </a:cubicBezTo>
                  <a:cubicBezTo>
                    <a:pt x="258" y="150"/>
                    <a:pt x="258" y="155"/>
                    <a:pt x="258" y="156"/>
                  </a:cubicBezTo>
                  <a:cubicBezTo>
                    <a:pt x="258" y="157"/>
                    <a:pt x="260" y="157"/>
                    <a:pt x="260" y="157"/>
                  </a:cubicBezTo>
                  <a:cubicBezTo>
                    <a:pt x="261" y="162"/>
                    <a:pt x="261" y="162"/>
                    <a:pt x="261" y="162"/>
                  </a:cubicBezTo>
                  <a:cubicBezTo>
                    <a:pt x="264" y="172"/>
                    <a:pt x="264" y="172"/>
                    <a:pt x="264" y="172"/>
                  </a:cubicBezTo>
                  <a:cubicBezTo>
                    <a:pt x="260" y="176"/>
                    <a:pt x="260" y="176"/>
                    <a:pt x="260" y="176"/>
                  </a:cubicBezTo>
                  <a:cubicBezTo>
                    <a:pt x="262" y="185"/>
                    <a:pt x="262" y="185"/>
                    <a:pt x="262" y="185"/>
                  </a:cubicBezTo>
                  <a:cubicBezTo>
                    <a:pt x="256" y="195"/>
                    <a:pt x="256" y="195"/>
                    <a:pt x="256" y="195"/>
                  </a:cubicBezTo>
                  <a:cubicBezTo>
                    <a:pt x="251" y="195"/>
                    <a:pt x="251" y="195"/>
                    <a:pt x="251" y="195"/>
                  </a:cubicBezTo>
                  <a:cubicBezTo>
                    <a:pt x="251" y="203"/>
                    <a:pt x="251" y="203"/>
                    <a:pt x="251" y="203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1" y="215"/>
                    <a:pt x="251" y="215"/>
                    <a:pt x="251" y="215"/>
                  </a:cubicBezTo>
                  <a:cubicBezTo>
                    <a:pt x="254" y="218"/>
                    <a:pt x="254" y="218"/>
                    <a:pt x="254" y="218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1" y="227"/>
                    <a:pt x="261" y="227"/>
                    <a:pt x="261" y="227"/>
                  </a:cubicBezTo>
                  <a:cubicBezTo>
                    <a:pt x="265" y="232"/>
                    <a:pt x="265" y="232"/>
                    <a:pt x="265" y="232"/>
                  </a:cubicBezTo>
                  <a:cubicBezTo>
                    <a:pt x="260" y="239"/>
                    <a:pt x="260" y="239"/>
                    <a:pt x="260" y="239"/>
                  </a:cubicBezTo>
                  <a:cubicBezTo>
                    <a:pt x="263" y="243"/>
                    <a:pt x="263" y="243"/>
                    <a:pt x="263" y="243"/>
                  </a:cubicBezTo>
                  <a:cubicBezTo>
                    <a:pt x="264" y="251"/>
                    <a:pt x="264" y="251"/>
                    <a:pt x="264" y="251"/>
                  </a:cubicBezTo>
                  <a:cubicBezTo>
                    <a:pt x="259" y="253"/>
                    <a:pt x="259" y="253"/>
                    <a:pt x="259" y="253"/>
                  </a:cubicBezTo>
                  <a:cubicBezTo>
                    <a:pt x="262" y="261"/>
                    <a:pt x="262" y="261"/>
                    <a:pt x="262" y="261"/>
                  </a:cubicBezTo>
                  <a:cubicBezTo>
                    <a:pt x="268" y="260"/>
                    <a:pt x="268" y="260"/>
                    <a:pt x="268" y="260"/>
                  </a:cubicBezTo>
                  <a:cubicBezTo>
                    <a:pt x="274" y="266"/>
                    <a:pt x="274" y="266"/>
                    <a:pt x="274" y="266"/>
                  </a:cubicBezTo>
                  <a:cubicBezTo>
                    <a:pt x="277" y="277"/>
                    <a:pt x="277" y="277"/>
                    <a:pt x="277" y="277"/>
                  </a:cubicBezTo>
                  <a:cubicBezTo>
                    <a:pt x="271" y="283"/>
                    <a:pt x="271" y="283"/>
                    <a:pt x="271" y="283"/>
                  </a:cubicBezTo>
                  <a:cubicBezTo>
                    <a:pt x="274" y="289"/>
                    <a:pt x="274" y="289"/>
                    <a:pt x="274" y="289"/>
                  </a:cubicBezTo>
                  <a:cubicBezTo>
                    <a:pt x="280" y="289"/>
                    <a:pt x="280" y="289"/>
                    <a:pt x="280" y="289"/>
                  </a:cubicBezTo>
                  <a:cubicBezTo>
                    <a:pt x="286" y="294"/>
                    <a:pt x="286" y="294"/>
                    <a:pt x="286" y="294"/>
                  </a:cubicBezTo>
                  <a:cubicBezTo>
                    <a:pt x="290" y="290"/>
                    <a:pt x="290" y="290"/>
                    <a:pt x="290" y="290"/>
                  </a:cubicBezTo>
                  <a:cubicBezTo>
                    <a:pt x="290" y="305"/>
                    <a:pt x="290" y="305"/>
                    <a:pt x="290" y="305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84" y="319"/>
                    <a:pt x="284" y="319"/>
                    <a:pt x="284" y="319"/>
                  </a:cubicBezTo>
                  <a:cubicBezTo>
                    <a:pt x="278" y="328"/>
                    <a:pt x="278" y="328"/>
                    <a:pt x="278" y="328"/>
                  </a:cubicBezTo>
                  <a:cubicBezTo>
                    <a:pt x="284" y="335"/>
                    <a:pt x="284" y="335"/>
                    <a:pt x="284" y="33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79" y="348"/>
                    <a:pt x="279" y="348"/>
                    <a:pt x="279" y="348"/>
                  </a:cubicBezTo>
                  <a:cubicBezTo>
                    <a:pt x="278" y="356"/>
                    <a:pt x="278" y="356"/>
                    <a:pt x="278" y="356"/>
                  </a:cubicBezTo>
                  <a:cubicBezTo>
                    <a:pt x="268" y="366"/>
                    <a:pt x="268" y="366"/>
                    <a:pt x="268" y="366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38" y="348"/>
                    <a:pt x="238" y="348"/>
                    <a:pt x="238" y="348"/>
                  </a:cubicBezTo>
                  <a:cubicBezTo>
                    <a:pt x="233" y="352"/>
                    <a:pt x="233" y="352"/>
                    <a:pt x="233" y="352"/>
                  </a:cubicBezTo>
                  <a:cubicBezTo>
                    <a:pt x="226" y="343"/>
                    <a:pt x="226" y="343"/>
                    <a:pt x="226" y="343"/>
                  </a:cubicBezTo>
                  <a:cubicBezTo>
                    <a:pt x="224" y="336"/>
                    <a:pt x="224" y="336"/>
                    <a:pt x="224" y="336"/>
                  </a:cubicBezTo>
                  <a:cubicBezTo>
                    <a:pt x="212" y="343"/>
                    <a:pt x="212" y="343"/>
                    <a:pt x="212" y="343"/>
                  </a:cubicBezTo>
                  <a:cubicBezTo>
                    <a:pt x="209" y="348"/>
                    <a:pt x="209" y="348"/>
                    <a:pt x="209" y="348"/>
                  </a:cubicBezTo>
                  <a:cubicBezTo>
                    <a:pt x="183" y="349"/>
                    <a:pt x="183" y="349"/>
                    <a:pt x="183" y="349"/>
                  </a:cubicBezTo>
                  <a:cubicBezTo>
                    <a:pt x="171" y="340"/>
                    <a:pt x="171" y="340"/>
                    <a:pt x="171" y="340"/>
                  </a:cubicBezTo>
                  <a:cubicBezTo>
                    <a:pt x="172" y="334"/>
                    <a:pt x="172" y="334"/>
                    <a:pt x="172" y="334"/>
                  </a:cubicBezTo>
                  <a:cubicBezTo>
                    <a:pt x="162" y="330"/>
                    <a:pt x="162" y="330"/>
                    <a:pt x="162" y="330"/>
                  </a:cubicBezTo>
                  <a:cubicBezTo>
                    <a:pt x="160" y="333"/>
                    <a:pt x="160" y="333"/>
                    <a:pt x="160" y="333"/>
                  </a:cubicBezTo>
                  <a:cubicBezTo>
                    <a:pt x="150" y="326"/>
                    <a:pt x="150" y="326"/>
                    <a:pt x="150" y="326"/>
                  </a:cubicBezTo>
                  <a:cubicBezTo>
                    <a:pt x="146" y="324"/>
                    <a:pt x="146" y="324"/>
                    <a:pt x="146" y="324"/>
                  </a:cubicBezTo>
                  <a:cubicBezTo>
                    <a:pt x="141" y="327"/>
                    <a:pt x="141" y="327"/>
                    <a:pt x="141" y="327"/>
                  </a:cubicBezTo>
                  <a:cubicBezTo>
                    <a:pt x="132" y="319"/>
                    <a:pt x="132" y="319"/>
                    <a:pt x="132" y="319"/>
                  </a:cubicBezTo>
                  <a:cubicBezTo>
                    <a:pt x="127" y="319"/>
                    <a:pt x="127" y="319"/>
                    <a:pt x="127" y="319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06" y="313"/>
                    <a:pt x="106" y="313"/>
                    <a:pt x="106" y="313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97" y="291"/>
                    <a:pt x="97" y="291"/>
                    <a:pt x="97" y="291"/>
                  </a:cubicBezTo>
                  <a:cubicBezTo>
                    <a:pt x="95" y="277"/>
                    <a:pt x="95" y="277"/>
                    <a:pt x="95" y="277"/>
                  </a:cubicBezTo>
                  <a:cubicBezTo>
                    <a:pt x="88" y="268"/>
                    <a:pt x="88" y="268"/>
                    <a:pt x="88" y="268"/>
                  </a:cubicBezTo>
                  <a:cubicBezTo>
                    <a:pt x="79" y="267"/>
                    <a:pt x="79" y="267"/>
                    <a:pt x="79" y="267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68" y="266"/>
                    <a:pt x="68" y="266"/>
                    <a:pt x="68" y="266"/>
                  </a:cubicBezTo>
                  <a:cubicBezTo>
                    <a:pt x="64" y="272"/>
                    <a:pt x="64" y="272"/>
                    <a:pt x="64" y="272"/>
                  </a:cubicBezTo>
                  <a:cubicBezTo>
                    <a:pt x="56" y="272"/>
                    <a:pt x="56" y="272"/>
                    <a:pt x="56" y="272"/>
                  </a:cubicBezTo>
                  <a:cubicBezTo>
                    <a:pt x="50" y="263"/>
                    <a:pt x="50" y="263"/>
                    <a:pt x="50" y="263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44" y="246"/>
                    <a:pt x="44" y="246"/>
                    <a:pt x="44" y="246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12" y="246"/>
                    <a:pt x="12" y="246"/>
                    <a:pt x="12" y="246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9" y="216"/>
                    <a:pt x="9" y="216"/>
                    <a:pt x="9" y="216"/>
                  </a:cubicBezTo>
                  <a:cubicBezTo>
                    <a:pt x="10" y="198"/>
                    <a:pt x="10" y="198"/>
                    <a:pt x="10" y="198"/>
                  </a:cubicBezTo>
                  <a:cubicBezTo>
                    <a:pt x="18" y="198"/>
                    <a:pt x="18" y="198"/>
                    <a:pt x="18" y="198"/>
                  </a:cubicBezTo>
                  <a:cubicBezTo>
                    <a:pt x="19" y="191"/>
                    <a:pt x="19" y="191"/>
                    <a:pt x="19" y="191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60" y="175"/>
                    <a:pt x="60" y="175"/>
                    <a:pt x="60" y="175"/>
                  </a:cubicBezTo>
                  <a:cubicBezTo>
                    <a:pt x="67" y="169"/>
                    <a:pt x="67" y="169"/>
                    <a:pt x="67" y="169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69" y="161"/>
                    <a:pt x="69" y="161"/>
                    <a:pt x="69" y="161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72" y="142"/>
                    <a:pt x="72" y="142"/>
                    <a:pt x="72" y="142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80" y="112"/>
                    <a:pt x="80" y="112"/>
                    <a:pt x="80" y="112"/>
                  </a:cubicBezTo>
                  <a:close/>
                  <a:moveTo>
                    <a:pt x="163" y="12"/>
                  </a:moveTo>
                  <a:cubicBezTo>
                    <a:pt x="163" y="12"/>
                    <a:pt x="164" y="15"/>
                    <a:pt x="169" y="17"/>
                  </a:cubicBezTo>
                  <a:cubicBezTo>
                    <a:pt x="173" y="20"/>
                    <a:pt x="178" y="16"/>
                    <a:pt x="178" y="12"/>
                  </a:cubicBezTo>
                  <a:cubicBezTo>
                    <a:pt x="177" y="8"/>
                    <a:pt x="175" y="10"/>
                    <a:pt x="176" y="7"/>
                  </a:cubicBezTo>
                  <a:cubicBezTo>
                    <a:pt x="177" y="3"/>
                    <a:pt x="169" y="0"/>
                    <a:pt x="167" y="2"/>
                  </a:cubicBezTo>
                  <a:cubicBezTo>
                    <a:pt x="165" y="4"/>
                    <a:pt x="163" y="11"/>
                    <a:pt x="163" y="1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113" name="Freeform 92">
              <a:extLst>
                <a:ext uri="{FF2B5EF4-FFF2-40B4-BE49-F238E27FC236}">
                  <a16:creationId xmlns:a16="http://schemas.microsoft.com/office/drawing/2014/main" id="{3630FBEC-135E-E24A-8F36-867439232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3170"/>
              <a:ext cx="737" cy="531"/>
            </a:xfrm>
            <a:custGeom>
              <a:avLst/>
              <a:gdLst>
                <a:gd name="T0" fmla="*/ 702 w 737"/>
                <a:gd name="T1" fmla="*/ 373 h 531"/>
                <a:gd name="T2" fmla="*/ 723 w 737"/>
                <a:gd name="T3" fmla="*/ 417 h 531"/>
                <a:gd name="T4" fmla="*/ 687 w 737"/>
                <a:gd name="T5" fmla="*/ 437 h 531"/>
                <a:gd name="T6" fmla="*/ 631 w 737"/>
                <a:gd name="T7" fmla="*/ 435 h 531"/>
                <a:gd name="T8" fmla="*/ 608 w 737"/>
                <a:gd name="T9" fmla="*/ 437 h 531"/>
                <a:gd name="T10" fmla="*/ 579 w 737"/>
                <a:gd name="T11" fmla="*/ 425 h 531"/>
                <a:gd name="T12" fmla="*/ 539 w 737"/>
                <a:gd name="T13" fmla="*/ 429 h 531"/>
                <a:gd name="T14" fmla="*/ 508 w 737"/>
                <a:gd name="T15" fmla="*/ 421 h 531"/>
                <a:gd name="T16" fmla="*/ 469 w 737"/>
                <a:gd name="T17" fmla="*/ 419 h 531"/>
                <a:gd name="T18" fmla="*/ 454 w 737"/>
                <a:gd name="T19" fmla="*/ 477 h 531"/>
                <a:gd name="T20" fmla="*/ 412 w 737"/>
                <a:gd name="T21" fmla="*/ 498 h 531"/>
                <a:gd name="T22" fmla="*/ 389 w 737"/>
                <a:gd name="T23" fmla="*/ 527 h 531"/>
                <a:gd name="T24" fmla="*/ 383 w 737"/>
                <a:gd name="T25" fmla="*/ 525 h 531"/>
                <a:gd name="T26" fmla="*/ 354 w 737"/>
                <a:gd name="T27" fmla="*/ 512 h 531"/>
                <a:gd name="T28" fmla="*/ 331 w 737"/>
                <a:gd name="T29" fmla="*/ 485 h 531"/>
                <a:gd name="T30" fmla="*/ 314 w 737"/>
                <a:gd name="T31" fmla="*/ 471 h 531"/>
                <a:gd name="T32" fmla="*/ 281 w 737"/>
                <a:gd name="T33" fmla="*/ 427 h 531"/>
                <a:gd name="T34" fmla="*/ 239 w 737"/>
                <a:gd name="T35" fmla="*/ 406 h 531"/>
                <a:gd name="T36" fmla="*/ 227 w 737"/>
                <a:gd name="T37" fmla="*/ 421 h 531"/>
                <a:gd name="T38" fmla="*/ 196 w 737"/>
                <a:gd name="T39" fmla="*/ 435 h 531"/>
                <a:gd name="T40" fmla="*/ 162 w 737"/>
                <a:gd name="T41" fmla="*/ 444 h 531"/>
                <a:gd name="T42" fmla="*/ 141 w 737"/>
                <a:gd name="T43" fmla="*/ 439 h 531"/>
                <a:gd name="T44" fmla="*/ 114 w 737"/>
                <a:gd name="T45" fmla="*/ 454 h 531"/>
                <a:gd name="T46" fmla="*/ 96 w 737"/>
                <a:gd name="T47" fmla="*/ 444 h 531"/>
                <a:gd name="T48" fmla="*/ 96 w 737"/>
                <a:gd name="T49" fmla="*/ 412 h 531"/>
                <a:gd name="T50" fmla="*/ 79 w 737"/>
                <a:gd name="T51" fmla="*/ 387 h 531"/>
                <a:gd name="T52" fmla="*/ 58 w 737"/>
                <a:gd name="T53" fmla="*/ 367 h 531"/>
                <a:gd name="T54" fmla="*/ 68 w 737"/>
                <a:gd name="T55" fmla="*/ 346 h 531"/>
                <a:gd name="T56" fmla="*/ 60 w 737"/>
                <a:gd name="T57" fmla="*/ 314 h 531"/>
                <a:gd name="T58" fmla="*/ 66 w 737"/>
                <a:gd name="T59" fmla="*/ 283 h 531"/>
                <a:gd name="T60" fmla="*/ 54 w 737"/>
                <a:gd name="T61" fmla="*/ 252 h 531"/>
                <a:gd name="T62" fmla="*/ 10 w 737"/>
                <a:gd name="T63" fmla="*/ 204 h 531"/>
                <a:gd name="T64" fmla="*/ 0 w 737"/>
                <a:gd name="T65" fmla="*/ 185 h 531"/>
                <a:gd name="T66" fmla="*/ 0 w 737"/>
                <a:gd name="T67" fmla="*/ 175 h 531"/>
                <a:gd name="T68" fmla="*/ 23 w 737"/>
                <a:gd name="T69" fmla="*/ 141 h 531"/>
                <a:gd name="T70" fmla="*/ 23 w 737"/>
                <a:gd name="T71" fmla="*/ 123 h 531"/>
                <a:gd name="T72" fmla="*/ 50 w 737"/>
                <a:gd name="T73" fmla="*/ 96 h 531"/>
                <a:gd name="T74" fmla="*/ 66 w 737"/>
                <a:gd name="T75" fmla="*/ 71 h 531"/>
                <a:gd name="T76" fmla="*/ 96 w 737"/>
                <a:gd name="T77" fmla="*/ 21 h 531"/>
                <a:gd name="T78" fmla="*/ 104 w 737"/>
                <a:gd name="T79" fmla="*/ 33 h 531"/>
                <a:gd name="T80" fmla="*/ 152 w 737"/>
                <a:gd name="T81" fmla="*/ 0 h 531"/>
                <a:gd name="T82" fmla="*/ 162 w 737"/>
                <a:gd name="T83" fmla="*/ 37 h 531"/>
                <a:gd name="T84" fmla="*/ 168 w 737"/>
                <a:gd name="T85" fmla="*/ 100 h 531"/>
                <a:gd name="T86" fmla="*/ 208 w 737"/>
                <a:gd name="T87" fmla="*/ 110 h 531"/>
                <a:gd name="T88" fmla="*/ 256 w 737"/>
                <a:gd name="T89" fmla="*/ 121 h 531"/>
                <a:gd name="T90" fmla="*/ 260 w 737"/>
                <a:gd name="T91" fmla="*/ 154 h 531"/>
                <a:gd name="T92" fmla="*/ 285 w 737"/>
                <a:gd name="T93" fmla="*/ 141 h 531"/>
                <a:gd name="T94" fmla="*/ 308 w 737"/>
                <a:gd name="T95" fmla="*/ 144 h 531"/>
                <a:gd name="T96" fmla="*/ 341 w 737"/>
                <a:gd name="T97" fmla="*/ 164 h 531"/>
                <a:gd name="T98" fmla="*/ 360 w 737"/>
                <a:gd name="T99" fmla="*/ 208 h 531"/>
                <a:gd name="T100" fmla="*/ 364 w 737"/>
                <a:gd name="T101" fmla="*/ 239 h 531"/>
                <a:gd name="T102" fmla="*/ 408 w 737"/>
                <a:gd name="T103" fmla="*/ 252 h 531"/>
                <a:gd name="T104" fmla="*/ 437 w 737"/>
                <a:gd name="T105" fmla="*/ 269 h 531"/>
                <a:gd name="T106" fmla="*/ 456 w 737"/>
                <a:gd name="T107" fmla="*/ 267 h 531"/>
                <a:gd name="T108" fmla="*/ 481 w 737"/>
                <a:gd name="T109" fmla="*/ 275 h 531"/>
                <a:gd name="T110" fmla="*/ 500 w 737"/>
                <a:gd name="T111" fmla="*/ 296 h 531"/>
                <a:gd name="T112" fmla="*/ 579 w 737"/>
                <a:gd name="T113" fmla="*/ 312 h 531"/>
                <a:gd name="T114" fmla="*/ 610 w 737"/>
                <a:gd name="T115" fmla="*/ 287 h 531"/>
                <a:gd name="T116" fmla="*/ 629 w 737"/>
                <a:gd name="T117" fmla="*/ 321 h 531"/>
                <a:gd name="T118" fmla="*/ 654 w 737"/>
                <a:gd name="T119" fmla="*/ 321 h 531"/>
                <a:gd name="T120" fmla="*/ 679 w 737"/>
                <a:gd name="T121" fmla="*/ 333 h 531"/>
                <a:gd name="T122" fmla="*/ 702 w 737"/>
                <a:gd name="T123" fmla="*/ 35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7" h="531">
                  <a:moveTo>
                    <a:pt x="702" y="350"/>
                  </a:moveTo>
                  <a:lnTo>
                    <a:pt x="702" y="373"/>
                  </a:lnTo>
                  <a:lnTo>
                    <a:pt x="737" y="396"/>
                  </a:lnTo>
                  <a:lnTo>
                    <a:pt x="723" y="417"/>
                  </a:lnTo>
                  <a:lnTo>
                    <a:pt x="708" y="421"/>
                  </a:lnTo>
                  <a:lnTo>
                    <a:pt x="687" y="437"/>
                  </a:lnTo>
                  <a:lnTo>
                    <a:pt x="658" y="421"/>
                  </a:lnTo>
                  <a:lnTo>
                    <a:pt x="631" y="435"/>
                  </a:lnTo>
                  <a:lnTo>
                    <a:pt x="627" y="450"/>
                  </a:lnTo>
                  <a:lnTo>
                    <a:pt x="608" y="437"/>
                  </a:lnTo>
                  <a:lnTo>
                    <a:pt x="596" y="442"/>
                  </a:lnTo>
                  <a:lnTo>
                    <a:pt x="579" y="425"/>
                  </a:lnTo>
                  <a:lnTo>
                    <a:pt x="564" y="431"/>
                  </a:lnTo>
                  <a:lnTo>
                    <a:pt x="539" y="429"/>
                  </a:lnTo>
                  <a:lnTo>
                    <a:pt x="533" y="421"/>
                  </a:lnTo>
                  <a:lnTo>
                    <a:pt x="508" y="421"/>
                  </a:lnTo>
                  <a:lnTo>
                    <a:pt x="496" y="414"/>
                  </a:lnTo>
                  <a:lnTo>
                    <a:pt x="469" y="419"/>
                  </a:lnTo>
                  <a:lnTo>
                    <a:pt x="454" y="454"/>
                  </a:lnTo>
                  <a:lnTo>
                    <a:pt x="454" y="477"/>
                  </a:lnTo>
                  <a:lnTo>
                    <a:pt x="435" y="481"/>
                  </a:lnTo>
                  <a:lnTo>
                    <a:pt x="412" y="498"/>
                  </a:lnTo>
                  <a:lnTo>
                    <a:pt x="410" y="510"/>
                  </a:lnTo>
                  <a:lnTo>
                    <a:pt x="389" y="527"/>
                  </a:lnTo>
                  <a:lnTo>
                    <a:pt x="383" y="531"/>
                  </a:lnTo>
                  <a:lnTo>
                    <a:pt x="383" y="525"/>
                  </a:lnTo>
                  <a:lnTo>
                    <a:pt x="369" y="517"/>
                  </a:lnTo>
                  <a:lnTo>
                    <a:pt x="354" y="512"/>
                  </a:lnTo>
                  <a:lnTo>
                    <a:pt x="331" y="500"/>
                  </a:lnTo>
                  <a:lnTo>
                    <a:pt x="331" y="485"/>
                  </a:lnTo>
                  <a:lnTo>
                    <a:pt x="314" y="485"/>
                  </a:lnTo>
                  <a:lnTo>
                    <a:pt x="314" y="471"/>
                  </a:lnTo>
                  <a:lnTo>
                    <a:pt x="306" y="450"/>
                  </a:lnTo>
                  <a:lnTo>
                    <a:pt x="281" y="427"/>
                  </a:lnTo>
                  <a:lnTo>
                    <a:pt x="258" y="423"/>
                  </a:lnTo>
                  <a:lnTo>
                    <a:pt x="239" y="406"/>
                  </a:lnTo>
                  <a:lnTo>
                    <a:pt x="227" y="404"/>
                  </a:lnTo>
                  <a:lnTo>
                    <a:pt x="227" y="421"/>
                  </a:lnTo>
                  <a:lnTo>
                    <a:pt x="208" y="425"/>
                  </a:lnTo>
                  <a:lnTo>
                    <a:pt x="196" y="435"/>
                  </a:lnTo>
                  <a:lnTo>
                    <a:pt x="173" y="435"/>
                  </a:lnTo>
                  <a:lnTo>
                    <a:pt x="162" y="444"/>
                  </a:lnTo>
                  <a:lnTo>
                    <a:pt x="148" y="437"/>
                  </a:lnTo>
                  <a:lnTo>
                    <a:pt x="141" y="439"/>
                  </a:lnTo>
                  <a:lnTo>
                    <a:pt x="139" y="454"/>
                  </a:lnTo>
                  <a:lnTo>
                    <a:pt x="114" y="454"/>
                  </a:lnTo>
                  <a:lnTo>
                    <a:pt x="102" y="450"/>
                  </a:lnTo>
                  <a:lnTo>
                    <a:pt x="96" y="444"/>
                  </a:lnTo>
                  <a:lnTo>
                    <a:pt x="93" y="427"/>
                  </a:lnTo>
                  <a:lnTo>
                    <a:pt x="96" y="412"/>
                  </a:lnTo>
                  <a:lnTo>
                    <a:pt x="83" y="408"/>
                  </a:lnTo>
                  <a:lnTo>
                    <a:pt x="79" y="387"/>
                  </a:lnTo>
                  <a:lnTo>
                    <a:pt x="62" y="381"/>
                  </a:lnTo>
                  <a:lnTo>
                    <a:pt x="58" y="367"/>
                  </a:lnTo>
                  <a:lnTo>
                    <a:pt x="66" y="356"/>
                  </a:lnTo>
                  <a:lnTo>
                    <a:pt x="68" y="346"/>
                  </a:lnTo>
                  <a:lnTo>
                    <a:pt x="58" y="331"/>
                  </a:lnTo>
                  <a:lnTo>
                    <a:pt x="60" y="314"/>
                  </a:lnTo>
                  <a:lnTo>
                    <a:pt x="60" y="294"/>
                  </a:lnTo>
                  <a:lnTo>
                    <a:pt x="66" y="283"/>
                  </a:lnTo>
                  <a:lnTo>
                    <a:pt x="66" y="262"/>
                  </a:lnTo>
                  <a:lnTo>
                    <a:pt x="54" y="252"/>
                  </a:lnTo>
                  <a:lnTo>
                    <a:pt x="48" y="235"/>
                  </a:lnTo>
                  <a:lnTo>
                    <a:pt x="10" y="204"/>
                  </a:lnTo>
                  <a:lnTo>
                    <a:pt x="12" y="194"/>
                  </a:lnTo>
                  <a:lnTo>
                    <a:pt x="0" y="185"/>
                  </a:lnTo>
                  <a:lnTo>
                    <a:pt x="2" y="185"/>
                  </a:lnTo>
                  <a:lnTo>
                    <a:pt x="0" y="175"/>
                  </a:lnTo>
                  <a:lnTo>
                    <a:pt x="18" y="156"/>
                  </a:lnTo>
                  <a:lnTo>
                    <a:pt x="23" y="141"/>
                  </a:lnTo>
                  <a:lnTo>
                    <a:pt x="25" y="137"/>
                  </a:lnTo>
                  <a:lnTo>
                    <a:pt x="23" y="123"/>
                  </a:lnTo>
                  <a:lnTo>
                    <a:pt x="29" y="104"/>
                  </a:lnTo>
                  <a:lnTo>
                    <a:pt x="50" y="96"/>
                  </a:lnTo>
                  <a:lnTo>
                    <a:pt x="50" y="77"/>
                  </a:lnTo>
                  <a:lnTo>
                    <a:pt x="66" y="71"/>
                  </a:lnTo>
                  <a:lnTo>
                    <a:pt x="64" y="52"/>
                  </a:lnTo>
                  <a:lnTo>
                    <a:pt x="96" y="21"/>
                  </a:lnTo>
                  <a:lnTo>
                    <a:pt x="108" y="25"/>
                  </a:lnTo>
                  <a:lnTo>
                    <a:pt x="104" y="33"/>
                  </a:lnTo>
                  <a:lnTo>
                    <a:pt x="118" y="31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2" y="37"/>
                  </a:lnTo>
                  <a:lnTo>
                    <a:pt x="143" y="69"/>
                  </a:lnTo>
                  <a:lnTo>
                    <a:pt x="168" y="100"/>
                  </a:lnTo>
                  <a:lnTo>
                    <a:pt x="196" y="102"/>
                  </a:lnTo>
                  <a:lnTo>
                    <a:pt x="208" y="110"/>
                  </a:lnTo>
                  <a:lnTo>
                    <a:pt x="235" y="100"/>
                  </a:lnTo>
                  <a:lnTo>
                    <a:pt x="256" y="121"/>
                  </a:lnTo>
                  <a:lnTo>
                    <a:pt x="248" y="135"/>
                  </a:lnTo>
                  <a:lnTo>
                    <a:pt x="260" y="154"/>
                  </a:lnTo>
                  <a:lnTo>
                    <a:pt x="277" y="154"/>
                  </a:lnTo>
                  <a:lnTo>
                    <a:pt x="285" y="141"/>
                  </a:lnTo>
                  <a:lnTo>
                    <a:pt x="296" y="154"/>
                  </a:lnTo>
                  <a:lnTo>
                    <a:pt x="308" y="144"/>
                  </a:lnTo>
                  <a:lnTo>
                    <a:pt x="327" y="146"/>
                  </a:lnTo>
                  <a:lnTo>
                    <a:pt x="341" y="164"/>
                  </a:lnTo>
                  <a:lnTo>
                    <a:pt x="346" y="194"/>
                  </a:lnTo>
                  <a:lnTo>
                    <a:pt x="360" y="208"/>
                  </a:lnTo>
                  <a:lnTo>
                    <a:pt x="356" y="219"/>
                  </a:lnTo>
                  <a:lnTo>
                    <a:pt x="364" y="239"/>
                  </a:lnTo>
                  <a:lnTo>
                    <a:pt x="400" y="235"/>
                  </a:lnTo>
                  <a:lnTo>
                    <a:pt x="408" y="252"/>
                  </a:lnTo>
                  <a:lnTo>
                    <a:pt x="419" y="252"/>
                  </a:lnTo>
                  <a:lnTo>
                    <a:pt x="437" y="269"/>
                  </a:lnTo>
                  <a:lnTo>
                    <a:pt x="448" y="262"/>
                  </a:lnTo>
                  <a:lnTo>
                    <a:pt x="456" y="267"/>
                  </a:lnTo>
                  <a:lnTo>
                    <a:pt x="477" y="281"/>
                  </a:lnTo>
                  <a:lnTo>
                    <a:pt x="481" y="275"/>
                  </a:lnTo>
                  <a:lnTo>
                    <a:pt x="502" y="283"/>
                  </a:lnTo>
                  <a:lnTo>
                    <a:pt x="500" y="296"/>
                  </a:lnTo>
                  <a:lnTo>
                    <a:pt x="525" y="314"/>
                  </a:lnTo>
                  <a:lnTo>
                    <a:pt x="579" y="312"/>
                  </a:lnTo>
                  <a:lnTo>
                    <a:pt x="585" y="302"/>
                  </a:lnTo>
                  <a:lnTo>
                    <a:pt x="610" y="287"/>
                  </a:lnTo>
                  <a:lnTo>
                    <a:pt x="614" y="302"/>
                  </a:lnTo>
                  <a:lnTo>
                    <a:pt x="629" y="321"/>
                  </a:lnTo>
                  <a:lnTo>
                    <a:pt x="639" y="312"/>
                  </a:lnTo>
                  <a:lnTo>
                    <a:pt x="654" y="321"/>
                  </a:lnTo>
                  <a:lnTo>
                    <a:pt x="667" y="339"/>
                  </a:lnTo>
                  <a:lnTo>
                    <a:pt x="679" y="333"/>
                  </a:lnTo>
                  <a:lnTo>
                    <a:pt x="694" y="339"/>
                  </a:lnTo>
                  <a:lnTo>
                    <a:pt x="702" y="350"/>
                  </a:ln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619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EACBB-ED9B-8C4C-9BB3-7002B05E5379}"/>
              </a:ext>
            </a:extLst>
          </p:cNvPr>
          <p:cNvGrpSpPr/>
          <p:nvPr/>
        </p:nvGrpSpPr>
        <p:grpSpPr>
          <a:xfrm>
            <a:off x="2231157" y="1260681"/>
            <a:ext cx="8798793" cy="1600439"/>
            <a:chOff x="8708157" y="1260681"/>
            <a:chExt cx="8798793" cy="1600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F68616-89F9-2E40-BA6F-75BE232CBF97}"/>
                </a:ext>
              </a:extLst>
            </p:cNvPr>
            <p:cNvSpPr txBox="1"/>
            <p:nvPr/>
          </p:nvSpPr>
          <p:spPr>
            <a:xfrm>
              <a:off x="8708157" y="1660791"/>
              <a:ext cx="879879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China Vector Map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4CB4DD-18F6-CD4E-99A5-433A42B4CCC4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FC290079-4A98-DE47-8755-872BC04770A1}"/>
              </a:ext>
            </a:extLst>
          </p:cNvPr>
          <p:cNvSpPr txBox="1">
            <a:spLocks/>
          </p:cNvSpPr>
          <p:nvPr/>
        </p:nvSpPr>
        <p:spPr>
          <a:xfrm>
            <a:off x="3437092" y="8151991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282C797-0F46-E849-87A7-18762700147B}"/>
              </a:ext>
            </a:extLst>
          </p:cNvPr>
          <p:cNvSpPr/>
          <p:nvPr/>
        </p:nvSpPr>
        <p:spPr>
          <a:xfrm>
            <a:off x="3567197" y="7461637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Two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C44C40-1FCC-2449-915E-A96F69F06ABF}"/>
              </a:ext>
            </a:extLst>
          </p:cNvPr>
          <p:cNvGrpSpPr/>
          <p:nvPr/>
        </p:nvGrpSpPr>
        <p:grpSpPr>
          <a:xfrm>
            <a:off x="2357100" y="7877562"/>
            <a:ext cx="1014983" cy="1014975"/>
            <a:chOff x="2357100" y="7877562"/>
            <a:chExt cx="1014983" cy="101497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F80DD1A-59A1-804D-802C-DA223CD862E5}"/>
                </a:ext>
              </a:extLst>
            </p:cNvPr>
            <p:cNvSpPr/>
            <p:nvPr/>
          </p:nvSpPr>
          <p:spPr>
            <a:xfrm>
              <a:off x="2357100" y="7877562"/>
              <a:ext cx="1014983" cy="10149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Shape 2934">
              <a:extLst>
                <a:ext uri="{FF2B5EF4-FFF2-40B4-BE49-F238E27FC236}">
                  <a16:creationId xmlns:a16="http://schemas.microsoft.com/office/drawing/2014/main" id="{948585B9-F044-084F-92E5-0B4C33808AF4}"/>
                </a:ext>
              </a:extLst>
            </p:cNvPr>
            <p:cNvSpPr/>
            <p:nvPr/>
          </p:nvSpPr>
          <p:spPr>
            <a:xfrm>
              <a:off x="2694758" y="8161113"/>
              <a:ext cx="361025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46" name="Subtitle 2">
            <a:extLst>
              <a:ext uri="{FF2B5EF4-FFF2-40B4-BE49-F238E27FC236}">
                <a16:creationId xmlns:a16="http://schemas.microsoft.com/office/drawing/2014/main" id="{77EA0523-3919-994A-95A9-C36E62428AF8}"/>
              </a:ext>
            </a:extLst>
          </p:cNvPr>
          <p:cNvSpPr txBox="1">
            <a:spLocks/>
          </p:cNvSpPr>
          <p:nvPr/>
        </p:nvSpPr>
        <p:spPr>
          <a:xfrm>
            <a:off x="3408008" y="5225660"/>
            <a:ext cx="4833460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59F9FC-81F2-F64B-8252-FCCFF84F5310}"/>
              </a:ext>
            </a:extLst>
          </p:cNvPr>
          <p:cNvSpPr/>
          <p:nvPr/>
        </p:nvSpPr>
        <p:spPr>
          <a:xfrm>
            <a:off x="3538113" y="4535306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One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9C7FF3-0632-C24A-9062-395F5DC7C6C6}"/>
              </a:ext>
            </a:extLst>
          </p:cNvPr>
          <p:cNvGrpSpPr/>
          <p:nvPr/>
        </p:nvGrpSpPr>
        <p:grpSpPr>
          <a:xfrm>
            <a:off x="2357100" y="4951231"/>
            <a:ext cx="1014983" cy="1014975"/>
            <a:chOff x="2357100" y="4951231"/>
            <a:chExt cx="1014983" cy="101497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B699F51-C96B-F649-991A-05AE926471D5}"/>
                </a:ext>
              </a:extLst>
            </p:cNvPr>
            <p:cNvSpPr/>
            <p:nvPr/>
          </p:nvSpPr>
          <p:spPr>
            <a:xfrm>
              <a:off x="2357100" y="4951231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Shape 2546">
              <a:extLst>
                <a:ext uri="{FF2B5EF4-FFF2-40B4-BE49-F238E27FC236}">
                  <a16:creationId xmlns:a16="http://schemas.microsoft.com/office/drawing/2014/main" id="{D20C4277-C10F-034A-B819-ABEA632EEA76}"/>
                </a:ext>
              </a:extLst>
            </p:cNvPr>
            <p:cNvSpPr/>
            <p:nvPr/>
          </p:nvSpPr>
          <p:spPr>
            <a:xfrm>
              <a:off x="2586899" y="5230584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50" name="Subtitle 2">
            <a:extLst>
              <a:ext uri="{FF2B5EF4-FFF2-40B4-BE49-F238E27FC236}">
                <a16:creationId xmlns:a16="http://schemas.microsoft.com/office/drawing/2014/main" id="{AC52B3E4-F6B1-754B-84F5-62367FC93F36}"/>
              </a:ext>
            </a:extLst>
          </p:cNvPr>
          <p:cNvSpPr txBox="1">
            <a:spLocks/>
          </p:cNvSpPr>
          <p:nvPr/>
        </p:nvSpPr>
        <p:spPr>
          <a:xfrm>
            <a:off x="3437092" y="11078322"/>
            <a:ext cx="4828924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500379A-B68D-8344-9A8F-9EC2211D4BB1}"/>
              </a:ext>
            </a:extLst>
          </p:cNvPr>
          <p:cNvSpPr/>
          <p:nvPr/>
        </p:nvSpPr>
        <p:spPr>
          <a:xfrm>
            <a:off x="3567197" y="10387968"/>
            <a:ext cx="470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Element Three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409C1-BCEC-1748-91A3-FE6543ADB3B2}"/>
              </a:ext>
            </a:extLst>
          </p:cNvPr>
          <p:cNvGrpSpPr/>
          <p:nvPr/>
        </p:nvGrpSpPr>
        <p:grpSpPr>
          <a:xfrm>
            <a:off x="2362475" y="10803893"/>
            <a:ext cx="1014983" cy="1014975"/>
            <a:chOff x="2362475" y="10803893"/>
            <a:chExt cx="1014983" cy="1014975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786B1F6-5725-614E-AB59-58C82D596DF3}"/>
                </a:ext>
              </a:extLst>
            </p:cNvPr>
            <p:cNvSpPr/>
            <p:nvPr/>
          </p:nvSpPr>
          <p:spPr>
            <a:xfrm>
              <a:off x="2362475" y="10803893"/>
              <a:ext cx="1014983" cy="1014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hape 2530">
              <a:extLst>
                <a:ext uri="{FF2B5EF4-FFF2-40B4-BE49-F238E27FC236}">
                  <a16:creationId xmlns:a16="http://schemas.microsoft.com/office/drawing/2014/main" id="{D550E338-825A-8945-A9F3-A2DABDCF7D70}"/>
                </a:ext>
              </a:extLst>
            </p:cNvPr>
            <p:cNvSpPr/>
            <p:nvPr/>
          </p:nvSpPr>
          <p:spPr>
            <a:xfrm>
              <a:off x="2675844" y="11060403"/>
              <a:ext cx="406139" cy="49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9636"/>
                  </a:moveTo>
                  <a:cubicBezTo>
                    <a:pt x="20400" y="20178"/>
                    <a:pt x="19862" y="20617"/>
                    <a:pt x="19200" y="20617"/>
                  </a:cubicBezTo>
                  <a:lnTo>
                    <a:pt x="6000" y="20617"/>
                  </a:lnTo>
                  <a:lnTo>
                    <a:pt x="6000" y="982"/>
                  </a:lnTo>
                  <a:lnTo>
                    <a:pt x="13200" y="982"/>
                  </a:lnTo>
                  <a:lnTo>
                    <a:pt x="13200" y="6872"/>
                  </a:lnTo>
                  <a:lnTo>
                    <a:pt x="15600" y="4909"/>
                  </a:lnTo>
                  <a:lnTo>
                    <a:pt x="18000" y="6872"/>
                  </a:lnTo>
                  <a:lnTo>
                    <a:pt x="18000" y="982"/>
                  </a:ln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4800" y="20617"/>
                  </a:moveTo>
                  <a:lnTo>
                    <a:pt x="2400" y="20617"/>
                  </a:lnTo>
                  <a:cubicBezTo>
                    <a:pt x="1738" y="20617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4800" y="982"/>
                  </a:lnTo>
                  <a:cubicBezTo>
                    <a:pt x="4800" y="982"/>
                    <a:pt x="4800" y="20617"/>
                    <a:pt x="4800" y="20617"/>
                  </a:cubicBezTo>
                  <a:close/>
                  <a:moveTo>
                    <a:pt x="14400" y="982"/>
                  </a:moveTo>
                  <a:lnTo>
                    <a:pt x="16800" y="982"/>
                  </a:lnTo>
                  <a:lnTo>
                    <a:pt x="16800" y="4418"/>
                  </a:lnTo>
                  <a:lnTo>
                    <a:pt x="15600" y="3436"/>
                  </a:lnTo>
                  <a:lnTo>
                    <a:pt x="14400" y="4418"/>
                  </a:lnTo>
                  <a:cubicBezTo>
                    <a:pt x="14400" y="4418"/>
                    <a:pt x="14400" y="982"/>
                    <a:pt x="14400" y="982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0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0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65" name="Group 4">
            <a:extLst>
              <a:ext uri="{FF2B5EF4-FFF2-40B4-BE49-F238E27FC236}">
                <a16:creationId xmlns:a16="http://schemas.microsoft.com/office/drawing/2014/main" id="{E81316EF-E94C-2346-BADE-A6F5982C25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30515" y="2732234"/>
            <a:ext cx="12586447" cy="9052014"/>
            <a:chOff x="-9" y="5"/>
            <a:chExt cx="5769" cy="4314"/>
          </a:xfrm>
          <a:solidFill>
            <a:schemeClr val="bg1">
              <a:lumMod val="95000"/>
            </a:schemeClr>
          </a:solidFill>
        </p:grpSpPr>
        <p:sp>
          <p:nvSpPr>
            <p:cNvPr id="266" name="Freeform 5">
              <a:extLst>
                <a:ext uri="{FF2B5EF4-FFF2-40B4-BE49-F238E27FC236}">
                  <a16:creationId xmlns:a16="http://schemas.microsoft.com/office/drawing/2014/main" id="{74DBE0BF-5909-9441-8F4D-9E089E03A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67" name="Freeform 6">
              <a:extLst>
                <a:ext uri="{FF2B5EF4-FFF2-40B4-BE49-F238E27FC236}">
                  <a16:creationId xmlns:a16="http://schemas.microsoft.com/office/drawing/2014/main" id="{D45EAF0D-A54D-AC45-AA7E-0FF34C0B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68" name="Freeform 7">
              <a:extLst>
                <a:ext uri="{FF2B5EF4-FFF2-40B4-BE49-F238E27FC236}">
                  <a16:creationId xmlns:a16="http://schemas.microsoft.com/office/drawing/2014/main" id="{204A3051-AD97-394C-8AB6-B22F9B19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69" name="Freeform 8">
              <a:extLst>
                <a:ext uri="{FF2B5EF4-FFF2-40B4-BE49-F238E27FC236}">
                  <a16:creationId xmlns:a16="http://schemas.microsoft.com/office/drawing/2014/main" id="{1B02798C-B669-5546-A188-D6129DB40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0" name="Freeform 9">
              <a:extLst>
                <a:ext uri="{FF2B5EF4-FFF2-40B4-BE49-F238E27FC236}">
                  <a16:creationId xmlns:a16="http://schemas.microsoft.com/office/drawing/2014/main" id="{B70B2354-DEB4-C14D-8482-DA4D74CB0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1" name="Freeform 10">
              <a:extLst>
                <a:ext uri="{FF2B5EF4-FFF2-40B4-BE49-F238E27FC236}">
                  <a16:creationId xmlns:a16="http://schemas.microsoft.com/office/drawing/2014/main" id="{AD9E2627-1280-C44C-AA95-40283FB0F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2" name="Freeform 11">
              <a:extLst>
                <a:ext uri="{FF2B5EF4-FFF2-40B4-BE49-F238E27FC236}">
                  <a16:creationId xmlns:a16="http://schemas.microsoft.com/office/drawing/2014/main" id="{D009D46E-7A4C-124B-956B-6E6A84E09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3" name="Freeform 12">
              <a:extLst>
                <a:ext uri="{FF2B5EF4-FFF2-40B4-BE49-F238E27FC236}">
                  <a16:creationId xmlns:a16="http://schemas.microsoft.com/office/drawing/2014/main" id="{B7E11270-4AED-0947-B64E-277436112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4" name="Freeform 13">
              <a:extLst>
                <a:ext uri="{FF2B5EF4-FFF2-40B4-BE49-F238E27FC236}">
                  <a16:creationId xmlns:a16="http://schemas.microsoft.com/office/drawing/2014/main" id="{742BEC31-6248-7F4A-8E61-43211BE77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5" name="Freeform 14">
              <a:extLst>
                <a:ext uri="{FF2B5EF4-FFF2-40B4-BE49-F238E27FC236}">
                  <a16:creationId xmlns:a16="http://schemas.microsoft.com/office/drawing/2014/main" id="{38E3365C-FD17-9741-8607-85EAE964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6" name="Freeform 15">
              <a:extLst>
                <a:ext uri="{FF2B5EF4-FFF2-40B4-BE49-F238E27FC236}">
                  <a16:creationId xmlns:a16="http://schemas.microsoft.com/office/drawing/2014/main" id="{B5501813-4353-524D-80C9-1FB63BE5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7" name="Freeform 16">
              <a:extLst>
                <a:ext uri="{FF2B5EF4-FFF2-40B4-BE49-F238E27FC236}">
                  <a16:creationId xmlns:a16="http://schemas.microsoft.com/office/drawing/2014/main" id="{C2691F5F-A8BC-2742-929D-46B6CCD66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8" name="Freeform 17">
              <a:extLst>
                <a:ext uri="{FF2B5EF4-FFF2-40B4-BE49-F238E27FC236}">
                  <a16:creationId xmlns:a16="http://schemas.microsoft.com/office/drawing/2014/main" id="{2E864865-4455-D84E-B511-3C7DD769F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79" name="Freeform 18">
              <a:extLst>
                <a:ext uri="{FF2B5EF4-FFF2-40B4-BE49-F238E27FC236}">
                  <a16:creationId xmlns:a16="http://schemas.microsoft.com/office/drawing/2014/main" id="{9522A4CA-2F95-D44B-921F-8506A1487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0" name="Freeform 19">
              <a:extLst>
                <a:ext uri="{FF2B5EF4-FFF2-40B4-BE49-F238E27FC236}">
                  <a16:creationId xmlns:a16="http://schemas.microsoft.com/office/drawing/2014/main" id="{FB620586-D7B6-2944-9E61-88947A449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1" name="Freeform 20">
              <a:extLst>
                <a:ext uri="{FF2B5EF4-FFF2-40B4-BE49-F238E27FC236}">
                  <a16:creationId xmlns:a16="http://schemas.microsoft.com/office/drawing/2014/main" id="{638D0C64-222C-5B42-ADBD-C6141D8ED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2" name="Freeform 21">
              <a:extLst>
                <a:ext uri="{FF2B5EF4-FFF2-40B4-BE49-F238E27FC236}">
                  <a16:creationId xmlns:a16="http://schemas.microsoft.com/office/drawing/2014/main" id="{87ADE926-871F-8544-BB8E-D2BC1237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3" name="Freeform 22">
              <a:extLst>
                <a:ext uri="{FF2B5EF4-FFF2-40B4-BE49-F238E27FC236}">
                  <a16:creationId xmlns:a16="http://schemas.microsoft.com/office/drawing/2014/main" id="{26F028D6-448D-CB4F-9642-70BB149C0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solidFill>
              <a:schemeClr val="accent3"/>
            </a:solidFill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4" name="Freeform 23">
              <a:extLst>
                <a:ext uri="{FF2B5EF4-FFF2-40B4-BE49-F238E27FC236}">
                  <a16:creationId xmlns:a16="http://schemas.microsoft.com/office/drawing/2014/main" id="{53DEFD0D-CC73-9E49-9499-2B7FCF76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5" name="Freeform 24">
              <a:extLst>
                <a:ext uri="{FF2B5EF4-FFF2-40B4-BE49-F238E27FC236}">
                  <a16:creationId xmlns:a16="http://schemas.microsoft.com/office/drawing/2014/main" id="{B79407CA-AF09-C444-BCC1-CEB4F853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6" name="Freeform 25">
              <a:extLst>
                <a:ext uri="{FF2B5EF4-FFF2-40B4-BE49-F238E27FC236}">
                  <a16:creationId xmlns:a16="http://schemas.microsoft.com/office/drawing/2014/main" id="{2413DCD2-B890-C449-9EA6-38E256CA1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7" name="Freeform 26">
              <a:extLst>
                <a:ext uri="{FF2B5EF4-FFF2-40B4-BE49-F238E27FC236}">
                  <a16:creationId xmlns:a16="http://schemas.microsoft.com/office/drawing/2014/main" id="{0E90F452-E5C1-AB43-AB7F-9DE682299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83B62243-AE5E-C146-A26F-6BCAA9E29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89" name="Freeform 28">
              <a:extLst>
                <a:ext uri="{FF2B5EF4-FFF2-40B4-BE49-F238E27FC236}">
                  <a16:creationId xmlns:a16="http://schemas.microsoft.com/office/drawing/2014/main" id="{C7AA6111-AEA3-AB43-8FF9-EADD9997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0" name="Freeform 29">
              <a:extLst>
                <a:ext uri="{FF2B5EF4-FFF2-40B4-BE49-F238E27FC236}">
                  <a16:creationId xmlns:a16="http://schemas.microsoft.com/office/drawing/2014/main" id="{3B8E0E4E-C6E9-B547-8443-E6525069E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1" name="Freeform 30">
              <a:extLst>
                <a:ext uri="{FF2B5EF4-FFF2-40B4-BE49-F238E27FC236}">
                  <a16:creationId xmlns:a16="http://schemas.microsoft.com/office/drawing/2014/main" id="{98F1469D-90FF-FC47-A3A8-BFB8980E2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2" name="Freeform 31">
              <a:extLst>
                <a:ext uri="{FF2B5EF4-FFF2-40B4-BE49-F238E27FC236}">
                  <a16:creationId xmlns:a16="http://schemas.microsoft.com/office/drawing/2014/main" id="{ACDD1021-9D58-9D44-AB0F-1EEC8E82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3" name="Freeform 32">
              <a:extLst>
                <a:ext uri="{FF2B5EF4-FFF2-40B4-BE49-F238E27FC236}">
                  <a16:creationId xmlns:a16="http://schemas.microsoft.com/office/drawing/2014/main" id="{7D5BF133-2F9E-BE45-B2CD-E130F5CC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4" name="Freeform 33">
              <a:extLst>
                <a:ext uri="{FF2B5EF4-FFF2-40B4-BE49-F238E27FC236}">
                  <a16:creationId xmlns:a16="http://schemas.microsoft.com/office/drawing/2014/main" id="{FDABD45A-B483-C84A-A022-763A04ED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5" name="Freeform 34">
              <a:extLst>
                <a:ext uri="{FF2B5EF4-FFF2-40B4-BE49-F238E27FC236}">
                  <a16:creationId xmlns:a16="http://schemas.microsoft.com/office/drawing/2014/main" id="{02E6A9DA-1259-A248-88EF-131A2006F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6" name="Freeform 35">
              <a:extLst>
                <a:ext uri="{FF2B5EF4-FFF2-40B4-BE49-F238E27FC236}">
                  <a16:creationId xmlns:a16="http://schemas.microsoft.com/office/drawing/2014/main" id="{B6B5D14B-1B48-1048-8414-2AF30CEDE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7" name="Freeform 36">
              <a:extLst>
                <a:ext uri="{FF2B5EF4-FFF2-40B4-BE49-F238E27FC236}">
                  <a16:creationId xmlns:a16="http://schemas.microsoft.com/office/drawing/2014/main" id="{B330F3EF-0177-F04E-8C11-47B0E4C67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8" name="Freeform 37">
              <a:extLst>
                <a:ext uri="{FF2B5EF4-FFF2-40B4-BE49-F238E27FC236}">
                  <a16:creationId xmlns:a16="http://schemas.microsoft.com/office/drawing/2014/main" id="{4BA22020-C244-E445-83AD-C6AC0977B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9" name="Freeform 38">
              <a:extLst>
                <a:ext uri="{FF2B5EF4-FFF2-40B4-BE49-F238E27FC236}">
                  <a16:creationId xmlns:a16="http://schemas.microsoft.com/office/drawing/2014/main" id="{408FB643-F331-9943-BFD7-32295979B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28575" cap="rnd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3182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1F9EC-E131-2747-BCC4-83E43938F524}"/>
              </a:ext>
            </a:extLst>
          </p:cNvPr>
          <p:cNvGrpSpPr/>
          <p:nvPr/>
        </p:nvGrpSpPr>
        <p:grpSpPr>
          <a:xfrm>
            <a:off x="2231157" y="1260681"/>
            <a:ext cx="5972317" cy="1600439"/>
            <a:chOff x="8708157" y="1260681"/>
            <a:chExt cx="5972317" cy="16004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F792A5-DC6B-ED4A-8CD9-F62344145F05}"/>
                </a:ext>
              </a:extLst>
            </p:cNvPr>
            <p:cNvSpPr txBox="1"/>
            <p:nvPr/>
          </p:nvSpPr>
          <p:spPr>
            <a:xfrm>
              <a:off x="8708157" y="1660791"/>
              <a:ext cx="597231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Contact Us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CA7FAF-4678-F547-AD4F-4B575170F58F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CAB159-BE50-E34B-A583-981132D82D8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B13F51-35A1-9245-831F-4F63F9304A8E}"/>
              </a:ext>
            </a:extLst>
          </p:cNvPr>
          <p:cNvSpPr txBox="1"/>
          <p:nvPr/>
        </p:nvSpPr>
        <p:spPr>
          <a:xfrm>
            <a:off x="2231157" y="5707645"/>
            <a:ext cx="5341527" cy="1077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1" dirty="0">
                <a:latin typeface="Lato Light" charset="0"/>
                <a:ea typeface="Lato Light" charset="0"/>
                <a:cs typeface="Lato Light" charset="0"/>
              </a:rPr>
              <a:t>Send us a message or visit us</a:t>
            </a:r>
          </a:p>
          <a:p>
            <a:r>
              <a:rPr lang="en-US" sz="3201" dirty="0">
                <a:latin typeface="Lato Light" charset="0"/>
                <a:ea typeface="Lato Light" charset="0"/>
                <a:cs typeface="Lato Light" charset="0"/>
              </a:rPr>
              <a:t>Whenever you like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AC30F58-DBD4-2840-B443-940D38C3251E}"/>
              </a:ext>
            </a:extLst>
          </p:cNvPr>
          <p:cNvGrpSpPr/>
          <p:nvPr/>
        </p:nvGrpSpPr>
        <p:grpSpPr>
          <a:xfrm>
            <a:off x="2231157" y="9631644"/>
            <a:ext cx="6557243" cy="2700209"/>
            <a:chOff x="2231157" y="8083406"/>
            <a:chExt cx="6557243" cy="27002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04541F-0DE5-3742-8133-FB733B381B48}"/>
                </a:ext>
              </a:extLst>
            </p:cNvPr>
            <p:cNvGrpSpPr/>
            <p:nvPr/>
          </p:nvGrpSpPr>
          <p:grpSpPr>
            <a:xfrm>
              <a:off x="2354063" y="10313067"/>
              <a:ext cx="5265864" cy="470548"/>
              <a:chOff x="2354063" y="10313067"/>
              <a:chExt cx="5265864" cy="470548"/>
            </a:xfrm>
          </p:grpSpPr>
          <p:sp>
            <p:nvSpPr>
              <p:cNvPr id="21" name="Shape 1646">
                <a:extLst>
                  <a:ext uri="{FF2B5EF4-FFF2-40B4-BE49-F238E27FC236}">
                    <a16:creationId xmlns:a16="http://schemas.microsoft.com/office/drawing/2014/main" id="{16330E1A-8E31-364B-84C7-D35D289ACF35}"/>
                  </a:ext>
                </a:extLst>
              </p:cNvPr>
              <p:cNvSpPr/>
              <p:nvPr/>
            </p:nvSpPr>
            <p:spPr>
              <a:xfrm>
                <a:off x="5269990" y="10346344"/>
                <a:ext cx="424080" cy="424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73" y="21600"/>
                    </a:moveTo>
                    <a:lnTo>
                      <a:pt x="4902" y="21600"/>
                    </a:lnTo>
                    <a:lnTo>
                      <a:pt x="4902" y="7024"/>
                    </a:lnTo>
                    <a:lnTo>
                      <a:pt x="273" y="7024"/>
                    </a:lnTo>
                    <a:lnTo>
                      <a:pt x="273" y="21600"/>
                    </a:lnTo>
                    <a:cubicBezTo>
                      <a:pt x="273" y="21600"/>
                      <a:pt x="273" y="21600"/>
                      <a:pt x="273" y="21600"/>
                    </a:cubicBezTo>
                    <a:close/>
                    <a:moveTo>
                      <a:pt x="2621" y="0"/>
                    </a:moveTo>
                    <a:cubicBezTo>
                      <a:pt x="1033" y="0"/>
                      <a:pt x="0" y="1086"/>
                      <a:pt x="0" y="2518"/>
                    </a:cubicBezTo>
                    <a:cubicBezTo>
                      <a:pt x="0" y="3917"/>
                      <a:pt x="1004" y="5039"/>
                      <a:pt x="2558" y="5039"/>
                    </a:cubicBezTo>
                    <a:lnTo>
                      <a:pt x="2589" y="5039"/>
                    </a:lnTo>
                    <a:cubicBezTo>
                      <a:pt x="4203" y="5039"/>
                      <a:pt x="5207" y="3917"/>
                      <a:pt x="5207" y="2518"/>
                    </a:cubicBezTo>
                    <a:cubicBezTo>
                      <a:pt x="5178" y="1086"/>
                      <a:pt x="4203" y="0"/>
                      <a:pt x="2621" y="0"/>
                    </a:cubicBezTo>
                    <a:cubicBezTo>
                      <a:pt x="2621" y="0"/>
                      <a:pt x="2621" y="0"/>
                      <a:pt x="2621" y="0"/>
                    </a:cubicBezTo>
                    <a:close/>
                    <a:moveTo>
                      <a:pt x="21600" y="13242"/>
                    </a:moveTo>
                    <a:lnTo>
                      <a:pt x="21600" y="21600"/>
                    </a:lnTo>
                    <a:lnTo>
                      <a:pt x="16970" y="21600"/>
                    </a:lnTo>
                    <a:lnTo>
                      <a:pt x="16970" y="13803"/>
                    </a:lnTo>
                    <a:cubicBezTo>
                      <a:pt x="16970" y="11844"/>
                      <a:pt x="16299" y="10507"/>
                      <a:pt x="14623" y="10507"/>
                    </a:cubicBezTo>
                    <a:cubicBezTo>
                      <a:pt x="13345" y="10507"/>
                      <a:pt x="12582" y="11408"/>
                      <a:pt x="12250" y="12280"/>
                    </a:cubicBezTo>
                    <a:cubicBezTo>
                      <a:pt x="12127" y="12592"/>
                      <a:pt x="12094" y="13025"/>
                      <a:pt x="12094" y="13462"/>
                    </a:cubicBezTo>
                    <a:lnTo>
                      <a:pt x="12094" y="21600"/>
                    </a:lnTo>
                    <a:lnTo>
                      <a:pt x="7463" y="21600"/>
                    </a:lnTo>
                    <a:cubicBezTo>
                      <a:pt x="7463" y="21600"/>
                      <a:pt x="7525" y="8394"/>
                      <a:pt x="7463" y="7024"/>
                    </a:cubicBezTo>
                    <a:lnTo>
                      <a:pt x="12094" y="7024"/>
                    </a:lnTo>
                    <a:lnTo>
                      <a:pt x="12094" y="9093"/>
                    </a:lnTo>
                    <a:cubicBezTo>
                      <a:pt x="12087" y="9106"/>
                      <a:pt x="12074" y="9123"/>
                      <a:pt x="12066" y="9139"/>
                    </a:cubicBezTo>
                    <a:lnTo>
                      <a:pt x="12094" y="9139"/>
                    </a:lnTo>
                    <a:lnTo>
                      <a:pt x="12094" y="9093"/>
                    </a:lnTo>
                    <a:cubicBezTo>
                      <a:pt x="12710" y="8101"/>
                      <a:pt x="13808" y="6683"/>
                      <a:pt x="16269" y="6683"/>
                    </a:cubicBezTo>
                    <a:cubicBezTo>
                      <a:pt x="19315" y="6683"/>
                      <a:pt x="21600" y="8767"/>
                      <a:pt x="21600" y="13242"/>
                    </a:cubicBezTo>
                    <a:cubicBezTo>
                      <a:pt x="21600" y="13242"/>
                      <a:pt x="21600" y="13242"/>
                      <a:pt x="21600" y="13242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1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22" name="Shape 1649">
                <a:extLst>
                  <a:ext uri="{FF2B5EF4-FFF2-40B4-BE49-F238E27FC236}">
                    <a16:creationId xmlns:a16="http://schemas.microsoft.com/office/drawing/2014/main" id="{EB3448A6-2A0B-9D4A-B49B-DDA0A228D9B6}"/>
                  </a:ext>
                </a:extLst>
              </p:cNvPr>
              <p:cNvSpPr/>
              <p:nvPr/>
            </p:nvSpPr>
            <p:spPr>
              <a:xfrm>
                <a:off x="3185465" y="10366939"/>
                <a:ext cx="484738" cy="393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559"/>
                    </a:moveTo>
                    <a:cubicBezTo>
                      <a:pt x="20805" y="2994"/>
                      <a:pt x="19949" y="3285"/>
                      <a:pt x="19055" y="3417"/>
                    </a:cubicBezTo>
                    <a:cubicBezTo>
                      <a:pt x="19968" y="2742"/>
                      <a:pt x="20672" y="1676"/>
                      <a:pt x="21003" y="401"/>
                    </a:cubicBezTo>
                    <a:cubicBezTo>
                      <a:pt x="20147" y="1026"/>
                      <a:pt x="19198" y="1478"/>
                      <a:pt x="18187" y="1722"/>
                    </a:cubicBezTo>
                    <a:cubicBezTo>
                      <a:pt x="17379" y="665"/>
                      <a:pt x="16228" y="0"/>
                      <a:pt x="14953" y="0"/>
                    </a:cubicBezTo>
                    <a:cubicBezTo>
                      <a:pt x="12506" y="0"/>
                      <a:pt x="10524" y="2441"/>
                      <a:pt x="10524" y="5454"/>
                    </a:cubicBezTo>
                    <a:cubicBezTo>
                      <a:pt x="10524" y="5881"/>
                      <a:pt x="10561" y="6298"/>
                      <a:pt x="10637" y="6694"/>
                    </a:cubicBezTo>
                    <a:cubicBezTo>
                      <a:pt x="6954" y="6468"/>
                      <a:pt x="3689" y="4296"/>
                      <a:pt x="1504" y="998"/>
                    </a:cubicBezTo>
                    <a:cubicBezTo>
                      <a:pt x="1122" y="1806"/>
                      <a:pt x="903" y="2742"/>
                      <a:pt x="903" y="3739"/>
                    </a:cubicBezTo>
                    <a:cubicBezTo>
                      <a:pt x="903" y="5631"/>
                      <a:pt x="1686" y="7302"/>
                      <a:pt x="2875" y="8279"/>
                    </a:cubicBezTo>
                    <a:cubicBezTo>
                      <a:pt x="2149" y="8248"/>
                      <a:pt x="1466" y="8005"/>
                      <a:pt x="868" y="7599"/>
                    </a:cubicBezTo>
                    <a:cubicBezTo>
                      <a:pt x="868" y="7618"/>
                      <a:pt x="868" y="7641"/>
                      <a:pt x="868" y="7666"/>
                    </a:cubicBezTo>
                    <a:cubicBezTo>
                      <a:pt x="868" y="10307"/>
                      <a:pt x="2395" y="12512"/>
                      <a:pt x="4423" y="13011"/>
                    </a:cubicBezTo>
                    <a:cubicBezTo>
                      <a:pt x="4051" y="13134"/>
                      <a:pt x="3658" y="13201"/>
                      <a:pt x="3255" y="13201"/>
                    </a:cubicBezTo>
                    <a:cubicBezTo>
                      <a:pt x="2970" y="13201"/>
                      <a:pt x="2691" y="13168"/>
                      <a:pt x="2420" y="13106"/>
                    </a:cubicBezTo>
                    <a:cubicBezTo>
                      <a:pt x="2983" y="15270"/>
                      <a:pt x="4621" y="16846"/>
                      <a:pt x="6561" y="16890"/>
                    </a:cubicBezTo>
                    <a:cubicBezTo>
                      <a:pt x="5042" y="18353"/>
                      <a:pt x="3134" y="19225"/>
                      <a:pt x="1056" y="19225"/>
                    </a:cubicBezTo>
                    <a:cubicBezTo>
                      <a:pt x="700" y="19225"/>
                      <a:pt x="347" y="19197"/>
                      <a:pt x="0" y="19149"/>
                    </a:cubicBezTo>
                    <a:cubicBezTo>
                      <a:pt x="1963" y="20695"/>
                      <a:pt x="4290" y="21600"/>
                      <a:pt x="6791" y="21600"/>
                    </a:cubicBezTo>
                    <a:cubicBezTo>
                      <a:pt x="14943" y="21600"/>
                      <a:pt x="19401" y="13291"/>
                      <a:pt x="19401" y="6084"/>
                    </a:cubicBezTo>
                    <a:cubicBezTo>
                      <a:pt x="19401" y="5851"/>
                      <a:pt x="19396" y="5613"/>
                      <a:pt x="19388" y="5380"/>
                    </a:cubicBezTo>
                    <a:cubicBezTo>
                      <a:pt x="20253" y="4614"/>
                      <a:pt x="21005" y="3652"/>
                      <a:pt x="21600" y="2559"/>
                    </a:cubicBezTo>
                    <a:cubicBezTo>
                      <a:pt x="21600" y="2559"/>
                      <a:pt x="21600" y="2559"/>
                      <a:pt x="21600" y="2559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1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23" name="Shape 1658">
                <a:extLst>
                  <a:ext uri="{FF2B5EF4-FFF2-40B4-BE49-F238E27FC236}">
                    <a16:creationId xmlns:a16="http://schemas.microsoft.com/office/drawing/2014/main" id="{A3319E06-50AF-C04C-9F32-C460BA12D40E}"/>
                  </a:ext>
                </a:extLst>
              </p:cNvPr>
              <p:cNvSpPr/>
              <p:nvPr/>
            </p:nvSpPr>
            <p:spPr>
              <a:xfrm>
                <a:off x="4248233" y="10326414"/>
                <a:ext cx="449529" cy="44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95" y="17427"/>
                    </a:moveTo>
                    <a:cubicBezTo>
                      <a:pt x="19495" y="18567"/>
                      <a:pt x="18567" y="19497"/>
                      <a:pt x="17424" y="19497"/>
                    </a:cubicBezTo>
                    <a:lnTo>
                      <a:pt x="4174" y="19497"/>
                    </a:lnTo>
                    <a:cubicBezTo>
                      <a:pt x="3033" y="19497"/>
                      <a:pt x="2104" y="18567"/>
                      <a:pt x="2104" y="17427"/>
                    </a:cubicBezTo>
                    <a:lnTo>
                      <a:pt x="2104" y="8583"/>
                    </a:lnTo>
                    <a:lnTo>
                      <a:pt x="5329" y="8583"/>
                    </a:lnTo>
                    <a:cubicBezTo>
                      <a:pt x="5049" y="9269"/>
                      <a:pt x="4895" y="10017"/>
                      <a:pt x="4895" y="10800"/>
                    </a:cubicBezTo>
                    <a:cubicBezTo>
                      <a:pt x="4895" y="14057"/>
                      <a:pt x="7543" y="16709"/>
                      <a:pt x="10799" y="16709"/>
                    </a:cubicBezTo>
                    <a:cubicBezTo>
                      <a:pt x="14056" y="16709"/>
                      <a:pt x="16705" y="14057"/>
                      <a:pt x="16705" y="10800"/>
                    </a:cubicBezTo>
                    <a:cubicBezTo>
                      <a:pt x="16705" y="10017"/>
                      <a:pt x="16549" y="9269"/>
                      <a:pt x="16269" y="8583"/>
                    </a:cubicBezTo>
                    <a:lnTo>
                      <a:pt x="19495" y="8583"/>
                    </a:lnTo>
                    <a:lnTo>
                      <a:pt x="19495" y="17427"/>
                    </a:lnTo>
                    <a:cubicBezTo>
                      <a:pt x="19495" y="17427"/>
                      <a:pt x="19495" y="17427"/>
                      <a:pt x="19495" y="17427"/>
                    </a:cubicBezTo>
                    <a:close/>
                    <a:moveTo>
                      <a:pt x="7716" y="8583"/>
                    </a:moveTo>
                    <a:cubicBezTo>
                      <a:pt x="8408" y="7627"/>
                      <a:pt x="9531" y="7001"/>
                      <a:pt x="10799" y="7001"/>
                    </a:cubicBezTo>
                    <a:cubicBezTo>
                      <a:pt x="12068" y="7001"/>
                      <a:pt x="13191" y="7627"/>
                      <a:pt x="13882" y="8583"/>
                    </a:cubicBezTo>
                    <a:cubicBezTo>
                      <a:pt x="14331" y="9210"/>
                      <a:pt x="14603" y="9973"/>
                      <a:pt x="14603" y="10800"/>
                    </a:cubicBezTo>
                    <a:cubicBezTo>
                      <a:pt x="14603" y="12897"/>
                      <a:pt x="12896" y="14603"/>
                      <a:pt x="10799" y="14603"/>
                    </a:cubicBezTo>
                    <a:cubicBezTo>
                      <a:pt x="8703" y="14603"/>
                      <a:pt x="6998" y="12897"/>
                      <a:pt x="6998" y="10800"/>
                    </a:cubicBezTo>
                    <a:cubicBezTo>
                      <a:pt x="6998" y="9973"/>
                      <a:pt x="7266" y="9210"/>
                      <a:pt x="7716" y="8583"/>
                    </a:cubicBezTo>
                    <a:cubicBezTo>
                      <a:pt x="7716" y="8583"/>
                      <a:pt x="7716" y="8583"/>
                      <a:pt x="7716" y="8583"/>
                    </a:cubicBezTo>
                    <a:close/>
                    <a:moveTo>
                      <a:pt x="18622" y="2490"/>
                    </a:moveTo>
                    <a:lnTo>
                      <a:pt x="19099" y="2487"/>
                    </a:lnTo>
                    <a:lnTo>
                      <a:pt x="19099" y="2965"/>
                    </a:lnTo>
                    <a:lnTo>
                      <a:pt x="19099" y="6150"/>
                    </a:lnTo>
                    <a:lnTo>
                      <a:pt x="15450" y="6163"/>
                    </a:lnTo>
                    <a:lnTo>
                      <a:pt x="15437" y="2502"/>
                    </a:lnTo>
                    <a:lnTo>
                      <a:pt x="18622" y="2490"/>
                    </a:lnTo>
                    <a:cubicBezTo>
                      <a:pt x="18622" y="2490"/>
                      <a:pt x="18622" y="2490"/>
                      <a:pt x="18622" y="2490"/>
                    </a:cubicBezTo>
                    <a:close/>
                    <a:moveTo>
                      <a:pt x="17424" y="0"/>
                    </a:moveTo>
                    <a:lnTo>
                      <a:pt x="4174" y="0"/>
                    </a:lnTo>
                    <a:cubicBezTo>
                      <a:pt x="1873" y="0"/>
                      <a:pt x="0" y="1873"/>
                      <a:pt x="0" y="4176"/>
                    </a:cubicBezTo>
                    <a:lnTo>
                      <a:pt x="0" y="8583"/>
                    </a:lnTo>
                    <a:lnTo>
                      <a:pt x="0" y="17427"/>
                    </a:lnTo>
                    <a:cubicBezTo>
                      <a:pt x="0" y="19727"/>
                      <a:pt x="1873" y="21600"/>
                      <a:pt x="4174" y="21600"/>
                    </a:cubicBezTo>
                    <a:lnTo>
                      <a:pt x="17424" y="21600"/>
                    </a:lnTo>
                    <a:cubicBezTo>
                      <a:pt x="19727" y="21600"/>
                      <a:pt x="21600" y="19727"/>
                      <a:pt x="21600" y="17427"/>
                    </a:cubicBezTo>
                    <a:lnTo>
                      <a:pt x="21600" y="8583"/>
                    </a:lnTo>
                    <a:lnTo>
                      <a:pt x="21600" y="4176"/>
                    </a:lnTo>
                    <a:cubicBezTo>
                      <a:pt x="21600" y="1873"/>
                      <a:pt x="19727" y="0"/>
                      <a:pt x="17424" y="0"/>
                    </a:cubicBezTo>
                    <a:cubicBezTo>
                      <a:pt x="17424" y="0"/>
                      <a:pt x="17424" y="0"/>
                      <a:pt x="17424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1" dirty="0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24" name="Shape 1661">
                <a:extLst>
                  <a:ext uri="{FF2B5EF4-FFF2-40B4-BE49-F238E27FC236}">
                    <a16:creationId xmlns:a16="http://schemas.microsoft.com/office/drawing/2014/main" id="{FF7F3DF9-DE93-D443-AAA0-60B459D53AC5}"/>
                  </a:ext>
                </a:extLst>
              </p:cNvPr>
              <p:cNvSpPr/>
              <p:nvPr/>
            </p:nvSpPr>
            <p:spPr>
              <a:xfrm>
                <a:off x="6266298" y="10351033"/>
                <a:ext cx="318033" cy="423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55" extrusionOk="0">
                    <a:moveTo>
                      <a:pt x="11451" y="0"/>
                    </a:moveTo>
                    <a:cubicBezTo>
                      <a:pt x="3838" y="0"/>
                      <a:pt x="0" y="4218"/>
                      <a:pt x="0" y="7733"/>
                    </a:cubicBezTo>
                    <a:cubicBezTo>
                      <a:pt x="0" y="9864"/>
                      <a:pt x="1041" y="11759"/>
                      <a:pt x="3280" y="12463"/>
                    </a:cubicBezTo>
                    <a:cubicBezTo>
                      <a:pt x="3646" y="12579"/>
                      <a:pt x="3975" y="12468"/>
                      <a:pt x="4084" y="12154"/>
                    </a:cubicBezTo>
                    <a:cubicBezTo>
                      <a:pt x="4156" y="11937"/>
                      <a:pt x="4332" y="11389"/>
                      <a:pt x="4412" y="11159"/>
                    </a:cubicBezTo>
                    <a:cubicBezTo>
                      <a:pt x="4518" y="10850"/>
                      <a:pt x="4478" y="10742"/>
                      <a:pt x="4180" y="10470"/>
                    </a:cubicBezTo>
                    <a:cubicBezTo>
                      <a:pt x="3533" y="9882"/>
                      <a:pt x="3122" y="9120"/>
                      <a:pt x="3122" y="8042"/>
                    </a:cubicBezTo>
                    <a:cubicBezTo>
                      <a:pt x="3122" y="4914"/>
                      <a:pt x="6154" y="2111"/>
                      <a:pt x="11012" y="2111"/>
                    </a:cubicBezTo>
                    <a:cubicBezTo>
                      <a:pt x="15316" y="2111"/>
                      <a:pt x="17682" y="4144"/>
                      <a:pt x="17682" y="6858"/>
                    </a:cubicBezTo>
                    <a:cubicBezTo>
                      <a:pt x="17682" y="10427"/>
                      <a:pt x="15637" y="13441"/>
                      <a:pt x="12601" y="13441"/>
                    </a:cubicBezTo>
                    <a:cubicBezTo>
                      <a:pt x="10924" y="13441"/>
                      <a:pt x="9670" y="12371"/>
                      <a:pt x="10071" y="11056"/>
                    </a:cubicBezTo>
                    <a:cubicBezTo>
                      <a:pt x="10551" y="9487"/>
                      <a:pt x="11485" y="7793"/>
                      <a:pt x="11485" y="6663"/>
                    </a:cubicBezTo>
                    <a:cubicBezTo>
                      <a:pt x="11485" y="5648"/>
                      <a:pt x="10780" y="4803"/>
                      <a:pt x="9324" y="4803"/>
                    </a:cubicBezTo>
                    <a:cubicBezTo>
                      <a:pt x="7610" y="4803"/>
                      <a:pt x="6234" y="6172"/>
                      <a:pt x="6234" y="8006"/>
                    </a:cubicBezTo>
                    <a:cubicBezTo>
                      <a:pt x="6234" y="9174"/>
                      <a:pt x="6744" y="9967"/>
                      <a:pt x="6744" y="9967"/>
                    </a:cubicBezTo>
                    <a:cubicBezTo>
                      <a:pt x="6744" y="9967"/>
                      <a:pt x="4991" y="15708"/>
                      <a:pt x="4683" y="16714"/>
                    </a:cubicBezTo>
                    <a:cubicBezTo>
                      <a:pt x="4068" y="18716"/>
                      <a:pt x="4588" y="21172"/>
                      <a:pt x="4638" y="21418"/>
                    </a:cubicBezTo>
                    <a:cubicBezTo>
                      <a:pt x="4662" y="21567"/>
                      <a:pt x="4905" y="21600"/>
                      <a:pt x="5016" y="21492"/>
                    </a:cubicBezTo>
                    <a:cubicBezTo>
                      <a:pt x="5175" y="21333"/>
                      <a:pt x="7216" y="19382"/>
                      <a:pt x="7911" y="17439"/>
                    </a:cubicBezTo>
                    <a:cubicBezTo>
                      <a:pt x="8106" y="16886"/>
                      <a:pt x="9038" y="14035"/>
                      <a:pt x="9038" y="14035"/>
                    </a:cubicBezTo>
                    <a:cubicBezTo>
                      <a:pt x="9595" y="14856"/>
                      <a:pt x="11221" y="15577"/>
                      <a:pt x="12952" y="15577"/>
                    </a:cubicBezTo>
                    <a:cubicBezTo>
                      <a:pt x="18105" y="15577"/>
                      <a:pt x="21600" y="11951"/>
                      <a:pt x="21600" y="7094"/>
                    </a:cubicBezTo>
                    <a:cubicBezTo>
                      <a:pt x="21600" y="3420"/>
                      <a:pt x="17575" y="0"/>
                      <a:pt x="11451" y="0"/>
                    </a:cubicBezTo>
                    <a:cubicBezTo>
                      <a:pt x="11451" y="0"/>
                      <a:pt x="11451" y="0"/>
                      <a:pt x="1145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1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25" name="Shape 1652">
                <a:extLst>
                  <a:ext uri="{FF2B5EF4-FFF2-40B4-BE49-F238E27FC236}">
                    <a16:creationId xmlns:a16="http://schemas.microsoft.com/office/drawing/2014/main" id="{3516038E-A839-0342-9951-0D92C1FB3420}"/>
                  </a:ext>
                </a:extLst>
              </p:cNvPr>
              <p:cNvSpPr/>
              <p:nvPr/>
            </p:nvSpPr>
            <p:spPr>
              <a:xfrm>
                <a:off x="7156559" y="10382444"/>
                <a:ext cx="463368" cy="34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6021"/>
                    </a:moveTo>
                    <a:lnTo>
                      <a:pt x="8640" y="4401"/>
                    </a:lnTo>
                    <a:lnTo>
                      <a:pt x="14811" y="10212"/>
                    </a:lnTo>
                    <a:lnTo>
                      <a:pt x="8640" y="16021"/>
                    </a:lnTo>
                    <a:cubicBezTo>
                      <a:pt x="8640" y="16021"/>
                      <a:pt x="8640" y="16021"/>
                      <a:pt x="8640" y="16021"/>
                    </a:cubicBezTo>
                    <a:close/>
                    <a:moveTo>
                      <a:pt x="21600" y="4613"/>
                    </a:moveTo>
                    <a:cubicBezTo>
                      <a:pt x="21600" y="2066"/>
                      <a:pt x="20156" y="0"/>
                      <a:pt x="18372" y="0"/>
                    </a:cubicBezTo>
                    <a:lnTo>
                      <a:pt x="3228" y="0"/>
                    </a:lnTo>
                    <a:cubicBezTo>
                      <a:pt x="1444" y="0"/>
                      <a:pt x="0" y="2066"/>
                      <a:pt x="0" y="4613"/>
                    </a:cubicBezTo>
                    <a:lnTo>
                      <a:pt x="0" y="16986"/>
                    </a:lnTo>
                    <a:cubicBezTo>
                      <a:pt x="0" y="19533"/>
                      <a:pt x="1444" y="21600"/>
                      <a:pt x="3228" y="21600"/>
                    </a:cubicBezTo>
                    <a:lnTo>
                      <a:pt x="18372" y="21600"/>
                    </a:lnTo>
                    <a:cubicBezTo>
                      <a:pt x="20156" y="21600"/>
                      <a:pt x="21600" y="19533"/>
                      <a:pt x="21600" y="16986"/>
                    </a:cubicBezTo>
                    <a:lnTo>
                      <a:pt x="21600" y="4613"/>
                    </a:lnTo>
                    <a:cubicBezTo>
                      <a:pt x="21600" y="4613"/>
                      <a:pt x="21600" y="4613"/>
                      <a:pt x="21600" y="4613"/>
                    </a:cubicBezTo>
                    <a:close/>
                  </a:path>
                </a:pathLst>
              </a:custGeom>
              <a:solidFill>
                <a:schemeClr val="tx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1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B8CE5B64-F0C3-2342-96D3-5FCBAC2D3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4063" y="10313067"/>
                <a:ext cx="253372" cy="470548"/>
              </a:xfrm>
              <a:custGeom>
                <a:avLst/>
                <a:gdLst>
                  <a:gd name="T0" fmla="*/ 248 w 249"/>
                  <a:gd name="T1" fmla="*/ 80 h 453"/>
                  <a:gd name="T2" fmla="*/ 248 w 249"/>
                  <a:gd name="T3" fmla="*/ 80 h 453"/>
                  <a:gd name="T4" fmla="*/ 177 w 249"/>
                  <a:gd name="T5" fmla="*/ 80 h 453"/>
                  <a:gd name="T6" fmla="*/ 160 w 249"/>
                  <a:gd name="T7" fmla="*/ 107 h 453"/>
                  <a:gd name="T8" fmla="*/ 160 w 249"/>
                  <a:gd name="T9" fmla="*/ 160 h 453"/>
                  <a:gd name="T10" fmla="*/ 248 w 249"/>
                  <a:gd name="T11" fmla="*/ 160 h 453"/>
                  <a:gd name="T12" fmla="*/ 248 w 249"/>
                  <a:gd name="T13" fmla="*/ 231 h 453"/>
                  <a:gd name="T14" fmla="*/ 160 w 249"/>
                  <a:gd name="T15" fmla="*/ 231 h 453"/>
                  <a:gd name="T16" fmla="*/ 160 w 249"/>
                  <a:gd name="T17" fmla="*/ 452 h 453"/>
                  <a:gd name="T18" fmla="*/ 79 w 249"/>
                  <a:gd name="T19" fmla="*/ 452 h 453"/>
                  <a:gd name="T20" fmla="*/ 79 w 249"/>
                  <a:gd name="T21" fmla="*/ 231 h 453"/>
                  <a:gd name="T22" fmla="*/ 0 w 249"/>
                  <a:gd name="T23" fmla="*/ 231 h 453"/>
                  <a:gd name="T24" fmla="*/ 0 w 249"/>
                  <a:gd name="T25" fmla="*/ 160 h 453"/>
                  <a:gd name="T26" fmla="*/ 79 w 249"/>
                  <a:gd name="T27" fmla="*/ 160 h 453"/>
                  <a:gd name="T28" fmla="*/ 79 w 249"/>
                  <a:gd name="T29" fmla="*/ 116 h 453"/>
                  <a:gd name="T30" fmla="*/ 177 w 249"/>
                  <a:gd name="T31" fmla="*/ 0 h 453"/>
                  <a:gd name="T32" fmla="*/ 248 w 249"/>
                  <a:gd name="T33" fmla="*/ 0 h 453"/>
                  <a:gd name="T34" fmla="*/ 248 w 249"/>
                  <a:gd name="T35" fmla="*/ 80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9" h="453">
                    <a:moveTo>
                      <a:pt x="248" y="80"/>
                    </a:moveTo>
                    <a:lnTo>
                      <a:pt x="248" y="80"/>
                    </a:lnTo>
                    <a:cubicBezTo>
                      <a:pt x="177" y="80"/>
                      <a:pt x="177" y="80"/>
                      <a:pt x="177" y="80"/>
                    </a:cubicBezTo>
                    <a:cubicBezTo>
                      <a:pt x="169" y="80"/>
                      <a:pt x="160" y="89"/>
                      <a:pt x="160" y="107"/>
                    </a:cubicBezTo>
                    <a:cubicBezTo>
                      <a:pt x="160" y="160"/>
                      <a:pt x="160" y="160"/>
                      <a:pt x="160" y="160"/>
                    </a:cubicBezTo>
                    <a:cubicBezTo>
                      <a:pt x="248" y="160"/>
                      <a:pt x="248" y="160"/>
                      <a:pt x="248" y="160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60" y="452"/>
                      <a:pt x="160" y="452"/>
                      <a:pt x="160" y="452"/>
                    </a:cubicBezTo>
                    <a:cubicBezTo>
                      <a:pt x="79" y="452"/>
                      <a:pt x="79" y="452"/>
                      <a:pt x="79" y="452"/>
                    </a:cubicBezTo>
                    <a:cubicBezTo>
                      <a:pt x="79" y="231"/>
                      <a:pt x="79" y="231"/>
                      <a:pt x="79" y="231"/>
                    </a:cubicBezTo>
                    <a:cubicBezTo>
                      <a:pt x="0" y="231"/>
                      <a:pt x="0" y="231"/>
                      <a:pt x="0" y="231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79" y="160"/>
                      <a:pt x="79" y="160"/>
                      <a:pt x="79" y="160"/>
                    </a:cubicBezTo>
                    <a:cubicBezTo>
                      <a:pt x="79" y="116"/>
                      <a:pt x="79" y="116"/>
                      <a:pt x="79" y="116"/>
                    </a:cubicBezTo>
                    <a:cubicBezTo>
                      <a:pt x="79" y="54"/>
                      <a:pt x="115" y="0"/>
                      <a:pt x="177" y="0"/>
                    </a:cubicBezTo>
                    <a:cubicBezTo>
                      <a:pt x="248" y="0"/>
                      <a:pt x="248" y="0"/>
                      <a:pt x="248" y="0"/>
                    </a:cubicBezTo>
                    <a:lnTo>
                      <a:pt x="248" y="8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34290" tIns="17145" rIns="34290" bIns="17145" anchor="ctr"/>
              <a:lstStyle/>
              <a:p>
                <a:pPr>
                  <a:defRPr/>
                </a:pPr>
                <a:endParaRPr lang="en-US" dirty="0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A3B38E-274E-1440-9ABB-B7A55B9B4822}"/>
                </a:ext>
              </a:extLst>
            </p:cNvPr>
            <p:cNvSpPr txBox="1"/>
            <p:nvPr/>
          </p:nvSpPr>
          <p:spPr>
            <a:xfrm>
              <a:off x="2231157" y="8083406"/>
              <a:ext cx="6557243" cy="1570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1" dirty="0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rPr>
                <a:t>Empire State Building</a:t>
              </a:r>
            </a:p>
            <a:p>
              <a:r>
                <a:rPr lang="en-US" sz="3201" dirty="0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rPr>
                <a:t>350 5th Ave, New York, NY 10118</a:t>
              </a:r>
            </a:p>
            <a:p>
              <a:r>
                <a:rPr lang="en-US" sz="3201" dirty="0">
                  <a:solidFill>
                    <a:schemeClr val="tx2"/>
                  </a:solidFill>
                  <a:latin typeface="Lato Light" charset="0"/>
                  <a:ea typeface="Lato Light" charset="0"/>
                  <a:cs typeface="Lato Light" charset="0"/>
                </a:rPr>
                <a:t>(212) 736-3100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149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2BFAF-EEAD-9646-A051-C41E6DE334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F26D66-B8CD-724D-9887-23A4D2EB0FC1}"/>
              </a:ext>
            </a:extLst>
          </p:cNvPr>
          <p:cNvSpPr/>
          <p:nvPr/>
        </p:nvSpPr>
        <p:spPr>
          <a:xfrm rot="10800000">
            <a:off x="-4" y="0"/>
            <a:ext cx="24377649" cy="1373533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0610" y="5593806"/>
            <a:ext cx="1207643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solidFill>
                  <a:schemeClr val="bg1"/>
                </a:solidFill>
                <a:latin typeface="Cambria" panose="02040503050406030204" pitchFamily="18" charset="0"/>
                <a:ea typeface="Baskerville" panose="02020502070401020303" pitchFamily="18" charset="0"/>
                <a:cs typeface="Big Caslon Medium" panose="02000603090000020003" pitchFamily="2" charset="-79"/>
              </a:rPr>
              <a:t>Thank You!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9778759-4CD7-DD40-BCF3-24E7D69B867E}"/>
              </a:ext>
            </a:extLst>
          </p:cNvPr>
          <p:cNvSpPr txBox="1"/>
          <p:nvPr/>
        </p:nvSpPr>
        <p:spPr>
          <a:xfrm>
            <a:off x="4799506" y="7697295"/>
            <a:ext cx="14778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To be successful, marketers should understand the life cycle of a product, and business executives should have a plan for dealing.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3742CB0-D938-7048-AE5C-79B7C5951583}"/>
              </a:ext>
            </a:extLst>
          </p:cNvPr>
          <p:cNvSpPr/>
          <p:nvPr/>
        </p:nvSpPr>
        <p:spPr>
          <a:xfrm>
            <a:off x="9551297" y="4714598"/>
            <a:ext cx="5275046" cy="71293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B9A60A-2ABF-9745-9EE7-7BAF35FF144C}"/>
              </a:ext>
            </a:extLst>
          </p:cNvPr>
          <p:cNvSpPr txBox="1"/>
          <p:nvPr/>
        </p:nvSpPr>
        <p:spPr>
          <a:xfrm>
            <a:off x="9781751" y="4871012"/>
            <a:ext cx="4814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BY JOHN DOE</a:t>
            </a:r>
          </a:p>
        </p:txBody>
      </p:sp>
    </p:spTree>
    <p:extLst>
      <p:ext uri="{BB962C8B-B14F-4D97-AF65-F5344CB8AC3E}">
        <p14:creationId xmlns:p14="http://schemas.microsoft.com/office/powerpoint/2010/main" val="409038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>
            <a:extLst>
              <a:ext uri="{FF2B5EF4-FFF2-40B4-BE49-F238E27FC236}">
                <a16:creationId xmlns:a16="http://schemas.microsoft.com/office/drawing/2014/main" id="{CE4BF547-8057-7C42-ACAD-362EC91B5B3A}"/>
              </a:ext>
            </a:extLst>
          </p:cNvPr>
          <p:cNvSpPr txBox="1"/>
          <p:nvPr/>
        </p:nvSpPr>
        <p:spPr>
          <a:xfrm>
            <a:off x="8124350" y="1660791"/>
            <a:ext cx="812894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Cambria" panose="02040503050406030204" pitchFamily="18" charset="0"/>
                <a:ea typeface="Lato Black" panose="020F0502020204030203" pitchFamily="34" charset="0"/>
                <a:cs typeface="Lato Black" panose="020F0502020204030203" pitchFamily="34" charset="0"/>
              </a:rPr>
              <a:t>Welcome Message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9C8975A-6405-8944-98E5-83A96171C637}"/>
              </a:ext>
            </a:extLst>
          </p:cNvPr>
          <p:cNvSpPr txBox="1"/>
          <p:nvPr/>
        </p:nvSpPr>
        <p:spPr>
          <a:xfrm>
            <a:off x="10141629" y="1260681"/>
            <a:ext cx="4094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0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SOMETHING HERE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3D99EAED-A028-2544-9D19-D70798FF9634}"/>
              </a:ext>
            </a:extLst>
          </p:cNvPr>
          <p:cNvSpPr txBox="1">
            <a:spLocks/>
          </p:cNvSpPr>
          <p:nvPr/>
        </p:nvSpPr>
        <p:spPr>
          <a:xfrm>
            <a:off x="1362665" y="11124587"/>
            <a:ext cx="21652318" cy="1260998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B647A4-F1AA-8741-A787-FF59FA3FAECD}"/>
              </a:ext>
            </a:extLst>
          </p:cNvPr>
          <p:cNvSpPr/>
          <p:nvPr/>
        </p:nvSpPr>
        <p:spPr>
          <a:xfrm>
            <a:off x="9597483" y="3986014"/>
            <a:ext cx="5182682" cy="518268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1A59A8-57B7-A24D-87FC-1CEE75B6E617}"/>
              </a:ext>
            </a:extLst>
          </p:cNvPr>
          <p:cNvSpPr/>
          <p:nvPr/>
        </p:nvSpPr>
        <p:spPr>
          <a:xfrm>
            <a:off x="9597483" y="10293590"/>
            <a:ext cx="5182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Cambria" panose="02040503050406030204" pitchFamily="18" charset="0"/>
                <a:ea typeface="Lato" panose="020F0502020204030203" pitchFamily="34" charset="0"/>
                <a:cs typeface="Lato" panose="020F0502020204030203" pitchFamily="34" charset="0"/>
              </a:rPr>
              <a:t>Katherine Bohn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C539D4C-F23D-5142-8B7A-E723129D3D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84131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C3063B-8DBB-E245-9066-9EEAA27A2F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4D500A-A92F-9943-B920-8EA2F1E468F4}"/>
              </a:ext>
            </a:extLst>
          </p:cNvPr>
          <p:cNvSpPr/>
          <p:nvPr/>
        </p:nvSpPr>
        <p:spPr>
          <a:xfrm>
            <a:off x="10130554" y="-2"/>
            <a:ext cx="14247094" cy="7031423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CF7E58-9E60-CB41-8F0C-9BDD559FE86C}"/>
              </a:ext>
            </a:extLst>
          </p:cNvPr>
          <p:cNvSpPr txBox="1">
            <a:spLocks/>
          </p:cNvSpPr>
          <p:nvPr/>
        </p:nvSpPr>
        <p:spPr>
          <a:xfrm>
            <a:off x="10859449" y="8274678"/>
            <a:ext cx="11811366" cy="181243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demand, or it should be so compelling that consumers believe they need it. But they also must take into account.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F3CBA-BA99-B142-9F5E-518DE8134DFF}"/>
              </a:ext>
            </a:extLst>
          </p:cNvPr>
          <p:cNvSpPr/>
          <p:nvPr/>
        </p:nvSpPr>
        <p:spPr>
          <a:xfrm>
            <a:off x="1" y="7031420"/>
            <a:ext cx="10130554" cy="66845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AEBC6C-4A41-DD42-8520-0BADDF3C3AC6}"/>
              </a:ext>
            </a:extLst>
          </p:cNvPr>
          <p:cNvGrpSpPr/>
          <p:nvPr/>
        </p:nvGrpSpPr>
        <p:grpSpPr>
          <a:xfrm>
            <a:off x="2231157" y="1260681"/>
            <a:ext cx="5668243" cy="1600439"/>
            <a:chOff x="8708157" y="1260681"/>
            <a:chExt cx="5668243" cy="16004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01EC4B-AB3E-A549-995C-E3AD29F5EC24}"/>
                </a:ext>
              </a:extLst>
            </p:cNvPr>
            <p:cNvSpPr txBox="1"/>
            <p:nvPr/>
          </p:nvSpPr>
          <p:spPr>
            <a:xfrm>
              <a:off x="8708157" y="1660791"/>
              <a:ext cx="566824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tx2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Who We Are?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90485B9-B62F-F24C-BE01-A6679ED8A5A1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A7776D0-F7A6-A740-9E2B-633514F2A152}"/>
              </a:ext>
            </a:extLst>
          </p:cNvPr>
          <p:cNvGrpSpPr/>
          <p:nvPr/>
        </p:nvGrpSpPr>
        <p:grpSpPr>
          <a:xfrm>
            <a:off x="2168095" y="3716889"/>
            <a:ext cx="5731305" cy="2458762"/>
            <a:chOff x="2064492" y="4031851"/>
            <a:chExt cx="5731305" cy="2458762"/>
          </a:xfrm>
        </p:grpSpPr>
        <p:sp>
          <p:nvSpPr>
            <p:cNvPr id="18" name="Subtitle 2">
              <a:extLst>
                <a:ext uri="{FF2B5EF4-FFF2-40B4-BE49-F238E27FC236}">
                  <a16:creationId xmlns:a16="http://schemas.microsoft.com/office/drawing/2014/main" id="{E06110A0-4D11-B448-9CD5-CE2F7A934D38}"/>
                </a:ext>
              </a:extLst>
            </p:cNvPr>
            <p:cNvSpPr txBox="1">
              <a:spLocks/>
            </p:cNvSpPr>
            <p:nvPr/>
          </p:nvSpPr>
          <p:spPr>
            <a:xfrm>
              <a:off x="2064492" y="4678182"/>
              <a:ext cx="5731305" cy="1812431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A64F4F3-79A3-9749-BC78-DB7AB884D17F}"/>
                </a:ext>
              </a:extLst>
            </p:cNvPr>
            <p:cNvSpPr/>
            <p:nvPr/>
          </p:nvSpPr>
          <p:spPr>
            <a:xfrm>
              <a:off x="2202310" y="4031851"/>
              <a:ext cx="363288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Montserrat" charset="0"/>
                  <a:cs typeface="Montserrat" charset="0"/>
                </a:rPr>
                <a:t>Write Your Title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F36C54-25EC-9D4D-9B91-8ABA79A7BF54}"/>
              </a:ext>
            </a:extLst>
          </p:cNvPr>
          <p:cNvGrpSpPr/>
          <p:nvPr/>
        </p:nvGrpSpPr>
        <p:grpSpPr>
          <a:xfrm>
            <a:off x="11018920" y="10753737"/>
            <a:ext cx="6006785" cy="1951351"/>
            <a:chOff x="2318733" y="10534281"/>
            <a:chExt cx="6006785" cy="19513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F7FA5CD-F152-8B45-A583-1E78387B95D6}"/>
                </a:ext>
              </a:extLst>
            </p:cNvPr>
            <p:cNvGrpSpPr/>
            <p:nvPr/>
          </p:nvGrpSpPr>
          <p:grpSpPr>
            <a:xfrm>
              <a:off x="3492058" y="10534281"/>
              <a:ext cx="4833460" cy="1951351"/>
              <a:chOff x="2165143" y="11519387"/>
              <a:chExt cx="4833460" cy="1951351"/>
            </a:xfrm>
          </p:grpSpPr>
          <p:sp>
            <p:nvSpPr>
              <p:cNvPr id="25" name="Subtitle 2">
                <a:extLst>
                  <a:ext uri="{FF2B5EF4-FFF2-40B4-BE49-F238E27FC236}">
                    <a16:creationId xmlns:a16="http://schemas.microsoft.com/office/drawing/2014/main" id="{401A7A00-3F42-AA43-BA7E-DDBB3188F7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65143" y="12209740"/>
                <a:ext cx="4833460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761FAA7-4925-624A-ABC9-E6C5A6BD46D0}"/>
                  </a:ext>
                </a:extLst>
              </p:cNvPr>
              <p:cNvSpPr/>
              <p:nvPr/>
            </p:nvSpPr>
            <p:spPr>
              <a:xfrm>
                <a:off x="2289464" y="11519387"/>
                <a:ext cx="470913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Overview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C41D087-FDC9-DB40-BF85-D698AF0D0E1A}"/>
                </a:ext>
              </a:extLst>
            </p:cNvPr>
            <p:cNvGrpSpPr/>
            <p:nvPr/>
          </p:nvGrpSpPr>
          <p:grpSpPr>
            <a:xfrm>
              <a:off x="2318733" y="11002470"/>
              <a:ext cx="1014983" cy="1014975"/>
              <a:chOff x="1901094" y="5844333"/>
              <a:chExt cx="771266" cy="77126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8099BFD-0512-FA40-8981-16AB3C587DBB}"/>
                  </a:ext>
                </a:extLst>
              </p:cNvPr>
              <p:cNvSpPr/>
              <p:nvPr/>
            </p:nvSpPr>
            <p:spPr>
              <a:xfrm>
                <a:off x="1901094" y="5844333"/>
                <a:ext cx="771266" cy="77126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Shape 2624">
                <a:extLst>
                  <a:ext uri="{FF2B5EF4-FFF2-40B4-BE49-F238E27FC236}">
                    <a16:creationId xmlns:a16="http://schemas.microsoft.com/office/drawing/2014/main" id="{7F080AA5-2B5E-634D-AE5B-BD8A9511B221}"/>
                  </a:ext>
                </a:extLst>
              </p:cNvPr>
              <p:cNvSpPr/>
              <p:nvPr/>
            </p:nvSpPr>
            <p:spPr>
              <a:xfrm>
                <a:off x="2098121" y="6041357"/>
                <a:ext cx="377211" cy="377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82" y="6873"/>
                    </a:moveTo>
                    <a:lnTo>
                      <a:pt x="20618" y="6873"/>
                    </a:lnTo>
                    <a:lnTo>
                      <a:pt x="20618" y="7855"/>
                    </a:lnTo>
                    <a:lnTo>
                      <a:pt x="982" y="7855"/>
                    </a:lnTo>
                    <a:cubicBezTo>
                      <a:pt x="982" y="7855"/>
                      <a:pt x="982" y="6873"/>
                      <a:pt x="982" y="6873"/>
                    </a:cubicBezTo>
                    <a:close/>
                    <a:moveTo>
                      <a:pt x="16691" y="8836"/>
                    </a:moveTo>
                    <a:lnTo>
                      <a:pt x="18655" y="8836"/>
                    </a:lnTo>
                    <a:lnTo>
                      <a:pt x="18655" y="17673"/>
                    </a:lnTo>
                    <a:lnTo>
                      <a:pt x="16691" y="17673"/>
                    </a:lnTo>
                    <a:cubicBezTo>
                      <a:pt x="16691" y="17673"/>
                      <a:pt x="16691" y="8836"/>
                      <a:pt x="16691" y="8836"/>
                    </a:cubicBezTo>
                    <a:close/>
                    <a:moveTo>
                      <a:pt x="13745" y="8836"/>
                    </a:moveTo>
                    <a:lnTo>
                      <a:pt x="15709" y="8836"/>
                    </a:lnTo>
                    <a:lnTo>
                      <a:pt x="15709" y="17673"/>
                    </a:lnTo>
                    <a:lnTo>
                      <a:pt x="13745" y="17673"/>
                    </a:lnTo>
                    <a:cubicBezTo>
                      <a:pt x="13745" y="17673"/>
                      <a:pt x="13745" y="8836"/>
                      <a:pt x="13745" y="8836"/>
                    </a:cubicBezTo>
                    <a:close/>
                    <a:moveTo>
                      <a:pt x="8836" y="8836"/>
                    </a:moveTo>
                    <a:lnTo>
                      <a:pt x="12764" y="8836"/>
                    </a:lnTo>
                    <a:lnTo>
                      <a:pt x="12764" y="17673"/>
                    </a:lnTo>
                    <a:lnTo>
                      <a:pt x="8836" y="17673"/>
                    </a:lnTo>
                    <a:cubicBezTo>
                      <a:pt x="8836" y="17673"/>
                      <a:pt x="8836" y="8836"/>
                      <a:pt x="8836" y="8836"/>
                    </a:cubicBezTo>
                    <a:close/>
                    <a:moveTo>
                      <a:pt x="5891" y="8836"/>
                    </a:moveTo>
                    <a:lnTo>
                      <a:pt x="7855" y="8836"/>
                    </a:lnTo>
                    <a:lnTo>
                      <a:pt x="7855" y="17673"/>
                    </a:lnTo>
                    <a:lnTo>
                      <a:pt x="5891" y="17673"/>
                    </a:lnTo>
                    <a:cubicBezTo>
                      <a:pt x="5891" y="17673"/>
                      <a:pt x="5891" y="8836"/>
                      <a:pt x="5891" y="8836"/>
                    </a:cubicBezTo>
                    <a:close/>
                    <a:moveTo>
                      <a:pt x="2945" y="8836"/>
                    </a:moveTo>
                    <a:lnTo>
                      <a:pt x="4909" y="8836"/>
                    </a:lnTo>
                    <a:lnTo>
                      <a:pt x="4909" y="17673"/>
                    </a:lnTo>
                    <a:lnTo>
                      <a:pt x="2945" y="17673"/>
                    </a:lnTo>
                    <a:cubicBezTo>
                      <a:pt x="2945" y="17673"/>
                      <a:pt x="2945" y="8836"/>
                      <a:pt x="2945" y="8836"/>
                    </a:cubicBezTo>
                    <a:close/>
                    <a:moveTo>
                      <a:pt x="19773" y="18655"/>
                    </a:moveTo>
                    <a:lnTo>
                      <a:pt x="20428" y="20618"/>
                    </a:lnTo>
                    <a:lnTo>
                      <a:pt x="1172" y="20618"/>
                    </a:lnTo>
                    <a:lnTo>
                      <a:pt x="1827" y="18655"/>
                    </a:lnTo>
                    <a:cubicBezTo>
                      <a:pt x="1827" y="18655"/>
                      <a:pt x="19773" y="18655"/>
                      <a:pt x="19773" y="18655"/>
                    </a:cubicBezTo>
                    <a:close/>
                    <a:moveTo>
                      <a:pt x="10800" y="1056"/>
                    </a:moveTo>
                    <a:lnTo>
                      <a:pt x="19261" y="5891"/>
                    </a:lnTo>
                    <a:lnTo>
                      <a:pt x="2339" y="5891"/>
                    </a:lnTo>
                    <a:cubicBezTo>
                      <a:pt x="2339" y="5891"/>
                      <a:pt x="10800" y="1056"/>
                      <a:pt x="10800" y="1056"/>
                    </a:cubicBezTo>
                    <a:close/>
                    <a:moveTo>
                      <a:pt x="21109" y="8836"/>
                    </a:moveTo>
                    <a:cubicBezTo>
                      <a:pt x="21380" y="8836"/>
                      <a:pt x="21600" y="8617"/>
                      <a:pt x="21600" y="8345"/>
                    </a:cubicBezTo>
                    <a:lnTo>
                      <a:pt x="21600" y="6382"/>
                    </a:lnTo>
                    <a:cubicBezTo>
                      <a:pt x="21600" y="6200"/>
                      <a:pt x="21496" y="6047"/>
                      <a:pt x="21349" y="5963"/>
                    </a:cubicBezTo>
                    <a:lnTo>
                      <a:pt x="21353" y="5956"/>
                    </a:lnTo>
                    <a:lnTo>
                      <a:pt x="11044" y="65"/>
                    </a:lnTo>
                    <a:lnTo>
                      <a:pt x="11040" y="72"/>
                    </a:lnTo>
                    <a:cubicBezTo>
                      <a:pt x="10968" y="30"/>
                      <a:pt x="10889" y="0"/>
                      <a:pt x="10800" y="0"/>
                    </a:cubicBezTo>
                    <a:cubicBezTo>
                      <a:pt x="10711" y="0"/>
                      <a:pt x="10632" y="30"/>
                      <a:pt x="10560" y="72"/>
                    </a:cubicBezTo>
                    <a:lnTo>
                      <a:pt x="10556" y="65"/>
                    </a:lnTo>
                    <a:lnTo>
                      <a:pt x="247" y="5956"/>
                    </a:lnTo>
                    <a:lnTo>
                      <a:pt x="251" y="5963"/>
                    </a:lnTo>
                    <a:cubicBezTo>
                      <a:pt x="104" y="6047"/>
                      <a:pt x="0" y="6200"/>
                      <a:pt x="0" y="6382"/>
                    </a:cubicBezTo>
                    <a:lnTo>
                      <a:pt x="0" y="8345"/>
                    </a:lnTo>
                    <a:cubicBezTo>
                      <a:pt x="0" y="8617"/>
                      <a:pt x="220" y="8836"/>
                      <a:pt x="491" y="8836"/>
                    </a:cubicBezTo>
                    <a:lnTo>
                      <a:pt x="1964" y="8836"/>
                    </a:lnTo>
                    <a:lnTo>
                      <a:pt x="1964" y="17673"/>
                    </a:lnTo>
                    <a:lnTo>
                      <a:pt x="1473" y="17673"/>
                    </a:lnTo>
                    <a:cubicBezTo>
                      <a:pt x="1256" y="17673"/>
                      <a:pt x="1078" y="17816"/>
                      <a:pt x="1013" y="18010"/>
                    </a:cubicBezTo>
                    <a:lnTo>
                      <a:pt x="1007" y="18009"/>
                    </a:lnTo>
                    <a:lnTo>
                      <a:pt x="25" y="20954"/>
                    </a:lnTo>
                    <a:lnTo>
                      <a:pt x="31" y="20955"/>
                    </a:lnTo>
                    <a:cubicBezTo>
                      <a:pt x="14" y="21005"/>
                      <a:pt x="0" y="21055"/>
                      <a:pt x="0" y="21109"/>
                    </a:cubicBezTo>
                    <a:cubicBezTo>
                      <a:pt x="0" y="21381"/>
                      <a:pt x="220" y="21600"/>
                      <a:pt x="491" y="21600"/>
                    </a:cubicBezTo>
                    <a:lnTo>
                      <a:pt x="21109" y="21600"/>
                    </a:lnTo>
                    <a:cubicBezTo>
                      <a:pt x="21380" y="21600"/>
                      <a:pt x="21600" y="21381"/>
                      <a:pt x="21600" y="21109"/>
                    </a:cubicBezTo>
                    <a:cubicBezTo>
                      <a:pt x="21600" y="21055"/>
                      <a:pt x="21586" y="21005"/>
                      <a:pt x="21569" y="20955"/>
                    </a:cubicBezTo>
                    <a:lnTo>
                      <a:pt x="21575" y="20954"/>
                    </a:lnTo>
                    <a:lnTo>
                      <a:pt x="20593" y="18009"/>
                    </a:lnTo>
                    <a:lnTo>
                      <a:pt x="20587" y="18010"/>
                    </a:lnTo>
                    <a:cubicBezTo>
                      <a:pt x="20522" y="17816"/>
                      <a:pt x="20344" y="17673"/>
                      <a:pt x="20127" y="17673"/>
                    </a:cubicBezTo>
                    <a:lnTo>
                      <a:pt x="19636" y="17673"/>
                    </a:lnTo>
                    <a:lnTo>
                      <a:pt x="19636" y="8836"/>
                    </a:lnTo>
                    <a:cubicBezTo>
                      <a:pt x="19636" y="8836"/>
                      <a:pt x="21109" y="8836"/>
                      <a:pt x="21109" y="88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5EB075-5D0D-6C49-A3D5-1B33E5904E61}"/>
              </a:ext>
            </a:extLst>
          </p:cNvPr>
          <p:cNvGrpSpPr/>
          <p:nvPr/>
        </p:nvGrpSpPr>
        <p:grpSpPr>
          <a:xfrm>
            <a:off x="17254101" y="10753737"/>
            <a:ext cx="6087286" cy="1951351"/>
            <a:chOff x="9237930" y="10534281"/>
            <a:chExt cx="6087286" cy="19513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5F40893-4C85-CF48-A763-D03975215BCC}"/>
                </a:ext>
              </a:extLst>
            </p:cNvPr>
            <p:cNvGrpSpPr/>
            <p:nvPr/>
          </p:nvGrpSpPr>
          <p:grpSpPr>
            <a:xfrm>
              <a:off x="10487216" y="10534281"/>
              <a:ext cx="4838000" cy="1951351"/>
              <a:chOff x="9770959" y="11519387"/>
              <a:chExt cx="4838000" cy="1951351"/>
            </a:xfrm>
          </p:grpSpPr>
          <p:sp>
            <p:nvSpPr>
              <p:cNvPr id="32" name="Subtitle 2">
                <a:extLst>
                  <a:ext uri="{FF2B5EF4-FFF2-40B4-BE49-F238E27FC236}">
                    <a16:creationId xmlns:a16="http://schemas.microsoft.com/office/drawing/2014/main" id="{EDBCEE55-8337-D34A-871C-3F6E18D5CE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70959" y="12209740"/>
                <a:ext cx="4838000" cy="1260998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5A10B9-72CD-D148-A707-3520F63B859E}"/>
                  </a:ext>
                </a:extLst>
              </p:cNvPr>
              <p:cNvSpPr/>
              <p:nvPr/>
            </p:nvSpPr>
            <p:spPr>
              <a:xfrm>
                <a:off x="9912096" y="11519387"/>
                <a:ext cx="46968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Lato" panose="020F0502020204030203" pitchFamily="34" charset="0"/>
                    <a:cs typeface="Lato" panose="020F0502020204030203" pitchFamily="34" charset="0"/>
                  </a:rPr>
                  <a:t>Meet Our Team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55A225-802D-2843-A573-7A556B54ED69}"/>
                </a:ext>
              </a:extLst>
            </p:cNvPr>
            <p:cNvGrpSpPr/>
            <p:nvPr/>
          </p:nvGrpSpPr>
          <p:grpSpPr>
            <a:xfrm>
              <a:off x="9237930" y="11002469"/>
              <a:ext cx="1014983" cy="1014975"/>
              <a:chOff x="9530619" y="5844333"/>
              <a:chExt cx="771266" cy="77126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D711EBB-6C0B-EB4C-9182-E99EAA655FC4}"/>
                  </a:ext>
                </a:extLst>
              </p:cNvPr>
              <p:cNvSpPr/>
              <p:nvPr/>
            </p:nvSpPr>
            <p:spPr>
              <a:xfrm>
                <a:off x="9530619" y="5844333"/>
                <a:ext cx="771266" cy="7712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Shape 2617">
                <a:extLst>
                  <a:ext uri="{FF2B5EF4-FFF2-40B4-BE49-F238E27FC236}">
                    <a16:creationId xmlns:a16="http://schemas.microsoft.com/office/drawing/2014/main" id="{720656D9-23D5-CF45-80FA-7EEA1C83ECE3}"/>
                  </a:ext>
                </a:extLst>
              </p:cNvPr>
              <p:cNvSpPr/>
              <p:nvPr/>
            </p:nvSpPr>
            <p:spPr>
              <a:xfrm>
                <a:off x="9708661" y="6060096"/>
                <a:ext cx="415181" cy="339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57" y="20400"/>
                    </a:moveTo>
                    <a:cubicBezTo>
                      <a:pt x="4686" y="18711"/>
                      <a:pt x="5897" y="18036"/>
                      <a:pt x="7134" y="17493"/>
                    </a:cubicBezTo>
                    <a:lnTo>
                      <a:pt x="7173" y="17477"/>
                    </a:lnTo>
                    <a:cubicBezTo>
                      <a:pt x="8055" y="17190"/>
                      <a:pt x="9626" y="16039"/>
                      <a:pt x="9626" y="13569"/>
                    </a:cubicBezTo>
                    <a:cubicBezTo>
                      <a:pt x="9626" y="11474"/>
                      <a:pt x="8932" y="10452"/>
                      <a:pt x="8558" y="9902"/>
                    </a:cubicBezTo>
                    <a:cubicBezTo>
                      <a:pt x="8484" y="9791"/>
                      <a:pt x="8394" y="9649"/>
                      <a:pt x="8414" y="9680"/>
                    </a:cubicBezTo>
                    <a:cubicBezTo>
                      <a:pt x="8384" y="9599"/>
                      <a:pt x="8237" y="9129"/>
                      <a:pt x="8449" y="8035"/>
                    </a:cubicBezTo>
                    <a:cubicBezTo>
                      <a:pt x="8549" y="7522"/>
                      <a:pt x="8380" y="7241"/>
                      <a:pt x="8380" y="7241"/>
                    </a:cubicBezTo>
                    <a:cubicBezTo>
                      <a:pt x="8112" y="6505"/>
                      <a:pt x="7614" y="5133"/>
                      <a:pt x="7988" y="4025"/>
                    </a:cubicBezTo>
                    <a:cubicBezTo>
                      <a:pt x="8490" y="2492"/>
                      <a:pt x="8935" y="2190"/>
                      <a:pt x="9741" y="1747"/>
                    </a:cubicBezTo>
                    <a:cubicBezTo>
                      <a:pt x="9788" y="1721"/>
                      <a:pt x="9834" y="1691"/>
                      <a:pt x="9877" y="1657"/>
                    </a:cubicBezTo>
                    <a:cubicBezTo>
                      <a:pt x="10029" y="1535"/>
                      <a:pt x="10674" y="1200"/>
                      <a:pt x="11403" y="1200"/>
                    </a:cubicBezTo>
                    <a:cubicBezTo>
                      <a:pt x="11768" y="1200"/>
                      <a:pt x="12075" y="1285"/>
                      <a:pt x="12318" y="1454"/>
                    </a:cubicBezTo>
                    <a:cubicBezTo>
                      <a:pt x="12610" y="1655"/>
                      <a:pt x="12890" y="2039"/>
                      <a:pt x="13313" y="3271"/>
                    </a:cubicBezTo>
                    <a:cubicBezTo>
                      <a:pt x="14101" y="5469"/>
                      <a:pt x="13602" y="6698"/>
                      <a:pt x="13350" y="7124"/>
                    </a:cubicBezTo>
                    <a:cubicBezTo>
                      <a:pt x="13183" y="7407"/>
                      <a:pt x="13126" y="7764"/>
                      <a:pt x="13191" y="8102"/>
                    </a:cubicBezTo>
                    <a:cubicBezTo>
                      <a:pt x="13386" y="9109"/>
                      <a:pt x="13260" y="9534"/>
                      <a:pt x="13227" y="9619"/>
                    </a:cubicBezTo>
                    <a:cubicBezTo>
                      <a:pt x="13219" y="9631"/>
                      <a:pt x="13101" y="9814"/>
                      <a:pt x="13041" y="9902"/>
                    </a:cubicBezTo>
                    <a:cubicBezTo>
                      <a:pt x="12668" y="10452"/>
                      <a:pt x="11973" y="11474"/>
                      <a:pt x="11973" y="13569"/>
                    </a:cubicBezTo>
                    <a:cubicBezTo>
                      <a:pt x="11973" y="16039"/>
                      <a:pt x="13545" y="17190"/>
                      <a:pt x="14427" y="17477"/>
                    </a:cubicBezTo>
                    <a:lnTo>
                      <a:pt x="14466" y="17493"/>
                    </a:lnTo>
                    <a:cubicBezTo>
                      <a:pt x="15703" y="18036"/>
                      <a:pt x="16914" y="18711"/>
                      <a:pt x="17143" y="20400"/>
                    </a:cubicBezTo>
                    <a:cubicBezTo>
                      <a:pt x="17143" y="20400"/>
                      <a:pt x="4457" y="20400"/>
                      <a:pt x="4457" y="20400"/>
                    </a:cubicBezTo>
                    <a:close/>
                    <a:moveTo>
                      <a:pt x="14715" y="16328"/>
                    </a:moveTo>
                    <a:cubicBezTo>
                      <a:pt x="14715" y="16328"/>
                      <a:pt x="12955" y="15815"/>
                      <a:pt x="12955" y="13569"/>
                    </a:cubicBezTo>
                    <a:cubicBezTo>
                      <a:pt x="12955" y="11596"/>
                      <a:pt x="13678" y="10901"/>
                      <a:pt x="13957" y="10421"/>
                    </a:cubicBezTo>
                    <a:cubicBezTo>
                      <a:pt x="13957" y="10421"/>
                      <a:pt x="14531" y="9807"/>
                      <a:pt x="14146" y="7826"/>
                    </a:cubicBezTo>
                    <a:cubicBezTo>
                      <a:pt x="14787" y="6740"/>
                      <a:pt x="14995" y="4972"/>
                      <a:pt x="14211" y="2789"/>
                    </a:cubicBezTo>
                    <a:cubicBezTo>
                      <a:pt x="13774" y="1514"/>
                      <a:pt x="13389" y="815"/>
                      <a:pt x="12801" y="409"/>
                    </a:cubicBezTo>
                    <a:cubicBezTo>
                      <a:pt x="12370" y="110"/>
                      <a:pt x="11880" y="0"/>
                      <a:pt x="11403" y="0"/>
                    </a:cubicBezTo>
                    <a:cubicBezTo>
                      <a:pt x="10516" y="0"/>
                      <a:pt x="9675" y="384"/>
                      <a:pt x="9339" y="653"/>
                    </a:cubicBezTo>
                    <a:cubicBezTo>
                      <a:pt x="8357" y="1192"/>
                      <a:pt x="7697" y="1688"/>
                      <a:pt x="7077" y="3579"/>
                    </a:cubicBezTo>
                    <a:cubicBezTo>
                      <a:pt x="6540" y="5168"/>
                      <a:pt x="7179" y="6892"/>
                      <a:pt x="7494" y="7758"/>
                    </a:cubicBezTo>
                    <a:cubicBezTo>
                      <a:pt x="7110" y="9740"/>
                      <a:pt x="7642" y="10421"/>
                      <a:pt x="7642" y="10421"/>
                    </a:cubicBezTo>
                    <a:cubicBezTo>
                      <a:pt x="7922" y="10901"/>
                      <a:pt x="8644" y="11596"/>
                      <a:pt x="8644" y="13569"/>
                    </a:cubicBezTo>
                    <a:cubicBezTo>
                      <a:pt x="8644" y="15815"/>
                      <a:pt x="6885" y="16328"/>
                      <a:pt x="6885" y="16328"/>
                    </a:cubicBezTo>
                    <a:cubicBezTo>
                      <a:pt x="5768" y="16819"/>
                      <a:pt x="3436" y="17760"/>
                      <a:pt x="3436" y="21000"/>
                    </a:cubicBezTo>
                    <a:cubicBezTo>
                      <a:pt x="3436" y="21000"/>
                      <a:pt x="3436" y="21600"/>
                      <a:pt x="3927" y="21600"/>
                    </a:cubicBezTo>
                    <a:lnTo>
                      <a:pt x="17673" y="21600"/>
                    </a:lnTo>
                    <a:cubicBezTo>
                      <a:pt x="18164" y="21600"/>
                      <a:pt x="18164" y="21000"/>
                      <a:pt x="18164" y="21000"/>
                    </a:cubicBezTo>
                    <a:cubicBezTo>
                      <a:pt x="18164" y="17760"/>
                      <a:pt x="15832" y="16819"/>
                      <a:pt x="14715" y="16328"/>
                    </a:cubicBezTo>
                    <a:moveTo>
                      <a:pt x="19516" y="15006"/>
                    </a:moveTo>
                    <a:cubicBezTo>
                      <a:pt x="19516" y="15006"/>
                      <a:pt x="18416" y="14701"/>
                      <a:pt x="18416" y="12954"/>
                    </a:cubicBezTo>
                    <a:cubicBezTo>
                      <a:pt x="18416" y="11419"/>
                      <a:pt x="18794" y="10879"/>
                      <a:pt x="19017" y="10506"/>
                    </a:cubicBezTo>
                    <a:cubicBezTo>
                      <a:pt x="19017" y="10506"/>
                      <a:pt x="19443" y="9975"/>
                      <a:pt x="19136" y="8435"/>
                    </a:cubicBezTo>
                    <a:cubicBezTo>
                      <a:pt x="19388" y="7760"/>
                      <a:pt x="19900" y="6419"/>
                      <a:pt x="19470" y="5184"/>
                    </a:cubicBezTo>
                    <a:cubicBezTo>
                      <a:pt x="18974" y="3714"/>
                      <a:pt x="18645" y="3327"/>
                      <a:pt x="17860" y="2908"/>
                    </a:cubicBezTo>
                    <a:cubicBezTo>
                      <a:pt x="17591" y="2699"/>
                      <a:pt x="16918" y="2400"/>
                      <a:pt x="16208" y="2400"/>
                    </a:cubicBezTo>
                    <a:cubicBezTo>
                      <a:pt x="15873" y="2400"/>
                      <a:pt x="15531" y="2473"/>
                      <a:pt x="15218" y="2647"/>
                    </a:cubicBezTo>
                    <a:cubicBezTo>
                      <a:pt x="15343" y="3035"/>
                      <a:pt x="15449" y="3420"/>
                      <a:pt x="15525" y="3799"/>
                    </a:cubicBezTo>
                    <a:cubicBezTo>
                      <a:pt x="15537" y="3790"/>
                      <a:pt x="15550" y="3779"/>
                      <a:pt x="15563" y="3770"/>
                    </a:cubicBezTo>
                    <a:cubicBezTo>
                      <a:pt x="15730" y="3657"/>
                      <a:pt x="15948" y="3600"/>
                      <a:pt x="16208" y="3600"/>
                    </a:cubicBezTo>
                    <a:cubicBezTo>
                      <a:pt x="16716" y="3600"/>
                      <a:pt x="17211" y="3825"/>
                      <a:pt x="17332" y="3919"/>
                    </a:cubicBezTo>
                    <a:cubicBezTo>
                      <a:pt x="17375" y="3953"/>
                      <a:pt x="17421" y="3983"/>
                      <a:pt x="17467" y="4008"/>
                    </a:cubicBezTo>
                    <a:cubicBezTo>
                      <a:pt x="17950" y="4265"/>
                      <a:pt x="18131" y="4362"/>
                      <a:pt x="18562" y="5641"/>
                    </a:cubicBezTo>
                    <a:cubicBezTo>
                      <a:pt x="18822" y="6387"/>
                      <a:pt x="18452" y="7378"/>
                      <a:pt x="18253" y="7911"/>
                    </a:cubicBezTo>
                    <a:cubicBezTo>
                      <a:pt x="18161" y="8156"/>
                      <a:pt x="18130" y="8457"/>
                      <a:pt x="18182" y="8718"/>
                    </a:cubicBezTo>
                    <a:cubicBezTo>
                      <a:pt x="18316" y="9392"/>
                      <a:pt x="18254" y="9706"/>
                      <a:pt x="18232" y="9784"/>
                    </a:cubicBezTo>
                    <a:cubicBezTo>
                      <a:pt x="18230" y="9788"/>
                      <a:pt x="18227" y="9793"/>
                      <a:pt x="18224" y="9798"/>
                    </a:cubicBezTo>
                    <a:lnTo>
                      <a:pt x="18191" y="9853"/>
                    </a:lnTo>
                    <a:cubicBezTo>
                      <a:pt x="17926" y="10290"/>
                      <a:pt x="17434" y="11106"/>
                      <a:pt x="17434" y="12954"/>
                    </a:cubicBezTo>
                    <a:cubicBezTo>
                      <a:pt x="17434" y="15019"/>
                      <a:pt x="18570" y="15933"/>
                      <a:pt x="19229" y="16155"/>
                    </a:cubicBezTo>
                    <a:cubicBezTo>
                      <a:pt x="19856" y="16429"/>
                      <a:pt x="20435" y="16859"/>
                      <a:pt x="20582" y="17999"/>
                    </a:cubicBezTo>
                    <a:lnTo>
                      <a:pt x="18459" y="18000"/>
                    </a:lnTo>
                    <a:cubicBezTo>
                      <a:pt x="18647" y="18353"/>
                      <a:pt x="18802" y="18755"/>
                      <a:pt x="18920" y="19200"/>
                    </a:cubicBezTo>
                    <a:lnTo>
                      <a:pt x="21109" y="19199"/>
                    </a:lnTo>
                    <a:cubicBezTo>
                      <a:pt x="21600" y="19199"/>
                      <a:pt x="21600" y="18599"/>
                      <a:pt x="21600" y="18599"/>
                    </a:cubicBezTo>
                    <a:cubicBezTo>
                      <a:pt x="21600" y="16199"/>
                      <a:pt x="20410" y="15388"/>
                      <a:pt x="19516" y="15006"/>
                    </a:cubicBezTo>
                    <a:moveTo>
                      <a:pt x="2371" y="16155"/>
                    </a:moveTo>
                    <a:cubicBezTo>
                      <a:pt x="3030" y="15933"/>
                      <a:pt x="4166" y="15019"/>
                      <a:pt x="4166" y="12954"/>
                    </a:cubicBezTo>
                    <a:cubicBezTo>
                      <a:pt x="4166" y="11106"/>
                      <a:pt x="3673" y="10290"/>
                      <a:pt x="3409" y="9853"/>
                    </a:cubicBezTo>
                    <a:lnTo>
                      <a:pt x="3376" y="9798"/>
                    </a:lnTo>
                    <a:cubicBezTo>
                      <a:pt x="3373" y="9793"/>
                      <a:pt x="3370" y="9788"/>
                      <a:pt x="3367" y="9784"/>
                    </a:cubicBezTo>
                    <a:cubicBezTo>
                      <a:pt x="3346" y="9706"/>
                      <a:pt x="3283" y="9392"/>
                      <a:pt x="3418" y="8718"/>
                    </a:cubicBezTo>
                    <a:cubicBezTo>
                      <a:pt x="3470" y="8457"/>
                      <a:pt x="3439" y="8156"/>
                      <a:pt x="3347" y="7911"/>
                    </a:cubicBezTo>
                    <a:cubicBezTo>
                      <a:pt x="3148" y="7378"/>
                      <a:pt x="2778" y="6387"/>
                      <a:pt x="3038" y="5641"/>
                    </a:cubicBezTo>
                    <a:cubicBezTo>
                      <a:pt x="3469" y="4362"/>
                      <a:pt x="3649" y="4265"/>
                      <a:pt x="4133" y="4008"/>
                    </a:cubicBezTo>
                    <a:cubicBezTo>
                      <a:pt x="4180" y="3983"/>
                      <a:pt x="4225" y="3953"/>
                      <a:pt x="4268" y="3919"/>
                    </a:cubicBezTo>
                    <a:cubicBezTo>
                      <a:pt x="4389" y="3825"/>
                      <a:pt x="4884" y="3600"/>
                      <a:pt x="5392" y="3600"/>
                    </a:cubicBezTo>
                    <a:cubicBezTo>
                      <a:pt x="5636" y="3600"/>
                      <a:pt x="5839" y="3655"/>
                      <a:pt x="6002" y="3755"/>
                    </a:cubicBezTo>
                    <a:cubicBezTo>
                      <a:pt x="6045" y="3548"/>
                      <a:pt x="6096" y="3341"/>
                      <a:pt x="6165" y="3134"/>
                    </a:cubicBezTo>
                    <a:cubicBezTo>
                      <a:pt x="6225" y="2950"/>
                      <a:pt x="6289" y="2793"/>
                      <a:pt x="6351" y="2630"/>
                    </a:cubicBezTo>
                    <a:cubicBezTo>
                      <a:pt x="6046" y="2468"/>
                      <a:pt x="5716" y="2400"/>
                      <a:pt x="5392" y="2400"/>
                    </a:cubicBezTo>
                    <a:cubicBezTo>
                      <a:pt x="4682" y="2400"/>
                      <a:pt x="4009" y="2699"/>
                      <a:pt x="3740" y="2908"/>
                    </a:cubicBezTo>
                    <a:cubicBezTo>
                      <a:pt x="2955" y="3327"/>
                      <a:pt x="2625" y="3714"/>
                      <a:pt x="2130" y="5184"/>
                    </a:cubicBezTo>
                    <a:cubicBezTo>
                      <a:pt x="1700" y="6419"/>
                      <a:pt x="2212" y="7760"/>
                      <a:pt x="2464" y="8435"/>
                    </a:cubicBezTo>
                    <a:cubicBezTo>
                      <a:pt x="2156" y="9975"/>
                      <a:pt x="2583" y="10506"/>
                      <a:pt x="2583" y="10506"/>
                    </a:cubicBezTo>
                    <a:cubicBezTo>
                      <a:pt x="2806" y="10879"/>
                      <a:pt x="3185" y="11419"/>
                      <a:pt x="3185" y="12954"/>
                    </a:cubicBezTo>
                    <a:cubicBezTo>
                      <a:pt x="3185" y="14701"/>
                      <a:pt x="2084" y="15006"/>
                      <a:pt x="2084" y="15006"/>
                    </a:cubicBezTo>
                    <a:cubicBezTo>
                      <a:pt x="1191" y="15388"/>
                      <a:pt x="0" y="16199"/>
                      <a:pt x="0" y="18599"/>
                    </a:cubicBezTo>
                    <a:cubicBezTo>
                      <a:pt x="0" y="18599"/>
                      <a:pt x="0" y="19199"/>
                      <a:pt x="491" y="19199"/>
                    </a:cubicBezTo>
                    <a:lnTo>
                      <a:pt x="2680" y="19200"/>
                    </a:lnTo>
                    <a:cubicBezTo>
                      <a:pt x="2798" y="18755"/>
                      <a:pt x="2952" y="18353"/>
                      <a:pt x="3141" y="18000"/>
                    </a:cubicBezTo>
                    <a:lnTo>
                      <a:pt x="1018" y="17999"/>
                    </a:lnTo>
                    <a:cubicBezTo>
                      <a:pt x="1165" y="16859"/>
                      <a:pt x="1744" y="16429"/>
                      <a:pt x="2371" y="16155"/>
                    </a:cubicBezTo>
                  </a:path>
                </a:pathLst>
              </a:custGeom>
              <a:solidFill>
                <a:schemeClr val="bg1"/>
              </a:solidFill>
              <a:ln w="12700">
                <a:noFill/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063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2999"/>
              </a:p>
            </p:txBody>
          </p:sp>
        </p:grp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9187B-7846-7F41-92A0-FBFFFE8CCD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5081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49C60B-A89B-2748-A14A-1E43389E1596}"/>
              </a:ext>
            </a:extLst>
          </p:cNvPr>
          <p:cNvGrpSpPr/>
          <p:nvPr/>
        </p:nvGrpSpPr>
        <p:grpSpPr>
          <a:xfrm>
            <a:off x="8494050" y="5033499"/>
            <a:ext cx="13810779" cy="4459311"/>
            <a:chOff x="7808250" y="5777135"/>
            <a:chExt cx="13810779" cy="44593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EEC6697-F515-8442-A6E0-E7B65E4F64DD}"/>
                </a:ext>
              </a:extLst>
            </p:cNvPr>
            <p:cNvGrpSpPr/>
            <p:nvPr/>
          </p:nvGrpSpPr>
          <p:grpSpPr>
            <a:xfrm>
              <a:off x="7808250" y="5777135"/>
              <a:ext cx="7402700" cy="1600439"/>
              <a:chOff x="8708157" y="1260681"/>
              <a:chExt cx="7402700" cy="1600439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E62BCB-E49A-D54C-A5B8-5A4D01B5CF2A}"/>
                  </a:ext>
                </a:extLst>
              </p:cNvPr>
              <p:cNvSpPr txBox="1"/>
              <p:nvPr/>
            </p:nvSpPr>
            <p:spPr>
              <a:xfrm>
                <a:off x="8708157" y="1660791"/>
                <a:ext cx="7402700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>
                    <a:solidFill>
                      <a:schemeClr val="tx2"/>
                    </a:solidFill>
                    <a:latin typeface="Cambria" panose="02040503050406030204" pitchFamily="18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Welcome Message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01B30F-961E-1C49-9D66-D692DC6B66F4}"/>
                  </a:ext>
                </a:extLst>
              </p:cNvPr>
              <p:cNvSpPr txBox="1"/>
              <p:nvPr/>
            </p:nvSpPr>
            <p:spPr>
              <a:xfrm>
                <a:off x="8708157" y="1260681"/>
                <a:ext cx="40943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spc="300" dirty="0">
                    <a:solidFill>
                      <a:schemeClr val="accent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WRITE SOMETHING HERE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5AD81F-5442-344C-8ECF-061118E99C43}"/>
                </a:ext>
              </a:extLst>
            </p:cNvPr>
            <p:cNvGrpSpPr/>
            <p:nvPr/>
          </p:nvGrpSpPr>
          <p:grpSpPr>
            <a:xfrm>
              <a:off x="7808250" y="7777684"/>
              <a:ext cx="13810779" cy="2458762"/>
              <a:chOff x="2093338" y="13069669"/>
              <a:chExt cx="13810779" cy="2458762"/>
            </a:xfrm>
          </p:grpSpPr>
          <p:sp>
            <p:nvSpPr>
              <p:cNvPr id="10" name="Subtitle 2">
                <a:extLst>
                  <a:ext uri="{FF2B5EF4-FFF2-40B4-BE49-F238E27FC236}">
                    <a16:creationId xmlns:a16="http://schemas.microsoft.com/office/drawing/2014/main" id="{9E3BBC29-26CC-0C4B-B1E0-B0456E38BE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338" y="13716000"/>
                <a:ext cx="13810779" cy="1812431"/>
              </a:xfrm>
              <a:prstGeom prst="rect">
                <a:avLst/>
              </a:prstGeom>
            </p:spPr>
            <p:txBody>
              <a:bodyPr vert="horz" wrap="square" lIns="217433" tIns="108718" rIns="217433" bIns="108718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4299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Refers to a good or service being offered by a company. Ideally, a product should meet a certain consumer demand, or it should be so compelling that consumers believe they need it. But they also must take into account supply costs.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C5C9310-7251-1943-A512-31B2BD196ABA}"/>
                  </a:ext>
                </a:extLst>
              </p:cNvPr>
              <p:cNvSpPr/>
              <p:nvPr/>
            </p:nvSpPr>
            <p:spPr>
              <a:xfrm>
                <a:off x="2231157" y="13069669"/>
                <a:ext cx="36328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  <a:latin typeface="Cambria" panose="02040503050406030204" pitchFamily="18" charset="0"/>
                    <a:ea typeface="Montserrat" charset="0"/>
                    <a:cs typeface="Montserrat" charset="0"/>
                  </a:rPr>
                  <a:t>Katherine Bohn</a:t>
                </a:r>
              </a:p>
            </p:txBody>
          </p:sp>
        </p:grp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296D91-EC0D-9043-94C8-0CD35F34D0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1403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D8ADD4-FCC2-CA49-A17A-5F4CDFEFC62D}"/>
              </a:ext>
            </a:extLst>
          </p:cNvPr>
          <p:cNvSpPr/>
          <p:nvPr/>
        </p:nvSpPr>
        <p:spPr>
          <a:xfrm rot="10800000">
            <a:off x="-4" y="0"/>
            <a:ext cx="24377651" cy="137353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014E3AC-72A8-AF40-8729-41699C21FD90}"/>
              </a:ext>
            </a:extLst>
          </p:cNvPr>
          <p:cNvGrpSpPr/>
          <p:nvPr/>
        </p:nvGrpSpPr>
        <p:grpSpPr>
          <a:xfrm>
            <a:off x="12033240" y="3999041"/>
            <a:ext cx="10361375" cy="5727218"/>
            <a:chOff x="11517318" y="3999041"/>
            <a:chExt cx="10361375" cy="5727218"/>
          </a:xfrm>
        </p:grpSpPr>
        <p:sp>
          <p:nvSpPr>
            <p:cNvPr id="2" name="Rectangle 1"/>
            <p:cNvSpPr/>
            <p:nvPr/>
          </p:nvSpPr>
          <p:spPr>
            <a:xfrm>
              <a:off x="11517318" y="3999041"/>
              <a:ext cx="84776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Montserrat Bold" charset="0"/>
                  <a:cs typeface="Montserrat Bold" charset="0"/>
                </a:rPr>
                <a:t>Element One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1517318" y="4645372"/>
              <a:ext cx="10361375" cy="1669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demand, or it should be so compelling that consumers.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517318" y="7410241"/>
              <a:ext cx="84776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  <a:ea typeface="Montserrat Bold" charset="0"/>
                  <a:cs typeface="Montserrat Bold" charset="0"/>
                </a:rPr>
                <a:t>Element Two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517318" y="8056571"/>
              <a:ext cx="10361375" cy="16696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4080"/>
                </a:lnSpc>
              </a:pPr>
              <a:r>
                <a:rPr lang="en-US" sz="28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 product should meet a certain consumer demand, or it should be so compelling that consumers believe they need it. Refers to a good or service being offered.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12E142-0731-8A41-A11A-28DA9FE59F2A}"/>
              </a:ext>
            </a:extLst>
          </p:cNvPr>
          <p:cNvGrpSpPr/>
          <p:nvPr/>
        </p:nvGrpSpPr>
        <p:grpSpPr>
          <a:xfrm>
            <a:off x="2231157" y="6057779"/>
            <a:ext cx="5668243" cy="1600439"/>
            <a:chOff x="8708157" y="1260681"/>
            <a:chExt cx="5668243" cy="1600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B5B63D-07A2-324C-AA0F-B3CB99FAAA3A}"/>
                </a:ext>
              </a:extLst>
            </p:cNvPr>
            <p:cNvSpPr txBox="1"/>
            <p:nvPr/>
          </p:nvSpPr>
          <p:spPr>
            <a:xfrm>
              <a:off x="8708157" y="1660791"/>
              <a:ext cx="566824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Headquarters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69F8AF-AA63-1447-B4BC-AF02E2259A35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F4C0445-C295-C640-9444-DD873E748C55}"/>
              </a:ext>
            </a:extLst>
          </p:cNvPr>
          <p:cNvGrpSpPr/>
          <p:nvPr/>
        </p:nvGrpSpPr>
        <p:grpSpPr>
          <a:xfrm>
            <a:off x="10561514" y="8056571"/>
            <a:ext cx="1014983" cy="1014975"/>
            <a:chOff x="16835226" y="6366816"/>
            <a:chExt cx="1014983" cy="101497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6EB9A6-F8C4-3A41-832C-C4CEC9D0F331}"/>
                </a:ext>
              </a:extLst>
            </p:cNvPr>
            <p:cNvSpPr/>
            <p:nvPr/>
          </p:nvSpPr>
          <p:spPr>
            <a:xfrm>
              <a:off x="16835226" y="6366816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hape 2772">
              <a:extLst>
                <a:ext uri="{FF2B5EF4-FFF2-40B4-BE49-F238E27FC236}">
                  <a16:creationId xmlns:a16="http://schemas.microsoft.com/office/drawing/2014/main" id="{5D91ED67-335F-1540-96E5-069B0535D52D}"/>
                </a:ext>
              </a:extLst>
            </p:cNvPr>
            <p:cNvSpPr/>
            <p:nvPr/>
          </p:nvSpPr>
          <p:spPr>
            <a:xfrm>
              <a:off x="17094514" y="6650759"/>
              <a:ext cx="496407" cy="496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94B849E-7341-ED4B-A7F1-4533B675870E}"/>
              </a:ext>
            </a:extLst>
          </p:cNvPr>
          <p:cNvGrpSpPr/>
          <p:nvPr/>
        </p:nvGrpSpPr>
        <p:grpSpPr>
          <a:xfrm>
            <a:off x="10561514" y="4645372"/>
            <a:ext cx="1014983" cy="1014975"/>
            <a:chOff x="9258494" y="10525982"/>
            <a:chExt cx="1014983" cy="10149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1E738ED-A139-DA4F-B790-5F17F6B28CB4}"/>
                </a:ext>
              </a:extLst>
            </p:cNvPr>
            <p:cNvSpPr/>
            <p:nvPr/>
          </p:nvSpPr>
          <p:spPr>
            <a:xfrm>
              <a:off x="9258494" y="10525982"/>
              <a:ext cx="1014983" cy="10149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hape 2546">
              <a:extLst>
                <a:ext uri="{FF2B5EF4-FFF2-40B4-BE49-F238E27FC236}">
                  <a16:creationId xmlns:a16="http://schemas.microsoft.com/office/drawing/2014/main" id="{A7CF467F-BF77-3F40-B56F-2B79C346240F}"/>
                </a:ext>
              </a:extLst>
            </p:cNvPr>
            <p:cNvSpPr/>
            <p:nvPr/>
          </p:nvSpPr>
          <p:spPr>
            <a:xfrm>
              <a:off x="9488293" y="10805335"/>
              <a:ext cx="550880" cy="45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18655" y="20400"/>
                  </a:lnTo>
                  <a:lnTo>
                    <a:pt x="18655" y="1200"/>
                  </a:lnTo>
                  <a:lnTo>
                    <a:pt x="20618" y="1200"/>
                  </a:lnTo>
                  <a:cubicBezTo>
                    <a:pt x="20618" y="1200"/>
                    <a:pt x="20618" y="20400"/>
                    <a:pt x="20618" y="20400"/>
                  </a:cubicBezTo>
                  <a:close/>
                  <a:moveTo>
                    <a:pt x="21109" y="0"/>
                  </a:moveTo>
                  <a:lnTo>
                    <a:pt x="18164" y="0"/>
                  </a:lnTo>
                  <a:cubicBezTo>
                    <a:pt x="17893" y="0"/>
                    <a:pt x="17673" y="269"/>
                    <a:pt x="17673" y="600"/>
                  </a:cubicBezTo>
                  <a:lnTo>
                    <a:pt x="17673" y="21000"/>
                  </a:lnTo>
                  <a:cubicBezTo>
                    <a:pt x="17673" y="21332"/>
                    <a:pt x="17893" y="21600"/>
                    <a:pt x="18164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  <a:moveTo>
                    <a:pt x="8836" y="20400"/>
                  </a:moveTo>
                  <a:lnTo>
                    <a:pt x="6873" y="20400"/>
                  </a:lnTo>
                  <a:lnTo>
                    <a:pt x="6873" y="3600"/>
                  </a:lnTo>
                  <a:lnTo>
                    <a:pt x="8836" y="3600"/>
                  </a:lnTo>
                  <a:cubicBezTo>
                    <a:pt x="8836" y="3600"/>
                    <a:pt x="8836" y="20400"/>
                    <a:pt x="8836" y="20400"/>
                  </a:cubicBezTo>
                  <a:close/>
                  <a:moveTo>
                    <a:pt x="9327" y="2400"/>
                  </a:moveTo>
                  <a:lnTo>
                    <a:pt x="6382" y="2400"/>
                  </a:lnTo>
                  <a:cubicBezTo>
                    <a:pt x="6111" y="2400"/>
                    <a:pt x="5891" y="2669"/>
                    <a:pt x="5891" y="3000"/>
                  </a:cubicBezTo>
                  <a:lnTo>
                    <a:pt x="5891" y="21000"/>
                  </a:lnTo>
                  <a:cubicBezTo>
                    <a:pt x="5891" y="21332"/>
                    <a:pt x="6111" y="21600"/>
                    <a:pt x="6382" y="21600"/>
                  </a:cubicBezTo>
                  <a:lnTo>
                    <a:pt x="9327" y="21600"/>
                  </a:lnTo>
                  <a:cubicBezTo>
                    <a:pt x="9598" y="21600"/>
                    <a:pt x="9818" y="21332"/>
                    <a:pt x="9818" y="21000"/>
                  </a:cubicBezTo>
                  <a:lnTo>
                    <a:pt x="9818" y="3000"/>
                  </a:lnTo>
                  <a:cubicBezTo>
                    <a:pt x="9818" y="2669"/>
                    <a:pt x="9598" y="2400"/>
                    <a:pt x="9327" y="2400"/>
                  </a:cubicBezTo>
                  <a:moveTo>
                    <a:pt x="14727" y="20400"/>
                  </a:moveTo>
                  <a:lnTo>
                    <a:pt x="12764" y="20400"/>
                  </a:lnTo>
                  <a:lnTo>
                    <a:pt x="12764" y="10800"/>
                  </a:lnTo>
                  <a:lnTo>
                    <a:pt x="14727" y="10800"/>
                  </a:lnTo>
                  <a:cubicBezTo>
                    <a:pt x="14727" y="10800"/>
                    <a:pt x="14727" y="20400"/>
                    <a:pt x="14727" y="20400"/>
                  </a:cubicBezTo>
                  <a:close/>
                  <a:moveTo>
                    <a:pt x="15218" y="9600"/>
                  </a:moveTo>
                  <a:lnTo>
                    <a:pt x="12273" y="9600"/>
                  </a:lnTo>
                  <a:cubicBezTo>
                    <a:pt x="12002" y="9600"/>
                    <a:pt x="11782" y="9869"/>
                    <a:pt x="11782" y="10200"/>
                  </a:cubicBezTo>
                  <a:lnTo>
                    <a:pt x="11782" y="21000"/>
                  </a:lnTo>
                  <a:cubicBezTo>
                    <a:pt x="11782" y="21332"/>
                    <a:pt x="12002" y="21600"/>
                    <a:pt x="12273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0200"/>
                  </a:lnTo>
                  <a:cubicBezTo>
                    <a:pt x="15709" y="9869"/>
                    <a:pt x="15489" y="9600"/>
                    <a:pt x="15218" y="9600"/>
                  </a:cubicBezTo>
                  <a:moveTo>
                    <a:pt x="2945" y="20400"/>
                  </a:moveTo>
                  <a:lnTo>
                    <a:pt x="982" y="20400"/>
                  </a:lnTo>
                  <a:lnTo>
                    <a:pt x="982" y="14400"/>
                  </a:lnTo>
                  <a:lnTo>
                    <a:pt x="2945" y="14400"/>
                  </a:lnTo>
                  <a:cubicBezTo>
                    <a:pt x="2945" y="14400"/>
                    <a:pt x="2945" y="20400"/>
                    <a:pt x="2945" y="20400"/>
                  </a:cubicBezTo>
                  <a:close/>
                  <a:moveTo>
                    <a:pt x="3436" y="13200"/>
                  </a:moveTo>
                  <a:lnTo>
                    <a:pt x="491" y="13200"/>
                  </a:lnTo>
                  <a:cubicBezTo>
                    <a:pt x="220" y="13200"/>
                    <a:pt x="0" y="13469"/>
                    <a:pt x="0" y="138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3436" y="21600"/>
                  </a:lnTo>
                  <a:cubicBezTo>
                    <a:pt x="3707" y="21600"/>
                    <a:pt x="3927" y="21332"/>
                    <a:pt x="3927" y="21000"/>
                  </a:cubicBezTo>
                  <a:lnTo>
                    <a:pt x="3927" y="13800"/>
                  </a:lnTo>
                  <a:cubicBezTo>
                    <a:pt x="3927" y="13469"/>
                    <a:pt x="3707" y="13200"/>
                    <a:pt x="3436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</p:spTree>
    <p:extLst>
      <p:ext uri="{BB962C8B-B14F-4D97-AF65-F5344CB8AC3E}">
        <p14:creationId xmlns:p14="http://schemas.microsoft.com/office/powerpoint/2010/main" val="3363387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2B0B34D-0A72-124F-BC82-E1636FAEFFB0}"/>
              </a:ext>
            </a:extLst>
          </p:cNvPr>
          <p:cNvSpPr/>
          <p:nvPr/>
        </p:nvSpPr>
        <p:spPr>
          <a:xfrm>
            <a:off x="-5" y="6858000"/>
            <a:ext cx="24377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60628" y="2855602"/>
            <a:ext cx="361372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One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68010" y="3664726"/>
            <a:ext cx="3598958" cy="16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66459" y="2855602"/>
            <a:ext cx="361372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Two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3841" y="3664726"/>
            <a:ext cx="3598958" cy="16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42797" y="2855602"/>
            <a:ext cx="361372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Three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450179" y="3664726"/>
            <a:ext cx="3598958" cy="16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548628" y="2855602"/>
            <a:ext cx="3613722" cy="6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Montserrat" charset="0"/>
                <a:cs typeface="Montserrat" charset="0"/>
              </a:rPr>
              <a:t>Element Four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556010" y="3664726"/>
            <a:ext cx="3598958" cy="1685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299"/>
              </a:lnSpc>
            </a:pPr>
            <a:r>
              <a:rPr lang="en-US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</a:t>
            </a:r>
          </a:p>
        </p:txBody>
      </p:sp>
      <p:sp>
        <p:nvSpPr>
          <p:cNvPr id="40" name="Shape 2624">
            <a:extLst>
              <a:ext uri="{FF2B5EF4-FFF2-40B4-BE49-F238E27FC236}">
                <a16:creationId xmlns:a16="http://schemas.microsoft.com/office/drawing/2014/main" id="{F2CBC006-A186-734C-BCFD-291136FD7DB3}"/>
              </a:ext>
            </a:extLst>
          </p:cNvPr>
          <p:cNvSpPr/>
          <p:nvPr/>
        </p:nvSpPr>
        <p:spPr>
          <a:xfrm>
            <a:off x="8780765" y="1654373"/>
            <a:ext cx="721707" cy="721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41" name="Shape 2617">
            <a:extLst>
              <a:ext uri="{FF2B5EF4-FFF2-40B4-BE49-F238E27FC236}">
                <a16:creationId xmlns:a16="http://schemas.microsoft.com/office/drawing/2014/main" id="{F5734289-3A2C-A34C-9FCD-BA4B93712B59}"/>
              </a:ext>
            </a:extLst>
          </p:cNvPr>
          <p:cNvSpPr/>
          <p:nvPr/>
        </p:nvSpPr>
        <p:spPr>
          <a:xfrm>
            <a:off x="14852481" y="1713393"/>
            <a:ext cx="794354" cy="649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accent1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sp>
        <p:nvSpPr>
          <p:cNvPr id="42" name="Shape 2530">
            <a:extLst>
              <a:ext uri="{FF2B5EF4-FFF2-40B4-BE49-F238E27FC236}">
                <a16:creationId xmlns:a16="http://schemas.microsoft.com/office/drawing/2014/main" id="{0D58A1C1-DF2F-1648-BDDE-BEFDC9B8F49D}"/>
              </a:ext>
            </a:extLst>
          </p:cNvPr>
          <p:cNvSpPr/>
          <p:nvPr/>
        </p:nvSpPr>
        <p:spPr>
          <a:xfrm>
            <a:off x="21035209" y="1677539"/>
            <a:ext cx="590469" cy="721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3" name="Shape 2772">
            <a:extLst>
              <a:ext uri="{FF2B5EF4-FFF2-40B4-BE49-F238E27FC236}">
                <a16:creationId xmlns:a16="http://schemas.microsoft.com/office/drawing/2014/main" id="{7D31D346-0762-EE42-8AC4-E34E7C75F165}"/>
              </a:ext>
            </a:extLst>
          </p:cNvPr>
          <p:cNvSpPr/>
          <p:nvPr/>
        </p:nvSpPr>
        <p:spPr>
          <a:xfrm>
            <a:off x="2706636" y="1677540"/>
            <a:ext cx="721706" cy="721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2273" y="12764"/>
                </a:moveTo>
                <a:lnTo>
                  <a:pt x="17182" y="12764"/>
                </a:lnTo>
                <a:cubicBezTo>
                  <a:pt x="17453" y="12764"/>
                  <a:pt x="17673" y="12544"/>
                  <a:pt x="17673" y="12273"/>
                </a:cubicBezTo>
                <a:cubicBezTo>
                  <a:pt x="17673" y="12002"/>
                  <a:pt x="17453" y="11782"/>
                  <a:pt x="17182" y="11782"/>
                </a:cubicBezTo>
                <a:lnTo>
                  <a:pt x="12273" y="11782"/>
                </a:lnTo>
                <a:cubicBezTo>
                  <a:pt x="12002" y="11782"/>
                  <a:pt x="11782" y="12002"/>
                  <a:pt x="11782" y="12273"/>
                </a:cubicBezTo>
                <a:cubicBezTo>
                  <a:pt x="11782" y="12544"/>
                  <a:pt x="12002" y="12764"/>
                  <a:pt x="12273" y="12764"/>
                </a:cubicBezTo>
                <a:moveTo>
                  <a:pt x="4909" y="6873"/>
                </a:moveTo>
                <a:lnTo>
                  <a:pt x="8836" y="6873"/>
                </a:lnTo>
                <a:lnTo>
                  <a:pt x="8836" y="11782"/>
                </a:lnTo>
                <a:lnTo>
                  <a:pt x="4909" y="11782"/>
                </a:lnTo>
                <a:cubicBezTo>
                  <a:pt x="4909" y="11782"/>
                  <a:pt x="4909" y="6873"/>
                  <a:pt x="4909" y="6873"/>
                </a:cubicBezTo>
                <a:close/>
                <a:moveTo>
                  <a:pt x="4909" y="12764"/>
                </a:moveTo>
                <a:lnTo>
                  <a:pt x="8836" y="12764"/>
                </a:lnTo>
                <a:cubicBezTo>
                  <a:pt x="9378" y="12764"/>
                  <a:pt x="9818" y="12325"/>
                  <a:pt x="9818" y="11782"/>
                </a:cubicBezTo>
                <a:lnTo>
                  <a:pt x="9818" y="6873"/>
                </a:lnTo>
                <a:cubicBezTo>
                  <a:pt x="9818" y="6331"/>
                  <a:pt x="9378" y="5891"/>
                  <a:pt x="8836" y="5891"/>
                </a:cubicBezTo>
                <a:lnTo>
                  <a:pt x="4909" y="5891"/>
                </a:lnTo>
                <a:cubicBezTo>
                  <a:pt x="4367" y="5891"/>
                  <a:pt x="3927" y="6331"/>
                  <a:pt x="3927" y="6873"/>
                </a:cubicBezTo>
                <a:lnTo>
                  <a:pt x="3927" y="11782"/>
                </a:lnTo>
                <a:cubicBezTo>
                  <a:pt x="3927" y="12325"/>
                  <a:pt x="4367" y="12764"/>
                  <a:pt x="4909" y="12764"/>
                </a:cubicBezTo>
                <a:moveTo>
                  <a:pt x="12273" y="10800"/>
                </a:moveTo>
                <a:lnTo>
                  <a:pt x="14236" y="10800"/>
                </a:lnTo>
                <a:cubicBezTo>
                  <a:pt x="14507" y="10800"/>
                  <a:pt x="14727" y="10580"/>
                  <a:pt x="14727" y="10309"/>
                </a:cubicBezTo>
                <a:cubicBezTo>
                  <a:pt x="14727" y="10038"/>
                  <a:pt x="14507" y="9818"/>
                  <a:pt x="14236" y="9818"/>
                </a:cubicBezTo>
                <a:lnTo>
                  <a:pt x="12273" y="9818"/>
                </a:lnTo>
                <a:cubicBezTo>
                  <a:pt x="12002" y="9818"/>
                  <a:pt x="11782" y="10038"/>
                  <a:pt x="11782" y="10309"/>
                </a:cubicBezTo>
                <a:cubicBezTo>
                  <a:pt x="11782" y="10580"/>
                  <a:pt x="12002" y="10800"/>
                  <a:pt x="12273" y="10800"/>
                </a:cubicBezTo>
                <a:moveTo>
                  <a:pt x="12273" y="6873"/>
                </a:moveTo>
                <a:lnTo>
                  <a:pt x="15218" y="6873"/>
                </a:lnTo>
                <a:cubicBezTo>
                  <a:pt x="15489" y="6873"/>
                  <a:pt x="15709" y="6653"/>
                  <a:pt x="15709" y="6382"/>
                </a:cubicBezTo>
                <a:cubicBezTo>
                  <a:pt x="15709" y="6111"/>
                  <a:pt x="15489" y="5891"/>
                  <a:pt x="15218" y="5891"/>
                </a:cubicBezTo>
                <a:lnTo>
                  <a:pt x="12273" y="5891"/>
                </a:lnTo>
                <a:cubicBezTo>
                  <a:pt x="12002" y="5891"/>
                  <a:pt x="11782" y="6111"/>
                  <a:pt x="11782" y="6382"/>
                </a:cubicBezTo>
                <a:cubicBezTo>
                  <a:pt x="11782" y="6653"/>
                  <a:pt x="12002" y="6873"/>
                  <a:pt x="12273" y="6873"/>
                </a:cubicBezTo>
                <a:moveTo>
                  <a:pt x="12273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12273" y="7855"/>
                </a:lnTo>
                <a:cubicBezTo>
                  <a:pt x="12002" y="7855"/>
                  <a:pt x="11782" y="8075"/>
                  <a:pt x="11782" y="8345"/>
                </a:cubicBezTo>
                <a:cubicBezTo>
                  <a:pt x="11782" y="8617"/>
                  <a:pt x="12002" y="8836"/>
                  <a:pt x="12273" y="8836"/>
                </a:cubicBezTo>
              </a:path>
            </a:pathLst>
          </a:custGeom>
          <a:solidFill>
            <a:schemeClr val="accent2"/>
          </a:solidFill>
          <a:ln w="12700">
            <a:noFill/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C703C3-F12D-E740-98C3-813A3AB1C4A9}"/>
              </a:ext>
            </a:extLst>
          </p:cNvPr>
          <p:cNvGrpSpPr/>
          <p:nvPr/>
        </p:nvGrpSpPr>
        <p:grpSpPr>
          <a:xfrm>
            <a:off x="1362665" y="8856281"/>
            <a:ext cx="21652318" cy="2861437"/>
            <a:chOff x="1362665" y="8934024"/>
            <a:chExt cx="21652318" cy="286143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E2D5B3B-9721-344F-8010-0CE6CFCDA3DE}"/>
                </a:ext>
              </a:extLst>
            </p:cNvPr>
            <p:cNvSpPr txBox="1"/>
            <p:nvPr/>
          </p:nvSpPr>
          <p:spPr>
            <a:xfrm>
              <a:off x="8124350" y="9334134"/>
              <a:ext cx="81289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Our Values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FA1306-D182-0147-AB8A-A17F2482A491}"/>
                </a:ext>
              </a:extLst>
            </p:cNvPr>
            <p:cNvSpPr txBox="1"/>
            <p:nvPr/>
          </p:nvSpPr>
          <p:spPr>
            <a:xfrm>
              <a:off x="10141629" y="8934024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  <p:sp>
          <p:nvSpPr>
            <p:cNvPr id="46" name="Subtitle 2">
              <a:extLst>
                <a:ext uri="{FF2B5EF4-FFF2-40B4-BE49-F238E27FC236}">
                  <a16:creationId xmlns:a16="http://schemas.microsoft.com/office/drawing/2014/main" id="{6593C858-7E01-3C4B-B2D6-8D901CBF375C}"/>
                </a:ext>
              </a:extLst>
            </p:cNvPr>
            <p:cNvSpPr txBox="1">
              <a:spLocks/>
            </p:cNvSpPr>
            <p:nvPr/>
          </p:nvSpPr>
          <p:spPr>
            <a:xfrm>
              <a:off x="1362665" y="10534463"/>
              <a:ext cx="21652318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299"/>
                </a:lnSpc>
              </a:pPr>
              <a:r>
                <a:rPr lang="en-US" sz="28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Refers to a good or service being offered by a company. Ideally, a product should meet a certain consumer demand of product also partially dictates. A plan for dealing with products at every stage of their life cycles. The type of product also partially dictates how much.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5823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C64C85-47CA-7B42-BC43-DC54164A7F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C3656E-859E-F14B-8010-170A9FB1AD30}"/>
              </a:ext>
            </a:extLst>
          </p:cNvPr>
          <p:cNvSpPr/>
          <p:nvPr/>
        </p:nvSpPr>
        <p:spPr>
          <a:xfrm>
            <a:off x="-3" y="21618"/>
            <a:ext cx="24377649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1EA97-020C-6E4C-AFB4-4434AC45C06B}"/>
              </a:ext>
            </a:extLst>
          </p:cNvPr>
          <p:cNvGrpSpPr/>
          <p:nvPr/>
        </p:nvGrpSpPr>
        <p:grpSpPr>
          <a:xfrm>
            <a:off x="2227523" y="1260681"/>
            <a:ext cx="8686347" cy="1600439"/>
            <a:chOff x="8708157" y="1260681"/>
            <a:chExt cx="8686347" cy="1600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210E87-3CA4-A042-85AB-FB018A589052}"/>
                </a:ext>
              </a:extLst>
            </p:cNvPr>
            <p:cNvSpPr txBox="1"/>
            <p:nvPr/>
          </p:nvSpPr>
          <p:spPr>
            <a:xfrm>
              <a:off x="8708157" y="1660791"/>
              <a:ext cx="86863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Cambria" panose="02040503050406030204" pitchFamily="18" charset="0"/>
                  <a:ea typeface="Lato Black" panose="020F0502020204030203" pitchFamily="34" charset="0"/>
                  <a:cs typeface="Lato Black" panose="020F0502020204030203" pitchFamily="34" charset="0"/>
                </a:rPr>
                <a:t>Business Philosophy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A17DDBE-9DB0-334A-9988-53ED3389F815}"/>
                </a:ext>
              </a:extLst>
            </p:cNvPr>
            <p:cNvSpPr txBox="1"/>
            <p:nvPr/>
          </p:nvSpPr>
          <p:spPr>
            <a:xfrm>
              <a:off x="8708157" y="1260681"/>
              <a:ext cx="40943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WRITE SOMETHING HERE</a:t>
              </a:r>
            </a:p>
          </p:txBody>
        </p:sp>
      </p:grpSp>
      <p:sp>
        <p:nvSpPr>
          <p:cNvPr id="20" name="Subtitle 2">
            <a:extLst>
              <a:ext uri="{FF2B5EF4-FFF2-40B4-BE49-F238E27FC236}">
                <a16:creationId xmlns:a16="http://schemas.microsoft.com/office/drawing/2014/main" id="{1FC6BF5B-DC4C-3541-88F7-49E7875A5DAA}"/>
              </a:ext>
            </a:extLst>
          </p:cNvPr>
          <p:cNvSpPr txBox="1">
            <a:spLocks/>
          </p:cNvSpPr>
          <p:nvPr/>
        </p:nvSpPr>
        <p:spPr>
          <a:xfrm>
            <a:off x="2141798" y="2893315"/>
            <a:ext cx="9656043" cy="2363864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299"/>
              </a:lnSpc>
            </a:pPr>
            <a:r>
              <a:rPr lang="en-US" sz="2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Refers to a good or service being offered by a company. Ideally, a product should meet a certain consumer demand of product also partially dictates. A plan for dealing with products at every stage of their life cycles.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860C50-614E-3644-8925-95E3E79EBC87}"/>
              </a:ext>
            </a:extLst>
          </p:cNvPr>
          <p:cNvGrpSpPr/>
          <p:nvPr/>
        </p:nvGrpSpPr>
        <p:grpSpPr>
          <a:xfrm>
            <a:off x="2198500" y="7944177"/>
            <a:ext cx="9944732" cy="1903912"/>
            <a:chOff x="2198500" y="7672435"/>
            <a:chExt cx="9944732" cy="1903912"/>
          </a:xfrm>
        </p:grpSpPr>
        <p:sp>
          <p:nvSpPr>
            <p:cNvPr id="38" name="Subtitle 2">
              <a:extLst>
                <a:ext uri="{FF2B5EF4-FFF2-40B4-BE49-F238E27FC236}">
                  <a16:creationId xmlns:a16="http://schemas.microsoft.com/office/drawing/2014/main" id="{239AA71B-2214-174A-8D79-59616BCEE3F6}"/>
                </a:ext>
              </a:extLst>
            </p:cNvPr>
            <p:cNvSpPr txBox="1">
              <a:spLocks/>
            </p:cNvSpPr>
            <p:nvPr/>
          </p:nvSpPr>
          <p:spPr>
            <a:xfrm>
              <a:off x="2198500" y="8315349"/>
              <a:ext cx="9944732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 plan for dealing with products at every stage of their life cycles. The type of product also partially dictates how much.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31FD1FD-6023-8845-BEC3-B31183493B5C}"/>
                </a:ext>
              </a:extLst>
            </p:cNvPr>
            <p:cNvSpPr/>
            <p:nvPr/>
          </p:nvSpPr>
          <p:spPr>
            <a:xfrm>
              <a:off x="2290562" y="7672435"/>
              <a:ext cx="4251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Montserrat" charset="0"/>
                  <a:cs typeface="Montserrat" charset="0"/>
                </a:rPr>
                <a:t>Element One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62DA7B-FCF6-BD48-ACDA-F7E1F8EF15D6}"/>
              </a:ext>
            </a:extLst>
          </p:cNvPr>
          <p:cNvGrpSpPr/>
          <p:nvPr/>
        </p:nvGrpSpPr>
        <p:grpSpPr>
          <a:xfrm>
            <a:off x="2198500" y="10625224"/>
            <a:ext cx="9944732" cy="1903912"/>
            <a:chOff x="2198500" y="7672435"/>
            <a:chExt cx="9944732" cy="1903912"/>
          </a:xfrm>
        </p:grpSpPr>
        <p:sp>
          <p:nvSpPr>
            <p:cNvPr id="44" name="Subtitle 2">
              <a:extLst>
                <a:ext uri="{FF2B5EF4-FFF2-40B4-BE49-F238E27FC236}">
                  <a16:creationId xmlns:a16="http://schemas.microsoft.com/office/drawing/2014/main" id="{058D30DF-4CCA-DF41-B2E0-5CAB31DF8CA9}"/>
                </a:ext>
              </a:extLst>
            </p:cNvPr>
            <p:cNvSpPr txBox="1">
              <a:spLocks/>
            </p:cNvSpPr>
            <p:nvPr/>
          </p:nvSpPr>
          <p:spPr>
            <a:xfrm>
              <a:off x="2198500" y="8315349"/>
              <a:ext cx="9944732" cy="1260998"/>
            </a:xfrm>
            <a:prstGeom prst="rect">
              <a:avLst/>
            </a:prstGeom>
          </p:spPr>
          <p:txBody>
            <a:bodyPr vert="horz" wrap="square" lIns="217433" tIns="108718" rIns="217433" bIns="108718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4299"/>
                </a:lnSpc>
              </a:pPr>
              <a:r>
                <a:rPr lang="en-US" sz="2800" dirty="0">
                  <a:solidFill>
                    <a:schemeClr val="tx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 plan for dealing with products at every stage of their life cycles. The type of product also partially dictates how much.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6C078AE-E480-E54C-A945-CF3AABA20426}"/>
                </a:ext>
              </a:extLst>
            </p:cNvPr>
            <p:cNvSpPr/>
            <p:nvPr/>
          </p:nvSpPr>
          <p:spPr>
            <a:xfrm>
              <a:off x="2290562" y="7672435"/>
              <a:ext cx="42513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Cambria" panose="02040503050406030204" pitchFamily="18" charset="0"/>
                  <a:ea typeface="Montserrat" charset="0"/>
                  <a:cs typeface="Montserrat" charset="0"/>
                </a:rPr>
                <a:t>Element Two</a:t>
              </a: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96340C-0931-DF40-91BA-F6EEE7D6C74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</p:spTree>
    <p:extLst>
      <p:ext uri="{BB962C8B-B14F-4D97-AF65-F5344CB8AC3E}">
        <p14:creationId xmlns:p14="http://schemas.microsoft.com/office/powerpoint/2010/main" val="1585863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6">
      <a:dk1>
        <a:srgbClr val="999999"/>
      </a:dk1>
      <a:lt1>
        <a:srgbClr val="FFFFFF"/>
      </a:lt1>
      <a:dk2>
        <a:srgbClr val="2A3340"/>
      </a:dk2>
      <a:lt2>
        <a:srgbClr val="FFFFFF"/>
      </a:lt2>
      <a:accent1>
        <a:srgbClr val="CA9D69"/>
      </a:accent1>
      <a:accent2>
        <a:srgbClr val="D5A575"/>
      </a:accent2>
      <a:accent3>
        <a:srgbClr val="E3B182"/>
      </a:accent3>
      <a:accent4>
        <a:srgbClr val="F3BF92"/>
      </a:accent4>
      <a:accent5>
        <a:srgbClr val="FFCFAB"/>
      </a:accent5>
      <a:accent6>
        <a:srgbClr val="FEDCC3"/>
      </a:accent6>
      <a:hlink>
        <a:srgbClr val="F6F7F6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90575</TotalTime>
  <Words>2763</Words>
  <Application>Microsoft Macintosh PowerPoint</Application>
  <PresentationFormat>Custom</PresentationFormat>
  <Paragraphs>364</Paragraphs>
  <Slides>36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 Unicode MS</vt:lpstr>
      <vt:lpstr>Arial</vt:lpstr>
      <vt:lpstr>Baskerville</vt:lpstr>
      <vt:lpstr>Big Caslon Medium</vt:lpstr>
      <vt:lpstr>Calibri</vt:lpstr>
      <vt:lpstr>Calibri Light</vt:lpstr>
      <vt:lpstr>Cambria</vt:lpstr>
      <vt:lpstr>Gill Sans</vt:lpstr>
      <vt:lpstr>Lato</vt:lpstr>
      <vt:lpstr>Lato Black</vt:lpstr>
      <vt:lpstr>Lato Light</vt:lpstr>
      <vt:lpstr>Lato Regular</vt:lpstr>
      <vt:lpstr>Montserrat</vt:lpstr>
      <vt:lpstr>Montserrat Bold</vt:lpstr>
      <vt:lpstr>Montserrat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14740</cp:revision>
  <dcterms:created xsi:type="dcterms:W3CDTF">2014-11-12T21:47:38Z</dcterms:created>
  <dcterms:modified xsi:type="dcterms:W3CDTF">2018-09-12T19:49:17Z</dcterms:modified>
  <cp:category/>
</cp:coreProperties>
</file>