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2070101" y="1295400"/>
            <a:ext cx="1143793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 khổ thơ dưới đây và trả lời câu hỏi:</a:t>
            </a:r>
          </a:p>
          <a:p>
            <a:endParaRPr lang="en-US" sz="38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Nhìn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thầy, các cô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 cũng như trẻ lại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Sân trường vàng nắng mới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Lá cờ bay như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reo</a:t>
            </a:r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3719" y="5495091"/>
            <a:ext cx="13487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Tìm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hình ảnh ở </a:t>
            </a:r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 </a:t>
            </a:r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 thể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 </a:t>
            </a:r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quang cảnh cũng mừng vui như các bạn nhỏ trong ngày khai giảng.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06015" y="7049869"/>
            <a:ext cx="1182830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Sân trường vàng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nắng </a:t>
            </a:r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vi-VN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Lá </a:t>
            </a:r>
            <a:r>
              <a:rPr lang="vi-VN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 bay như reo.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63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152</cp:revision>
  <dcterms:created xsi:type="dcterms:W3CDTF">2022-07-10T01:37:20Z</dcterms:created>
  <dcterms:modified xsi:type="dcterms:W3CDTF">2022-07-29T15:22:18Z</dcterms:modified>
</cp:coreProperties>
</file>