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7A9"/>
    <a:srgbClr val="FF7C80"/>
    <a:srgbClr val="3333FF"/>
    <a:srgbClr val="B2D8E6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42" autoAdjust="0"/>
  </p:normalViewPr>
  <p:slideViewPr>
    <p:cSldViewPr>
      <p:cViewPr>
        <p:scale>
          <a:sx n="80" d="100"/>
          <a:sy n="80" d="100"/>
        </p:scale>
        <p:origin x="-660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12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BẢNG CỘNG, BẢNG TRỪ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TRONG PHẠM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rgbClr val="FF9933"/>
                </a:solidFill>
                <a:latin typeface="HP-087" pitchFamily="34" charset="0"/>
              </a:rPr>
              <a:t>TIẾT</a:t>
            </a:r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 1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583159"/>
              </p:ext>
            </p:extLst>
          </p:nvPr>
        </p:nvGraphicFramePr>
        <p:xfrm>
          <a:off x="1143000" y="2242782"/>
          <a:ext cx="6629400" cy="40386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91000"/>
                <a:gridCol w="2438400"/>
              </a:tblGrid>
              <a:tr h="673100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435925"/>
            <a:ext cx="2667000" cy="762000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Bảng</a:t>
            </a:r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cộng</a:t>
            </a:r>
            <a:endParaRPr lang="vi-VN" sz="3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549" y="2304969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300331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75" y="2300331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300331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2300331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50" y="2300331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975" y="2300331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505062" y="2304969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10426" y="2304969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57117" y="2304969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66203" y="2293896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75289" y="2293896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100" y="2986827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226" y="2982189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51" y="2982189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876" y="2982189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701" y="2982189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526" y="2982189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5503613" y="2986827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08977" y="2986827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55668" y="2986827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64754" y="2975754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73840" y="2975754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876" y="2986826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100" y="3660752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51" y="3656114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876" y="3656114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701" y="3656114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526" y="3656114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5503613" y="3660752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08977" y="3660752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5668" y="3660752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764754" y="3649679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73840" y="3649679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876" y="3660751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75" y="3646589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150" y="4334677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26" y="4330039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751" y="4330039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576" y="4330039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5498663" y="4334677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04027" y="4334677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350718" y="4334677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759804" y="4323604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168890" y="4323604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26" y="4334676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725" y="4320514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1" y="4330039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150" y="5008602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751" y="5003964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576" y="5003964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5498663" y="5008602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904027" y="5008602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350718" y="5008602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759804" y="4997529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168890" y="4997529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26" y="5008601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725" y="4994439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1" y="5003964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75" y="5014138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150" y="5658777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576" y="5654139"/>
            <a:ext cx="504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" name="TextBox 91"/>
          <p:cNvSpPr txBox="1"/>
          <p:nvPr/>
        </p:nvSpPr>
        <p:spPr>
          <a:xfrm>
            <a:off x="5498663" y="5658777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904027" y="5658777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350718" y="5658777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759804" y="5647704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168890" y="5647704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26" y="5658776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725" y="5644614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1" y="5654139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75" y="5664313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275" y="5644613"/>
            <a:ext cx="51435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500"/>
                            </p:stCondLst>
                            <p:childTnLst>
                              <p:par>
                                <p:cTn id="1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"/>
                            </p:stCondLst>
                            <p:childTnLst>
                              <p:par>
                                <p:cTn id="1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000"/>
                            </p:stCondLst>
                            <p:childTnLst>
                              <p:par>
                                <p:cTn id="2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00"/>
                            </p:stCondLst>
                            <p:childTnLst>
                              <p:par>
                                <p:cTn id="2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1000"/>
                            </p:stCondLst>
                            <p:childTnLst>
                              <p:par>
                                <p:cTn id="2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500"/>
                            </p:stCondLst>
                            <p:childTnLst>
                              <p:par>
                                <p:cTn id="2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500"/>
                            </p:stCondLst>
                            <p:childTnLst>
                              <p:par>
                                <p:cTn id="2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000"/>
                            </p:stCondLst>
                            <p:childTnLst>
                              <p:par>
                                <p:cTn id="2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1500"/>
                            </p:stCondLst>
                            <p:childTnLst>
                              <p:par>
                                <p:cTn id="2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2000"/>
                            </p:stCondLst>
                            <p:childTnLst>
                              <p:par>
                                <p:cTn id="2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2500"/>
                            </p:stCondLst>
                            <p:childTnLst>
                              <p:par>
                                <p:cTn id="2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500"/>
                            </p:stCondLst>
                            <p:childTnLst>
                              <p:par>
                                <p:cTn id="2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000"/>
                            </p:stCondLst>
                            <p:childTnLst>
                              <p:par>
                                <p:cTn id="2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2000"/>
                            </p:stCondLst>
                            <p:childTnLst>
                              <p:par>
                                <p:cTn id="3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Oval 89"/>
          <p:cNvSpPr/>
          <p:nvPr/>
        </p:nvSpPr>
        <p:spPr>
          <a:xfrm>
            <a:off x="457200" y="2286000"/>
            <a:ext cx="1143000" cy="10668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916373" y="2440416"/>
            <a:ext cx="1143000" cy="75796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4465" y="2503929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616703"/>
              </p:ext>
            </p:extLst>
          </p:nvPr>
        </p:nvGraphicFramePr>
        <p:xfrm>
          <a:off x="228600" y="3733800"/>
          <a:ext cx="8686800" cy="16306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533400">
                <a:tc row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pPr algn="ctr"/>
                      <a:r>
                        <a:rPr lang="en-US" sz="4000" dirty="0" smtClean="0"/>
                        <a:t>+</a:t>
                      </a:r>
                      <a:endParaRPr lang="vi-VN" sz="4000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3" name="TextBox 102"/>
          <p:cNvSpPr txBox="1"/>
          <p:nvPr/>
        </p:nvSpPr>
        <p:spPr>
          <a:xfrm>
            <a:off x="1205552" y="4855192"/>
            <a:ext cx="6110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000" b="1" dirty="0">
              <a:solidFill>
                <a:srgbClr val="0070C0"/>
              </a:solidFill>
            </a:endParaRPr>
          </a:p>
        </p:txBody>
      </p:sp>
      <p:pic>
        <p:nvPicPr>
          <p:cNvPr id="10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2010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39"/>
          <p:cNvSpPr txBox="1"/>
          <p:nvPr/>
        </p:nvSpPr>
        <p:spPr>
          <a:xfrm>
            <a:off x="2139288" y="4876800"/>
            <a:ext cx="5405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39"/>
          <p:cNvSpPr txBox="1"/>
          <p:nvPr/>
        </p:nvSpPr>
        <p:spPr>
          <a:xfrm>
            <a:off x="2999923" y="4893664"/>
            <a:ext cx="5405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39"/>
          <p:cNvSpPr txBox="1"/>
          <p:nvPr/>
        </p:nvSpPr>
        <p:spPr>
          <a:xfrm>
            <a:off x="3850117" y="4901624"/>
            <a:ext cx="5405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39"/>
          <p:cNvSpPr txBox="1"/>
          <p:nvPr/>
        </p:nvSpPr>
        <p:spPr>
          <a:xfrm>
            <a:off x="4710752" y="4918488"/>
            <a:ext cx="5405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39"/>
          <p:cNvSpPr txBox="1"/>
          <p:nvPr/>
        </p:nvSpPr>
        <p:spPr>
          <a:xfrm>
            <a:off x="5630840" y="4869555"/>
            <a:ext cx="5405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39"/>
          <p:cNvSpPr txBox="1"/>
          <p:nvPr/>
        </p:nvSpPr>
        <p:spPr>
          <a:xfrm>
            <a:off x="6491475" y="4886419"/>
            <a:ext cx="5405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39"/>
          <p:cNvSpPr txBox="1"/>
          <p:nvPr/>
        </p:nvSpPr>
        <p:spPr>
          <a:xfrm>
            <a:off x="7341669" y="4894379"/>
            <a:ext cx="5405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39"/>
          <p:cNvSpPr txBox="1"/>
          <p:nvPr/>
        </p:nvSpPr>
        <p:spPr>
          <a:xfrm>
            <a:off x="8202304" y="4911243"/>
            <a:ext cx="5405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22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572608"/>
              </p:ext>
            </p:extLst>
          </p:nvPr>
        </p:nvGraphicFramePr>
        <p:xfrm>
          <a:off x="51319" y="1842447"/>
          <a:ext cx="8953929" cy="4800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94881"/>
                <a:gridCol w="994881"/>
                <a:gridCol w="994881"/>
                <a:gridCol w="994881"/>
                <a:gridCol w="994881"/>
                <a:gridCol w="994881"/>
                <a:gridCol w="994881"/>
                <a:gridCol w="994881"/>
                <a:gridCol w="994881"/>
              </a:tblGrid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+ 1 = 2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+ 1 = 3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+ 1 = 4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 + 1 = 5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 + 1 = 6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 + 1 = 7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 + 1 = 8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en-US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+ 1 = 9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 + 1 =10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+ 2 = 3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2 + 2 = 4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3 + 2 = 5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4 + 2 = 6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5 + 2 = 7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6 + 2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en-US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+ 2 = 9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8 + 2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+ 3 =</a:t>
                      </a:r>
                      <a:r>
                        <a:rPr lang="en-US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2 + 3 = 5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3 + 3 = 6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4 + 3 = 7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5 + 3 = 8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+ 3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7 + 3 =10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+</a:t>
                      </a:r>
                      <a:r>
                        <a:rPr lang="en-US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4= 5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2 + 4 = 6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3 + 4 = 7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4 + 4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smtClean="0">
                          <a:latin typeface="Arial" pitchFamily="34" charset="0"/>
                          <a:cs typeface="Arial" pitchFamily="34" charset="0"/>
                        </a:rPr>
                        <a:t>5 + 4 = 9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6 + 4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+ 5 = 6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+ 5 = 7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3 + 5 = 8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4 + 5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5 + 5 =10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+ 6 </a:t>
                      </a:r>
                      <a:r>
                        <a:rPr lang="en-US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= 7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2 +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6 = 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3 + 6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= 9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4 + 6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+ 7 = 8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2 + 7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3 + 7 =10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+ 8 =</a:t>
                      </a:r>
                      <a:r>
                        <a:rPr lang="en-US" sz="15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9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+ 8 =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9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+ 9= 10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33799"/>
            <a:ext cx="2733675" cy="3124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Oval 89"/>
          <p:cNvSpPr/>
          <p:nvPr/>
        </p:nvSpPr>
        <p:spPr>
          <a:xfrm>
            <a:off x="228600" y="533400"/>
            <a:ext cx="1143000" cy="10668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762000"/>
            <a:ext cx="582242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hoàn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bảng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cộng</a:t>
            </a:r>
            <a:endParaRPr lang="vi-VN" sz="3500" b="1" dirty="0"/>
          </a:p>
        </p:txBody>
      </p:sp>
      <p:sp>
        <p:nvSpPr>
          <p:cNvPr id="3" name="Rectangle 2"/>
          <p:cNvSpPr/>
          <p:nvPr/>
        </p:nvSpPr>
        <p:spPr>
          <a:xfrm>
            <a:off x="1764475" y="4607625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64475" y="5143498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64474" y="5674425"/>
            <a:ext cx="369125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57550" y="352895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57550" y="4064823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57549" y="4595750"/>
            <a:ext cx="369125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39"/>
          <p:cNvSpPr txBox="1"/>
          <p:nvPr/>
        </p:nvSpPr>
        <p:spPr>
          <a:xfrm>
            <a:off x="1784404" y="4618498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39"/>
          <p:cNvSpPr txBox="1"/>
          <p:nvPr/>
        </p:nvSpPr>
        <p:spPr>
          <a:xfrm>
            <a:off x="1792355" y="5149704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39"/>
          <p:cNvSpPr txBox="1"/>
          <p:nvPr/>
        </p:nvSpPr>
        <p:spPr>
          <a:xfrm>
            <a:off x="1778413" y="5706229"/>
            <a:ext cx="35518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39"/>
          <p:cNvSpPr txBox="1"/>
          <p:nvPr/>
        </p:nvSpPr>
        <p:spPr>
          <a:xfrm>
            <a:off x="3771490" y="3535156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39"/>
          <p:cNvSpPr txBox="1"/>
          <p:nvPr/>
        </p:nvSpPr>
        <p:spPr>
          <a:xfrm>
            <a:off x="3777974" y="4074252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39"/>
          <p:cNvSpPr txBox="1"/>
          <p:nvPr/>
        </p:nvSpPr>
        <p:spPr>
          <a:xfrm>
            <a:off x="3771490" y="4629706"/>
            <a:ext cx="35518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55575" y="2450275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55575" y="2986148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755574" y="3517075"/>
            <a:ext cx="369125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9"/>
          <p:cNvSpPr txBox="1"/>
          <p:nvPr/>
        </p:nvSpPr>
        <p:spPr>
          <a:xfrm>
            <a:off x="5769515" y="2456481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9"/>
          <p:cNvSpPr txBox="1"/>
          <p:nvPr/>
        </p:nvSpPr>
        <p:spPr>
          <a:xfrm>
            <a:off x="5775999" y="2995577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9"/>
          <p:cNvSpPr txBox="1"/>
          <p:nvPr/>
        </p:nvSpPr>
        <p:spPr>
          <a:xfrm>
            <a:off x="5769515" y="3551031"/>
            <a:ext cx="35518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747980" y="2474898"/>
            <a:ext cx="369125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9"/>
          <p:cNvSpPr txBox="1"/>
          <p:nvPr/>
        </p:nvSpPr>
        <p:spPr>
          <a:xfrm>
            <a:off x="7761921" y="2508854"/>
            <a:ext cx="35518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48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7" grpId="0"/>
      <p:bldP spid="20" grpId="0" animBg="1"/>
      <p:bldP spid="21" grpId="0" animBg="1"/>
      <p:bldP spid="22" grpId="0" animBg="1"/>
      <p:bldP spid="24" grpId="0" animBg="1"/>
      <p:bldP spid="25" grpId="0" animBg="1"/>
      <p:bldP spid="27" grpId="0" animBg="1"/>
      <p:bldP spid="31" grpId="0" animBg="1"/>
      <p:bldP spid="32" grpId="0" animBg="1"/>
      <p:bldP spid="33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0" y="685800"/>
            <a:ext cx="679705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cánh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hoa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chú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ong</a:t>
            </a:r>
            <a:endParaRPr lang="vi-VN" sz="35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28600" y="533400"/>
            <a:ext cx="1143000" cy="10668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</p:spTree>
    <p:extLst>
      <p:ext uri="{BB962C8B-B14F-4D97-AF65-F5344CB8AC3E}">
        <p14:creationId xmlns:p14="http://schemas.microsoft.com/office/powerpoint/2010/main" val="27228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325</Words>
  <Application>Microsoft Office PowerPoint</Application>
  <PresentationFormat>On-screen Show (4:3)</PresentationFormat>
  <Paragraphs>136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Bảng cộng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33</cp:revision>
  <dcterms:created xsi:type="dcterms:W3CDTF">2006-08-16T00:00:00Z</dcterms:created>
  <dcterms:modified xsi:type="dcterms:W3CDTF">2020-08-20T16:19:48Z</dcterms:modified>
</cp:coreProperties>
</file>