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3"/>
  </p:notesMasterIdLst>
  <p:sldIdLst>
    <p:sldId id="314" r:id="rId2"/>
    <p:sldId id="323" r:id="rId3"/>
    <p:sldId id="324" r:id="rId4"/>
    <p:sldId id="369" r:id="rId5"/>
    <p:sldId id="316" r:id="rId6"/>
    <p:sldId id="370" r:id="rId7"/>
    <p:sldId id="371" r:id="rId8"/>
    <p:sldId id="325" r:id="rId9"/>
    <p:sldId id="345" r:id="rId10"/>
    <p:sldId id="346" r:id="rId11"/>
    <p:sldId id="322" r:id="rId12"/>
    <p:sldId id="341" r:id="rId13"/>
    <p:sldId id="372" r:id="rId14"/>
    <p:sldId id="342" r:id="rId15"/>
    <p:sldId id="362" r:id="rId16"/>
    <p:sldId id="344" r:id="rId17"/>
    <p:sldId id="348" r:id="rId18"/>
    <p:sldId id="347" r:id="rId19"/>
    <p:sldId id="365" r:id="rId20"/>
    <p:sldId id="367" r:id="rId21"/>
    <p:sldId id="364" r:id="rId22"/>
  </p:sldIdLst>
  <p:sldSz cx="9144000" cy="5143500" type="screen16x9"/>
  <p:notesSz cx="6858000" cy="9144000"/>
  <p:embeddedFontLst>
    <p:embeddedFont>
      <p:font typeface="Luckiest Guy" panose="020B0604020202020204" charset="0"/>
      <p:regular r:id="rId24"/>
    </p:embeddedFont>
    <p:embeddedFont>
      <p:font typeface="Assistant Light" panose="020B0604020202020204" charset="-79"/>
      <p:regular r:id="rId25"/>
    </p:embeddedFont>
    <p:embeddedFont>
      <p:font typeface="Berlin Sans FB Demi" panose="020E0802020502020306" pitchFamily="34" charset="0"/>
      <p:bold r:id="rId26"/>
    </p:embeddedFont>
    <p:embeddedFont>
      <p:font typeface="UTM Facebook K&amp;T" panose="02040603050506020204" pitchFamily="18" charset="0"/>
      <p:regular r:id="rId27"/>
      <p:bold r:id="rId28"/>
    </p:embeddedFont>
    <p:embeddedFont>
      <p:font typeface="Actor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ebas Neue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Nunito Light" panose="020B060402020202020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90CE05-B929-4EA9-BE0E-49D4417B909E}">
  <a:tblStyle styleId="{2B90CE05-B929-4EA9-BE0E-49D4417B90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1" autoAdjust="0"/>
    <p:restoredTop sz="92245" autoAdjust="0"/>
  </p:normalViewPr>
  <p:slideViewPr>
    <p:cSldViewPr snapToGrid="0" showGuides="1">
      <p:cViewPr varScale="1">
        <p:scale>
          <a:sx n="136" d="100"/>
          <a:sy n="136" d="100"/>
        </p:scale>
        <p:origin x="83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699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9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ed.ted.com</a:t>
            </a:r>
            <a:r>
              <a:rPr lang="en-US" dirty="0" smtClean="0"/>
              <a:t>/lessons/climate-change-earth-s-giant-game-of-</a:t>
            </a:r>
            <a:r>
              <a:rPr lang="en-US" dirty="0" err="1" smtClean="0"/>
              <a:t>tetris</a:t>
            </a:r>
            <a:r>
              <a:rPr lang="en-US" dirty="0" smtClean="0"/>
              <a:t>-joss-</a:t>
            </a:r>
            <a:r>
              <a:rPr lang="en-US" dirty="0" err="1" smtClean="0"/>
              <a:t>fong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" y="13"/>
            <a:ext cx="1955966" cy="203831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550476" y="3373949"/>
            <a:ext cx="2593515" cy="1796889"/>
          </a:xfrm>
          <a:custGeom>
            <a:avLst/>
            <a:gdLst/>
            <a:ahLst/>
            <a:cxnLst/>
            <a:rect l="l" t="t" r="r" b="b"/>
            <a:pathLst>
              <a:path w="22568" h="15636" extrusionOk="0">
                <a:moveTo>
                  <a:pt x="15420" y="0"/>
                </a:moveTo>
                <a:cubicBezTo>
                  <a:pt x="14715" y="0"/>
                  <a:pt x="14010" y="116"/>
                  <a:pt x="13299" y="430"/>
                </a:cubicBezTo>
                <a:cubicBezTo>
                  <a:pt x="12010" y="1026"/>
                  <a:pt x="11166" y="2218"/>
                  <a:pt x="10669" y="3456"/>
                </a:cubicBezTo>
                <a:cubicBezTo>
                  <a:pt x="10124" y="4848"/>
                  <a:pt x="9974" y="6333"/>
                  <a:pt x="8983" y="7524"/>
                </a:cubicBezTo>
                <a:cubicBezTo>
                  <a:pt x="7396" y="9359"/>
                  <a:pt x="5013" y="9658"/>
                  <a:pt x="2978" y="10998"/>
                </a:cubicBezTo>
                <a:cubicBezTo>
                  <a:pt x="1375" y="12066"/>
                  <a:pt x="11" y="13660"/>
                  <a:pt x="1" y="15636"/>
                </a:cubicBezTo>
                <a:lnTo>
                  <a:pt x="22568" y="15636"/>
                </a:lnTo>
                <a:lnTo>
                  <a:pt x="22568" y="12415"/>
                </a:lnTo>
                <a:lnTo>
                  <a:pt x="22568" y="61"/>
                </a:lnTo>
                <a:cubicBezTo>
                  <a:pt x="21917" y="507"/>
                  <a:pt x="21176" y="785"/>
                  <a:pt x="20353" y="785"/>
                </a:cubicBezTo>
                <a:cubicBezTo>
                  <a:pt x="20141" y="785"/>
                  <a:pt x="19924" y="767"/>
                  <a:pt x="19701" y="728"/>
                </a:cubicBezTo>
                <a:cubicBezTo>
                  <a:pt x="18244" y="464"/>
                  <a:pt x="16832" y="0"/>
                  <a:pt x="154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32200" y="3879532"/>
            <a:ext cx="1239119" cy="1291289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2" y="-12"/>
            <a:ext cx="1402513" cy="146158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667536" y="4568867"/>
            <a:ext cx="195499" cy="168675"/>
            <a:chOff x="2589950" y="2268700"/>
            <a:chExt cx="76325" cy="65850"/>
          </a:xfrm>
        </p:grpSpPr>
        <p:sp>
          <p:nvSpPr>
            <p:cNvPr id="14" name="Google Shape;14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5069998">
            <a:off x="1832755" y="414316"/>
            <a:ext cx="195498" cy="168674"/>
            <a:chOff x="2589950" y="2268700"/>
            <a:chExt cx="76325" cy="65850"/>
          </a:xfrm>
        </p:grpSpPr>
        <p:sp>
          <p:nvSpPr>
            <p:cNvPr id="17" name="Google Shape;17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10450714">
            <a:off x="161361" y="1395667"/>
            <a:ext cx="195500" cy="168675"/>
            <a:chOff x="2589950" y="2268700"/>
            <a:chExt cx="76325" cy="65850"/>
          </a:xfrm>
        </p:grpSpPr>
        <p:sp>
          <p:nvSpPr>
            <p:cNvPr id="20" name="Google Shape;20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-6972055">
            <a:off x="8542100" y="2709715"/>
            <a:ext cx="195497" cy="168673"/>
            <a:chOff x="2589950" y="2268700"/>
            <a:chExt cx="76325" cy="65850"/>
          </a:xfrm>
        </p:grpSpPr>
        <p:sp>
          <p:nvSpPr>
            <p:cNvPr id="23" name="Google Shape;23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4999565">
            <a:off x="8416559" y="191304"/>
            <a:ext cx="327908" cy="282888"/>
            <a:chOff x="2589950" y="2268700"/>
            <a:chExt cx="76325" cy="65850"/>
          </a:xfrm>
        </p:grpSpPr>
        <p:sp>
          <p:nvSpPr>
            <p:cNvPr id="26" name="Google Shape;26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4999565">
            <a:off x="2565659" y="4427441"/>
            <a:ext cx="327908" cy="282888"/>
            <a:chOff x="2589950" y="2268700"/>
            <a:chExt cx="76325" cy="65850"/>
          </a:xfrm>
        </p:grpSpPr>
        <p:sp>
          <p:nvSpPr>
            <p:cNvPr id="29" name="Google Shape;29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10092266">
            <a:off x="6791209" y="248406"/>
            <a:ext cx="195498" cy="168674"/>
            <a:chOff x="2589950" y="2268700"/>
            <a:chExt cx="76325" cy="65850"/>
          </a:xfrm>
        </p:grpSpPr>
        <p:sp>
          <p:nvSpPr>
            <p:cNvPr id="32" name="Google Shape;32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889150" y="1487575"/>
            <a:ext cx="5510100" cy="20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 b="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889150" y="3513525"/>
            <a:ext cx="54867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3852000" cy="3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/>
          <p:nvPr/>
        </p:nvSpPr>
        <p:spPr>
          <a:xfrm rot="-5400000">
            <a:off x="8106746" y="-36805"/>
            <a:ext cx="1015781" cy="105854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7642156" y="3738142"/>
            <a:ext cx="1501754" cy="1407910"/>
            <a:chOff x="2696425" y="1815902"/>
            <a:chExt cx="3549407" cy="3327605"/>
          </a:xfrm>
        </p:grpSpPr>
        <p:sp>
          <p:nvSpPr>
            <p:cNvPr id="66" name="Google Shape;66;p4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2510973" y="4670617"/>
            <a:ext cx="195499" cy="168675"/>
            <a:chOff x="2589950" y="2268700"/>
            <a:chExt cx="76325" cy="65850"/>
          </a:xfrm>
        </p:grpSpPr>
        <p:sp>
          <p:nvSpPr>
            <p:cNvPr id="69" name="Google Shape;69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4"/>
          <p:cNvGrpSpPr/>
          <p:nvPr/>
        </p:nvGrpSpPr>
        <p:grpSpPr>
          <a:xfrm rot="-6972055">
            <a:off x="6331511" y="4670627"/>
            <a:ext cx="195497" cy="168673"/>
            <a:chOff x="2589950" y="2268700"/>
            <a:chExt cx="76325" cy="65850"/>
          </a:xfrm>
        </p:grpSpPr>
        <p:sp>
          <p:nvSpPr>
            <p:cNvPr id="72" name="Google Shape;72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4"/>
          <p:cNvGrpSpPr/>
          <p:nvPr/>
        </p:nvGrpSpPr>
        <p:grpSpPr>
          <a:xfrm rot="4999565">
            <a:off x="113746" y="2388929"/>
            <a:ext cx="327908" cy="282888"/>
            <a:chOff x="2589950" y="2268700"/>
            <a:chExt cx="76325" cy="65850"/>
          </a:xfrm>
        </p:grpSpPr>
        <p:sp>
          <p:nvSpPr>
            <p:cNvPr id="75" name="Google Shape;75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 rot="4999565">
            <a:off x="7604746" y="430054"/>
            <a:ext cx="327908" cy="282888"/>
            <a:chOff x="2589950" y="2268700"/>
            <a:chExt cx="76325" cy="65850"/>
          </a:xfrm>
        </p:grpSpPr>
        <p:sp>
          <p:nvSpPr>
            <p:cNvPr id="78" name="Google Shape;78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4"/>
          <p:cNvGrpSpPr/>
          <p:nvPr/>
        </p:nvGrpSpPr>
        <p:grpSpPr>
          <a:xfrm rot="-6972055">
            <a:off x="4532461" y="190515"/>
            <a:ext cx="195497" cy="168673"/>
            <a:chOff x="2589950" y="2268700"/>
            <a:chExt cx="76325" cy="65850"/>
          </a:xfrm>
        </p:grpSpPr>
        <p:sp>
          <p:nvSpPr>
            <p:cNvPr id="81" name="Google Shape;81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 rot="10800000" flipH="1">
            <a:off x="7628837" y="1053"/>
            <a:ext cx="1540781" cy="160562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rot="10800000" flipH="1">
            <a:off x="8064803" y="1043"/>
            <a:ext cx="1104800" cy="1151314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-1177384">
            <a:off x="-1008018" y="2012314"/>
            <a:ext cx="3041251" cy="486811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rot="8818343">
            <a:off x="-586208" y="3303451"/>
            <a:ext cx="1868775" cy="299128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>
            <a:off x="2762361" y="4714755"/>
            <a:ext cx="195499" cy="168675"/>
            <a:chOff x="2589950" y="2268700"/>
            <a:chExt cx="76325" cy="65850"/>
          </a:xfrm>
        </p:grpSpPr>
        <p:sp>
          <p:nvSpPr>
            <p:cNvPr id="182" name="Google Shape;182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9"/>
          <p:cNvGrpSpPr/>
          <p:nvPr/>
        </p:nvGrpSpPr>
        <p:grpSpPr>
          <a:xfrm rot="5069998">
            <a:off x="1335080" y="248404"/>
            <a:ext cx="195498" cy="168674"/>
            <a:chOff x="2589950" y="2268700"/>
            <a:chExt cx="76325" cy="65850"/>
          </a:xfrm>
        </p:grpSpPr>
        <p:sp>
          <p:nvSpPr>
            <p:cNvPr id="185" name="Google Shape;185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-6972055">
            <a:off x="7314500" y="4362027"/>
            <a:ext cx="195497" cy="168673"/>
            <a:chOff x="2589950" y="2268700"/>
            <a:chExt cx="76325" cy="65850"/>
          </a:xfrm>
        </p:grpSpPr>
        <p:sp>
          <p:nvSpPr>
            <p:cNvPr id="188" name="Google Shape;188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4999565">
            <a:off x="8575809" y="1531704"/>
            <a:ext cx="327908" cy="282888"/>
            <a:chOff x="2589950" y="2268700"/>
            <a:chExt cx="76325" cy="65850"/>
          </a:xfrm>
        </p:grpSpPr>
        <p:sp>
          <p:nvSpPr>
            <p:cNvPr id="191" name="Google Shape;191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4999565">
            <a:off x="184222" y="1080479"/>
            <a:ext cx="327908" cy="282888"/>
            <a:chOff x="2589950" y="2268700"/>
            <a:chExt cx="76325" cy="65850"/>
          </a:xfrm>
        </p:grpSpPr>
        <p:sp>
          <p:nvSpPr>
            <p:cNvPr id="194" name="Google Shape;194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9"/>
          <p:cNvGrpSpPr/>
          <p:nvPr/>
        </p:nvGrpSpPr>
        <p:grpSpPr>
          <a:xfrm rot="10092266">
            <a:off x="5052659" y="325156"/>
            <a:ext cx="195498" cy="168674"/>
            <a:chOff x="2589950" y="2268700"/>
            <a:chExt cx="76325" cy="65850"/>
          </a:xfrm>
        </p:grpSpPr>
        <p:sp>
          <p:nvSpPr>
            <p:cNvPr id="197" name="Google Shape;197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3720900" y="1546450"/>
            <a:ext cx="4709700" cy="14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3720900" y="2947750"/>
            <a:ext cx="47097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200" y="-10075"/>
            <a:ext cx="9144000" cy="4945800"/>
          </a:xfrm>
          <a:prstGeom prst="rect">
            <a:avLst/>
          </a:prstGeom>
          <a:solidFill>
            <a:srgbClr val="FEFBD8">
              <a:alpha val="19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831884" y="2698720"/>
            <a:ext cx="10807826" cy="3638478"/>
            <a:chOff x="-831884" y="2698720"/>
            <a:chExt cx="10807826" cy="3638478"/>
          </a:xfrm>
        </p:grpSpPr>
        <p:grpSp>
          <p:nvGrpSpPr>
            <p:cNvPr id="204" name="Google Shape;204;p10"/>
            <p:cNvGrpSpPr/>
            <p:nvPr/>
          </p:nvGrpSpPr>
          <p:grpSpPr>
            <a:xfrm>
              <a:off x="-831884" y="2698720"/>
              <a:ext cx="10807826" cy="3638478"/>
              <a:chOff x="-837197" y="2793295"/>
              <a:chExt cx="10807826" cy="3638478"/>
            </a:xfrm>
          </p:grpSpPr>
          <p:grpSp>
            <p:nvGrpSpPr>
              <p:cNvPr id="205" name="Google Shape;205;p10"/>
              <p:cNvGrpSpPr/>
              <p:nvPr/>
            </p:nvGrpSpPr>
            <p:grpSpPr>
              <a:xfrm>
                <a:off x="2452987" y="2793295"/>
                <a:ext cx="7517643" cy="3638478"/>
                <a:chOff x="2547562" y="2579245"/>
                <a:chExt cx="7517643" cy="3638478"/>
              </a:xfrm>
            </p:grpSpPr>
            <p:sp>
              <p:nvSpPr>
                <p:cNvPr id="206" name="Google Shape;206;p10"/>
                <p:cNvSpPr/>
                <p:nvPr/>
              </p:nvSpPr>
              <p:spPr>
                <a:xfrm rot="-5541836">
                  <a:off x="6049873" y="2163939"/>
                  <a:ext cx="3041272" cy="4868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-5733921">
                  <a:off x="3596980" y="1894718"/>
                  <a:ext cx="3041300" cy="486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8" name="Google Shape;208;p10"/>
              <p:cNvSpPr/>
              <p:nvPr/>
            </p:nvSpPr>
            <p:spPr>
              <a:xfrm rot="-5262138">
                <a:off x="135219" y="2377989"/>
                <a:ext cx="3041268" cy="4868084"/>
              </a:xfrm>
              <a:custGeom>
                <a:avLst/>
                <a:gdLst/>
                <a:ahLst/>
                <a:cxnLst/>
                <a:rect l="l" t="t" r="r" b="b"/>
                <a:pathLst>
                  <a:path w="13911" h="22267" extrusionOk="0">
                    <a:moveTo>
                      <a:pt x="6768" y="1"/>
                    </a:moveTo>
                    <a:cubicBezTo>
                      <a:pt x="6468" y="1"/>
                      <a:pt x="6169" y="33"/>
                      <a:pt x="5878" y="99"/>
                    </a:cubicBezTo>
                    <a:cubicBezTo>
                      <a:pt x="4742" y="357"/>
                      <a:pt x="3826" y="1145"/>
                      <a:pt x="3425" y="2204"/>
                    </a:cubicBezTo>
                    <a:cubicBezTo>
                      <a:pt x="3236" y="2699"/>
                      <a:pt x="3172" y="3240"/>
                      <a:pt x="3257" y="3764"/>
                    </a:cubicBezTo>
                    <a:cubicBezTo>
                      <a:pt x="3353" y="4342"/>
                      <a:pt x="3664" y="4841"/>
                      <a:pt x="3965" y="5337"/>
                    </a:cubicBezTo>
                    <a:cubicBezTo>
                      <a:pt x="4263" y="5827"/>
                      <a:pt x="4544" y="6339"/>
                      <a:pt x="4508" y="6921"/>
                    </a:cubicBezTo>
                    <a:cubicBezTo>
                      <a:pt x="4508" y="6929"/>
                      <a:pt x="4506" y="6936"/>
                      <a:pt x="4506" y="6942"/>
                    </a:cubicBezTo>
                    <a:cubicBezTo>
                      <a:pt x="4463" y="6995"/>
                      <a:pt x="4444" y="7066"/>
                      <a:pt x="4453" y="7138"/>
                    </a:cubicBezTo>
                    <a:cubicBezTo>
                      <a:pt x="4455" y="7183"/>
                      <a:pt x="4457" y="7227"/>
                      <a:pt x="4455" y="7272"/>
                    </a:cubicBezTo>
                    <a:cubicBezTo>
                      <a:pt x="4361" y="7660"/>
                      <a:pt x="4156" y="8022"/>
                      <a:pt x="3856" y="8291"/>
                    </a:cubicBezTo>
                    <a:cubicBezTo>
                      <a:pt x="3726" y="8408"/>
                      <a:pt x="3577" y="8504"/>
                      <a:pt x="3425" y="8591"/>
                    </a:cubicBezTo>
                    <a:cubicBezTo>
                      <a:pt x="2993" y="8721"/>
                      <a:pt x="2500" y="8677"/>
                      <a:pt x="2055" y="8707"/>
                    </a:cubicBezTo>
                    <a:cubicBezTo>
                      <a:pt x="1744" y="8728"/>
                      <a:pt x="1428" y="8783"/>
                      <a:pt x="1149" y="8924"/>
                    </a:cubicBezTo>
                    <a:cubicBezTo>
                      <a:pt x="896" y="9052"/>
                      <a:pt x="680" y="9237"/>
                      <a:pt x="508" y="9452"/>
                    </a:cubicBezTo>
                    <a:cubicBezTo>
                      <a:pt x="150" y="9894"/>
                      <a:pt x="1" y="10480"/>
                      <a:pt x="90" y="11034"/>
                    </a:cubicBezTo>
                    <a:cubicBezTo>
                      <a:pt x="180" y="11599"/>
                      <a:pt x="512" y="12106"/>
                      <a:pt x="955" y="12477"/>
                    </a:cubicBezTo>
                    <a:cubicBezTo>
                      <a:pt x="1192" y="12675"/>
                      <a:pt x="1460" y="12820"/>
                      <a:pt x="1750" y="12937"/>
                    </a:cubicBezTo>
                    <a:cubicBezTo>
                      <a:pt x="2074" y="13067"/>
                      <a:pt x="2417" y="13159"/>
                      <a:pt x="2733" y="13308"/>
                    </a:cubicBezTo>
                    <a:cubicBezTo>
                      <a:pt x="3236" y="13546"/>
                      <a:pt x="3647" y="13958"/>
                      <a:pt x="3899" y="14439"/>
                    </a:cubicBezTo>
                    <a:cubicBezTo>
                      <a:pt x="4195" y="15008"/>
                      <a:pt x="4218" y="15652"/>
                      <a:pt x="4171" y="16274"/>
                    </a:cubicBezTo>
                    <a:cubicBezTo>
                      <a:pt x="4124" y="16903"/>
                      <a:pt x="4018" y="17527"/>
                      <a:pt x="4026" y="18158"/>
                    </a:cubicBezTo>
                    <a:cubicBezTo>
                      <a:pt x="4035" y="18721"/>
                      <a:pt x="4107" y="19290"/>
                      <a:pt x="4289" y="19825"/>
                    </a:cubicBezTo>
                    <a:cubicBezTo>
                      <a:pt x="4472" y="20366"/>
                      <a:pt x="4753" y="20880"/>
                      <a:pt x="5175" y="21285"/>
                    </a:cubicBezTo>
                    <a:cubicBezTo>
                      <a:pt x="5599" y="21696"/>
                      <a:pt x="6136" y="21986"/>
                      <a:pt x="6718" y="22135"/>
                    </a:cubicBezTo>
                    <a:cubicBezTo>
                      <a:pt x="7068" y="22224"/>
                      <a:pt x="7430" y="22267"/>
                      <a:pt x="7794" y="22267"/>
                    </a:cubicBezTo>
                    <a:cubicBezTo>
                      <a:pt x="9863" y="22267"/>
                      <a:pt x="11993" y="20890"/>
                      <a:pt x="12163" y="18791"/>
                    </a:cubicBezTo>
                    <a:cubicBezTo>
                      <a:pt x="12210" y="18203"/>
                      <a:pt x="12091" y="17591"/>
                      <a:pt x="11782" y="17080"/>
                    </a:cubicBezTo>
                    <a:cubicBezTo>
                      <a:pt x="11603" y="16784"/>
                      <a:pt x="11370" y="16528"/>
                      <a:pt x="11151" y="16262"/>
                    </a:cubicBezTo>
                    <a:cubicBezTo>
                      <a:pt x="10959" y="16029"/>
                      <a:pt x="10769" y="15780"/>
                      <a:pt x="10684" y="15488"/>
                    </a:cubicBezTo>
                    <a:cubicBezTo>
                      <a:pt x="10610" y="15236"/>
                      <a:pt x="10607" y="14972"/>
                      <a:pt x="10755" y="14746"/>
                    </a:cubicBezTo>
                    <a:cubicBezTo>
                      <a:pt x="10885" y="14554"/>
                      <a:pt x="11083" y="14416"/>
                      <a:pt x="11283" y="14301"/>
                    </a:cubicBezTo>
                    <a:cubicBezTo>
                      <a:pt x="11515" y="14171"/>
                      <a:pt x="11758" y="14058"/>
                      <a:pt x="11988" y="13928"/>
                    </a:cubicBezTo>
                    <a:cubicBezTo>
                      <a:pt x="12244" y="13783"/>
                      <a:pt x="12483" y="13610"/>
                      <a:pt x="12687" y="13408"/>
                    </a:cubicBezTo>
                    <a:cubicBezTo>
                      <a:pt x="13534" y="12589"/>
                      <a:pt x="13911" y="11358"/>
                      <a:pt x="13551" y="10228"/>
                    </a:cubicBezTo>
                    <a:cubicBezTo>
                      <a:pt x="13380" y="9695"/>
                      <a:pt x="13080" y="9197"/>
                      <a:pt x="12658" y="8811"/>
                    </a:cubicBezTo>
                    <a:cubicBezTo>
                      <a:pt x="12447" y="8615"/>
                      <a:pt x="12217" y="8449"/>
                      <a:pt x="11956" y="8317"/>
                    </a:cubicBezTo>
                    <a:cubicBezTo>
                      <a:pt x="11699" y="8184"/>
                      <a:pt x="11422" y="8080"/>
                      <a:pt x="11174" y="7926"/>
                    </a:cubicBezTo>
                    <a:cubicBezTo>
                      <a:pt x="10938" y="7777"/>
                      <a:pt x="10763" y="7575"/>
                      <a:pt x="10686" y="7308"/>
                    </a:cubicBezTo>
                    <a:cubicBezTo>
                      <a:pt x="10610" y="7038"/>
                      <a:pt x="10601" y="6759"/>
                      <a:pt x="10601" y="6482"/>
                    </a:cubicBezTo>
                    <a:cubicBezTo>
                      <a:pt x="10603" y="5759"/>
                      <a:pt x="10612" y="5041"/>
                      <a:pt x="10618" y="4318"/>
                    </a:cubicBezTo>
                    <a:cubicBezTo>
                      <a:pt x="10622" y="3656"/>
                      <a:pt x="10671" y="2957"/>
                      <a:pt x="10458" y="2315"/>
                    </a:cubicBezTo>
                    <a:cubicBezTo>
                      <a:pt x="10258" y="1710"/>
                      <a:pt x="9840" y="1215"/>
                      <a:pt x="9322" y="832"/>
                    </a:cubicBezTo>
                    <a:cubicBezTo>
                      <a:pt x="8601" y="296"/>
                      <a:pt x="7680" y="1"/>
                      <a:pt x="6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09;p10"/>
            <p:cNvSpPr/>
            <p:nvPr/>
          </p:nvSpPr>
          <p:spPr>
            <a:xfrm>
              <a:off x="3825000" y="4836700"/>
              <a:ext cx="778500" cy="778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0"/>
          <p:cNvGrpSpPr/>
          <p:nvPr/>
        </p:nvGrpSpPr>
        <p:grpSpPr>
          <a:xfrm flipH="1">
            <a:off x="8301469" y="2079142"/>
            <a:ext cx="195499" cy="168675"/>
            <a:chOff x="2589950" y="2268700"/>
            <a:chExt cx="76325" cy="65850"/>
          </a:xfrm>
        </p:grpSpPr>
        <p:sp>
          <p:nvSpPr>
            <p:cNvPr id="211" name="Google Shape;211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10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214" name="Google Shape;214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0"/>
          <p:cNvGrpSpPr/>
          <p:nvPr/>
        </p:nvGrpSpPr>
        <p:grpSpPr>
          <a:xfrm rot="6972055" flipH="1">
            <a:off x="177832" y="2709715"/>
            <a:ext cx="195497" cy="168673"/>
            <a:chOff x="2589950" y="2268700"/>
            <a:chExt cx="76325" cy="65850"/>
          </a:xfrm>
        </p:grpSpPr>
        <p:sp>
          <p:nvSpPr>
            <p:cNvPr id="217" name="Google Shape;217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10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220" name="Google Shape;220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744775" y="3931375"/>
            <a:ext cx="7654500" cy="63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32"/>
          <p:cNvGrpSpPr/>
          <p:nvPr/>
        </p:nvGrpSpPr>
        <p:grpSpPr>
          <a:xfrm rot="10800000">
            <a:off x="-43652" y="-36213"/>
            <a:ext cx="1409114" cy="1321059"/>
            <a:chOff x="2696425" y="1815902"/>
            <a:chExt cx="3549407" cy="3327605"/>
          </a:xfrm>
        </p:grpSpPr>
        <p:sp>
          <p:nvSpPr>
            <p:cNvPr id="716" name="Google Shape;716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7772848" y="3877312"/>
            <a:ext cx="1409114" cy="1321059"/>
            <a:chOff x="2696425" y="1815902"/>
            <a:chExt cx="3549407" cy="3327605"/>
          </a:xfrm>
        </p:grpSpPr>
        <p:sp>
          <p:nvSpPr>
            <p:cNvPr id="719" name="Google Shape;719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2"/>
          <p:cNvGrpSpPr/>
          <p:nvPr/>
        </p:nvGrpSpPr>
        <p:grpSpPr>
          <a:xfrm flipH="1">
            <a:off x="6431840" y="4670617"/>
            <a:ext cx="195499" cy="168675"/>
            <a:chOff x="2589950" y="2268700"/>
            <a:chExt cx="76325" cy="65850"/>
          </a:xfrm>
        </p:grpSpPr>
        <p:sp>
          <p:nvSpPr>
            <p:cNvPr id="722" name="Google Shape;722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32"/>
          <p:cNvGrpSpPr/>
          <p:nvPr/>
        </p:nvGrpSpPr>
        <p:grpSpPr>
          <a:xfrm rot="6972055" flipH="1">
            <a:off x="2607003" y="4609490"/>
            <a:ext cx="195497" cy="168673"/>
            <a:chOff x="2589950" y="2268700"/>
            <a:chExt cx="76325" cy="65850"/>
          </a:xfrm>
        </p:grpSpPr>
        <p:sp>
          <p:nvSpPr>
            <p:cNvPr id="725" name="Google Shape;725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32"/>
          <p:cNvGrpSpPr/>
          <p:nvPr/>
        </p:nvGrpSpPr>
        <p:grpSpPr>
          <a:xfrm rot="-4999565" flipH="1">
            <a:off x="224707" y="1522966"/>
            <a:ext cx="327908" cy="282888"/>
            <a:chOff x="2589950" y="2268700"/>
            <a:chExt cx="76325" cy="65850"/>
          </a:xfrm>
        </p:grpSpPr>
        <p:sp>
          <p:nvSpPr>
            <p:cNvPr id="728" name="Google Shape;728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2"/>
          <p:cNvGrpSpPr/>
          <p:nvPr/>
        </p:nvGrpSpPr>
        <p:grpSpPr>
          <a:xfrm rot="-4999565" flipH="1">
            <a:off x="8463857" y="1930604"/>
            <a:ext cx="327908" cy="282888"/>
            <a:chOff x="2589950" y="2268700"/>
            <a:chExt cx="76325" cy="65850"/>
          </a:xfrm>
        </p:grpSpPr>
        <p:sp>
          <p:nvSpPr>
            <p:cNvPr id="731" name="Google Shape;731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2"/>
          <p:cNvGrpSpPr/>
          <p:nvPr/>
        </p:nvGrpSpPr>
        <p:grpSpPr>
          <a:xfrm rot="6972055" flipH="1">
            <a:off x="4468553" y="226890"/>
            <a:ext cx="195497" cy="168673"/>
            <a:chOff x="2589950" y="2268700"/>
            <a:chExt cx="76325" cy="65850"/>
          </a:xfrm>
        </p:grpSpPr>
        <p:sp>
          <p:nvSpPr>
            <p:cNvPr id="734" name="Google Shape;734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3"/>
          <p:cNvSpPr/>
          <p:nvPr/>
        </p:nvSpPr>
        <p:spPr>
          <a:xfrm rot="7832545">
            <a:off x="8145329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3"/>
          <p:cNvSpPr/>
          <p:nvPr/>
        </p:nvSpPr>
        <p:spPr>
          <a:xfrm rot="-3771735">
            <a:off x="8571967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3"/>
          <p:cNvSpPr/>
          <p:nvPr/>
        </p:nvSpPr>
        <p:spPr>
          <a:xfrm rot="-7832545" flipH="1">
            <a:off x="-1163671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3"/>
          <p:cNvSpPr/>
          <p:nvPr/>
        </p:nvSpPr>
        <p:spPr>
          <a:xfrm rot="3771735" flipH="1">
            <a:off x="-737026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3"/>
          <p:cNvGrpSpPr/>
          <p:nvPr/>
        </p:nvGrpSpPr>
        <p:grpSpPr>
          <a:xfrm flipH="1">
            <a:off x="8490516" y="1881281"/>
            <a:ext cx="289646" cy="249901"/>
            <a:chOff x="2589950" y="2268700"/>
            <a:chExt cx="76325" cy="65850"/>
          </a:xfrm>
        </p:grpSpPr>
        <p:sp>
          <p:nvSpPr>
            <p:cNvPr id="742" name="Google Shape;742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3"/>
          <p:cNvGrpSpPr/>
          <p:nvPr/>
        </p:nvGrpSpPr>
        <p:grpSpPr>
          <a:xfrm rot="-5069998" flipH="1">
            <a:off x="6847451" y="192841"/>
            <a:ext cx="195498" cy="168674"/>
            <a:chOff x="2589950" y="2268700"/>
            <a:chExt cx="76325" cy="65850"/>
          </a:xfrm>
        </p:grpSpPr>
        <p:sp>
          <p:nvSpPr>
            <p:cNvPr id="745" name="Google Shape;745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33"/>
          <p:cNvGrpSpPr/>
          <p:nvPr/>
        </p:nvGrpSpPr>
        <p:grpSpPr>
          <a:xfrm rot="6972055" flipH="1">
            <a:off x="257882" y="3536015"/>
            <a:ext cx="195497" cy="168673"/>
            <a:chOff x="2589950" y="2268700"/>
            <a:chExt cx="76325" cy="65850"/>
          </a:xfrm>
        </p:grpSpPr>
        <p:sp>
          <p:nvSpPr>
            <p:cNvPr id="748" name="Google Shape;748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33"/>
          <p:cNvGrpSpPr/>
          <p:nvPr/>
        </p:nvGrpSpPr>
        <p:grpSpPr>
          <a:xfrm rot="4647360" flipH="1">
            <a:off x="440530" y="1717727"/>
            <a:ext cx="327912" cy="282891"/>
            <a:chOff x="2589950" y="2268700"/>
            <a:chExt cx="76325" cy="65850"/>
          </a:xfrm>
        </p:grpSpPr>
        <p:sp>
          <p:nvSpPr>
            <p:cNvPr id="751" name="Google Shape;751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3"/>
          <p:cNvGrpSpPr/>
          <p:nvPr/>
        </p:nvGrpSpPr>
        <p:grpSpPr>
          <a:xfrm rot="-10092266" flipH="1">
            <a:off x="4936872" y="4756406"/>
            <a:ext cx="195498" cy="168674"/>
            <a:chOff x="2589950" y="2268700"/>
            <a:chExt cx="76325" cy="65850"/>
          </a:xfrm>
        </p:grpSpPr>
        <p:sp>
          <p:nvSpPr>
            <p:cNvPr id="754" name="Google Shape;754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solidFill>
          <a:schemeClr val="lt2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4"/>
          <p:cNvSpPr/>
          <p:nvPr/>
        </p:nvSpPr>
        <p:spPr>
          <a:xfrm rot="-1875134" flipH="1">
            <a:off x="-695713" y="1550576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4"/>
          <p:cNvSpPr/>
          <p:nvPr/>
        </p:nvSpPr>
        <p:spPr>
          <a:xfrm rot="8100000" flipH="1">
            <a:off x="-971161" y="2851855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4"/>
          <p:cNvSpPr/>
          <p:nvPr/>
        </p:nvSpPr>
        <p:spPr>
          <a:xfrm rot="8924866" flipH="1">
            <a:off x="7132287" y="-904335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4"/>
          <p:cNvSpPr/>
          <p:nvPr/>
        </p:nvSpPr>
        <p:spPr>
          <a:xfrm rot="-2700000" flipH="1">
            <a:off x="8023327" y="-1090798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34"/>
          <p:cNvGrpSpPr/>
          <p:nvPr/>
        </p:nvGrpSpPr>
        <p:grpSpPr>
          <a:xfrm flipH="1">
            <a:off x="8203719" y="2604392"/>
            <a:ext cx="195499" cy="168675"/>
            <a:chOff x="2589950" y="2268700"/>
            <a:chExt cx="76325" cy="65850"/>
          </a:xfrm>
        </p:grpSpPr>
        <p:sp>
          <p:nvSpPr>
            <p:cNvPr id="762" name="Google Shape;762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34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765" name="Google Shape;765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34"/>
          <p:cNvGrpSpPr/>
          <p:nvPr/>
        </p:nvGrpSpPr>
        <p:grpSpPr>
          <a:xfrm rot="6972055" flipH="1">
            <a:off x="286957" y="1247827"/>
            <a:ext cx="195497" cy="168673"/>
            <a:chOff x="2589950" y="2268700"/>
            <a:chExt cx="76325" cy="65850"/>
          </a:xfrm>
        </p:grpSpPr>
        <p:sp>
          <p:nvSpPr>
            <p:cNvPr id="768" name="Google Shape;768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4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771" name="Google Shape;771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4"/>
          <p:cNvGrpSpPr/>
          <p:nvPr/>
        </p:nvGrpSpPr>
        <p:grpSpPr>
          <a:xfrm rot="-10092266" flipH="1">
            <a:off x="7665022" y="4785506"/>
            <a:ext cx="195498" cy="168674"/>
            <a:chOff x="2589950" y="2268700"/>
            <a:chExt cx="76325" cy="65850"/>
          </a:xfrm>
        </p:grpSpPr>
        <p:sp>
          <p:nvSpPr>
            <p:cNvPr id="774" name="Google Shape;774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uckiest Guy"/>
              <a:buNone/>
              <a:defRPr sz="35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78" r:id="rId6"/>
    <p:sldLayoutId id="2147483679" r:id="rId7"/>
    <p:sldLayoutId id="2147483680" r:id="rId8"/>
    <p:sldLayoutId id="214748368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9516" y="82013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146" y="74839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79400" y="741673"/>
            <a:ext cx="84502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Underline the stressed words in the sentences. Listen and check. Then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</a:t>
            </a:r>
            <a:endParaRPr lang="en-US"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grpSp>
        <p:nvGrpSpPr>
          <p:cNvPr id="70" name="Google Shape;870;p40">
            <a:extLst>
              <a:ext uri="{FF2B5EF4-FFF2-40B4-BE49-F238E27FC236}">
                <a16:creationId xmlns:a16="http://schemas.microsoft.com/office/drawing/2014/main" id="{FC2833EE-0B09-F74D-F014-099031AE1D71}"/>
              </a:ext>
            </a:extLst>
          </p:cNvPr>
          <p:cNvGrpSpPr/>
          <p:nvPr/>
        </p:nvGrpSpPr>
        <p:grpSpPr>
          <a:xfrm rot="-954862">
            <a:off x="6652903" y="1598653"/>
            <a:ext cx="732263" cy="674631"/>
            <a:chOff x="1634975" y="3094875"/>
            <a:chExt cx="264925" cy="244100"/>
          </a:xfrm>
        </p:grpSpPr>
        <p:sp>
          <p:nvSpPr>
            <p:cNvPr id="71" name="Google Shape;871;p40">
              <a:extLst>
                <a:ext uri="{FF2B5EF4-FFF2-40B4-BE49-F238E27FC236}">
                  <a16:creationId xmlns:a16="http://schemas.microsoft.com/office/drawing/2014/main" id="{F93C748C-864E-86E9-D6C0-33B5C083B047}"/>
                </a:ext>
              </a:extLst>
            </p:cNvPr>
            <p:cNvSpPr/>
            <p:nvPr/>
          </p:nvSpPr>
          <p:spPr>
            <a:xfrm>
              <a:off x="1635025" y="3098100"/>
              <a:ext cx="264875" cy="240875"/>
            </a:xfrm>
            <a:custGeom>
              <a:avLst/>
              <a:gdLst/>
              <a:ahLst/>
              <a:cxnLst/>
              <a:rect l="l" t="t" r="r" b="b"/>
              <a:pathLst>
                <a:path w="10595" h="9635" extrusionOk="0">
                  <a:moveTo>
                    <a:pt x="4303" y="509"/>
                  </a:moveTo>
                  <a:lnTo>
                    <a:pt x="4303" y="509"/>
                  </a:lnTo>
                  <a:cubicBezTo>
                    <a:pt x="4218" y="584"/>
                    <a:pt x="4143" y="675"/>
                    <a:pt x="4081" y="773"/>
                  </a:cubicBezTo>
                  <a:cubicBezTo>
                    <a:pt x="4101" y="739"/>
                    <a:pt x="4120" y="707"/>
                    <a:pt x="4141" y="677"/>
                  </a:cubicBezTo>
                  <a:cubicBezTo>
                    <a:pt x="4188" y="611"/>
                    <a:pt x="4241" y="554"/>
                    <a:pt x="4303" y="509"/>
                  </a:cubicBezTo>
                  <a:close/>
                  <a:moveTo>
                    <a:pt x="279" y="1464"/>
                  </a:moveTo>
                  <a:lnTo>
                    <a:pt x="279" y="1464"/>
                  </a:lnTo>
                  <a:cubicBezTo>
                    <a:pt x="277" y="1496"/>
                    <a:pt x="279" y="1530"/>
                    <a:pt x="290" y="1562"/>
                  </a:cubicBezTo>
                  <a:cubicBezTo>
                    <a:pt x="316" y="1636"/>
                    <a:pt x="369" y="1692"/>
                    <a:pt x="424" y="1743"/>
                  </a:cubicBezTo>
                  <a:cubicBezTo>
                    <a:pt x="360" y="1732"/>
                    <a:pt x="301" y="1685"/>
                    <a:pt x="275" y="1615"/>
                  </a:cubicBezTo>
                  <a:cubicBezTo>
                    <a:pt x="256" y="1564"/>
                    <a:pt x="258" y="1511"/>
                    <a:pt x="279" y="1464"/>
                  </a:cubicBezTo>
                  <a:close/>
                  <a:moveTo>
                    <a:pt x="706" y="1999"/>
                  </a:moveTo>
                  <a:lnTo>
                    <a:pt x="712" y="2003"/>
                  </a:lnTo>
                  <a:cubicBezTo>
                    <a:pt x="714" y="2014"/>
                    <a:pt x="716" y="2024"/>
                    <a:pt x="721" y="2039"/>
                  </a:cubicBezTo>
                  <a:lnTo>
                    <a:pt x="706" y="1999"/>
                  </a:lnTo>
                  <a:close/>
                  <a:moveTo>
                    <a:pt x="9631" y="1285"/>
                  </a:moveTo>
                  <a:lnTo>
                    <a:pt x="9631" y="1285"/>
                  </a:lnTo>
                  <a:cubicBezTo>
                    <a:pt x="9625" y="1472"/>
                    <a:pt x="9601" y="1658"/>
                    <a:pt x="9569" y="1841"/>
                  </a:cubicBezTo>
                  <a:cubicBezTo>
                    <a:pt x="9529" y="2071"/>
                    <a:pt x="9473" y="2295"/>
                    <a:pt x="9409" y="2519"/>
                  </a:cubicBezTo>
                  <a:cubicBezTo>
                    <a:pt x="9401" y="2508"/>
                    <a:pt x="9388" y="2497"/>
                    <a:pt x="9375" y="2491"/>
                  </a:cubicBezTo>
                  <a:cubicBezTo>
                    <a:pt x="9473" y="2092"/>
                    <a:pt x="9569" y="1690"/>
                    <a:pt x="9631" y="1285"/>
                  </a:cubicBezTo>
                  <a:close/>
                  <a:moveTo>
                    <a:pt x="9365" y="2676"/>
                  </a:moveTo>
                  <a:cubicBezTo>
                    <a:pt x="9358" y="2698"/>
                    <a:pt x="9352" y="2721"/>
                    <a:pt x="9345" y="2742"/>
                  </a:cubicBezTo>
                  <a:cubicBezTo>
                    <a:pt x="9305" y="2872"/>
                    <a:pt x="9267" y="3000"/>
                    <a:pt x="9224" y="3128"/>
                  </a:cubicBezTo>
                  <a:cubicBezTo>
                    <a:pt x="9226" y="3118"/>
                    <a:pt x="9228" y="3105"/>
                    <a:pt x="9230" y="3094"/>
                  </a:cubicBezTo>
                  <a:cubicBezTo>
                    <a:pt x="9252" y="3007"/>
                    <a:pt x="9271" y="2917"/>
                    <a:pt x="9292" y="2830"/>
                  </a:cubicBezTo>
                  <a:cubicBezTo>
                    <a:pt x="9311" y="2777"/>
                    <a:pt x="9335" y="2725"/>
                    <a:pt x="9365" y="2676"/>
                  </a:cubicBezTo>
                  <a:close/>
                  <a:moveTo>
                    <a:pt x="3498" y="3810"/>
                  </a:moveTo>
                  <a:cubicBezTo>
                    <a:pt x="3498" y="3812"/>
                    <a:pt x="3502" y="3819"/>
                    <a:pt x="3502" y="3821"/>
                  </a:cubicBezTo>
                  <a:lnTo>
                    <a:pt x="3493" y="3821"/>
                  </a:lnTo>
                  <a:cubicBezTo>
                    <a:pt x="3495" y="3819"/>
                    <a:pt x="3498" y="3812"/>
                    <a:pt x="3498" y="3810"/>
                  </a:cubicBezTo>
                  <a:close/>
                  <a:moveTo>
                    <a:pt x="614" y="4221"/>
                  </a:moveTo>
                  <a:lnTo>
                    <a:pt x="614" y="4221"/>
                  </a:lnTo>
                  <a:cubicBezTo>
                    <a:pt x="608" y="4339"/>
                    <a:pt x="608" y="4458"/>
                    <a:pt x="610" y="4575"/>
                  </a:cubicBezTo>
                  <a:cubicBezTo>
                    <a:pt x="597" y="4458"/>
                    <a:pt x="599" y="4339"/>
                    <a:pt x="614" y="4221"/>
                  </a:cubicBezTo>
                  <a:close/>
                  <a:moveTo>
                    <a:pt x="2036" y="8484"/>
                  </a:moveTo>
                  <a:cubicBezTo>
                    <a:pt x="2138" y="8731"/>
                    <a:pt x="2240" y="8976"/>
                    <a:pt x="2342" y="9221"/>
                  </a:cubicBezTo>
                  <a:cubicBezTo>
                    <a:pt x="2323" y="9202"/>
                    <a:pt x="2308" y="9179"/>
                    <a:pt x="2291" y="9155"/>
                  </a:cubicBezTo>
                  <a:cubicBezTo>
                    <a:pt x="2287" y="9144"/>
                    <a:pt x="2278" y="9136"/>
                    <a:pt x="2270" y="9130"/>
                  </a:cubicBezTo>
                  <a:lnTo>
                    <a:pt x="2036" y="8484"/>
                  </a:lnTo>
                  <a:close/>
                  <a:moveTo>
                    <a:pt x="8592" y="1"/>
                  </a:moveTo>
                  <a:cubicBezTo>
                    <a:pt x="8576" y="1"/>
                    <a:pt x="8558" y="6"/>
                    <a:pt x="8544" y="17"/>
                  </a:cubicBezTo>
                  <a:cubicBezTo>
                    <a:pt x="8512" y="19"/>
                    <a:pt x="8480" y="25"/>
                    <a:pt x="8448" y="32"/>
                  </a:cubicBezTo>
                  <a:cubicBezTo>
                    <a:pt x="8139" y="100"/>
                    <a:pt x="7909" y="304"/>
                    <a:pt x="7753" y="573"/>
                  </a:cubicBezTo>
                  <a:cubicBezTo>
                    <a:pt x="7589" y="850"/>
                    <a:pt x="7508" y="1176"/>
                    <a:pt x="7447" y="1489"/>
                  </a:cubicBezTo>
                  <a:cubicBezTo>
                    <a:pt x="7381" y="1841"/>
                    <a:pt x="7353" y="2199"/>
                    <a:pt x="7370" y="2555"/>
                  </a:cubicBezTo>
                  <a:cubicBezTo>
                    <a:pt x="7372" y="2642"/>
                    <a:pt x="7381" y="2728"/>
                    <a:pt x="7387" y="2813"/>
                  </a:cubicBezTo>
                  <a:lnTo>
                    <a:pt x="7387" y="2817"/>
                  </a:lnTo>
                  <a:cubicBezTo>
                    <a:pt x="7310" y="2828"/>
                    <a:pt x="7233" y="2834"/>
                    <a:pt x="7157" y="2843"/>
                  </a:cubicBezTo>
                  <a:cubicBezTo>
                    <a:pt x="6883" y="2869"/>
                    <a:pt x="6610" y="2883"/>
                    <a:pt x="6336" y="2883"/>
                  </a:cubicBezTo>
                  <a:cubicBezTo>
                    <a:pt x="6282" y="2883"/>
                    <a:pt x="6227" y="2882"/>
                    <a:pt x="6172" y="2881"/>
                  </a:cubicBezTo>
                  <a:cubicBezTo>
                    <a:pt x="6219" y="2308"/>
                    <a:pt x="6251" y="1732"/>
                    <a:pt x="6266" y="1157"/>
                  </a:cubicBezTo>
                  <a:cubicBezTo>
                    <a:pt x="6272" y="914"/>
                    <a:pt x="6300" y="648"/>
                    <a:pt x="6161" y="434"/>
                  </a:cubicBezTo>
                  <a:cubicBezTo>
                    <a:pt x="6029" y="223"/>
                    <a:pt x="5769" y="147"/>
                    <a:pt x="5537" y="128"/>
                  </a:cubicBezTo>
                  <a:cubicBezTo>
                    <a:pt x="5460" y="120"/>
                    <a:pt x="5381" y="117"/>
                    <a:pt x="5302" y="117"/>
                  </a:cubicBezTo>
                  <a:cubicBezTo>
                    <a:pt x="5144" y="117"/>
                    <a:pt x="4984" y="130"/>
                    <a:pt x="4830" y="147"/>
                  </a:cubicBezTo>
                  <a:cubicBezTo>
                    <a:pt x="4604" y="177"/>
                    <a:pt x="4371" y="238"/>
                    <a:pt x="4190" y="383"/>
                  </a:cubicBezTo>
                  <a:cubicBezTo>
                    <a:pt x="3986" y="549"/>
                    <a:pt x="3873" y="792"/>
                    <a:pt x="3807" y="1040"/>
                  </a:cubicBezTo>
                  <a:cubicBezTo>
                    <a:pt x="3738" y="1293"/>
                    <a:pt x="3709" y="1562"/>
                    <a:pt x="3687" y="1822"/>
                  </a:cubicBezTo>
                  <a:cubicBezTo>
                    <a:pt x="3636" y="2425"/>
                    <a:pt x="3672" y="3034"/>
                    <a:pt x="3792" y="3627"/>
                  </a:cubicBezTo>
                  <a:cubicBezTo>
                    <a:pt x="3794" y="3644"/>
                    <a:pt x="3804" y="3661"/>
                    <a:pt x="3815" y="3672"/>
                  </a:cubicBezTo>
                  <a:cubicBezTo>
                    <a:pt x="3796" y="3823"/>
                    <a:pt x="3779" y="3979"/>
                    <a:pt x="3762" y="4132"/>
                  </a:cubicBezTo>
                  <a:lnTo>
                    <a:pt x="3677" y="3895"/>
                  </a:lnTo>
                  <a:lnTo>
                    <a:pt x="3677" y="3874"/>
                  </a:lnTo>
                  <a:cubicBezTo>
                    <a:pt x="3610" y="3480"/>
                    <a:pt x="3314" y="3201"/>
                    <a:pt x="3014" y="2966"/>
                  </a:cubicBezTo>
                  <a:cubicBezTo>
                    <a:pt x="2688" y="2713"/>
                    <a:pt x="2355" y="2470"/>
                    <a:pt x="2027" y="2225"/>
                  </a:cubicBezTo>
                  <a:cubicBezTo>
                    <a:pt x="2027" y="2216"/>
                    <a:pt x="2025" y="2210"/>
                    <a:pt x="2023" y="2201"/>
                  </a:cubicBezTo>
                  <a:lnTo>
                    <a:pt x="1773" y="1519"/>
                  </a:lnTo>
                  <a:cubicBezTo>
                    <a:pt x="1771" y="1513"/>
                    <a:pt x="1771" y="1511"/>
                    <a:pt x="1769" y="1506"/>
                  </a:cubicBezTo>
                  <a:cubicBezTo>
                    <a:pt x="1937" y="1406"/>
                    <a:pt x="2016" y="1197"/>
                    <a:pt x="1948" y="1008"/>
                  </a:cubicBezTo>
                  <a:cubicBezTo>
                    <a:pt x="1887" y="839"/>
                    <a:pt x="1727" y="735"/>
                    <a:pt x="1559" y="735"/>
                  </a:cubicBezTo>
                  <a:cubicBezTo>
                    <a:pt x="1512" y="735"/>
                    <a:pt x="1464" y="743"/>
                    <a:pt x="1417" y="760"/>
                  </a:cubicBezTo>
                  <a:lnTo>
                    <a:pt x="324" y="1157"/>
                  </a:lnTo>
                  <a:cubicBezTo>
                    <a:pt x="109" y="1234"/>
                    <a:pt x="0" y="1474"/>
                    <a:pt x="77" y="1688"/>
                  </a:cubicBezTo>
                  <a:cubicBezTo>
                    <a:pt x="140" y="1855"/>
                    <a:pt x="299" y="1960"/>
                    <a:pt x="472" y="1960"/>
                  </a:cubicBezTo>
                  <a:cubicBezTo>
                    <a:pt x="491" y="1960"/>
                    <a:pt x="510" y="1959"/>
                    <a:pt x="529" y="1956"/>
                  </a:cubicBezTo>
                  <a:cubicBezTo>
                    <a:pt x="529" y="1960"/>
                    <a:pt x="531" y="1967"/>
                    <a:pt x="531" y="1969"/>
                  </a:cubicBezTo>
                  <a:lnTo>
                    <a:pt x="778" y="2651"/>
                  </a:lnTo>
                  <a:cubicBezTo>
                    <a:pt x="780" y="2659"/>
                    <a:pt x="787" y="2668"/>
                    <a:pt x="791" y="2672"/>
                  </a:cubicBezTo>
                  <a:cubicBezTo>
                    <a:pt x="697" y="3073"/>
                    <a:pt x="599" y="3471"/>
                    <a:pt x="514" y="3874"/>
                  </a:cubicBezTo>
                  <a:cubicBezTo>
                    <a:pt x="435" y="4247"/>
                    <a:pt x="388" y="4652"/>
                    <a:pt x="591" y="4995"/>
                  </a:cubicBezTo>
                  <a:cubicBezTo>
                    <a:pt x="597" y="5004"/>
                    <a:pt x="599" y="5008"/>
                    <a:pt x="606" y="5014"/>
                  </a:cubicBezTo>
                  <a:lnTo>
                    <a:pt x="2129" y="9191"/>
                  </a:lnTo>
                  <a:cubicBezTo>
                    <a:pt x="2136" y="9211"/>
                    <a:pt x="2146" y="9223"/>
                    <a:pt x="2161" y="9232"/>
                  </a:cubicBezTo>
                  <a:cubicBezTo>
                    <a:pt x="2163" y="9234"/>
                    <a:pt x="2163" y="9236"/>
                    <a:pt x="2166" y="9243"/>
                  </a:cubicBezTo>
                  <a:cubicBezTo>
                    <a:pt x="2317" y="9486"/>
                    <a:pt x="2597" y="9635"/>
                    <a:pt x="2884" y="9635"/>
                  </a:cubicBezTo>
                  <a:cubicBezTo>
                    <a:pt x="2903" y="9635"/>
                    <a:pt x="2922" y="9634"/>
                    <a:pt x="2941" y="9633"/>
                  </a:cubicBezTo>
                  <a:cubicBezTo>
                    <a:pt x="2963" y="9630"/>
                    <a:pt x="2980" y="9622"/>
                    <a:pt x="2992" y="9611"/>
                  </a:cubicBezTo>
                  <a:lnTo>
                    <a:pt x="4819" y="8946"/>
                  </a:lnTo>
                  <a:cubicBezTo>
                    <a:pt x="4822" y="8947"/>
                    <a:pt x="4824" y="8947"/>
                    <a:pt x="4827" y="8947"/>
                  </a:cubicBezTo>
                  <a:cubicBezTo>
                    <a:pt x="4841" y="8947"/>
                    <a:pt x="4856" y="8942"/>
                    <a:pt x="4870" y="8929"/>
                  </a:cubicBezTo>
                  <a:cubicBezTo>
                    <a:pt x="4908" y="8902"/>
                    <a:pt x="4945" y="8870"/>
                    <a:pt x="4977" y="8838"/>
                  </a:cubicBezTo>
                  <a:cubicBezTo>
                    <a:pt x="5107" y="8961"/>
                    <a:pt x="5254" y="9066"/>
                    <a:pt x="5413" y="9149"/>
                  </a:cubicBezTo>
                  <a:cubicBezTo>
                    <a:pt x="5677" y="9284"/>
                    <a:pt x="5972" y="9351"/>
                    <a:pt x="6268" y="9351"/>
                  </a:cubicBezTo>
                  <a:cubicBezTo>
                    <a:pt x="6533" y="9351"/>
                    <a:pt x="6798" y="9297"/>
                    <a:pt x="7040" y="9189"/>
                  </a:cubicBezTo>
                  <a:cubicBezTo>
                    <a:pt x="7076" y="9172"/>
                    <a:pt x="7089" y="9138"/>
                    <a:pt x="7086" y="9106"/>
                  </a:cubicBezTo>
                  <a:lnTo>
                    <a:pt x="7086" y="9106"/>
                  </a:lnTo>
                  <a:cubicBezTo>
                    <a:pt x="7450" y="9203"/>
                    <a:pt x="7834" y="9269"/>
                    <a:pt x="8213" y="9269"/>
                  </a:cubicBezTo>
                  <a:cubicBezTo>
                    <a:pt x="8602" y="9269"/>
                    <a:pt x="8985" y="9199"/>
                    <a:pt x="9335" y="9019"/>
                  </a:cubicBezTo>
                  <a:cubicBezTo>
                    <a:pt x="10196" y="8571"/>
                    <a:pt x="10594" y="7550"/>
                    <a:pt x="10407" y="6621"/>
                  </a:cubicBezTo>
                  <a:cubicBezTo>
                    <a:pt x="10296" y="6118"/>
                    <a:pt x="10044" y="5645"/>
                    <a:pt x="9695" y="5261"/>
                  </a:cubicBezTo>
                  <a:lnTo>
                    <a:pt x="9682" y="5249"/>
                  </a:lnTo>
                  <a:cubicBezTo>
                    <a:pt x="9727" y="4773"/>
                    <a:pt x="9546" y="4292"/>
                    <a:pt x="9390" y="3846"/>
                  </a:cubicBezTo>
                  <a:cubicBezTo>
                    <a:pt x="9335" y="3684"/>
                    <a:pt x="9279" y="3535"/>
                    <a:pt x="9320" y="3365"/>
                  </a:cubicBezTo>
                  <a:cubicBezTo>
                    <a:pt x="9356" y="3205"/>
                    <a:pt x="9418" y="3047"/>
                    <a:pt x="9465" y="2892"/>
                  </a:cubicBezTo>
                  <a:cubicBezTo>
                    <a:pt x="9565" y="2574"/>
                    <a:pt x="9654" y="2257"/>
                    <a:pt x="9716" y="1933"/>
                  </a:cubicBezTo>
                  <a:cubicBezTo>
                    <a:pt x="9778" y="1613"/>
                    <a:pt x="9810" y="1287"/>
                    <a:pt x="9784" y="963"/>
                  </a:cubicBezTo>
                  <a:cubicBezTo>
                    <a:pt x="9763" y="658"/>
                    <a:pt x="9725" y="264"/>
                    <a:pt x="9412" y="121"/>
                  </a:cubicBezTo>
                  <a:cubicBezTo>
                    <a:pt x="9260" y="51"/>
                    <a:pt x="9081" y="32"/>
                    <a:pt x="8917" y="17"/>
                  </a:cubicBezTo>
                  <a:cubicBezTo>
                    <a:pt x="8852" y="9"/>
                    <a:pt x="8785" y="6"/>
                    <a:pt x="8717" y="6"/>
                  </a:cubicBezTo>
                  <a:cubicBezTo>
                    <a:pt x="8686" y="6"/>
                    <a:pt x="8655" y="7"/>
                    <a:pt x="8623" y="8"/>
                  </a:cubicBezTo>
                  <a:cubicBezTo>
                    <a:pt x="8614" y="3"/>
                    <a:pt x="8603" y="1"/>
                    <a:pt x="8592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;p40">
              <a:extLst>
                <a:ext uri="{FF2B5EF4-FFF2-40B4-BE49-F238E27FC236}">
                  <a16:creationId xmlns:a16="http://schemas.microsoft.com/office/drawing/2014/main" id="{7A7DCE79-3EE4-0BBA-F061-E9DF17B42652}"/>
                </a:ext>
              </a:extLst>
            </p:cNvPr>
            <p:cNvSpPr/>
            <p:nvPr/>
          </p:nvSpPr>
          <p:spPr>
            <a:xfrm>
              <a:off x="1727775" y="3098675"/>
              <a:ext cx="168550" cy="227525"/>
            </a:xfrm>
            <a:custGeom>
              <a:avLst/>
              <a:gdLst/>
              <a:ahLst/>
              <a:cxnLst/>
              <a:rect l="l" t="t" r="r" b="b"/>
              <a:pathLst>
                <a:path w="6742" h="9101" extrusionOk="0">
                  <a:moveTo>
                    <a:pt x="5033" y="1"/>
                  </a:moveTo>
                  <a:cubicBezTo>
                    <a:pt x="4696" y="1"/>
                    <a:pt x="4361" y="69"/>
                    <a:pt x="4135" y="341"/>
                  </a:cubicBezTo>
                  <a:cubicBezTo>
                    <a:pt x="3971" y="544"/>
                    <a:pt x="3916" y="808"/>
                    <a:pt x="3884" y="1057"/>
                  </a:cubicBezTo>
                  <a:cubicBezTo>
                    <a:pt x="3847" y="1324"/>
                    <a:pt x="3826" y="1592"/>
                    <a:pt x="3813" y="1863"/>
                  </a:cubicBezTo>
                  <a:cubicBezTo>
                    <a:pt x="3801" y="2153"/>
                    <a:pt x="3798" y="2445"/>
                    <a:pt x="3809" y="2739"/>
                  </a:cubicBezTo>
                  <a:cubicBezTo>
                    <a:pt x="3521" y="2782"/>
                    <a:pt x="3227" y="2803"/>
                    <a:pt x="2937" y="2805"/>
                  </a:cubicBezTo>
                  <a:cubicBezTo>
                    <a:pt x="2920" y="2805"/>
                    <a:pt x="2902" y="2805"/>
                    <a:pt x="2884" y="2805"/>
                  </a:cubicBezTo>
                  <a:cubicBezTo>
                    <a:pt x="2694" y="2805"/>
                    <a:pt x="2507" y="2795"/>
                    <a:pt x="2319" y="2779"/>
                  </a:cubicBezTo>
                  <a:cubicBezTo>
                    <a:pt x="2345" y="2317"/>
                    <a:pt x="2371" y="1859"/>
                    <a:pt x="2396" y="1398"/>
                  </a:cubicBezTo>
                  <a:cubicBezTo>
                    <a:pt x="2407" y="1205"/>
                    <a:pt x="2417" y="1006"/>
                    <a:pt x="2428" y="812"/>
                  </a:cubicBezTo>
                  <a:cubicBezTo>
                    <a:pt x="2437" y="661"/>
                    <a:pt x="2458" y="499"/>
                    <a:pt x="2402" y="352"/>
                  </a:cubicBezTo>
                  <a:cubicBezTo>
                    <a:pt x="2341" y="197"/>
                    <a:pt x="2194" y="120"/>
                    <a:pt x="2036" y="94"/>
                  </a:cubicBezTo>
                  <a:cubicBezTo>
                    <a:pt x="1882" y="67"/>
                    <a:pt x="1720" y="64"/>
                    <a:pt x="1565" y="64"/>
                  </a:cubicBezTo>
                  <a:cubicBezTo>
                    <a:pt x="1557" y="64"/>
                    <a:pt x="1549" y="64"/>
                    <a:pt x="1541" y="64"/>
                  </a:cubicBezTo>
                  <a:cubicBezTo>
                    <a:pt x="1252" y="64"/>
                    <a:pt x="953" y="103"/>
                    <a:pt x="708" y="265"/>
                  </a:cubicBezTo>
                  <a:cubicBezTo>
                    <a:pt x="438" y="437"/>
                    <a:pt x="273" y="734"/>
                    <a:pt x="180" y="1032"/>
                  </a:cubicBezTo>
                  <a:cubicBezTo>
                    <a:pt x="1" y="1614"/>
                    <a:pt x="50" y="2238"/>
                    <a:pt x="114" y="2835"/>
                  </a:cubicBezTo>
                  <a:cubicBezTo>
                    <a:pt x="148" y="3148"/>
                    <a:pt x="188" y="3468"/>
                    <a:pt x="207" y="3785"/>
                  </a:cubicBezTo>
                  <a:cubicBezTo>
                    <a:pt x="158" y="3990"/>
                    <a:pt x="139" y="4201"/>
                    <a:pt x="122" y="4412"/>
                  </a:cubicBezTo>
                  <a:cubicBezTo>
                    <a:pt x="103" y="4612"/>
                    <a:pt x="86" y="4810"/>
                    <a:pt x="88" y="5011"/>
                  </a:cubicBezTo>
                  <a:cubicBezTo>
                    <a:pt x="92" y="5147"/>
                    <a:pt x="105" y="5279"/>
                    <a:pt x="129" y="5414"/>
                  </a:cubicBezTo>
                  <a:cubicBezTo>
                    <a:pt x="126" y="5510"/>
                    <a:pt x="131" y="5608"/>
                    <a:pt x="146" y="5703"/>
                  </a:cubicBezTo>
                  <a:cubicBezTo>
                    <a:pt x="199" y="6138"/>
                    <a:pt x="401" y="6530"/>
                    <a:pt x="568" y="6927"/>
                  </a:cubicBezTo>
                  <a:cubicBezTo>
                    <a:pt x="657" y="7133"/>
                    <a:pt x="725" y="7344"/>
                    <a:pt x="789" y="7564"/>
                  </a:cubicBezTo>
                  <a:cubicBezTo>
                    <a:pt x="853" y="7781"/>
                    <a:pt x="921" y="7997"/>
                    <a:pt x="1032" y="8197"/>
                  </a:cubicBezTo>
                  <a:cubicBezTo>
                    <a:pt x="1237" y="8570"/>
                    <a:pt x="1586" y="8864"/>
                    <a:pt x="1985" y="9005"/>
                  </a:cubicBezTo>
                  <a:cubicBezTo>
                    <a:pt x="2170" y="9069"/>
                    <a:pt x="2366" y="9101"/>
                    <a:pt x="2561" y="9101"/>
                  </a:cubicBezTo>
                  <a:cubicBezTo>
                    <a:pt x="2832" y="9101"/>
                    <a:pt x="3102" y="9040"/>
                    <a:pt x="3344" y="8919"/>
                  </a:cubicBezTo>
                  <a:cubicBezTo>
                    <a:pt x="3364" y="8911"/>
                    <a:pt x="3374" y="8898"/>
                    <a:pt x="3376" y="8881"/>
                  </a:cubicBezTo>
                  <a:cubicBezTo>
                    <a:pt x="3741" y="8986"/>
                    <a:pt x="4110" y="9054"/>
                    <a:pt x="4482" y="9054"/>
                  </a:cubicBezTo>
                  <a:cubicBezTo>
                    <a:pt x="4739" y="9054"/>
                    <a:pt x="4997" y="9022"/>
                    <a:pt x="5256" y="8945"/>
                  </a:cubicBezTo>
                  <a:cubicBezTo>
                    <a:pt x="5699" y="8815"/>
                    <a:pt x="6113" y="8551"/>
                    <a:pt x="6364" y="8161"/>
                  </a:cubicBezTo>
                  <a:cubicBezTo>
                    <a:pt x="6661" y="7720"/>
                    <a:pt x="6742" y="7172"/>
                    <a:pt x="6654" y="6660"/>
                  </a:cubicBezTo>
                  <a:cubicBezTo>
                    <a:pt x="6554" y="6085"/>
                    <a:pt x="6264" y="5563"/>
                    <a:pt x="5904" y="5109"/>
                  </a:cubicBezTo>
                  <a:cubicBezTo>
                    <a:pt x="5893" y="5096"/>
                    <a:pt x="5881" y="5088"/>
                    <a:pt x="5868" y="5085"/>
                  </a:cubicBezTo>
                  <a:cubicBezTo>
                    <a:pt x="5859" y="4874"/>
                    <a:pt x="5819" y="4661"/>
                    <a:pt x="5770" y="4459"/>
                  </a:cubicBezTo>
                  <a:cubicBezTo>
                    <a:pt x="5659" y="4028"/>
                    <a:pt x="5495" y="3596"/>
                    <a:pt x="5505" y="3144"/>
                  </a:cubicBezTo>
                  <a:cubicBezTo>
                    <a:pt x="5505" y="3089"/>
                    <a:pt x="5510" y="3031"/>
                    <a:pt x="5516" y="2976"/>
                  </a:cubicBezTo>
                  <a:cubicBezTo>
                    <a:pt x="5518" y="2965"/>
                    <a:pt x="5520" y="2952"/>
                    <a:pt x="5523" y="2941"/>
                  </a:cubicBezTo>
                  <a:cubicBezTo>
                    <a:pt x="5544" y="2854"/>
                    <a:pt x="5563" y="2765"/>
                    <a:pt x="5584" y="2677"/>
                  </a:cubicBezTo>
                  <a:cubicBezTo>
                    <a:pt x="5614" y="2594"/>
                    <a:pt x="5655" y="2515"/>
                    <a:pt x="5704" y="2443"/>
                  </a:cubicBezTo>
                  <a:cubicBezTo>
                    <a:pt x="5733" y="2400"/>
                    <a:pt x="5704" y="2353"/>
                    <a:pt x="5667" y="2338"/>
                  </a:cubicBezTo>
                  <a:cubicBezTo>
                    <a:pt x="5785" y="1855"/>
                    <a:pt x="5902" y="1364"/>
                    <a:pt x="5957" y="868"/>
                  </a:cubicBezTo>
                  <a:cubicBezTo>
                    <a:pt x="5979" y="687"/>
                    <a:pt x="5985" y="493"/>
                    <a:pt x="5902" y="324"/>
                  </a:cubicBezTo>
                  <a:cubicBezTo>
                    <a:pt x="5827" y="171"/>
                    <a:pt x="5689" y="43"/>
                    <a:pt x="5510" y="26"/>
                  </a:cubicBezTo>
                  <a:cubicBezTo>
                    <a:pt x="5499" y="26"/>
                    <a:pt x="5491" y="26"/>
                    <a:pt x="5484" y="30"/>
                  </a:cubicBezTo>
                  <a:lnTo>
                    <a:pt x="5482" y="30"/>
                  </a:lnTo>
                  <a:cubicBezTo>
                    <a:pt x="5339" y="15"/>
                    <a:pt x="5186" y="1"/>
                    <a:pt x="5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3;p40">
              <a:extLst>
                <a:ext uri="{FF2B5EF4-FFF2-40B4-BE49-F238E27FC236}">
                  <a16:creationId xmlns:a16="http://schemas.microsoft.com/office/drawing/2014/main" id="{1F2FB7A1-3A81-12FD-0370-357D4A4E83BE}"/>
                </a:ext>
              </a:extLst>
            </p:cNvPr>
            <p:cNvSpPr/>
            <p:nvPr/>
          </p:nvSpPr>
          <p:spPr>
            <a:xfrm>
              <a:off x="1795025" y="3222600"/>
              <a:ext cx="8700" cy="12650"/>
            </a:xfrm>
            <a:custGeom>
              <a:avLst/>
              <a:gdLst/>
              <a:ahLst/>
              <a:cxnLst/>
              <a:rect l="l" t="t" r="r" b="b"/>
              <a:pathLst>
                <a:path w="348" h="506" extrusionOk="0">
                  <a:moveTo>
                    <a:pt x="138" y="0"/>
                  </a:moveTo>
                  <a:cubicBezTo>
                    <a:pt x="110" y="0"/>
                    <a:pt x="82" y="13"/>
                    <a:pt x="66" y="43"/>
                  </a:cubicBezTo>
                  <a:cubicBezTo>
                    <a:pt x="21" y="126"/>
                    <a:pt x="0" y="224"/>
                    <a:pt x="11" y="320"/>
                  </a:cubicBezTo>
                  <a:cubicBezTo>
                    <a:pt x="17" y="403"/>
                    <a:pt x="63" y="506"/>
                    <a:pt x="157" y="506"/>
                  </a:cubicBezTo>
                  <a:cubicBezTo>
                    <a:pt x="165" y="506"/>
                    <a:pt x="173" y="505"/>
                    <a:pt x="181" y="503"/>
                  </a:cubicBezTo>
                  <a:cubicBezTo>
                    <a:pt x="271" y="491"/>
                    <a:pt x="322" y="393"/>
                    <a:pt x="335" y="310"/>
                  </a:cubicBezTo>
                  <a:cubicBezTo>
                    <a:pt x="348" y="248"/>
                    <a:pt x="337" y="184"/>
                    <a:pt x="311" y="126"/>
                  </a:cubicBezTo>
                  <a:cubicBezTo>
                    <a:pt x="299" y="90"/>
                    <a:pt x="277" y="56"/>
                    <a:pt x="250" y="30"/>
                  </a:cubicBezTo>
                  <a:cubicBezTo>
                    <a:pt x="238" y="17"/>
                    <a:pt x="221" y="12"/>
                    <a:pt x="202" y="12"/>
                  </a:cubicBezTo>
                  <a:cubicBezTo>
                    <a:pt x="197" y="12"/>
                    <a:pt x="191" y="12"/>
                    <a:pt x="186" y="13"/>
                  </a:cubicBezTo>
                  <a:cubicBezTo>
                    <a:pt x="172" y="5"/>
                    <a:pt x="155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4;p40">
              <a:extLst>
                <a:ext uri="{FF2B5EF4-FFF2-40B4-BE49-F238E27FC236}">
                  <a16:creationId xmlns:a16="http://schemas.microsoft.com/office/drawing/2014/main" id="{FB665CAE-329C-408F-D880-C7B6FE82DC68}"/>
                </a:ext>
              </a:extLst>
            </p:cNvPr>
            <p:cNvSpPr/>
            <p:nvPr/>
          </p:nvSpPr>
          <p:spPr>
            <a:xfrm>
              <a:off x="1806900" y="3230600"/>
              <a:ext cx="23625" cy="20000"/>
            </a:xfrm>
            <a:custGeom>
              <a:avLst/>
              <a:gdLst/>
              <a:ahLst/>
              <a:cxnLst/>
              <a:rect l="l" t="t" r="r" b="b"/>
              <a:pathLst>
                <a:path w="945" h="800" extrusionOk="0">
                  <a:moveTo>
                    <a:pt x="829" y="0"/>
                  </a:moveTo>
                  <a:cubicBezTo>
                    <a:pt x="778" y="0"/>
                    <a:pt x="725" y="47"/>
                    <a:pt x="744" y="109"/>
                  </a:cubicBezTo>
                  <a:cubicBezTo>
                    <a:pt x="776" y="222"/>
                    <a:pt x="768" y="343"/>
                    <a:pt x="723" y="454"/>
                  </a:cubicBezTo>
                  <a:cubicBezTo>
                    <a:pt x="688" y="534"/>
                    <a:pt x="617" y="640"/>
                    <a:pt x="517" y="640"/>
                  </a:cubicBezTo>
                  <a:cubicBezTo>
                    <a:pt x="513" y="640"/>
                    <a:pt x="509" y="640"/>
                    <a:pt x="506" y="640"/>
                  </a:cubicBezTo>
                  <a:cubicBezTo>
                    <a:pt x="399" y="631"/>
                    <a:pt x="305" y="533"/>
                    <a:pt x="252" y="450"/>
                  </a:cubicBezTo>
                  <a:cubicBezTo>
                    <a:pt x="192" y="360"/>
                    <a:pt x="167" y="247"/>
                    <a:pt x="177" y="141"/>
                  </a:cubicBezTo>
                  <a:cubicBezTo>
                    <a:pt x="183" y="85"/>
                    <a:pt x="136" y="52"/>
                    <a:pt x="91" y="52"/>
                  </a:cubicBezTo>
                  <a:cubicBezTo>
                    <a:pt x="56" y="52"/>
                    <a:pt x="22" y="72"/>
                    <a:pt x="17" y="117"/>
                  </a:cubicBezTo>
                  <a:cubicBezTo>
                    <a:pt x="0" y="271"/>
                    <a:pt x="41" y="429"/>
                    <a:pt x="133" y="556"/>
                  </a:cubicBezTo>
                  <a:cubicBezTo>
                    <a:pt x="218" y="682"/>
                    <a:pt x="363" y="799"/>
                    <a:pt x="523" y="799"/>
                  </a:cubicBezTo>
                  <a:cubicBezTo>
                    <a:pt x="680" y="799"/>
                    <a:pt x="800" y="674"/>
                    <a:pt x="864" y="542"/>
                  </a:cubicBezTo>
                  <a:cubicBezTo>
                    <a:pt x="938" y="390"/>
                    <a:pt x="945" y="213"/>
                    <a:pt x="900" y="53"/>
                  </a:cubicBezTo>
                  <a:cubicBezTo>
                    <a:pt x="886" y="16"/>
                    <a:pt x="858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5;p40">
              <a:extLst>
                <a:ext uri="{FF2B5EF4-FFF2-40B4-BE49-F238E27FC236}">
                  <a16:creationId xmlns:a16="http://schemas.microsoft.com/office/drawing/2014/main" id="{39A14669-F6C0-8003-1630-F4CABBD41F83}"/>
                </a:ext>
              </a:extLst>
            </p:cNvPr>
            <p:cNvSpPr/>
            <p:nvPr/>
          </p:nvSpPr>
          <p:spPr>
            <a:xfrm>
              <a:off x="1777500" y="3187350"/>
              <a:ext cx="72675" cy="97625"/>
            </a:xfrm>
            <a:custGeom>
              <a:avLst/>
              <a:gdLst/>
              <a:ahLst/>
              <a:cxnLst/>
              <a:rect l="l" t="t" r="r" b="b"/>
              <a:pathLst>
                <a:path w="2907" h="3905" extrusionOk="0">
                  <a:moveTo>
                    <a:pt x="1668" y="164"/>
                  </a:moveTo>
                  <a:cubicBezTo>
                    <a:pt x="1789" y="164"/>
                    <a:pt x="1912" y="184"/>
                    <a:pt x="2033" y="228"/>
                  </a:cubicBezTo>
                  <a:cubicBezTo>
                    <a:pt x="2312" y="330"/>
                    <a:pt x="2555" y="537"/>
                    <a:pt x="2651" y="822"/>
                  </a:cubicBezTo>
                  <a:cubicBezTo>
                    <a:pt x="2758" y="1133"/>
                    <a:pt x="2687" y="1472"/>
                    <a:pt x="2645" y="1786"/>
                  </a:cubicBezTo>
                  <a:cubicBezTo>
                    <a:pt x="2621" y="1956"/>
                    <a:pt x="2604" y="2127"/>
                    <a:pt x="2613" y="2297"/>
                  </a:cubicBezTo>
                  <a:cubicBezTo>
                    <a:pt x="2621" y="2474"/>
                    <a:pt x="2645" y="2647"/>
                    <a:pt x="2655" y="2819"/>
                  </a:cubicBezTo>
                  <a:cubicBezTo>
                    <a:pt x="2666" y="2983"/>
                    <a:pt x="2666" y="3154"/>
                    <a:pt x="2609" y="3305"/>
                  </a:cubicBezTo>
                  <a:cubicBezTo>
                    <a:pt x="2562" y="3444"/>
                    <a:pt x="2470" y="3554"/>
                    <a:pt x="2344" y="3633"/>
                  </a:cubicBezTo>
                  <a:cubicBezTo>
                    <a:pt x="2203" y="3720"/>
                    <a:pt x="2035" y="3752"/>
                    <a:pt x="1867" y="3752"/>
                  </a:cubicBezTo>
                  <a:cubicBezTo>
                    <a:pt x="1744" y="3752"/>
                    <a:pt x="1620" y="3735"/>
                    <a:pt x="1505" y="3708"/>
                  </a:cubicBezTo>
                  <a:cubicBezTo>
                    <a:pt x="1151" y="3623"/>
                    <a:pt x="818" y="3422"/>
                    <a:pt x="552" y="3175"/>
                  </a:cubicBezTo>
                  <a:cubicBezTo>
                    <a:pt x="514" y="3139"/>
                    <a:pt x="480" y="3105"/>
                    <a:pt x="445" y="3069"/>
                  </a:cubicBezTo>
                  <a:cubicBezTo>
                    <a:pt x="450" y="3047"/>
                    <a:pt x="448" y="3026"/>
                    <a:pt x="431" y="3000"/>
                  </a:cubicBezTo>
                  <a:cubicBezTo>
                    <a:pt x="226" y="2732"/>
                    <a:pt x="179" y="2380"/>
                    <a:pt x="183" y="2050"/>
                  </a:cubicBezTo>
                  <a:cubicBezTo>
                    <a:pt x="185" y="1666"/>
                    <a:pt x="266" y="1281"/>
                    <a:pt x="452" y="944"/>
                  </a:cubicBezTo>
                  <a:cubicBezTo>
                    <a:pt x="695" y="506"/>
                    <a:pt x="1168" y="164"/>
                    <a:pt x="1668" y="164"/>
                  </a:cubicBezTo>
                  <a:close/>
                  <a:moveTo>
                    <a:pt x="1667" y="0"/>
                  </a:moveTo>
                  <a:cubicBezTo>
                    <a:pt x="1552" y="0"/>
                    <a:pt x="1437" y="15"/>
                    <a:pt x="1323" y="44"/>
                  </a:cubicBezTo>
                  <a:cubicBezTo>
                    <a:pt x="989" y="132"/>
                    <a:pt x="691" y="347"/>
                    <a:pt x="477" y="618"/>
                  </a:cubicBezTo>
                  <a:cubicBezTo>
                    <a:pt x="224" y="937"/>
                    <a:pt x="87" y="1336"/>
                    <a:pt x="43" y="1737"/>
                  </a:cubicBezTo>
                  <a:cubicBezTo>
                    <a:pt x="0" y="2105"/>
                    <a:pt x="11" y="2517"/>
                    <a:pt x="164" y="2860"/>
                  </a:cubicBezTo>
                  <a:cubicBezTo>
                    <a:pt x="183" y="2898"/>
                    <a:pt x="202" y="2934"/>
                    <a:pt x="224" y="2973"/>
                  </a:cubicBezTo>
                  <a:cubicBezTo>
                    <a:pt x="207" y="2996"/>
                    <a:pt x="205" y="3028"/>
                    <a:pt x="228" y="3058"/>
                  </a:cubicBezTo>
                  <a:cubicBezTo>
                    <a:pt x="492" y="3378"/>
                    <a:pt x="833" y="3627"/>
                    <a:pt x="1217" y="3776"/>
                  </a:cubicBezTo>
                  <a:cubicBezTo>
                    <a:pt x="1417" y="3856"/>
                    <a:pt x="1634" y="3904"/>
                    <a:pt x="1850" y="3904"/>
                  </a:cubicBezTo>
                  <a:cubicBezTo>
                    <a:pt x="1970" y="3904"/>
                    <a:pt x="2089" y="3890"/>
                    <a:pt x="2206" y="3857"/>
                  </a:cubicBezTo>
                  <a:cubicBezTo>
                    <a:pt x="2355" y="3812"/>
                    <a:pt x="2493" y="3734"/>
                    <a:pt x="2600" y="3618"/>
                  </a:cubicBezTo>
                  <a:cubicBezTo>
                    <a:pt x="2726" y="3497"/>
                    <a:pt x="2792" y="3326"/>
                    <a:pt x="2813" y="3150"/>
                  </a:cubicBezTo>
                  <a:cubicBezTo>
                    <a:pt x="2860" y="2783"/>
                    <a:pt x="2751" y="2414"/>
                    <a:pt x="2781" y="2048"/>
                  </a:cubicBezTo>
                  <a:cubicBezTo>
                    <a:pt x="2807" y="1694"/>
                    <a:pt x="2907" y="1336"/>
                    <a:pt x="2856" y="976"/>
                  </a:cubicBezTo>
                  <a:cubicBezTo>
                    <a:pt x="2805" y="631"/>
                    <a:pt x="2600" y="345"/>
                    <a:pt x="2297" y="170"/>
                  </a:cubicBezTo>
                  <a:cubicBezTo>
                    <a:pt x="2104" y="55"/>
                    <a:pt x="1887" y="0"/>
                    <a:pt x="1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6;p40">
              <a:extLst>
                <a:ext uri="{FF2B5EF4-FFF2-40B4-BE49-F238E27FC236}">
                  <a16:creationId xmlns:a16="http://schemas.microsoft.com/office/drawing/2014/main" id="{226E549A-FF51-1D0D-A1AF-14E8FE7B16DD}"/>
                </a:ext>
              </a:extLst>
            </p:cNvPr>
            <p:cNvSpPr/>
            <p:nvPr/>
          </p:nvSpPr>
          <p:spPr>
            <a:xfrm>
              <a:off x="1829550" y="3224775"/>
              <a:ext cx="9075" cy="13025"/>
            </a:xfrm>
            <a:custGeom>
              <a:avLst/>
              <a:gdLst/>
              <a:ahLst/>
              <a:cxnLst/>
              <a:rect l="l" t="t" r="r" b="b"/>
              <a:pathLst>
                <a:path w="363" h="521" extrusionOk="0">
                  <a:moveTo>
                    <a:pt x="186" y="0"/>
                  </a:moveTo>
                  <a:cubicBezTo>
                    <a:pt x="172" y="0"/>
                    <a:pt x="157" y="5"/>
                    <a:pt x="145" y="16"/>
                  </a:cubicBezTo>
                  <a:cubicBezTo>
                    <a:pt x="102" y="52"/>
                    <a:pt x="73" y="101"/>
                    <a:pt x="58" y="150"/>
                  </a:cubicBezTo>
                  <a:cubicBezTo>
                    <a:pt x="0" y="267"/>
                    <a:pt x="32" y="416"/>
                    <a:pt x="139" y="502"/>
                  </a:cubicBezTo>
                  <a:cubicBezTo>
                    <a:pt x="153" y="514"/>
                    <a:pt x="170" y="520"/>
                    <a:pt x="188" y="520"/>
                  </a:cubicBezTo>
                  <a:cubicBezTo>
                    <a:pt x="211" y="520"/>
                    <a:pt x="234" y="510"/>
                    <a:pt x="252" y="491"/>
                  </a:cubicBezTo>
                  <a:cubicBezTo>
                    <a:pt x="341" y="395"/>
                    <a:pt x="362" y="244"/>
                    <a:pt x="313" y="125"/>
                  </a:cubicBezTo>
                  <a:cubicBezTo>
                    <a:pt x="305" y="93"/>
                    <a:pt x="292" y="65"/>
                    <a:pt x="277" y="41"/>
                  </a:cubicBezTo>
                  <a:cubicBezTo>
                    <a:pt x="262" y="18"/>
                    <a:pt x="241" y="7"/>
                    <a:pt x="220" y="7"/>
                  </a:cubicBezTo>
                  <a:cubicBezTo>
                    <a:pt x="209" y="3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7;p40">
              <a:extLst>
                <a:ext uri="{FF2B5EF4-FFF2-40B4-BE49-F238E27FC236}">
                  <a16:creationId xmlns:a16="http://schemas.microsoft.com/office/drawing/2014/main" id="{5CCEB3BF-AD34-DB11-4943-149E2EDA4344}"/>
                </a:ext>
              </a:extLst>
            </p:cNvPr>
            <p:cNvSpPr/>
            <p:nvPr/>
          </p:nvSpPr>
          <p:spPr>
            <a:xfrm>
              <a:off x="1795175" y="3233125"/>
              <a:ext cx="61900" cy="15725"/>
            </a:xfrm>
            <a:custGeom>
              <a:avLst/>
              <a:gdLst/>
              <a:ahLst/>
              <a:cxnLst/>
              <a:rect l="l" t="t" r="r" b="b"/>
              <a:pathLst>
                <a:path w="2476" h="629" extrusionOk="0">
                  <a:moveTo>
                    <a:pt x="91" y="1"/>
                  </a:moveTo>
                  <a:cubicBezTo>
                    <a:pt x="60" y="1"/>
                    <a:pt x="32" y="15"/>
                    <a:pt x="18" y="46"/>
                  </a:cubicBezTo>
                  <a:cubicBezTo>
                    <a:pt x="1" y="80"/>
                    <a:pt x="18" y="140"/>
                    <a:pt x="58" y="153"/>
                  </a:cubicBezTo>
                  <a:cubicBezTo>
                    <a:pt x="433" y="268"/>
                    <a:pt x="808" y="387"/>
                    <a:pt x="1183" y="494"/>
                  </a:cubicBezTo>
                  <a:cubicBezTo>
                    <a:pt x="1369" y="547"/>
                    <a:pt x="1554" y="562"/>
                    <a:pt x="1746" y="579"/>
                  </a:cubicBezTo>
                  <a:cubicBezTo>
                    <a:pt x="1946" y="594"/>
                    <a:pt x="2149" y="613"/>
                    <a:pt x="2347" y="628"/>
                  </a:cubicBezTo>
                  <a:cubicBezTo>
                    <a:pt x="2351" y="629"/>
                    <a:pt x="2355" y="629"/>
                    <a:pt x="2359" y="629"/>
                  </a:cubicBezTo>
                  <a:cubicBezTo>
                    <a:pt x="2457" y="629"/>
                    <a:pt x="2475" y="483"/>
                    <a:pt x="2375" y="473"/>
                  </a:cubicBezTo>
                  <a:cubicBezTo>
                    <a:pt x="2179" y="455"/>
                    <a:pt x="1980" y="436"/>
                    <a:pt x="1784" y="421"/>
                  </a:cubicBezTo>
                  <a:cubicBezTo>
                    <a:pt x="1597" y="406"/>
                    <a:pt x="1414" y="389"/>
                    <a:pt x="1230" y="338"/>
                  </a:cubicBezTo>
                  <a:cubicBezTo>
                    <a:pt x="859" y="238"/>
                    <a:pt x="491" y="117"/>
                    <a:pt x="124" y="6"/>
                  </a:cubicBezTo>
                  <a:cubicBezTo>
                    <a:pt x="113" y="2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8;p40">
              <a:extLst>
                <a:ext uri="{FF2B5EF4-FFF2-40B4-BE49-F238E27FC236}">
                  <a16:creationId xmlns:a16="http://schemas.microsoft.com/office/drawing/2014/main" id="{CFE95EA2-AF4C-EAEE-4A2E-2D958DF18041}"/>
                </a:ext>
              </a:extLst>
            </p:cNvPr>
            <p:cNvSpPr/>
            <p:nvPr/>
          </p:nvSpPr>
          <p:spPr>
            <a:xfrm>
              <a:off x="1724750" y="3094875"/>
              <a:ext cx="174975" cy="233825"/>
            </a:xfrm>
            <a:custGeom>
              <a:avLst/>
              <a:gdLst/>
              <a:ahLst/>
              <a:cxnLst/>
              <a:rect l="l" t="t" r="r" b="b"/>
              <a:pathLst>
                <a:path w="6999" h="9353" extrusionOk="0">
                  <a:moveTo>
                    <a:pt x="4944" y="178"/>
                  </a:moveTo>
                  <a:cubicBezTo>
                    <a:pt x="5021" y="453"/>
                    <a:pt x="5004" y="747"/>
                    <a:pt x="4959" y="1028"/>
                  </a:cubicBezTo>
                  <a:cubicBezTo>
                    <a:pt x="4904" y="1378"/>
                    <a:pt x="4819" y="1721"/>
                    <a:pt x="4714" y="2058"/>
                  </a:cubicBezTo>
                  <a:cubicBezTo>
                    <a:pt x="4653" y="2256"/>
                    <a:pt x="4586" y="2452"/>
                    <a:pt x="4512" y="2646"/>
                  </a:cubicBezTo>
                  <a:cubicBezTo>
                    <a:pt x="4499" y="2650"/>
                    <a:pt x="4488" y="2659"/>
                    <a:pt x="4480" y="2669"/>
                  </a:cubicBezTo>
                  <a:cubicBezTo>
                    <a:pt x="4446" y="2725"/>
                    <a:pt x="4361" y="2729"/>
                    <a:pt x="4299" y="2740"/>
                  </a:cubicBezTo>
                  <a:lnTo>
                    <a:pt x="4066" y="2778"/>
                  </a:lnTo>
                  <a:lnTo>
                    <a:pt x="3964" y="2795"/>
                  </a:lnTo>
                  <a:cubicBezTo>
                    <a:pt x="3926" y="2463"/>
                    <a:pt x="3932" y="2124"/>
                    <a:pt x="3975" y="1787"/>
                  </a:cubicBezTo>
                  <a:cubicBezTo>
                    <a:pt x="4015" y="1476"/>
                    <a:pt x="4081" y="1158"/>
                    <a:pt x="4201" y="866"/>
                  </a:cubicBezTo>
                  <a:cubicBezTo>
                    <a:pt x="4305" y="613"/>
                    <a:pt x="4465" y="357"/>
                    <a:pt x="4723" y="242"/>
                  </a:cubicBezTo>
                  <a:cubicBezTo>
                    <a:pt x="4791" y="210"/>
                    <a:pt x="4868" y="189"/>
                    <a:pt x="4944" y="178"/>
                  </a:cubicBezTo>
                  <a:close/>
                  <a:moveTo>
                    <a:pt x="5128" y="159"/>
                  </a:moveTo>
                  <a:cubicBezTo>
                    <a:pt x="5287" y="159"/>
                    <a:pt x="5450" y="181"/>
                    <a:pt x="5597" y="212"/>
                  </a:cubicBezTo>
                  <a:cubicBezTo>
                    <a:pt x="5680" y="229"/>
                    <a:pt x="5765" y="253"/>
                    <a:pt x="5831" y="306"/>
                  </a:cubicBezTo>
                  <a:cubicBezTo>
                    <a:pt x="5891" y="351"/>
                    <a:pt x="5925" y="410"/>
                    <a:pt x="5950" y="479"/>
                  </a:cubicBezTo>
                  <a:cubicBezTo>
                    <a:pt x="6004" y="617"/>
                    <a:pt x="6021" y="773"/>
                    <a:pt x="6034" y="915"/>
                  </a:cubicBezTo>
                  <a:cubicBezTo>
                    <a:pt x="6061" y="1222"/>
                    <a:pt x="6036" y="1531"/>
                    <a:pt x="5982" y="1836"/>
                  </a:cubicBezTo>
                  <a:cubicBezTo>
                    <a:pt x="5929" y="2141"/>
                    <a:pt x="5848" y="2439"/>
                    <a:pt x="5756" y="2738"/>
                  </a:cubicBezTo>
                  <a:cubicBezTo>
                    <a:pt x="5712" y="2887"/>
                    <a:pt x="5663" y="3034"/>
                    <a:pt x="5618" y="3183"/>
                  </a:cubicBezTo>
                  <a:cubicBezTo>
                    <a:pt x="5590" y="3266"/>
                    <a:pt x="5565" y="3349"/>
                    <a:pt x="5556" y="3434"/>
                  </a:cubicBezTo>
                  <a:cubicBezTo>
                    <a:pt x="5550" y="3515"/>
                    <a:pt x="5558" y="3596"/>
                    <a:pt x="5577" y="3675"/>
                  </a:cubicBezTo>
                  <a:cubicBezTo>
                    <a:pt x="5616" y="3822"/>
                    <a:pt x="5673" y="3963"/>
                    <a:pt x="5722" y="4106"/>
                  </a:cubicBezTo>
                  <a:cubicBezTo>
                    <a:pt x="5769" y="4244"/>
                    <a:pt x="5816" y="4383"/>
                    <a:pt x="5854" y="4526"/>
                  </a:cubicBezTo>
                  <a:cubicBezTo>
                    <a:pt x="5929" y="4798"/>
                    <a:pt x="5972" y="5086"/>
                    <a:pt x="5916" y="5363"/>
                  </a:cubicBezTo>
                  <a:cubicBezTo>
                    <a:pt x="5904" y="5429"/>
                    <a:pt x="5882" y="5495"/>
                    <a:pt x="5857" y="5559"/>
                  </a:cubicBezTo>
                  <a:cubicBezTo>
                    <a:pt x="5833" y="5622"/>
                    <a:pt x="5887" y="5671"/>
                    <a:pt x="5938" y="5671"/>
                  </a:cubicBezTo>
                  <a:cubicBezTo>
                    <a:pt x="5965" y="5671"/>
                    <a:pt x="5991" y="5657"/>
                    <a:pt x="6004" y="5623"/>
                  </a:cubicBezTo>
                  <a:cubicBezTo>
                    <a:pt x="6029" y="5566"/>
                    <a:pt x="6046" y="5506"/>
                    <a:pt x="6059" y="5451"/>
                  </a:cubicBezTo>
                  <a:cubicBezTo>
                    <a:pt x="6598" y="6090"/>
                    <a:pt x="6867" y="6972"/>
                    <a:pt x="6590" y="7784"/>
                  </a:cubicBezTo>
                  <a:cubicBezTo>
                    <a:pt x="6441" y="8204"/>
                    <a:pt x="6168" y="8581"/>
                    <a:pt x="5784" y="8816"/>
                  </a:cubicBezTo>
                  <a:cubicBezTo>
                    <a:pt x="5435" y="9029"/>
                    <a:pt x="5023" y="9112"/>
                    <a:pt x="4618" y="9114"/>
                  </a:cubicBezTo>
                  <a:cubicBezTo>
                    <a:pt x="4614" y="9114"/>
                    <a:pt x="4609" y="9114"/>
                    <a:pt x="4604" y="9114"/>
                  </a:cubicBezTo>
                  <a:cubicBezTo>
                    <a:pt x="4144" y="9114"/>
                    <a:pt x="3683" y="9014"/>
                    <a:pt x="3248" y="8873"/>
                  </a:cubicBezTo>
                  <a:cubicBezTo>
                    <a:pt x="3238" y="8870"/>
                    <a:pt x="3226" y="8868"/>
                    <a:pt x="3215" y="8868"/>
                  </a:cubicBezTo>
                  <a:cubicBezTo>
                    <a:pt x="3184" y="8868"/>
                    <a:pt x="3154" y="8882"/>
                    <a:pt x="3142" y="8914"/>
                  </a:cubicBezTo>
                  <a:cubicBezTo>
                    <a:pt x="3124" y="8950"/>
                    <a:pt x="3142" y="9007"/>
                    <a:pt x="3180" y="9020"/>
                  </a:cubicBezTo>
                  <a:cubicBezTo>
                    <a:pt x="3231" y="9037"/>
                    <a:pt x="3280" y="9052"/>
                    <a:pt x="3329" y="9065"/>
                  </a:cubicBezTo>
                  <a:cubicBezTo>
                    <a:pt x="3118" y="9151"/>
                    <a:pt x="2891" y="9194"/>
                    <a:pt x="2664" y="9194"/>
                  </a:cubicBezTo>
                  <a:cubicBezTo>
                    <a:pt x="2438" y="9194"/>
                    <a:pt x="2213" y="9151"/>
                    <a:pt x="2003" y="9063"/>
                  </a:cubicBezTo>
                  <a:cubicBezTo>
                    <a:pt x="1577" y="8884"/>
                    <a:pt x="1236" y="8528"/>
                    <a:pt x="1068" y="8097"/>
                  </a:cubicBezTo>
                  <a:cubicBezTo>
                    <a:pt x="1025" y="7991"/>
                    <a:pt x="993" y="7882"/>
                    <a:pt x="974" y="7771"/>
                  </a:cubicBezTo>
                  <a:cubicBezTo>
                    <a:pt x="953" y="7641"/>
                    <a:pt x="942" y="7507"/>
                    <a:pt x="921" y="7377"/>
                  </a:cubicBezTo>
                  <a:cubicBezTo>
                    <a:pt x="878" y="7111"/>
                    <a:pt x="759" y="6878"/>
                    <a:pt x="640" y="6638"/>
                  </a:cubicBezTo>
                  <a:cubicBezTo>
                    <a:pt x="531" y="6422"/>
                    <a:pt x="439" y="6203"/>
                    <a:pt x="384" y="5964"/>
                  </a:cubicBezTo>
                  <a:cubicBezTo>
                    <a:pt x="328" y="5732"/>
                    <a:pt x="299" y="5493"/>
                    <a:pt x="288" y="5257"/>
                  </a:cubicBezTo>
                  <a:cubicBezTo>
                    <a:pt x="260" y="4709"/>
                    <a:pt x="328" y="4163"/>
                    <a:pt x="397" y="3622"/>
                  </a:cubicBezTo>
                  <a:cubicBezTo>
                    <a:pt x="403" y="3584"/>
                    <a:pt x="382" y="3556"/>
                    <a:pt x="352" y="3543"/>
                  </a:cubicBezTo>
                  <a:cubicBezTo>
                    <a:pt x="260" y="3066"/>
                    <a:pt x="224" y="2582"/>
                    <a:pt x="245" y="2096"/>
                  </a:cubicBezTo>
                  <a:cubicBezTo>
                    <a:pt x="256" y="1847"/>
                    <a:pt x="281" y="1595"/>
                    <a:pt x="322" y="1348"/>
                  </a:cubicBezTo>
                  <a:cubicBezTo>
                    <a:pt x="360" y="1114"/>
                    <a:pt x="416" y="869"/>
                    <a:pt x="554" y="670"/>
                  </a:cubicBezTo>
                  <a:cubicBezTo>
                    <a:pt x="718" y="436"/>
                    <a:pt x="974" y="344"/>
                    <a:pt x="1247" y="304"/>
                  </a:cubicBezTo>
                  <a:cubicBezTo>
                    <a:pt x="1249" y="334"/>
                    <a:pt x="1268" y="357"/>
                    <a:pt x="1294" y="372"/>
                  </a:cubicBezTo>
                  <a:cubicBezTo>
                    <a:pt x="1428" y="453"/>
                    <a:pt x="1460" y="628"/>
                    <a:pt x="1475" y="770"/>
                  </a:cubicBezTo>
                  <a:cubicBezTo>
                    <a:pt x="1496" y="964"/>
                    <a:pt x="1496" y="1165"/>
                    <a:pt x="1501" y="1361"/>
                  </a:cubicBezTo>
                  <a:cubicBezTo>
                    <a:pt x="1501" y="1768"/>
                    <a:pt x="1471" y="2179"/>
                    <a:pt x="1415" y="2584"/>
                  </a:cubicBezTo>
                  <a:cubicBezTo>
                    <a:pt x="1383" y="2801"/>
                    <a:pt x="1345" y="3019"/>
                    <a:pt x="1298" y="3234"/>
                  </a:cubicBezTo>
                  <a:cubicBezTo>
                    <a:pt x="1074" y="3296"/>
                    <a:pt x="853" y="3353"/>
                    <a:pt x="629" y="3415"/>
                  </a:cubicBezTo>
                  <a:cubicBezTo>
                    <a:pt x="586" y="3426"/>
                    <a:pt x="569" y="3481"/>
                    <a:pt x="584" y="3520"/>
                  </a:cubicBezTo>
                  <a:cubicBezTo>
                    <a:pt x="596" y="3554"/>
                    <a:pt x="624" y="3568"/>
                    <a:pt x="657" y="3568"/>
                  </a:cubicBezTo>
                  <a:cubicBezTo>
                    <a:pt x="666" y="3568"/>
                    <a:pt x="676" y="3567"/>
                    <a:pt x="686" y="3564"/>
                  </a:cubicBezTo>
                  <a:cubicBezTo>
                    <a:pt x="917" y="3503"/>
                    <a:pt x="1142" y="3441"/>
                    <a:pt x="1373" y="3381"/>
                  </a:cubicBezTo>
                  <a:cubicBezTo>
                    <a:pt x="1390" y="3375"/>
                    <a:pt x="1405" y="3364"/>
                    <a:pt x="1411" y="3349"/>
                  </a:cubicBezTo>
                  <a:cubicBezTo>
                    <a:pt x="1430" y="3339"/>
                    <a:pt x="1443" y="3321"/>
                    <a:pt x="1449" y="3296"/>
                  </a:cubicBezTo>
                  <a:cubicBezTo>
                    <a:pt x="1545" y="2865"/>
                    <a:pt x="1609" y="2433"/>
                    <a:pt x="1639" y="1996"/>
                  </a:cubicBezTo>
                  <a:cubicBezTo>
                    <a:pt x="1654" y="1779"/>
                    <a:pt x="1660" y="1563"/>
                    <a:pt x="1660" y="1346"/>
                  </a:cubicBezTo>
                  <a:cubicBezTo>
                    <a:pt x="1660" y="1143"/>
                    <a:pt x="1660" y="932"/>
                    <a:pt x="1633" y="730"/>
                  </a:cubicBezTo>
                  <a:cubicBezTo>
                    <a:pt x="1611" y="562"/>
                    <a:pt x="1560" y="400"/>
                    <a:pt x="1439" y="287"/>
                  </a:cubicBezTo>
                  <a:cubicBezTo>
                    <a:pt x="1543" y="282"/>
                    <a:pt x="1643" y="280"/>
                    <a:pt x="1739" y="280"/>
                  </a:cubicBezTo>
                  <a:cubicBezTo>
                    <a:pt x="1757" y="280"/>
                    <a:pt x="1775" y="280"/>
                    <a:pt x="1793" y="280"/>
                  </a:cubicBezTo>
                  <a:cubicBezTo>
                    <a:pt x="1991" y="280"/>
                    <a:pt x="2214" y="305"/>
                    <a:pt x="2368" y="436"/>
                  </a:cubicBezTo>
                  <a:cubicBezTo>
                    <a:pt x="2545" y="585"/>
                    <a:pt x="2530" y="834"/>
                    <a:pt x="2526" y="1041"/>
                  </a:cubicBezTo>
                  <a:cubicBezTo>
                    <a:pt x="2513" y="1666"/>
                    <a:pt x="2477" y="2286"/>
                    <a:pt x="2428" y="2906"/>
                  </a:cubicBezTo>
                  <a:cubicBezTo>
                    <a:pt x="2421" y="2959"/>
                    <a:pt x="2462" y="2989"/>
                    <a:pt x="2502" y="2993"/>
                  </a:cubicBezTo>
                  <a:cubicBezTo>
                    <a:pt x="2513" y="3019"/>
                    <a:pt x="2534" y="3036"/>
                    <a:pt x="2560" y="3040"/>
                  </a:cubicBezTo>
                  <a:cubicBezTo>
                    <a:pt x="2619" y="3041"/>
                    <a:pt x="2678" y="3042"/>
                    <a:pt x="2737" y="3042"/>
                  </a:cubicBezTo>
                  <a:cubicBezTo>
                    <a:pt x="3035" y="3042"/>
                    <a:pt x="3332" y="3028"/>
                    <a:pt x="3627" y="3000"/>
                  </a:cubicBezTo>
                  <a:cubicBezTo>
                    <a:pt x="3804" y="2981"/>
                    <a:pt x="3979" y="2957"/>
                    <a:pt x="4154" y="2927"/>
                  </a:cubicBezTo>
                  <a:cubicBezTo>
                    <a:pt x="4239" y="2914"/>
                    <a:pt x="4324" y="2897"/>
                    <a:pt x="4410" y="2880"/>
                  </a:cubicBezTo>
                  <a:cubicBezTo>
                    <a:pt x="4484" y="2863"/>
                    <a:pt x="4561" y="2838"/>
                    <a:pt x="4603" y="2770"/>
                  </a:cubicBezTo>
                  <a:cubicBezTo>
                    <a:pt x="4606" y="2767"/>
                    <a:pt x="4606" y="2765"/>
                    <a:pt x="4608" y="2759"/>
                  </a:cubicBezTo>
                  <a:cubicBezTo>
                    <a:pt x="4627" y="2755"/>
                    <a:pt x="4646" y="2742"/>
                    <a:pt x="4657" y="2714"/>
                  </a:cubicBezTo>
                  <a:cubicBezTo>
                    <a:pt x="4793" y="2358"/>
                    <a:pt x="4906" y="1992"/>
                    <a:pt x="4998" y="1619"/>
                  </a:cubicBezTo>
                  <a:cubicBezTo>
                    <a:pt x="5081" y="1284"/>
                    <a:pt x="5155" y="937"/>
                    <a:pt x="5158" y="589"/>
                  </a:cubicBezTo>
                  <a:cubicBezTo>
                    <a:pt x="5158" y="444"/>
                    <a:pt x="5141" y="302"/>
                    <a:pt x="5106" y="159"/>
                  </a:cubicBezTo>
                  <a:cubicBezTo>
                    <a:pt x="5113" y="159"/>
                    <a:pt x="5121" y="159"/>
                    <a:pt x="5128" y="159"/>
                  </a:cubicBezTo>
                  <a:close/>
                  <a:moveTo>
                    <a:pt x="5003" y="0"/>
                  </a:moveTo>
                  <a:cubicBezTo>
                    <a:pt x="4987" y="0"/>
                    <a:pt x="4969" y="6"/>
                    <a:pt x="4955" y="16"/>
                  </a:cubicBezTo>
                  <a:cubicBezTo>
                    <a:pt x="4923" y="18"/>
                    <a:pt x="4891" y="25"/>
                    <a:pt x="4859" y="33"/>
                  </a:cubicBezTo>
                  <a:cubicBezTo>
                    <a:pt x="4550" y="99"/>
                    <a:pt x="4320" y="304"/>
                    <a:pt x="4164" y="572"/>
                  </a:cubicBezTo>
                  <a:cubicBezTo>
                    <a:pt x="4000" y="849"/>
                    <a:pt x="3919" y="1175"/>
                    <a:pt x="3858" y="1489"/>
                  </a:cubicBezTo>
                  <a:cubicBezTo>
                    <a:pt x="3792" y="1840"/>
                    <a:pt x="3764" y="2198"/>
                    <a:pt x="3781" y="2554"/>
                  </a:cubicBezTo>
                  <a:cubicBezTo>
                    <a:pt x="3783" y="2644"/>
                    <a:pt x="3792" y="2729"/>
                    <a:pt x="3798" y="2814"/>
                  </a:cubicBezTo>
                  <a:lnTo>
                    <a:pt x="3798" y="2816"/>
                  </a:lnTo>
                  <a:cubicBezTo>
                    <a:pt x="3721" y="2827"/>
                    <a:pt x="3644" y="2836"/>
                    <a:pt x="3568" y="2842"/>
                  </a:cubicBezTo>
                  <a:cubicBezTo>
                    <a:pt x="3301" y="2868"/>
                    <a:pt x="3034" y="2883"/>
                    <a:pt x="2767" y="2883"/>
                  </a:cubicBezTo>
                  <a:cubicBezTo>
                    <a:pt x="2706" y="2883"/>
                    <a:pt x="2644" y="2882"/>
                    <a:pt x="2583" y="2880"/>
                  </a:cubicBezTo>
                  <a:cubicBezTo>
                    <a:pt x="2630" y="2307"/>
                    <a:pt x="2662" y="1732"/>
                    <a:pt x="2677" y="1156"/>
                  </a:cubicBezTo>
                  <a:cubicBezTo>
                    <a:pt x="2683" y="913"/>
                    <a:pt x="2711" y="647"/>
                    <a:pt x="2572" y="434"/>
                  </a:cubicBezTo>
                  <a:cubicBezTo>
                    <a:pt x="2440" y="225"/>
                    <a:pt x="2180" y="146"/>
                    <a:pt x="1948" y="129"/>
                  </a:cubicBezTo>
                  <a:cubicBezTo>
                    <a:pt x="1867" y="121"/>
                    <a:pt x="1784" y="117"/>
                    <a:pt x="1701" y="117"/>
                  </a:cubicBezTo>
                  <a:cubicBezTo>
                    <a:pt x="1547" y="117"/>
                    <a:pt x="1392" y="129"/>
                    <a:pt x="1241" y="146"/>
                  </a:cubicBezTo>
                  <a:cubicBezTo>
                    <a:pt x="1015" y="176"/>
                    <a:pt x="782" y="238"/>
                    <a:pt x="601" y="383"/>
                  </a:cubicBezTo>
                  <a:cubicBezTo>
                    <a:pt x="397" y="549"/>
                    <a:pt x="284" y="792"/>
                    <a:pt x="218" y="1039"/>
                  </a:cubicBezTo>
                  <a:cubicBezTo>
                    <a:pt x="149" y="1293"/>
                    <a:pt x="120" y="1561"/>
                    <a:pt x="98" y="1821"/>
                  </a:cubicBezTo>
                  <a:cubicBezTo>
                    <a:pt x="47" y="2424"/>
                    <a:pt x="83" y="3034"/>
                    <a:pt x="203" y="3626"/>
                  </a:cubicBezTo>
                  <a:cubicBezTo>
                    <a:pt x="205" y="3643"/>
                    <a:pt x="215" y="3660"/>
                    <a:pt x="226" y="3671"/>
                  </a:cubicBezTo>
                  <a:cubicBezTo>
                    <a:pt x="107" y="4632"/>
                    <a:pt x="0" y="5664"/>
                    <a:pt x="424" y="6567"/>
                  </a:cubicBezTo>
                  <a:cubicBezTo>
                    <a:pt x="537" y="6808"/>
                    <a:pt x="684" y="7040"/>
                    <a:pt x="744" y="7303"/>
                  </a:cubicBezTo>
                  <a:cubicBezTo>
                    <a:pt x="772" y="7437"/>
                    <a:pt x="782" y="7575"/>
                    <a:pt x="801" y="7714"/>
                  </a:cubicBezTo>
                  <a:cubicBezTo>
                    <a:pt x="821" y="7840"/>
                    <a:pt x="846" y="7963"/>
                    <a:pt x="887" y="8080"/>
                  </a:cubicBezTo>
                  <a:cubicBezTo>
                    <a:pt x="1044" y="8539"/>
                    <a:pt x="1383" y="8929"/>
                    <a:pt x="1814" y="9150"/>
                  </a:cubicBezTo>
                  <a:cubicBezTo>
                    <a:pt x="2077" y="9285"/>
                    <a:pt x="2373" y="9352"/>
                    <a:pt x="2668" y="9352"/>
                  </a:cubicBezTo>
                  <a:cubicBezTo>
                    <a:pt x="2933" y="9352"/>
                    <a:pt x="3198" y="9298"/>
                    <a:pt x="3440" y="9191"/>
                  </a:cubicBezTo>
                  <a:cubicBezTo>
                    <a:pt x="3476" y="9174"/>
                    <a:pt x="3489" y="9140"/>
                    <a:pt x="3487" y="9108"/>
                  </a:cubicBezTo>
                  <a:lnTo>
                    <a:pt x="3487" y="9108"/>
                  </a:lnTo>
                  <a:cubicBezTo>
                    <a:pt x="3850" y="9205"/>
                    <a:pt x="4233" y="9272"/>
                    <a:pt x="4611" y="9272"/>
                  </a:cubicBezTo>
                  <a:cubicBezTo>
                    <a:pt x="5000" y="9272"/>
                    <a:pt x="5385" y="9201"/>
                    <a:pt x="5735" y="9020"/>
                  </a:cubicBezTo>
                  <a:cubicBezTo>
                    <a:pt x="6598" y="8577"/>
                    <a:pt x="6999" y="7556"/>
                    <a:pt x="6811" y="6625"/>
                  </a:cubicBezTo>
                  <a:cubicBezTo>
                    <a:pt x="6707" y="6118"/>
                    <a:pt x="6458" y="5642"/>
                    <a:pt x="6106" y="5261"/>
                  </a:cubicBezTo>
                  <a:lnTo>
                    <a:pt x="6093" y="5248"/>
                  </a:lnTo>
                  <a:cubicBezTo>
                    <a:pt x="6138" y="4775"/>
                    <a:pt x="5957" y="4291"/>
                    <a:pt x="5801" y="3848"/>
                  </a:cubicBezTo>
                  <a:cubicBezTo>
                    <a:pt x="5746" y="3684"/>
                    <a:pt x="5690" y="3535"/>
                    <a:pt x="5731" y="3364"/>
                  </a:cubicBezTo>
                  <a:cubicBezTo>
                    <a:pt x="5767" y="3204"/>
                    <a:pt x="5829" y="3049"/>
                    <a:pt x="5876" y="2891"/>
                  </a:cubicBezTo>
                  <a:cubicBezTo>
                    <a:pt x="5976" y="2573"/>
                    <a:pt x="6065" y="2256"/>
                    <a:pt x="6127" y="1932"/>
                  </a:cubicBezTo>
                  <a:cubicBezTo>
                    <a:pt x="6189" y="1612"/>
                    <a:pt x="6221" y="1286"/>
                    <a:pt x="6195" y="962"/>
                  </a:cubicBezTo>
                  <a:cubicBezTo>
                    <a:pt x="6174" y="658"/>
                    <a:pt x="6136" y="263"/>
                    <a:pt x="5823" y="120"/>
                  </a:cubicBezTo>
                  <a:cubicBezTo>
                    <a:pt x="5671" y="50"/>
                    <a:pt x="5492" y="31"/>
                    <a:pt x="5328" y="16"/>
                  </a:cubicBezTo>
                  <a:cubicBezTo>
                    <a:pt x="5263" y="9"/>
                    <a:pt x="5196" y="5"/>
                    <a:pt x="5128" y="5"/>
                  </a:cubicBezTo>
                  <a:cubicBezTo>
                    <a:pt x="5097" y="5"/>
                    <a:pt x="5066" y="6"/>
                    <a:pt x="5034" y="8"/>
                  </a:cubicBezTo>
                  <a:cubicBezTo>
                    <a:pt x="5025" y="2"/>
                    <a:pt x="5014" y="0"/>
                    <a:pt x="5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9;p40">
              <a:extLst>
                <a:ext uri="{FF2B5EF4-FFF2-40B4-BE49-F238E27FC236}">
                  <a16:creationId xmlns:a16="http://schemas.microsoft.com/office/drawing/2014/main" id="{1A2C9BE3-97BE-8207-1D19-F05829BAA978}"/>
                </a:ext>
              </a:extLst>
            </p:cNvPr>
            <p:cNvSpPr/>
            <p:nvPr/>
          </p:nvSpPr>
          <p:spPr>
            <a:xfrm>
              <a:off x="1641725" y="3117275"/>
              <a:ext cx="120650" cy="216450"/>
            </a:xfrm>
            <a:custGeom>
              <a:avLst/>
              <a:gdLst/>
              <a:ahLst/>
              <a:cxnLst/>
              <a:rect l="l" t="t" r="r" b="b"/>
              <a:pathLst>
                <a:path w="4826" h="8658" extrusionOk="0">
                  <a:moveTo>
                    <a:pt x="1287" y="1"/>
                  </a:moveTo>
                  <a:cubicBezTo>
                    <a:pt x="1254" y="1"/>
                    <a:pt x="1222" y="4"/>
                    <a:pt x="1190" y="11"/>
                  </a:cubicBezTo>
                  <a:cubicBezTo>
                    <a:pt x="998" y="49"/>
                    <a:pt x="809" y="130"/>
                    <a:pt x="629" y="207"/>
                  </a:cubicBezTo>
                  <a:cubicBezTo>
                    <a:pt x="470" y="277"/>
                    <a:pt x="314" y="356"/>
                    <a:pt x="161" y="441"/>
                  </a:cubicBezTo>
                  <a:cubicBezTo>
                    <a:pt x="149" y="432"/>
                    <a:pt x="135" y="426"/>
                    <a:pt x="119" y="426"/>
                  </a:cubicBezTo>
                  <a:cubicBezTo>
                    <a:pt x="103" y="426"/>
                    <a:pt x="86" y="433"/>
                    <a:pt x="71" y="448"/>
                  </a:cubicBezTo>
                  <a:cubicBezTo>
                    <a:pt x="11" y="505"/>
                    <a:pt x="1" y="593"/>
                    <a:pt x="26" y="667"/>
                  </a:cubicBezTo>
                  <a:cubicBezTo>
                    <a:pt x="54" y="761"/>
                    <a:pt x="137" y="827"/>
                    <a:pt x="208" y="891"/>
                  </a:cubicBezTo>
                  <a:lnTo>
                    <a:pt x="446" y="1108"/>
                  </a:lnTo>
                  <a:cubicBezTo>
                    <a:pt x="506" y="1328"/>
                    <a:pt x="561" y="1552"/>
                    <a:pt x="619" y="1773"/>
                  </a:cubicBezTo>
                  <a:cubicBezTo>
                    <a:pt x="406" y="2445"/>
                    <a:pt x="314" y="3148"/>
                    <a:pt x="348" y="3849"/>
                  </a:cubicBezTo>
                  <a:cubicBezTo>
                    <a:pt x="346" y="3860"/>
                    <a:pt x="346" y="3873"/>
                    <a:pt x="350" y="3883"/>
                  </a:cubicBezTo>
                  <a:cubicBezTo>
                    <a:pt x="352" y="3928"/>
                    <a:pt x="355" y="3971"/>
                    <a:pt x="359" y="4017"/>
                  </a:cubicBezTo>
                  <a:cubicBezTo>
                    <a:pt x="361" y="4054"/>
                    <a:pt x="387" y="4073"/>
                    <a:pt x="416" y="4073"/>
                  </a:cubicBezTo>
                  <a:cubicBezTo>
                    <a:pt x="840" y="5249"/>
                    <a:pt x="1288" y="6419"/>
                    <a:pt x="1761" y="7577"/>
                  </a:cubicBezTo>
                  <a:cubicBezTo>
                    <a:pt x="1900" y="7918"/>
                    <a:pt x="2045" y="8259"/>
                    <a:pt x="2187" y="8595"/>
                  </a:cubicBezTo>
                  <a:cubicBezTo>
                    <a:pt x="2200" y="8623"/>
                    <a:pt x="2223" y="8635"/>
                    <a:pt x="2247" y="8635"/>
                  </a:cubicBezTo>
                  <a:cubicBezTo>
                    <a:pt x="2281" y="8635"/>
                    <a:pt x="2314" y="8610"/>
                    <a:pt x="2313" y="8574"/>
                  </a:cubicBezTo>
                  <a:lnTo>
                    <a:pt x="2313" y="8574"/>
                  </a:lnTo>
                  <a:cubicBezTo>
                    <a:pt x="2399" y="8621"/>
                    <a:pt x="2498" y="8644"/>
                    <a:pt x="2595" y="8644"/>
                  </a:cubicBezTo>
                  <a:cubicBezTo>
                    <a:pt x="2637" y="8644"/>
                    <a:pt x="2679" y="8640"/>
                    <a:pt x="2720" y="8631"/>
                  </a:cubicBezTo>
                  <a:cubicBezTo>
                    <a:pt x="2731" y="8647"/>
                    <a:pt x="2747" y="8658"/>
                    <a:pt x="2768" y="8658"/>
                  </a:cubicBezTo>
                  <a:cubicBezTo>
                    <a:pt x="2776" y="8658"/>
                    <a:pt x="2784" y="8656"/>
                    <a:pt x="2793" y="8653"/>
                  </a:cubicBezTo>
                  <a:lnTo>
                    <a:pt x="4105" y="8114"/>
                  </a:lnTo>
                  <a:cubicBezTo>
                    <a:pt x="4287" y="8039"/>
                    <a:pt x="4487" y="7973"/>
                    <a:pt x="4634" y="7839"/>
                  </a:cubicBezTo>
                  <a:cubicBezTo>
                    <a:pt x="4764" y="7721"/>
                    <a:pt x="4826" y="7562"/>
                    <a:pt x="4824" y="7389"/>
                  </a:cubicBezTo>
                  <a:cubicBezTo>
                    <a:pt x="4824" y="7221"/>
                    <a:pt x="4770" y="7059"/>
                    <a:pt x="4709" y="6905"/>
                  </a:cubicBezTo>
                  <a:cubicBezTo>
                    <a:pt x="4726" y="6890"/>
                    <a:pt x="4730" y="6869"/>
                    <a:pt x="4721" y="6846"/>
                  </a:cubicBezTo>
                  <a:lnTo>
                    <a:pt x="3443" y="3585"/>
                  </a:lnTo>
                  <a:cubicBezTo>
                    <a:pt x="3362" y="3372"/>
                    <a:pt x="3279" y="3161"/>
                    <a:pt x="3193" y="2948"/>
                  </a:cubicBezTo>
                  <a:cubicBezTo>
                    <a:pt x="3223" y="2937"/>
                    <a:pt x="3247" y="2905"/>
                    <a:pt x="3234" y="2869"/>
                  </a:cubicBezTo>
                  <a:cubicBezTo>
                    <a:pt x="3012" y="2206"/>
                    <a:pt x="2290" y="1965"/>
                    <a:pt x="1802" y="1547"/>
                  </a:cubicBezTo>
                  <a:cubicBezTo>
                    <a:pt x="1768" y="1518"/>
                    <a:pt x="1736" y="1486"/>
                    <a:pt x="1704" y="1456"/>
                  </a:cubicBezTo>
                  <a:cubicBezTo>
                    <a:pt x="1603" y="1162"/>
                    <a:pt x="1499" y="865"/>
                    <a:pt x="1397" y="569"/>
                  </a:cubicBezTo>
                  <a:cubicBezTo>
                    <a:pt x="1503" y="465"/>
                    <a:pt x="1597" y="335"/>
                    <a:pt x="1554" y="177"/>
                  </a:cubicBezTo>
                  <a:cubicBezTo>
                    <a:pt x="1519" y="48"/>
                    <a:pt x="1405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80;p40">
              <a:extLst>
                <a:ext uri="{FF2B5EF4-FFF2-40B4-BE49-F238E27FC236}">
                  <a16:creationId xmlns:a16="http://schemas.microsoft.com/office/drawing/2014/main" id="{B86A9A17-409A-BBB8-5FA9-08C9D11EE612}"/>
                </a:ext>
              </a:extLst>
            </p:cNvPr>
            <p:cNvSpPr/>
            <p:nvPr/>
          </p:nvSpPr>
          <p:spPr>
            <a:xfrm>
              <a:off x="1652875" y="3190825"/>
              <a:ext cx="96200" cy="94650"/>
            </a:xfrm>
            <a:custGeom>
              <a:avLst/>
              <a:gdLst/>
              <a:ahLst/>
              <a:cxnLst/>
              <a:rect l="l" t="t" r="r" b="b"/>
              <a:pathLst>
                <a:path w="3848" h="3786" extrusionOk="0">
                  <a:moveTo>
                    <a:pt x="2971" y="2985"/>
                  </a:moveTo>
                  <a:lnTo>
                    <a:pt x="2971" y="2985"/>
                  </a:lnTo>
                  <a:cubicBezTo>
                    <a:pt x="2760" y="3075"/>
                    <a:pt x="2547" y="3158"/>
                    <a:pt x="2332" y="3230"/>
                  </a:cubicBezTo>
                  <a:cubicBezTo>
                    <a:pt x="2545" y="3147"/>
                    <a:pt x="2758" y="3066"/>
                    <a:pt x="2971" y="2985"/>
                  </a:cubicBezTo>
                  <a:close/>
                  <a:moveTo>
                    <a:pt x="2745" y="0"/>
                  </a:moveTo>
                  <a:cubicBezTo>
                    <a:pt x="2737" y="0"/>
                    <a:pt x="2729" y="2"/>
                    <a:pt x="2720" y="6"/>
                  </a:cubicBezTo>
                  <a:cubicBezTo>
                    <a:pt x="2044" y="308"/>
                    <a:pt x="1360" y="592"/>
                    <a:pt x="667" y="854"/>
                  </a:cubicBezTo>
                  <a:cubicBezTo>
                    <a:pt x="471" y="928"/>
                    <a:pt x="275" y="1001"/>
                    <a:pt x="77" y="1071"/>
                  </a:cubicBezTo>
                  <a:cubicBezTo>
                    <a:pt x="75" y="1071"/>
                    <a:pt x="73" y="1075"/>
                    <a:pt x="73" y="1075"/>
                  </a:cubicBezTo>
                  <a:cubicBezTo>
                    <a:pt x="34" y="1080"/>
                    <a:pt x="0" y="1114"/>
                    <a:pt x="19" y="1161"/>
                  </a:cubicBezTo>
                  <a:lnTo>
                    <a:pt x="738" y="3175"/>
                  </a:lnTo>
                  <a:lnTo>
                    <a:pt x="944" y="3744"/>
                  </a:lnTo>
                  <a:cubicBezTo>
                    <a:pt x="955" y="3773"/>
                    <a:pt x="978" y="3785"/>
                    <a:pt x="1001" y="3785"/>
                  </a:cubicBezTo>
                  <a:cubicBezTo>
                    <a:pt x="1036" y="3785"/>
                    <a:pt x="1072" y="3758"/>
                    <a:pt x="1068" y="3718"/>
                  </a:cubicBezTo>
                  <a:cubicBezTo>
                    <a:pt x="1121" y="3697"/>
                    <a:pt x="1174" y="3678"/>
                    <a:pt x="1228" y="3656"/>
                  </a:cubicBezTo>
                  <a:cubicBezTo>
                    <a:pt x="1895" y="3528"/>
                    <a:pt x="2543" y="3326"/>
                    <a:pt x="3161" y="3047"/>
                  </a:cubicBezTo>
                  <a:cubicBezTo>
                    <a:pt x="3327" y="2972"/>
                    <a:pt x="3493" y="2889"/>
                    <a:pt x="3655" y="2804"/>
                  </a:cubicBezTo>
                  <a:lnTo>
                    <a:pt x="3672" y="2844"/>
                  </a:lnTo>
                  <a:cubicBezTo>
                    <a:pt x="3683" y="2871"/>
                    <a:pt x="3707" y="2883"/>
                    <a:pt x="3730" y="2883"/>
                  </a:cubicBezTo>
                  <a:cubicBezTo>
                    <a:pt x="3738" y="2883"/>
                    <a:pt x="3746" y="2881"/>
                    <a:pt x="3753" y="2878"/>
                  </a:cubicBezTo>
                  <a:cubicBezTo>
                    <a:pt x="3758" y="2879"/>
                    <a:pt x="3762" y="2880"/>
                    <a:pt x="3767" y="2880"/>
                  </a:cubicBezTo>
                  <a:cubicBezTo>
                    <a:pt x="3809" y="2880"/>
                    <a:pt x="3847" y="2846"/>
                    <a:pt x="3828" y="2797"/>
                  </a:cubicBezTo>
                  <a:cubicBezTo>
                    <a:pt x="3510" y="1985"/>
                    <a:pt x="3225" y="1161"/>
                    <a:pt x="2971" y="323"/>
                  </a:cubicBezTo>
                  <a:cubicBezTo>
                    <a:pt x="2958" y="292"/>
                    <a:pt x="2935" y="280"/>
                    <a:pt x="2911" y="280"/>
                  </a:cubicBezTo>
                  <a:cubicBezTo>
                    <a:pt x="2900" y="280"/>
                    <a:pt x="2889" y="282"/>
                    <a:pt x="2879" y="287"/>
                  </a:cubicBezTo>
                  <a:cubicBezTo>
                    <a:pt x="2854" y="214"/>
                    <a:pt x="2830" y="142"/>
                    <a:pt x="2803" y="74"/>
                  </a:cubicBezTo>
                  <a:cubicBezTo>
                    <a:pt x="2804" y="37"/>
                    <a:pt x="2782" y="0"/>
                    <a:pt x="2745" y="0"/>
                  </a:cubicBezTo>
                  <a:close/>
                </a:path>
              </a:pathLst>
            </a:custGeom>
            <a:solidFill>
              <a:srgbClr val="5A9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81;p40">
              <a:extLst>
                <a:ext uri="{FF2B5EF4-FFF2-40B4-BE49-F238E27FC236}">
                  <a16:creationId xmlns:a16="http://schemas.microsoft.com/office/drawing/2014/main" id="{34EAE51B-F728-837B-A82C-CFD50ABE3DDD}"/>
                </a:ext>
              </a:extLst>
            </p:cNvPr>
            <p:cNvSpPr/>
            <p:nvPr/>
          </p:nvSpPr>
          <p:spPr>
            <a:xfrm>
              <a:off x="1634975" y="3113250"/>
              <a:ext cx="50675" cy="30600"/>
            </a:xfrm>
            <a:custGeom>
              <a:avLst/>
              <a:gdLst/>
              <a:ahLst/>
              <a:cxnLst/>
              <a:rect l="l" t="t" r="r" b="b"/>
              <a:pathLst>
                <a:path w="2027" h="1224" extrusionOk="0">
                  <a:moveTo>
                    <a:pt x="1559" y="215"/>
                  </a:moveTo>
                  <a:cubicBezTo>
                    <a:pt x="1640" y="215"/>
                    <a:pt x="1718" y="265"/>
                    <a:pt x="1748" y="347"/>
                  </a:cubicBezTo>
                  <a:cubicBezTo>
                    <a:pt x="1784" y="451"/>
                    <a:pt x="1731" y="568"/>
                    <a:pt x="1628" y="604"/>
                  </a:cubicBezTo>
                  <a:lnTo>
                    <a:pt x="535" y="1001"/>
                  </a:lnTo>
                  <a:cubicBezTo>
                    <a:pt x="512" y="1009"/>
                    <a:pt x="488" y="1013"/>
                    <a:pt x="465" y="1013"/>
                  </a:cubicBezTo>
                  <a:cubicBezTo>
                    <a:pt x="383" y="1013"/>
                    <a:pt x="305" y="963"/>
                    <a:pt x="277" y="882"/>
                  </a:cubicBezTo>
                  <a:cubicBezTo>
                    <a:pt x="239" y="779"/>
                    <a:pt x="292" y="660"/>
                    <a:pt x="397" y="624"/>
                  </a:cubicBezTo>
                  <a:lnTo>
                    <a:pt x="1490" y="227"/>
                  </a:lnTo>
                  <a:cubicBezTo>
                    <a:pt x="1512" y="219"/>
                    <a:pt x="1536" y="215"/>
                    <a:pt x="1559" y="215"/>
                  </a:cubicBezTo>
                  <a:close/>
                  <a:moveTo>
                    <a:pt x="1559" y="0"/>
                  </a:moveTo>
                  <a:cubicBezTo>
                    <a:pt x="1512" y="0"/>
                    <a:pt x="1464" y="8"/>
                    <a:pt x="1417" y="25"/>
                  </a:cubicBezTo>
                  <a:lnTo>
                    <a:pt x="324" y="421"/>
                  </a:lnTo>
                  <a:cubicBezTo>
                    <a:pt x="109" y="498"/>
                    <a:pt x="0" y="735"/>
                    <a:pt x="77" y="952"/>
                  </a:cubicBezTo>
                  <a:cubicBezTo>
                    <a:pt x="137" y="1120"/>
                    <a:pt x="296" y="1224"/>
                    <a:pt x="466" y="1224"/>
                  </a:cubicBezTo>
                  <a:cubicBezTo>
                    <a:pt x="513" y="1224"/>
                    <a:pt x="561" y="1216"/>
                    <a:pt x="608" y="1199"/>
                  </a:cubicBezTo>
                  <a:lnTo>
                    <a:pt x="1699" y="803"/>
                  </a:lnTo>
                  <a:cubicBezTo>
                    <a:pt x="1916" y="726"/>
                    <a:pt x="2027" y="487"/>
                    <a:pt x="1948" y="272"/>
                  </a:cubicBezTo>
                  <a:cubicBezTo>
                    <a:pt x="1886" y="103"/>
                    <a:pt x="1728" y="0"/>
                    <a:pt x="1559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82;p40">
              <a:extLst>
                <a:ext uri="{FF2B5EF4-FFF2-40B4-BE49-F238E27FC236}">
                  <a16:creationId xmlns:a16="http://schemas.microsoft.com/office/drawing/2014/main" id="{BD760D15-0E18-85F0-3368-52FA45CCC8E5}"/>
                </a:ext>
              </a:extLst>
            </p:cNvPr>
            <p:cNvSpPr/>
            <p:nvPr/>
          </p:nvSpPr>
          <p:spPr>
            <a:xfrm>
              <a:off x="1644675" y="3131575"/>
              <a:ext cx="121600" cy="204475"/>
            </a:xfrm>
            <a:custGeom>
              <a:avLst/>
              <a:gdLst/>
              <a:ahLst/>
              <a:cxnLst/>
              <a:rect l="l" t="t" r="r" b="b"/>
              <a:pathLst>
                <a:path w="4864" h="8179" extrusionOk="0">
                  <a:moveTo>
                    <a:pt x="3150" y="2499"/>
                  </a:moveTo>
                  <a:lnTo>
                    <a:pt x="3303" y="2925"/>
                  </a:lnTo>
                  <a:cubicBezTo>
                    <a:pt x="3295" y="2921"/>
                    <a:pt x="3286" y="2918"/>
                    <a:pt x="3275" y="2918"/>
                  </a:cubicBezTo>
                  <a:cubicBezTo>
                    <a:pt x="3266" y="2918"/>
                    <a:pt x="3256" y="2920"/>
                    <a:pt x="3246" y="2925"/>
                  </a:cubicBezTo>
                  <a:lnTo>
                    <a:pt x="535" y="3914"/>
                  </a:lnTo>
                  <a:cubicBezTo>
                    <a:pt x="531" y="3916"/>
                    <a:pt x="524" y="3919"/>
                    <a:pt x="522" y="3919"/>
                  </a:cubicBezTo>
                  <a:lnTo>
                    <a:pt x="371" y="3505"/>
                  </a:lnTo>
                  <a:cubicBezTo>
                    <a:pt x="381" y="3505"/>
                    <a:pt x="392" y="3505"/>
                    <a:pt x="405" y="3501"/>
                  </a:cubicBezTo>
                  <a:lnTo>
                    <a:pt x="3133" y="2508"/>
                  </a:lnTo>
                  <a:lnTo>
                    <a:pt x="3150" y="2499"/>
                  </a:lnTo>
                  <a:close/>
                  <a:moveTo>
                    <a:pt x="3342" y="3036"/>
                  </a:moveTo>
                  <a:lnTo>
                    <a:pt x="3499" y="3471"/>
                  </a:lnTo>
                  <a:cubicBezTo>
                    <a:pt x="3487" y="3471"/>
                    <a:pt x="3474" y="3471"/>
                    <a:pt x="3463" y="3475"/>
                  </a:cubicBezTo>
                  <a:lnTo>
                    <a:pt x="722" y="4475"/>
                  </a:lnTo>
                  <a:lnTo>
                    <a:pt x="573" y="4068"/>
                  </a:lnTo>
                  <a:cubicBezTo>
                    <a:pt x="580" y="4068"/>
                    <a:pt x="584" y="4066"/>
                    <a:pt x="588" y="4066"/>
                  </a:cubicBezTo>
                  <a:lnTo>
                    <a:pt x="3299" y="3077"/>
                  </a:lnTo>
                  <a:cubicBezTo>
                    <a:pt x="3320" y="3068"/>
                    <a:pt x="3335" y="3055"/>
                    <a:pt x="3342" y="3036"/>
                  </a:cubicBezTo>
                  <a:close/>
                  <a:moveTo>
                    <a:pt x="3548" y="3610"/>
                  </a:moveTo>
                  <a:lnTo>
                    <a:pt x="3706" y="4042"/>
                  </a:lnTo>
                  <a:lnTo>
                    <a:pt x="931" y="5055"/>
                  </a:lnTo>
                  <a:lnTo>
                    <a:pt x="778" y="4628"/>
                  </a:lnTo>
                  <a:lnTo>
                    <a:pt x="3521" y="3629"/>
                  </a:lnTo>
                  <a:cubicBezTo>
                    <a:pt x="3533" y="3622"/>
                    <a:pt x="3544" y="3618"/>
                    <a:pt x="3548" y="3610"/>
                  </a:cubicBezTo>
                  <a:close/>
                  <a:moveTo>
                    <a:pt x="3762" y="4187"/>
                  </a:moveTo>
                  <a:lnTo>
                    <a:pt x="3904" y="4577"/>
                  </a:lnTo>
                  <a:lnTo>
                    <a:pt x="1159" y="5577"/>
                  </a:lnTo>
                  <a:cubicBezTo>
                    <a:pt x="1147" y="5581"/>
                    <a:pt x="1138" y="5587"/>
                    <a:pt x="1130" y="5594"/>
                  </a:cubicBezTo>
                  <a:lnTo>
                    <a:pt x="987" y="5199"/>
                  </a:lnTo>
                  <a:lnTo>
                    <a:pt x="3762" y="4187"/>
                  </a:lnTo>
                  <a:close/>
                  <a:moveTo>
                    <a:pt x="3960" y="4728"/>
                  </a:moveTo>
                  <a:lnTo>
                    <a:pt x="4113" y="5150"/>
                  </a:lnTo>
                  <a:cubicBezTo>
                    <a:pt x="4100" y="5131"/>
                    <a:pt x="4079" y="5118"/>
                    <a:pt x="4053" y="5118"/>
                  </a:cubicBezTo>
                  <a:cubicBezTo>
                    <a:pt x="4045" y="5118"/>
                    <a:pt x="4035" y="5120"/>
                    <a:pt x="4026" y="5123"/>
                  </a:cubicBezTo>
                  <a:lnTo>
                    <a:pt x="1336" y="6103"/>
                  </a:lnTo>
                  <a:cubicBezTo>
                    <a:pt x="1330" y="6105"/>
                    <a:pt x="1326" y="6109"/>
                    <a:pt x="1321" y="6109"/>
                  </a:cubicBezTo>
                  <a:lnTo>
                    <a:pt x="1183" y="5730"/>
                  </a:lnTo>
                  <a:lnTo>
                    <a:pt x="1183" y="5730"/>
                  </a:lnTo>
                  <a:cubicBezTo>
                    <a:pt x="1185" y="5731"/>
                    <a:pt x="1188" y="5731"/>
                    <a:pt x="1191" y="5731"/>
                  </a:cubicBezTo>
                  <a:cubicBezTo>
                    <a:pt x="1198" y="5731"/>
                    <a:pt x="1206" y="5729"/>
                    <a:pt x="1215" y="5728"/>
                  </a:cubicBezTo>
                  <a:lnTo>
                    <a:pt x="3960" y="4728"/>
                  </a:lnTo>
                  <a:close/>
                  <a:moveTo>
                    <a:pt x="4130" y="5197"/>
                  </a:moveTo>
                  <a:lnTo>
                    <a:pt x="4661" y="6653"/>
                  </a:lnTo>
                  <a:cubicBezTo>
                    <a:pt x="4657" y="6659"/>
                    <a:pt x="4657" y="6670"/>
                    <a:pt x="4657" y="6683"/>
                  </a:cubicBezTo>
                  <a:cubicBezTo>
                    <a:pt x="4693" y="6926"/>
                    <a:pt x="4593" y="7173"/>
                    <a:pt x="4401" y="7326"/>
                  </a:cubicBezTo>
                  <a:cubicBezTo>
                    <a:pt x="4397" y="7326"/>
                    <a:pt x="4388" y="7328"/>
                    <a:pt x="4384" y="7331"/>
                  </a:cubicBezTo>
                  <a:lnTo>
                    <a:pt x="2534" y="8006"/>
                  </a:lnTo>
                  <a:cubicBezTo>
                    <a:pt x="2525" y="8008"/>
                    <a:pt x="2521" y="8010"/>
                    <a:pt x="2515" y="8013"/>
                  </a:cubicBezTo>
                  <a:cubicBezTo>
                    <a:pt x="2507" y="8013"/>
                    <a:pt x="2499" y="8013"/>
                    <a:pt x="2492" y="8013"/>
                  </a:cubicBezTo>
                  <a:cubicBezTo>
                    <a:pt x="2255" y="8013"/>
                    <a:pt x="2031" y="7887"/>
                    <a:pt x="1905" y="7687"/>
                  </a:cubicBezTo>
                  <a:cubicBezTo>
                    <a:pt x="1901" y="7676"/>
                    <a:pt x="1892" y="7667"/>
                    <a:pt x="1884" y="7661"/>
                  </a:cubicBezTo>
                  <a:lnTo>
                    <a:pt x="1372" y="6259"/>
                  </a:lnTo>
                  <a:cubicBezTo>
                    <a:pt x="1379" y="6259"/>
                    <a:pt x="1383" y="6254"/>
                    <a:pt x="1387" y="6254"/>
                  </a:cubicBezTo>
                  <a:lnTo>
                    <a:pt x="4079" y="5274"/>
                  </a:lnTo>
                  <a:cubicBezTo>
                    <a:pt x="4117" y="5261"/>
                    <a:pt x="4132" y="5229"/>
                    <a:pt x="4130" y="5197"/>
                  </a:cubicBezTo>
                  <a:close/>
                  <a:moveTo>
                    <a:pt x="1318" y="0"/>
                  </a:moveTo>
                  <a:cubicBezTo>
                    <a:pt x="1267" y="0"/>
                    <a:pt x="1216" y="44"/>
                    <a:pt x="1240" y="106"/>
                  </a:cubicBezTo>
                  <a:lnTo>
                    <a:pt x="1477" y="760"/>
                  </a:lnTo>
                  <a:cubicBezTo>
                    <a:pt x="1464" y="788"/>
                    <a:pt x="1464" y="822"/>
                    <a:pt x="1498" y="850"/>
                  </a:cubicBezTo>
                  <a:cubicBezTo>
                    <a:pt x="1826" y="1095"/>
                    <a:pt x="2157" y="1340"/>
                    <a:pt x="2481" y="1587"/>
                  </a:cubicBezTo>
                  <a:cubicBezTo>
                    <a:pt x="2743" y="1787"/>
                    <a:pt x="3033" y="2024"/>
                    <a:pt x="3118" y="2354"/>
                  </a:cubicBezTo>
                  <a:cubicBezTo>
                    <a:pt x="3115" y="2354"/>
                    <a:pt x="3112" y="2354"/>
                    <a:pt x="3109" y="2354"/>
                  </a:cubicBezTo>
                  <a:cubicBezTo>
                    <a:pt x="3101" y="2354"/>
                    <a:pt x="3090" y="2356"/>
                    <a:pt x="3077" y="2361"/>
                  </a:cubicBezTo>
                  <a:lnTo>
                    <a:pt x="350" y="3354"/>
                  </a:lnTo>
                  <a:cubicBezTo>
                    <a:pt x="328" y="3362"/>
                    <a:pt x="313" y="3375"/>
                    <a:pt x="305" y="3394"/>
                  </a:cubicBezTo>
                  <a:cubicBezTo>
                    <a:pt x="149" y="3085"/>
                    <a:pt x="220" y="2710"/>
                    <a:pt x="294" y="2386"/>
                  </a:cubicBezTo>
                  <a:cubicBezTo>
                    <a:pt x="384" y="1988"/>
                    <a:pt x="480" y="1587"/>
                    <a:pt x="571" y="1191"/>
                  </a:cubicBezTo>
                  <a:cubicBezTo>
                    <a:pt x="582" y="1148"/>
                    <a:pt x="561" y="1118"/>
                    <a:pt x="529" y="1108"/>
                  </a:cubicBezTo>
                  <a:lnTo>
                    <a:pt x="292" y="455"/>
                  </a:lnTo>
                  <a:cubicBezTo>
                    <a:pt x="279" y="420"/>
                    <a:pt x="250" y="405"/>
                    <a:pt x="220" y="405"/>
                  </a:cubicBezTo>
                  <a:cubicBezTo>
                    <a:pt x="170" y="405"/>
                    <a:pt x="119" y="449"/>
                    <a:pt x="143" y="511"/>
                  </a:cubicBezTo>
                  <a:lnTo>
                    <a:pt x="390" y="1193"/>
                  </a:lnTo>
                  <a:cubicBezTo>
                    <a:pt x="392" y="1201"/>
                    <a:pt x="399" y="1210"/>
                    <a:pt x="403" y="1214"/>
                  </a:cubicBezTo>
                  <a:cubicBezTo>
                    <a:pt x="309" y="1615"/>
                    <a:pt x="211" y="2013"/>
                    <a:pt x="126" y="2416"/>
                  </a:cubicBezTo>
                  <a:cubicBezTo>
                    <a:pt x="47" y="2789"/>
                    <a:pt x="0" y="3194"/>
                    <a:pt x="202" y="3537"/>
                  </a:cubicBezTo>
                  <a:cubicBezTo>
                    <a:pt x="209" y="3546"/>
                    <a:pt x="211" y="3552"/>
                    <a:pt x="217" y="3556"/>
                  </a:cubicBezTo>
                  <a:lnTo>
                    <a:pt x="1741" y="7733"/>
                  </a:lnTo>
                  <a:cubicBezTo>
                    <a:pt x="1748" y="7753"/>
                    <a:pt x="1758" y="7765"/>
                    <a:pt x="1773" y="7774"/>
                  </a:cubicBezTo>
                  <a:cubicBezTo>
                    <a:pt x="1775" y="7776"/>
                    <a:pt x="1775" y="7778"/>
                    <a:pt x="1777" y="7785"/>
                  </a:cubicBezTo>
                  <a:cubicBezTo>
                    <a:pt x="1929" y="8028"/>
                    <a:pt x="2209" y="8179"/>
                    <a:pt x="2496" y="8179"/>
                  </a:cubicBezTo>
                  <a:cubicBezTo>
                    <a:pt x="2515" y="8179"/>
                    <a:pt x="2534" y="8178"/>
                    <a:pt x="2553" y="8177"/>
                  </a:cubicBezTo>
                  <a:cubicBezTo>
                    <a:pt x="2574" y="8172"/>
                    <a:pt x="2589" y="8166"/>
                    <a:pt x="2604" y="8155"/>
                  </a:cubicBezTo>
                  <a:lnTo>
                    <a:pt x="4431" y="7488"/>
                  </a:lnTo>
                  <a:cubicBezTo>
                    <a:pt x="4433" y="7489"/>
                    <a:pt x="4436" y="7489"/>
                    <a:pt x="4439" y="7489"/>
                  </a:cubicBezTo>
                  <a:cubicBezTo>
                    <a:pt x="4453" y="7489"/>
                    <a:pt x="4468" y="7484"/>
                    <a:pt x="4482" y="7473"/>
                  </a:cubicBezTo>
                  <a:cubicBezTo>
                    <a:pt x="4729" y="7292"/>
                    <a:pt x="4863" y="6977"/>
                    <a:pt x="4823" y="6674"/>
                  </a:cubicBezTo>
                  <a:cubicBezTo>
                    <a:pt x="4823" y="6670"/>
                    <a:pt x="4823" y="6666"/>
                    <a:pt x="4821" y="6664"/>
                  </a:cubicBezTo>
                  <a:cubicBezTo>
                    <a:pt x="4825" y="6646"/>
                    <a:pt x="4825" y="6632"/>
                    <a:pt x="4821" y="6610"/>
                  </a:cubicBezTo>
                  <a:lnTo>
                    <a:pt x="3297" y="2433"/>
                  </a:lnTo>
                  <a:lnTo>
                    <a:pt x="3297" y="2412"/>
                  </a:lnTo>
                  <a:cubicBezTo>
                    <a:pt x="3224" y="2013"/>
                    <a:pt x="2928" y="1732"/>
                    <a:pt x="2628" y="1498"/>
                  </a:cubicBezTo>
                  <a:cubicBezTo>
                    <a:pt x="2302" y="1244"/>
                    <a:pt x="1969" y="1001"/>
                    <a:pt x="1641" y="756"/>
                  </a:cubicBezTo>
                  <a:cubicBezTo>
                    <a:pt x="1641" y="747"/>
                    <a:pt x="1639" y="741"/>
                    <a:pt x="1637" y="732"/>
                  </a:cubicBezTo>
                  <a:lnTo>
                    <a:pt x="1390" y="51"/>
                  </a:lnTo>
                  <a:cubicBezTo>
                    <a:pt x="1376" y="15"/>
                    <a:pt x="1347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83;p40">
            <a:extLst>
              <a:ext uri="{FF2B5EF4-FFF2-40B4-BE49-F238E27FC236}">
                <a16:creationId xmlns:a16="http://schemas.microsoft.com/office/drawing/2014/main" id="{FCB7D092-B3A5-1E6A-5E89-C39AAF3FD5D8}"/>
              </a:ext>
            </a:extLst>
          </p:cNvPr>
          <p:cNvGrpSpPr/>
          <p:nvPr/>
        </p:nvGrpSpPr>
        <p:grpSpPr>
          <a:xfrm rot="588640">
            <a:off x="7190470" y="1900221"/>
            <a:ext cx="1768032" cy="1874965"/>
            <a:chOff x="1711825" y="652775"/>
            <a:chExt cx="502975" cy="528550"/>
          </a:xfrm>
        </p:grpSpPr>
        <p:sp>
          <p:nvSpPr>
            <p:cNvPr id="84" name="Google Shape;884;p40">
              <a:extLst>
                <a:ext uri="{FF2B5EF4-FFF2-40B4-BE49-F238E27FC236}">
                  <a16:creationId xmlns:a16="http://schemas.microsoft.com/office/drawing/2014/main" id="{CD7419B7-08AE-0A58-0F23-6777A00A8D50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85;p40">
              <a:extLst>
                <a:ext uri="{FF2B5EF4-FFF2-40B4-BE49-F238E27FC236}">
                  <a16:creationId xmlns:a16="http://schemas.microsoft.com/office/drawing/2014/main" id="{6D984DAF-1AB9-E15D-8508-AF1946E2A18C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86;p40">
              <a:extLst>
                <a:ext uri="{FF2B5EF4-FFF2-40B4-BE49-F238E27FC236}">
                  <a16:creationId xmlns:a16="http://schemas.microsoft.com/office/drawing/2014/main" id="{FFD703F9-1022-516A-CA2B-2D6AFE10FD8A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87;p40">
              <a:extLst>
                <a:ext uri="{FF2B5EF4-FFF2-40B4-BE49-F238E27FC236}">
                  <a16:creationId xmlns:a16="http://schemas.microsoft.com/office/drawing/2014/main" id="{C9EEAEDA-CB61-6AD6-29E4-27920946106D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8;p40">
              <a:extLst>
                <a:ext uri="{FF2B5EF4-FFF2-40B4-BE49-F238E27FC236}">
                  <a16:creationId xmlns:a16="http://schemas.microsoft.com/office/drawing/2014/main" id="{1F1EE99A-25F3-EABE-A031-B5B21B0A7334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89;p40">
              <a:extLst>
                <a:ext uri="{FF2B5EF4-FFF2-40B4-BE49-F238E27FC236}">
                  <a16:creationId xmlns:a16="http://schemas.microsoft.com/office/drawing/2014/main" id="{C148B951-3F03-8FEA-85A3-2EFAF98FFABD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90;p40">
              <a:extLst>
                <a:ext uri="{FF2B5EF4-FFF2-40B4-BE49-F238E27FC236}">
                  <a16:creationId xmlns:a16="http://schemas.microsoft.com/office/drawing/2014/main" id="{C9CF7F15-503C-336E-D650-C1A04C57CDDC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91;p40">
              <a:extLst>
                <a:ext uri="{FF2B5EF4-FFF2-40B4-BE49-F238E27FC236}">
                  <a16:creationId xmlns:a16="http://schemas.microsoft.com/office/drawing/2014/main" id="{96376D57-5B41-A882-D832-1757CD4BAD93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92;p40">
              <a:extLst>
                <a:ext uri="{FF2B5EF4-FFF2-40B4-BE49-F238E27FC236}">
                  <a16:creationId xmlns:a16="http://schemas.microsoft.com/office/drawing/2014/main" id="{15FBEF95-28F5-D31F-6D05-8B78A0129869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93;p40">
              <a:extLst>
                <a:ext uri="{FF2B5EF4-FFF2-40B4-BE49-F238E27FC236}">
                  <a16:creationId xmlns:a16="http://schemas.microsoft.com/office/drawing/2014/main" id="{F4A62A6E-7D80-93AF-3887-B156D94BFEBB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94;p40">
              <a:extLst>
                <a:ext uri="{FF2B5EF4-FFF2-40B4-BE49-F238E27FC236}">
                  <a16:creationId xmlns:a16="http://schemas.microsoft.com/office/drawing/2014/main" id="{3BF843B8-B1ED-9C36-8125-3D7C8D57A600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95;p40">
              <a:extLst>
                <a:ext uri="{FF2B5EF4-FFF2-40B4-BE49-F238E27FC236}">
                  <a16:creationId xmlns:a16="http://schemas.microsoft.com/office/drawing/2014/main" id="{76DF53C9-77D9-364B-0EA3-EAD3C626E112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96;p40">
              <a:extLst>
                <a:ext uri="{FF2B5EF4-FFF2-40B4-BE49-F238E27FC236}">
                  <a16:creationId xmlns:a16="http://schemas.microsoft.com/office/drawing/2014/main" id="{39DB015B-BCCB-D560-9BF6-59EA3FC64E99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97;p40">
              <a:extLst>
                <a:ext uri="{FF2B5EF4-FFF2-40B4-BE49-F238E27FC236}">
                  <a16:creationId xmlns:a16="http://schemas.microsoft.com/office/drawing/2014/main" id="{463023F2-E9AB-C3E3-4D29-0F7D3F0E3261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98;p40">
              <a:extLst>
                <a:ext uri="{FF2B5EF4-FFF2-40B4-BE49-F238E27FC236}">
                  <a16:creationId xmlns:a16="http://schemas.microsoft.com/office/drawing/2014/main" id="{73EB45C3-DACD-43F8-DFFA-7DF78A2312F8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99;p40">
              <a:extLst>
                <a:ext uri="{FF2B5EF4-FFF2-40B4-BE49-F238E27FC236}">
                  <a16:creationId xmlns:a16="http://schemas.microsoft.com/office/drawing/2014/main" id="{5298568A-8934-703A-351C-FBC114056BEB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00;p40">
              <a:extLst>
                <a:ext uri="{FF2B5EF4-FFF2-40B4-BE49-F238E27FC236}">
                  <a16:creationId xmlns:a16="http://schemas.microsoft.com/office/drawing/2014/main" id="{567F428F-B7B7-9A9C-2E6E-57342E5FF3AC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01;p40">
              <a:extLst>
                <a:ext uri="{FF2B5EF4-FFF2-40B4-BE49-F238E27FC236}">
                  <a16:creationId xmlns:a16="http://schemas.microsoft.com/office/drawing/2014/main" id="{C097623D-2B52-0296-3426-B950A827B2B9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02;p40">
              <a:extLst>
                <a:ext uri="{FF2B5EF4-FFF2-40B4-BE49-F238E27FC236}">
                  <a16:creationId xmlns:a16="http://schemas.microsoft.com/office/drawing/2014/main" id="{0332D12B-96E7-BA51-AB36-BB7C1F095BA9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03;p40">
              <a:extLst>
                <a:ext uri="{FF2B5EF4-FFF2-40B4-BE49-F238E27FC236}">
                  <a16:creationId xmlns:a16="http://schemas.microsoft.com/office/drawing/2014/main" id="{918898F5-FFF8-A41D-9B75-D8E864263BA7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04;p40">
              <a:extLst>
                <a:ext uri="{FF2B5EF4-FFF2-40B4-BE49-F238E27FC236}">
                  <a16:creationId xmlns:a16="http://schemas.microsoft.com/office/drawing/2014/main" id="{934DAF52-AF25-5E8D-ED03-8407B71A4089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05;p40">
              <a:extLst>
                <a:ext uri="{FF2B5EF4-FFF2-40B4-BE49-F238E27FC236}">
                  <a16:creationId xmlns:a16="http://schemas.microsoft.com/office/drawing/2014/main" id="{84347880-638F-3BAB-7CD5-4C020B0F295D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06;p40">
              <a:extLst>
                <a:ext uri="{FF2B5EF4-FFF2-40B4-BE49-F238E27FC236}">
                  <a16:creationId xmlns:a16="http://schemas.microsoft.com/office/drawing/2014/main" id="{4159F430-B153-B3C6-390A-8D686E79D4CC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07;p40">
              <a:extLst>
                <a:ext uri="{FF2B5EF4-FFF2-40B4-BE49-F238E27FC236}">
                  <a16:creationId xmlns:a16="http://schemas.microsoft.com/office/drawing/2014/main" id="{43A71D84-414B-3979-6BEF-7570ED163CAF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908;p40">
            <a:extLst>
              <a:ext uri="{FF2B5EF4-FFF2-40B4-BE49-F238E27FC236}">
                <a16:creationId xmlns:a16="http://schemas.microsoft.com/office/drawing/2014/main" id="{E72B1439-3751-1C38-D743-983AA19638F5}"/>
              </a:ext>
            </a:extLst>
          </p:cNvPr>
          <p:cNvGrpSpPr/>
          <p:nvPr/>
        </p:nvGrpSpPr>
        <p:grpSpPr>
          <a:xfrm rot="1619227">
            <a:off x="8084886" y="3723004"/>
            <a:ext cx="266728" cy="753695"/>
            <a:chOff x="2485525" y="3112900"/>
            <a:chExt cx="78175" cy="220900"/>
          </a:xfrm>
        </p:grpSpPr>
        <p:sp>
          <p:nvSpPr>
            <p:cNvPr id="109" name="Google Shape;909;p40">
              <a:extLst>
                <a:ext uri="{FF2B5EF4-FFF2-40B4-BE49-F238E27FC236}">
                  <a16:creationId xmlns:a16="http://schemas.microsoft.com/office/drawing/2014/main" id="{9A8FB847-1C22-B55D-B0A7-A9A4288868B2}"/>
                </a:ext>
              </a:extLst>
            </p:cNvPr>
            <p:cNvSpPr/>
            <p:nvPr/>
          </p:nvSpPr>
          <p:spPr>
            <a:xfrm>
              <a:off x="2485525" y="3116075"/>
              <a:ext cx="78075" cy="217725"/>
            </a:xfrm>
            <a:custGeom>
              <a:avLst/>
              <a:gdLst/>
              <a:ahLst/>
              <a:cxnLst/>
              <a:rect l="l" t="t" r="r" b="b"/>
              <a:pathLst>
                <a:path w="3123" h="8709" extrusionOk="0">
                  <a:moveTo>
                    <a:pt x="2809" y="6703"/>
                  </a:moveTo>
                  <a:cubicBezTo>
                    <a:pt x="2860" y="6844"/>
                    <a:pt x="2888" y="6993"/>
                    <a:pt x="2888" y="7149"/>
                  </a:cubicBezTo>
                  <a:cubicBezTo>
                    <a:pt x="2888" y="7684"/>
                    <a:pt x="2570" y="8142"/>
                    <a:pt x="2114" y="8353"/>
                  </a:cubicBezTo>
                  <a:cubicBezTo>
                    <a:pt x="2573" y="8099"/>
                    <a:pt x="2850" y="7618"/>
                    <a:pt x="2856" y="7096"/>
                  </a:cubicBezTo>
                  <a:cubicBezTo>
                    <a:pt x="2858" y="6966"/>
                    <a:pt x="2841" y="6831"/>
                    <a:pt x="2809" y="6703"/>
                  </a:cubicBezTo>
                  <a:close/>
                  <a:moveTo>
                    <a:pt x="1428" y="1"/>
                  </a:moveTo>
                  <a:cubicBezTo>
                    <a:pt x="1258" y="1"/>
                    <a:pt x="1113" y="63"/>
                    <a:pt x="998" y="184"/>
                  </a:cubicBezTo>
                  <a:cubicBezTo>
                    <a:pt x="674" y="534"/>
                    <a:pt x="708" y="1271"/>
                    <a:pt x="710" y="1341"/>
                  </a:cubicBezTo>
                  <a:lnTo>
                    <a:pt x="710" y="5840"/>
                  </a:lnTo>
                  <a:cubicBezTo>
                    <a:pt x="505" y="5973"/>
                    <a:pt x="335" y="6152"/>
                    <a:pt x="213" y="6363"/>
                  </a:cubicBezTo>
                  <a:cubicBezTo>
                    <a:pt x="75" y="6599"/>
                    <a:pt x="0" y="6872"/>
                    <a:pt x="0" y="7149"/>
                  </a:cubicBezTo>
                  <a:cubicBezTo>
                    <a:pt x="0" y="8010"/>
                    <a:pt x="699" y="8709"/>
                    <a:pt x="1560" y="8709"/>
                  </a:cubicBezTo>
                  <a:cubicBezTo>
                    <a:pt x="2421" y="8709"/>
                    <a:pt x="3122" y="8010"/>
                    <a:pt x="3122" y="7149"/>
                  </a:cubicBezTo>
                  <a:cubicBezTo>
                    <a:pt x="3122" y="6853"/>
                    <a:pt x="3039" y="6565"/>
                    <a:pt x="2882" y="6318"/>
                  </a:cubicBezTo>
                  <a:cubicBezTo>
                    <a:pt x="2745" y="6096"/>
                    <a:pt x="2553" y="5915"/>
                    <a:pt x="2327" y="5787"/>
                  </a:cubicBezTo>
                  <a:cubicBezTo>
                    <a:pt x="2327" y="5250"/>
                    <a:pt x="2336" y="1879"/>
                    <a:pt x="2336" y="1427"/>
                  </a:cubicBezTo>
                  <a:cubicBezTo>
                    <a:pt x="2336" y="521"/>
                    <a:pt x="2006" y="1"/>
                    <a:pt x="142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0;p40">
              <a:extLst>
                <a:ext uri="{FF2B5EF4-FFF2-40B4-BE49-F238E27FC236}">
                  <a16:creationId xmlns:a16="http://schemas.microsoft.com/office/drawing/2014/main" id="{5F7A58ED-AB8E-5A2B-77B3-2A1A642E3844}"/>
                </a:ext>
              </a:extLst>
            </p:cNvPr>
            <p:cNvSpPr/>
            <p:nvPr/>
          </p:nvSpPr>
          <p:spPr>
            <a:xfrm>
              <a:off x="2487075" y="3116950"/>
              <a:ext cx="69975" cy="209100"/>
            </a:xfrm>
            <a:custGeom>
              <a:avLst/>
              <a:gdLst/>
              <a:ahLst/>
              <a:cxnLst/>
              <a:rect l="l" t="t" r="r" b="b"/>
              <a:pathLst>
                <a:path w="2799" h="8364" extrusionOk="0">
                  <a:moveTo>
                    <a:pt x="1414" y="1"/>
                  </a:moveTo>
                  <a:cubicBezTo>
                    <a:pt x="1305" y="1"/>
                    <a:pt x="1196" y="40"/>
                    <a:pt x="1104" y="122"/>
                  </a:cubicBezTo>
                  <a:cubicBezTo>
                    <a:pt x="965" y="248"/>
                    <a:pt x="910" y="418"/>
                    <a:pt x="882" y="593"/>
                  </a:cubicBezTo>
                  <a:cubicBezTo>
                    <a:pt x="861" y="604"/>
                    <a:pt x="842" y="625"/>
                    <a:pt x="842" y="657"/>
                  </a:cubicBezTo>
                  <a:cubicBezTo>
                    <a:pt x="821" y="2168"/>
                    <a:pt x="829" y="3679"/>
                    <a:pt x="872" y="5186"/>
                  </a:cubicBezTo>
                  <a:cubicBezTo>
                    <a:pt x="878" y="5337"/>
                    <a:pt x="880" y="5492"/>
                    <a:pt x="884" y="5644"/>
                  </a:cubicBezTo>
                  <a:cubicBezTo>
                    <a:pt x="509" y="5949"/>
                    <a:pt x="179" y="6356"/>
                    <a:pt x="92" y="6839"/>
                  </a:cubicBezTo>
                  <a:cubicBezTo>
                    <a:pt x="0" y="7347"/>
                    <a:pt x="220" y="7839"/>
                    <a:pt x="637" y="8133"/>
                  </a:cubicBezTo>
                  <a:cubicBezTo>
                    <a:pt x="858" y="8288"/>
                    <a:pt x="1115" y="8363"/>
                    <a:pt x="1374" y="8363"/>
                  </a:cubicBezTo>
                  <a:cubicBezTo>
                    <a:pt x="1602" y="8363"/>
                    <a:pt x="1831" y="8305"/>
                    <a:pt x="2040" y="8193"/>
                  </a:cubicBezTo>
                  <a:cubicBezTo>
                    <a:pt x="2504" y="7943"/>
                    <a:pt x="2788" y="7457"/>
                    <a:pt x="2792" y="6931"/>
                  </a:cubicBezTo>
                  <a:cubicBezTo>
                    <a:pt x="2798" y="6400"/>
                    <a:pt x="2528" y="5876"/>
                    <a:pt x="2072" y="5610"/>
                  </a:cubicBezTo>
                  <a:cubicBezTo>
                    <a:pt x="2086" y="4768"/>
                    <a:pt x="2106" y="3926"/>
                    <a:pt x="2123" y="3082"/>
                  </a:cubicBezTo>
                  <a:cubicBezTo>
                    <a:pt x="2133" y="2554"/>
                    <a:pt x="2159" y="2023"/>
                    <a:pt x="2138" y="1499"/>
                  </a:cubicBezTo>
                  <a:cubicBezTo>
                    <a:pt x="2127" y="1243"/>
                    <a:pt x="2101" y="989"/>
                    <a:pt x="2042" y="740"/>
                  </a:cubicBezTo>
                  <a:cubicBezTo>
                    <a:pt x="1991" y="518"/>
                    <a:pt x="1920" y="275"/>
                    <a:pt x="1741" y="126"/>
                  </a:cubicBezTo>
                  <a:cubicBezTo>
                    <a:pt x="1644" y="44"/>
                    <a:pt x="1529" y="1"/>
                    <a:pt x="1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11;p40">
              <a:extLst>
                <a:ext uri="{FF2B5EF4-FFF2-40B4-BE49-F238E27FC236}">
                  <a16:creationId xmlns:a16="http://schemas.microsoft.com/office/drawing/2014/main" id="{CBBE789B-142A-D354-D7D8-21F929729049}"/>
                </a:ext>
              </a:extLst>
            </p:cNvPr>
            <p:cNvSpPr/>
            <p:nvPr/>
          </p:nvSpPr>
          <p:spPr>
            <a:xfrm>
              <a:off x="2502575" y="3151000"/>
              <a:ext cx="44250" cy="163650"/>
            </a:xfrm>
            <a:custGeom>
              <a:avLst/>
              <a:gdLst/>
              <a:ahLst/>
              <a:cxnLst/>
              <a:rect l="l" t="t" r="r" b="b"/>
              <a:pathLst>
                <a:path w="1770" h="6546" extrusionOk="0">
                  <a:moveTo>
                    <a:pt x="618" y="0"/>
                  </a:moveTo>
                  <a:lnTo>
                    <a:pt x="618" y="4817"/>
                  </a:lnTo>
                  <a:cubicBezTo>
                    <a:pt x="258" y="4930"/>
                    <a:pt x="0" y="5264"/>
                    <a:pt x="0" y="5663"/>
                  </a:cubicBezTo>
                  <a:cubicBezTo>
                    <a:pt x="0" y="6149"/>
                    <a:pt x="397" y="6545"/>
                    <a:pt x="885" y="6545"/>
                  </a:cubicBezTo>
                  <a:cubicBezTo>
                    <a:pt x="1371" y="6545"/>
                    <a:pt x="1769" y="6149"/>
                    <a:pt x="1769" y="5663"/>
                  </a:cubicBezTo>
                  <a:cubicBezTo>
                    <a:pt x="1769" y="5222"/>
                    <a:pt x="1452" y="4859"/>
                    <a:pt x="1034" y="4787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12;p40">
              <a:extLst>
                <a:ext uri="{FF2B5EF4-FFF2-40B4-BE49-F238E27FC236}">
                  <a16:creationId xmlns:a16="http://schemas.microsoft.com/office/drawing/2014/main" id="{6B7CF340-20A1-6107-31D2-75CB9467E48F}"/>
                </a:ext>
              </a:extLst>
            </p:cNvPr>
            <p:cNvSpPr/>
            <p:nvPr/>
          </p:nvSpPr>
          <p:spPr>
            <a:xfrm>
              <a:off x="2485575" y="3112900"/>
              <a:ext cx="78125" cy="217725"/>
            </a:xfrm>
            <a:custGeom>
              <a:avLst/>
              <a:gdLst/>
              <a:ahLst/>
              <a:cxnLst/>
              <a:rect l="l" t="t" r="r" b="b"/>
              <a:pathLst>
                <a:path w="3125" h="8709" extrusionOk="0">
                  <a:moveTo>
                    <a:pt x="1426" y="237"/>
                  </a:moveTo>
                  <a:cubicBezTo>
                    <a:pt x="1675" y="237"/>
                    <a:pt x="1852" y="367"/>
                    <a:pt x="1961" y="636"/>
                  </a:cubicBezTo>
                  <a:cubicBezTo>
                    <a:pt x="2068" y="889"/>
                    <a:pt x="2091" y="1205"/>
                    <a:pt x="2091" y="1426"/>
                  </a:cubicBezTo>
                  <a:cubicBezTo>
                    <a:pt x="2091" y="1916"/>
                    <a:pt x="2080" y="5819"/>
                    <a:pt x="2080" y="5859"/>
                  </a:cubicBezTo>
                  <a:lnTo>
                    <a:pt x="2080" y="5934"/>
                  </a:lnTo>
                  <a:lnTo>
                    <a:pt x="2146" y="5966"/>
                  </a:lnTo>
                  <a:cubicBezTo>
                    <a:pt x="2600" y="6189"/>
                    <a:pt x="2880" y="6645"/>
                    <a:pt x="2880" y="7148"/>
                  </a:cubicBezTo>
                  <a:cubicBezTo>
                    <a:pt x="2880" y="7875"/>
                    <a:pt x="2289" y="8470"/>
                    <a:pt x="1558" y="8470"/>
                  </a:cubicBezTo>
                  <a:cubicBezTo>
                    <a:pt x="831" y="8470"/>
                    <a:pt x="237" y="7879"/>
                    <a:pt x="237" y="7148"/>
                  </a:cubicBezTo>
                  <a:cubicBezTo>
                    <a:pt x="237" y="6682"/>
                    <a:pt x="484" y="6245"/>
                    <a:pt x="887" y="6008"/>
                  </a:cubicBezTo>
                  <a:lnTo>
                    <a:pt x="947" y="5974"/>
                  </a:lnTo>
                  <a:lnTo>
                    <a:pt x="947" y="1337"/>
                  </a:lnTo>
                  <a:lnTo>
                    <a:pt x="947" y="1328"/>
                  </a:lnTo>
                  <a:cubicBezTo>
                    <a:pt x="936" y="1134"/>
                    <a:pt x="951" y="582"/>
                    <a:pt x="1170" y="348"/>
                  </a:cubicBezTo>
                  <a:cubicBezTo>
                    <a:pt x="1239" y="273"/>
                    <a:pt x="1324" y="237"/>
                    <a:pt x="1426" y="237"/>
                  </a:cubicBezTo>
                  <a:close/>
                  <a:moveTo>
                    <a:pt x="1428" y="0"/>
                  </a:moveTo>
                  <a:cubicBezTo>
                    <a:pt x="1258" y="0"/>
                    <a:pt x="1113" y="62"/>
                    <a:pt x="1000" y="184"/>
                  </a:cubicBezTo>
                  <a:cubicBezTo>
                    <a:pt x="672" y="533"/>
                    <a:pt x="706" y="1271"/>
                    <a:pt x="712" y="1341"/>
                  </a:cubicBezTo>
                  <a:lnTo>
                    <a:pt x="712" y="5840"/>
                  </a:lnTo>
                  <a:cubicBezTo>
                    <a:pt x="505" y="5974"/>
                    <a:pt x="335" y="6151"/>
                    <a:pt x="213" y="6362"/>
                  </a:cubicBezTo>
                  <a:cubicBezTo>
                    <a:pt x="75" y="6599"/>
                    <a:pt x="0" y="6871"/>
                    <a:pt x="0" y="7148"/>
                  </a:cubicBezTo>
                  <a:cubicBezTo>
                    <a:pt x="0" y="8009"/>
                    <a:pt x="701" y="8708"/>
                    <a:pt x="1560" y="8708"/>
                  </a:cubicBezTo>
                  <a:cubicBezTo>
                    <a:pt x="2421" y="8708"/>
                    <a:pt x="3123" y="8009"/>
                    <a:pt x="3125" y="7148"/>
                  </a:cubicBezTo>
                  <a:cubicBezTo>
                    <a:pt x="3125" y="6852"/>
                    <a:pt x="3042" y="6564"/>
                    <a:pt x="2886" y="6317"/>
                  </a:cubicBezTo>
                  <a:cubicBezTo>
                    <a:pt x="2747" y="6096"/>
                    <a:pt x="2556" y="5914"/>
                    <a:pt x="2328" y="5787"/>
                  </a:cubicBezTo>
                  <a:cubicBezTo>
                    <a:pt x="2328" y="5250"/>
                    <a:pt x="2336" y="1880"/>
                    <a:pt x="2336" y="1426"/>
                  </a:cubicBezTo>
                  <a:cubicBezTo>
                    <a:pt x="2336" y="520"/>
                    <a:pt x="2006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913;p40">
            <a:extLst>
              <a:ext uri="{FF2B5EF4-FFF2-40B4-BE49-F238E27FC236}">
                <a16:creationId xmlns:a16="http://schemas.microsoft.com/office/drawing/2014/main" id="{80EDBD95-EB9A-0CC4-CCA6-AD5BB4BC361B}"/>
              </a:ext>
            </a:extLst>
          </p:cNvPr>
          <p:cNvGrpSpPr/>
          <p:nvPr/>
        </p:nvGrpSpPr>
        <p:grpSpPr>
          <a:xfrm rot="931649">
            <a:off x="203172" y="4640660"/>
            <a:ext cx="706598" cy="378662"/>
            <a:chOff x="8152709" y="1699828"/>
            <a:chExt cx="815138" cy="495718"/>
          </a:xfrm>
        </p:grpSpPr>
        <p:sp>
          <p:nvSpPr>
            <p:cNvPr id="114" name="Google Shape;914;p40">
              <a:extLst>
                <a:ext uri="{FF2B5EF4-FFF2-40B4-BE49-F238E27FC236}">
                  <a16:creationId xmlns:a16="http://schemas.microsoft.com/office/drawing/2014/main" id="{87379FB8-6CAD-CD66-9BDB-BAD04E932ECC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15;p40">
              <a:extLst>
                <a:ext uri="{FF2B5EF4-FFF2-40B4-BE49-F238E27FC236}">
                  <a16:creationId xmlns:a16="http://schemas.microsoft.com/office/drawing/2014/main" id="{9F6C32C0-48F4-5F13-6DD4-A3202D592EEA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5545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village was completely destroyed by floods.</a:t>
            </a:r>
          </a:p>
          <a:p>
            <a:r>
              <a:rPr lang="en-US" sz="2500" dirty="0"/>
              <a:t>2. Some gases are released into the air through human activities.</a:t>
            </a:r>
          </a:p>
          <a:p>
            <a:r>
              <a:rPr lang="en-US" sz="2500" dirty="0"/>
              <a:t>3. Has the earth's temperature increased in the past few years?</a:t>
            </a:r>
          </a:p>
          <a:p>
            <a:r>
              <a:rPr lang="en-US" sz="2500" dirty="0"/>
              <a:t>4. Some environmental disasters will become more frequent.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07946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</a:t>
            </a:r>
            <a:r>
              <a:rPr lang="en-US" sz="2500" u="sng" dirty="0">
                <a:solidFill>
                  <a:srgbClr val="00B050"/>
                </a:solidFill>
              </a:rPr>
              <a:t>village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was </a:t>
            </a:r>
            <a:r>
              <a:rPr lang="en-US" sz="2500" u="sng" dirty="0">
                <a:solidFill>
                  <a:srgbClr val="00B050"/>
                </a:solidFill>
              </a:rPr>
              <a:t>completely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destroyed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by </a:t>
            </a:r>
            <a:r>
              <a:rPr lang="en-US" sz="2500" u="sng" dirty="0">
                <a:solidFill>
                  <a:srgbClr val="00B050"/>
                </a:solidFill>
              </a:rPr>
              <a:t>floods</a:t>
            </a:r>
            <a:r>
              <a:rPr lang="en-US" sz="2500" dirty="0"/>
              <a:t>.</a:t>
            </a:r>
          </a:p>
          <a:p>
            <a:r>
              <a:rPr lang="en-US" sz="2500" dirty="0"/>
              <a:t>2. Some </a:t>
            </a:r>
            <a:r>
              <a:rPr lang="en-US" sz="2500" u="sng" dirty="0">
                <a:solidFill>
                  <a:srgbClr val="00B050"/>
                </a:solidFill>
              </a:rPr>
              <a:t>gases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are </a:t>
            </a:r>
            <a:r>
              <a:rPr lang="en-US" sz="2500" u="sng" dirty="0">
                <a:solidFill>
                  <a:srgbClr val="00B050"/>
                </a:solidFill>
              </a:rPr>
              <a:t>released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into the </a:t>
            </a:r>
            <a:r>
              <a:rPr lang="en-US" sz="2500" u="sng" dirty="0">
                <a:solidFill>
                  <a:srgbClr val="00B050"/>
                </a:solidFill>
              </a:rPr>
              <a:t>air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through </a:t>
            </a:r>
            <a:r>
              <a:rPr lang="en-US" sz="2500" u="sng" dirty="0">
                <a:solidFill>
                  <a:srgbClr val="00B050"/>
                </a:solidFill>
              </a:rPr>
              <a:t>human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activities</a:t>
            </a:r>
            <a:r>
              <a:rPr lang="en-US" sz="2500" dirty="0"/>
              <a:t>.</a:t>
            </a:r>
          </a:p>
          <a:p>
            <a:r>
              <a:rPr lang="en-US" sz="2500" dirty="0"/>
              <a:t>3. Has the </a:t>
            </a:r>
            <a:r>
              <a:rPr lang="en-US" sz="2500" u="sng" dirty="0">
                <a:solidFill>
                  <a:srgbClr val="00B050"/>
                </a:solidFill>
              </a:rPr>
              <a:t>earth's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temperature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increased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 the </a:t>
            </a:r>
            <a:r>
              <a:rPr lang="en-US" sz="2500" u="sng" dirty="0">
                <a:solidFill>
                  <a:srgbClr val="00B050"/>
                </a:solidFill>
              </a:rPr>
              <a:t>past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few </a:t>
            </a:r>
            <a:r>
              <a:rPr lang="en-US" sz="2500" u="sng" dirty="0">
                <a:solidFill>
                  <a:srgbClr val="00B050"/>
                </a:solidFill>
              </a:rPr>
              <a:t>years</a:t>
            </a:r>
            <a:r>
              <a:rPr lang="en-US" sz="2500" dirty="0"/>
              <a:t>?</a:t>
            </a:r>
          </a:p>
          <a:p>
            <a:r>
              <a:rPr lang="en-US" sz="2500" dirty="0"/>
              <a:t>4. Some </a:t>
            </a:r>
            <a:r>
              <a:rPr lang="en-US" sz="2500" u="sng" dirty="0">
                <a:solidFill>
                  <a:srgbClr val="00B050"/>
                </a:solidFill>
              </a:rPr>
              <a:t>environmental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disasters</a:t>
            </a:r>
            <a:r>
              <a:rPr lang="en-US" sz="2500" dirty="0"/>
              <a:t> will </a:t>
            </a:r>
            <a:r>
              <a:rPr lang="en-US" sz="2500" u="sng" dirty="0">
                <a:solidFill>
                  <a:srgbClr val="00B050"/>
                </a:solidFill>
              </a:rPr>
              <a:t>become</a:t>
            </a:r>
            <a:r>
              <a:rPr lang="en-US" sz="2500" dirty="0"/>
              <a:t> more </a:t>
            </a:r>
            <a:r>
              <a:rPr lang="en-US" sz="2500" u="sng" dirty="0">
                <a:solidFill>
                  <a:srgbClr val="00B050"/>
                </a:solidFill>
              </a:rPr>
              <a:t>frequent</a:t>
            </a:r>
            <a:r>
              <a:rPr lang="en-US" sz="2500" dirty="0"/>
              <a:t>.</a:t>
            </a:r>
          </a:p>
        </p:txBody>
      </p:sp>
      <p:pic>
        <p:nvPicPr>
          <p:cNvPr id="3" name="Track 35">
            <a:hlinkClick r:id="" action="ppaction://media"/>
            <a:extLst>
              <a:ext uri="{FF2B5EF4-FFF2-40B4-BE49-F238E27FC236}">
                <a16:creationId xmlns:a16="http://schemas.microsoft.com/office/drawing/2014/main" id="{66705724-1A18-404A-B63D-A19FD4238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099" y="153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7445" y="82166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5" y="74993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852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05B60-954E-42AA-A5E2-D897C1E5F39C}"/>
              </a:ext>
            </a:extLst>
          </p:cNvPr>
          <p:cNvSpPr txBox="1"/>
          <p:nvPr/>
        </p:nvSpPr>
        <p:spPr>
          <a:xfrm>
            <a:off x="600075" y="1260941"/>
            <a:ext cx="490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3380F3"/>
                </a:solidFill>
                <a:latin typeface="UTMAvo-BoldItalic"/>
              </a:rPr>
              <a:t>Global warming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131C-5F0C-417C-9777-3B59B6DA0244}"/>
              </a:ext>
            </a:extLst>
          </p:cNvPr>
          <p:cNvSpPr txBox="1"/>
          <p:nvPr/>
        </p:nvSpPr>
        <p:spPr>
          <a:xfrm>
            <a:off x="3614576" y="2101021"/>
            <a:ext cx="2607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C00000"/>
                </a:solidFill>
              </a:rPr>
              <a:t>*</a:t>
            </a:r>
            <a:r>
              <a:rPr lang="en-US" sz="2400" b="1" i="1" u="sng">
                <a:solidFill>
                  <a:srgbClr val="C00000"/>
                </a:solidFill>
              </a:rPr>
              <a:t>Answer </a:t>
            </a:r>
            <a:r>
              <a:rPr lang="en-US" sz="2400" b="1" i="1" u="sng" smtClean="0">
                <a:solidFill>
                  <a:srgbClr val="C00000"/>
                </a:solidFill>
              </a:rPr>
              <a:t>key</a:t>
            </a:r>
            <a:endParaRPr lang="en-US" sz="2400" b="1" i="1" u="sng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1 – 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2 – c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3 – 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4 – a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5 – b </a:t>
            </a:r>
            <a:endParaRPr lang="en-US" sz="27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D1D2A-7274-F126-8A81-0C9F4D919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012" y="669901"/>
            <a:ext cx="2901988" cy="4488408"/>
          </a:xfrm>
          <a:prstGeom prst="rect">
            <a:avLst/>
          </a:prstGeom>
        </p:spPr>
      </p:pic>
      <p:grpSp>
        <p:nvGrpSpPr>
          <p:cNvPr id="6" name="Google Shape;1163;p45">
            <a:extLst>
              <a:ext uri="{FF2B5EF4-FFF2-40B4-BE49-F238E27FC236}">
                <a16:creationId xmlns:a16="http://schemas.microsoft.com/office/drawing/2014/main" id="{CBCE0717-37B4-4899-154F-6319CFDCB777}"/>
              </a:ext>
            </a:extLst>
          </p:cNvPr>
          <p:cNvGrpSpPr/>
          <p:nvPr/>
        </p:nvGrpSpPr>
        <p:grpSpPr>
          <a:xfrm rot="476674">
            <a:off x="839595" y="2057869"/>
            <a:ext cx="2144025" cy="2876576"/>
            <a:chOff x="2625000" y="565300"/>
            <a:chExt cx="570750" cy="777825"/>
          </a:xfrm>
        </p:grpSpPr>
        <p:sp>
          <p:nvSpPr>
            <p:cNvPr id="7" name="Google Shape;1164;p45">
              <a:extLst>
                <a:ext uri="{FF2B5EF4-FFF2-40B4-BE49-F238E27FC236}">
                  <a16:creationId xmlns:a16="http://schemas.microsoft.com/office/drawing/2014/main" id="{FD4D3BED-49D4-3C7F-84D4-4F606D448B4F}"/>
                </a:ext>
              </a:extLst>
            </p:cNvPr>
            <p:cNvSpPr/>
            <p:nvPr/>
          </p:nvSpPr>
          <p:spPr>
            <a:xfrm>
              <a:off x="2625425" y="1060275"/>
              <a:ext cx="95250" cy="99050"/>
            </a:xfrm>
            <a:custGeom>
              <a:avLst/>
              <a:gdLst/>
              <a:ahLst/>
              <a:cxnLst/>
              <a:rect l="l" t="t" r="r" b="b"/>
              <a:pathLst>
                <a:path w="3810" h="3962" extrusionOk="0">
                  <a:moveTo>
                    <a:pt x="1468" y="1"/>
                  </a:moveTo>
                  <a:cubicBezTo>
                    <a:pt x="1292" y="1"/>
                    <a:pt x="1115" y="55"/>
                    <a:pt x="972" y="162"/>
                  </a:cubicBezTo>
                  <a:cubicBezTo>
                    <a:pt x="815" y="283"/>
                    <a:pt x="715" y="458"/>
                    <a:pt x="644" y="641"/>
                  </a:cubicBezTo>
                  <a:cubicBezTo>
                    <a:pt x="568" y="850"/>
                    <a:pt x="521" y="1068"/>
                    <a:pt x="472" y="1283"/>
                  </a:cubicBezTo>
                  <a:cubicBezTo>
                    <a:pt x="414" y="1532"/>
                    <a:pt x="363" y="1782"/>
                    <a:pt x="318" y="2033"/>
                  </a:cubicBezTo>
                  <a:cubicBezTo>
                    <a:pt x="244" y="2442"/>
                    <a:pt x="184" y="2858"/>
                    <a:pt x="139" y="3271"/>
                  </a:cubicBezTo>
                  <a:cubicBezTo>
                    <a:pt x="105" y="3271"/>
                    <a:pt x="69" y="3295"/>
                    <a:pt x="69" y="3340"/>
                  </a:cubicBezTo>
                  <a:cubicBezTo>
                    <a:pt x="73" y="3465"/>
                    <a:pt x="75" y="3593"/>
                    <a:pt x="80" y="3719"/>
                  </a:cubicBezTo>
                  <a:cubicBezTo>
                    <a:pt x="67" y="3734"/>
                    <a:pt x="54" y="3751"/>
                    <a:pt x="41" y="3764"/>
                  </a:cubicBezTo>
                  <a:cubicBezTo>
                    <a:pt x="1" y="3815"/>
                    <a:pt x="37" y="3881"/>
                    <a:pt x="84" y="3889"/>
                  </a:cubicBezTo>
                  <a:lnTo>
                    <a:pt x="84" y="3891"/>
                  </a:lnTo>
                  <a:cubicBezTo>
                    <a:pt x="85" y="3938"/>
                    <a:pt x="119" y="3962"/>
                    <a:pt x="155" y="3962"/>
                  </a:cubicBezTo>
                  <a:cubicBezTo>
                    <a:pt x="190" y="3962"/>
                    <a:pt x="226" y="3938"/>
                    <a:pt x="229" y="3891"/>
                  </a:cubicBezTo>
                  <a:cubicBezTo>
                    <a:pt x="233" y="3847"/>
                    <a:pt x="235" y="3802"/>
                    <a:pt x="239" y="3757"/>
                  </a:cubicBezTo>
                  <a:cubicBezTo>
                    <a:pt x="350" y="3638"/>
                    <a:pt x="472" y="3531"/>
                    <a:pt x="602" y="3442"/>
                  </a:cubicBezTo>
                  <a:cubicBezTo>
                    <a:pt x="691" y="3380"/>
                    <a:pt x="787" y="3327"/>
                    <a:pt x="883" y="3280"/>
                  </a:cubicBezTo>
                  <a:cubicBezTo>
                    <a:pt x="928" y="3259"/>
                    <a:pt x="970" y="3237"/>
                    <a:pt x="1017" y="3218"/>
                  </a:cubicBezTo>
                  <a:cubicBezTo>
                    <a:pt x="1060" y="3203"/>
                    <a:pt x="1122" y="3167"/>
                    <a:pt x="1164" y="3165"/>
                  </a:cubicBezTo>
                  <a:cubicBezTo>
                    <a:pt x="1166" y="3165"/>
                    <a:pt x="1168" y="3165"/>
                    <a:pt x="1170" y="3165"/>
                  </a:cubicBezTo>
                  <a:cubicBezTo>
                    <a:pt x="1204" y="3165"/>
                    <a:pt x="1252" y="3182"/>
                    <a:pt x="1290" y="3182"/>
                  </a:cubicBezTo>
                  <a:cubicBezTo>
                    <a:pt x="1341" y="3182"/>
                    <a:pt x="1394" y="3175"/>
                    <a:pt x="1443" y="3165"/>
                  </a:cubicBezTo>
                  <a:cubicBezTo>
                    <a:pt x="1544" y="3143"/>
                    <a:pt x="1640" y="3107"/>
                    <a:pt x="1735" y="3077"/>
                  </a:cubicBezTo>
                  <a:cubicBezTo>
                    <a:pt x="1813" y="3053"/>
                    <a:pt x="1893" y="3033"/>
                    <a:pt x="1975" y="3033"/>
                  </a:cubicBezTo>
                  <a:cubicBezTo>
                    <a:pt x="1995" y="3033"/>
                    <a:pt x="2014" y="3034"/>
                    <a:pt x="2034" y="3037"/>
                  </a:cubicBezTo>
                  <a:cubicBezTo>
                    <a:pt x="2142" y="3054"/>
                    <a:pt x="2247" y="3103"/>
                    <a:pt x="2345" y="3152"/>
                  </a:cubicBezTo>
                  <a:cubicBezTo>
                    <a:pt x="2528" y="3241"/>
                    <a:pt x="2707" y="3314"/>
                    <a:pt x="2914" y="3314"/>
                  </a:cubicBezTo>
                  <a:cubicBezTo>
                    <a:pt x="3102" y="3314"/>
                    <a:pt x="3293" y="3263"/>
                    <a:pt x="3443" y="3148"/>
                  </a:cubicBezTo>
                  <a:cubicBezTo>
                    <a:pt x="3711" y="2952"/>
                    <a:pt x="3809" y="2534"/>
                    <a:pt x="3613" y="2240"/>
                  </a:cubicBezTo>
                  <a:cubicBezTo>
                    <a:pt x="3560" y="2163"/>
                    <a:pt x="3494" y="2108"/>
                    <a:pt x="3413" y="2059"/>
                  </a:cubicBezTo>
                  <a:cubicBezTo>
                    <a:pt x="3330" y="2012"/>
                    <a:pt x="3234" y="1969"/>
                    <a:pt x="3197" y="1871"/>
                  </a:cubicBezTo>
                  <a:cubicBezTo>
                    <a:pt x="3159" y="1775"/>
                    <a:pt x="3170" y="1669"/>
                    <a:pt x="3157" y="1566"/>
                  </a:cubicBezTo>
                  <a:cubicBezTo>
                    <a:pt x="3146" y="1479"/>
                    <a:pt x="3110" y="1392"/>
                    <a:pt x="3050" y="1321"/>
                  </a:cubicBezTo>
                  <a:cubicBezTo>
                    <a:pt x="3002" y="1268"/>
                    <a:pt x="2937" y="1234"/>
                    <a:pt x="2867" y="1234"/>
                  </a:cubicBezTo>
                  <a:cubicBezTo>
                    <a:pt x="2847" y="1234"/>
                    <a:pt x="2827" y="1237"/>
                    <a:pt x="2807" y="1242"/>
                  </a:cubicBezTo>
                  <a:cubicBezTo>
                    <a:pt x="2749" y="1256"/>
                    <a:pt x="2694" y="1298"/>
                    <a:pt x="2641" y="1298"/>
                  </a:cubicBezTo>
                  <a:cubicBezTo>
                    <a:pt x="2614" y="1298"/>
                    <a:pt x="2587" y="1286"/>
                    <a:pt x="2560" y="1253"/>
                  </a:cubicBezTo>
                  <a:cubicBezTo>
                    <a:pt x="2496" y="1172"/>
                    <a:pt x="2503" y="1051"/>
                    <a:pt x="2486" y="955"/>
                  </a:cubicBezTo>
                  <a:cubicBezTo>
                    <a:pt x="2471" y="855"/>
                    <a:pt x="2441" y="759"/>
                    <a:pt x="2400" y="669"/>
                  </a:cubicBezTo>
                  <a:cubicBezTo>
                    <a:pt x="2247" y="305"/>
                    <a:pt x="1921" y="23"/>
                    <a:pt x="1516" y="2"/>
                  </a:cubicBezTo>
                  <a:cubicBezTo>
                    <a:pt x="1500" y="1"/>
                    <a:pt x="1484" y="1"/>
                    <a:pt x="1468" y="1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65;p45">
              <a:extLst>
                <a:ext uri="{FF2B5EF4-FFF2-40B4-BE49-F238E27FC236}">
                  <a16:creationId xmlns:a16="http://schemas.microsoft.com/office/drawing/2014/main" id="{E96C0324-D39D-4135-154D-8075306EB1B9}"/>
                </a:ext>
              </a:extLst>
            </p:cNvPr>
            <p:cNvSpPr/>
            <p:nvPr/>
          </p:nvSpPr>
          <p:spPr>
            <a:xfrm>
              <a:off x="2625175" y="1120125"/>
              <a:ext cx="55750" cy="219625"/>
            </a:xfrm>
            <a:custGeom>
              <a:avLst/>
              <a:gdLst/>
              <a:ahLst/>
              <a:cxnLst/>
              <a:rect l="l" t="t" r="r" b="b"/>
              <a:pathLst>
                <a:path w="2230" h="8785" extrusionOk="0">
                  <a:moveTo>
                    <a:pt x="103" y="1"/>
                  </a:moveTo>
                  <a:cubicBezTo>
                    <a:pt x="58" y="1"/>
                    <a:pt x="13" y="30"/>
                    <a:pt x="13" y="89"/>
                  </a:cubicBezTo>
                  <a:lnTo>
                    <a:pt x="13" y="8102"/>
                  </a:lnTo>
                  <a:cubicBezTo>
                    <a:pt x="2" y="8123"/>
                    <a:pt x="0" y="8147"/>
                    <a:pt x="2" y="8172"/>
                  </a:cubicBezTo>
                  <a:cubicBezTo>
                    <a:pt x="40" y="8416"/>
                    <a:pt x="217" y="8695"/>
                    <a:pt x="482" y="8695"/>
                  </a:cubicBezTo>
                  <a:cubicBezTo>
                    <a:pt x="503" y="8695"/>
                    <a:pt x="524" y="8694"/>
                    <a:pt x="546" y="8690"/>
                  </a:cubicBezTo>
                  <a:cubicBezTo>
                    <a:pt x="654" y="8675"/>
                    <a:pt x="727" y="8616"/>
                    <a:pt x="774" y="8539"/>
                  </a:cubicBezTo>
                  <a:cubicBezTo>
                    <a:pt x="818" y="8613"/>
                    <a:pt x="872" y="8688"/>
                    <a:pt x="942" y="8733"/>
                  </a:cubicBezTo>
                  <a:cubicBezTo>
                    <a:pt x="991" y="8764"/>
                    <a:pt x="1064" y="8784"/>
                    <a:pt x="1134" y="8784"/>
                  </a:cubicBezTo>
                  <a:cubicBezTo>
                    <a:pt x="1179" y="8784"/>
                    <a:pt x="1223" y="8775"/>
                    <a:pt x="1257" y="8754"/>
                  </a:cubicBezTo>
                  <a:cubicBezTo>
                    <a:pt x="1321" y="8716"/>
                    <a:pt x="1368" y="8645"/>
                    <a:pt x="1407" y="8573"/>
                  </a:cubicBezTo>
                  <a:cubicBezTo>
                    <a:pt x="1485" y="8671"/>
                    <a:pt x="1605" y="8726"/>
                    <a:pt x="1730" y="8726"/>
                  </a:cubicBezTo>
                  <a:cubicBezTo>
                    <a:pt x="1789" y="8726"/>
                    <a:pt x="1850" y="8714"/>
                    <a:pt x="1907" y="8688"/>
                  </a:cubicBezTo>
                  <a:cubicBezTo>
                    <a:pt x="2018" y="8641"/>
                    <a:pt x="2097" y="8547"/>
                    <a:pt x="2144" y="8439"/>
                  </a:cubicBezTo>
                  <a:cubicBezTo>
                    <a:pt x="2189" y="8334"/>
                    <a:pt x="2229" y="8219"/>
                    <a:pt x="2225" y="8104"/>
                  </a:cubicBezTo>
                  <a:cubicBezTo>
                    <a:pt x="2227" y="8093"/>
                    <a:pt x="2229" y="8083"/>
                    <a:pt x="2229" y="8070"/>
                  </a:cubicBezTo>
                  <a:lnTo>
                    <a:pt x="2229" y="811"/>
                  </a:lnTo>
                  <a:cubicBezTo>
                    <a:pt x="2229" y="753"/>
                    <a:pt x="2184" y="723"/>
                    <a:pt x="2139" y="723"/>
                  </a:cubicBezTo>
                  <a:cubicBezTo>
                    <a:pt x="2093" y="723"/>
                    <a:pt x="2048" y="753"/>
                    <a:pt x="2048" y="811"/>
                  </a:cubicBezTo>
                  <a:lnTo>
                    <a:pt x="2048" y="5979"/>
                  </a:lnTo>
                  <a:lnTo>
                    <a:pt x="2057" y="5979"/>
                  </a:lnTo>
                  <a:lnTo>
                    <a:pt x="2057" y="8062"/>
                  </a:lnTo>
                  <a:cubicBezTo>
                    <a:pt x="2050" y="8079"/>
                    <a:pt x="2050" y="8093"/>
                    <a:pt x="2052" y="8113"/>
                  </a:cubicBezTo>
                  <a:cubicBezTo>
                    <a:pt x="2063" y="8187"/>
                    <a:pt x="2018" y="8292"/>
                    <a:pt x="1988" y="8358"/>
                  </a:cubicBezTo>
                  <a:cubicBezTo>
                    <a:pt x="1961" y="8424"/>
                    <a:pt x="1920" y="8481"/>
                    <a:pt x="1856" y="8515"/>
                  </a:cubicBezTo>
                  <a:cubicBezTo>
                    <a:pt x="1819" y="8536"/>
                    <a:pt x="1775" y="8547"/>
                    <a:pt x="1732" y="8547"/>
                  </a:cubicBezTo>
                  <a:cubicBezTo>
                    <a:pt x="1643" y="8547"/>
                    <a:pt x="1555" y="8502"/>
                    <a:pt x="1524" y="8413"/>
                  </a:cubicBezTo>
                  <a:cubicBezTo>
                    <a:pt x="1515" y="8390"/>
                    <a:pt x="1498" y="8375"/>
                    <a:pt x="1481" y="8364"/>
                  </a:cubicBezTo>
                  <a:cubicBezTo>
                    <a:pt x="1494" y="8283"/>
                    <a:pt x="1494" y="8204"/>
                    <a:pt x="1494" y="8123"/>
                  </a:cubicBezTo>
                  <a:cubicBezTo>
                    <a:pt x="1494" y="8123"/>
                    <a:pt x="1496" y="8121"/>
                    <a:pt x="1496" y="8119"/>
                  </a:cubicBezTo>
                  <a:cubicBezTo>
                    <a:pt x="1502" y="8100"/>
                    <a:pt x="1498" y="8079"/>
                    <a:pt x="1492" y="8059"/>
                  </a:cubicBezTo>
                  <a:cubicBezTo>
                    <a:pt x="1494" y="8015"/>
                    <a:pt x="1466" y="7974"/>
                    <a:pt x="1424" y="7961"/>
                  </a:cubicBezTo>
                  <a:cubicBezTo>
                    <a:pt x="1417" y="7959"/>
                    <a:pt x="1409" y="7957"/>
                    <a:pt x="1401" y="7957"/>
                  </a:cubicBezTo>
                  <a:cubicBezTo>
                    <a:pt x="1385" y="7957"/>
                    <a:pt x="1368" y="7963"/>
                    <a:pt x="1355" y="7970"/>
                  </a:cubicBezTo>
                  <a:cubicBezTo>
                    <a:pt x="1334" y="7981"/>
                    <a:pt x="1317" y="8002"/>
                    <a:pt x="1313" y="8023"/>
                  </a:cubicBezTo>
                  <a:cubicBezTo>
                    <a:pt x="1304" y="8047"/>
                    <a:pt x="1306" y="8072"/>
                    <a:pt x="1313" y="8100"/>
                  </a:cubicBezTo>
                  <a:cubicBezTo>
                    <a:pt x="1311" y="8108"/>
                    <a:pt x="1311" y="8115"/>
                    <a:pt x="1311" y="8123"/>
                  </a:cubicBezTo>
                  <a:cubicBezTo>
                    <a:pt x="1311" y="8283"/>
                    <a:pt x="1304" y="8452"/>
                    <a:pt x="1187" y="8577"/>
                  </a:cubicBezTo>
                  <a:cubicBezTo>
                    <a:pt x="1171" y="8597"/>
                    <a:pt x="1165" y="8601"/>
                    <a:pt x="1153" y="8601"/>
                  </a:cubicBezTo>
                  <a:cubicBezTo>
                    <a:pt x="1145" y="8601"/>
                    <a:pt x="1134" y="8599"/>
                    <a:pt x="1117" y="8599"/>
                  </a:cubicBezTo>
                  <a:cubicBezTo>
                    <a:pt x="1078" y="8594"/>
                    <a:pt x="1049" y="8588"/>
                    <a:pt x="1021" y="8560"/>
                  </a:cubicBezTo>
                  <a:cubicBezTo>
                    <a:pt x="959" y="8505"/>
                    <a:pt x="919" y="8420"/>
                    <a:pt x="882" y="8347"/>
                  </a:cubicBezTo>
                  <a:cubicBezTo>
                    <a:pt x="874" y="8334"/>
                    <a:pt x="865" y="8324"/>
                    <a:pt x="855" y="8315"/>
                  </a:cubicBezTo>
                  <a:cubicBezTo>
                    <a:pt x="874" y="8204"/>
                    <a:pt x="876" y="8089"/>
                    <a:pt x="878" y="7993"/>
                  </a:cubicBezTo>
                  <a:cubicBezTo>
                    <a:pt x="880" y="7935"/>
                    <a:pt x="836" y="7905"/>
                    <a:pt x="791" y="7905"/>
                  </a:cubicBezTo>
                  <a:cubicBezTo>
                    <a:pt x="745" y="7905"/>
                    <a:pt x="699" y="7935"/>
                    <a:pt x="697" y="7993"/>
                  </a:cubicBezTo>
                  <a:cubicBezTo>
                    <a:pt x="693" y="8134"/>
                    <a:pt x="718" y="8483"/>
                    <a:pt x="516" y="8513"/>
                  </a:cubicBezTo>
                  <a:cubicBezTo>
                    <a:pt x="505" y="8515"/>
                    <a:pt x="494" y="8516"/>
                    <a:pt x="483" y="8516"/>
                  </a:cubicBezTo>
                  <a:cubicBezTo>
                    <a:pt x="316" y="8516"/>
                    <a:pt x="220" y="8316"/>
                    <a:pt x="185" y="8166"/>
                  </a:cubicBezTo>
                  <a:cubicBezTo>
                    <a:pt x="192" y="8155"/>
                    <a:pt x="194" y="8142"/>
                    <a:pt x="194" y="8125"/>
                  </a:cubicBezTo>
                  <a:lnTo>
                    <a:pt x="194" y="89"/>
                  </a:lnTo>
                  <a:cubicBezTo>
                    <a:pt x="194" y="30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166;p45">
              <a:extLst>
                <a:ext uri="{FF2B5EF4-FFF2-40B4-BE49-F238E27FC236}">
                  <a16:creationId xmlns:a16="http://schemas.microsoft.com/office/drawing/2014/main" id="{F8BBC1D7-C1DF-05B9-03B7-5A666B3C28CF}"/>
                </a:ext>
              </a:extLst>
            </p:cNvPr>
            <p:cNvGrpSpPr/>
            <p:nvPr/>
          </p:nvGrpSpPr>
          <p:grpSpPr>
            <a:xfrm>
              <a:off x="2625000" y="565300"/>
              <a:ext cx="570750" cy="777825"/>
              <a:chOff x="2625000" y="565300"/>
              <a:chExt cx="570750" cy="777825"/>
            </a:xfrm>
          </p:grpSpPr>
          <p:sp>
            <p:nvSpPr>
              <p:cNvPr id="10" name="Google Shape;1167;p45">
                <a:extLst>
                  <a:ext uri="{FF2B5EF4-FFF2-40B4-BE49-F238E27FC236}">
                    <a16:creationId xmlns:a16="http://schemas.microsoft.com/office/drawing/2014/main" id="{F46AE172-DF84-F381-31FC-86F1AB63EA4B}"/>
                  </a:ext>
                </a:extLst>
              </p:cNvPr>
              <p:cNvSpPr/>
              <p:nvPr/>
            </p:nvSpPr>
            <p:spPr>
              <a:xfrm>
                <a:off x="2625000" y="568550"/>
                <a:ext cx="570650" cy="774575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30983" extrusionOk="0">
                    <a:moveTo>
                      <a:pt x="14823" y="13441"/>
                    </a:moveTo>
                    <a:cubicBezTo>
                      <a:pt x="14823" y="13442"/>
                      <a:pt x="14823" y="13443"/>
                      <a:pt x="14823" y="13443"/>
                    </a:cubicBezTo>
                    <a:cubicBezTo>
                      <a:pt x="14797" y="13480"/>
                      <a:pt x="14776" y="13520"/>
                      <a:pt x="14757" y="13563"/>
                    </a:cubicBezTo>
                    <a:cubicBezTo>
                      <a:pt x="14767" y="13518"/>
                      <a:pt x="14793" y="13475"/>
                      <a:pt x="14823" y="13441"/>
                    </a:cubicBezTo>
                    <a:close/>
                    <a:moveTo>
                      <a:pt x="14724" y="14037"/>
                    </a:moveTo>
                    <a:lnTo>
                      <a:pt x="14724" y="14037"/>
                    </a:lnTo>
                    <a:cubicBezTo>
                      <a:pt x="14726" y="14047"/>
                      <a:pt x="14730" y="14058"/>
                      <a:pt x="14733" y="14068"/>
                    </a:cubicBezTo>
                    <a:lnTo>
                      <a:pt x="14733" y="14068"/>
                    </a:lnTo>
                    <a:cubicBezTo>
                      <a:pt x="14731" y="14064"/>
                      <a:pt x="14729" y="14060"/>
                      <a:pt x="14727" y="14055"/>
                    </a:cubicBezTo>
                    <a:cubicBezTo>
                      <a:pt x="14725" y="14048"/>
                      <a:pt x="14725" y="14044"/>
                      <a:pt x="14724" y="14037"/>
                    </a:cubicBezTo>
                    <a:close/>
                    <a:moveTo>
                      <a:pt x="1190" y="30774"/>
                    </a:moveTo>
                    <a:cubicBezTo>
                      <a:pt x="1171" y="30793"/>
                      <a:pt x="1164" y="30798"/>
                      <a:pt x="1150" y="30798"/>
                    </a:cubicBezTo>
                    <a:cubicBezTo>
                      <a:pt x="1142" y="30798"/>
                      <a:pt x="1133" y="30796"/>
                      <a:pt x="1117" y="30795"/>
                    </a:cubicBezTo>
                    <a:lnTo>
                      <a:pt x="1109" y="30795"/>
                    </a:lnTo>
                    <a:cubicBezTo>
                      <a:pt x="1137" y="30791"/>
                      <a:pt x="1162" y="30783"/>
                      <a:pt x="1190" y="30774"/>
                    </a:cubicBezTo>
                    <a:close/>
                    <a:moveTo>
                      <a:pt x="8834" y="0"/>
                    </a:moveTo>
                    <a:cubicBezTo>
                      <a:pt x="8515" y="0"/>
                      <a:pt x="8255" y="254"/>
                      <a:pt x="8246" y="573"/>
                    </a:cubicBezTo>
                    <a:lnTo>
                      <a:pt x="7967" y="10515"/>
                    </a:lnTo>
                    <a:cubicBezTo>
                      <a:pt x="7958" y="10848"/>
                      <a:pt x="8225" y="11118"/>
                      <a:pt x="8555" y="11118"/>
                    </a:cubicBezTo>
                    <a:lnTo>
                      <a:pt x="14731" y="11118"/>
                    </a:lnTo>
                    <a:lnTo>
                      <a:pt x="14731" y="13279"/>
                    </a:lnTo>
                    <a:cubicBezTo>
                      <a:pt x="14620" y="13371"/>
                      <a:pt x="14552" y="13492"/>
                      <a:pt x="14576" y="13648"/>
                    </a:cubicBezTo>
                    <a:cubicBezTo>
                      <a:pt x="14584" y="13708"/>
                      <a:pt x="14606" y="13757"/>
                      <a:pt x="14633" y="13791"/>
                    </a:cubicBezTo>
                    <a:cubicBezTo>
                      <a:pt x="14593" y="13831"/>
                      <a:pt x="14559" y="13885"/>
                      <a:pt x="14546" y="13942"/>
                    </a:cubicBezTo>
                    <a:cubicBezTo>
                      <a:pt x="14520" y="14068"/>
                      <a:pt x="14576" y="14194"/>
                      <a:pt x="14663" y="14281"/>
                    </a:cubicBezTo>
                    <a:cubicBezTo>
                      <a:pt x="14525" y="14483"/>
                      <a:pt x="14569" y="14748"/>
                      <a:pt x="14729" y="14923"/>
                    </a:cubicBezTo>
                    <a:lnTo>
                      <a:pt x="14729" y="15251"/>
                    </a:lnTo>
                    <a:cubicBezTo>
                      <a:pt x="14473" y="16005"/>
                      <a:pt x="14220" y="16755"/>
                      <a:pt x="13962" y="17510"/>
                    </a:cubicBezTo>
                    <a:cubicBezTo>
                      <a:pt x="13913" y="17657"/>
                      <a:pt x="13862" y="17806"/>
                      <a:pt x="13811" y="17953"/>
                    </a:cubicBezTo>
                    <a:cubicBezTo>
                      <a:pt x="12794" y="16783"/>
                      <a:pt x="11430" y="15920"/>
                      <a:pt x="9876" y="15528"/>
                    </a:cubicBezTo>
                    <a:cubicBezTo>
                      <a:pt x="9868" y="15519"/>
                      <a:pt x="9862" y="15513"/>
                      <a:pt x="9847" y="15506"/>
                    </a:cubicBezTo>
                    <a:cubicBezTo>
                      <a:pt x="9821" y="15496"/>
                      <a:pt x="9798" y="15492"/>
                      <a:pt x="9770" y="15492"/>
                    </a:cubicBezTo>
                    <a:cubicBezTo>
                      <a:pt x="9761" y="15474"/>
                      <a:pt x="9749" y="15462"/>
                      <a:pt x="9727" y="15460"/>
                    </a:cubicBezTo>
                    <a:cubicBezTo>
                      <a:pt x="9510" y="15421"/>
                      <a:pt x="9288" y="15391"/>
                      <a:pt x="9067" y="15370"/>
                    </a:cubicBezTo>
                    <a:cubicBezTo>
                      <a:pt x="8709" y="15321"/>
                      <a:pt x="8346" y="15293"/>
                      <a:pt x="7978" y="15293"/>
                    </a:cubicBezTo>
                    <a:cubicBezTo>
                      <a:pt x="7669" y="15293"/>
                      <a:pt x="7364" y="15313"/>
                      <a:pt x="7065" y="15347"/>
                    </a:cubicBezTo>
                    <a:cubicBezTo>
                      <a:pt x="6850" y="15366"/>
                      <a:pt x="6635" y="15389"/>
                      <a:pt x="6418" y="15419"/>
                    </a:cubicBezTo>
                    <a:cubicBezTo>
                      <a:pt x="6109" y="15464"/>
                      <a:pt x="5802" y="15519"/>
                      <a:pt x="5495" y="15592"/>
                    </a:cubicBezTo>
                    <a:cubicBezTo>
                      <a:pt x="5442" y="15604"/>
                      <a:pt x="5433" y="15656"/>
                      <a:pt x="5452" y="15694"/>
                    </a:cubicBezTo>
                    <a:cubicBezTo>
                      <a:pt x="5424" y="15698"/>
                      <a:pt x="5397" y="15707"/>
                      <a:pt x="5369" y="15711"/>
                    </a:cubicBezTo>
                    <a:cubicBezTo>
                      <a:pt x="5269" y="15737"/>
                      <a:pt x="5167" y="15760"/>
                      <a:pt x="5066" y="15786"/>
                    </a:cubicBezTo>
                    <a:cubicBezTo>
                      <a:pt x="4988" y="15805"/>
                      <a:pt x="4890" y="15818"/>
                      <a:pt x="4834" y="15879"/>
                    </a:cubicBezTo>
                    <a:cubicBezTo>
                      <a:pt x="4802" y="15913"/>
                      <a:pt x="4789" y="15950"/>
                      <a:pt x="4785" y="15982"/>
                    </a:cubicBezTo>
                    <a:cubicBezTo>
                      <a:pt x="3038" y="16774"/>
                      <a:pt x="1637" y="18198"/>
                      <a:pt x="874" y="19963"/>
                    </a:cubicBezTo>
                    <a:cubicBezTo>
                      <a:pt x="859" y="19969"/>
                      <a:pt x="847" y="19980"/>
                      <a:pt x="834" y="19999"/>
                    </a:cubicBezTo>
                    <a:cubicBezTo>
                      <a:pt x="523" y="20672"/>
                      <a:pt x="352" y="21399"/>
                      <a:pt x="263" y="22134"/>
                    </a:cubicBezTo>
                    <a:cubicBezTo>
                      <a:pt x="248" y="22241"/>
                      <a:pt x="237" y="22345"/>
                      <a:pt x="227" y="22452"/>
                    </a:cubicBezTo>
                    <a:lnTo>
                      <a:pt x="195" y="22699"/>
                    </a:lnTo>
                    <a:lnTo>
                      <a:pt x="195" y="22286"/>
                    </a:lnTo>
                    <a:cubicBezTo>
                      <a:pt x="195" y="22227"/>
                      <a:pt x="149" y="22198"/>
                      <a:pt x="104" y="22198"/>
                    </a:cubicBezTo>
                    <a:cubicBezTo>
                      <a:pt x="59" y="22198"/>
                      <a:pt x="13" y="22227"/>
                      <a:pt x="13" y="22286"/>
                    </a:cubicBezTo>
                    <a:lnTo>
                      <a:pt x="13" y="30299"/>
                    </a:lnTo>
                    <a:cubicBezTo>
                      <a:pt x="3" y="30318"/>
                      <a:pt x="1" y="30346"/>
                      <a:pt x="3" y="30369"/>
                    </a:cubicBezTo>
                    <a:cubicBezTo>
                      <a:pt x="40" y="30615"/>
                      <a:pt x="218" y="30894"/>
                      <a:pt x="485" y="30894"/>
                    </a:cubicBezTo>
                    <a:cubicBezTo>
                      <a:pt x="505" y="30894"/>
                      <a:pt x="525" y="30893"/>
                      <a:pt x="546" y="30889"/>
                    </a:cubicBezTo>
                    <a:cubicBezTo>
                      <a:pt x="657" y="30872"/>
                      <a:pt x="727" y="30815"/>
                      <a:pt x="776" y="30736"/>
                    </a:cubicBezTo>
                    <a:cubicBezTo>
                      <a:pt x="819" y="30815"/>
                      <a:pt x="872" y="30885"/>
                      <a:pt x="945" y="30932"/>
                    </a:cubicBezTo>
                    <a:cubicBezTo>
                      <a:pt x="993" y="30962"/>
                      <a:pt x="1067" y="30983"/>
                      <a:pt x="1136" y="30983"/>
                    </a:cubicBezTo>
                    <a:cubicBezTo>
                      <a:pt x="1181" y="30983"/>
                      <a:pt x="1225" y="30974"/>
                      <a:pt x="1258" y="30953"/>
                    </a:cubicBezTo>
                    <a:cubicBezTo>
                      <a:pt x="1322" y="30913"/>
                      <a:pt x="1373" y="30842"/>
                      <a:pt x="1407" y="30772"/>
                    </a:cubicBezTo>
                    <a:cubicBezTo>
                      <a:pt x="1486" y="30870"/>
                      <a:pt x="1605" y="30925"/>
                      <a:pt x="1729" y="30925"/>
                    </a:cubicBezTo>
                    <a:cubicBezTo>
                      <a:pt x="1789" y="30925"/>
                      <a:pt x="1850" y="30912"/>
                      <a:pt x="1908" y="30885"/>
                    </a:cubicBezTo>
                    <a:cubicBezTo>
                      <a:pt x="2019" y="30836"/>
                      <a:pt x="2098" y="30744"/>
                      <a:pt x="2147" y="30636"/>
                    </a:cubicBezTo>
                    <a:cubicBezTo>
                      <a:pt x="2191" y="30531"/>
                      <a:pt x="2232" y="30416"/>
                      <a:pt x="2226" y="30303"/>
                    </a:cubicBezTo>
                    <a:cubicBezTo>
                      <a:pt x="2228" y="30293"/>
                      <a:pt x="2232" y="30282"/>
                      <a:pt x="2232" y="30267"/>
                    </a:cubicBezTo>
                    <a:lnTo>
                      <a:pt x="2232" y="28206"/>
                    </a:lnTo>
                    <a:cubicBezTo>
                      <a:pt x="2285" y="28266"/>
                      <a:pt x="2339" y="28323"/>
                      <a:pt x="2394" y="28379"/>
                    </a:cubicBezTo>
                    <a:cubicBezTo>
                      <a:pt x="2407" y="28394"/>
                      <a:pt x="2417" y="28406"/>
                      <a:pt x="2430" y="28417"/>
                    </a:cubicBezTo>
                    <a:lnTo>
                      <a:pt x="2441" y="28428"/>
                    </a:lnTo>
                    <a:cubicBezTo>
                      <a:pt x="2451" y="28441"/>
                      <a:pt x="2466" y="28451"/>
                      <a:pt x="2477" y="28462"/>
                    </a:cubicBezTo>
                    <a:cubicBezTo>
                      <a:pt x="3877" y="29879"/>
                      <a:pt x="5823" y="30755"/>
                      <a:pt x="7971" y="30755"/>
                    </a:cubicBezTo>
                    <a:cubicBezTo>
                      <a:pt x="8351" y="30755"/>
                      <a:pt x="8724" y="30729"/>
                      <a:pt x="9088" y="30676"/>
                    </a:cubicBezTo>
                    <a:cubicBezTo>
                      <a:pt x="9109" y="30677"/>
                      <a:pt x="9129" y="30678"/>
                      <a:pt x="9150" y="30678"/>
                    </a:cubicBezTo>
                    <a:cubicBezTo>
                      <a:pt x="9404" y="30678"/>
                      <a:pt x="9657" y="30607"/>
                      <a:pt x="9900" y="30514"/>
                    </a:cubicBezTo>
                    <a:cubicBezTo>
                      <a:pt x="13239" y="29655"/>
                      <a:pt x="15703" y="26627"/>
                      <a:pt x="15703" y="23023"/>
                    </a:cubicBezTo>
                    <a:cubicBezTo>
                      <a:pt x="15703" y="21906"/>
                      <a:pt x="15467" y="20843"/>
                      <a:pt x="15040" y="19884"/>
                    </a:cubicBezTo>
                    <a:lnTo>
                      <a:pt x="15479" y="18341"/>
                    </a:lnTo>
                    <a:lnTo>
                      <a:pt x="15558" y="18341"/>
                    </a:lnTo>
                    <a:lnTo>
                      <a:pt x="15558" y="18060"/>
                    </a:lnTo>
                    <a:cubicBezTo>
                      <a:pt x="15769" y="17316"/>
                      <a:pt x="15982" y="16576"/>
                      <a:pt x="16193" y="15833"/>
                    </a:cubicBezTo>
                    <a:cubicBezTo>
                      <a:pt x="16283" y="15511"/>
                      <a:pt x="16377" y="15187"/>
                      <a:pt x="16468" y="14865"/>
                    </a:cubicBezTo>
                    <a:cubicBezTo>
                      <a:pt x="16500" y="14852"/>
                      <a:pt x="16515" y="14818"/>
                      <a:pt x="16521" y="14782"/>
                    </a:cubicBezTo>
                    <a:cubicBezTo>
                      <a:pt x="16564" y="14449"/>
                      <a:pt x="16592" y="14100"/>
                      <a:pt x="16564" y="13765"/>
                    </a:cubicBezTo>
                    <a:cubicBezTo>
                      <a:pt x="16558" y="13618"/>
                      <a:pt x="16517" y="13478"/>
                      <a:pt x="16419" y="13356"/>
                    </a:cubicBezTo>
                    <a:cubicBezTo>
                      <a:pt x="16332" y="13250"/>
                      <a:pt x="16215" y="13179"/>
                      <a:pt x="16087" y="13130"/>
                    </a:cubicBezTo>
                    <a:cubicBezTo>
                      <a:pt x="15950" y="13079"/>
                      <a:pt x="15801" y="13064"/>
                      <a:pt x="15657" y="13064"/>
                    </a:cubicBezTo>
                    <a:cubicBezTo>
                      <a:pt x="15647" y="13064"/>
                      <a:pt x="15637" y="13064"/>
                      <a:pt x="15626" y="13064"/>
                    </a:cubicBezTo>
                    <a:cubicBezTo>
                      <a:pt x="15605" y="13064"/>
                      <a:pt x="15586" y="13066"/>
                      <a:pt x="15565" y="13066"/>
                    </a:cubicBezTo>
                    <a:lnTo>
                      <a:pt x="15565" y="11116"/>
                    </a:lnTo>
                    <a:lnTo>
                      <a:pt x="22237" y="11116"/>
                    </a:lnTo>
                    <a:cubicBezTo>
                      <a:pt x="22561" y="11116"/>
                      <a:pt x="22825" y="10852"/>
                      <a:pt x="22825" y="10528"/>
                    </a:cubicBezTo>
                    <a:lnTo>
                      <a:pt x="22825" y="588"/>
                    </a:lnTo>
                    <a:cubicBezTo>
                      <a:pt x="22825" y="264"/>
                      <a:pt x="22561" y="0"/>
                      <a:pt x="22237" y="0"/>
                    </a:cubicBezTo>
                    <a:close/>
                  </a:path>
                </a:pathLst>
              </a:custGeom>
              <a:solidFill>
                <a:srgbClr val="274263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68;p45">
                <a:extLst>
                  <a:ext uri="{FF2B5EF4-FFF2-40B4-BE49-F238E27FC236}">
                    <a16:creationId xmlns:a16="http://schemas.microsoft.com/office/drawing/2014/main" id="{147B645A-328C-0827-08E2-D2B8AD3BA9D7}"/>
                  </a:ext>
                </a:extLst>
              </p:cNvPr>
              <p:cNvSpPr/>
              <p:nvPr/>
            </p:nvSpPr>
            <p:spPr>
              <a:xfrm>
                <a:off x="2628475" y="893000"/>
                <a:ext cx="410225" cy="4425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17703" extrusionOk="0">
                    <a:moveTo>
                      <a:pt x="15392" y="0"/>
                    </a:moveTo>
                    <a:cubicBezTo>
                      <a:pt x="15119" y="0"/>
                      <a:pt x="14844" y="108"/>
                      <a:pt x="14684" y="336"/>
                    </a:cubicBezTo>
                    <a:cubicBezTo>
                      <a:pt x="14530" y="555"/>
                      <a:pt x="14513" y="871"/>
                      <a:pt x="14663" y="1097"/>
                    </a:cubicBezTo>
                    <a:cubicBezTo>
                      <a:pt x="14539" y="1355"/>
                      <a:pt x="14597" y="1674"/>
                      <a:pt x="14818" y="1875"/>
                    </a:cubicBezTo>
                    <a:cubicBezTo>
                      <a:pt x="14539" y="2708"/>
                      <a:pt x="14258" y="3543"/>
                      <a:pt x="13981" y="4377"/>
                    </a:cubicBezTo>
                    <a:cubicBezTo>
                      <a:pt x="13915" y="4577"/>
                      <a:pt x="13849" y="4773"/>
                      <a:pt x="13782" y="4973"/>
                    </a:cubicBezTo>
                    <a:cubicBezTo>
                      <a:pt x="12365" y="3270"/>
                      <a:pt x="10228" y="2190"/>
                      <a:pt x="7839" y="2190"/>
                    </a:cubicBezTo>
                    <a:cubicBezTo>
                      <a:pt x="4655" y="2190"/>
                      <a:pt x="1922" y="4112"/>
                      <a:pt x="735" y="6859"/>
                    </a:cubicBezTo>
                    <a:cubicBezTo>
                      <a:pt x="720" y="6864"/>
                      <a:pt x="708" y="6874"/>
                      <a:pt x="697" y="6893"/>
                    </a:cubicBezTo>
                    <a:cubicBezTo>
                      <a:pt x="384" y="7567"/>
                      <a:pt x="213" y="8296"/>
                      <a:pt x="124" y="9031"/>
                    </a:cubicBezTo>
                    <a:cubicBezTo>
                      <a:pt x="30" y="9788"/>
                      <a:pt x="17" y="10548"/>
                      <a:pt x="9" y="11307"/>
                    </a:cubicBezTo>
                    <a:cubicBezTo>
                      <a:pt x="0" y="12138"/>
                      <a:pt x="4" y="12969"/>
                      <a:pt x="7" y="13801"/>
                    </a:cubicBezTo>
                    <a:cubicBezTo>
                      <a:pt x="11" y="14638"/>
                      <a:pt x="15" y="15471"/>
                      <a:pt x="19" y="16309"/>
                    </a:cubicBezTo>
                    <a:cubicBezTo>
                      <a:pt x="19" y="16514"/>
                      <a:pt x="21" y="16720"/>
                      <a:pt x="21" y="16927"/>
                    </a:cubicBezTo>
                    <a:cubicBezTo>
                      <a:pt x="21" y="17080"/>
                      <a:pt x="15" y="17242"/>
                      <a:pt x="70" y="17389"/>
                    </a:cubicBezTo>
                    <a:cubicBezTo>
                      <a:pt x="119" y="17512"/>
                      <a:pt x="220" y="17610"/>
                      <a:pt x="355" y="17610"/>
                    </a:cubicBezTo>
                    <a:cubicBezTo>
                      <a:pt x="363" y="17610"/>
                      <a:pt x="371" y="17610"/>
                      <a:pt x="379" y="17609"/>
                    </a:cubicBezTo>
                    <a:cubicBezTo>
                      <a:pt x="475" y="17600"/>
                      <a:pt x="552" y="17549"/>
                      <a:pt x="612" y="17481"/>
                    </a:cubicBezTo>
                    <a:cubicBezTo>
                      <a:pt x="654" y="17558"/>
                      <a:pt x="714" y="17624"/>
                      <a:pt x="795" y="17662"/>
                    </a:cubicBezTo>
                    <a:cubicBezTo>
                      <a:pt x="838" y="17682"/>
                      <a:pt x="882" y="17691"/>
                      <a:pt x="926" y="17691"/>
                    </a:cubicBezTo>
                    <a:cubicBezTo>
                      <a:pt x="1013" y="17691"/>
                      <a:pt x="1099" y="17655"/>
                      <a:pt x="1168" y="17594"/>
                    </a:cubicBezTo>
                    <a:cubicBezTo>
                      <a:pt x="1198" y="17568"/>
                      <a:pt x="1223" y="17541"/>
                      <a:pt x="1245" y="17513"/>
                    </a:cubicBezTo>
                    <a:cubicBezTo>
                      <a:pt x="1283" y="17598"/>
                      <a:pt x="1358" y="17658"/>
                      <a:pt x="1449" y="17688"/>
                    </a:cubicBezTo>
                    <a:cubicBezTo>
                      <a:pt x="1481" y="17698"/>
                      <a:pt x="1513" y="17702"/>
                      <a:pt x="1544" y="17702"/>
                    </a:cubicBezTo>
                    <a:cubicBezTo>
                      <a:pt x="1637" y="17702"/>
                      <a:pt x="1725" y="17663"/>
                      <a:pt x="1797" y="17600"/>
                    </a:cubicBezTo>
                    <a:cubicBezTo>
                      <a:pt x="2040" y="17389"/>
                      <a:pt x="2001" y="17025"/>
                      <a:pt x="2003" y="16737"/>
                    </a:cubicBezTo>
                    <a:lnTo>
                      <a:pt x="2020" y="15020"/>
                    </a:lnTo>
                    <a:cubicBezTo>
                      <a:pt x="3438" y="16633"/>
                      <a:pt x="5516" y="17654"/>
                      <a:pt x="7832" y="17654"/>
                    </a:cubicBezTo>
                    <a:cubicBezTo>
                      <a:pt x="12103" y="17654"/>
                      <a:pt x="15566" y="14191"/>
                      <a:pt x="15566" y="9920"/>
                    </a:cubicBezTo>
                    <a:cubicBezTo>
                      <a:pt x="15566" y="8726"/>
                      <a:pt x="15296" y="7595"/>
                      <a:pt x="14812" y="6584"/>
                    </a:cubicBezTo>
                    <a:cubicBezTo>
                      <a:pt x="15040" y="5770"/>
                      <a:pt x="15266" y="4954"/>
                      <a:pt x="15492" y="4142"/>
                    </a:cubicBezTo>
                    <a:cubicBezTo>
                      <a:pt x="15549" y="3961"/>
                      <a:pt x="15607" y="3782"/>
                      <a:pt x="15664" y="3601"/>
                    </a:cubicBezTo>
                    <a:cubicBezTo>
                      <a:pt x="15888" y="2889"/>
                      <a:pt x="16099" y="2171"/>
                      <a:pt x="16265" y="1444"/>
                    </a:cubicBezTo>
                    <a:cubicBezTo>
                      <a:pt x="16340" y="1118"/>
                      <a:pt x="16408" y="758"/>
                      <a:pt x="16229" y="457"/>
                    </a:cubicBezTo>
                    <a:cubicBezTo>
                      <a:pt x="16084" y="210"/>
                      <a:pt x="15811" y="48"/>
                      <a:pt x="15530" y="10"/>
                    </a:cubicBezTo>
                    <a:cubicBezTo>
                      <a:pt x="15484" y="4"/>
                      <a:pt x="15438" y="0"/>
                      <a:pt x="15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69;p45">
                <a:extLst>
                  <a:ext uri="{FF2B5EF4-FFF2-40B4-BE49-F238E27FC236}">
                    <a16:creationId xmlns:a16="http://schemas.microsoft.com/office/drawing/2014/main" id="{ACD8094B-6864-FDEA-214C-2DA3E9AFFC59}"/>
                  </a:ext>
                </a:extLst>
              </p:cNvPr>
              <p:cNvSpPr/>
              <p:nvPr/>
            </p:nvSpPr>
            <p:spPr>
              <a:xfrm>
                <a:off x="2678125" y="1139925"/>
                <a:ext cx="1012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5871" extrusionOk="0">
                    <a:moveTo>
                      <a:pt x="2655" y="1"/>
                    </a:moveTo>
                    <a:cubicBezTo>
                      <a:pt x="2364" y="1"/>
                      <a:pt x="2058" y="186"/>
                      <a:pt x="1774" y="241"/>
                    </a:cubicBezTo>
                    <a:cubicBezTo>
                      <a:pt x="1332" y="326"/>
                      <a:pt x="864" y="224"/>
                      <a:pt x="450" y="448"/>
                    </a:cubicBezTo>
                    <a:cubicBezTo>
                      <a:pt x="269" y="546"/>
                      <a:pt x="135" y="703"/>
                      <a:pt x="69" y="897"/>
                    </a:cubicBezTo>
                    <a:cubicBezTo>
                      <a:pt x="0" y="1104"/>
                      <a:pt x="0" y="1324"/>
                      <a:pt x="3" y="1537"/>
                    </a:cubicBezTo>
                    <a:cubicBezTo>
                      <a:pt x="17" y="2602"/>
                      <a:pt x="37" y="3666"/>
                      <a:pt x="56" y="4731"/>
                    </a:cubicBezTo>
                    <a:cubicBezTo>
                      <a:pt x="58" y="4838"/>
                      <a:pt x="58" y="4944"/>
                      <a:pt x="60" y="5053"/>
                    </a:cubicBezTo>
                    <a:cubicBezTo>
                      <a:pt x="39" y="5074"/>
                      <a:pt x="34" y="5104"/>
                      <a:pt x="56" y="5134"/>
                    </a:cubicBezTo>
                    <a:cubicBezTo>
                      <a:pt x="173" y="5296"/>
                      <a:pt x="303" y="5445"/>
                      <a:pt x="454" y="5573"/>
                    </a:cubicBezTo>
                    <a:cubicBezTo>
                      <a:pt x="529" y="5637"/>
                      <a:pt x="610" y="5699"/>
                      <a:pt x="689" y="5754"/>
                    </a:cubicBezTo>
                    <a:cubicBezTo>
                      <a:pt x="768" y="5808"/>
                      <a:pt x="849" y="5861"/>
                      <a:pt x="945" y="5869"/>
                    </a:cubicBezTo>
                    <a:cubicBezTo>
                      <a:pt x="953" y="5870"/>
                      <a:pt x="962" y="5871"/>
                      <a:pt x="970" y="5871"/>
                    </a:cubicBezTo>
                    <a:cubicBezTo>
                      <a:pt x="1154" y="5871"/>
                      <a:pt x="1203" y="5675"/>
                      <a:pt x="1219" y="5522"/>
                    </a:cubicBezTo>
                    <a:lnTo>
                      <a:pt x="1300" y="4827"/>
                    </a:lnTo>
                    <a:cubicBezTo>
                      <a:pt x="1324" y="4627"/>
                      <a:pt x="1345" y="4429"/>
                      <a:pt x="1369" y="4228"/>
                    </a:cubicBezTo>
                    <a:cubicBezTo>
                      <a:pt x="1415" y="4251"/>
                      <a:pt x="1471" y="4263"/>
                      <a:pt x="1525" y="4263"/>
                    </a:cubicBezTo>
                    <a:cubicBezTo>
                      <a:pt x="1546" y="4263"/>
                      <a:pt x="1567" y="4262"/>
                      <a:pt x="1586" y="4258"/>
                    </a:cubicBezTo>
                    <a:cubicBezTo>
                      <a:pt x="1786" y="4222"/>
                      <a:pt x="1876" y="4009"/>
                      <a:pt x="2048" y="3930"/>
                    </a:cubicBezTo>
                    <a:cubicBezTo>
                      <a:pt x="2112" y="3899"/>
                      <a:pt x="2183" y="3890"/>
                      <a:pt x="2255" y="3890"/>
                    </a:cubicBezTo>
                    <a:cubicBezTo>
                      <a:pt x="2296" y="3890"/>
                      <a:pt x="2337" y="3893"/>
                      <a:pt x="2377" y="3896"/>
                    </a:cubicBezTo>
                    <a:cubicBezTo>
                      <a:pt x="2478" y="3902"/>
                      <a:pt x="2580" y="3909"/>
                      <a:pt x="2683" y="3909"/>
                    </a:cubicBezTo>
                    <a:cubicBezTo>
                      <a:pt x="2695" y="3909"/>
                      <a:pt x="2707" y="3909"/>
                      <a:pt x="2720" y="3909"/>
                    </a:cubicBezTo>
                    <a:cubicBezTo>
                      <a:pt x="2948" y="3900"/>
                      <a:pt x="3178" y="3855"/>
                      <a:pt x="3385" y="3753"/>
                    </a:cubicBezTo>
                    <a:cubicBezTo>
                      <a:pt x="3762" y="3580"/>
                      <a:pt x="4050" y="3205"/>
                      <a:pt x="4033" y="2781"/>
                    </a:cubicBezTo>
                    <a:cubicBezTo>
                      <a:pt x="4024" y="2532"/>
                      <a:pt x="3926" y="2293"/>
                      <a:pt x="3843" y="2063"/>
                    </a:cubicBezTo>
                    <a:cubicBezTo>
                      <a:pt x="3756" y="1812"/>
                      <a:pt x="3666" y="1562"/>
                      <a:pt x="3577" y="1311"/>
                    </a:cubicBezTo>
                    <a:cubicBezTo>
                      <a:pt x="3496" y="1076"/>
                      <a:pt x="3415" y="838"/>
                      <a:pt x="3325" y="605"/>
                    </a:cubicBezTo>
                    <a:cubicBezTo>
                      <a:pt x="3257" y="433"/>
                      <a:pt x="3172" y="252"/>
                      <a:pt x="3022" y="130"/>
                    </a:cubicBezTo>
                    <a:cubicBezTo>
                      <a:pt x="2905" y="36"/>
                      <a:pt x="2781" y="1"/>
                      <a:pt x="26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70;p45">
                <a:extLst>
                  <a:ext uri="{FF2B5EF4-FFF2-40B4-BE49-F238E27FC236}">
                    <a16:creationId xmlns:a16="http://schemas.microsoft.com/office/drawing/2014/main" id="{18FCC957-0542-EE3F-2026-56F01B897D0B}"/>
                  </a:ext>
                </a:extLst>
              </p:cNvPr>
              <p:cNvSpPr/>
              <p:nvPr/>
            </p:nvSpPr>
            <p:spPr>
              <a:xfrm>
                <a:off x="2862000" y="1208675"/>
                <a:ext cx="311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54" extrusionOk="0">
                    <a:moveTo>
                      <a:pt x="903" y="1"/>
                    </a:moveTo>
                    <a:cubicBezTo>
                      <a:pt x="897" y="1"/>
                      <a:pt x="891" y="1"/>
                      <a:pt x="885" y="1"/>
                    </a:cubicBezTo>
                    <a:cubicBezTo>
                      <a:pt x="814" y="8"/>
                      <a:pt x="750" y="42"/>
                      <a:pt x="712" y="95"/>
                    </a:cubicBezTo>
                    <a:cubicBezTo>
                      <a:pt x="548" y="204"/>
                      <a:pt x="407" y="347"/>
                      <a:pt x="296" y="509"/>
                    </a:cubicBezTo>
                    <a:cubicBezTo>
                      <a:pt x="196" y="651"/>
                      <a:pt x="0" y="969"/>
                      <a:pt x="196" y="1114"/>
                    </a:cubicBezTo>
                    <a:cubicBezTo>
                      <a:pt x="236" y="1142"/>
                      <a:pt x="281" y="1154"/>
                      <a:pt x="326" y="1154"/>
                    </a:cubicBezTo>
                    <a:cubicBezTo>
                      <a:pt x="388" y="1154"/>
                      <a:pt x="450" y="1131"/>
                      <a:pt x="501" y="1097"/>
                    </a:cubicBezTo>
                    <a:cubicBezTo>
                      <a:pt x="616" y="1020"/>
                      <a:pt x="716" y="916"/>
                      <a:pt x="821" y="826"/>
                    </a:cubicBezTo>
                    <a:cubicBezTo>
                      <a:pt x="1000" y="677"/>
                      <a:pt x="1245" y="470"/>
                      <a:pt x="1159" y="208"/>
                    </a:cubicBezTo>
                    <a:cubicBezTo>
                      <a:pt x="1123" y="99"/>
                      <a:pt x="1023" y="1"/>
                      <a:pt x="9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71;p45">
                <a:extLst>
                  <a:ext uri="{FF2B5EF4-FFF2-40B4-BE49-F238E27FC236}">
                    <a16:creationId xmlns:a16="http://schemas.microsoft.com/office/drawing/2014/main" id="{101C9663-7C7A-0E3E-3745-1C75E7DFB776}"/>
                  </a:ext>
                </a:extLst>
              </p:cNvPr>
              <p:cNvSpPr/>
              <p:nvPr/>
            </p:nvSpPr>
            <p:spPr>
              <a:xfrm>
                <a:off x="2844100" y="1235475"/>
                <a:ext cx="1172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3881" extrusionOk="0">
                    <a:moveTo>
                      <a:pt x="2312" y="0"/>
                    </a:moveTo>
                    <a:cubicBezTo>
                      <a:pt x="2127" y="0"/>
                      <a:pt x="1947" y="99"/>
                      <a:pt x="1812" y="219"/>
                    </a:cubicBezTo>
                    <a:cubicBezTo>
                      <a:pt x="1462" y="532"/>
                      <a:pt x="1385" y="1018"/>
                      <a:pt x="1451" y="1461"/>
                    </a:cubicBezTo>
                    <a:cubicBezTo>
                      <a:pt x="1471" y="1587"/>
                      <a:pt x="1502" y="1711"/>
                      <a:pt x="1537" y="1832"/>
                    </a:cubicBezTo>
                    <a:cubicBezTo>
                      <a:pt x="1571" y="1949"/>
                      <a:pt x="1622" y="2077"/>
                      <a:pt x="1603" y="2201"/>
                    </a:cubicBezTo>
                    <a:cubicBezTo>
                      <a:pt x="1569" y="2412"/>
                      <a:pt x="1341" y="2525"/>
                      <a:pt x="1185" y="2631"/>
                    </a:cubicBezTo>
                    <a:cubicBezTo>
                      <a:pt x="757" y="2919"/>
                      <a:pt x="379" y="3281"/>
                      <a:pt x="75" y="3699"/>
                    </a:cubicBezTo>
                    <a:cubicBezTo>
                      <a:pt x="15" y="3718"/>
                      <a:pt x="0" y="3818"/>
                      <a:pt x="77" y="3840"/>
                    </a:cubicBezTo>
                    <a:cubicBezTo>
                      <a:pt x="182" y="3868"/>
                      <a:pt x="288" y="3880"/>
                      <a:pt x="394" y="3880"/>
                    </a:cubicBezTo>
                    <a:cubicBezTo>
                      <a:pt x="807" y="3880"/>
                      <a:pt x="1215" y="3691"/>
                      <a:pt x="1583" y="3526"/>
                    </a:cubicBezTo>
                    <a:cubicBezTo>
                      <a:pt x="2063" y="3309"/>
                      <a:pt x="2532" y="3068"/>
                      <a:pt x="2984" y="2795"/>
                    </a:cubicBezTo>
                    <a:cubicBezTo>
                      <a:pt x="3431" y="2527"/>
                      <a:pt x="3862" y="2233"/>
                      <a:pt x="4275" y="1913"/>
                    </a:cubicBezTo>
                    <a:cubicBezTo>
                      <a:pt x="4435" y="1785"/>
                      <a:pt x="4689" y="1604"/>
                      <a:pt x="4637" y="1374"/>
                    </a:cubicBezTo>
                    <a:cubicBezTo>
                      <a:pt x="4614" y="1263"/>
                      <a:pt x="4522" y="1197"/>
                      <a:pt x="4418" y="1167"/>
                    </a:cubicBezTo>
                    <a:cubicBezTo>
                      <a:pt x="4299" y="1133"/>
                      <a:pt x="4169" y="1122"/>
                      <a:pt x="4045" y="1112"/>
                    </a:cubicBezTo>
                    <a:cubicBezTo>
                      <a:pt x="3920" y="1100"/>
                      <a:pt x="3795" y="1094"/>
                      <a:pt x="3670" y="1094"/>
                    </a:cubicBezTo>
                    <a:cubicBezTo>
                      <a:pt x="3270" y="1094"/>
                      <a:pt x="2870" y="1155"/>
                      <a:pt x="2487" y="1272"/>
                    </a:cubicBezTo>
                    <a:lnTo>
                      <a:pt x="2536" y="1129"/>
                    </a:lnTo>
                    <a:cubicBezTo>
                      <a:pt x="2572" y="1005"/>
                      <a:pt x="2606" y="879"/>
                      <a:pt x="2638" y="756"/>
                    </a:cubicBezTo>
                    <a:cubicBezTo>
                      <a:pt x="2666" y="645"/>
                      <a:pt x="2696" y="534"/>
                      <a:pt x="2698" y="419"/>
                    </a:cubicBezTo>
                    <a:cubicBezTo>
                      <a:pt x="2702" y="208"/>
                      <a:pt x="2592" y="27"/>
                      <a:pt x="2370" y="4"/>
                    </a:cubicBezTo>
                    <a:cubicBezTo>
                      <a:pt x="2351" y="1"/>
                      <a:pt x="2332" y="0"/>
                      <a:pt x="23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72;p45">
                <a:extLst>
                  <a:ext uri="{FF2B5EF4-FFF2-40B4-BE49-F238E27FC236}">
                    <a16:creationId xmlns:a16="http://schemas.microsoft.com/office/drawing/2014/main" id="{8D02CF74-8BDF-23B7-934D-62933F565153}"/>
                  </a:ext>
                </a:extLst>
              </p:cNvPr>
              <p:cNvSpPr/>
              <p:nvPr/>
            </p:nvSpPr>
            <p:spPr>
              <a:xfrm>
                <a:off x="2853050" y="1004800"/>
                <a:ext cx="163800" cy="2313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255" extrusionOk="0">
                    <a:moveTo>
                      <a:pt x="3514" y="1"/>
                    </a:moveTo>
                    <a:cubicBezTo>
                      <a:pt x="3501" y="1"/>
                      <a:pt x="3487" y="2"/>
                      <a:pt x="3474" y="3"/>
                    </a:cubicBezTo>
                    <a:cubicBezTo>
                      <a:pt x="3022" y="35"/>
                      <a:pt x="2745" y="527"/>
                      <a:pt x="2532" y="868"/>
                    </a:cubicBezTo>
                    <a:cubicBezTo>
                      <a:pt x="2268" y="1286"/>
                      <a:pt x="2040" y="1737"/>
                      <a:pt x="1944" y="2223"/>
                    </a:cubicBezTo>
                    <a:cubicBezTo>
                      <a:pt x="1861" y="2647"/>
                      <a:pt x="1884" y="3095"/>
                      <a:pt x="2054" y="3496"/>
                    </a:cubicBezTo>
                    <a:cubicBezTo>
                      <a:pt x="2138" y="3692"/>
                      <a:pt x="2255" y="3873"/>
                      <a:pt x="2406" y="4022"/>
                    </a:cubicBezTo>
                    <a:cubicBezTo>
                      <a:pt x="2528" y="4141"/>
                      <a:pt x="2771" y="4295"/>
                      <a:pt x="2739" y="4495"/>
                    </a:cubicBezTo>
                    <a:cubicBezTo>
                      <a:pt x="2724" y="4602"/>
                      <a:pt x="2641" y="4689"/>
                      <a:pt x="2611" y="4796"/>
                    </a:cubicBezTo>
                    <a:cubicBezTo>
                      <a:pt x="2581" y="4904"/>
                      <a:pt x="2602" y="5015"/>
                      <a:pt x="2641" y="5122"/>
                    </a:cubicBezTo>
                    <a:cubicBezTo>
                      <a:pt x="2677" y="5232"/>
                      <a:pt x="2730" y="5343"/>
                      <a:pt x="2734" y="5463"/>
                    </a:cubicBezTo>
                    <a:cubicBezTo>
                      <a:pt x="2736" y="5578"/>
                      <a:pt x="2692" y="5684"/>
                      <a:pt x="2624" y="5778"/>
                    </a:cubicBezTo>
                    <a:cubicBezTo>
                      <a:pt x="2489" y="5972"/>
                      <a:pt x="2255" y="6100"/>
                      <a:pt x="2044" y="6198"/>
                    </a:cubicBezTo>
                    <a:cubicBezTo>
                      <a:pt x="1989" y="6225"/>
                      <a:pt x="1914" y="6256"/>
                      <a:pt x="1847" y="6256"/>
                    </a:cubicBezTo>
                    <a:cubicBezTo>
                      <a:pt x="1813" y="6256"/>
                      <a:pt x="1781" y="6248"/>
                      <a:pt x="1754" y="6228"/>
                    </a:cubicBezTo>
                    <a:cubicBezTo>
                      <a:pt x="1675" y="6172"/>
                      <a:pt x="1690" y="6057"/>
                      <a:pt x="1722" y="5980"/>
                    </a:cubicBezTo>
                    <a:cubicBezTo>
                      <a:pt x="1760" y="5876"/>
                      <a:pt x="1852" y="5799"/>
                      <a:pt x="1924" y="5716"/>
                    </a:cubicBezTo>
                    <a:cubicBezTo>
                      <a:pt x="2001" y="5627"/>
                      <a:pt x="2065" y="5527"/>
                      <a:pt x="2097" y="5414"/>
                    </a:cubicBezTo>
                    <a:cubicBezTo>
                      <a:pt x="2155" y="5186"/>
                      <a:pt x="2089" y="4949"/>
                      <a:pt x="1995" y="4742"/>
                    </a:cubicBezTo>
                    <a:cubicBezTo>
                      <a:pt x="1946" y="4629"/>
                      <a:pt x="1886" y="4523"/>
                      <a:pt x="1824" y="4418"/>
                    </a:cubicBezTo>
                    <a:cubicBezTo>
                      <a:pt x="1775" y="4337"/>
                      <a:pt x="1711" y="4241"/>
                      <a:pt x="1611" y="4212"/>
                    </a:cubicBezTo>
                    <a:cubicBezTo>
                      <a:pt x="1591" y="4206"/>
                      <a:pt x="1571" y="4203"/>
                      <a:pt x="1551" y="4203"/>
                    </a:cubicBezTo>
                    <a:cubicBezTo>
                      <a:pt x="1466" y="4203"/>
                      <a:pt x="1391" y="4256"/>
                      <a:pt x="1332" y="4320"/>
                    </a:cubicBezTo>
                    <a:cubicBezTo>
                      <a:pt x="1249" y="4412"/>
                      <a:pt x="1174" y="4512"/>
                      <a:pt x="1100" y="4608"/>
                    </a:cubicBezTo>
                    <a:cubicBezTo>
                      <a:pt x="780" y="5021"/>
                      <a:pt x="486" y="5450"/>
                      <a:pt x="220" y="5900"/>
                    </a:cubicBezTo>
                    <a:cubicBezTo>
                      <a:pt x="151" y="6012"/>
                      <a:pt x="87" y="6123"/>
                      <a:pt x="23" y="6238"/>
                    </a:cubicBezTo>
                    <a:cubicBezTo>
                      <a:pt x="0" y="6281"/>
                      <a:pt x="21" y="6330"/>
                      <a:pt x="66" y="6345"/>
                    </a:cubicBezTo>
                    <a:cubicBezTo>
                      <a:pt x="103" y="6357"/>
                      <a:pt x="140" y="6363"/>
                      <a:pt x="177" y="6363"/>
                    </a:cubicBezTo>
                    <a:cubicBezTo>
                      <a:pt x="239" y="6363"/>
                      <a:pt x="300" y="6346"/>
                      <a:pt x="354" y="6315"/>
                    </a:cubicBezTo>
                    <a:cubicBezTo>
                      <a:pt x="379" y="6735"/>
                      <a:pt x="450" y="7174"/>
                      <a:pt x="801" y="7445"/>
                    </a:cubicBezTo>
                    <a:cubicBezTo>
                      <a:pt x="938" y="7550"/>
                      <a:pt x="1094" y="7608"/>
                      <a:pt x="1259" y="7608"/>
                    </a:cubicBezTo>
                    <a:cubicBezTo>
                      <a:pt x="1305" y="7608"/>
                      <a:pt x="1351" y="7603"/>
                      <a:pt x="1398" y="7594"/>
                    </a:cubicBezTo>
                    <a:cubicBezTo>
                      <a:pt x="1472" y="7580"/>
                      <a:pt x="1544" y="7558"/>
                      <a:pt x="1614" y="7558"/>
                    </a:cubicBezTo>
                    <a:cubicBezTo>
                      <a:pt x="1660" y="7558"/>
                      <a:pt x="1705" y="7567"/>
                      <a:pt x="1750" y="7594"/>
                    </a:cubicBezTo>
                    <a:cubicBezTo>
                      <a:pt x="1846" y="7651"/>
                      <a:pt x="1916" y="7749"/>
                      <a:pt x="1991" y="7832"/>
                    </a:cubicBezTo>
                    <a:cubicBezTo>
                      <a:pt x="2323" y="8210"/>
                      <a:pt x="2709" y="8553"/>
                      <a:pt x="3139" y="8826"/>
                    </a:cubicBezTo>
                    <a:cubicBezTo>
                      <a:pt x="3523" y="9069"/>
                      <a:pt x="3970" y="9254"/>
                      <a:pt x="4433" y="9254"/>
                    </a:cubicBezTo>
                    <a:cubicBezTo>
                      <a:pt x="4441" y="9254"/>
                      <a:pt x="4449" y="9254"/>
                      <a:pt x="4456" y="9254"/>
                    </a:cubicBezTo>
                    <a:cubicBezTo>
                      <a:pt x="4887" y="9250"/>
                      <a:pt x="5317" y="9086"/>
                      <a:pt x="5603" y="8764"/>
                    </a:cubicBezTo>
                    <a:cubicBezTo>
                      <a:pt x="5615" y="8771"/>
                      <a:pt x="5629" y="8776"/>
                      <a:pt x="5643" y="8776"/>
                    </a:cubicBezTo>
                    <a:cubicBezTo>
                      <a:pt x="5665" y="8776"/>
                      <a:pt x="5687" y="8765"/>
                      <a:pt x="5701" y="8740"/>
                    </a:cubicBezTo>
                    <a:cubicBezTo>
                      <a:pt x="6327" y="7632"/>
                      <a:pt x="6551" y="6332"/>
                      <a:pt x="6451" y="5075"/>
                    </a:cubicBezTo>
                    <a:cubicBezTo>
                      <a:pt x="6345" y="3764"/>
                      <a:pt x="5901" y="2505"/>
                      <a:pt x="5294" y="1347"/>
                    </a:cubicBezTo>
                    <a:cubicBezTo>
                      <a:pt x="5155" y="1083"/>
                      <a:pt x="5004" y="729"/>
                      <a:pt x="4695" y="629"/>
                    </a:cubicBezTo>
                    <a:cubicBezTo>
                      <a:pt x="4656" y="616"/>
                      <a:pt x="4614" y="610"/>
                      <a:pt x="4571" y="610"/>
                    </a:cubicBezTo>
                    <a:cubicBezTo>
                      <a:pt x="4451" y="610"/>
                      <a:pt x="4324" y="659"/>
                      <a:pt x="4241" y="742"/>
                    </a:cubicBezTo>
                    <a:cubicBezTo>
                      <a:pt x="4196" y="576"/>
                      <a:pt x="4132" y="412"/>
                      <a:pt x="4026" y="277"/>
                    </a:cubicBezTo>
                    <a:cubicBezTo>
                      <a:pt x="3904" y="120"/>
                      <a:pt x="3718" y="1"/>
                      <a:pt x="3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73;p45">
                <a:extLst>
                  <a:ext uri="{FF2B5EF4-FFF2-40B4-BE49-F238E27FC236}">
                    <a16:creationId xmlns:a16="http://schemas.microsoft.com/office/drawing/2014/main" id="{B2BCDDB6-1C87-7AFB-FB65-3DAA75D842E4}"/>
                  </a:ext>
                </a:extLst>
              </p:cNvPr>
              <p:cNvSpPr/>
              <p:nvPr/>
            </p:nvSpPr>
            <p:spPr>
              <a:xfrm>
                <a:off x="2742375" y="948075"/>
                <a:ext cx="130825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1851" extrusionOk="0">
                    <a:moveTo>
                      <a:pt x="3239" y="1"/>
                    </a:moveTo>
                    <a:cubicBezTo>
                      <a:pt x="2733" y="1"/>
                      <a:pt x="2227" y="36"/>
                      <a:pt x="1725" y="108"/>
                    </a:cubicBezTo>
                    <a:cubicBezTo>
                      <a:pt x="1416" y="153"/>
                      <a:pt x="1107" y="209"/>
                      <a:pt x="800" y="281"/>
                    </a:cubicBezTo>
                    <a:cubicBezTo>
                      <a:pt x="747" y="296"/>
                      <a:pt x="738" y="345"/>
                      <a:pt x="757" y="383"/>
                    </a:cubicBezTo>
                    <a:cubicBezTo>
                      <a:pt x="729" y="388"/>
                      <a:pt x="702" y="396"/>
                      <a:pt x="674" y="403"/>
                    </a:cubicBezTo>
                    <a:cubicBezTo>
                      <a:pt x="574" y="426"/>
                      <a:pt x="472" y="449"/>
                      <a:pt x="371" y="477"/>
                    </a:cubicBezTo>
                    <a:cubicBezTo>
                      <a:pt x="293" y="494"/>
                      <a:pt x="195" y="509"/>
                      <a:pt x="139" y="569"/>
                    </a:cubicBezTo>
                    <a:cubicBezTo>
                      <a:pt x="1" y="716"/>
                      <a:pt x="192" y="869"/>
                      <a:pt x="310" y="940"/>
                    </a:cubicBezTo>
                    <a:cubicBezTo>
                      <a:pt x="499" y="1053"/>
                      <a:pt x="687" y="1163"/>
                      <a:pt x="879" y="1276"/>
                    </a:cubicBezTo>
                    <a:cubicBezTo>
                      <a:pt x="1060" y="1383"/>
                      <a:pt x="1241" y="1494"/>
                      <a:pt x="1426" y="1598"/>
                    </a:cubicBezTo>
                    <a:cubicBezTo>
                      <a:pt x="1588" y="1690"/>
                      <a:pt x="1761" y="1775"/>
                      <a:pt x="1944" y="1822"/>
                    </a:cubicBezTo>
                    <a:cubicBezTo>
                      <a:pt x="2021" y="1840"/>
                      <a:pt x="2099" y="1851"/>
                      <a:pt x="2176" y="1851"/>
                    </a:cubicBezTo>
                    <a:cubicBezTo>
                      <a:pt x="2277" y="1851"/>
                      <a:pt x="2377" y="1833"/>
                      <a:pt x="2473" y="1792"/>
                    </a:cubicBezTo>
                    <a:cubicBezTo>
                      <a:pt x="2620" y="1728"/>
                      <a:pt x="2733" y="1617"/>
                      <a:pt x="2861" y="1524"/>
                    </a:cubicBezTo>
                    <a:cubicBezTo>
                      <a:pt x="2962" y="1451"/>
                      <a:pt x="3063" y="1408"/>
                      <a:pt x="3175" y="1408"/>
                    </a:cubicBezTo>
                    <a:cubicBezTo>
                      <a:pt x="3220" y="1408"/>
                      <a:pt x="3267" y="1415"/>
                      <a:pt x="3317" y="1430"/>
                    </a:cubicBezTo>
                    <a:cubicBezTo>
                      <a:pt x="3487" y="1479"/>
                      <a:pt x="3643" y="1575"/>
                      <a:pt x="3818" y="1600"/>
                    </a:cubicBezTo>
                    <a:cubicBezTo>
                      <a:pt x="3859" y="1607"/>
                      <a:pt x="3901" y="1610"/>
                      <a:pt x="3942" y="1610"/>
                    </a:cubicBezTo>
                    <a:cubicBezTo>
                      <a:pt x="4197" y="1610"/>
                      <a:pt x="4445" y="1495"/>
                      <a:pt x="4623" y="1310"/>
                    </a:cubicBezTo>
                    <a:cubicBezTo>
                      <a:pt x="4723" y="1204"/>
                      <a:pt x="4800" y="1074"/>
                      <a:pt x="4838" y="931"/>
                    </a:cubicBezTo>
                    <a:cubicBezTo>
                      <a:pt x="4860" y="846"/>
                      <a:pt x="4864" y="758"/>
                      <a:pt x="4870" y="673"/>
                    </a:cubicBezTo>
                    <a:cubicBezTo>
                      <a:pt x="4875" y="586"/>
                      <a:pt x="4881" y="484"/>
                      <a:pt x="4936" y="409"/>
                    </a:cubicBezTo>
                    <a:cubicBezTo>
                      <a:pt x="4970" y="365"/>
                      <a:pt x="5018" y="332"/>
                      <a:pt x="5070" y="332"/>
                    </a:cubicBezTo>
                    <a:cubicBezTo>
                      <a:pt x="5086" y="332"/>
                      <a:pt x="5103" y="336"/>
                      <a:pt x="5120" y="343"/>
                    </a:cubicBezTo>
                    <a:cubicBezTo>
                      <a:pt x="5127" y="346"/>
                      <a:pt x="5134" y="347"/>
                      <a:pt x="5141" y="347"/>
                    </a:cubicBezTo>
                    <a:cubicBezTo>
                      <a:pt x="5207" y="347"/>
                      <a:pt x="5233" y="227"/>
                      <a:pt x="5152" y="196"/>
                    </a:cubicBezTo>
                    <a:cubicBezTo>
                      <a:pt x="5126" y="185"/>
                      <a:pt x="5103" y="181"/>
                      <a:pt x="5075" y="181"/>
                    </a:cubicBezTo>
                    <a:cubicBezTo>
                      <a:pt x="5066" y="164"/>
                      <a:pt x="5054" y="151"/>
                      <a:pt x="5032" y="149"/>
                    </a:cubicBezTo>
                    <a:cubicBezTo>
                      <a:pt x="4438" y="51"/>
                      <a:pt x="3838" y="1"/>
                      <a:pt x="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74;p45">
                <a:extLst>
                  <a:ext uri="{FF2B5EF4-FFF2-40B4-BE49-F238E27FC236}">
                    <a16:creationId xmlns:a16="http://schemas.microsoft.com/office/drawing/2014/main" id="{32B3AE09-8C95-C7A5-910A-DB7D1FB30A89}"/>
                  </a:ext>
                </a:extLst>
              </p:cNvPr>
              <p:cNvSpPr/>
              <p:nvPr/>
            </p:nvSpPr>
            <p:spPr>
              <a:xfrm>
                <a:off x="2733100" y="1084425"/>
                <a:ext cx="424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186" extrusionOk="0">
                    <a:moveTo>
                      <a:pt x="806" y="0"/>
                    </a:moveTo>
                    <a:cubicBezTo>
                      <a:pt x="389" y="0"/>
                      <a:pt x="48" y="225"/>
                      <a:pt x="24" y="530"/>
                    </a:cubicBezTo>
                    <a:cubicBezTo>
                      <a:pt x="1" y="856"/>
                      <a:pt x="348" y="1148"/>
                      <a:pt x="802" y="1182"/>
                    </a:cubicBezTo>
                    <a:cubicBezTo>
                      <a:pt x="833" y="1185"/>
                      <a:pt x="864" y="1186"/>
                      <a:pt x="894" y="1186"/>
                    </a:cubicBezTo>
                    <a:cubicBezTo>
                      <a:pt x="1309" y="1186"/>
                      <a:pt x="1648" y="960"/>
                      <a:pt x="1672" y="656"/>
                    </a:cubicBezTo>
                    <a:cubicBezTo>
                      <a:pt x="1697" y="332"/>
                      <a:pt x="1348" y="38"/>
                      <a:pt x="894" y="4"/>
                    </a:cubicBezTo>
                    <a:cubicBezTo>
                      <a:pt x="864" y="1"/>
                      <a:pt x="835" y="0"/>
                      <a:pt x="8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75;p45">
                <a:extLst>
                  <a:ext uri="{FF2B5EF4-FFF2-40B4-BE49-F238E27FC236}">
                    <a16:creationId xmlns:a16="http://schemas.microsoft.com/office/drawing/2014/main" id="{6E50E61C-411F-66CC-49C3-96BD81859363}"/>
                  </a:ext>
                </a:extLst>
              </p:cNvPr>
              <p:cNvSpPr/>
              <p:nvPr/>
            </p:nvSpPr>
            <p:spPr>
              <a:xfrm>
                <a:off x="2867800" y="1082250"/>
                <a:ext cx="424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188" extrusionOk="0">
                    <a:moveTo>
                      <a:pt x="807" y="0"/>
                    </a:moveTo>
                    <a:cubicBezTo>
                      <a:pt x="391" y="0"/>
                      <a:pt x="50" y="227"/>
                      <a:pt x="26" y="530"/>
                    </a:cubicBezTo>
                    <a:cubicBezTo>
                      <a:pt x="0" y="856"/>
                      <a:pt x="350" y="1148"/>
                      <a:pt x="804" y="1184"/>
                    </a:cubicBezTo>
                    <a:cubicBezTo>
                      <a:pt x="833" y="1186"/>
                      <a:pt x="862" y="1187"/>
                      <a:pt x="891" y="1187"/>
                    </a:cubicBezTo>
                    <a:cubicBezTo>
                      <a:pt x="1306" y="1187"/>
                      <a:pt x="1649" y="961"/>
                      <a:pt x="1673" y="658"/>
                    </a:cubicBezTo>
                    <a:cubicBezTo>
                      <a:pt x="1697" y="331"/>
                      <a:pt x="1349" y="40"/>
                      <a:pt x="893" y="3"/>
                    </a:cubicBezTo>
                    <a:cubicBezTo>
                      <a:pt x="864" y="1"/>
                      <a:pt x="835" y="0"/>
                      <a:pt x="8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76;p45">
                <a:extLst>
                  <a:ext uri="{FF2B5EF4-FFF2-40B4-BE49-F238E27FC236}">
                    <a16:creationId xmlns:a16="http://schemas.microsoft.com/office/drawing/2014/main" id="{774914C9-713C-DB6F-2FB2-C636B2C77328}"/>
                  </a:ext>
                </a:extLst>
              </p:cNvPr>
              <p:cNvSpPr/>
              <p:nvPr/>
            </p:nvSpPr>
            <p:spPr>
              <a:xfrm>
                <a:off x="2754200" y="1042775"/>
                <a:ext cx="239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10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10"/>
                      <a:pt x="478" y="1410"/>
                    </a:cubicBezTo>
                    <a:cubicBezTo>
                      <a:pt x="742" y="1410"/>
                      <a:pt x="955" y="1094"/>
                      <a:pt x="955" y="704"/>
                    </a:cubicBezTo>
                    <a:cubicBezTo>
                      <a:pt x="955" y="316"/>
                      <a:pt x="742" y="3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77;p45">
                <a:extLst>
                  <a:ext uri="{FF2B5EF4-FFF2-40B4-BE49-F238E27FC236}">
                    <a16:creationId xmlns:a16="http://schemas.microsoft.com/office/drawing/2014/main" id="{0ED1E28A-837C-10CC-FA3A-7D4F5B9E5370}"/>
                  </a:ext>
                </a:extLst>
              </p:cNvPr>
              <p:cNvSpPr/>
              <p:nvPr/>
            </p:nvSpPr>
            <p:spPr>
              <a:xfrm>
                <a:off x="2777225" y="1067775"/>
                <a:ext cx="9565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2803" extrusionOk="0">
                    <a:moveTo>
                      <a:pt x="1583" y="917"/>
                    </a:moveTo>
                    <a:cubicBezTo>
                      <a:pt x="1639" y="917"/>
                      <a:pt x="1694" y="919"/>
                      <a:pt x="1750" y="923"/>
                    </a:cubicBezTo>
                    <a:cubicBezTo>
                      <a:pt x="2223" y="955"/>
                      <a:pt x="2679" y="1156"/>
                      <a:pt x="3033" y="1467"/>
                    </a:cubicBezTo>
                    <a:cubicBezTo>
                      <a:pt x="3231" y="1639"/>
                      <a:pt x="3395" y="1848"/>
                      <a:pt x="3521" y="2078"/>
                    </a:cubicBezTo>
                    <a:cubicBezTo>
                      <a:pt x="3530" y="2095"/>
                      <a:pt x="3542" y="2108"/>
                      <a:pt x="3555" y="2115"/>
                    </a:cubicBezTo>
                    <a:cubicBezTo>
                      <a:pt x="3527" y="2255"/>
                      <a:pt x="3464" y="2385"/>
                      <a:pt x="3357" y="2481"/>
                    </a:cubicBezTo>
                    <a:cubicBezTo>
                      <a:pt x="3243" y="2585"/>
                      <a:pt x="3092" y="2620"/>
                      <a:pt x="2942" y="2620"/>
                    </a:cubicBezTo>
                    <a:cubicBezTo>
                      <a:pt x="2929" y="2620"/>
                      <a:pt x="2916" y="2620"/>
                      <a:pt x="2903" y="2620"/>
                    </a:cubicBezTo>
                    <a:cubicBezTo>
                      <a:pt x="2722" y="2615"/>
                      <a:pt x="2543" y="2573"/>
                      <a:pt x="2368" y="2532"/>
                    </a:cubicBezTo>
                    <a:lnTo>
                      <a:pt x="1737" y="2396"/>
                    </a:lnTo>
                    <a:cubicBezTo>
                      <a:pt x="1730" y="2395"/>
                      <a:pt x="1723" y="2394"/>
                      <a:pt x="1717" y="2394"/>
                    </a:cubicBezTo>
                    <a:cubicBezTo>
                      <a:pt x="1695" y="2394"/>
                      <a:pt x="1676" y="2400"/>
                      <a:pt x="1663" y="2413"/>
                    </a:cubicBezTo>
                    <a:cubicBezTo>
                      <a:pt x="1470" y="2453"/>
                      <a:pt x="1271" y="2491"/>
                      <a:pt x="1074" y="2491"/>
                    </a:cubicBezTo>
                    <a:cubicBezTo>
                      <a:pt x="943" y="2491"/>
                      <a:pt x="813" y="2474"/>
                      <a:pt x="687" y="2430"/>
                    </a:cubicBezTo>
                    <a:cubicBezTo>
                      <a:pt x="557" y="2385"/>
                      <a:pt x="433" y="2309"/>
                      <a:pt x="348" y="2200"/>
                    </a:cubicBezTo>
                    <a:cubicBezTo>
                      <a:pt x="260" y="2087"/>
                      <a:pt x="220" y="1944"/>
                      <a:pt x="216" y="1801"/>
                    </a:cubicBezTo>
                    <a:cubicBezTo>
                      <a:pt x="209" y="1639"/>
                      <a:pt x="245" y="1477"/>
                      <a:pt x="303" y="1322"/>
                    </a:cubicBezTo>
                    <a:cubicBezTo>
                      <a:pt x="305" y="1320"/>
                      <a:pt x="312" y="1318"/>
                      <a:pt x="314" y="1315"/>
                    </a:cubicBezTo>
                    <a:cubicBezTo>
                      <a:pt x="686" y="1055"/>
                      <a:pt x="1131" y="917"/>
                      <a:pt x="1583" y="917"/>
                    </a:cubicBezTo>
                    <a:close/>
                    <a:moveTo>
                      <a:pt x="1901" y="0"/>
                    </a:moveTo>
                    <a:cubicBezTo>
                      <a:pt x="1654" y="0"/>
                      <a:pt x="1407" y="50"/>
                      <a:pt x="1179" y="150"/>
                    </a:cubicBezTo>
                    <a:cubicBezTo>
                      <a:pt x="599" y="405"/>
                      <a:pt x="122" y="991"/>
                      <a:pt x="43" y="1629"/>
                    </a:cubicBezTo>
                    <a:cubicBezTo>
                      <a:pt x="0" y="1968"/>
                      <a:pt x="113" y="2300"/>
                      <a:pt x="407" y="2494"/>
                    </a:cubicBezTo>
                    <a:cubicBezTo>
                      <a:pt x="605" y="2627"/>
                      <a:pt x="834" y="2672"/>
                      <a:pt x="1065" y="2672"/>
                    </a:cubicBezTo>
                    <a:cubicBezTo>
                      <a:pt x="1192" y="2672"/>
                      <a:pt x="1321" y="2659"/>
                      <a:pt x="1445" y="2639"/>
                    </a:cubicBezTo>
                    <a:cubicBezTo>
                      <a:pt x="1545" y="2622"/>
                      <a:pt x="1641" y="2605"/>
                      <a:pt x="1739" y="2583"/>
                    </a:cubicBezTo>
                    <a:lnTo>
                      <a:pt x="2298" y="2703"/>
                    </a:lnTo>
                    <a:cubicBezTo>
                      <a:pt x="2479" y="2743"/>
                      <a:pt x="2660" y="2786"/>
                      <a:pt x="2845" y="2799"/>
                    </a:cubicBezTo>
                    <a:cubicBezTo>
                      <a:pt x="2876" y="2801"/>
                      <a:pt x="2906" y="2802"/>
                      <a:pt x="2936" y="2802"/>
                    </a:cubicBezTo>
                    <a:cubicBezTo>
                      <a:pt x="3080" y="2802"/>
                      <a:pt x="3224" y="2775"/>
                      <a:pt x="3351" y="2705"/>
                    </a:cubicBezTo>
                    <a:cubicBezTo>
                      <a:pt x="3489" y="2630"/>
                      <a:pt x="3602" y="2502"/>
                      <a:pt x="3668" y="2360"/>
                    </a:cubicBezTo>
                    <a:cubicBezTo>
                      <a:pt x="3826" y="2021"/>
                      <a:pt x="3753" y="1639"/>
                      <a:pt x="3615" y="1303"/>
                    </a:cubicBezTo>
                    <a:cubicBezTo>
                      <a:pt x="3478" y="972"/>
                      <a:pt x="3297" y="648"/>
                      <a:pt x="3027" y="412"/>
                    </a:cubicBezTo>
                    <a:cubicBezTo>
                      <a:pt x="2715" y="137"/>
                      <a:pt x="2309" y="0"/>
                      <a:pt x="1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78;p45">
                <a:extLst>
                  <a:ext uri="{FF2B5EF4-FFF2-40B4-BE49-F238E27FC236}">
                    <a16:creationId xmlns:a16="http://schemas.microsoft.com/office/drawing/2014/main" id="{EEC02DD1-221C-3B56-4C05-7835DC836731}"/>
                  </a:ext>
                </a:extLst>
              </p:cNvPr>
              <p:cNvSpPr/>
              <p:nvPr/>
            </p:nvSpPr>
            <p:spPr>
              <a:xfrm>
                <a:off x="2782450" y="1090700"/>
                <a:ext cx="836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1704" extrusionOk="0">
                    <a:moveTo>
                      <a:pt x="1374" y="0"/>
                    </a:moveTo>
                    <a:cubicBezTo>
                      <a:pt x="922" y="0"/>
                      <a:pt x="477" y="138"/>
                      <a:pt x="105" y="398"/>
                    </a:cubicBezTo>
                    <a:cubicBezTo>
                      <a:pt x="103" y="401"/>
                      <a:pt x="96" y="403"/>
                      <a:pt x="94" y="405"/>
                    </a:cubicBezTo>
                    <a:cubicBezTo>
                      <a:pt x="36" y="560"/>
                      <a:pt x="0" y="722"/>
                      <a:pt x="7" y="884"/>
                    </a:cubicBezTo>
                    <a:cubicBezTo>
                      <a:pt x="11" y="1027"/>
                      <a:pt x="51" y="1170"/>
                      <a:pt x="139" y="1283"/>
                    </a:cubicBezTo>
                    <a:cubicBezTo>
                      <a:pt x="224" y="1392"/>
                      <a:pt x="348" y="1468"/>
                      <a:pt x="478" y="1513"/>
                    </a:cubicBezTo>
                    <a:cubicBezTo>
                      <a:pt x="604" y="1557"/>
                      <a:pt x="734" y="1574"/>
                      <a:pt x="865" y="1574"/>
                    </a:cubicBezTo>
                    <a:cubicBezTo>
                      <a:pt x="1062" y="1574"/>
                      <a:pt x="1261" y="1536"/>
                      <a:pt x="1454" y="1496"/>
                    </a:cubicBezTo>
                    <a:cubicBezTo>
                      <a:pt x="1467" y="1483"/>
                      <a:pt x="1486" y="1477"/>
                      <a:pt x="1508" y="1477"/>
                    </a:cubicBezTo>
                    <a:cubicBezTo>
                      <a:pt x="1514" y="1477"/>
                      <a:pt x="1521" y="1478"/>
                      <a:pt x="1528" y="1479"/>
                    </a:cubicBezTo>
                    <a:lnTo>
                      <a:pt x="2159" y="1615"/>
                    </a:lnTo>
                    <a:cubicBezTo>
                      <a:pt x="2334" y="1656"/>
                      <a:pt x="2513" y="1698"/>
                      <a:pt x="2694" y="1703"/>
                    </a:cubicBezTo>
                    <a:cubicBezTo>
                      <a:pt x="2707" y="1703"/>
                      <a:pt x="2720" y="1703"/>
                      <a:pt x="2733" y="1703"/>
                    </a:cubicBezTo>
                    <a:cubicBezTo>
                      <a:pt x="2883" y="1703"/>
                      <a:pt x="3034" y="1668"/>
                      <a:pt x="3148" y="1564"/>
                    </a:cubicBezTo>
                    <a:cubicBezTo>
                      <a:pt x="3255" y="1468"/>
                      <a:pt x="3318" y="1338"/>
                      <a:pt x="3346" y="1198"/>
                    </a:cubicBezTo>
                    <a:cubicBezTo>
                      <a:pt x="3333" y="1191"/>
                      <a:pt x="3321" y="1178"/>
                      <a:pt x="3312" y="1161"/>
                    </a:cubicBezTo>
                    <a:cubicBezTo>
                      <a:pt x="3186" y="931"/>
                      <a:pt x="3022" y="722"/>
                      <a:pt x="2824" y="550"/>
                    </a:cubicBezTo>
                    <a:cubicBezTo>
                      <a:pt x="2470" y="239"/>
                      <a:pt x="2014" y="38"/>
                      <a:pt x="1541" y="6"/>
                    </a:cubicBezTo>
                    <a:cubicBezTo>
                      <a:pt x="1485" y="2"/>
                      <a:pt x="1430" y="0"/>
                      <a:pt x="1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79;p45">
                <a:extLst>
                  <a:ext uri="{FF2B5EF4-FFF2-40B4-BE49-F238E27FC236}">
                    <a16:creationId xmlns:a16="http://schemas.microsoft.com/office/drawing/2014/main" id="{D6E4D327-BF5A-0B4B-4D0C-C2F57DBF3C59}"/>
                  </a:ext>
                </a:extLst>
              </p:cNvPr>
              <p:cNvSpPr/>
              <p:nvPr/>
            </p:nvSpPr>
            <p:spPr>
              <a:xfrm>
                <a:off x="2861500" y="1042775"/>
                <a:ext cx="239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08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08"/>
                      <a:pt x="478" y="1408"/>
                    </a:cubicBezTo>
                    <a:cubicBezTo>
                      <a:pt x="740" y="1408"/>
                      <a:pt x="956" y="1094"/>
                      <a:pt x="956" y="704"/>
                    </a:cubicBezTo>
                    <a:cubicBezTo>
                      <a:pt x="956" y="316"/>
                      <a:pt x="740" y="1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80;p45">
                <a:extLst>
                  <a:ext uri="{FF2B5EF4-FFF2-40B4-BE49-F238E27FC236}">
                    <a16:creationId xmlns:a16="http://schemas.microsoft.com/office/drawing/2014/main" id="{0F4A4A88-E53A-0011-0C07-F1511460555F}"/>
                  </a:ext>
                </a:extLst>
              </p:cNvPr>
              <p:cNvSpPr/>
              <p:nvPr/>
            </p:nvSpPr>
            <p:spPr>
              <a:xfrm>
                <a:off x="2967375" y="891900"/>
                <a:ext cx="7265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917" extrusionOk="0">
                    <a:moveTo>
                      <a:pt x="1962" y="0"/>
                    </a:moveTo>
                    <a:cubicBezTo>
                      <a:pt x="1952" y="0"/>
                      <a:pt x="1942" y="0"/>
                      <a:pt x="1931" y="0"/>
                    </a:cubicBezTo>
                    <a:cubicBezTo>
                      <a:pt x="1765" y="3"/>
                      <a:pt x="1597" y="20"/>
                      <a:pt x="1435" y="43"/>
                    </a:cubicBezTo>
                    <a:cubicBezTo>
                      <a:pt x="1171" y="84"/>
                      <a:pt x="834" y="265"/>
                      <a:pt x="881" y="584"/>
                    </a:cubicBezTo>
                    <a:cubicBezTo>
                      <a:pt x="889" y="646"/>
                      <a:pt x="911" y="693"/>
                      <a:pt x="938" y="727"/>
                    </a:cubicBezTo>
                    <a:cubicBezTo>
                      <a:pt x="898" y="768"/>
                      <a:pt x="864" y="821"/>
                      <a:pt x="851" y="881"/>
                    </a:cubicBezTo>
                    <a:cubicBezTo>
                      <a:pt x="825" y="1004"/>
                      <a:pt x="881" y="1130"/>
                      <a:pt x="968" y="1217"/>
                    </a:cubicBezTo>
                    <a:cubicBezTo>
                      <a:pt x="810" y="1445"/>
                      <a:pt x="889" y="1750"/>
                      <a:pt x="1102" y="1921"/>
                    </a:cubicBezTo>
                    <a:cubicBezTo>
                      <a:pt x="1107" y="1927"/>
                      <a:pt x="1115" y="1931"/>
                      <a:pt x="1119" y="1938"/>
                    </a:cubicBezTo>
                    <a:cubicBezTo>
                      <a:pt x="836" y="2773"/>
                      <a:pt x="553" y="3611"/>
                      <a:pt x="267" y="4444"/>
                    </a:cubicBezTo>
                    <a:cubicBezTo>
                      <a:pt x="186" y="4685"/>
                      <a:pt x="105" y="4923"/>
                      <a:pt x="22" y="5164"/>
                    </a:cubicBezTo>
                    <a:cubicBezTo>
                      <a:pt x="0" y="5231"/>
                      <a:pt x="55" y="5275"/>
                      <a:pt x="110" y="5275"/>
                    </a:cubicBezTo>
                    <a:cubicBezTo>
                      <a:pt x="147" y="5275"/>
                      <a:pt x="183" y="5256"/>
                      <a:pt x="199" y="5211"/>
                    </a:cubicBezTo>
                    <a:cubicBezTo>
                      <a:pt x="486" y="4369"/>
                      <a:pt x="772" y="3528"/>
                      <a:pt x="1060" y="2684"/>
                    </a:cubicBezTo>
                    <a:cubicBezTo>
                      <a:pt x="1134" y="2464"/>
                      <a:pt x="1209" y="2245"/>
                      <a:pt x="1284" y="2025"/>
                    </a:cubicBezTo>
                    <a:cubicBezTo>
                      <a:pt x="1425" y="2085"/>
                      <a:pt x="1581" y="2103"/>
                      <a:pt x="1738" y="2103"/>
                    </a:cubicBezTo>
                    <a:cubicBezTo>
                      <a:pt x="1831" y="2103"/>
                      <a:pt x="1925" y="2097"/>
                      <a:pt x="2017" y="2089"/>
                    </a:cubicBezTo>
                    <a:cubicBezTo>
                      <a:pt x="2131" y="2081"/>
                      <a:pt x="2134" y="1907"/>
                      <a:pt x="2026" y="1907"/>
                    </a:cubicBezTo>
                    <a:cubicBezTo>
                      <a:pt x="2023" y="1907"/>
                      <a:pt x="2020" y="1908"/>
                      <a:pt x="2017" y="1908"/>
                    </a:cubicBezTo>
                    <a:cubicBezTo>
                      <a:pt x="1923" y="1915"/>
                      <a:pt x="1827" y="1923"/>
                      <a:pt x="1732" y="1923"/>
                    </a:cubicBezTo>
                    <a:cubicBezTo>
                      <a:pt x="1572" y="1923"/>
                      <a:pt x="1414" y="1901"/>
                      <a:pt x="1275" y="1818"/>
                    </a:cubicBezTo>
                    <a:cubicBezTo>
                      <a:pt x="1115" y="1722"/>
                      <a:pt x="987" y="1490"/>
                      <a:pt x="1117" y="1320"/>
                    </a:cubicBezTo>
                    <a:lnTo>
                      <a:pt x="1117" y="1320"/>
                    </a:lnTo>
                    <a:cubicBezTo>
                      <a:pt x="1249" y="1386"/>
                      <a:pt x="1398" y="1404"/>
                      <a:pt x="1548" y="1404"/>
                    </a:cubicBezTo>
                    <a:cubicBezTo>
                      <a:pt x="1631" y="1404"/>
                      <a:pt x="1714" y="1398"/>
                      <a:pt x="1795" y="1392"/>
                    </a:cubicBezTo>
                    <a:cubicBezTo>
                      <a:pt x="1906" y="1382"/>
                      <a:pt x="1912" y="1210"/>
                      <a:pt x="1806" y="1210"/>
                    </a:cubicBezTo>
                    <a:cubicBezTo>
                      <a:pt x="1803" y="1210"/>
                      <a:pt x="1799" y="1211"/>
                      <a:pt x="1795" y="1211"/>
                    </a:cubicBezTo>
                    <a:cubicBezTo>
                      <a:pt x="1712" y="1218"/>
                      <a:pt x="1625" y="1226"/>
                      <a:pt x="1538" y="1226"/>
                    </a:cubicBezTo>
                    <a:cubicBezTo>
                      <a:pt x="1426" y="1226"/>
                      <a:pt x="1314" y="1212"/>
                      <a:pt x="1213" y="1164"/>
                    </a:cubicBezTo>
                    <a:cubicBezTo>
                      <a:pt x="1136" y="1128"/>
                      <a:pt x="1062" y="1072"/>
                      <a:pt x="1034" y="985"/>
                    </a:cubicBezTo>
                    <a:cubicBezTo>
                      <a:pt x="1017" y="928"/>
                      <a:pt x="1043" y="836"/>
                      <a:pt x="1115" y="834"/>
                    </a:cubicBezTo>
                    <a:cubicBezTo>
                      <a:pt x="1124" y="834"/>
                      <a:pt x="1130" y="832"/>
                      <a:pt x="1139" y="830"/>
                    </a:cubicBezTo>
                    <a:cubicBezTo>
                      <a:pt x="1175" y="836"/>
                      <a:pt x="1213" y="838"/>
                      <a:pt x="1253" y="838"/>
                    </a:cubicBezTo>
                    <a:cubicBezTo>
                      <a:pt x="1417" y="838"/>
                      <a:pt x="1599" y="793"/>
                      <a:pt x="1716" y="776"/>
                    </a:cubicBezTo>
                    <a:cubicBezTo>
                      <a:pt x="1765" y="768"/>
                      <a:pt x="1791" y="706"/>
                      <a:pt x="1780" y="663"/>
                    </a:cubicBezTo>
                    <a:cubicBezTo>
                      <a:pt x="1769" y="619"/>
                      <a:pt x="1730" y="598"/>
                      <a:pt x="1689" y="598"/>
                    </a:cubicBezTo>
                    <a:cubicBezTo>
                      <a:pt x="1683" y="598"/>
                      <a:pt x="1676" y="598"/>
                      <a:pt x="1669" y="599"/>
                    </a:cubicBezTo>
                    <a:cubicBezTo>
                      <a:pt x="1539" y="621"/>
                      <a:pt x="1407" y="650"/>
                      <a:pt x="1277" y="655"/>
                    </a:cubicBezTo>
                    <a:cubicBezTo>
                      <a:pt x="1265" y="656"/>
                      <a:pt x="1252" y="656"/>
                      <a:pt x="1238" y="656"/>
                    </a:cubicBezTo>
                    <a:cubicBezTo>
                      <a:pt x="1161" y="656"/>
                      <a:pt x="1071" y="637"/>
                      <a:pt x="1060" y="546"/>
                    </a:cubicBezTo>
                    <a:cubicBezTo>
                      <a:pt x="1047" y="448"/>
                      <a:pt x="1124" y="356"/>
                      <a:pt x="1203" y="307"/>
                    </a:cubicBezTo>
                    <a:cubicBezTo>
                      <a:pt x="1309" y="237"/>
                      <a:pt x="1437" y="216"/>
                      <a:pt x="1561" y="203"/>
                    </a:cubicBezTo>
                    <a:cubicBezTo>
                      <a:pt x="1690" y="189"/>
                      <a:pt x="1824" y="173"/>
                      <a:pt x="1958" y="173"/>
                    </a:cubicBezTo>
                    <a:cubicBezTo>
                      <a:pt x="2090" y="173"/>
                      <a:pt x="2220" y="188"/>
                      <a:pt x="2343" y="235"/>
                    </a:cubicBezTo>
                    <a:cubicBezTo>
                      <a:pt x="2439" y="271"/>
                      <a:pt x="2532" y="333"/>
                      <a:pt x="2596" y="414"/>
                    </a:cubicBezTo>
                    <a:cubicBezTo>
                      <a:pt x="2671" y="510"/>
                      <a:pt x="2692" y="629"/>
                      <a:pt x="2699" y="749"/>
                    </a:cubicBezTo>
                    <a:cubicBezTo>
                      <a:pt x="2711" y="1011"/>
                      <a:pt x="2699" y="1275"/>
                      <a:pt x="2671" y="1535"/>
                    </a:cubicBezTo>
                    <a:cubicBezTo>
                      <a:pt x="2667" y="1543"/>
                      <a:pt x="2660" y="1554"/>
                      <a:pt x="2658" y="1565"/>
                    </a:cubicBezTo>
                    <a:cubicBezTo>
                      <a:pt x="2268" y="2924"/>
                      <a:pt x="1882" y="4288"/>
                      <a:pt x="1494" y="5650"/>
                    </a:cubicBezTo>
                    <a:lnTo>
                      <a:pt x="1166" y="6805"/>
                    </a:lnTo>
                    <a:cubicBezTo>
                      <a:pt x="1147" y="6872"/>
                      <a:pt x="1203" y="6916"/>
                      <a:pt x="1257" y="6916"/>
                    </a:cubicBezTo>
                    <a:cubicBezTo>
                      <a:pt x="1293" y="6916"/>
                      <a:pt x="1328" y="6897"/>
                      <a:pt x="1341" y="6852"/>
                    </a:cubicBezTo>
                    <a:cubicBezTo>
                      <a:pt x="1731" y="5490"/>
                      <a:pt x="2117" y="4126"/>
                      <a:pt x="2507" y="2765"/>
                    </a:cubicBezTo>
                    <a:cubicBezTo>
                      <a:pt x="2596" y="2443"/>
                      <a:pt x="2690" y="2121"/>
                      <a:pt x="2780" y="1799"/>
                    </a:cubicBezTo>
                    <a:cubicBezTo>
                      <a:pt x="2812" y="1784"/>
                      <a:pt x="2829" y="1750"/>
                      <a:pt x="2833" y="1716"/>
                    </a:cubicBezTo>
                    <a:cubicBezTo>
                      <a:pt x="2873" y="1392"/>
                      <a:pt x="2905" y="1043"/>
                      <a:pt x="2875" y="706"/>
                    </a:cubicBezTo>
                    <a:cubicBezTo>
                      <a:pt x="2863" y="555"/>
                      <a:pt x="2822" y="414"/>
                      <a:pt x="2724" y="295"/>
                    </a:cubicBezTo>
                    <a:cubicBezTo>
                      <a:pt x="2637" y="188"/>
                      <a:pt x="2520" y="116"/>
                      <a:pt x="2392" y="67"/>
                    </a:cubicBezTo>
                    <a:cubicBezTo>
                      <a:pt x="2255" y="15"/>
                      <a:pt x="2106" y="0"/>
                      <a:pt x="19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81;p45">
                <a:extLst>
                  <a:ext uri="{FF2B5EF4-FFF2-40B4-BE49-F238E27FC236}">
                    <a16:creationId xmlns:a16="http://schemas.microsoft.com/office/drawing/2014/main" id="{2254FC92-9869-08A5-2313-A4DC11F575CF}"/>
                  </a:ext>
                </a:extLst>
              </p:cNvPr>
              <p:cNvSpPr/>
              <p:nvPr/>
            </p:nvSpPr>
            <p:spPr>
              <a:xfrm>
                <a:off x="2993275" y="937975"/>
                <a:ext cx="208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43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834" y="3443"/>
                    </a:lnTo>
                    <a:lnTo>
                      <a:pt x="834" y="244"/>
                    </a:lnTo>
                    <a:cubicBezTo>
                      <a:pt x="780" y="249"/>
                      <a:pt x="726" y="252"/>
                      <a:pt x="672" y="252"/>
                    </a:cubicBezTo>
                    <a:cubicBezTo>
                      <a:pt x="563" y="252"/>
                      <a:pt x="453" y="240"/>
                      <a:pt x="348" y="206"/>
                    </a:cubicBezTo>
                    <a:cubicBezTo>
                      <a:pt x="218" y="163"/>
                      <a:pt x="98" y="93"/>
                      <a:pt x="0" y="1"/>
                    </a:cubicBez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82;p45">
                <a:extLst>
                  <a:ext uri="{FF2B5EF4-FFF2-40B4-BE49-F238E27FC236}">
                    <a16:creationId xmlns:a16="http://schemas.microsoft.com/office/drawing/2014/main" id="{A4E09627-BC5C-56B4-C719-97C59F04A988}"/>
                  </a:ext>
                </a:extLst>
              </p:cNvPr>
              <p:cNvSpPr/>
              <p:nvPr/>
            </p:nvSpPr>
            <p:spPr>
              <a:xfrm>
                <a:off x="2993275" y="825200"/>
                <a:ext cx="2085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99" extrusionOk="0">
                    <a:moveTo>
                      <a:pt x="0" y="0"/>
                    </a:moveTo>
                    <a:lnTo>
                      <a:pt x="0" y="2899"/>
                    </a:lnTo>
                    <a:cubicBezTo>
                      <a:pt x="160" y="2801"/>
                      <a:pt x="346" y="2752"/>
                      <a:pt x="537" y="2732"/>
                    </a:cubicBezTo>
                    <a:cubicBezTo>
                      <a:pt x="561" y="2724"/>
                      <a:pt x="586" y="2720"/>
                      <a:pt x="610" y="2713"/>
                    </a:cubicBezTo>
                    <a:cubicBezTo>
                      <a:pt x="684" y="2700"/>
                      <a:pt x="759" y="2700"/>
                      <a:pt x="834" y="2690"/>
                    </a:cubicBez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83;p45">
                <a:extLst>
                  <a:ext uri="{FF2B5EF4-FFF2-40B4-BE49-F238E27FC236}">
                    <a16:creationId xmlns:a16="http://schemas.microsoft.com/office/drawing/2014/main" id="{3400577C-F396-218E-7B01-38E24EE96521}"/>
                  </a:ext>
                </a:extLst>
              </p:cNvPr>
              <p:cNvSpPr/>
              <p:nvPr/>
            </p:nvSpPr>
            <p:spPr>
              <a:xfrm>
                <a:off x="2823950" y="565300"/>
                <a:ext cx="371800" cy="27802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1121" extrusionOk="0">
                    <a:moveTo>
                      <a:pt x="881" y="0"/>
                    </a:moveTo>
                    <a:cubicBezTo>
                      <a:pt x="561" y="0"/>
                      <a:pt x="299" y="254"/>
                      <a:pt x="290" y="574"/>
                    </a:cubicBezTo>
                    <a:lnTo>
                      <a:pt x="11" y="10516"/>
                    </a:lnTo>
                    <a:cubicBezTo>
                      <a:pt x="0" y="10846"/>
                      <a:pt x="267" y="11121"/>
                      <a:pt x="599" y="11121"/>
                    </a:cubicBezTo>
                    <a:lnTo>
                      <a:pt x="14281" y="11121"/>
                    </a:lnTo>
                    <a:cubicBezTo>
                      <a:pt x="14607" y="11121"/>
                      <a:pt x="14872" y="10857"/>
                      <a:pt x="14872" y="10531"/>
                    </a:cubicBezTo>
                    <a:lnTo>
                      <a:pt x="14872" y="589"/>
                    </a:lnTo>
                    <a:cubicBezTo>
                      <a:pt x="14872" y="265"/>
                      <a:pt x="14607" y="0"/>
                      <a:pt x="1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84;p45">
                <a:extLst>
                  <a:ext uri="{FF2B5EF4-FFF2-40B4-BE49-F238E27FC236}">
                    <a16:creationId xmlns:a16="http://schemas.microsoft.com/office/drawing/2014/main" id="{AE6AD849-FA5F-895D-6B1C-09399DDC3670}"/>
                  </a:ext>
                </a:extLst>
              </p:cNvPr>
              <p:cNvSpPr/>
              <p:nvPr/>
            </p:nvSpPr>
            <p:spPr>
              <a:xfrm>
                <a:off x="2929650" y="602100"/>
                <a:ext cx="144675" cy="204825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8193" extrusionOk="0">
                    <a:moveTo>
                      <a:pt x="4810" y="0"/>
                    </a:moveTo>
                    <a:cubicBezTo>
                      <a:pt x="4494" y="0"/>
                      <a:pt x="4190" y="176"/>
                      <a:pt x="4039" y="478"/>
                    </a:cubicBezTo>
                    <a:lnTo>
                      <a:pt x="2049" y="4517"/>
                    </a:lnTo>
                    <a:cubicBezTo>
                      <a:pt x="1390" y="4536"/>
                      <a:pt x="761" y="4909"/>
                      <a:pt x="450" y="5540"/>
                    </a:cubicBezTo>
                    <a:cubicBezTo>
                      <a:pt x="1" y="6448"/>
                      <a:pt x="374" y="7552"/>
                      <a:pt x="1284" y="8001"/>
                    </a:cubicBezTo>
                    <a:cubicBezTo>
                      <a:pt x="1545" y="8131"/>
                      <a:pt x="1823" y="8192"/>
                      <a:pt x="2097" y="8192"/>
                    </a:cubicBezTo>
                    <a:cubicBezTo>
                      <a:pt x="2774" y="8192"/>
                      <a:pt x="3425" y="7816"/>
                      <a:pt x="3745" y="7168"/>
                    </a:cubicBezTo>
                    <a:cubicBezTo>
                      <a:pt x="4054" y="6533"/>
                      <a:pt x="3969" y="5808"/>
                      <a:pt x="3583" y="5274"/>
                    </a:cubicBezTo>
                    <a:lnTo>
                      <a:pt x="5576" y="1237"/>
                    </a:lnTo>
                    <a:cubicBezTo>
                      <a:pt x="5787" y="815"/>
                      <a:pt x="5610" y="299"/>
                      <a:pt x="5188" y="88"/>
                    </a:cubicBezTo>
                    <a:cubicBezTo>
                      <a:pt x="5066" y="29"/>
                      <a:pt x="4938" y="0"/>
                      <a:pt x="4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85;p45">
                <a:extLst>
                  <a:ext uri="{FF2B5EF4-FFF2-40B4-BE49-F238E27FC236}">
                    <a16:creationId xmlns:a16="http://schemas.microsoft.com/office/drawing/2014/main" id="{959F703A-157A-5E9E-BD3C-2FFB18710B7D}"/>
                  </a:ext>
                </a:extLst>
              </p:cNvPr>
              <p:cNvSpPr/>
              <p:nvPr/>
            </p:nvSpPr>
            <p:spPr>
              <a:xfrm>
                <a:off x="2947825" y="730550"/>
                <a:ext cx="687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409" extrusionOk="0">
                    <a:moveTo>
                      <a:pt x="1376" y="0"/>
                    </a:moveTo>
                    <a:cubicBezTo>
                      <a:pt x="932" y="0"/>
                      <a:pt x="506" y="247"/>
                      <a:pt x="295" y="670"/>
                    </a:cubicBezTo>
                    <a:cubicBezTo>
                      <a:pt x="0" y="1267"/>
                      <a:pt x="245" y="1990"/>
                      <a:pt x="842" y="2284"/>
                    </a:cubicBezTo>
                    <a:cubicBezTo>
                      <a:pt x="1013" y="2368"/>
                      <a:pt x="1195" y="2409"/>
                      <a:pt x="1374" y="2409"/>
                    </a:cubicBezTo>
                    <a:cubicBezTo>
                      <a:pt x="1817" y="2409"/>
                      <a:pt x="2244" y="2163"/>
                      <a:pt x="2453" y="1738"/>
                    </a:cubicBezTo>
                    <a:cubicBezTo>
                      <a:pt x="2750" y="1141"/>
                      <a:pt x="2505" y="419"/>
                      <a:pt x="1908" y="125"/>
                    </a:cubicBezTo>
                    <a:cubicBezTo>
                      <a:pt x="1736" y="40"/>
                      <a:pt x="1555" y="0"/>
                      <a:pt x="13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86;p45">
                <a:extLst>
                  <a:ext uri="{FF2B5EF4-FFF2-40B4-BE49-F238E27FC236}">
                    <a16:creationId xmlns:a16="http://schemas.microsoft.com/office/drawing/2014/main" id="{8749D818-B9CF-7140-4C2F-8DDE3B8DDF04}"/>
                  </a:ext>
                </a:extLst>
              </p:cNvPr>
              <p:cNvSpPr/>
              <p:nvPr/>
            </p:nvSpPr>
            <p:spPr>
              <a:xfrm>
                <a:off x="2986075" y="653525"/>
                <a:ext cx="545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537" extrusionOk="0">
                    <a:moveTo>
                      <a:pt x="1607" y="1"/>
                    </a:moveTo>
                    <a:lnTo>
                      <a:pt x="1" y="3253"/>
                    </a:lnTo>
                    <a:lnTo>
                      <a:pt x="574" y="3536"/>
                    </a:lnTo>
                    <a:lnTo>
                      <a:pt x="2181" y="284"/>
                    </a:lnTo>
                    <a:lnTo>
                      <a:pt x="16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87;p45">
                <a:extLst>
                  <a:ext uri="{FF2B5EF4-FFF2-40B4-BE49-F238E27FC236}">
                    <a16:creationId xmlns:a16="http://schemas.microsoft.com/office/drawing/2014/main" id="{EDE8530A-386C-FDAA-28D0-F7FE69890FC8}"/>
                  </a:ext>
                </a:extLst>
              </p:cNvPr>
              <p:cNvSpPr/>
              <p:nvPr/>
            </p:nvSpPr>
            <p:spPr>
              <a:xfrm>
                <a:off x="3078563" y="724680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88;p45">
                <a:extLst>
                  <a:ext uri="{FF2B5EF4-FFF2-40B4-BE49-F238E27FC236}">
                    <a16:creationId xmlns:a16="http://schemas.microsoft.com/office/drawing/2014/main" id="{E6D20DA2-78FF-F1C1-08C0-966215BC58E6}"/>
                  </a:ext>
                </a:extLst>
              </p:cNvPr>
              <p:cNvSpPr/>
              <p:nvPr/>
            </p:nvSpPr>
            <p:spPr>
              <a:xfrm>
                <a:off x="2856613" y="595355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1189;p45">
            <a:extLst>
              <a:ext uri="{FF2B5EF4-FFF2-40B4-BE49-F238E27FC236}">
                <a16:creationId xmlns:a16="http://schemas.microsoft.com/office/drawing/2014/main" id="{BD5E199F-FA36-5724-683A-B2E5240CCF4E}"/>
              </a:ext>
            </a:extLst>
          </p:cNvPr>
          <p:cNvGrpSpPr/>
          <p:nvPr/>
        </p:nvGrpSpPr>
        <p:grpSpPr>
          <a:xfrm>
            <a:off x="2828988" y="3479725"/>
            <a:ext cx="986230" cy="1549727"/>
            <a:chOff x="5256375" y="2098975"/>
            <a:chExt cx="316175" cy="525900"/>
          </a:xfrm>
        </p:grpSpPr>
        <p:sp>
          <p:nvSpPr>
            <p:cNvPr id="39" name="Google Shape;1190;p45">
              <a:extLst>
                <a:ext uri="{FF2B5EF4-FFF2-40B4-BE49-F238E27FC236}">
                  <a16:creationId xmlns:a16="http://schemas.microsoft.com/office/drawing/2014/main" id="{AAD7F682-6397-2DDC-9585-E8809D553DDF}"/>
                </a:ext>
              </a:extLst>
            </p:cNvPr>
            <p:cNvSpPr/>
            <p:nvPr/>
          </p:nvSpPr>
          <p:spPr>
            <a:xfrm>
              <a:off x="5256375" y="2102225"/>
              <a:ext cx="316075" cy="522650"/>
            </a:xfrm>
            <a:custGeom>
              <a:avLst/>
              <a:gdLst/>
              <a:ahLst/>
              <a:cxnLst/>
              <a:rect l="l" t="t" r="r" b="b"/>
              <a:pathLst>
                <a:path w="12643" h="20906" extrusionOk="0">
                  <a:moveTo>
                    <a:pt x="7041" y="9493"/>
                  </a:moveTo>
                  <a:cubicBezTo>
                    <a:pt x="7044" y="9504"/>
                    <a:pt x="7044" y="9517"/>
                    <a:pt x="7046" y="9527"/>
                  </a:cubicBezTo>
                  <a:lnTo>
                    <a:pt x="6980" y="9527"/>
                  </a:lnTo>
                  <a:cubicBezTo>
                    <a:pt x="7001" y="9517"/>
                    <a:pt x="7020" y="9506"/>
                    <a:pt x="7041" y="9493"/>
                  </a:cubicBezTo>
                  <a:close/>
                  <a:moveTo>
                    <a:pt x="7233" y="10757"/>
                  </a:moveTo>
                  <a:cubicBezTo>
                    <a:pt x="7321" y="11300"/>
                    <a:pt x="7419" y="11844"/>
                    <a:pt x="7525" y="12387"/>
                  </a:cubicBezTo>
                  <a:lnTo>
                    <a:pt x="7436" y="12387"/>
                  </a:lnTo>
                  <a:lnTo>
                    <a:pt x="7233" y="10757"/>
                  </a:lnTo>
                  <a:close/>
                  <a:moveTo>
                    <a:pt x="5700" y="1"/>
                  </a:moveTo>
                  <a:cubicBezTo>
                    <a:pt x="4430" y="1"/>
                    <a:pt x="3208" y="725"/>
                    <a:pt x="2626" y="1861"/>
                  </a:cubicBezTo>
                  <a:cubicBezTo>
                    <a:pt x="2302" y="2494"/>
                    <a:pt x="2176" y="3215"/>
                    <a:pt x="2261" y="3918"/>
                  </a:cubicBezTo>
                  <a:cubicBezTo>
                    <a:pt x="1509" y="4142"/>
                    <a:pt x="884" y="4764"/>
                    <a:pt x="663" y="5519"/>
                  </a:cubicBezTo>
                  <a:cubicBezTo>
                    <a:pt x="409" y="6380"/>
                    <a:pt x="733" y="7368"/>
                    <a:pt x="1413" y="7946"/>
                  </a:cubicBezTo>
                  <a:cubicBezTo>
                    <a:pt x="1835" y="8302"/>
                    <a:pt x="2351" y="8453"/>
                    <a:pt x="2884" y="8549"/>
                  </a:cubicBezTo>
                  <a:cubicBezTo>
                    <a:pt x="2849" y="8739"/>
                    <a:pt x="2813" y="8928"/>
                    <a:pt x="2777" y="9118"/>
                  </a:cubicBezTo>
                  <a:cubicBezTo>
                    <a:pt x="2753" y="9242"/>
                    <a:pt x="2859" y="9326"/>
                    <a:pt x="2955" y="9326"/>
                  </a:cubicBezTo>
                  <a:cubicBezTo>
                    <a:pt x="2962" y="9326"/>
                    <a:pt x="2970" y="9326"/>
                    <a:pt x="2977" y="9325"/>
                  </a:cubicBezTo>
                  <a:cubicBezTo>
                    <a:pt x="2999" y="9382"/>
                    <a:pt x="3050" y="9425"/>
                    <a:pt x="3126" y="9425"/>
                  </a:cubicBezTo>
                  <a:lnTo>
                    <a:pt x="6730" y="9425"/>
                  </a:lnTo>
                  <a:lnTo>
                    <a:pt x="6730" y="9427"/>
                  </a:lnTo>
                  <a:lnTo>
                    <a:pt x="1731" y="9427"/>
                  </a:lnTo>
                  <a:lnTo>
                    <a:pt x="0" y="20906"/>
                  </a:lnTo>
                  <a:lnTo>
                    <a:pt x="12642" y="20906"/>
                  </a:lnTo>
                  <a:lnTo>
                    <a:pt x="9763" y="12387"/>
                  </a:lnTo>
                  <a:lnTo>
                    <a:pt x="9477" y="12387"/>
                  </a:lnTo>
                  <a:lnTo>
                    <a:pt x="9477" y="8722"/>
                  </a:lnTo>
                  <a:cubicBezTo>
                    <a:pt x="9791" y="8959"/>
                    <a:pt x="10180" y="9061"/>
                    <a:pt x="10575" y="9061"/>
                  </a:cubicBezTo>
                  <a:cubicBezTo>
                    <a:pt x="10918" y="9061"/>
                    <a:pt x="11267" y="8984"/>
                    <a:pt x="11577" y="8852"/>
                  </a:cubicBezTo>
                  <a:cubicBezTo>
                    <a:pt x="11992" y="8673"/>
                    <a:pt x="12254" y="8370"/>
                    <a:pt x="12412" y="7950"/>
                  </a:cubicBezTo>
                  <a:cubicBezTo>
                    <a:pt x="12546" y="7588"/>
                    <a:pt x="12604" y="7187"/>
                    <a:pt x="12563" y="6804"/>
                  </a:cubicBezTo>
                  <a:cubicBezTo>
                    <a:pt x="12525" y="6437"/>
                    <a:pt x="12406" y="6094"/>
                    <a:pt x="12190" y="5804"/>
                  </a:cubicBezTo>
                  <a:cubicBezTo>
                    <a:pt x="12536" y="5484"/>
                    <a:pt x="12585" y="5013"/>
                    <a:pt x="12401" y="4572"/>
                  </a:cubicBezTo>
                  <a:cubicBezTo>
                    <a:pt x="12259" y="4240"/>
                    <a:pt x="11969" y="3965"/>
                    <a:pt x="11623" y="3907"/>
                  </a:cubicBezTo>
                  <a:cubicBezTo>
                    <a:pt x="11860" y="3336"/>
                    <a:pt x="11849" y="2676"/>
                    <a:pt x="11549" y="2117"/>
                  </a:cubicBezTo>
                  <a:cubicBezTo>
                    <a:pt x="11190" y="1456"/>
                    <a:pt x="10476" y="1022"/>
                    <a:pt x="9728" y="1022"/>
                  </a:cubicBezTo>
                  <a:cubicBezTo>
                    <a:pt x="9668" y="1022"/>
                    <a:pt x="9608" y="1025"/>
                    <a:pt x="9548" y="1030"/>
                  </a:cubicBezTo>
                  <a:cubicBezTo>
                    <a:pt x="9117" y="1071"/>
                    <a:pt x="8712" y="1235"/>
                    <a:pt x="8380" y="1503"/>
                  </a:cubicBezTo>
                  <a:cubicBezTo>
                    <a:pt x="7900" y="619"/>
                    <a:pt x="6916" y="58"/>
                    <a:pt x="5876" y="5"/>
                  </a:cubicBezTo>
                  <a:cubicBezTo>
                    <a:pt x="5817" y="2"/>
                    <a:pt x="5759" y="1"/>
                    <a:pt x="5700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45">
              <a:extLst>
                <a:ext uri="{FF2B5EF4-FFF2-40B4-BE49-F238E27FC236}">
                  <a16:creationId xmlns:a16="http://schemas.microsoft.com/office/drawing/2014/main" id="{333320D0-8AB2-4194-0AC5-1EC7A217C55C}"/>
                </a:ext>
              </a:extLst>
            </p:cNvPr>
            <p:cNvSpPr/>
            <p:nvPr/>
          </p:nvSpPr>
          <p:spPr>
            <a:xfrm>
              <a:off x="5266600" y="2098975"/>
              <a:ext cx="304875" cy="318725"/>
            </a:xfrm>
            <a:custGeom>
              <a:avLst/>
              <a:gdLst/>
              <a:ahLst/>
              <a:cxnLst/>
              <a:rect l="l" t="t" r="r" b="b"/>
              <a:pathLst>
                <a:path w="12195" h="12749" extrusionOk="0">
                  <a:moveTo>
                    <a:pt x="5291" y="1"/>
                  </a:moveTo>
                  <a:cubicBezTo>
                    <a:pt x="4021" y="1"/>
                    <a:pt x="2799" y="725"/>
                    <a:pt x="2217" y="1862"/>
                  </a:cubicBezTo>
                  <a:cubicBezTo>
                    <a:pt x="1893" y="2495"/>
                    <a:pt x="1767" y="3215"/>
                    <a:pt x="1852" y="3918"/>
                  </a:cubicBezTo>
                  <a:cubicBezTo>
                    <a:pt x="1100" y="4142"/>
                    <a:pt x="475" y="4764"/>
                    <a:pt x="254" y="5519"/>
                  </a:cubicBezTo>
                  <a:cubicBezTo>
                    <a:pt x="0" y="6380"/>
                    <a:pt x="324" y="7369"/>
                    <a:pt x="1004" y="7946"/>
                  </a:cubicBezTo>
                  <a:cubicBezTo>
                    <a:pt x="1426" y="8302"/>
                    <a:pt x="1942" y="8454"/>
                    <a:pt x="2475" y="8549"/>
                  </a:cubicBezTo>
                  <a:cubicBezTo>
                    <a:pt x="2440" y="8739"/>
                    <a:pt x="2404" y="8929"/>
                    <a:pt x="2368" y="9118"/>
                  </a:cubicBezTo>
                  <a:cubicBezTo>
                    <a:pt x="2344" y="9243"/>
                    <a:pt x="2450" y="9327"/>
                    <a:pt x="2546" y="9327"/>
                  </a:cubicBezTo>
                  <a:cubicBezTo>
                    <a:pt x="2553" y="9327"/>
                    <a:pt x="2561" y="9326"/>
                    <a:pt x="2568" y="9325"/>
                  </a:cubicBezTo>
                  <a:cubicBezTo>
                    <a:pt x="2590" y="9383"/>
                    <a:pt x="2641" y="9425"/>
                    <a:pt x="2717" y="9425"/>
                  </a:cubicBezTo>
                  <a:lnTo>
                    <a:pt x="6622" y="9425"/>
                  </a:lnTo>
                  <a:cubicBezTo>
                    <a:pt x="6771" y="10497"/>
                    <a:pt x="6948" y="11567"/>
                    <a:pt x="7161" y="12628"/>
                  </a:cubicBezTo>
                  <a:cubicBezTo>
                    <a:pt x="7178" y="12713"/>
                    <a:pt x="7240" y="12749"/>
                    <a:pt x="7305" y="12749"/>
                  </a:cubicBezTo>
                  <a:cubicBezTo>
                    <a:pt x="7355" y="12749"/>
                    <a:pt x="7407" y="12727"/>
                    <a:pt x="7442" y="12690"/>
                  </a:cubicBezTo>
                  <a:lnTo>
                    <a:pt x="8742" y="12690"/>
                  </a:lnTo>
                  <a:cubicBezTo>
                    <a:pt x="8819" y="12690"/>
                    <a:pt x="8870" y="12646"/>
                    <a:pt x="8892" y="12590"/>
                  </a:cubicBezTo>
                  <a:cubicBezTo>
                    <a:pt x="8895" y="12590"/>
                    <a:pt x="8898" y="12590"/>
                    <a:pt x="8901" y="12590"/>
                  </a:cubicBezTo>
                  <a:cubicBezTo>
                    <a:pt x="8983" y="12590"/>
                    <a:pt x="9066" y="12537"/>
                    <a:pt x="9066" y="12430"/>
                  </a:cubicBezTo>
                  <a:lnTo>
                    <a:pt x="9066" y="8722"/>
                  </a:lnTo>
                  <a:cubicBezTo>
                    <a:pt x="9380" y="8959"/>
                    <a:pt x="9768" y="9062"/>
                    <a:pt x="10163" y="9062"/>
                  </a:cubicBezTo>
                  <a:cubicBezTo>
                    <a:pt x="10506" y="9062"/>
                    <a:pt x="10855" y="8985"/>
                    <a:pt x="11165" y="8852"/>
                  </a:cubicBezTo>
                  <a:cubicBezTo>
                    <a:pt x="11581" y="8673"/>
                    <a:pt x="11843" y="8370"/>
                    <a:pt x="11999" y="7951"/>
                  </a:cubicBezTo>
                  <a:cubicBezTo>
                    <a:pt x="12137" y="7588"/>
                    <a:pt x="12195" y="7188"/>
                    <a:pt x="12154" y="6804"/>
                  </a:cubicBezTo>
                  <a:cubicBezTo>
                    <a:pt x="12116" y="6437"/>
                    <a:pt x="11997" y="6094"/>
                    <a:pt x="11781" y="5804"/>
                  </a:cubicBezTo>
                  <a:cubicBezTo>
                    <a:pt x="12127" y="5485"/>
                    <a:pt x="12176" y="5014"/>
                    <a:pt x="11992" y="4573"/>
                  </a:cubicBezTo>
                  <a:cubicBezTo>
                    <a:pt x="11850" y="4240"/>
                    <a:pt x="11560" y="3965"/>
                    <a:pt x="11214" y="3908"/>
                  </a:cubicBezTo>
                  <a:cubicBezTo>
                    <a:pt x="11451" y="3337"/>
                    <a:pt x="11440" y="2676"/>
                    <a:pt x="11140" y="2118"/>
                  </a:cubicBezTo>
                  <a:cubicBezTo>
                    <a:pt x="10781" y="1457"/>
                    <a:pt x="10067" y="1022"/>
                    <a:pt x="9319" y="1022"/>
                  </a:cubicBezTo>
                  <a:cubicBezTo>
                    <a:pt x="9259" y="1022"/>
                    <a:pt x="9199" y="1025"/>
                    <a:pt x="9139" y="1031"/>
                  </a:cubicBezTo>
                  <a:cubicBezTo>
                    <a:pt x="8708" y="1071"/>
                    <a:pt x="8303" y="1235"/>
                    <a:pt x="7971" y="1504"/>
                  </a:cubicBezTo>
                  <a:cubicBezTo>
                    <a:pt x="7491" y="619"/>
                    <a:pt x="6507" y="59"/>
                    <a:pt x="5467" y="6"/>
                  </a:cubicBezTo>
                  <a:cubicBezTo>
                    <a:pt x="5408" y="2"/>
                    <a:pt x="5350" y="1"/>
                    <a:pt x="5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45">
              <a:extLst>
                <a:ext uri="{FF2B5EF4-FFF2-40B4-BE49-F238E27FC236}">
                  <a16:creationId xmlns:a16="http://schemas.microsoft.com/office/drawing/2014/main" id="{EEFB44A3-E656-C71F-7C37-F792944CAEEE}"/>
                </a:ext>
              </a:extLst>
            </p:cNvPr>
            <p:cNvSpPr/>
            <p:nvPr/>
          </p:nvSpPr>
          <p:spPr>
            <a:xfrm>
              <a:off x="5256475" y="2334700"/>
              <a:ext cx="316075" cy="286925"/>
            </a:xfrm>
            <a:custGeom>
              <a:avLst/>
              <a:gdLst/>
              <a:ahLst/>
              <a:cxnLst/>
              <a:rect l="l" t="t" r="r" b="b"/>
              <a:pathLst>
                <a:path w="12643" h="11477" extrusionOk="0">
                  <a:moveTo>
                    <a:pt x="1731" y="1"/>
                  </a:moveTo>
                  <a:lnTo>
                    <a:pt x="0" y="11477"/>
                  </a:lnTo>
                  <a:lnTo>
                    <a:pt x="12642" y="11477"/>
                  </a:lnTo>
                  <a:lnTo>
                    <a:pt x="9759" y="2959"/>
                  </a:lnTo>
                  <a:lnTo>
                    <a:pt x="7432" y="2959"/>
                  </a:lnTo>
                  <a:lnTo>
                    <a:pt x="7074" y="99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3;p45">
              <a:extLst>
                <a:ext uri="{FF2B5EF4-FFF2-40B4-BE49-F238E27FC236}">
                  <a16:creationId xmlns:a16="http://schemas.microsoft.com/office/drawing/2014/main" id="{B9362DC9-BE4E-641C-9815-42B0A43B0765}"/>
                </a:ext>
              </a:extLst>
            </p:cNvPr>
            <p:cNvSpPr/>
            <p:nvPr/>
          </p:nvSpPr>
          <p:spPr>
            <a:xfrm>
              <a:off x="5325525" y="2379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0"/>
                  </a:moveTo>
                  <a:cubicBezTo>
                    <a:pt x="744" y="0"/>
                    <a:pt x="0" y="744"/>
                    <a:pt x="0" y="1660"/>
                  </a:cubicBezTo>
                  <a:cubicBezTo>
                    <a:pt x="0" y="2577"/>
                    <a:pt x="744" y="3320"/>
                    <a:pt x="1661" y="3320"/>
                  </a:cubicBezTo>
                  <a:cubicBezTo>
                    <a:pt x="2577" y="3320"/>
                    <a:pt x="3321" y="2577"/>
                    <a:pt x="3321" y="1660"/>
                  </a:cubicBezTo>
                  <a:cubicBezTo>
                    <a:pt x="3321" y="744"/>
                    <a:pt x="2577" y="0"/>
                    <a:pt x="1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4;p45">
              <a:extLst>
                <a:ext uri="{FF2B5EF4-FFF2-40B4-BE49-F238E27FC236}">
                  <a16:creationId xmlns:a16="http://schemas.microsoft.com/office/drawing/2014/main" id="{EA7272E9-F12A-19BF-3B96-88AA94603D51}"/>
                </a:ext>
              </a:extLst>
            </p:cNvPr>
            <p:cNvSpPr/>
            <p:nvPr/>
          </p:nvSpPr>
          <p:spPr>
            <a:xfrm>
              <a:off x="5447900" y="2447700"/>
              <a:ext cx="59550" cy="83000"/>
            </a:xfrm>
            <a:custGeom>
              <a:avLst/>
              <a:gdLst/>
              <a:ahLst/>
              <a:cxnLst/>
              <a:rect l="l" t="t" r="r" b="b"/>
              <a:pathLst>
                <a:path w="2382" h="3320" extrusionOk="0">
                  <a:moveTo>
                    <a:pt x="723" y="1"/>
                  </a:moveTo>
                  <a:cubicBezTo>
                    <a:pt x="463" y="1"/>
                    <a:pt x="218" y="60"/>
                    <a:pt x="1" y="167"/>
                  </a:cubicBezTo>
                  <a:cubicBezTo>
                    <a:pt x="197" y="1213"/>
                    <a:pt x="350" y="2258"/>
                    <a:pt x="510" y="3304"/>
                  </a:cubicBezTo>
                  <a:cubicBezTo>
                    <a:pt x="578" y="3313"/>
                    <a:pt x="651" y="3319"/>
                    <a:pt x="723" y="3319"/>
                  </a:cubicBezTo>
                  <a:cubicBezTo>
                    <a:pt x="1640" y="3319"/>
                    <a:pt x="2381" y="2575"/>
                    <a:pt x="2381" y="1659"/>
                  </a:cubicBezTo>
                  <a:cubicBezTo>
                    <a:pt x="2379" y="742"/>
                    <a:pt x="1640" y="1"/>
                    <a:pt x="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45">
              <a:extLst>
                <a:ext uri="{FF2B5EF4-FFF2-40B4-BE49-F238E27FC236}">
                  <a16:creationId xmlns:a16="http://schemas.microsoft.com/office/drawing/2014/main" id="{61855BEF-F7DB-D322-9CB4-2723603B325C}"/>
                </a:ext>
              </a:extLst>
            </p:cNvPr>
            <p:cNvSpPr/>
            <p:nvPr/>
          </p:nvSpPr>
          <p:spPr>
            <a:xfrm>
              <a:off x="5299725" y="2333625"/>
              <a:ext cx="176650" cy="288225"/>
            </a:xfrm>
            <a:custGeom>
              <a:avLst/>
              <a:gdLst/>
              <a:ahLst/>
              <a:cxnLst/>
              <a:rect l="l" t="t" r="r" b="b"/>
              <a:pathLst>
                <a:path w="7066" h="11529" extrusionOk="0">
                  <a:moveTo>
                    <a:pt x="1" y="1"/>
                  </a:moveTo>
                  <a:lnTo>
                    <a:pt x="1" y="84"/>
                  </a:lnTo>
                  <a:lnTo>
                    <a:pt x="5141" y="84"/>
                  </a:lnTo>
                  <a:lnTo>
                    <a:pt x="6983" y="11528"/>
                  </a:lnTo>
                  <a:lnTo>
                    <a:pt x="7066" y="11516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45">
              <a:extLst>
                <a:ext uri="{FF2B5EF4-FFF2-40B4-BE49-F238E27FC236}">
                  <a16:creationId xmlns:a16="http://schemas.microsoft.com/office/drawing/2014/main" id="{242FA226-FC04-8778-4B28-1BF42222ABFD}"/>
                </a:ext>
              </a:extLst>
            </p:cNvPr>
            <p:cNvSpPr/>
            <p:nvPr/>
          </p:nvSpPr>
          <p:spPr>
            <a:xfrm>
              <a:off x="5422475" y="2197325"/>
              <a:ext cx="123600" cy="140275"/>
            </a:xfrm>
            <a:custGeom>
              <a:avLst/>
              <a:gdLst/>
              <a:ahLst/>
              <a:cxnLst/>
              <a:rect l="l" t="t" r="r" b="b"/>
              <a:pathLst>
                <a:path w="4944" h="5611" extrusionOk="0">
                  <a:moveTo>
                    <a:pt x="4707" y="0"/>
                  </a:moveTo>
                  <a:cubicBezTo>
                    <a:pt x="4656" y="0"/>
                    <a:pt x="4604" y="21"/>
                    <a:pt x="4566" y="72"/>
                  </a:cubicBezTo>
                  <a:cubicBezTo>
                    <a:pt x="4507" y="149"/>
                    <a:pt x="4418" y="186"/>
                    <a:pt x="4326" y="186"/>
                  </a:cubicBezTo>
                  <a:cubicBezTo>
                    <a:pt x="4292" y="186"/>
                    <a:pt x="4257" y="180"/>
                    <a:pt x="4223" y="170"/>
                  </a:cubicBezTo>
                  <a:cubicBezTo>
                    <a:pt x="4208" y="165"/>
                    <a:pt x="4192" y="163"/>
                    <a:pt x="4178" y="163"/>
                  </a:cubicBezTo>
                  <a:cubicBezTo>
                    <a:pt x="4073" y="163"/>
                    <a:pt x="3992" y="270"/>
                    <a:pt x="4016" y="377"/>
                  </a:cubicBezTo>
                  <a:cubicBezTo>
                    <a:pt x="4106" y="749"/>
                    <a:pt x="4150" y="1150"/>
                    <a:pt x="3908" y="1478"/>
                  </a:cubicBezTo>
                  <a:cubicBezTo>
                    <a:pt x="3713" y="1745"/>
                    <a:pt x="3392" y="1900"/>
                    <a:pt x="3062" y="1900"/>
                  </a:cubicBezTo>
                  <a:cubicBezTo>
                    <a:pt x="3060" y="1900"/>
                    <a:pt x="3057" y="1900"/>
                    <a:pt x="3055" y="1900"/>
                  </a:cubicBezTo>
                  <a:cubicBezTo>
                    <a:pt x="2288" y="1892"/>
                    <a:pt x="1783" y="1188"/>
                    <a:pt x="1768" y="468"/>
                  </a:cubicBezTo>
                  <a:cubicBezTo>
                    <a:pt x="1766" y="379"/>
                    <a:pt x="1708" y="327"/>
                    <a:pt x="1640" y="313"/>
                  </a:cubicBezTo>
                  <a:cubicBezTo>
                    <a:pt x="1645" y="202"/>
                    <a:pt x="1548" y="131"/>
                    <a:pt x="1458" y="131"/>
                  </a:cubicBezTo>
                  <a:cubicBezTo>
                    <a:pt x="1393" y="131"/>
                    <a:pt x="1333" y="167"/>
                    <a:pt x="1316" y="251"/>
                  </a:cubicBezTo>
                  <a:cubicBezTo>
                    <a:pt x="1266" y="505"/>
                    <a:pt x="1035" y="702"/>
                    <a:pt x="777" y="702"/>
                  </a:cubicBezTo>
                  <a:cubicBezTo>
                    <a:pt x="741" y="702"/>
                    <a:pt x="705" y="698"/>
                    <a:pt x="668" y="690"/>
                  </a:cubicBezTo>
                  <a:cubicBezTo>
                    <a:pt x="655" y="687"/>
                    <a:pt x="643" y="686"/>
                    <a:pt x="631" y="686"/>
                  </a:cubicBezTo>
                  <a:cubicBezTo>
                    <a:pt x="572" y="686"/>
                    <a:pt x="526" y="715"/>
                    <a:pt x="498" y="754"/>
                  </a:cubicBezTo>
                  <a:cubicBezTo>
                    <a:pt x="391" y="773"/>
                    <a:pt x="304" y="879"/>
                    <a:pt x="387" y="988"/>
                  </a:cubicBezTo>
                  <a:cubicBezTo>
                    <a:pt x="717" y="1423"/>
                    <a:pt x="753" y="2020"/>
                    <a:pt x="464" y="2486"/>
                  </a:cubicBezTo>
                  <a:cubicBezTo>
                    <a:pt x="425" y="2544"/>
                    <a:pt x="436" y="2640"/>
                    <a:pt x="489" y="2689"/>
                  </a:cubicBezTo>
                  <a:cubicBezTo>
                    <a:pt x="879" y="3040"/>
                    <a:pt x="1092" y="3575"/>
                    <a:pt x="1020" y="4100"/>
                  </a:cubicBezTo>
                  <a:cubicBezTo>
                    <a:pt x="949" y="4613"/>
                    <a:pt x="617" y="5061"/>
                    <a:pt x="163" y="5302"/>
                  </a:cubicBezTo>
                  <a:cubicBezTo>
                    <a:pt x="1" y="5387"/>
                    <a:pt x="99" y="5610"/>
                    <a:pt x="249" y="5610"/>
                  </a:cubicBezTo>
                  <a:cubicBezTo>
                    <a:pt x="275" y="5610"/>
                    <a:pt x="302" y="5604"/>
                    <a:pt x="329" y="5589"/>
                  </a:cubicBezTo>
                  <a:cubicBezTo>
                    <a:pt x="873" y="5302"/>
                    <a:pt x="1263" y="4756"/>
                    <a:pt x="1346" y="4144"/>
                  </a:cubicBezTo>
                  <a:cubicBezTo>
                    <a:pt x="1425" y="3563"/>
                    <a:pt x="1220" y="2959"/>
                    <a:pt x="813" y="2540"/>
                  </a:cubicBezTo>
                  <a:cubicBezTo>
                    <a:pt x="1052" y="2071"/>
                    <a:pt x="1050" y="1491"/>
                    <a:pt x="805" y="1029"/>
                  </a:cubicBezTo>
                  <a:cubicBezTo>
                    <a:pt x="1054" y="1018"/>
                    <a:pt x="1295" y="899"/>
                    <a:pt x="1455" y="709"/>
                  </a:cubicBezTo>
                  <a:cubicBezTo>
                    <a:pt x="1574" y="1516"/>
                    <a:pt x="2195" y="2227"/>
                    <a:pt x="3059" y="2227"/>
                  </a:cubicBezTo>
                  <a:cubicBezTo>
                    <a:pt x="3072" y="2227"/>
                    <a:pt x="3085" y="2227"/>
                    <a:pt x="3098" y="2226"/>
                  </a:cubicBezTo>
                  <a:cubicBezTo>
                    <a:pt x="3520" y="2216"/>
                    <a:pt x="3918" y="2011"/>
                    <a:pt x="4168" y="1672"/>
                  </a:cubicBezTo>
                  <a:cubicBezTo>
                    <a:pt x="4428" y="1327"/>
                    <a:pt x="4449" y="914"/>
                    <a:pt x="4381" y="509"/>
                  </a:cubicBezTo>
                  <a:cubicBezTo>
                    <a:pt x="4566" y="489"/>
                    <a:pt x="4730" y="389"/>
                    <a:pt x="4852" y="232"/>
                  </a:cubicBezTo>
                  <a:cubicBezTo>
                    <a:pt x="4943" y="118"/>
                    <a:pt x="4828" y="0"/>
                    <a:pt x="4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3666;p76">
            <a:extLst>
              <a:ext uri="{FF2B5EF4-FFF2-40B4-BE49-F238E27FC236}">
                <a16:creationId xmlns:a16="http://schemas.microsoft.com/office/drawing/2014/main" id="{5C9A777F-8C7E-50D1-4284-D685D1D5B707}"/>
              </a:ext>
            </a:extLst>
          </p:cNvPr>
          <p:cNvGrpSpPr/>
          <p:nvPr/>
        </p:nvGrpSpPr>
        <p:grpSpPr>
          <a:xfrm>
            <a:off x="360103" y="1780292"/>
            <a:ext cx="851445" cy="1323131"/>
            <a:chOff x="10728225" y="1993425"/>
            <a:chExt cx="1207788" cy="1907150"/>
          </a:xfrm>
        </p:grpSpPr>
        <p:sp>
          <p:nvSpPr>
            <p:cNvPr id="47" name="Google Shape;3667;p76">
              <a:extLst>
                <a:ext uri="{FF2B5EF4-FFF2-40B4-BE49-F238E27FC236}">
                  <a16:creationId xmlns:a16="http://schemas.microsoft.com/office/drawing/2014/main" id="{CA3CE088-3EFC-AE70-3482-4EEEA75B9202}"/>
                </a:ext>
              </a:extLst>
            </p:cNvPr>
            <p:cNvSpPr/>
            <p:nvPr/>
          </p:nvSpPr>
          <p:spPr>
            <a:xfrm>
              <a:off x="11086013" y="1993425"/>
              <a:ext cx="850000" cy="688100"/>
            </a:xfrm>
            <a:custGeom>
              <a:avLst/>
              <a:gdLst/>
              <a:ahLst/>
              <a:cxnLst/>
              <a:rect l="l" t="t" r="r" b="b"/>
              <a:pathLst>
                <a:path w="34000" h="27524" extrusionOk="0">
                  <a:moveTo>
                    <a:pt x="13521" y="0"/>
                  </a:moveTo>
                  <a:cubicBezTo>
                    <a:pt x="12708" y="0"/>
                    <a:pt x="11897" y="132"/>
                    <a:pt x="11121" y="415"/>
                  </a:cubicBezTo>
                  <a:cubicBezTo>
                    <a:pt x="7546" y="1716"/>
                    <a:pt x="5481" y="6344"/>
                    <a:pt x="7234" y="9714"/>
                  </a:cubicBezTo>
                  <a:lnTo>
                    <a:pt x="7182" y="9674"/>
                  </a:lnTo>
                  <a:lnTo>
                    <a:pt x="7154" y="9714"/>
                  </a:lnTo>
                  <a:lnTo>
                    <a:pt x="7186" y="9742"/>
                  </a:lnTo>
                  <a:cubicBezTo>
                    <a:pt x="7022" y="9718"/>
                    <a:pt x="6857" y="9706"/>
                    <a:pt x="6691" y="9706"/>
                  </a:cubicBezTo>
                  <a:cubicBezTo>
                    <a:pt x="5416" y="9706"/>
                    <a:pt x="4141" y="10411"/>
                    <a:pt x="3503" y="11524"/>
                  </a:cubicBezTo>
                  <a:cubicBezTo>
                    <a:pt x="2774" y="12801"/>
                    <a:pt x="2919" y="14522"/>
                    <a:pt x="3859" y="15651"/>
                  </a:cubicBezTo>
                  <a:cubicBezTo>
                    <a:pt x="3661" y="15607"/>
                    <a:pt x="3459" y="15586"/>
                    <a:pt x="3258" y="15586"/>
                  </a:cubicBezTo>
                  <a:cubicBezTo>
                    <a:pt x="1912" y="15586"/>
                    <a:pt x="575" y="16532"/>
                    <a:pt x="212" y="17845"/>
                  </a:cubicBezTo>
                  <a:cubicBezTo>
                    <a:pt x="0" y="18609"/>
                    <a:pt x="112" y="19338"/>
                    <a:pt x="521" y="20015"/>
                  </a:cubicBezTo>
                  <a:cubicBezTo>
                    <a:pt x="937" y="20695"/>
                    <a:pt x="1630" y="20907"/>
                    <a:pt x="2062" y="21492"/>
                  </a:cubicBezTo>
                  <a:cubicBezTo>
                    <a:pt x="1429" y="21620"/>
                    <a:pt x="865" y="22092"/>
                    <a:pt x="657" y="22701"/>
                  </a:cubicBezTo>
                  <a:cubicBezTo>
                    <a:pt x="457" y="23277"/>
                    <a:pt x="593" y="23966"/>
                    <a:pt x="1009" y="24414"/>
                  </a:cubicBezTo>
                  <a:cubicBezTo>
                    <a:pt x="1033" y="24438"/>
                    <a:pt x="1057" y="24470"/>
                    <a:pt x="1089" y="24494"/>
                  </a:cubicBezTo>
                  <a:cubicBezTo>
                    <a:pt x="1435" y="24817"/>
                    <a:pt x="1915" y="24973"/>
                    <a:pt x="2394" y="24973"/>
                  </a:cubicBezTo>
                  <a:cubicBezTo>
                    <a:pt x="3280" y="24973"/>
                    <a:pt x="4163" y="24441"/>
                    <a:pt x="4184" y="23453"/>
                  </a:cubicBezTo>
                  <a:cubicBezTo>
                    <a:pt x="4200" y="22877"/>
                    <a:pt x="3863" y="22357"/>
                    <a:pt x="3523" y="21888"/>
                  </a:cubicBezTo>
                  <a:lnTo>
                    <a:pt x="3523" y="21888"/>
                  </a:lnTo>
                  <a:cubicBezTo>
                    <a:pt x="3527" y="21888"/>
                    <a:pt x="3530" y="21888"/>
                    <a:pt x="3534" y="21888"/>
                  </a:cubicBezTo>
                  <a:cubicBezTo>
                    <a:pt x="5163" y="21888"/>
                    <a:pt x="6735" y="20968"/>
                    <a:pt x="7246" y="19366"/>
                  </a:cubicBezTo>
                  <a:cubicBezTo>
                    <a:pt x="7574" y="18353"/>
                    <a:pt x="7302" y="17228"/>
                    <a:pt x="6622" y="16464"/>
                  </a:cubicBezTo>
                  <a:cubicBezTo>
                    <a:pt x="6634" y="16460"/>
                    <a:pt x="6646" y="16452"/>
                    <a:pt x="6658" y="16444"/>
                  </a:cubicBezTo>
                  <a:cubicBezTo>
                    <a:pt x="6678" y="16452"/>
                    <a:pt x="6698" y="16468"/>
                    <a:pt x="6718" y="16476"/>
                  </a:cubicBezTo>
                  <a:cubicBezTo>
                    <a:pt x="6882" y="16584"/>
                    <a:pt x="7054" y="16668"/>
                    <a:pt x="7238" y="16736"/>
                  </a:cubicBezTo>
                  <a:cubicBezTo>
                    <a:pt x="7509" y="16839"/>
                    <a:pt x="7811" y="16888"/>
                    <a:pt x="8109" y="16888"/>
                  </a:cubicBezTo>
                  <a:cubicBezTo>
                    <a:pt x="8194" y="16888"/>
                    <a:pt x="8279" y="16884"/>
                    <a:pt x="8363" y="16876"/>
                  </a:cubicBezTo>
                  <a:cubicBezTo>
                    <a:pt x="9180" y="16804"/>
                    <a:pt x="9960" y="16472"/>
                    <a:pt x="10597" y="15951"/>
                  </a:cubicBezTo>
                  <a:cubicBezTo>
                    <a:pt x="11205" y="15451"/>
                    <a:pt x="11550" y="14706"/>
                    <a:pt x="11590" y="13926"/>
                  </a:cubicBezTo>
                  <a:cubicBezTo>
                    <a:pt x="11606" y="13613"/>
                    <a:pt x="11562" y="13301"/>
                    <a:pt x="11465" y="13005"/>
                  </a:cubicBezTo>
                  <a:lnTo>
                    <a:pt x="11465" y="13005"/>
                  </a:lnTo>
                  <a:cubicBezTo>
                    <a:pt x="12360" y="13304"/>
                    <a:pt x="13303" y="13453"/>
                    <a:pt x="14246" y="13453"/>
                  </a:cubicBezTo>
                  <a:cubicBezTo>
                    <a:pt x="15224" y="13453"/>
                    <a:pt x="16203" y="13293"/>
                    <a:pt x="17130" y="12973"/>
                  </a:cubicBezTo>
                  <a:lnTo>
                    <a:pt x="17130" y="12973"/>
                  </a:lnTo>
                  <a:cubicBezTo>
                    <a:pt x="17122" y="13081"/>
                    <a:pt x="17114" y="13185"/>
                    <a:pt x="17106" y="13289"/>
                  </a:cubicBezTo>
                  <a:lnTo>
                    <a:pt x="17154" y="13293"/>
                  </a:lnTo>
                  <a:cubicBezTo>
                    <a:pt x="17162" y="13185"/>
                    <a:pt x="17170" y="13069"/>
                    <a:pt x="17182" y="12961"/>
                  </a:cubicBezTo>
                  <a:cubicBezTo>
                    <a:pt x="17214" y="12945"/>
                    <a:pt x="17250" y="12933"/>
                    <a:pt x="17290" y="12921"/>
                  </a:cubicBezTo>
                  <a:lnTo>
                    <a:pt x="17290" y="12921"/>
                  </a:lnTo>
                  <a:cubicBezTo>
                    <a:pt x="16986" y="14294"/>
                    <a:pt x="16730" y="15695"/>
                    <a:pt x="16365" y="17084"/>
                  </a:cubicBezTo>
                  <a:cubicBezTo>
                    <a:pt x="15981" y="16911"/>
                    <a:pt x="15578" y="16829"/>
                    <a:pt x="15179" y="16829"/>
                  </a:cubicBezTo>
                  <a:cubicBezTo>
                    <a:pt x="14107" y="16829"/>
                    <a:pt x="13062" y="17418"/>
                    <a:pt x="12478" y="18389"/>
                  </a:cubicBezTo>
                  <a:cubicBezTo>
                    <a:pt x="11686" y="19706"/>
                    <a:pt x="11682" y="21332"/>
                    <a:pt x="11726" y="22869"/>
                  </a:cubicBezTo>
                  <a:cubicBezTo>
                    <a:pt x="11559" y="22826"/>
                    <a:pt x="11387" y="22805"/>
                    <a:pt x="11215" y="22805"/>
                  </a:cubicBezTo>
                  <a:cubicBezTo>
                    <a:pt x="10638" y="22805"/>
                    <a:pt x="10060" y="23040"/>
                    <a:pt x="9656" y="23453"/>
                  </a:cubicBezTo>
                  <a:cubicBezTo>
                    <a:pt x="9216" y="23910"/>
                    <a:pt x="9008" y="24502"/>
                    <a:pt x="9020" y="25095"/>
                  </a:cubicBezTo>
                  <a:cubicBezTo>
                    <a:pt x="9036" y="25959"/>
                    <a:pt x="9500" y="26820"/>
                    <a:pt x="10329" y="27212"/>
                  </a:cubicBezTo>
                  <a:cubicBezTo>
                    <a:pt x="10787" y="27427"/>
                    <a:pt x="11234" y="27523"/>
                    <a:pt x="11651" y="27523"/>
                  </a:cubicBezTo>
                  <a:cubicBezTo>
                    <a:pt x="13490" y="27523"/>
                    <a:pt x="14733" y="25643"/>
                    <a:pt x="13711" y="23734"/>
                  </a:cubicBezTo>
                  <a:lnTo>
                    <a:pt x="13711" y="23734"/>
                  </a:lnTo>
                  <a:cubicBezTo>
                    <a:pt x="14491" y="24132"/>
                    <a:pt x="15377" y="24343"/>
                    <a:pt x="16253" y="24343"/>
                  </a:cubicBezTo>
                  <a:cubicBezTo>
                    <a:pt x="17306" y="24343"/>
                    <a:pt x="18346" y="24038"/>
                    <a:pt x="19172" y="23389"/>
                  </a:cubicBezTo>
                  <a:cubicBezTo>
                    <a:pt x="20681" y="22196"/>
                    <a:pt x="21181" y="19778"/>
                    <a:pt x="20028" y="18237"/>
                  </a:cubicBezTo>
                  <a:lnTo>
                    <a:pt x="20028" y="18237"/>
                  </a:lnTo>
                  <a:cubicBezTo>
                    <a:pt x="21100" y="18496"/>
                    <a:pt x="22209" y="18633"/>
                    <a:pt x="23314" y="18633"/>
                  </a:cubicBezTo>
                  <a:cubicBezTo>
                    <a:pt x="25169" y="18633"/>
                    <a:pt x="27014" y="18247"/>
                    <a:pt x="28659" y="17404"/>
                  </a:cubicBezTo>
                  <a:cubicBezTo>
                    <a:pt x="31286" y="16055"/>
                    <a:pt x="33323" y="13453"/>
                    <a:pt x="33663" y="10523"/>
                  </a:cubicBezTo>
                  <a:cubicBezTo>
                    <a:pt x="34000" y="7597"/>
                    <a:pt x="32446" y="4450"/>
                    <a:pt x="29764" y="3217"/>
                  </a:cubicBezTo>
                  <a:cubicBezTo>
                    <a:pt x="28906" y="2824"/>
                    <a:pt x="27993" y="2645"/>
                    <a:pt x="27072" y="2645"/>
                  </a:cubicBezTo>
                  <a:cubicBezTo>
                    <a:pt x="24970" y="2645"/>
                    <a:pt x="22830" y="3579"/>
                    <a:pt x="21209" y="5034"/>
                  </a:cubicBezTo>
                  <a:cubicBezTo>
                    <a:pt x="21109" y="4802"/>
                    <a:pt x="20997" y="4574"/>
                    <a:pt x="20873" y="4354"/>
                  </a:cubicBezTo>
                  <a:cubicBezTo>
                    <a:pt x="19430" y="1735"/>
                    <a:pt x="16463" y="0"/>
                    <a:pt x="13521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8;p76">
              <a:extLst>
                <a:ext uri="{FF2B5EF4-FFF2-40B4-BE49-F238E27FC236}">
                  <a16:creationId xmlns:a16="http://schemas.microsoft.com/office/drawing/2014/main" id="{EAF356E8-EEA2-8B26-EB3D-1AE89E29104A}"/>
                </a:ext>
              </a:extLst>
            </p:cNvPr>
            <p:cNvSpPr/>
            <p:nvPr/>
          </p:nvSpPr>
          <p:spPr>
            <a:xfrm>
              <a:off x="11262775" y="2973000"/>
              <a:ext cx="35550" cy="56375"/>
            </a:xfrm>
            <a:custGeom>
              <a:avLst/>
              <a:gdLst/>
              <a:ahLst/>
              <a:cxnLst/>
              <a:rect l="l" t="t" r="r" b="b"/>
              <a:pathLst>
                <a:path w="1422" h="2255" extrusionOk="0">
                  <a:moveTo>
                    <a:pt x="1377" y="0"/>
                  </a:moveTo>
                  <a:cubicBezTo>
                    <a:pt x="1101" y="837"/>
                    <a:pt x="625" y="1602"/>
                    <a:pt x="0" y="2218"/>
                  </a:cubicBezTo>
                  <a:lnTo>
                    <a:pt x="36" y="2254"/>
                  </a:lnTo>
                  <a:cubicBezTo>
                    <a:pt x="665" y="1630"/>
                    <a:pt x="1145" y="861"/>
                    <a:pt x="1421" y="16"/>
                  </a:cubicBezTo>
                  <a:lnTo>
                    <a:pt x="1377" y="0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9;p76">
              <a:extLst>
                <a:ext uri="{FF2B5EF4-FFF2-40B4-BE49-F238E27FC236}">
                  <a16:creationId xmlns:a16="http://schemas.microsoft.com/office/drawing/2014/main" id="{1D39F6D3-6188-BE91-24C0-2C1B1B927136}"/>
                </a:ext>
              </a:extLst>
            </p:cNvPr>
            <p:cNvSpPr/>
            <p:nvPr/>
          </p:nvSpPr>
          <p:spPr>
            <a:xfrm>
              <a:off x="11303400" y="2303375"/>
              <a:ext cx="233100" cy="41825"/>
            </a:xfrm>
            <a:custGeom>
              <a:avLst/>
              <a:gdLst/>
              <a:ahLst/>
              <a:cxnLst/>
              <a:rect l="l" t="t" r="r" b="b"/>
              <a:pathLst>
                <a:path w="9324" h="1673" extrusionOk="0">
                  <a:moveTo>
                    <a:pt x="5450" y="1"/>
                  </a:moveTo>
                  <a:cubicBezTo>
                    <a:pt x="5170" y="1"/>
                    <a:pt x="4888" y="15"/>
                    <a:pt x="4604" y="43"/>
                  </a:cubicBezTo>
                  <a:cubicBezTo>
                    <a:pt x="3103" y="191"/>
                    <a:pt x="1558" y="728"/>
                    <a:pt x="0" y="1628"/>
                  </a:cubicBezTo>
                  <a:lnTo>
                    <a:pt x="24" y="1672"/>
                  </a:lnTo>
                  <a:cubicBezTo>
                    <a:pt x="1578" y="772"/>
                    <a:pt x="3119" y="243"/>
                    <a:pt x="4612" y="91"/>
                  </a:cubicBezTo>
                  <a:cubicBezTo>
                    <a:pt x="4890" y="64"/>
                    <a:pt x="5166" y="50"/>
                    <a:pt x="5440" y="50"/>
                  </a:cubicBezTo>
                  <a:cubicBezTo>
                    <a:pt x="6855" y="50"/>
                    <a:pt x="8200" y="410"/>
                    <a:pt x="9300" y="1088"/>
                  </a:cubicBezTo>
                  <a:lnTo>
                    <a:pt x="9324" y="1048"/>
                  </a:lnTo>
                  <a:cubicBezTo>
                    <a:pt x="8223" y="362"/>
                    <a:pt x="6872" y="1"/>
                    <a:pt x="5450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70;p76">
              <a:extLst>
                <a:ext uri="{FF2B5EF4-FFF2-40B4-BE49-F238E27FC236}">
                  <a16:creationId xmlns:a16="http://schemas.microsoft.com/office/drawing/2014/main" id="{45AE84D8-2C31-F321-921A-556311A2A31B}"/>
                </a:ext>
              </a:extLst>
            </p:cNvPr>
            <p:cNvSpPr/>
            <p:nvPr/>
          </p:nvSpPr>
          <p:spPr>
            <a:xfrm>
              <a:off x="11222525" y="2422025"/>
              <a:ext cx="16750" cy="52575"/>
            </a:xfrm>
            <a:custGeom>
              <a:avLst/>
              <a:gdLst/>
              <a:ahLst/>
              <a:cxnLst/>
              <a:rect l="l" t="t" r="r" b="b"/>
              <a:pathLst>
                <a:path w="670" h="2103" extrusionOk="0">
                  <a:moveTo>
                    <a:pt x="629" y="1"/>
                  </a:moveTo>
                  <a:cubicBezTo>
                    <a:pt x="193" y="601"/>
                    <a:pt x="1" y="1366"/>
                    <a:pt x="93" y="2103"/>
                  </a:cubicBezTo>
                  <a:lnTo>
                    <a:pt x="145" y="2099"/>
                  </a:lnTo>
                  <a:cubicBezTo>
                    <a:pt x="49" y="1370"/>
                    <a:pt x="245" y="621"/>
                    <a:pt x="669" y="29"/>
                  </a:cubicBezTo>
                  <a:lnTo>
                    <a:pt x="629" y="1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71;p76">
              <a:extLst>
                <a:ext uri="{FF2B5EF4-FFF2-40B4-BE49-F238E27FC236}">
                  <a16:creationId xmlns:a16="http://schemas.microsoft.com/office/drawing/2014/main" id="{EEF5D4B7-C918-1EF9-B356-BE31466C168F}"/>
                </a:ext>
              </a:extLst>
            </p:cNvPr>
            <p:cNvSpPr/>
            <p:nvPr/>
          </p:nvSpPr>
          <p:spPr>
            <a:xfrm>
              <a:off x="10728225" y="2849500"/>
              <a:ext cx="1128450" cy="1050675"/>
            </a:xfrm>
            <a:custGeom>
              <a:avLst/>
              <a:gdLst/>
              <a:ahLst/>
              <a:cxnLst/>
              <a:rect l="l" t="t" r="r" b="b"/>
              <a:pathLst>
                <a:path w="45138" h="42027" extrusionOk="0">
                  <a:moveTo>
                    <a:pt x="15033" y="1"/>
                  </a:moveTo>
                  <a:lnTo>
                    <a:pt x="15033" y="3824"/>
                  </a:lnTo>
                  <a:lnTo>
                    <a:pt x="15033" y="8131"/>
                  </a:lnTo>
                  <a:lnTo>
                    <a:pt x="15033" y="14164"/>
                  </a:lnTo>
                  <a:lnTo>
                    <a:pt x="15033" y="18300"/>
                  </a:lnTo>
                  <a:lnTo>
                    <a:pt x="15033" y="22603"/>
                  </a:lnTo>
                  <a:cubicBezTo>
                    <a:pt x="14901" y="22647"/>
                    <a:pt x="14769" y="22699"/>
                    <a:pt x="14637" y="22747"/>
                  </a:cubicBezTo>
                  <a:cubicBezTo>
                    <a:pt x="14617" y="22755"/>
                    <a:pt x="14593" y="22763"/>
                    <a:pt x="14573" y="22771"/>
                  </a:cubicBezTo>
                  <a:cubicBezTo>
                    <a:pt x="14496" y="22803"/>
                    <a:pt x="14420" y="22827"/>
                    <a:pt x="14348" y="22855"/>
                  </a:cubicBezTo>
                  <a:cubicBezTo>
                    <a:pt x="14308" y="22871"/>
                    <a:pt x="14268" y="22887"/>
                    <a:pt x="14220" y="22907"/>
                  </a:cubicBezTo>
                  <a:cubicBezTo>
                    <a:pt x="14140" y="22935"/>
                    <a:pt x="14060" y="22971"/>
                    <a:pt x="13980" y="23003"/>
                  </a:cubicBezTo>
                  <a:cubicBezTo>
                    <a:pt x="13960" y="23011"/>
                    <a:pt x="13940" y="23019"/>
                    <a:pt x="13916" y="23027"/>
                  </a:cubicBezTo>
                  <a:cubicBezTo>
                    <a:pt x="13307" y="23276"/>
                    <a:pt x="12711" y="23556"/>
                    <a:pt x="12131" y="23864"/>
                  </a:cubicBezTo>
                  <a:cubicBezTo>
                    <a:pt x="11946" y="23956"/>
                    <a:pt x="11766" y="24056"/>
                    <a:pt x="11586" y="24156"/>
                  </a:cubicBezTo>
                  <a:cubicBezTo>
                    <a:pt x="10565" y="24725"/>
                    <a:pt x="9596" y="25369"/>
                    <a:pt x="8684" y="26078"/>
                  </a:cubicBezTo>
                  <a:lnTo>
                    <a:pt x="8676" y="26078"/>
                  </a:lnTo>
                  <a:cubicBezTo>
                    <a:pt x="3828" y="29853"/>
                    <a:pt x="549" y="35554"/>
                    <a:pt x="1" y="42027"/>
                  </a:cubicBezTo>
                  <a:lnTo>
                    <a:pt x="45137" y="42027"/>
                  </a:lnTo>
                  <a:cubicBezTo>
                    <a:pt x="44641" y="36082"/>
                    <a:pt x="41843" y="30794"/>
                    <a:pt x="37639" y="27051"/>
                  </a:cubicBezTo>
                  <a:cubicBezTo>
                    <a:pt x="34997" y="24701"/>
                    <a:pt x="31806" y="22955"/>
                    <a:pt x="28280" y="22043"/>
                  </a:cubicBezTo>
                  <a:lnTo>
                    <a:pt x="28280" y="18304"/>
                  </a:lnTo>
                  <a:lnTo>
                    <a:pt x="28280" y="14172"/>
                  </a:lnTo>
                  <a:lnTo>
                    <a:pt x="28280" y="8135"/>
                  </a:lnTo>
                  <a:lnTo>
                    <a:pt x="28280" y="3828"/>
                  </a:lnTo>
                  <a:lnTo>
                    <a:pt x="28280" y="1"/>
                  </a:lnTo>
                  <a:lnTo>
                    <a:pt x="23276" y="1"/>
                  </a:lnTo>
                  <a:lnTo>
                    <a:pt x="23276" y="3824"/>
                  </a:lnTo>
                  <a:lnTo>
                    <a:pt x="23276" y="8131"/>
                  </a:lnTo>
                  <a:lnTo>
                    <a:pt x="23276" y="14164"/>
                  </a:lnTo>
                  <a:lnTo>
                    <a:pt x="23276" y="18300"/>
                  </a:lnTo>
                  <a:lnTo>
                    <a:pt x="23276" y="21326"/>
                  </a:lnTo>
                  <a:cubicBezTo>
                    <a:pt x="23043" y="21322"/>
                    <a:pt x="22807" y="21318"/>
                    <a:pt x="22575" y="21318"/>
                  </a:cubicBezTo>
                  <a:cubicBezTo>
                    <a:pt x="21718" y="21318"/>
                    <a:pt x="20866" y="21366"/>
                    <a:pt x="20037" y="21458"/>
                  </a:cubicBezTo>
                  <a:lnTo>
                    <a:pt x="20037" y="18300"/>
                  </a:lnTo>
                  <a:lnTo>
                    <a:pt x="20037" y="14164"/>
                  </a:lnTo>
                  <a:lnTo>
                    <a:pt x="20037" y="8131"/>
                  </a:lnTo>
                  <a:lnTo>
                    <a:pt x="20037" y="3824"/>
                  </a:lnTo>
                  <a:lnTo>
                    <a:pt x="20037" y="1"/>
                  </a:ln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72;p76">
              <a:extLst>
                <a:ext uri="{FF2B5EF4-FFF2-40B4-BE49-F238E27FC236}">
                  <a16:creationId xmlns:a16="http://schemas.microsoft.com/office/drawing/2014/main" id="{AB93C17D-9377-219D-1318-A06A6B54418C}"/>
                </a:ext>
              </a:extLst>
            </p:cNvPr>
            <p:cNvSpPr/>
            <p:nvPr/>
          </p:nvSpPr>
          <p:spPr>
            <a:xfrm>
              <a:off x="11104125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73;p76">
              <a:extLst>
                <a:ext uri="{FF2B5EF4-FFF2-40B4-BE49-F238E27FC236}">
                  <a16:creationId xmlns:a16="http://schemas.microsoft.com/office/drawing/2014/main" id="{37ABEF7B-8909-DE0D-BD3C-2D4F00D6C9E8}"/>
                </a:ext>
              </a:extLst>
            </p:cNvPr>
            <p:cNvSpPr/>
            <p:nvPr/>
          </p:nvSpPr>
          <p:spPr>
            <a:xfrm>
              <a:off x="11310200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4;p76">
              <a:extLst>
                <a:ext uri="{FF2B5EF4-FFF2-40B4-BE49-F238E27FC236}">
                  <a16:creationId xmlns:a16="http://schemas.microsoft.com/office/drawing/2014/main" id="{BE8EB744-1ABD-E9F9-469D-AAEDDBCE456B}"/>
                </a:ext>
              </a:extLst>
            </p:cNvPr>
            <p:cNvSpPr/>
            <p:nvPr/>
          </p:nvSpPr>
          <p:spPr>
            <a:xfrm>
              <a:off x="11104125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75;p76">
              <a:extLst>
                <a:ext uri="{FF2B5EF4-FFF2-40B4-BE49-F238E27FC236}">
                  <a16:creationId xmlns:a16="http://schemas.microsoft.com/office/drawing/2014/main" id="{6D7AFA51-14D3-6090-DB48-A91C45F8D200}"/>
                </a:ext>
              </a:extLst>
            </p:cNvPr>
            <p:cNvSpPr/>
            <p:nvPr/>
          </p:nvSpPr>
          <p:spPr>
            <a:xfrm>
              <a:off x="11104125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6;p76">
              <a:extLst>
                <a:ext uri="{FF2B5EF4-FFF2-40B4-BE49-F238E27FC236}">
                  <a16:creationId xmlns:a16="http://schemas.microsoft.com/office/drawing/2014/main" id="{DBE2F898-A799-D611-2BE1-DE9FCA5EC521}"/>
                </a:ext>
              </a:extLst>
            </p:cNvPr>
            <p:cNvSpPr/>
            <p:nvPr/>
          </p:nvSpPr>
          <p:spPr>
            <a:xfrm>
              <a:off x="11104125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7;p76">
              <a:extLst>
                <a:ext uri="{FF2B5EF4-FFF2-40B4-BE49-F238E27FC236}">
                  <a16:creationId xmlns:a16="http://schemas.microsoft.com/office/drawing/2014/main" id="{DB1ED792-5E0E-E4EB-6A14-7466DFA7F0AC}"/>
                </a:ext>
              </a:extLst>
            </p:cNvPr>
            <p:cNvSpPr/>
            <p:nvPr/>
          </p:nvSpPr>
          <p:spPr>
            <a:xfrm>
              <a:off x="11310200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8;p76">
              <a:extLst>
                <a:ext uri="{FF2B5EF4-FFF2-40B4-BE49-F238E27FC236}">
                  <a16:creationId xmlns:a16="http://schemas.microsoft.com/office/drawing/2014/main" id="{89DCD299-85E4-9A6B-FFAB-C45E59E8EC47}"/>
                </a:ext>
              </a:extLst>
            </p:cNvPr>
            <p:cNvSpPr/>
            <p:nvPr/>
          </p:nvSpPr>
          <p:spPr>
            <a:xfrm>
              <a:off x="11310200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9;p76">
              <a:extLst>
                <a:ext uri="{FF2B5EF4-FFF2-40B4-BE49-F238E27FC236}">
                  <a16:creationId xmlns:a16="http://schemas.microsoft.com/office/drawing/2014/main" id="{1C25849A-F403-BBD0-F616-19AED81E9BE0}"/>
                </a:ext>
              </a:extLst>
            </p:cNvPr>
            <p:cNvSpPr/>
            <p:nvPr/>
          </p:nvSpPr>
          <p:spPr>
            <a:xfrm>
              <a:off x="11310200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80;p76">
              <a:extLst>
                <a:ext uri="{FF2B5EF4-FFF2-40B4-BE49-F238E27FC236}">
                  <a16:creationId xmlns:a16="http://schemas.microsoft.com/office/drawing/2014/main" id="{5BC5EF6D-F764-D486-D755-6BCFA021034D}"/>
                </a:ext>
              </a:extLst>
            </p:cNvPr>
            <p:cNvSpPr/>
            <p:nvPr/>
          </p:nvSpPr>
          <p:spPr>
            <a:xfrm>
              <a:off x="11042975" y="3501825"/>
              <a:ext cx="463400" cy="22050"/>
            </a:xfrm>
            <a:custGeom>
              <a:avLst/>
              <a:gdLst/>
              <a:ahLst/>
              <a:cxnLst/>
              <a:rect l="l" t="t" r="r" b="b"/>
              <a:pathLst>
                <a:path w="18536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8536" y="881"/>
                  </a:lnTo>
                  <a:lnTo>
                    <a:pt x="18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81;p76">
              <a:extLst>
                <a:ext uri="{FF2B5EF4-FFF2-40B4-BE49-F238E27FC236}">
                  <a16:creationId xmlns:a16="http://schemas.microsoft.com/office/drawing/2014/main" id="{0B5F8A25-2E96-5CF2-DD57-853D484FD438}"/>
                </a:ext>
              </a:extLst>
            </p:cNvPr>
            <p:cNvSpPr/>
            <p:nvPr/>
          </p:nvSpPr>
          <p:spPr>
            <a:xfrm>
              <a:off x="11308900" y="2059825"/>
              <a:ext cx="624925" cy="622100"/>
            </a:xfrm>
            <a:custGeom>
              <a:avLst/>
              <a:gdLst/>
              <a:ahLst/>
              <a:cxnLst/>
              <a:rect l="l" t="t" r="r" b="b"/>
              <a:pathLst>
                <a:path w="24997" h="24884" extrusionOk="0">
                  <a:moveTo>
                    <a:pt x="18066" y="0"/>
                  </a:moveTo>
                  <a:cubicBezTo>
                    <a:pt x="15544" y="0"/>
                    <a:pt x="12963" y="1346"/>
                    <a:pt x="11298" y="3320"/>
                  </a:cubicBezTo>
                  <a:cubicBezTo>
                    <a:pt x="8563" y="6550"/>
                    <a:pt x="8379" y="10554"/>
                    <a:pt x="7358" y="14437"/>
                  </a:cubicBezTo>
                  <a:cubicBezTo>
                    <a:pt x="6974" y="14263"/>
                    <a:pt x="6572" y="14182"/>
                    <a:pt x="6173" y="14182"/>
                  </a:cubicBezTo>
                  <a:cubicBezTo>
                    <a:pt x="5100" y="14182"/>
                    <a:pt x="4055" y="14771"/>
                    <a:pt x="3471" y="15746"/>
                  </a:cubicBezTo>
                  <a:cubicBezTo>
                    <a:pt x="2679" y="17059"/>
                    <a:pt x="2675" y="18688"/>
                    <a:pt x="2719" y="20222"/>
                  </a:cubicBezTo>
                  <a:cubicBezTo>
                    <a:pt x="2553" y="20180"/>
                    <a:pt x="2382" y="20159"/>
                    <a:pt x="2211" y="20159"/>
                  </a:cubicBezTo>
                  <a:cubicBezTo>
                    <a:pt x="1633" y="20159"/>
                    <a:pt x="1054" y="20393"/>
                    <a:pt x="649" y="20810"/>
                  </a:cubicBezTo>
                  <a:cubicBezTo>
                    <a:pt x="209" y="21258"/>
                    <a:pt x="1" y="21859"/>
                    <a:pt x="13" y="22451"/>
                  </a:cubicBezTo>
                  <a:cubicBezTo>
                    <a:pt x="21" y="23316"/>
                    <a:pt x="489" y="24173"/>
                    <a:pt x="1330" y="24573"/>
                  </a:cubicBezTo>
                  <a:cubicBezTo>
                    <a:pt x="1786" y="24787"/>
                    <a:pt x="2232" y="24884"/>
                    <a:pt x="2647" y="24884"/>
                  </a:cubicBezTo>
                  <a:cubicBezTo>
                    <a:pt x="4484" y="24884"/>
                    <a:pt x="5731" y="23001"/>
                    <a:pt x="4712" y="21094"/>
                  </a:cubicBezTo>
                  <a:lnTo>
                    <a:pt x="4712" y="21094"/>
                  </a:lnTo>
                  <a:cubicBezTo>
                    <a:pt x="5491" y="21492"/>
                    <a:pt x="6376" y="21703"/>
                    <a:pt x="7252" y="21703"/>
                  </a:cubicBezTo>
                  <a:cubicBezTo>
                    <a:pt x="8305" y="21703"/>
                    <a:pt x="9345" y="21399"/>
                    <a:pt x="10169" y="20750"/>
                  </a:cubicBezTo>
                  <a:cubicBezTo>
                    <a:pt x="11686" y="19557"/>
                    <a:pt x="12186" y="17139"/>
                    <a:pt x="11025" y="15598"/>
                  </a:cubicBezTo>
                  <a:lnTo>
                    <a:pt x="11025" y="15598"/>
                  </a:lnTo>
                  <a:cubicBezTo>
                    <a:pt x="12099" y="15855"/>
                    <a:pt x="13209" y="15992"/>
                    <a:pt x="14315" y="15992"/>
                  </a:cubicBezTo>
                  <a:cubicBezTo>
                    <a:pt x="16168" y="15992"/>
                    <a:pt x="18011" y="15608"/>
                    <a:pt x="19656" y="14765"/>
                  </a:cubicBezTo>
                  <a:cubicBezTo>
                    <a:pt x="22283" y="13412"/>
                    <a:pt x="24328" y="10814"/>
                    <a:pt x="24660" y="7884"/>
                  </a:cubicBezTo>
                  <a:cubicBezTo>
                    <a:pt x="24997" y="4949"/>
                    <a:pt x="23443" y="1803"/>
                    <a:pt x="20757" y="574"/>
                  </a:cubicBezTo>
                  <a:cubicBezTo>
                    <a:pt x="19900" y="180"/>
                    <a:pt x="18987" y="0"/>
                    <a:pt x="18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82;p76">
              <a:extLst>
                <a:ext uri="{FF2B5EF4-FFF2-40B4-BE49-F238E27FC236}">
                  <a16:creationId xmlns:a16="http://schemas.microsoft.com/office/drawing/2014/main" id="{B588F899-3392-71F8-18B3-36201EB60302}"/>
                </a:ext>
              </a:extLst>
            </p:cNvPr>
            <p:cNvSpPr/>
            <p:nvPr/>
          </p:nvSpPr>
          <p:spPr>
            <a:xfrm>
              <a:off x="11083825" y="1993425"/>
              <a:ext cx="548250" cy="624350"/>
            </a:xfrm>
            <a:custGeom>
              <a:avLst/>
              <a:gdLst/>
              <a:ahLst/>
              <a:cxnLst/>
              <a:rect l="l" t="t" r="r" b="b"/>
              <a:pathLst>
                <a:path w="21930" h="24974" extrusionOk="0">
                  <a:moveTo>
                    <a:pt x="13517" y="1"/>
                  </a:moveTo>
                  <a:cubicBezTo>
                    <a:pt x="12704" y="1"/>
                    <a:pt x="11893" y="133"/>
                    <a:pt x="11117" y="415"/>
                  </a:cubicBezTo>
                  <a:cubicBezTo>
                    <a:pt x="7530" y="1720"/>
                    <a:pt x="5461" y="6380"/>
                    <a:pt x="7250" y="9755"/>
                  </a:cubicBezTo>
                  <a:cubicBezTo>
                    <a:pt x="7066" y="9724"/>
                    <a:pt x="6879" y="9710"/>
                    <a:pt x="6693" y="9710"/>
                  </a:cubicBezTo>
                  <a:cubicBezTo>
                    <a:pt x="5414" y="9710"/>
                    <a:pt x="4143" y="10410"/>
                    <a:pt x="3507" y="11524"/>
                  </a:cubicBezTo>
                  <a:cubicBezTo>
                    <a:pt x="2774" y="12801"/>
                    <a:pt x="2919" y="14523"/>
                    <a:pt x="3859" y="15652"/>
                  </a:cubicBezTo>
                  <a:cubicBezTo>
                    <a:pt x="3661" y="15608"/>
                    <a:pt x="3460" y="15586"/>
                    <a:pt x="3260" y="15586"/>
                  </a:cubicBezTo>
                  <a:cubicBezTo>
                    <a:pt x="1913" y="15586"/>
                    <a:pt x="575" y="16536"/>
                    <a:pt x="212" y="17845"/>
                  </a:cubicBezTo>
                  <a:cubicBezTo>
                    <a:pt x="0" y="18610"/>
                    <a:pt x="112" y="19343"/>
                    <a:pt x="525" y="20015"/>
                  </a:cubicBezTo>
                  <a:cubicBezTo>
                    <a:pt x="937" y="20696"/>
                    <a:pt x="1630" y="20908"/>
                    <a:pt x="2062" y="21492"/>
                  </a:cubicBezTo>
                  <a:cubicBezTo>
                    <a:pt x="1429" y="21625"/>
                    <a:pt x="869" y="22093"/>
                    <a:pt x="657" y="22705"/>
                  </a:cubicBezTo>
                  <a:cubicBezTo>
                    <a:pt x="457" y="23278"/>
                    <a:pt x="593" y="23966"/>
                    <a:pt x="1009" y="24415"/>
                  </a:cubicBezTo>
                  <a:cubicBezTo>
                    <a:pt x="1033" y="24439"/>
                    <a:pt x="1057" y="24471"/>
                    <a:pt x="1089" y="24495"/>
                  </a:cubicBezTo>
                  <a:cubicBezTo>
                    <a:pt x="1435" y="24818"/>
                    <a:pt x="1915" y="24973"/>
                    <a:pt x="2394" y="24973"/>
                  </a:cubicBezTo>
                  <a:cubicBezTo>
                    <a:pt x="3281" y="24973"/>
                    <a:pt x="4164" y="24441"/>
                    <a:pt x="4188" y="23454"/>
                  </a:cubicBezTo>
                  <a:cubicBezTo>
                    <a:pt x="4200" y="22878"/>
                    <a:pt x="3863" y="22357"/>
                    <a:pt x="3527" y="21889"/>
                  </a:cubicBezTo>
                  <a:lnTo>
                    <a:pt x="3527" y="21889"/>
                  </a:lnTo>
                  <a:cubicBezTo>
                    <a:pt x="3531" y="21889"/>
                    <a:pt x="3534" y="21889"/>
                    <a:pt x="3538" y="21889"/>
                  </a:cubicBezTo>
                  <a:cubicBezTo>
                    <a:pt x="5163" y="21889"/>
                    <a:pt x="6735" y="20969"/>
                    <a:pt x="7250" y="19367"/>
                  </a:cubicBezTo>
                  <a:cubicBezTo>
                    <a:pt x="7574" y="18354"/>
                    <a:pt x="7302" y="17229"/>
                    <a:pt x="6622" y="16464"/>
                  </a:cubicBezTo>
                  <a:cubicBezTo>
                    <a:pt x="6634" y="16460"/>
                    <a:pt x="6650" y="16452"/>
                    <a:pt x="6658" y="16444"/>
                  </a:cubicBezTo>
                  <a:cubicBezTo>
                    <a:pt x="6678" y="16452"/>
                    <a:pt x="6698" y="16468"/>
                    <a:pt x="6718" y="16480"/>
                  </a:cubicBezTo>
                  <a:cubicBezTo>
                    <a:pt x="6882" y="16584"/>
                    <a:pt x="7054" y="16669"/>
                    <a:pt x="7238" y="16741"/>
                  </a:cubicBezTo>
                  <a:cubicBezTo>
                    <a:pt x="7517" y="16842"/>
                    <a:pt x="7826" y="16891"/>
                    <a:pt x="8127" y="16891"/>
                  </a:cubicBezTo>
                  <a:cubicBezTo>
                    <a:pt x="8207" y="16891"/>
                    <a:pt x="8285" y="16887"/>
                    <a:pt x="8363" y="16881"/>
                  </a:cubicBezTo>
                  <a:cubicBezTo>
                    <a:pt x="9180" y="16805"/>
                    <a:pt x="9960" y="16472"/>
                    <a:pt x="10597" y="15952"/>
                  </a:cubicBezTo>
                  <a:cubicBezTo>
                    <a:pt x="11205" y="15452"/>
                    <a:pt x="11554" y="14707"/>
                    <a:pt x="11594" y="13926"/>
                  </a:cubicBezTo>
                  <a:cubicBezTo>
                    <a:pt x="11606" y="13618"/>
                    <a:pt x="11562" y="13302"/>
                    <a:pt x="11465" y="13006"/>
                  </a:cubicBezTo>
                  <a:lnTo>
                    <a:pt x="11465" y="13006"/>
                  </a:lnTo>
                  <a:cubicBezTo>
                    <a:pt x="12360" y="13307"/>
                    <a:pt x="13303" y="13455"/>
                    <a:pt x="14246" y="13455"/>
                  </a:cubicBezTo>
                  <a:cubicBezTo>
                    <a:pt x="15748" y="13455"/>
                    <a:pt x="17251" y="13079"/>
                    <a:pt x="18559" y="12341"/>
                  </a:cubicBezTo>
                  <a:cubicBezTo>
                    <a:pt x="20064" y="11488"/>
                    <a:pt x="21345" y="10091"/>
                    <a:pt x="21670" y="8398"/>
                  </a:cubicBezTo>
                  <a:cubicBezTo>
                    <a:pt x="21930" y="7021"/>
                    <a:pt x="21546" y="5580"/>
                    <a:pt x="20869" y="4355"/>
                  </a:cubicBezTo>
                  <a:cubicBezTo>
                    <a:pt x="19426" y="1735"/>
                    <a:pt x="16459" y="1"/>
                    <a:pt x="1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83;p76">
              <a:extLst>
                <a:ext uri="{FF2B5EF4-FFF2-40B4-BE49-F238E27FC236}">
                  <a16:creationId xmlns:a16="http://schemas.microsoft.com/office/drawing/2014/main" id="{D7EC3EDA-2290-5D63-BA1F-F69ACB768231}"/>
                </a:ext>
              </a:extLst>
            </p:cNvPr>
            <p:cNvSpPr/>
            <p:nvPr/>
          </p:nvSpPr>
          <p:spPr>
            <a:xfrm>
              <a:off x="11511375" y="2114975"/>
              <a:ext cx="119200" cy="210900"/>
            </a:xfrm>
            <a:custGeom>
              <a:avLst/>
              <a:gdLst/>
              <a:ahLst/>
              <a:cxnLst/>
              <a:rect l="l" t="t" r="r" b="b"/>
              <a:pathLst>
                <a:path w="4768" h="8436" extrusionOk="0">
                  <a:moveTo>
                    <a:pt x="4736" y="1"/>
                  </a:moveTo>
                  <a:cubicBezTo>
                    <a:pt x="3391" y="930"/>
                    <a:pt x="2242" y="2199"/>
                    <a:pt x="1409" y="3676"/>
                  </a:cubicBezTo>
                  <a:cubicBezTo>
                    <a:pt x="585" y="5153"/>
                    <a:pt x="96" y="6794"/>
                    <a:pt x="0" y="8428"/>
                  </a:cubicBezTo>
                  <a:lnTo>
                    <a:pt x="48" y="8436"/>
                  </a:lnTo>
                  <a:cubicBezTo>
                    <a:pt x="244" y="5137"/>
                    <a:pt x="2050" y="1923"/>
                    <a:pt x="4768" y="41"/>
                  </a:cubicBezTo>
                  <a:lnTo>
                    <a:pt x="4736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684;p76">
              <a:extLst>
                <a:ext uri="{FF2B5EF4-FFF2-40B4-BE49-F238E27FC236}">
                  <a16:creationId xmlns:a16="http://schemas.microsoft.com/office/drawing/2014/main" id="{C4C88E4A-E402-513D-1B92-C6E9046AA5BF}"/>
                </a:ext>
              </a:extLst>
            </p:cNvPr>
            <p:cNvSpPr/>
            <p:nvPr/>
          </p:nvSpPr>
          <p:spPr>
            <a:xfrm>
              <a:off x="11262675" y="2235275"/>
              <a:ext cx="33250" cy="27350"/>
            </a:xfrm>
            <a:custGeom>
              <a:avLst/>
              <a:gdLst/>
              <a:ahLst/>
              <a:cxnLst/>
              <a:rect l="l" t="t" r="r" b="b"/>
              <a:pathLst>
                <a:path w="1330" h="1094" extrusionOk="0">
                  <a:moveTo>
                    <a:pt x="32" y="1"/>
                  </a:moveTo>
                  <a:lnTo>
                    <a:pt x="0" y="41"/>
                  </a:lnTo>
                  <a:lnTo>
                    <a:pt x="1297" y="1094"/>
                  </a:lnTo>
                  <a:lnTo>
                    <a:pt x="1329" y="1054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685;p76">
              <a:extLst>
                <a:ext uri="{FF2B5EF4-FFF2-40B4-BE49-F238E27FC236}">
                  <a16:creationId xmlns:a16="http://schemas.microsoft.com/office/drawing/2014/main" id="{2C076AD3-B143-13F3-0404-EC1CAEAD14B8}"/>
                </a:ext>
              </a:extLst>
            </p:cNvPr>
            <p:cNvSpPr/>
            <p:nvPr/>
          </p:nvSpPr>
          <p:spPr>
            <a:xfrm>
              <a:off x="10728625" y="3382625"/>
              <a:ext cx="1128150" cy="517650"/>
            </a:xfrm>
            <a:custGeom>
              <a:avLst/>
              <a:gdLst/>
              <a:ahLst/>
              <a:cxnLst/>
              <a:rect l="l" t="t" r="r" b="b"/>
              <a:pathLst>
                <a:path w="45126" h="20706" extrusionOk="0">
                  <a:moveTo>
                    <a:pt x="22563" y="1"/>
                  </a:moveTo>
                  <a:cubicBezTo>
                    <a:pt x="10709" y="1"/>
                    <a:pt x="986" y="9108"/>
                    <a:pt x="1" y="20705"/>
                  </a:cubicBezTo>
                  <a:lnTo>
                    <a:pt x="45125" y="20705"/>
                  </a:lnTo>
                  <a:cubicBezTo>
                    <a:pt x="44140" y="9108"/>
                    <a:pt x="34417" y="1"/>
                    <a:pt x="2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3686;p76">
              <a:extLst>
                <a:ext uri="{FF2B5EF4-FFF2-40B4-BE49-F238E27FC236}">
                  <a16:creationId xmlns:a16="http://schemas.microsoft.com/office/drawing/2014/main" id="{7BD90C2D-BC89-F5AE-A2BB-CDA84708ABFC}"/>
                </a:ext>
              </a:extLst>
            </p:cNvPr>
            <p:cNvSpPr/>
            <p:nvPr/>
          </p:nvSpPr>
          <p:spPr>
            <a:xfrm>
              <a:off x="11115750" y="3384225"/>
              <a:ext cx="247025" cy="293800"/>
            </a:xfrm>
            <a:custGeom>
              <a:avLst/>
              <a:gdLst/>
              <a:ahLst/>
              <a:cxnLst/>
              <a:rect l="l" t="t" r="r" b="b"/>
              <a:pathLst>
                <a:path w="9881" h="11752" extrusionOk="0">
                  <a:moveTo>
                    <a:pt x="5216" y="1"/>
                  </a:moveTo>
                  <a:cubicBezTo>
                    <a:pt x="3751" y="121"/>
                    <a:pt x="2322" y="373"/>
                    <a:pt x="953" y="761"/>
                  </a:cubicBezTo>
                  <a:cubicBezTo>
                    <a:pt x="833" y="837"/>
                    <a:pt x="717" y="905"/>
                    <a:pt x="629" y="1005"/>
                  </a:cubicBezTo>
                  <a:cubicBezTo>
                    <a:pt x="256" y="1422"/>
                    <a:pt x="381" y="2058"/>
                    <a:pt x="100" y="2523"/>
                  </a:cubicBezTo>
                  <a:cubicBezTo>
                    <a:pt x="493" y="2691"/>
                    <a:pt x="0" y="2939"/>
                    <a:pt x="228" y="3203"/>
                  </a:cubicBezTo>
                  <a:cubicBezTo>
                    <a:pt x="301" y="3287"/>
                    <a:pt x="421" y="3311"/>
                    <a:pt x="537" y="3323"/>
                  </a:cubicBezTo>
                  <a:cubicBezTo>
                    <a:pt x="877" y="3351"/>
                    <a:pt x="1229" y="3303"/>
                    <a:pt x="1558" y="3391"/>
                  </a:cubicBezTo>
                  <a:cubicBezTo>
                    <a:pt x="1890" y="3484"/>
                    <a:pt x="2198" y="3800"/>
                    <a:pt x="2122" y="4128"/>
                  </a:cubicBezTo>
                  <a:cubicBezTo>
                    <a:pt x="2102" y="4220"/>
                    <a:pt x="2058" y="4300"/>
                    <a:pt x="2050" y="4388"/>
                  </a:cubicBezTo>
                  <a:cubicBezTo>
                    <a:pt x="2014" y="4696"/>
                    <a:pt x="2362" y="4889"/>
                    <a:pt x="2550" y="5145"/>
                  </a:cubicBezTo>
                  <a:cubicBezTo>
                    <a:pt x="2718" y="5385"/>
                    <a:pt x="2734" y="5705"/>
                    <a:pt x="2662" y="5986"/>
                  </a:cubicBezTo>
                  <a:cubicBezTo>
                    <a:pt x="2494" y="6634"/>
                    <a:pt x="2258" y="7183"/>
                    <a:pt x="2138" y="7867"/>
                  </a:cubicBezTo>
                  <a:cubicBezTo>
                    <a:pt x="2090" y="8131"/>
                    <a:pt x="2038" y="8407"/>
                    <a:pt x="1898" y="8636"/>
                  </a:cubicBezTo>
                  <a:cubicBezTo>
                    <a:pt x="1822" y="8756"/>
                    <a:pt x="1722" y="8868"/>
                    <a:pt x="1670" y="8996"/>
                  </a:cubicBezTo>
                  <a:cubicBezTo>
                    <a:pt x="1598" y="9168"/>
                    <a:pt x="1614" y="9356"/>
                    <a:pt x="1630" y="9536"/>
                  </a:cubicBezTo>
                  <a:cubicBezTo>
                    <a:pt x="1658" y="9925"/>
                    <a:pt x="1690" y="10305"/>
                    <a:pt x="1718" y="10689"/>
                  </a:cubicBezTo>
                  <a:cubicBezTo>
                    <a:pt x="1738" y="10946"/>
                    <a:pt x="1758" y="11210"/>
                    <a:pt x="1890" y="11430"/>
                  </a:cubicBezTo>
                  <a:cubicBezTo>
                    <a:pt x="1995" y="11611"/>
                    <a:pt x="2197" y="11751"/>
                    <a:pt x="2402" y="11751"/>
                  </a:cubicBezTo>
                  <a:cubicBezTo>
                    <a:pt x="2446" y="11751"/>
                    <a:pt x="2491" y="11744"/>
                    <a:pt x="2534" y="11730"/>
                  </a:cubicBezTo>
                  <a:cubicBezTo>
                    <a:pt x="2855" y="11626"/>
                    <a:pt x="2923" y="11214"/>
                    <a:pt x="3039" y="10894"/>
                  </a:cubicBezTo>
                  <a:cubicBezTo>
                    <a:pt x="3303" y="10149"/>
                    <a:pt x="4044" y="9685"/>
                    <a:pt x="4776" y="9372"/>
                  </a:cubicBezTo>
                  <a:cubicBezTo>
                    <a:pt x="5505" y="9064"/>
                    <a:pt x="6297" y="8848"/>
                    <a:pt x="6906" y="8343"/>
                  </a:cubicBezTo>
                  <a:cubicBezTo>
                    <a:pt x="7382" y="7951"/>
                    <a:pt x="7158" y="7595"/>
                    <a:pt x="7274" y="7094"/>
                  </a:cubicBezTo>
                  <a:cubicBezTo>
                    <a:pt x="7382" y="6646"/>
                    <a:pt x="7743" y="6054"/>
                    <a:pt x="8115" y="5773"/>
                  </a:cubicBezTo>
                  <a:cubicBezTo>
                    <a:pt x="8335" y="5605"/>
                    <a:pt x="8615" y="5489"/>
                    <a:pt x="8767" y="5253"/>
                  </a:cubicBezTo>
                  <a:cubicBezTo>
                    <a:pt x="9000" y="4909"/>
                    <a:pt x="8875" y="4448"/>
                    <a:pt x="8747" y="4052"/>
                  </a:cubicBezTo>
                  <a:cubicBezTo>
                    <a:pt x="8639" y="3704"/>
                    <a:pt x="8515" y="3259"/>
                    <a:pt x="8767" y="2951"/>
                  </a:cubicBezTo>
                  <a:cubicBezTo>
                    <a:pt x="8939" y="2751"/>
                    <a:pt x="9268" y="2751"/>
                    <a:pt x="9440" y="2487"/>
                  </a:cubicBezTo>
                  <a:cubicBezTo>
                    <a:pt x="9880" y="1790"/>
                    <a:pt x="8935" y="1594"/>
                    <a:pt x="8495" y="1518"/>
                  </a:cubicBezTo>
                  <a:cubicBezTo>
                    <a:pt x="8135" y="1450"/>
                    <a:pt x="7803" y="1286"/>
                    <a:pt x="7474" y="1122"/>
                  </a:cubicBezTo>
                  <a:cubicBezTo>
                    <a:pt x="6914" y="841"/>
                    <a:pt x="6357" y="561"/>
                    <a:pt x="5797" y="281"/>
                  </a:cubicBezTo>
                  <a:cubicBezTo>
                    <a:pt x="5605" y="185"/>
                    <a:pt x="5417" y="89"/>
                    <a:pt x="5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3687;p76">
              <a:extLst>
                <a:ext uri="{FF2B5EF4-FFF2-40B4-BE49-F238E27FC236}">
                  <a16:creationId xmlns:a16="http://schemas.microsoft.com/office/drawing/2014/main" id="{18184FD4-4381-184D-C99A-B19133A6DB46}"/>
                </a:ext>
              </a:extLst>
            </p:cNvPr>
            <p:cNvSpPr/>
            <p:nvPr/>
          </p:nvSpPr>
          <p:spPr>
            <a:xfrm>
              <a:off x="10728425" y="3501825"/>
              <a:ext cx="408550" cy="398750"/>
            </a:xfrm>
            <a:custGeom>
              <a:avLst/>
              <a:gdLst/>
              <a:ahLst/>
              <a:cxnLst/>
              <a:rect l="l" t="t" r="r" b="b"/>
              <a:pathLst>
                <a:path w="16342" h="15950" extrusionOk="0">
                  <a:moveTo>
                    <a:pt x="8680" y="0"/>
                  </a:moveTo>
                  <a:cubicBezTo>
                    <a:pt x="3828" y="3772"/>
                    <a:pt x="553" y="9472"/>
                    <a:pt x="1" y="15949"/>
                  </a:cubicBezTo>
                  <a:lnTo>
                    <a:pt x="8247" y="15949"/>
                  </a:lnTo>
                  <a:cubicBezTo>
                    <a:pt x="8476" y="15733"/>
                    <a:pt x="8764" y="15561"/>
                    <a:pt x="9004" y="15373"/>
                  </a:cubicBezTo>
                  <a:cubicBezTo>
                    <a:pt x="9709" y="14805"/>
                    <a:pt x="10029" y="13936"/>
                    <a:pt x="10601" y="13259"/>
                  </a:cubicBezTo>
                  <a:cubicBezTo>
                    <a:pt x="10821" y="13007"/>
                    <a:pt x="11062" y="12775"/>
                    <a:pt x="11386" y="12667"/>
                  </a:cubicBezTo>
                  <a:cubicBezTo>
                    <a:pt x="11678" y="12567"/>
                    <a:pt x="12066" y="12691"/>
                    <a:pt x="12323" y="12519"/>
                  </a:cubicBezTo>
                  <a:cubicBezTo>
                    <a:pt x="12811" y="12190"/>
                    <a:pt x="12703" y="11398"/>
                    <a:pt x="13424" y="11218"/>
                  </a:cubicBezTo>
                  <a:cubicBezTo>
                    <a:pt x="13516" y="11195"/>
                    <a:pt x="13611" y="11187"/>
                    <a:pt x="13708" y="11187"/>
                  </a:cubicBezTo>
                  <a:cubicBezTo>
                    <a:pt x="13879" y="11187"/>
                    <a:pt x="14053" y="11210"/>
                    <a:pt x="14221" y="11210"/>
                  </a:cubicBezTo>
                  <a:cubicBezTo>
                    <a:pt x="14386" y="11210"/>
                    <a:pt x="14545" y="11188"/>
                    <a:pt x="14685" y="11098"/>
                  </a:cubicBezTo>
                  <a:cubicBezTo>
                    <a:pt x="14973" y="10913"/>
                    <a:pt x="15041" y="10525"/>
                    <a:pt x="15049" y="10181"/>
                  </a:cubicBezTo>
                  <a:cubicBezTo>
                    <a:pt x="15069" y="9712"/>
                    <a:pt x="15041" y="9236"/>
                    <a:pt x="14965" y="8772"/>
                  </a:cubicBezTo>
                  <a:cubicBezTo>
                    <a:pt x="14873" y="8211"/>
                    <a:pt x="14685" y="7615"/>
                    <a:pt x="14204" y="7310"/>
                  </a:cubicBezTo>
                  <a:cubicBezTo>
                    <a:pt x="13984" y="7170"/>
                    <a:pt x="13728" y="7106"/>
                    <a:pt x="13512" y="6962"/>
                  </a:cubicBezTo>
                  <a:cubicBezTo>
                    <a:pt x="13291" y="6810"/>
                    <a:pt x="13139" y="6590"/>
                    <a:pt x="12931" y="6430"/>
                  </a:cubicBezTo>
                  <a:cubicBezTo>
                    <a:pt x="12712" y="6259"/>
                    <a:pt x="12433" y="6170"/>
                    <a:pt x="12155" y="6170"/>
                  </a:cubicBezTo>
                  <a:cubicBezTo>
                    <a:pt x="11977" y="6170"/>
                    <a:pt x="11799" y="6207"/>
                    <a:pt x="11638" y="6282"/>
                  </a:cubicBezTo>
                  <a:cubicBezTo>
                    <a:pt x="11222" y="6470"/>
                    <a:pt x="10922" y="6894"/>
                    <a:pt x="10890" y="7350"/>
                  </a:cubicBezTo>
                  <a:cubicBezTo>
                    <a:pt x="10866" y="7711"/>
                    <a:pt x="10998" y="8075"/>
                    <a:pt x="10958" y="8435"/>
                  </a:cubicBezTo>
                  <a:cubicBezTo>
                    <a:pt x="10910" y="8824"/>
                    <a:pt x="10677" y="9156"/>
                    <a:pt x="10449" y="9472"/>
                  </a:cubicBezTo>
                  <a:cubicBezTo>
                    <a:pt x="10327" y="9641"/>
                    <a:pt x="10147" y="9810"/>
                    <a:pt x="9972" y="9810"/>
                  </a:cubicBezTo>
                  <a:cubicBezTo>
                    <a:pt x="9877" y="9810"/>
                    <a:pt x="9783" y="9761"/>
                    <a:pt x="9701" y="9636"/>
                  </a:cubicBezTo>
                  <a:cubicBezTo>
                    <a:pt x="9496" y="9324"/>
                    <a:pt x="9821" y="9152"/>
                    <a:pt x="9857" y="8888"/>
                  </a:cubicBezTo>
                  <a:cubicBezTo>
                    <a:pt x="9969" y="8107"/>
                    <a:pt x="9124" y="7851"/>
                    <a:pt x="8928" y="7174"/>
                  </a:cubicBezTo>
                  <a:cubicBezTo>
                    <a:pt x="8756" y="6574"/>
                    <a:pt x="9260" y="6009"/>
                    <a:pt x="9717" y="5589"/>
                  </a:cubicBezTo>
                  <a:cubicBezTo>
                    <a:pt x="9969" y="5353"/>
                    <a:pt x="10497" y="4648"/>
                    <a:pt x="10850" y="4644"/>
                  </a:cubicBezTo>
                  <a:cubicBezTo>
                    <a:pt x="10851" y="4644"/>
                    <a:pt x="10852" y="4644"/>
                    <a:pt x="10854" y="4644"/>
                  </a:cubicBezTo>
                  <a:cubicBezTo>
                    <a:pt x="11174" y="4644"/>
                    <a:pt x="11337" y="4991"/>
                    <a:pt x="11671" y="4991"/>
                  </a:cubicBezTo>
                  <a:cubicBezTo>
                    <a:pt x="11747" y="4991"/>
                    <a:pt x="11832" y="4973"/>
                    <a:pt x="11930" y="4928"/>
                  </a:cubicBezTo>
                  <a:cubicBezTo>
                    <a:pt x="12483" y="4680"/>
                    <a:pt x="12591" y="4248"/>
                    <a:pt x="12787" y="3748"/>
                  </a:cubicBezTo>
                  <a:cubicBezTo>
                    <a:pt x="12892" y="3480"/>
                    <a:pt x="13125" y="3143"/>
                    <a:pt x="13369" y="3143"/>
                  </a:cubicBezTo>
                  <a:cubicBezTo>
                    <a:pt x="13498" y="3143"/>
                    <a:pt x="13629" y="3236"/>
                    <a:pt x="13748" y="3479"/>
                  </a:cubicBezTo>
                  <a:cubicBezTo>
                    <a:pt x="13824" y="3631"/>
                    <a:pt x="13860" y="3800"/>
                    <a:pt x="13928" y="3952"/>
                  </a:cubicBezTo>
                  <a:cubicBezTo>
                    <a:pt x="14082" y="4296"/>
                    <a:pt x="14427" y="4477"/>
                    <a:pt x="14780" y="4477"/>
                  </a:cubicBezTo>
                  <a:cubicBezTo>
                    <a:pt x="14977" y="4477"/>
                    <a:pt x="15176" y="4420"/>
                    <a:pt x="15345" y="4304"/>
                  </a:cubicBezTo>
                  <a:cubicBezTo>
                    <a:pt x="16342" y="3619"/>
                    <a:pt x="15541" y="2238"/>
                    <a:pt x="14745" y="1742"/>
                  </a:cubicBezTo>
                  <a:cubicBezTo>
                    <a:pt x="14092" y="1338"/>
                    <a:pt x="13307" y="1209"/>
                    <a:pt x="12543" y="1121"/>
                  </a:cubicBezTo>
                  <a:cubicBezTo>
                    <a:pt x="11750" y="1029"/>
                    <a:pt x="10966" y="957"/>
                    <a:pt x="10225" y="645"/>
                  </a:cubicBezTo>
                  <a:cubicBezTo>
                    <a:pt x="9665" y="409"/>
                    <a:pt x="9248" y="125"/>
                    <a:pt x="8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3688;p76">
              <a:extLst>
                <a:ext uri="{FF2B5EF4-FFF2-40B4-BE49-F238E27FC236}">
                  <a16:creationId xmlns:a16="http://schemas.microsoft.com/office/drawing/2014/main" id="{F970432A-5872-0ED3-83A2-00370CC61500}"/>
                </a:ext>
              </a:extLst>
            </p:cNvPr>
            <p:cNvSpPr/>
            <p:nvPr/>
          </p:nvSpPr>
          <p:spPr>
            <a:xfrm>
              <a:off x="11331125" y="3861450"/>
              <a:ext cx="150650" cy="38825"/>
            </a:xfrm>
            <a:custGeom>
              <a:avLst/>
              <a:gdLst/>
              <a:ahLst/>
              <a:cxnLst/>
              <a:rect l="l" t="t" r="r" b="b"/>
              <a:pathLst>
                <a:path w="6026" h="1553" extrusionOk="0">
                  <a:moveTo>
                    <a:pt x="2938" y="1"/>
                  </a:moveTo>
                  <a:cubicBezTo>
                    <a:pt x="2712" y="1"/>
                    <a:pt x="2484" y="35"/>
                    <a:pt x="2270" y="95"/>
                  </a:cubicBezTo>
                  <a:cubicBezTo>
                    <a:pt x="2048" y="159"/>
                    <a:pt x="1833" y="244"/>
                    <a:pt x="1609" y="244"/>
                  </a:cubicBezTo>
                  <a:cubicBezTo>
                    <a:pt x="1594" y="244"/>
                    <a:pt x="1580" y="244"/>
                    <a:pt x="1565" y="243"/>
                  </a:cubicBezTo>
                  <a:cubicBezTo>
                    <a:pt x="1373" y="231"/>
                    <a:pt x="1189" y="151"/>
                    <a:pt x="1005" y="107"/>
                  </a:cubicBezTo>
                  <a:cubicBezTo>
                    <a:pt x="932" y="113"/>
                    <a:pt x="863" y="117"/>
                    <a:pt x="798" y="117"/>
                  </a:cubicBezTo>
                  <a:cubicBezTo>
                    <a:pt x="774" y="117"/>
                    <a:pt x="751" y="116"/>
                    <a:pt x="729" y="115"/>
                  </a:cubicBezTo>
                  <a:cubicBezTo>
                    <a:pt x="689" y="111"/>
                    <a:pt x="649" y="107"/>
                    <a:pt x="613" y="95"/>
                  </a:cubicBezTo>
                  <a:cubicBezTo>
                    <a:pt x="421" y="167"/>
                    <a:pt x="284" y="351"/>
                    <a:pt x="409" y="532"/>
                  </a:cubicBezTo>
                  <a:cubicBezTo>
                    <a:pt x="272" y="872"/>
                    <a:pt x="132" y="1212"/>
                    <a:pt x="0" y="1552"/>
                  </a:cubicBezTo>
                  <a:lnTo>
                    <a:pt x="6025" y="1552"/>
                  </a:lnTo>
                  <a:cubicBezTo>
                    <a:pt x="5953" y="1280"/>
                    <a:pt x="5893" y="996"/>
                    <a:pt x="5649" y="968"/>
                  </a:cubicBezTo>
                  <a:cubicBezTo>
                    <a:pt x="5637" y="966"/>
                    <a:pt x="5625" y="966"/>
                    <a:pt x="5613" y="966"/>
                  </a:cubicBezTo>
                  <a:cubicBezTo>
                    <a:pt x="5433" y="966"/>
                    <a:pt x="5281" y="1131"/>
                    <a:pt x="5104" y="1176"/>
                  </a:cubicBezTo>
                  <a:cubicBezTo>
                    <a:pt x="5066" y="1185"/>
                    <a:pt x="5029" y="1190"/>
                    <a:pt x="4994" y="1190"/>
                  </a:cubicBezTo>
                  <a:cubicBezTo>
                    <a:pt x="4632" y="1190"/>
                    <a:pt x="4390" y="739"/>
                    <a:pt x="4124" y="452"/>
                  </a:cubicBezTo>
                  <a:cubicBezTo>
                    <a:pt x="3821" y="133"/>
                    <a:pt x="3384" y="1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3689;p76">
              <a:extLst>
                <a:ext uri="{FF2B5EF4-FFF2-40B4-BE49-F238E27FC236}">
                  <a16:creationId xmlns:a16="http://schemas.microsoft.com/office/drawing/2014/main" id="{5374B465-A587-AE68-26BF-C5ECAB3A0DAA}"/>
                </a:ext>
              </a:extLst>
            </p:cNvPr>
            <p:cNvSpPr/>
            <p:nvPr/>
          </p:nvSpPr>
          <p:spPr>
            <a:xfrm>
              <a:off x="11498050" y="3890125"/>
              <a:ext cx="19250" cy="10150"/>
            </a:xfrm>
            <a:custGeom>
              <a:avLst/>
              <a:gdLst/>
              <a:ahLst/>
              <a:cxnLst/>
              <a:rect l="l" t="t" r="r" b="b"/>
              <a:pathLst>
                <a:path w="770" h="406" extrusionOk="0">
                  <a:moveTo>
                    <a:pt x="300" y="0"/>
                  </a:moveTo>
                  <a:cubicBezTo>
                    <a:pt x="192" y="0"/>
                    <a:pt x="88" y="30"/>
                    <a:pt x="1" y="101"/>
                  </a:cubicBezTo>
                  <a:cubicBezTo>
                    <a:pt x="29" y="197"/>
                    <a:pt x="37" y="301"/>
                    <a:pt x="37" y="405"/>
                  </a:cubicBezTo>
                  <a:lnTo>
                    <a:pt x="613" y="405"/>
                  </a:lnTo>
                  <a:cubicBezTo>
                    <a:pt x="541" y="309"/>
                    <a:pt x="477" y="209"/>
                    <a:pt x="429" y="101"/>
                  </a:cubicBezTo>
                  <a:lnTo>
                    <a:pt x="429" y="101"/>
                  </a:lnTo>
                  <a:cubicBezTo>
                    <a:pt x="541" y="121"/>
                    <a:pt x="657" y="141"/>
                    <a:pt x="769" y="149"/>
                  </a:cubicBezTo>
                  <a:cubicBezTo>
                    <a:pt x="626" y="64"/>
                    <a:pt x="458" y="0"/>
                    <a:pt x="300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3690;p76">
              <a:extLst>
                <a:ext uri="{FF2B5EF4-FFF2-40B4-BE49-F238E27FC236}">
                  <a16:creationId xmlns:a16="http://schemas.microsoft.com/office/drawing/2014/main" id="{7116167D-C5D1-004E-D239-3AE41E72A30C}"/>
                </a:ext>
              </a:extLst>
            </p:cNvPr>
            <p:cNvSpPr/>
            <p:nvPr/>
          </p:nvSpPr>
          <p:spPr>
            <a:xfrm>
              <a:off x="11326825" y="3523750"/>
              <a:ext cx="530050" cy="376525"/>
            </a:xfrm>
            <a:custGeom>
              <a:avLst/>
              <a:gdLst/>
              <a:ahLst/>
              <a:cxnLst/>
              <a:rect l="l" t="t" r="r" b="b"/>
              <a:pathLst>
                <a:path w="21202" h="15061" extrusionOk="0">
                  <a:moveTo>
                    <a:pt x="12006" y="0"/>
                  </a:moveTo>
                  <a:cubicBezTo>
                    <a:pt x="11682" y="0"/>
                    <a:pt x="11357" y="188"/>
                    <a:pt x="11193" y="469"/>
                  </a:cubicBezTo>
                  <a:cubicBezTo>
                    <a:pt x="10833" y="1093"/>
                    <a:pt x="11081" y="1802"/>
                    <a:pt x="10569" y="2394"/>
                  </a:cubicBezTo>
                  <a:cubicBezTo>
                    <a:pt x="10172" y="2855"/>
                    <a:pt x="9740" y="2967"/>
                    <a:pt x="9188" y="3127"/>
                  </a:cubicBezTo>
                  <a:cubicBezTo>
                    <a:pt x="8821" y="3236"/>
                    <a:pt x="8546" y="3425"/>
                    <a:pt x="8307" y="3425"/>
                  </a:cubicBezTo>
                  <a:cubicBezTo>
                    <a:pt x="8142" y="3425"/>
                    <a:pt x="7993" y="3335"/>
                    <a:pt x="7842" y="3063"/>
                  </a:cubicBezTo>
                  <a:cubicBezTo>
                    <a:pt x="7599" y="2623"/>
                    <a:pt x="7567" y="2281"/>
                    <a:pt x="7100" y="2281"/>
                  </a:cubicBezTo>
                  <a:cubicBezTo>
                    <a:pt x="7023" y="2281"/>
                    <a:pt x="6934" y="2290"/>
                    <a:pt x="6830" y="2310"/>
                  </a:cubicBezTo>
                  <a:cubicBezTo>
                    <a:pt x="6325" y="2410"/>
                    <a:pt x="5917" y="2782"/>
                    <a:pt x="5585" y="3171"/>
                  </a:cubicBezTo>
                  <a:cubicBezTo>
                    <a:pt x="5116" y="3719"/>
                    <a:pt x="4728" y="4344"/>
                    <a:pt x="4448" y="5012"/>
                  </a:cubicBezTo>
                  <a:cubicBezTo>
                    <a:pt x="4280" y="5417"/>
                    <a:pt x="4163" y="5921"/>
                    <a:pt x="4440" y="6257"/>
                  </a:cubicBezTo>
                  <a:cubicBezTo>
                    <a:pt x="4676" y="6550"/>
                    <a:pt x="5104" y="6594"/>
                    <a:pt x="5388" y="6834"/>
                  </a:cubicBezTo>
                  <a:cubicBezTo>
                    <a:pt x="5661" y="7066"/>
                    <a:pt x="5765" y="7474"/>
                    <a:pt x="5637" y="7807"/>
                  </a:cubicBezTo>
                  <a:cubicBezTo>
                    <a:pt x="5510" y="8122"/>
                    <a:pt x="5173" y="8348"/>
                    <a:pt x="4831" y="8348"/>
                  </a:cubicBezTo>
                  <a:cubicBezTo>
                    <a:pt x="4817" y="8348"/>
                    <a:pt x="4802" y="8348"/>
                    <a:pt x="4788" y="8347"/>
                  </a:cubicBezTo>
                  <a:cubicBezTo>
                    <a:pt x="4414" y="8324"/>
                    <a:pt x="4043" y="8066"/>
                    <a:pt x="3694" y="8066"/>
                  </a:cubicBezTo>
                  <a:cubicBezTo>
                    <a:pt x="3609" y="8066"/>
                    <a:pt x="3525" y="8081"/>
                    <a:pt x="3443" y="8119"/>
                  </a:cubicBezTo>
                  <a:cubicBezTo>
                    <a:pt x="2930" y="8359"/>
                    <a:pt x="3091" y="9160"/>
                    <a:pt x="2758" y="9616"/>
                  </a:cubicBezTo>
                  <a:cubicBezTo>
                    <a:pt x="2582" y="9852"/>
                    <a:pt x="2290" y="9972"/>
                    <a:pt x="2066" y="10152"/>
                  </a:cubicBezTo>
                  <a:cubicBezTo>
                    <a:pt x="1561" y="10557"/>
                    <a:pt x="1729" y="11213"/>
                    <a:pt x="1321" y="11618"/>
                  </a:cubicBezTo>
                  <a:cubicBezTo>
                    <a:pt x="897" y="12038"/>
                    <a:pt x="0" y="12030"/>
                    <a:pt x="56" y="12859"/>
                  </a:cubicBezTo>
                  <a:cubicBezTo>
                    <a:pt x="80" y="13231"/>
                    <a:pt x="408" y="13523"/>
                    <a:pt x="781" y="13599"/>
                  </a:cubicBezTo>
                  <a:cubicBezTo>
                    <a:pt x="829" y="13583"/>
                    <a:pt x="885" y="13575"/>
                    <a:pt x="941" y="13575"/>
                  </a:cubicBezTo>
                  <a:cubicBezTo>
                    <a:pt x="1021" y="13575"/>
                    <a:pt x="1097" y="13591"/>
                    <a:pt x="1177" y="13611"/>
                  </a:cubicBezTo>
                  <a:cubicBezTo>
                    <a:pt x="1513" y="13563"/>
                    <a:pt x="1878" y="13399"/>
                    <a:pt x="2046" y="13139"/>
                  </a:cubicBezTo>
                  <a:cubicBezTo>
                    <a:pt x="2386" y="12618"/>
                    <a:pt x="2050" y="12338"/>
                    <a:pt x="2714" y="12062"/>
                  </a:cubicBezTo>
                  <a:cubicBezTo>
                    <a:pt x="2992" y="11945"/>
                    <a:pt x="3325" y="11871"/>
                    <a:pt x="3652" y="11871"/>
                  </a:cubicBezTo>
                  <a:cubicBezTo>
                    <a:pt x="3904" y="11871"/>
                    <a:pt x="4153" y="11915"/>
                    <a:pt x="4368" y="12018"/>
                  </a:cubicBezTo>
                  <a:cubicBezTo>
                    <a:pt x="4600" y="12130"/>
                    <a:pt x="4792" y="12302"/>
                    <a:pt x="5032" y="12398"/>
                  </a:cubicBezTo>
                  <a:cubicBezTo>
                    <a:pt x="5218" y="12474"/>
                    <a:pt x="5416" y="12497"/>
                    <a:pt x="5618" y="12497"/>
                  </a:cubicBezTo>
                  <a:cubicBezTo>
                    <a:pt x="5820" y="12497"/>
                    <a:pt x="6025" y="12474"/>
                    <a:pt x="6225" y="12458"/>
                  </a:cubicBezTo>
                  <a:cubicBezTo>
                    <a:pt x="6318" y="12452"/>
                    <a:pt x="6414" y="12447"/>
                    <a:pt x="6509" y="12447"/>
                  </a:cubicBezTo>
                  <a:cubicBezTo>
                    <a:pt x="6823" y="12447"/>
                    <a:pt x="7137" y="12497"/>
                    <a:pt x="7374" y="12691"/>
                  </a:cubicBezTo>
                  <a:cubicBezTo>
                    <a:pt x="7650" y="12915"/>
                    <a:pt x="7622" y="13255"/>
                    <a:pt x="7922" y="13455"/>
                  </a:cubicBezTo>
                  <a:cubicBezTo>
                    <a:pt x="8138" y="13599"/>
                    <a:pt x="8401" y="13673"/>
                    <a:pt x="8664" y="13673"/>
                  </a:cubicBezTo>
                  <a:cubicBezTo>
                    <a:pt x="8854" y="13673"/>
                    <a:pt x="9044" y="13634"/>
                    <a:pt x="9216" y="13555"/>
                  </a:cubicBezTo>
                  <a:cubicBezTo>
                    <a:pt x="9568" y="13635"/>
                    <a:pt x="9648" y="14156"/>
                    <a:pt x="9424" y="14436"/>
                  </a:cubicBezTo>
                  <a:cubicBezTo>
                    <a:pt x="9196" y="14716"/>
                    <a:pt x="8807" y="14804"/>
                    <a:pt x="8447" y="14824"/>
                  </a:cubicBezTo>
                  <a:cubicBezTo>
                    <a:pt x="8346" y="14832"/>
                    <a:pt x="8244" y="14835"/>
                    <a:pt x="8142" y="14835"/>
                  </a:cubicBezTo>
                  <a:cubicBezTo>
                    <a:pt x="7966" y="14835"/>
                    <a:pt x="7789" y="14825"/>
                    <a:pt x="7614" y="14804"/>
                  </a:cubicBezTo>
                  <a:lnTo>
                    <a:pt x="7614" y="14804"/>
                  </a:lnTo>
                  <a:lnTo>
                    <a:pt x="7706" y="14864"/>
                  </a:lnTo>
                  <a:cubicBezTo>
                    <a:pt x="7790" y="14924"/>
                    <a:pt x="7870" y="14996"/>
                    <a:pt x="7955" y="15060"/>
                  </a:cubicBezTo>
                  <a:lnTo>
                    <a:pt x="12947" y="15060"/>
                  </a:lnTo>
                  <a:cubicBezTo>
                    <a:pt x="12915" y="14936"/>
                    <a:pt x="12895" y="14804"/>
                    <a:pt x="12899" y="14676"/>
                  </a:cubicBezTo>
                  <a:lnTo>
                    <a:pt x="12899" y="14676"/>
                  </a:lnTo>
                  <a:cubicBezTo>
                    <a:pt x="13139" y="14772"/>
                    <a:pt x="13367" y="14912"/>
                    <a:pt x="13587" y="15060"/>
                  </a:cubicBezTo>
                  <a:lnTo>
                    <a:pt x="21201" y="15060"/>
                  </a:lnTo>
                  <a:cubicBezTo>
                    <a:pt x="20697" y="9120"/>
                    <a:pt x="17899" y="3831"/>
                    <a:pt x="13695" y="88"/>
                  </a:cubicBezTo>
                  <a:cubicBezTo>
                    <a:pt x="13143" y="16"/>
                    <a:pt x="12574" y="0"/>
                    <a:pt x="12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3691;p76">
              <a:extLst>
                <a:ext uri="{FF2B5EF4-FFF2-40B4-BE49-F238E27FC236}">
                  <a16:creationId xmlns:a16="http://schemas.microsoft.com/office/drawing/2014/main" id="{4C456460-5728-86D2-175D-64A5EAFB8E83}"/>
                </a:ext>
              </a:extLst>
            </p:cNvPr>
            <p:cNvSpPr/>
            <p:nvPr/>
          </p:nvSpPr>
          <p:spPr>
            <a:xfrm>
              <a:off x="11346325" y="3863225"/>
              <a:ext cx="9850" cy="1175"/>
            </a:xfrm>
            <a:custGeom>
              <a:avLst/>
              <a:gdLst/>
              <a:ahLst/>
              <a:cxnLst/>
              <a:rect l="l" t="t" r="r" b="b"/>
              <a:pathLst>
                <a:path w="394" h="47" extrusionOk="0">
                  <a:moveTo>
                    <a:pt x="157" y="0"/>
                  </a:moveTo>
                  <a:cubicBezTo>
                    <a:pt x="105" y="0"/>
                    <a:pt x="53" y="12"/>
                    <a:pt x="1" y="24"/>
                  </a:cubicBezTo>
                  <a:cubicBezTo>
                    <a:pt x="41" y="36"/>
                    <a:pt x="81" y="40"/>
                    <a:pt x="117" y="44"/>
                  </a:cubicBezTo>
                  <a:cubicBezTo>
                    <a:pt x="148" y="46"/>
                    <a:pt x="180" y="47"/>
                    <a:pt x="213" y="47"/>
                  </a:cubicBezTo>
                  <a:cubicBezTo>
                    <a:pt x="271" y="47"/>
                    <a:pt x="332" y="44"/>
                    <a:pt x="393" y="36"/>
                  </a:cubicBezTo>
                  <a:cubicBezTo>
                    <a:pt x="317" y="16"/>
                    <a:pt x="237" y="0"/>
                    <a:pt x="157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3692;p76">
              <a:extLst>
                <a:ext uri="{FF2B5EF4-FFF2-40B4-BE49-F238E27FC236}">
                  <a16:creationId xmlns:a16="http://schemas.microsoft.com/office/drawing/2014/main" id="{977A89B4-4C08-3150-D891-023FD0261AD3}"/>
                </a:ext>
              </a:extLst>
            </p:cNvPr>
            <p:cNvSpPr/>
            <p:nvPr/>
          </p:nvSpPr>
          <p:spPr>
            <a:xfrm>
              <a:off x="11508750" y="3892550"/>
              <a:ext cx="16850" cy="7625"/>
            </a:xfrm>
            <a:custGeom>
              <a:avLst/>
              <a:gdLst/>
              <a:ahLst/>
              <a:cxnLst/>
              <a:rect l="l" t="t" r="r" b="b"/>
              <a:pathLst>
                <a:path w="674" h="305" extrusionOk="0">
                  <a:moveTo>
                    <a:pt x="1" y="0"/>
                  </a:moveTo>
                  <a:lnTo>
                    <a:pt x="1" y="0"/>
                  </a:lnTo>
                  <a:cubicBezTo>
                    <a:pt x="49" y="108"/>
                    <a:pt x="113" y="208"/>
                    <a:pt x="185" y="304"/>
                  </a:cubicBezTo>
                  <a:lnTo>
                    <a:pt x="674" y="304"/>
                  </a:lnTo>
                  <a:cubicBezTo>
                    <a:pt x="593" y="236"/>
                    <a:pt x="509" y="168"/>
                    <a:pt x="425" y="108"/>
                  </a:cubicBezTo>
                  <a:cubicBezTo>
                    <a:pt x="401" y="92"/>
                    <a:pt x="373" y="72"/>
                    <a:pt x="341" y="52"/>
                  </a:cubicBezTo>
                  <a:cubicBezTo>
                    <a:pt x="225" y="36"/>
                    <a:pt x="109" y="24"/>
                    <a:pt x="1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3693;p76">
              <a:extLst>
                <a:ext uri="{FF2B5EF4-FFF2-40B4-BE49-F238E27FC236}">
                  <a16:creationId xmlns:a16="http://schemas.microsoft.com/office/drawing/2014/main" id="{FB1A7487-2901-62E7-7EE2-4EFD09793055}"/>
                </a:ext>
              </a:extLst>
            </p:cNvPr>
            <p:cNvSpPr/>
            <p:nvPr/>
          </p:nvSpPr>
          <p:spPr>
            <a:xfrm>
              <a:off x="11346625" y="3701300"/>
              <a:ext cx="42175" cy="72000"/>
            </a:xfrm>
            <a:custGeom>
              <a:avLst/>
              <a:gdLst/>
              <a:ahLst/>
              <a:cxnLst/>
              <a:rect l="l" t="t" r="r" b="b"/>
              <a:pathLst>
                <a:path w="1687" h="2880" extrusionOk="0">
                  <a:moveTo>
                    <a:pt x="471" y="0"/>
                  </a:moveTo>
                  <a:cubicBezTo>
                    <a:pt x="441" y="0"/>
                    <a:pt x="412" y="7"/>
                    <a:pt x="385" y="24"/>
                  </a:cubicBezTo>
                  <a:cubicBezTo>
                    <a:pt x="329" y="52"/>
                    <a:pt x="301" y="124"/>
                    <a:pt x="285" y="184"/>
                  </a:cubicBezTo>
                  <a:cubicBezTo>
                    <a:pt x="213" y="572"/>
                    <a:pt x="633" y="909"/>
                    <a:pt x="621" y="1305"/>
                  </a:cubicBezTo>
                  <a:cubicBezTo>
                    <a:pt x="609" y="1509"/>
                    <a:pt x="485" y="1689"/>
                    <a:pt x="353" y="1849"/>
                  </a:cubicBezTo>
                  <a:cubicBezTo>
                    <a:pt x="225" y="2010"/>
                    <a:pt x="85" y="2170"/>
                    <a:pt x="41" y="2370"/>
                  </a:cubicBezTo>
                  <a:cubicBezTo>
                    <a:pt x="1" y="2570"/>
                    <a:pt x="89" y="2818"/>
                    <a:pt x="289" y="2870"/>
                  </a:cubicBezTo>
                  <a:cubicBezTo>
                    <a:pt x="316" y="2877"/>
                    <a:pt x="344" y="2880"/>
                    <a:pt x="371" y="2880"/>
                  </a:cubicBezTo>
                  <a:cubicBezTo>
                    <a:pt x="479" y="2880"/>
                    <a:pt x="586" y="2834"/>
                    <a:pt x="685" y="2786"/>
                  </a:cubicBezTo>
                  <a:cubicBezTo>
                    <a:pt x="1110" y="2578"/>
                    <a:pt x="1686" y="2466"/>
                    <a:pt x="1530" y="1906"/>
                  </a:cubicBezTo>
                  <a:cubicBezTo>
                    <a:pt x="1466" y="1677"/>
                    <a:pt x="1154" y="1565"/>
                    <a:pt x="1054" y="1349"/>
                  </a:cubicBezTo>
                  <a:cubicBezTo>
                    <a:pt x="966" y="1153"/>
                    <a:pt x="974" y="909"/>
                    <a:pt x="962" y="697"/>
                  </a:cubicBezTo>
                  <a:cubicBezTo>
                    <a:pt x="941" y="408"/>
                    <a:pt x="813" y="68"/>
                    <a:pt x="529" y="8"/>
                  </a:cubicBezTo>
                  <a:cubicBezTo>
                    <a:pt x="510" y="3"/>
                    <a:pt x="491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3694;p76">
              <a:extLst>
                <a:ext uri="{FF2B5EF4-FFF2-40B4-BE49-F238E27FC236}">
                  <a16:creationId xmlns:a16="http://schemas.microsoft.com/office/drawing/2014/main" id="{6AC417F2-612F-819E-2887-120EF0BDE5BB}"/>
                </a:ext>
              </a:extLst>
            </p:cNvPr>
            <p:cNvSpPr/>
            <p:nvPr/>
          </p:nvSpPr>
          <p:spPr>
            <a:xfrm>
              <a:off x="11327925" y="3728100"/>
              <a:ext cx="14025" cy="28275"/>
            </a:xfrm>
            <a:custGeom>
              <a:avLst/>
              <a:gdLst/>
              <a:ahLst/>
              <a:cxnLst/>
              <a:rect l="l" t="t" r="r" b="b"/>
              <a:pathLst>
                <a:path w="561" h="1131" extrusionOk="0">
                  <a:moveTo>
                    <a:pt x="188" y="1"/>
                  </a:moveTo>
                  <a:cubicBezTo>
                    <a:pt x="76" y="281"/>
                    <a:pt x="12" y="581"/>
                    <a:pt x="0" y="886"/>
                  </a:cubicBezTo>
                  <a:cubicBezTo>
                    <a:pt x="0" y="946"/>
                    <a:pt x="0" y="1006"/>
                    <a:pt x="32" y="1058"/>
                  </a:cubicBezTo>
                  <a:cubicBezTo>
                    <a:pt x="62" y="1108"/>
                    <a:pt x="119" y="1130"/>
                    <a:pt x="180" y="1130"/>
                  </a:cubicBezTo>
                  <a:cubicBezTo>
                    <a:pt x="251" y="1130"/>
                    <a:pt x="329" y="1100"/>
                    <a:pt x="376" y="1046"/>
                  </a:cubicBezTo>
                  <a:cubicBezTo>
                    <a:pt x="468" y="946"/>
                    <a:pt x="489" y="801"/>
                    <a:pt x="497" y="673"/>
                  </a:cubicBezTo>
                  <a:cubicBezTo>
                    <a:pt x="517" y="473"/>
                    <a:pt x="541" y="273"/>
                    <a:pt x="561" y="73"/>
                  </a:cubicBezTo>
                  <a:cubicBezTo>
                    <a:pt x="436" y="45"/>
                    <a:pt x="312" y="25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3695;p76">
              <a:extLst>
                <a:ext uri="{FF2B5EF4-FFF2-40B4-BE49-F238E27FC236}">
                  <a16:creationId xmlns:a16="http://schemas.microsoft.com/office/drawing/2014/main" id="{55CD7E48-846A-1A04-EAA4-37288F0094AB}"/>
                </a:ext>
              </a:extLst>
            </p:cNvPr>
            <p:cNvSpPr/>
            <p:nvPr/>
          </p:nvSpPr>
          <p:spPr>
            <a:xfrm>
              <a:off x="11341925" y="3729500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" y="1"/>
                  </a:moveTo>
                  <a:lnTo>
                    <a:pt x="1" y="9"/>
                  </a:lnTo>
                  <a:cubicBezTo>
                    <a:pt x="4" y="9"/>
                    <a:pt x="7" y="9"/>
                    <a:pt x="9" y="10"/>
                  </a:cubicBezTo>
                  <a:lnTo>
                    <a:pt x="9" y="10"/>
                  </a:lnTo>
                  <a:lnTo>
                    <a:pt x="1" y="1"/>
                  </a:lnTo>
                  <a:close/>
                  <a:moveTo>
                    <a:pt x="9" y="10"/>
                  </a:moveTo>
                  <a:lnTo>
                    <a:pt x="17" y="17"/>
                  </a:lnTo>
                  <a:cubicBezTo>
                    <a:pt x="14" y="12"/>
                    <a:pt x="12" y="11"/>
                    <a:pt x="9" y="1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3696;p76">
              <a:extLst>
                <a:ext uri="{FF2B5EF4-FFF2-40B4-BE49-F238E27FC236}">
                  <a16:creationId xmlns:a16="http://schemas.microsoft.com/office/drawing/2014/main" id="{5213CE3C-2711-23C5-5438-ED0B393828F2}"/>
                </a:ext>
              </a:extLst>
            </p:cNvPr>
            <p:cNvSpPr/>
            <p:nvPr/>
          </p:nvSpPr>
          <p:spPr>
            <a:xfrm>
              <a:off x="11278275" y="3619775"/>
              <a:ext cx="35050" cy="23750"/>
            </a:xfrm>
            <a:custGeom>
              <a:avLst/>
              <a:gdLst/>
              <a:ahLst/>
              <a:cxnLst/>
              <a:rect l="l" t="t" r="r" b="b"/>
              <a:pathLst>
                <a:path w="1402" h="950" extrusionOk="0">
                  <a:moveTo>
                    <a:pt x="651" y="1"/>
                  </a:moveTo>
                  <a:cubicBezTo>
                    <a:pt x="616" y="1"/>
                    <a:pt x="581" y="4"/>
                    <a:pt x="545" y="10"/>
                  </a:cubicBezTo>
                  <a:cubicBezTo>
                    <a:pt x="221" y="70"/>
                    <a:pt x="1" y="511"/>
                    <a:pt x="205" y="763"/>
                  </a:cubicBezTo>
                  <a:cubicBezTo>
                    <a:pt x="193" y="703"/>
                    <a:pt x="197" y="635"/>
                    <a:pt x="245" y="595"/>
                  </a:cubicBezTo>
                  <a:lnTo>
                    <a:pt x="245" y="595"/>
                  </a:lnTo>
                  <a:lnTo>
                    <a:pt x="217" y="775"/>
                  </a:lnTo>
                  <a:cubicBezTo>
                    <a:pt x="213" y="771"/>
                    <a:pt x="213" y="767"/>
                    <a:pt x="205" y="767"/>
                  </a:cubicBezTo>
                  <a:cubicBezTo>
                    <a:pt x="225" y="835"/>
                    <a:pt x="277" y="903"/>
                    <a:pt x="345" y="927"/>
                  </a:cubicBezTo>
                  <a:cubicBezTo>
                    <a:pt x="387" y="943"/>
                    <a:pt x="430" y="949"/>
                    <a:pt x="474" y="949"/>
                  </a:cubicBezTo>
                  <a:cubicBezTo>
                    <a:pt x="565" y="949"/>
                    <a:pt x="659" y="922"/>
                    <a:pt x="745" y="895"/>
                  </a:cubicBezTo>
                  <a:cubicBezTo>
                    <a:pt x="901" y="847"/>
                    <a:pt x="1057" y="803"/>
                    <a:pt x="1213" y="751"/>
                  </a:cubicBezTo>
                  <a:cubicBezTo>
                    <a:pt x="1290" y="727"/>
                    <a:pt x="1390" y="679"/>
                    <a:pt x="1398" y="595"/>
                  </a:cubicBezTo>
                  <a:cubicBezTo>
                    <a:pt x="1402" y="555"/>
                    <a:pt x="1382" y="523"/>
                    <a:pt x="1362" y="487"/>
                  </a:cubicBezTo>
                  <a:cubicBezTo>
                    <a:pt x="1222" y="218"/>
                    <a:pt x="948" y="1"/>
                    <a:pt x="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3697;p76">
              <a:extLst>
                <a:ext uri="{FF2B5EF4-FFF2-40B4-BE49-F238E27FC236}">
                  <a16:creationId xmlns:a16="http://schemas.microsoft.com/office/drawing/2014/main" id="{CD934A4A-D5E6-2EC8-AA5D-D37A6BD3BA70}"/>
                </a:ext>
              </a:extLst>
            </p:cNvPr>
            <p:cNvSpPr/>
            <p:nvPr/>
          </p:nvSpPr>
          <p:spPr>
            <a:xfrm>
              <a:off x="11283175" y="3634625"/>
              <a:ext cx="1425" cy="4425"/>
            </a:xfrm>
            <a:custGeom>
              <a:avLst/>
              <a:gdLst/>
              <a:ahLst/>
              <a:cxnLst/>
              <a:rect l="l" t="t" r="r" b="b"/>
              <a:pathLst>
                <a:path w="57" h="177" extrusionOk="0">
                  <a:moveTo>
                    <a:pt x="57" y="1"/>
                  </a:moveTo>
                  <a:lnTo>
                    <a:pt x="57" y="1"/>
                  </a:lnTo>
                  <a:cubicBezTo>
                    <a:pt x="5" y="41"/>
                    <a:pt x="1" y="109"/>
                    <a:pt x="17" y="169"/>
                  </a:cubicBezTo>
                  <a:cubicBezTo>
                    <a:pt x="21" y="173"/>
                    <a:pt x="21" y="177"/>
                    <a:pt x="25" y="177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3698;p76">
              <a:extLst>
                <a:ext uri="{FF2B5EF4-FFF2-40B4-BE49-F238E27FC236}">
                  <a16:creationId xmlns:a16="http://schemas.microsoft.com/office/drawing/2014/main" id="{7FD34C4A-374B-2995-44AD-CC48EC809148}"/>
                </a:ext>
              </a:extLst>
            </p:cNvPr>
            <p:cNvSpPr/>
            <p:nvPr/>
          </p:nvSpPr>
          <p:spPr>
            <a:xfrm>
              <a:off x="11011050" y="3446375"/>
              <a:ext cx="85600" cy="52025"/>
            </a:xfrm>
            <a:custGeom>
              <a:avLst/>
              <a:gdLst/>
              <a:ahLst/>
              <a:cxnLst/>
              <a:rect l="l" t="t" r="r" b="b"/>
              <a:pathLst>
                <a:path w="3424" h="2081" extrusionOk="0">
                  <a:moveTo>
                    <a:pt x="826" y="1"/>
                  </a:moveTo>
                  <a:cubicBezTo>
                    <a:pt x="641" y="97"/>
                    <a:pt x="461" y="197"/>
                    <a:pt x="281" y="297"/>
                  </a:cubicBezTo>
                  <a:cubicBezTo>
                    <a:pt x="193" y="401"/>
                    <a:pt x="117" y="521"/>
                    <a:pt x="57" y="645"/>
                  </a:cubicBezTo>
                  <a:cubicBezTo>
                    <a:pt x="25" y="697"/>
                    <a:pt x="1" y="765"/>
                    <a:pt x="13" y="837"/>
                  </a:cubicBezTo>
                  <a:cubicBezTo>
                    <a:pt x="33" y="998"/>
                    <a:pt x="225" y="1070"/>
                    <a:pt x="385" y="1070"/>
                  </a:cubicBezTo>
                  <a:cubicBezTo>
                    <a:pt x="483" y="1070"/>
                    <a:pt x="585" y="1053"/>
                    <a:pt x="684" y="1053"/>
                  </a:cubicBezTo>
                  <a:cubicBezTo>
                    <a:pt x="747" y="1053"/>
                    <a:pt x="808" y="1060"/>
                    <a:pt x="866" y="1082"/>
                  </a:cubicBezTo>
                  <a:cubicBezTo>
                    <a:pt x="1322" y="1242"/>
                    <a:pt x="1878" y="1362"/>
                    <a:pt x="2227" y="1722"/>
                  </a:cubicBezTo>
                  <a:cubicBezTo>
                    <a:pt x="2315" y="1806"/>
                    <a:pt x="2387" y="1902"/>
                    <a:pt x="2483" y="1970"/>
                  </a:cubicBezTo>
                  <a:cubicBezTo>
                    <a:pt x="2600" y="2051"/>
                    <a:pt x="2739" y="2081"/>
                    <a:pt x="2882" y="2081"/>
                  </a:cubicBezTo>
                  <a:cubicBezTo>
                    <a:pt x="2988" y="2081"/>
                    <a:pt x="3097" y="2064"/>
                    <a:pt x="3199" y="2038"/>
                  </a:cubicBezTo>
                  <a:cubicBezTo>
                    <a:pt x="3252" y="2022"/>
                    <a:pt x="3312" y="2002"/>
                    <a:pt x="3352" y="1958"/>
                  </a:cubicBezTo>
                  <a:cubicBezTo>
                    <a:pt x="3424" y="1874"/>
                    <a:pt x="3372" y="1742"/>
                    <a:pt x="3312" y="1654"/>
                  </a:cubicBezTo>
                  <a:cubicBezTo>
                    <a:pt x="3059" y="1238"/>
                    <a:pt x="2687" y="893"/>
                    <a:pt x="2251" y="677"/>
                  </a:cubicBezTo>
                  <a:cubicBezTo>
                    <a:pt x="2147" y="621"/>
                    <a:pt x="2027" y="565"/>
                    <a:pt x="1986" y="457"/>
                  </a:cubicBezTo>
                  <a:cubicBezTo>
                    <a:pt x="1924" y="283"/>
                    <a:pt x="1921" y="61"/>
                    <a:pt x="1735" y="61"/>
                  </a:cubicBezTo>
                  <a:cubicBezTo>
                    <a:pt x="1694" y="61"/>
                    <a:pt x="1644" y="72"/>
                    <a:pt x="1582" y="97"/>
                  </a:cubicBezTo>
                  <a:cubicBezTo>
                    <a:pt x="1442" y="153"/>
                    <a:pt x="1338" y="265"/>
                    <a:pt x="1202" y="321"/>
                  </a:cubicBezTo>
                  <a:cubicBezTo>
                    <a:pt x="1167" y="335"/>
                    <a:pt x="1127" y="342"/>
                    <a:pt x="1088" y="342"/>
                  </a:cubicBezTo>
                  <a:cubicBezTo>
                    <a:pt x="974" y="342"/>
                    <a:pt x="860" y="284"/>
                    <a:pt x="854" y="177"/>
                  </a:cubicBezTo>
                  <a:cubicBezTo>
                    <a:pt x="846" y="133"/>
                    <a:pt x="862" y="93"/>
                    <a:pt x="858" y="45"/>
                  </a:cubicBezTo>
                  <a:cubicBezTo>
                    <a:pt x="854" y="33"/>
                    <a:pt x="842" y="13"/>
                    <a:pt x="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3699;p76">
              <a:extLst>
                <a:ext uri="{FF2B5EF4-FFF2-40B4-BE49-F238E27FC236}">
                  <a16:creationId xmlns:a16="http://schemas.microsoft.com/office/drawing/2014/main" id="{CDCCDDAC-5887-19D0-4610-E8E18C0EB87C}"/>
                </a:ext>
              </a:extLst>
            </p:cNvPr>
            <p:cNvSpPr/>
            <p:nvPr/>
          </p:nvSpPr>
          <p:spPr>
            <a:xfrm>
              <a:off x="11076300" y="3418250"/>
              <a:ext cx="33775" cy="34150"/>
            </a:xfrm>
            <a:custGeom>
              <a:avLst/>
              <a:gdLst/>
              <a:ahLst/>
              <a:cxnLst/>
              <a:rect l="l" t="t" r="r" b="b"/>
              <a:pathLst>
                <a:path w="1351" h="1366" extrusionOk="0">
                  <a:moveTo>
                    <a:pt x="726" y="1"/>
                  </a:moveTo>
                  <a:cubicBezTo>
                    <a:pt x="485" y="89"/>
                    <a:pt x="245" y="185"/>
                    <a:pt x="1" y="285"/>
                  </a:cubicBezTo>
                  <a:cubicBezTo>
                    <a:pt x="97" y="505"/>
                    <a:pt x="477" y="665"/>
                    <a:pt x="597" y="861"/>
                  </a:cubicBezTo>
                  <a:cubicBezTo>
                    <a:pt x="698" y="1022"/>
                    <a:pt x="517" y="1250"/>
                    <a:pt x="774" y="1346"/>
                  </a:cubicBezTo>
                  <a:cubicBezTo>
                    <a:pt x="809" y="1360"/>
                    <a:pt x="844" y="1366"/>
                    <a:pt x="879" y="1366"/>
                  </a:cubicBezTo>
                  <a:cubicBezTo>
                    <a:pt x="1035" y="1366"/>
                    <a:pt x="1182" y="1239"/>
                    <a:pt x="1254" y="1102"/>
                  </a:cubicBezTo>
                  <a:cubicBezTo>
                    <a:pt x="1270" y="1066"/>
                    <a:pt x="1286" y="1034"/>
                    <a:pt x="1294" y="1002"/>
                  </a:cubicBezTo>
                  <a:cubicBezTo>
                    <a:pt x="1350" y="769"/>
                    <a:pt x="1254" y="529"/>
                    <a:pt x="1118" y="345"/>
                  </a:cubicBezTo>
                  <a:cubicBezTo>
                    <a:pt x="1054" y="253"/>
                    <a:pt x="898" y="121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74499" y="1501065"/>
            <a:ext cx="8205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sunlight are examples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energy.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produces more than two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</a:t>
            </a:r>
            <a:r>
              <a:rPr lang="en-US" sz="3000" dirty="0" err="1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solid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year.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limit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of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 gases that is </a:t>
            </a:r>
            <a:r>
              <a:rPr lang="en-US" sz="30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316E9-192B-4A19-989E-C5D73249F22F}"/>
              </a:ext>
            </a:extLst>
          </p:cNvPr>
          <p:cNvSpPr txBox="1"/>
          <p:nvPr/>
        </p:nvSpPr>
        <p:spPr>
          <a:xfrm>
            <a:off x="6413366" y="1495082"/>
            <a:ext cx="2231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228D9F-E2E4-4549-982A-DB552674F95A}"/>
              </a:ext>
            </a:extLst>
          </p:cNvPr>
          <p:cNvSpPr txBox="1"/>
          <p:nvPr/>
        </p:nvSpPr>
        <p:spPr>
          <a:xfrm>
            <a:off x="2908692" y="2863267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endParaRPr lang="en-US" sz="3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3F6B3-BA46-4FFE-BA7D-846C5B2D9195}"/>
              </a:ext>
            </a:extLst>
          </p:cNvPr>
          <p:cNvSpPr txBox="1"/>
          <p:nvPr/>
        </p:nvSpPr>
        <p:spPr>
          <a:xfrm>
            <a:off x="4521161" y="3799900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released</a:t>
            </a:r>
          </a:p>
        </p:txBody>
      </p:sp>
      <p:grpSp>
        <p:nvGrpSpPr>
          <p:cNvPr id="25" name="Google Shape;1006;p42">
            <a:extLst>
              <a:ext uri="{FF2B5EF4-FFF2-40B4-BE49-F238E27FC236}">
                <a16:creationId xmlns:a16="http://schemas.microsoft.com/office/drawing/2014/main" id="{938D9D94-D1A2-442C-34F9-295FF16DB6EB}"/>
              </a:ext>
            </a:extLst>
          </p:cNvPr>
          <p:cNvGrpSpPr/>
          <p:nvPr/>
        </p:nvGrpSpPr>
        <p:grpSpPr>
          <a:xfrm rot="970987">
            <a:off x="7969345" y="2152879"/>
            <a:ext cx="960645" cy="1226491"/>
            <a:chOff x="6600875" y="3223775"/>
            <a:chExt cx="621350" cy="793300"/>
          </a:xfrm>
        </p:grpSpPr>
        <p:sp>
          <p:nvSpPr>
            <p:cNvPr id="26" name="Google Shape;1007;p42">
              <a:extLst>
                <a:ext uri="{FF2B5EF4-FFF2-40B4-BE49-F238E27FC236}">
                  <a16:creationId xmlns:a16="http://schemas.microsoft.com/office/drawing/2014/main" id="{4E7F059F-4414-2831-981D-AC62DBDAD9F3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8;p42">
              <a:extLst>
                <a:ext uri="{FF2B5EF4-FFF2-40B4-BE49-F238E27FC236}">
                  <a16:creationId xmlns:a16="http://schemas.microsoft.com/office/drawing/2014/main" id="{652B38B9-272C-718B-781B-409615ACA63A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9;p42">
              <a:extLst>
                <a:ext uri="{FF2B5EF4-FFF2-40B4-BE49-F238E27FC236}">
                  <a16:creationId xmlns:a16="http://schemas.microsoft.com/office/drawing/2014/main" id="{7CE35098-7F7D-A0CF-B942-E4872A33807E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0;p42">
              <a:extLst>
                <a:ext uri="{FF2B5EF4-FFF2-40B4-BE49-F238E27FC236}">
                  <a16:creationId xmlns:a16="http://schemas.microsoft.com/office/drawing/2014/main" id="{B0329F5A-CDF9-BE32-3079-5421E5ED4F49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1;p42">
              <a:extLst>
                <a:ext uri="{FF2B5EF4-FFF2-40B4-BE49-F238E27FC236}">
                  <a16:creationId xmlns:a16="http://schemas.microsoft.com/office/drawing/2014/main" id="{34B554F5-E2D0-F674-616A-43B05051DF0B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2;p42">
              <a:extLst>
                <a:ext uri="{FF2B5EF4-FFF2-40B4-BE49-F238E27FC236}">
                  <a16:creationId xmlns:a16="http://schemas.microsoft.com/office/drawing/2014/main" id="{3E28C4EB-0D8A-74D9-3188-6660BFBE5579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3;p42">
              <a:extLst>
                <a:ext uri="{FF2B5EF4-FFF2-40B4-BE49-F238E27FC236}">
                  <a16:creationId xmlns:a16="http://schemas.microsoft.com/office/drawing/2014/main" id="{4D717184-BDBA-EA6F-B64F-D99260F12B4F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4;p42">
              <a:extLst>
                <a:ext uri="{FF2B5EF4-FFF2-40B4-BE49-F238E27FC236}">
                  <a16:creationId xmlns:a16="http://schemas.microsoft.com/office/drawing/2014/main" id="{9A68FDF3-8333-98D8-E267-7A1B3D836BAE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5;p42">
              <a:extLst>
                <a:ext uri="{FF2B5EF4-FFF2-40B4-BE49-F238E27FC236}">
                  <a16:creationId xmlns:a16="http://schemas.microsoft.com/office/drawing/2014/main" id="{B290E002-45C7-9F3C-4B44-5EF210628091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6;p42">
              <a:extLst>
                <a:ext uri="{FF2B5EF4-FFF2-40B4-BE49-F238E27FC236}">
                  <a16:creationId xmlns:a16="http://schemas.microsoft.com/office/drawing/2014/main" id="{B5F07309-1310-2040-BD07-1FC47F72D0F1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7;p42">
              <a:extLst>
                <a:ext uri="{FF2B5EF4-FFF2-40B4-BE49-F238E27FC236}">
                  <a16:creationId xmlns:a16="http://schemas.microsoft.com/office/drawing/2014/main" id="{E219BE66-1AAF-5B06-F023-4B5E5C8E9FF0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8;p42">
              <a:extLst>
                <a:ext uri="{FF2B5EF4-FFF2-40B4-BE49-F238E27FC236}">
                  <a16:creationId xmlns:a16="http://schemas.microsoft.com/office/drawing/2014/main" id="{39E6FE12-A110-4C08-2E51-DA001074816F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9;p42">
              <a:extLst>
                <a:ext uri="{FF2B5EF4-FFF2-40B4-BE49-F238E27FC236}">
                  <a16:creationId xmlns:a16="http://schemas.microsoft.com/office/drawing/2014/main" id="{9872473B-99E1-249F-D718-1414E5BED8F7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0;p42">
              <a:extLst>
                <a:ext uri="{FF2B5EF4-FFF2-40B4-BE49-F238E27FC236}">
                  <a16:creationId xmlns:a16="http://schemas.microsoft.com/office/drawing/2014/main" id="{F30AB03E-FB6E-B933-16A4-8356230BB4D2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1;p42">
              <a:extLst>
                <a:ext uri="{FF2B5EF4-FFF2-40B4-BE49-F238E27FC236}">
                  <a16:creationId xmlns:a16="http://schemas.microsoft.com/office/drawing/2014/main" id="{4913C831-E79E-994C-C0A3-38EB285B0A4B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2;p42">
              <a:extLst>
                <a:ext uri="{FF2B5EF4-FFF2-40B4-BE49-F238E27FC236}">
                  <a16:creationId xmlns:a16="http://schemas.microsoft.com/office/drawing/2014/main" id="{BE2811C3-B958-CB12-9BA2-85B3B89D3E23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3;p42">
              <a:extLst>
                <a:ext uri="{FF2B5EF4-FFF2-40B4-BE49-F238E27FC236}">
                  <a16:creationId xmlns:a16="http://schemas.microsoft.com/office/drawing/2014/main" id="{8745FB27-48CA-17F8-5707-4A08F0219ECC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4;p42">
            <a:extLst>
              <a:ext uri="{FF2B5EF4-FFF2-40B4-BE49-F238E27FC236}">
                <a16:creationId xmlns:a16="http://schemas.microsoft.com/office/drawing/2014/main" id="{C03854FF-98F9-444D-FB1B-9E71A58AA02F}"/>
              </a:ext>
            </a:extLst>
          </p:cNvPr>
          <p:cNvGrpSpPr/>
          <p:nvPr/>
        </p:nvGrpSpPr>
        <p:grpSpPr>
          <a:xfrm rot="-575708">
            <a:off x="152113" y="4073063"/>
            <a:ext cx="846544" cy="894134"/>
            <a:chOff x="3781100" y="2953800"/>
            <a:chExt cx="407350" cy="430250"/>
          </a:xfrm>
        </p:grpSpPr>
        <p:sp>
          <p:nvSpPr>
            <p:cNvPr id="44" name="Google Shape;1025;p42">
              <a:extLst>
                <a:ext uri="{FF2B5EF4-FFF2-40B4-BE49-F238E27FC236}">
                  <a16:creationId xmlns:a16="http://schemas.microsoft.com/office/drawing/2014/main" id="{E5266238-C024-8222-E64D-D6E1FB2EDD0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6;p42">
              <a:extLst>
                <a:ext uri="{FF2B5EF4-FFF2-40B4-BE49-F238E27FC236}">
                  <a16:creationId xmlns:a16="http://schemas.microsoft.com/office/drawing/2014/main" id="{7660B684-D345-01CD-0D47-ABED0F044C18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7;p42">
              <a:extLst>
                <a:ext uri="{FF2B5EF4-FFF2-40B4-BE49-F238E27FC236}">
                  <a16:creationId xmlns:a16="http://schemas.microsoft.com/office/drawing/2014/main" id="{23E51734-7C8E-2BFC-B584-258E0213CC4F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8;p42">
              <a:extLst>
                <a:ext uri="{FF2B5EF4-FFF2-40B4-BE49-F238E27FC236}">
                  <a16:creationId xmlns:a16="http://schemas.microsoft.com/office/drawing/2014/main" id="{D6A62AA3-565B-59D2-5007-E2DE60E66A1F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29;p42">
              <a:extLst>
                <a:ext uri="{FF2B5EF4-FFF2-40B4-BE49-F238E27FC236}">
                  <a16:creationId xmlns:a16="http://schemas.microsoft.com/office/drawing/2014/main" id="{31737A4B-5F5B-1555-05F4-7BAF1C8AA2EA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0;p42">
              <a:extLst>
                <a:ext uri="{FF2B5EF4-FFF2-40B4-BE49-F238E27FC236}">
                  <a16:creationId xmlns:a16="http://schemas.microsoft.com/office/drawing/2014/main" id="{5A49C0F2-1465-7F75-B70A-8CBAE97A9FE1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1;p42">
              <a:extLst>
                <a:ext uri="{FF2B5EF4-FFF2-40B4-BE49-F238E27FC236}">
                  <a16:creationId xmlns:a16="http://schemas.microsoft.com/office/drawing/2014/main" id="{B12881F0-1EF4-AD64-66B7-6FDD32E557D8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2;p42">
              <a:extLst>
                <a:ext uri="{FF2B5EF4-FFF2-40B4-BE49-F238E27FC236}">
                  <a16:creationId xmlns:a16="http://schemas.microsoft.com/office/drawing/2014/main" id="{EE1FCEF5-8571-64F0-31C6-EFD6191B31E2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3;p42">
              <a:extLst>
                <a:ext uri="{FF2B5EF4-FFF2-40B4-BE49-F238E27FC236}">
                  <a16:creationId xmlns:a16="http://schemas.microsoft.com/office/drawing/2014/main" id="{DADACA6B-CAB1-8AAD-DBAD-5258C8B8C2B8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4;p42">
              <a:extLst>
                <a:ext uri="{FF2B5EF4-FFF2-40B4-BE49-F238E27FC236}">
                  <a16:creationId xmlns:a16="http://schemas.microsoft.com/office/drawing/2014/main" id="{F260C4FB-E047-4207-F82F-05406CF110B8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5;p42">
              <a:extLst>
                <a:ext uri="{FF2B5EF4-FFF2-40B4-BE49-F238E27FC236}">
                  <a16:creationId xmlns:a16="http://schemas.microsoft.com/office/drawing/2014/main" id="{5A621CC1-F2B4-7765-73AE-A1DDFE60B91C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6;p42">
              <a:extLst>
                <a:ext uri="{FF2B5EF4-FFF2-40B4-BE49-F238E27FC236}">
                  <a16:creationId xmlns:a16="http://schemas.microsoft.com/office/drawing/2014/main" id="{309C4778-C542-7297-C932-3FB844B193FB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7;p42">
              <a:extLst>
                <a:ext uri="{FF2B5EF4-FFF2-40B4-BE49-F238E27FC236}">
                  <a16:creationId xmlns:a16="http://schemas.microsoft.com/office/drawing/2014/main" id="{54A9DE46-D9C8-D8AF-1452-478AE0F3A6E0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8;p42">
              <a:extLst>
                <a:ext uri="{FF2B5EF4-FFF2-40B4-BE49-F238E27FC236}">
                  <a16:creationId xmlns:a16="http://schemas.microsoft.com/office/drawing/2014/main" id="{FAA96C50-3042-645B-A36C-AD9A3F1C9251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9;p42">
              <a:extLst>
                <a:ext uri="{FF2B5EF4-FFF2-40B4-BE49-F238E27FC236}">
                  <a16:creationId xmlns:a16="http://schemas.microsoft.com/office/drawing/2014/main" id="{D83DC76C-CB4A-887B-504B-4C88DE59762B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0;p42">
              <a:extLst>
                <a:ext uri="{FF2B5EF4-FFF2-40B4-BE49-F238E27FC236}">
                  <a16:creationId xmlns:a16="http://schemas.microsoft.com/office/drawing/2014/main" id="{4A027354-7A41-8FB5-692C-ECC8229F666E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05732" y="1552968"/>
            <a:ext cx="65623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grandpa is now suffering from ill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after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years of working in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industry.</a:t>
            </a:r>
            <a:b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of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coal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gas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led to an increase in the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</a:t>
            </a:r>
            <a:r>
              <a:rPr lang="en-US" sz="32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2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atmosphere.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85C975-1946-43AC-8514-4EFDD2237F2F}"/>
              </a:ext>
            </a:extLst>
          </p:cNvPr>
          <p:cNvSpPr txBox="1"/>
          <p:nvPr/>
        </p:nvSpPr>
        <p:spPr>
          <a:xfrm>
            <a:off x="1748240" y="2560117"/>
            <a:ext cx="134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7CC2F-9753-4DE8-B4C7-3E7213B7C588}"/>
              </a:ext>
            </a:extLst>
          </p:cNvPr>
          <p:cNvSpPr txBox="1"/>
          <p:nvPr/>
        </p:nvSpPr>
        <p:spPr>
          <a:xfrm>
            <a:off x="3409456" y="3034869"/>
            <a:ext cx="203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 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fuels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994;p42">
            <a:extLst>
              <a:ext uri="{FF2B5EF4-FFF2-40B4-BE49-F238E27FC236}">
                <a16:creationId xmlns:a16="http://schemas.microsoft.com/office/drawing/2014/main" id="{6D09B651-7C4F-3C26-8357-A52192A16E6F}"/>
              </a:ext>
            </a:extLst>
          </p:cNvPr>
          <p:cNvGrpSpPr/>
          <p:nvPr/>
        </p:nvGrpSpPr>
        <p:grpSpPr>
          <a:xfrm>
            <a:off x="7021029" y="1257956"/>
            <a:ext cx="1927003" cy="3544557"/>
            <a:chOff x="6521325" y="468500"/>
            <a:chExt cx="605925" cy="1175725"/>
          </a:xfrm>
        </p:grpSpPr>
        <p:sp>
          <p:nvSpPr>
            <p:cNvPr id="3" name="Google Shape;995;p42">
              <a:extLst>
                <a:ext uri="{FF2B5EF4-FFF2-40B4-BE49-F238E27FC236}">
                  <a16:creationId xmlns:a16="http://schemas.microsoft.com/office/drawing/2014/main" id="{AC1809BE-8286-16FD-9950-DB263A38BEAD}"/>
                </a:ext>
              </a:extLst>
            </p:cNvPr>
            <p:cNvSpPr/>
            <p:nvPr/>
          </p:nvSpPr>
          <p:spPr>
            <a:xfrm>
              <a:off x="6521325" y="471575"/>
              <a:ext cx="605925" cy="1172650"/>
            </a:xfrm>
            <a:custGeom>
              <a:avLst/>
              <a:gdLst/>
              <a:ahLst/>
              <a:cxnLst/>
              <a:rect l="l" t="t" r="r" b="b"/>
              <a:pathLst>
                <a:path w="24237" h="46906" extrusionOk="0">
                  <a:moveTo>
                    <a:pt x="13274" y="1"/>
                  </a:moveTo>
                  <a:cubicBezTo>
                    <a:pt x="12962" y="1"/>
                    <a:pt x="12217" y="1623"/>
                    <a:pt x="12242" y="1748"/>
                  </a:cubicBezTo>
                  <a:cubicBezTo>
                    <a:pt x="12265" y="1874"/>
                    <a:pt x="11134" y="3617"/>
                    <a:pt x="10720" y="4565"/>
                  </a:cubicBezTo>
                  <a:cubicBezTo>
                    <a:pt x="10309" y="5514"/>
                    <a:pt x="10543" y="6942"/>
                    <a:pt x="10720" y="7227"/>
                  </a:cubicBezTo>
                  <a:cubicBezTo>
                    <a:pt x="10899" y="7513"/>
                    <a:pt x="11036" y="8749"/>
                    <a:pt x="11061" y="9318"/>
                  </a:cubicBezTo>
                  <a:cubicBezTo>
                    <a:pt x="11089" y="9889"/>
                    <a:pt x="11232" y="11029"/>
                    <a:pt x="11061" y="11464"/>
                  </a:cubicBezTo>
                  <a:cubicBezTo>
                    <a:pt x="10891" y="11897"/>
                    <a:pt x="10837" y="12076"/>
                    <a:pt x="10720" y="12434"/>
                  </a:cubicBezTo>
                  <a:cubicBezTo>
                    <a:pt x="10714" y="12452"/>
                    <a:pt x="10705" y="12461"/>
                    <a:pt x="10692" y="12461"/>
                  </a:cubicBezTo>
                  <a:cubicBezTo>
                    <a:pt x="10463" y="12461"/>
                    <a:pt x="9203" y="9507"/>
                    <a:pt x="9203" y="9507"/>
                  </a:cubicBezTo>
                  <a:lnTo>
                    <a:pt x="8327" y="8267"/>
                  </a:lnTo>
                  <a:cubicBezTo>
                    <a:pt x="8327" y="8267"/>
                    <a:pt x="8180" y="11502"/>
                    <a:pt x="8327" y="11884"/>
                  </a:cubicBezTo>
                  <a:cubicBezTo>
                    <a:pt x="8472" y="12265"/>
                    <a:pt x="7200" y="13214"/>
                    <a:pt x="7200" y="13214"/>
                  </a:cubicBezTo>
                  <a:lnTo>
                    <a:pt x="6445" y="10820"/>
                  </a:lnTo>
                  <a:lnTo>
                    <a:pt x="6603" y="8269"/>
                  </a:lnTo>
                  <a:cubicBezTo>
                    <a:pt x="6603" y="8269"/>
                    <a:pt x="7205" y="4933"/>
                    <a:pt x="6975" y="4933"/>
                  </a:cubicBezTo>
                  <a:cubicBezTo>
                    <a:pt x="6966" y="4933"/>
                    <a:pt x="6955" y="4938"/>
                    <a:pt x="6944" y="4949"/>
                  </a:cubicBezTo>
                  <a:cubicBezTo>
                    <a:pt x="6637" y="5234"/>
                    <a:pt x="5124" y="8941"/>
                    <a:pt x="5026" y="9322"/>
                  </a:cubicBezTo>
                  <a:cubicBezTo>
                    <a:pt x="4928" y="9704"/>
                    <a:pt x="5026" y="12436"/>
                    <a:pt x="5026" y="12436"/>
                  </a:cubicBezTo>
                  <a:lnTo>
                    <a:pt x="3992" y="14588"/>
                  </a:lnTo>
                  <a:lnTo>
                    <a:pt x="1426" y="18576"/>
                  </a:lnTo>
                  <a:lnTo>
                    <a:pt x="0" y="21958"/>
                  </a:lnTo>
                  <a:lnTo>
                    <a:pt x="0" y="25476"/>
                  </a:lnTo>
                  <a:lnTo>
                    <a:pt x="593" y="28854"/>
                  </a:lnTo>
                  <a:lnTo>
                    <a:pt x="1426" y="31782"/>
                  </a:lnTo>
                  <a:lnTo>
                    <a:pt x="2871" y="33862"/>
                  </a:lnTo>
                  <a:lnTo>
                    <a:pt x="5531" y="35785"/>
                  </a:lnTo>
                  <a:lnTo>
                    <a:pt x="5531" y="40203"/>
                  </a:lnTo>
                  <a:lnTo>
                    <a:pt x="5546" y="40203"/>
                  </a:lnTo>
                  <a:cubicBezTo>
                    <a:pt x="5546" y="41170"/>
                    <a:pt x="6328" y="41952"/>
                    <a:pt x="7295" y="41952"/>
                  </a:cubicBezTo>
                  <a:cubicBezTo>
                    <a:pt x="8263" y="41952"/>
                    <a:pt x="9045" y="41170"/>
                    <a:pt x="9045" y="40203"/>
                  </a:cubicBezTo>
                  <a:lnTo>
                    <a:pt x="9045" y="37338"/>
                  </a:lnTo>
                  <a:cubicBezTo>
                    <a:pt x="9054" y="37270"/>
                    <a:pt x="9064" y="37206"/>
                    <a:pt x="9075" y="37144"/>
                  </a:cubicBezTo>
                  <a:lnTo>
                    <a:pt x="10356" y="37274"/>
                  </a:lnTo>
                  <a:lnTo>
                    <a:pt x="10356" y="44923"/>
                  </a:lnTo>
                  <a:cubicBezTo>
                    <a:pt x="10345" y="45000"/>
                    <a:pt x="10341" y="45077"/>
                    <a:pt x="10341" y="45156"/>
                  </a:cubicBezTo>
                  <a:cubicBezTo>
                    <a:pt x="10341" y="46121"/>
                    <a:pt x="11123" y="46905"/>
                    <a:pt x="12091" y="46905"/>
                  </a:cubicBezTo>
                  <a:cubicBezTo>
                    <a:pt x="13058" y="46905"/>
                    <a:pt x="13840" y="46121"/>
                    <a:pt x="13840" y="45156"/>
                  </a:cubicBezTo>
                  <a:cubicBezTo>
                    <a:pt x="13840" y="45051"/>
                    <a:pt x="13830" y="44949"/>
                    <a:pt x="13815" y="44849"/>
                  </a:cubicBezTo>
                  <a:cubicBezTo>
                    <a:pt x="13710" y="43666"/>
                    <a:pt x="13346" y="39342"/>
                    <a:pt x="13342" y="37136"/>
                  </a:cubicBezTo>
                  <a:lnTo>
                    <a:pt x="14833" y="37004"/>
                  </a:lnTo>
                  <a:lnTo>
                    <a:pt x="14833" y="37025"/>
                  </a:lnTo>
                  <a:cubicBezTo>
                    <a:pt x="14678" y="37287"/>
                    <a:pt x="14586" y="37594"/>
                    <a:pt x="14586" y="37922"/>
                  </a:cubicBezTo>
                  <a:cubicBezTo>
                    <a:pt x="14586" y="38890"/>
                    <a:pt x="15370" y="39672"/>
                    <a:pt x="16336" y="39672"/>
                  </a:cubicBezTo>
                  <a:cubicBezTo>
                    <a:pt x="17303" y="39672"/>
                    <a:pt x="18088" y="38890"/>
                    <a:pt x="18088" y="37922"/>
                  </a:cubicBezTo>
                  <a:cubicBezTo>
                    <a:pt x="18088" y="37645"/>
                    <a:pt x="18024" y="37383"/>
                    <a:pt x="17909" y="37151"/>
                  </a:cubicBezTo>
                  <a:cubicBezTo>
                    <a:pt x="17887" y="37025"/>
                    <a:pt x="17866" y="36882"/>
                    <a:pt x="17847" y="36733"/>
                  </a:cubicBezTo>
                  <a:lnTo>
                    <a:pt x="19582" y="36580"/>
                  </a:lnTo>
                  <a:lnTo>
                    <a:pt x="22789" y="33108"/>
                  </a:lnTo>
                  <a:lnTo>
                    <a:pt x="24236" y="28846"/>
                  </a:lnTo>
                  <a:lnTo>
                    <a:pt x="24236" y="23132"/>
                  </a:lnTo>
                  <a:lnTo>
                    <a:pt x="23053" y="19605"/>
                  </a:lnTo>
                  <a:lnTo>
                    <a:pt x="21619" y="16521"/>
                  </a:lnTo>
                  <a:lnTo>
                    <a:pt x="18569" y="13478"/>
                  </a:lnTo>
                  <a:lnTo>
                    <a:pt x="18569" y="10547"/>
                  </a:lnTo>
                  <a:lnTo>
                    <a:pt x="17450" y="8261"/>
                  </a:lnTo>
                  <a:lnTo>
                    <a:pt x="17450" y="11023"/>
                  </a:lnTo>
                  <a:lnTo>
                    <a:pt x="15984" y="12768"/>
                  </a:lnTo>
                  <a:lnTo>
                    <a:pt x="14394" y="12425"/>
                  </a:lnTo>
                  <a:lnTo>
                    <a:pt x="14394" y="10833"/>
                  </a:lnTo>
                  <a:lnTo>
                    <a:pt x="15189" y="8932"/>
                  </a:lnTo>
                  <a:lnTo>
                    <a:pt x="15982" y="6424"/>
                  </a:lnTo>
                  <a:lnTo>
                    <a:pt x="15520" y="5134"/>
                  </a:lnTo>
                  <a:lnTo>
                    <a:pt x="14396" y="2950"/>
                  </a:lnTo>
                  <a:lnTo>
                    <a:pt x="14392" y="3562"/>
                  </a:lnTo>
                  <a:cubicBezTo>
                    <a:pt x="14392" y="3562"/>
                    <a:pt x="14286" y="5230"/>
                    <a:pt x="14392" y="5610"/>
                  </a:cubicBezTo>
                  <a:cubicBezTo>
                    <a:pt x="14428" y="5737"/>
                    <a:pt x="14307" y="5779"/>
                    <a:pt x="14131" y="5779"/>
                  </a:cubicBezTo>
                  <a:cubicBezTo>
                    <a:pt x="13778" y="5779"/>
                    <a:pt x="13201" y="5610"/>
                    <a:pt x="13201" y="5610"/>
                  </a:cubicBezTo>
                  <a:lnTo>
                    <a:pt x="12728" y="4101"/>
                  </a:lnTo>
                  <a:lnTo>
                    <a:pt x="13693" y="1748"/>
                  </a:lnTo>
                  <a:cubicBezTo>
                    <a:pt x="13693" y="1748"/>
                    <a:pt x="13595" y="100"/>
                    <a:pt x="13299" y="5"/>
                  </a:cubicBezTo>
                  <a:cubicBezTo>
                    <a:pt x="13291" y="2"/>
                    <a:pt x="13283" y="1"/>
                    <a:pt x="13274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96;p42">
              <a:extLst>
                <a:ext uri="{FF2B5EF4-FFF2-40B4-BE49-F238E27FC236}">
                  <a16:creationId xmlns:a16="http://schemas.microsoft.com/office/drawing/2014/main" id="{2660CA52-62C1-7912-8A44-7DF7210A86D1}"/>
                </a:ext>
              </a:extLst>
            </p:cNvPr>
            <p:cNvSpPr/>
            <p:nvPr/>
          </p:nvSpPr>
          <p:spPr>
            <a:xfrm>
              <a:off x="6521525" y="468500"/>
              <a:ext cx="605600" cy="933725"/>
            </a:xfrm>
            <a:custGeom>
              <a:avLst/>
              <a:gdLst/>
              <a:ahLst/>
              <a:cxnLst/>
              <a:rect l="l" t="t" r="r" b="b"/>
              <a:pathLst>
                <a:path w="24224" h="37349" extrusionOk="0">
                  <a:moveTo>
                    <a:pt x="13274" y="0"/>
                  </a:moveTo>
                  <a:cubicBezTo>
                    <a:pt x="12961" y="0"/>
                    <a:pt x="12215" y="1623"/>
                    <a:pt x="12242" y="1748"/>
                  </a:cubicBezTo>
                  <a:cubicBezTo>
                    <a:pt x="12266" y="1871"/>
                    <a:pt x="11134" y="3617"/>
                    <a:pt x="10721" y="4565"/>
                  </a:cubicBezTo>
                  <a:cubicBezTo>
                    <a:pt x="10307" y="5513"/>
                    <a:pt x="10542" y="6941"/>
                    <a:pt x="10721" y="7227"/>
                  </a:cubicBezTo>
                  <a:cubicBezTo>
                    <a:pt x="10900" y="7512"/>
                    <a:pt x="11034" y="8749"/>
                    <a:pt x="11062" y="9318"/>
                  </a:cubicBezTo>
                  <a:cubicBezTo>
                    <a:pt x="11087" y="9889"/>
                    <a:pt x="11232" y="11029"/>
                    <a:pt x="11062" y="11462"/>
                  </a:cubicBezTo>
                  <a:cubicBezTo>
                    <a:pt x="10891" y="11896"/>
                    <a:pt x="10838" y="12075"/>
                    <a:pt x="10721" y="12431"/>
                  </a:cubicBezTo>
                  <a:cubicBezTo>
                    <a:pt x="10715" y="12450"/>
                    <a:pt x="10705" y="12459"/>
                    <a:pt x="10692" y="12459"/>
                  </a:cubicBezTo>
                  <a:cubicBezTo>
                    <a:pt x="10462" y="12459"/>
                    <a:pt x="9201" y="9507"/>
                    <a:pt x="9201" y="9507"/>
                  </a:cubicBezTo>
                  <a:lnTo>
                    <a:pt x="8325" y="8265"/>
                  </a:lnTo>
                  <a:cubicBezTo>
                    <a:pt x="8325" y="8265"/>
                    <a:pt x="8178" y="11502"/>
                    <a:pt x="8325" y="11883"/>
                  </a:cubicBezTo>
                  <a:cubicBezTo>
                    <a:pt x="8472" y="12265"/>
                    <a:pt x="7198" y="13213"/>
                    <a:pt x="7198" y="13213"/>
                  </a:cubicBezTo>
                  <a:lnTo>
                    <a:pt x="6446" y="10820"/>
                  </a:lnTo>
                  <a:lnTo>
                    <a:pt x="6601" y="8269"/>
                  </a:lnTo>
                  <a:cubicBezTo>
                    <a:pt x="6601" y="8269"/>
                    <a:pt x="7203" y="4933"/>
                    <a:pt x="6973" y="4933"/>
                  </a:cubicBezTo>
                  <a:cubicBezTo>
                    <a:pt x="6964" y="4933"/>
                    <a:pt x="6954" y="4938"/>
                    <a:pt x="6942" y="4949"/>
                  </a:cubicBezTo>
                  <a:cubicBezTo>
                    <a:pt x="6637" y="5234"/>
                    <a:pt x="5124" y="8940"/>
                    <a:pt x="5024" y="9320"/>
                  </a:cubicBezTo>
                  <a:cubicBezTo>
                    <a:pt x="4926" y="9701"/>
                    <a:pt x="5024" y="12435"/>
                    <a:pt x="5024" y="12435"/>
                  </a:cubicBezTo>
                  <a:lnTo>
                    <a:pt x="3990" y="14588"/>
                  </a:lnTo>
                  <a:lnTo>
                    <a:pt x="1427" y="18575"/>
                  </a:lnTo>
                  <a:lnTo>
                    <a:pt x="1" y="21955"/>
                  </a:lnTo>
                  <a:lnTo>
                    <a:pt x="1" y="25474"/>
                  </a:lnTo>
                  <a:lnTo>
                    <a:pt x="591" y="28852"/>
                  </a:lnTo>
                  <a:lnTo>
                    <a:pt x="1427" y="31780"/>
                  </a:lnTo>
                  <a:lnTo>
                    <a:pt x="2869" y="33860"/>
                  </a:lnTo>
                  <a:lnTo>
                    <a:pt x="7149" y="36950"/>
                  </a:lnTo>
                  <a:lnTo>
                    <a:pt x="11011" y="37349"/>
                  </a:lnTo>
                  <a:lnTo>
                    <a:pt x="19569" y="36586"/>
                  </a:lnTo>
                  <a:lnTo>
                    <a:pt x="22777" y="33114"/>
                  </a:lnTo>
                  <a:lnTo>
                    <a:pt x="24224" y="28852"/>
                  </a:lnTo>
                  <a:lnTo>
                    <a:pt x="24224" y="23138"/>
                  </a:lnTo>
                  <a:lnTo>
                    <a:pt x="23052" y="19603"/>
                  </a:lnTo>
                  <a:lnTo>
                    <a:pt x="21620" y="16521"/>
                  </a:lnTo>
                  <a:lnTo>
                    <a:pt x="18568" y="13475"/>
                  </a:lnTo>
                  <a:lnTo>
                    <a:pt x="18568" y="10545"/>
                  </a:lnTo>
                  <a:lnTo>
                    <a:pt x="17449" y="8260"/>
                  </a:lnTo>
                  <a:lnTo>
                    <a:pt x="17449" y="11022"/>
                  </a:lnTo>
                  <a:lnTo>
                    <a:pt x="15985" y="12768"/>
                  </a:lnTo>
                  <a:lnTo>
                    <a:pt x="14395" y="12425"/>
                  </a:lnTo>
                  <a:lnTo>
                    <a:pt x="14395" y="10831"/>
                  </a:lnTo>
                  <a:lnTo>
                    <a:pt x="15188" y="8932"/>
                  </a:lnTo>
                  <a:lnTo>
                    <a:pt x="15983" y="6421"/>
                  </a:lnTo>
                  <a:lnTo>
                    <a:pt x="15518" y="5132"/>
                  </a:lnTo>
                  <a:lnTo>
                    <a:pt x="14397" y="2947"/>
                  </a:lnTo>
                  <a:lnTo>
                    <a:pt x="14391" y="3561"/>
                  </a:lnTo>
                  <a:cubicBezTo>
                    <a:pt x="14391" y="3561"/>
                    <a:pt x="14284" y="5228"/>
                    <a:pt x="14391" y="5609"/>
                  </a:cubicBezTo>
                  <a:cubicBezTo>
                    <a:pt x="14426" y="5736"/>
                    <a:pt x="14306" y="5779"/>
                    <a:pt x="14130" y="5779"/>
                  </a:cubicBezTo>
                  <a:cubicBezTo>
                    <a:pt x="13777" y="5779"/>
                    <a:pt x="13201" y="5609"/>
                    <a:pt x="13201" y="5609"/>
                  </a:cubicBezTo>
                  <a:lnTo>
                    <a:pt x="12726" y="4098"/>
                  </a:lnTo>
                  <a:lnTo>
                    <a:pt x="13694" y="1748"/>
                  </a:lnTo>
                  <a:cubicBezTo>
                    <a:pt x="13694" y="1748"/>
                    <a:pt x="13596" y="100"/>
                    <a:pt x="13299" y="4"/>
                  </a:cubicBezTo>
                  <a:cubicBezTo>
                    <a:pt x="13291" y="2"/>
                    <a:pt x="13283" y="0"/>
                    <a:pt x="13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7;p42">
              <a:extLst>
                <a:ext uri="{FF2B5EF4-FFF2-40B4-BE49-F238E27FC236}">
                  <a16:creationId xmlns:a16="http://schemas.microsoft.com/office/drawing/2014/main" id="{F0EC977D-D624-C00B-C62F-009649527DB8}"/>
                </a:ext>
              </a:extLst>
            </p:cNvPr>
            <p:cNvSpPr/>
            <p:nvPr/>
          </p:nvSpPr>
          <p:spPr>
            <a:xfrm>
              <a:off x="6986175" y="1060400"/>
              <a:ext cx="97525" cy="141025"/>
            </a:xfrm>
            <a:custGeom>
              <a:avLst/>
              <a:gdLst/>
              <a:ahLst/>
              <a:cxnLst/>
              <a:rect l="l" t="t" r="r" b="b"/>
              <a:pathLst>
                <a:path w="3901" h="5641" extrusionOk="0">
                  <a:moveTo>
                    <a:pt x="2435" y="0"/>
                  </a:moveTo>
                  <a:cubicBezTo>
                    <a:pt x="2272" y="0"/>
                    <a:pt x="2101" y="69"/>
                    <a:pt x="1936" y="69"/>
                  </a:cubicBezTo>
                  <a:cubicBezTo>
                    <a:pt x="1862" y="69"/>
                    <a:pt x="1790" y="56"/>
                    <a:pt x="1721" y="16"/>
                  </a:cubicBezTo>
                  <a:cubicBezTo>
                    <a:pt x="1642" y="246"/>
                    <a:pt x="1454" y="359"/>
                    <a:pt x="1339" y="590"/>
                  </a:cubicBezTo>
                  <a:cubicBezTo>
                    <a:pt x="1339" y="590"/>
                    <a:pt x="1291" y="638"/>
                    <a:pt x="1234" y="638"/>
                  </a:cubicBezTo>
                  <a:cubicBezTo>
                    <a:pt x="1219" y="638"/>
                    <a:pt x="1204" y="634"/>
                    <a:pt x="1188" y="626"/>
                  </a:cubicBezTo>
                  <a:cubicBezTo>
                    <a:pt x="1073" y="549"/>
                    <a:pt x="1035" y="398"/>
                    <a:pt x="994" y="359"/>
                  </a:cubicBezTo>
                  <a:cubicBezTo>
                    <a:pt x="918" y="321"/>
                    <a:pt x="850" y="304"/>
                    <a:pt x="790" y="304"/>
                  </a:cubicBezTo>
                  <a:cubicBezTo>
                    <a:pt x="431" y="304"/>
                    <a:pt x="362" y="916"/>
                    <a:pt x="459" y="1276"/>
                  </a:cubicBezTo>
                  <a:cubicBezTo>
                    <a:pt x="497" y="1506"/>
                    <a:pt x="382" y="1849"/>
                    <a:pt x="267" y="2041"/>
                  </a:cubicBezTo>
                  <a:cubicBezTo>
                    <a:pt x="1" y="2537"/>
                    <a:pt x="191" y="3300"/>
                    <a:pt x="764" y="3454"/>
                  </a:cubicBezTo>
                  <a:cubicBezTo>
                    <a:pt x="1069" y="3567"/>
                    <a:pt x="1373" y="3646"/>
                    <a:pt x="1527" y="3912"/>
                  </a:cubicBezTo>
                  <a:cubicBezTo>
                    <a:pt x="1864" y="4513"/>
                    <a:pt x="2313" y="5116"/>
                    <a:pt x="2831" y="5640"/>
                  </a:cubicBezTo>
                  <a:cubicBezTo>
                    <a:pt x="3515" y="4253"/>
                    <a:pt x="3901" y="2691"/>
                    <a:pt x="3901" y="1037"/>
                  </a:cubicBezTo>
                  <a:cubicBezTo>
                    <a:pt x="3901" y="845"/>
                    <a:pt x="3897" y="654"/>
                    <a:pt x="3886" y="464"/>
                  </a:cubicBezTo>
                  <a:cubicBezTo>
                    <a:pt x="3464" y="295"/>
                    <a:pt x="3012" y="157"/>
                    <a:pt x="2558" y="16"/>
                  </a:cubicBezTo>
                  <a:cubicBezTo>
                    <a:pt x="2518" y="5"/>
                    <a:pt x="2477" y="0"/>
                    <a:pt x="2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8;p42">
              <a:extLst>
                <a:ext uri="{FF2B5EF4-FFF2-40B4-BE49-F238E27FC236}">
                  <a16:creationId xmlns:a16="http://schemas.microsoft.com/office/drawing/2014/main" id="{4FF49918-01F6-69CB-6CBF-77FE2166D699}"/>
                </a:ext>
              </a:extLst>
            </p:cNvPr>
            <p:cNvSpPr/>
            <p:nvPr/>
          </p:nvSpPr>
          <p:spPr>
            <a:xfrm>
              <a:off x="6934775" y="891200"/>
              <a:ext cx="145675" cy="186400"/>
            </a:xfrm>
            <a:custGeom>
              <a:avLst/>
              <a:gdLst/>
              <a:ahLst/>
              <a:cxnLst/>
              <a:rect l="l" t="t" r="r" b="b"/>
              <a:pathLst>
                <a:path w="5827" h="7456" extrusionOk="0">
                  <a:moveTo>
                    <a:pt x="2428" y="1"/>
                  </a:moveTo>
                  <a:cubicBezTo>
                    <a:pt x="1991" y="674"/>
                    <a:pt x="2082" y="1554"/>
                    <a:pt x="2021" y="2362"/>
                  </a:cubicBezTo>
                  <a:cubicBezTo>
                    <a:pt x="1980" y="2701"/>
                    <a:pt x="1371" y="2545"/>
                    <a:pt x="1256" y="2852"/>
                  </a:cubicBezTo>
                  <a:cubicBezTo>
                    <a:pt x="1179" y="3044"/>
                    <a:pt x="1371" y="3310"/>
                    <a:pt x="1522" y="3426"/>
                  </a:cubicBezTo>
                  <a:cubicBezTo>
                    <a:pt x="1550" y="3453"/>
                    <a:pt x="1581" y="3464"/>
                    <a:pt x="1615" y="3464"/>
                  </a:cubicBezTo>
                  <a:cubicBezTo>
                    <a:pt x="1756" y="3464"/>
                    <a:pt x="1937" y="3269"/>
                    <a:pt x="2037" y="3269"/>
                  </a:cubicBezTo>
                  <a:cubicBezTo>
                    <a:pt x="2044" y="3269"/>
                    <a:pt x="2051" y="3270"/>
                    <a:pt x="2057" y="3272"/>
                  </a:cubicBezTo>
                  <a:cubicBezTo>
                    <a:pt x="2323" y="3426"/>
                    <a:pt x="2057" y="3845"/>
                    <a:pt x="2249" y="4112"/>
                  </a:cubicBezTo>
                  <a:lnTo>
                    <a:pt x="2364" y="4112"/>
                  </a:lnTo>
                  <a:cubicBezTo>
                    <a:pt x="2437" y="4441"/>
                    <a:pt x="2265" y="4839"/>
                    <a:pt x="1920" y="4839"/>
                  </a:cubicBezTo>
                  <a:cubicBezTo>
                    <a:pt x="1903" y="4839"/>
                    <a:pt x="1887" y="4838"/>
                    <a:pt x="1869" y="4836"/>
                  </a:cubicBezTo>
                  <a:lnTo>
                    <a:pt x="1869" y="4990"/>
                  </a:lnTo>
                  <a:cubicBezTo>
                    <a:pt x="1840" y="5005"/>
                    <a:pt x="1809" y="5011"/>
                    <a:pt x="1777" y="5011"/>
                  </a:cubicBezTo>
                  <a:cubicBezTo>
                    <a:pt x="1643" y="5011"/>
                    <a:pt x="1495" y="4904"/>
                    <a:pt x="1373" y="4875"/>
                  </a:cubicBezTo>
                  <a:cubicBezTo>
                    <a:pt x="1326" y="4863"/>
                    <a:pt x="1276" y="4857"/>
                    <a:pt x="1223" y="4857"/>
                  </a:cubicBezTo>
                  <a:cubicBezTo>
                    <a:pt x="929" y="4857"/>
                    <a:pt x="583" y="5036"/>
                    <a:pt x="648" y="5295"/>
                  </a:cubicBezTo>
                  <a:cubicBezTo>
                    <a:pt x="725" y="5561"/>
                    <a:pt x="571" y="5945"/>
                    <a:pt x="382" y="6060"/>
                  </a:cubicBezTo>
                  <a:cubicBezTo>
                    <a:pt x="0" y="6367"/>
                    <a:pt x="230" y="7053"/>
                    <a:pt x="418" y="7283"/>
                  </a:cubicBezTo>
                  <a:cubicBezTo>
                    <a:pt x="515" y="7404"/>
                    <a:pt x="651" y="7456"/>
                    <a:pt x="800" y="7456"/>
                  </a:cubicBezTo>
                  <a:cubicBezTo>
                    <a:pt x="1123" y="7456"/>
                    <a:pt x="1509" y="7214"/>
                    <a:pt x="1716" y="6902"/>
                  </a:cubicBezTo>
                  <a:cubicBezTo>
                    <a:pt x="1773" y="6944"/>
                    <a:pt x="1819" y="6960"/>
                    <a:pt x="1858" y="6960"/>
                  </a:cubicBezTo>
                  <a:cubicBezTo>
                    <a:pt x="1926" y="6960"/>
                    <a:pt x="1974" y="6912"/>
                    <a:pt x="2023" y="6865"/>
                  </a:cubicBezTo>
                  <a:cubicBezTo>
                    <a:pt x="2138" y="6750"/>
                    <a:pt x="2330" y="6558"/>
                    <a:pt x="2251" y="6292"/>
                  </a:cubicBezTo>
                  <a:cubicBezTo>
                    <a:pt x="2138" y="5870"/>
                    <a:pt x="2215" y="5299"/>
                    <a:pt x="2596" y="5145"/>
                  </a:cubicBezTo>
                  <a:cubicBezTo>
                    <a:pt x="2622" y="5138"/>
                    <a:pt x="2646" y="5134"/>
                    <a:pt x="2669" y="5134"/>
                  </a:cubicBezTo>
                  <a:cubicBezTo>
                    <a:pt x="2971" y="5134"/>
                    <a:pt x="2950" y="5795"/>
                    <a:pt x="3091" y="5795"/>
                  </a:cubicBezTo>
                  <a:cubicBezTo>
                    <a:pt x="3513" y="5795"/>
                    <a:pt x="3091" y="5337"/>
                    <a:pt x="3129" y="4994"/>
                  </a:cubicBezTo>
                  <a:cubicBezTo>
                    <a:pt x="3158" y="4842"/>
                    <a:pt x="3284" y="4595"/>
                    <a:pt x="3450" y="4595"/>
                  </a:cubicBezTo>
                  <a:cubicBezTo>
                    <a:pt x="3494" y="4595"/>
                    <a:pt x="3540" y="4611"/>
                    <a:pt x="3587" y="4651"/>
                  </a:cubicBezTo>
                  <a:cubicBezTo>
                    <a:pt x="3873" y="4864"/>
                    <a:pt x="3857" y="5345"/>
                    <a:pt x="4258" y="5345"/>
                  </a:cubicBezTo>
                  <a:cubicBezTo>
                    <a:pt x="4287" y="5345"/>
                    <a:pt x="4319" y="5343"/>
                    <a:pt x="4352" y="5337"/>
                  </a:cubicBezTo>
                  <a:lnTo>
                    <a:pt x="4352" y="5337"/>
                  </a:lnTo>
                  <a:cubicBezTo>
                    <a:pt x="4314" y="5529"/>
                    <a:pt x="4388" y="5834"/>
                    <a:pt x="4503" y="5874"/>
                  </a:cubicBezTo>
                  <a:cubicBezTo>
                    <a:pt x="4906" y="6034"/>
                    <a:pt x="5367" y="6141"/>
                    <a:pt x="5827" y="6147"/>
                  </a:cubicBezTo>
                  <a:cubicBezTo>
                    <a:pt x="5435" y="3713"/>
                    <a:pt x="4199" y="1561"/>
                    <a:pt x="2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9;p42">
              <a:extLst>
                <a:ext uri="{FF2B5EF4-FFF2-40B4-BE49-F238E27FC236}">
                  <a16:creationId xmlns:a16="http://schemas.microsoft.com/office/drawing/2014/main" id="{4E5D843D-FA0B-1A95-79B4-E3334F8E8D25}"/>
                </a:ext>
              </a:extLst>
            </p:cNvPr>
            <p:cNvSpPr/>
            <p:nvPr/>
          </p:nvSpPr>
          <p:spPr>
            <a:xfrm>
              <a:off x="6697175" y="832325"/>
              <a:ext cx="386175" cy="627775"/>
            </a:xfrm>
            <a:custGeom>
              <a:avLst/>
              <a:gdLst/>
              <a:ahLst/>
              <a:cxnLst/>
              <a:rect l="l" t="t" r="r" b="b"/>
              <a:pathLst>
                <a:path w="15447" h="25111" extrusionOk="0">
                  <a:moveTo>
                    <a:pt x="7333" y="1"/>
                  </a:moveTo>
                  <a:cubicBezTo>
                    <a:pt x="7422" y="112"/>
                    <a:pt x="7492" y="222"/>
                    <a:pt x="7471" y="391"/>
                  </a:cubicBezTo>
                  <a:cubicBezTo>
                    <a:pt x="7501" y="376"/>
                    <a:pt x="7527" y="370"/>
                    <a:pt x="7549" y="370"/>
                  </a:cubicBezTo>
                  <a:cubicBezTo>
                    <a:pt x="7640" y="370"/>
                    <a:pt x="7670" y="475"/>
                    <a:pt x="7701" y="506"/>
                  </a:cubicBezTo>
                  <a:cubicBezTo>
                    <a:pt x="7848" y="873"/>
                    <a:pt x="7617" y="910"/>
                    <a:pt x="7352" y="910"/>
                  </a:cubicBezTo>
                  <a:cubicBezTo>
                    <a:pt x="7285" y="910"/>
                    <a:pt x="7215" y="907"/>
                    <a:pt x="7148" y="907"/>
                  </a:cubicBezTo>
                  <a:cubicBezTo>
                    <a:pt x="7070" y="907"/>
                    <a:pt x="6996" y="911"/>
                    <a:pt x="6936" y="926"/>
                  </a:cubicBezTo>
                  <a:cubicBezTo>
                    <a:pt x="6744" y="964"/>
                    <a:pt x="6442" y="1041"/>
                    <a:pt x="6442" y="1348"/>
                  </a:cubicBezTo>
                  <a:lnTo>
                    <a:pt x="6288" y="1348"/>
                  </a:lnTo>
                  <a:cubicBezTo>
                    <a:pt x="6212" y="1540"/>
                    <a:pt x="6097" y="1806"/>
                    <a:pt x="5869" y="1842"/>
                  </a:cubicBezTo>
                  <a:cubicBezTo>
                    <a:pt x="5869" y="1650"/>
                    <a:pt x="5562" y="1691"/>
                    <a:pt x="5562" y="1461"/>
                  </a:cubicBezTo>
                  <a:lnTo>
                    <a:pt x="5410" y="1461"/>
                  </a:lnTo>
                  <a:cubicBezTo>
                    <a:pt x="5259" y="1233"/>
                    <a:pt x="5602" y="966"/>
                    <a:pt x="5447" y="811"/>
                  </a:cubicBezTo>
                  <a:cubicBezTo>
                    <a:pt x="5428" y="775"/>
                    <a:pt x="5406" y="760"/>
                    <a:pt x="5381" y="760"/>
                  </a:cubicBezTo>
                  <a:cubicBezTo>
                    <a:pt x="5300" y="760"/>
                    <a:pt x="5191" y="907"/>
                    <a:pt x="5103" y="964"/>
                  </a:cubicBezTo>
                  <a:cubicBezTo>
                    <a:pt x="4684" y="1422"/>
                    <a:pt x="4302" y="1765"/>
                    <a:pt x="3767" y="2032"/>
                  </a:cubicBezTo>
                  <a:cubicBezTo>
                    <a:pt x="3537" y="2109"/>
                    <a:pt x="3959" y="2224"/>
                    <a:pt x="4187" y="2339"/>
                  </a:cubicBezTo>
                  <a:cubicBezTo>
                    <a:pt x="4225" y="2375"/>
                    <a:pt x="4225" y="2490"/>
                    <a:pt x="4187" y="2531"/>
                  </a:cubicBezTo>
                  <a:cubicBezTo>
                    <a:pt x="3995" y="2722"/>
                    <a:pt x="3652" y="2759"/>
                    <a:pt x="3501" y="3025"/>
                  </a:cubicBezTo>
                  <a:cubicBezTo>
                    <a:pt x="3462" y="3025"/>
                    <a:pt x="3347" y="3025"/>
                    <a:pt x="3309" y="3063"/>
                  </a:cubicBezTo>
                  <a:cubicBezTo>
                    <a:pt x="3209" y="3329"/>
                    <a:pt x="2935" y="3451"/>
                    <a:pt x="2663" y="3451"/>
                  </a:cubicBezTo>
                  <a:cubicBezTo>
                    <a:pt x="2623" y="3451"/>
                    <a:pt x="2583" y="3448"/>
                    <a:pt x="2544" y="3443"/>
                  </a:cubicBezTo>
                  <a:cubicBezTo>
                    <a:pt x="2544" y="3558"/>
                    <a:pt x="2429" y="3673"/>
                    <a:pt x="2393" y="3750"/>
                  </a:cubicBezTo>
                  <a:cubicBezTo>
                    <a:pt x="2201" y="3941"/>
                    <a:pt x="2278" y="4284"/>
                    <a:pt x="2469" y="4551"/>
                  </a:cubicBezTo>
                  <a:cubicBezTo>
                    <a:pt x="2675" y="4758"/>
                    <a:pt x="2944" y="5459"/>
                    <a:pt x="2578" y="5459"/>
                  </a:cubicBezTo>
                  <a:cubicBezTo>
                    <a:pt x="2537" y="5459"/>
                    <a:pt x="2488" y="5450"/>
                    <a:pt x="2431" y="5431"/>
                  </a:cubicBezTo>
                  <a:cubicBezTo>
                    <a:pt x="2165" y="5316"/>
                    <a:pt x="2203" y="4781"/>
                    <a:pt x="1860" y="4630"/>
                  </a:cubicBezTo>
                  <a:cubicBezTo>
                    <a:pt x="1810" y="4608"/>
                    <a:pt x="1767" y="4599"/>
                    <a:pt x="1728" y="4599"/>
                  </a:cubicBezTo>
                  <a:cubicBezTo>
                    <a:pt x="1561" y="4599"/>
                    <a:pt x="1486" y="4779"/>
                    <a:pt x="1363" y="4934"/>
                  </a:cubicBezTo>
                  <a:cubicBezTo>
                    <a:pt x="1328" y="5004"/>
                    <a:pt x="1262" y="5025"/>
                    <a:pt x="1179" y="5025"/>
                  </a:cubicBezTo>
                  <a:cubicBezTo>
                    <a:pt x="1061" y="5025"/>
                    <a:pt x="909" y="4983"/>
                    <a:pt x="766" y="4983"/>
                  </a:cubicBezTo>
                  <a:cubicBezTo>
                    <a:pt x="679" y="4983"/>
                    <a:pt x="594" y="4999"/>
                    <a:pt x="524" y="5050"/>
                  </a:cubicBezTo>
                  <a:cubicBezTo>
                    <a:pt x="257" y="5201"/>
                    <a:pt x="257" y="5508"/>
                    <a:pt x="144" y="5774"/>
                  </a:cubicBezTo>
                  <a:cubicBezTo>
                    <a:pt x="65" y="5925"/>
                    <a:pt x="180" y="6156"/>
                    <a:pt x="180" y="6309"/>
                  </a:cubicBezTo>
                  <a:cubicBezTo>
                    <a:pt x="180" y="6846"/>
                    <a:pt x="372" y="7341"/>
                    <a:pt x="104" y="7876"/>
                  </a:cubicBezTo>
                  <a:cubicBezTo>
                    <a:pt x="0" y="8083"/>
                    <a:pt x="83" y="8504"/>
                    <a:pt x="324" y="8504"/>
                  </a:cubicBezTo>
                  <a:cubicBezTo>
                    <a:pt x="351" y="8504"/>
                    <a:pt x="380" y="8498"/>
                    <a:pt x="411" y="8487"/>
                  </a:cubicBezTo>
                  <a:cubicBezTo>
                    <a:pt x="830" y="8295"/>
                    <a:pt x="754" y="7799"/>
                    <a:pt x="830" y="7379"/>
                  </a:cubicBezTo>
                  <a:cubicBezTo>
                    <a:pt x="830" y="7319"/>
                    <a:pt x="965" y="7238"/>
                    <a:pt x="1045" y="7238"/>
                  </a:cubicBezTo>
                  <a:cubicBezTo>
                    <a:pt x="1069" y="7238"/>
                    <a:pt x="1088" y="7246"/>
                    <a:pt x="1097" y="7264"/>
                  </a:cubicBezTo>
                  <a:cubicBezTo>
                    <a:pt x="1212" y="7530"/>
                    <a:pt x="1478" y="7645"/>
                    <a:pt x="1519" y="7873"/>
                  </a:cubicBezTo>
                  <a:cubicBezTo>
                    <a:pt x="1592" y="8276"/>
                    <a:pt x="1595" y="9025"/>
                    <a:pt x="1061" y="9025"/>
                  </a:cubicBezTo>
                  <a:cubicBezTo>
                    <a:pt x="1036" y="9025"/>
                    <a:pt x="1009" y="9023"/>
                    <a:pt x="982" y="9020"/>
                  </a:cubicBezTo>
                  <a:cubicBezTo>
                    <a:pt x="982" y="9097"/>
                    <a:pt x="830" y="9212"/>
                    <a:pt x="869" y="9212"/>
                  </a:cubicBezTo>
                  <a:cubicBezTo>
                    <a:pt x="942" y="9225"/>
                    <a:pt x="1016" y="9230"/>
                    <a:pt x="1089" y="9230"/>
                  </a:cubicBezTo>
                  <a:cubicBezTo>
                    <a:pt x="1531" y="9230"/>
                    <a:pt x="1972" y="9031"/>
                    <a:pt x="2413" y="9031"/>
                  </a:cubicBezTo>
                  <a:cubicBezTo>
                    <a:pt x="2547" y="9031"/>
                    <a:pt x="2681" y="9049"/>
                    <a:pt x="2815" y="9097"/>
                  </a:cubicBezTo>
                  <a:cubicBezTo>
                    <a:pt x="2853" y="9135"/>
                    <a:pt x="2968" y="9404"/>
                    <a:pt x="2893" y="9555"/>
                  </a:cubicBezTo>
                  <a:cubicBezTo>
                    <a:pt x="2778" y="9936"/>
                    <a:pt x="2512" y="10205"/>
                    <a:pt x="2512" y="10623"/>
                  </a:cubicBezTo>
                  <a:cubicBezTo>
                    <a:pt x="2549" y="10614"/>
                    <a:pt x="2585" y="10610"/>
                    <a:pt x="2619" y="10610"/>
                  </a:cubicBezTo>
                  <a:cubicBezTo>
                    <a:pt x="2897" y="10610"/>
                    <a:pt x="3072" y="10865"/>
                    <a:pt x="3277" y="10968"/>
                  </a:cubicBezTo>
                  <a:cubicBezTo>
                    <a:pt x="3582" y="11081"/>
                    <a:pt x="3505" y="11692"/>
                    <a:pt x="3697" y="11884"/>
                  </a:cubicBezTo>
                  <a:cubicBezTo>
                    <a:pt x="3741" y="11935"/>
                    <a:pt x="3787" y="11957"/>
                    <a:pt x="3832" y="11957"/>
                  </a:cubicBezTo>
                  <a:cubicBezTo>
                    <a:pt x="4060" y="11957"/>
                    <a:pt x="4289" y="11399"/>
                    <a:pt x="4385" y="11081"/>
                  </a:cubicBezTo>
                  <a:cubicBezTo>
                    <a:pt x="4462" y="10853"/>
                    <a:pt x="4605" y="10776"/>
                    <a:pt x="4773" y="10776"/>
                  </a:cubicBezTo>
                  <a:cubicBezTo>
                    <a:pt x="5027" y="10776"/>
                    <a:pt x="5339" y="10951"/>
                    <a:pt x="5568" y="11045"/>
                  </a:cubicBezTo>
                  <a:cubicBezTo>
                    <a:pt x="5794" y="11142"/>
                    <a:pt x="5992" y="11376"/>
                    <a:pt x="6234" y="11376"/>
                  </a:cubicBezTo>
                  <a:cubicBezTo>
                    <a:pt x="6278" y="11376"/>
                    <a:pt x="6323" y="11369"/>
                    <a:pt x="6369" y="11351"/>
                  </a:cubicBezTo>
                  <a:cubicBezTo>
                    <a:pt x="6449" y="11325"/>
                    <a:pt x="6565" y="11280"/>
                    <a:pt x="6641" y="11280"/>
                  </a:cubicBezTo>
                  <a:cubicBezTo>
                    <a:pt x="6675" y="11280"/>
                    <a:pt x="6701" y="11289"/>
                    <a:pt x="6712" y="11313"/>
                  </a:cubicBezTo>
                  <a:cubicBezTo>
                    <a:pt x="6904" y="11505"/>
                    <a:pt x="7171" y="11656"/>
                    <a:pt x="7286" y="11963"/>
                  </a:cubicBezTo>
                  <a:lnTo>
                    <a:pt x="7437" y="11963"/>
                  </a:lnTo>
                  <a:cubicBezTo>
                    <a:pt x="7780" y="12229"/>
                    <a:pt x="8010" y="12573"/>
                    <a:pt x="8087" y="12956"/>
                  </a:cubicBezTo>
                  <a:cubicBezTo>
                    <a:pt x="8164" y="13453"/>
                    <a:pt x="7780" y="14139"/>
                    <a:pt x="8051" y="14446"/>
                  </a:cubicBezTo>
                  <a:cubicBezTo>
                    <a:pt x="8162" y="14558"/>
                    <a:pt x="8340" y="14583"/>
                    <a:pt x="8547" y="14583"/>
                  </a:cubicBezTo>
                  <a:cubicBezTo>
                    <a:pt x="8718" y="14583"/>
                    <a:pt x="8908" y="14566"/>
                    <a:pt x="9097" y="14566"/>
                  </a:cubicBezTo>
                  <a:cubicBezTo>
                    <a:pt x="9307" y="14566"/>
                    <a:pt x="9514" y="14587"/>
                    <a:pt x="9692" y="14676"/>
                  </a:cubicBezTo>
                  <a:cubicBezTo>
                    <a:pt x="10071" y="14827"/>
                    <a:pt x="10071" y="15362"/>
                    <a:pt x="10455" y="15629"/>
                  </a:cubicBezTo>
                  <a:cubicBezTo>
                    <a:pt x="10992" y="15972"/>
                    <a:pt x="10608" y="16737"/>
                    <a:pt x="10378" y="17270"/>
                  </a:cubicBezTo>
                  <a:cubicBezTo>
                    <a:pt x="10227" y="17613"/>
                    <a:pt x="9920" y="17879"/>
                    <a:pt x="9613" y="18186"/>
                  </a:cubicBezTo>
                  <a:cubicBezTo>
                    <a:pt x="9270" y="18568"/>
                    <a:pt x="9421" y="19179"/>
                    <a:pt x="8963" y="19446"/>
                  </a:cubicBezTo>
                  <a:cubicBezTo>
                    <a:pt x="8812" y="19599"/>
                    <a:pt x="8620" y="19712"/>
                    <a:pt x="8584" y="19868"/>
                  </a:cubicBezTo>
                  <a:cubicBezTo>
                    <a:pt x="8545" y="20174"/>
                    <a:pt x="8505" y="20441"/>
                    <a:pt x="8353" y="20707"/>
                  </a:cubicBezTo>
                  <a:cubicBezTo>
                    <a:pt x="8238" y="20859"/>
                    <a:pt x="8162" y="21012"/>
                    <a:pt x="8010" y="21087"/>
                  </a:cubicBezTo>
                  <a:cubicBezTo>
                    <a:pt x="7955" y="21129"/>
                    <a:pt x="7904" y="21172"/>
                    <a:pt x="7855" y="21215"/>
                  </a:cubicBezTo>
                  <a:lnTo>
                    <a:pt x="7799" y="22461"/>
                  </a:lnTo>
                  <a:cubicBezTo>
                    <a:pt x="7642" y="22726"/>
                    <a:pt x="7552" y="23032"/>
                    <a:pt x="7552" y="23358"/>
                  </a:cubicBezTo>
                  <a:cubicBezTo>
                    <a:pt x="7552" y="24326"/>
                    <a:pt x="8334" y="25110"/>
                    <a:pt x="9302" y="25110"/>
                  </a:cubicBezTo>
                  <a:cubicBezTo>
                    <a:pt x="10269" y="25110"/>
                    <a:pt x="11052" y="24326"/>
                    <a:pt x="11052" y="23358"/>
                  </a:cubicBezTo>
                  <a:cubicBezTo>
                    <a:pt x="11052" y="23081"/>
                    <a:pt x="10988" y="22821"/>
                    <a:pt x="10875" y="22589"/>
                  </a:cubicBezTo>
                  <a:cubicBezTo>
                    <a:pt x="10815" y="22250"/>
                    <a:pt x="10762" y="21824"/>
                    <a:pt x="10762" y="21372"/>
                  </a:cubicBezTo>
                  <a:cubicBezTo>
                    <a:pt x="10762" y="20296"/>
                    <a:pt x="12185" y="19900"/>
                    <a:pt x="12690" y="19900"/>
                  </a:cubicBezTo>
                  <a:cubicBezTo>
                    <a:pt x="13200" y="19900"/>
                    <a:pt x="13656" y="18834"/>
                    <a:pt x="13807" y="18273"/>
                  </a:cubicBezTo>
                  <a:cubicBezTo>
                    <a:pt x="13958" y="17715"/>
                    <a:pt x="14285" y="14957"/>
                    <a:pt x="14285" y="14957"/>
                  </a:cubicBezTo>
                  <a:cubicBezTo>
                    <a:pt x="14319" y="14891"/>
                    <a:pt x="14351" y="14823"/>
                    <a:pt x="14385" y="14757"/>
                  </a:cubicBezTo>
                  <a:cubicBezTo>
                    <a:pt x="13869" y="14233"/>
                    <a:pt x="13415" y="13630"/>
                    <a:pt x="13083" y="13029"/>
                  </a:cubicBezTo>
                  <a:cubicBezTo>
                    <a:pt x="12931" y="12762"/>
                    <a:pt x="12624" y="12686"/>
                    <a:pt x="12317" y="12570"/>
                  </a:cubicBezTo>
                  <a:cubicBezTo>
                    <a:pt x="11744" y="12419"/>
                    <a:pt x="11552" y="11654"/>
                    <a:pt x="11823" y="11158"/>
                  </a:cubicBezTo>
                  <a:cubicBezTo>
                    <a:pt x="11936" y="10966"/>
                    <a:pt x="12051" y="10623"/>
                    <a:pt x="12015" y="10395"/>
                  </a:cubicBezTo>
                  <a:cubicBezTo>
                    <a:pt x="11922" y="10040"/>
                    <a:pt x="11991" y="9427"/>
                    <a:pt x="12350" y="9427"/>
                  </a:cubicBezTo>
                  <a:cubicBezTo>
                    <a:pt x="12410" y="9427"/>
                    <a:pt x="12478" y="9444"/>
                    <a:pt x="12554" y="9482"/>
                  </a:cubicBezTo>
                  <a:cubicBezTo>
                    <a:pt x="12592" y="9521"/>
                    <a:pt x="12633" y="9674"/>
                    <a:pt x="12748" y="9749"/>
                  </a:cubicBezTo>
                  <a:cubicBezTo>
                    <a:pt x="12764" y="9757"/>
                    <a:pt x="12779" y="9760"/>
                    <a:pt x="12794" y="9760"/>
                  </a:cubicBezTo>
                  <a:cubicBezTo>
                    <a:pt x="12852" y="9760"/>
                    <a:pt x="12899" y="9713"/>
                    <a:pt x="12899" y="9713"/>
                  </a:cubicBezTo>
                  <a:cubicBezTo>
                    <a:pt x="13014" y="9482"/>
                    <a:pt x="13206" y="9367"/>
                    <a:pt x="13281" y="9139"/>
                  </a:cubicBezTo>
                  <a:cubicBezTo>
                    <a:pt x="13350" y="9179"/>
                    <a:pt x="13422" y="9192"/>
                    <a:pt x="13496" y="9192"/>
                  </a:cubicBezTo>
                  <a:cubicBezTo>
                    <a:pt x="13661" y="9192"/>
                    <a:pt x="13832" y="9123"/>
                    <a:pt x="13995" y="9123"/>
                  </a:cubicBezTo>
                  <a:cubicBezTo>
                    <a:pt x="14037" y="9123"/>
                    <a:pt x="14078" y="9128"/>
                    <a:pt x="14118" y="9139"/>
                  </a:cubicBezTo>
                  <a:cubicBezTo>
                    <a:pt x="14572" y="9278"/>
                    <a:pt x="15022" y="9418"/>
                    <a:pt x="15446" y="9587"/>
                  </a:cubicBezTo>
                  <a:cubicBezTo>
                    <a:pt x="15425" y="9218"/>
                    <a:pt x="15386" y="8854"/>
                    <a:pt x="15329" y="8498"/>
                  </a:cubicBezTo>
                  <a:cubicBezTo>
                    <a:pt x="14864" y="8489"/>
                    <a:pt x="14406" y="8385"/>
                    <a:pt x="14003" y="8223"/>
                  </a:cubicBezTo>
                  <a:cubicBezTo>
                    <a:pt x="13890" y="8185"/>
                    <a:pt x="13811" y="7880"/>
                    <a:pt x="13852" y="7688"/>
                  </a:cubicBezTo>
                  <a:lnTo>
                    <a:pt x="13852" y="7688"/>
                  </a:lnTo>
                  <a:cubicBezTo>
                    <a:pt x="13819" y="7693"/>
                    <a:pt x="13789" y="7695"/>
                    <a:pt x="13761" y="7695"/>
                  </a:cubicBezTo>
                  <a:cubicBezTo>
                    <a:pt x="13361" y="7695"/>
                    <a:pt x="13373" y="7215"/>
                    <a:pt x="13087" y="7000"/>
                  </a:cubicBezTo>
                  <a:cubicBezTo>
                    <a:pt x="13040" y="6960"/>
                    <a:pt x="12994" y="6943"/>
                    <a:pt x="12951" y="6943"/>
                  </a:cubicBezTo>
                  <a:cubicBezTo>
                    <a:pt x="12786" y="6943"/>
                    <a:pt x="12659" y="7191"/>
                    <a:pt x="12629" y="7345"/>
                  </a:cubicBezTo>
                  <a:cubicBezTo>
                    <a:pt x="12592" y="7688"/>
                    <a:pt x="13010" y="8146"/>
                    <a:pt x="12592" y="8146"/>
                  </a:cubicBezTo>
                  <a:cubicBezTo>
                    <a:pt x="12452" y="8146"/>
                    <a:pt x="12473" y="7484"/>
                    <a:pt x="12170" y="7484"/>
                  </a:cubicBezTo>
                  <a:cubicBezTo>
                    <a:pt x="12147" y="7484"/>
                    <a:pt x="12123" y="7488"/>
                    <a:pt x="12096" y="7496"/>
                  </a:cubicBezTo>
                  <a:cubicBezTo>
                    <a:pt x="11716" y="7647"/>
                    <a:pt x="11638" y="8221"/>
                    <a:pt x="11753" y="8641"/>
                  </a:cubicBezTo>
                  <a:cubicBezTo>
                    <a:pt x="11829" y="8907"/>
                    <a:pt x="11638" y="9099"/>
                    <a:pt x="11525" y="9214"/>
                  </a:cubicBezTo>
                  <a:cubicBezTo>
                    <a:pt x="11475" y="9262"/>
                    <a:pt x="11427" y="9309"/>
                    <a:pt x="11360" y="9309"/>
                  </a:cubicBezTo>
                  <a:cubicBezTo>
                    <a:pt x="11321" y="9309"/>
                    <a:pt x="11275" y="9293"/>
                    <a:pt x="11218" y="9250"/>
                  </a:cubicBezTo>
                  <a:cubicBezTo>
                    <a:pt x="11008" y="9563"/>
                    <a:pt x="10622" y="9805"/>
                    <a:pt x="10301" y="9805"/>
                  </a:cubicBezTo>
                  <a:cubicBezTo>
                    <a:pt x="10151" y="9805"/>
                    <a:pt x="10017" y="9753"/>
                    <a:pt x="9920" y="9632"/>
                  </a:cubicBezTo>
                  <a:cubicBezTo>
                    <a:pt x="9728" y="9404"/>
                    <a:pt x="9500" y="8715"/>
                    <a:pt x="9884" y="8408"/>
                  </a:cubicBezTo>
                  <a:cubicBezTo>
                    <a:pt x="10075" y="8295"/>
                    <a:pt x="10227" y="7914"/>
                    <a:pt x="10150" y="7645"/>
                  </a:cubicBezTo>
                  <a:cubicBezTo>
                    <a:pt x="10083" y="7384"/>
                    <a:pt x="10436" y="7207"/>
                    <a:pt x="10730" y="7207"/>
                  </a:cubicBezTo>
                  <a:cubicBezTo>
                    <a:pt x="10781" y="7207"/>
                    <a:pt x="10830" y="7212"/>
                    <a:pt x="10875" y="7223"/>
                  </a:cubicBezTo>
                  <a:cubicBezTo>
                    <a:pt x="10996" y="7254"/>
                    <a:pt x="11144" y="7360"/>
                    <a:pt x="11276" y="7360"/>
                  </a:cubicBezTo>
                  <a:cubicBezTo>
                    <a:pt x="11308" y="7360"/>
                    <a:pt x="11340" y="7353"/>
                    <a:pt x="11369" y="7338"/>
                  </a:cubicBezTo>
                  <a:lnTo>
                    <a:pt x="11369" y="7187"/>
                  </a:lnTo>
                  <a:cubicBezTo>
                    <a:pt x="11385" y="7189"/>
                    <a:pt x="11400" y="7189"/>
                    <a:pt x="11415" y="7189"/>
                  </a:cubicBezTo>
                  <a:cubicBezTo>
                    <a:pt x="11766" y="7189"/>
                    <a:pt x="11939" y="6792"/>
                    <a:pt x="11866" y="6463"/>
                  </a:cubicBezTo>
                  <a:lnTo>
                    <a:pt x="11751" y="6463"/>
                  </a:lnTo>
                  <a:cubicBezTo>
                    <a:pt x="11559" y="6196"/>
                    <a:pt x="11827" y="5774"/>
                    <a:pt x="11559" y="5623"/>
                  </a:cubicBezTo>
                  <a:cubicBezTo>
                    <a:pt x="11553" y="5621"/>
                    <a:pt x="11546" y="5620"/>
                    <a:pt x="11539" y="5620"/>
                  </a:cubicBezTo>
                  <a:cubicBezTo>
                    <a:pt x="11440" y="5620"/>
                    <a:pt x="11261" y="5815"/>
                    <a:pt x="11119" y="5815"/>
                  </a:cubicBezTo>
                  <a:cubicBezTo>
                    <a:pt x="11085" y="5815"/>
                    <a:pt x="11052" y="5803"/>
                    <a:pt x="11024" y="5774"/>
                  </a:cubicBezTo>
                  <a:cubicBezTo>
                    <a:pt x="10870" y="5659"/>
                    <a:pt x="10679" y="5393"/>
                    <a:pt x="10757" y="5201"/>
                  </a:cubicBezTo>
                  <a:cubicBezTo>
                    <a:pt x="10870" y="4896"/>
                    <a:pt x="11482" y="5050"/>
                    <a:pt x="11520" y="4706"/>
                  </a:cubicBezTo>
                  <a:cubicBezTo>
                    <a:pt x="11582" y="3899"/>
                    <a:pt x="11495" y="3016"/>
                    <a:pt x="11930" y="2345"/>
                  </a:cubicBezTo>
                  <a:cubicBezTo>
                    <a:pt x="10640" y="1211"/>
                    <a:pt x="9067" y="391"/>
                    <a:pt x="7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0;p42">
              <a:extLst>
                <a:ext uri="{FF2B5EF4-FFF2-40B4-BE49-F238E27FC236}">
                  <a16:creationId xmlns:a16="http://schemas.microsoft.com/office/drawing/2014/main" id="{D754390B-C28C-6AF5-C299-EED8141880D7}"/>
                </a:ext>
              </a:extLst>
            </p:cNvPr>
            <p:cNvSpPr/>
            <p:nvPr/>
          </p:nvSpPr>
          <p:spPr>
            <a:xfrm>
              <a:off x="6563425" y="957925"/>
              <a:ext cx="225525" cy="559225"/>
            </a:xfrm>
            <a:custGeom>
              <a:avLst/>
              <a:gdLst/>
              <a:ahLst/>
              <a:cxnLst/>
              <a:rect l="l" t="t" r="r" b="b"/>
              <a:pathLst>
                <a:path w="9021" h="22369" extrusionOk="0">
                  <a:moveTo>
                    <a:pt x="1358" y="0"/>
                  </a:moveTo>
                  <a:cubicBezTo>
                    <a:pt x="494" y="1515"/>
                    <a:pt x="0" y="3269"/>
                    <a:pt x="0" y="5136"/>
                  </a:cubicBezTo>
                  <a:cubicBezTo>
                    <a:pt x="0" y="6600"/>
                    <a:pt x="305" y="7996"/>
                    <a:pt x="850" y="9262"/>
                  </a:cubicBezTo>
                  <a:cubicBezTo>
                    <a:pt x="1044" y="10061"/>
                    <a:pt x="1144" y="10888"/>
                    <a:pt x="1458" y="11649"/>
                  </a:cubicBezTo>
                  <a:cubicBezTo>
                    <a:pt x="1756" y="12374"/>
                    <a:pt x="2263" y="13066"/>
                    <a:pt x="3011" y="13362"/>
                  </a:cubicBezTo>
                  <a:cubicBezTo>
                    <a:pt x="3229" y="13448"/>
                    <a:pt x="3461" y="13488"/>
                    <a:pt x="3693" y="13503"/>
                  </a:cubicBezTo>
                  <a:cubicBezTo>
                    <a:pt x="4024" y="14556"/>
                    <a:pt x="3857" y="15540"/>
                    <a:pt x="3857" y="15540"/>
                  </a:cubicBezTo>
                  <a:lnTo>
                    <a:pt x="3857" y="20619"/>
                  </a:lnTo>
                  <a:cubicBezTo>
                    <a:pt x="3857" y="21584"/>
                    <a:pt x="4642" y="22369"/>
                    <a:pt x="5609" y="22369"/>
                  </a:cubicBezTo>
                  <a:cubicBezTo>
                    <a:pt x="6575" y="22369"/>
                    <a:pt x="7359" y="21584"/>
                    <a:pt x="7359" y="20619"/>
                  </a:cubicBezTo>
                  <a:lnTo>
                    <a:pt x="7359" y="17755"/>
                  </a:lnTo>
                  <a:cubicBezTo>
                    <a:pt x="7417" y="17284"/>
                    <a:pt x="7523" y="16981"/>
                    <a:pt x="7651" y="16794"/>
                  </a:cubicBezTo>
                  <a:cubicBezTo>
                    <a:pt x="7604" y="16220"/>
                    <a:pt x="7476" y="15677"/>
                    <a:pt x="6871" y="15419"/>
                  </a:cubicBezTo>
                  <a:cubicBezTo>
                    <a:pt x="6528" y="15227"/>
                    <a:pt x="6948" y="14579"/>
                    <a:pt x="6756" y="14160"/>
                  </a:cubicBezTo>
                  <a:cubicBezTo>
                    <a:pt x="6720" y="14044"/>
                    <a:pt x="6679" y="13853"/>
                    <a:pt x="6564" y="13814"/>
                  </a:cubicBezTo>
                  <a:cubicBezTo>
                    <a:pt x="5726" y="13279"/>
                    <a:pt x="5305" y="12212"/>
                    <a:pt x="5648" y="11447"/>
                  </a:cubicBezTo>
                  <a:cubicBezTo>
                    <a:pt x="5686" y="11331"/>
                    <a:pt x="6259" y="11331"/>
                    <a:pt x="6528" y="11065"/>
                  </a:cubicBezTo>
                  <a:cubicBezTo>
                    <a:pt x="6756" y="10837"/>
                    <a:pt x="6489" y="10645"/>
                    <a:pt x="6528" y="10379"/>
                  </a:cubicBezTo>
                  <a:cubicBezTo>
                    <a:pt x="6643" y="9806"/>
                    <a:pt x="7178" y="10149"/>
                    <a:pt x="7406" y="9921"/>
                  </a:cubicBezTo>
                  <a:cubicBezTo>
                    <a:pt x="7864" y="9499"/>
                    <a:pt x="8171" y="8812"/>
                    <a:pt x="8018" y="8124"/>
                  </a:cubicBezTo>
                  <a:lnTo>
                    <a:pt x="8018" y="8124"/>
                  </a:lnTo>
                  <a:cubicBezTo>
                    <a:pt x="8030" y="8128"/>
                    <a:pt x="8043" y="8130"/>
                    <a:pt x="8056" y="8130"/>
                  </a:cubicBezTo>
                  <a:cubicBezTo>
                    <a:pt x="8144" y="8130"/>
                    <a:pt x="8234" y="8042"/>
                    <a:pt x="8323" y="8042"/>
                  </a:cubicBezTo>
                  <a:cubicBezTo>
                    <a:pt x="8336" y="8042"/>
                    <a:pt x="8348" y="8043"/>
                    <a:pt x="8361" y="8047"/>
                  </a:cubicBezTo>
                  <a:cubicBezTo>
                    <a:pt x="8361" y="7855"/>
                    <a:pt x="8589" y="7896"/>
                    <a:pt x="8627" y="7781"/>
                  </a:cubicBezTo>
                  <a:cubicBezTo>
                    <a:pt x="9021" y="6993"/>
                    <a:pt x="8507" y="6204"/>
                    <a:pt x="7591" y="6204"/>
                  </a:cubicBezTo>
                  <a:cubicBezTo>
                    <a:pt x="7530" y="6204"/>
                    <a:pt x="7468" y="6207"/>
                    <a:pt x="7404" y="6214"/>
                  </a:cubicBezTo>
                  <a:cubicBezTo>
                    <a:pt x="7404" y="6214"/>
                    <a:pt x="7252" y="6138"/>
                    <a:pt x="7252" y="6099"/>
                  </a:cubicBezTo>
                  <a:cubicBezTo>
                    <a:pt x="7176" y="5605"/>
                    <a:pt x="6909" y="5413"/>
                    <a:pt x="6487" y="5298"/>
                  </a:cubicBezTo>
                  <a:cubicBezTo>
                    <a:pt x="6455" y="5291"/>
                    <a:pt x="6422" y="5288"/>
                    <a:pt x="6389" y="5288"/>
                  </a:cubicBezTo>
                  <a:cubicBezTo>
                    <a:pt x="6161" y="5288"/>
                    <a:pt x="5912" y="5433"/>
                    <a:pt x="5713" y="5433"/>
                  </a:cubicBezTo>
                  <a:cubicBezTo>
                    <a:pt x="5629" y="5433"/>
                    <a:pt x="5555" y="5408"/>
                    <a:pt x="5494" y="5336"/>
                  </a:cubicBezTo>
                  <a:cubicBezTo>
                    <a:pt x="5379" y="5221"/>
                    <a:pt x="5228" y="4991"/>
                    <a:pt x="5113" y="4955"/>
                  </a:cubicBezTo>
                  <a:cubicBezTo>
                    <a:pt x="4731" y="4917"/>
                    <a:pt x="4045" y="4955"/>
                    <a:pt x="3968" y="4382"/>
                  </a:cubicBezTo>
                  <a:cubicBezTo>
                    <a:pt x="3930" y="4267"/>
                    <a:pt x="3510" y="4345"/>
                    <a:pt x="3280" y="4190"/>
                  </a:cubicBezTo>
                  <a:cubicBezTo>
                    <a:pt x="3088" y="3998"/>
                    <a:pt x="3318" y="3695"/>
                    <a:pt x="3203" y="3580"/>
                  </a:cubicBezTo>
                  <a:cubicBezTo>
                    <a:pt x="2668" y="3007"/>
                    <a:pt x="3239" y="2014"/>
                    <a:pt x="2896" y="1289"/>
                  </a:cubicBezTo>
                  <a:cubicBezTo>
                    <a:pt x="2867" y="1251"/>
                    <a:pt x="2829" y="1239"/>
                    <a:pt x="2785" y="1239"/>
                  </a:cubicBezTo>
                  <a:cubicBezTo>
                    <a:pt x="2714" y="1239"/>
                    <a:pt x="2630" y="1271"/>
                    <a:pt x="2555" y="1271"/>
                  </a:cubicBezTo>
                  <a:cubicBezTo>
                    <a:pt x="2494" y="1271"/>
                    <a:pt x="2440" y="1250"/>
                    <a:pt x="2402" y="1174"/>
                  </a:cubicBezTo>
                  <a:cubicBezTo>
                    <a:pt x="2020" y="1556"/>
                    <a:pt x="2323" y="2127"/>
                    <a:pt x="2172" y="2549"/>
                  </a:cubicBezTo>
                  <a:cubicBezTo>
                    <a:pt x="2145" y="2605"/>
                    <a:pt x="2035" y="2641"/>
                    <a:pt x="1963" y="2641"/>
                  </a:cubicBezTo>
                  <a:cubicBezTo>
                    <a:pt x="1937" y="2641"/>
                    <a:pt x="1916" y="2636"/>
                    <a:pt x="1905" y="2626"/>
                  </a:cubicBezTo>
                  <a:cubicBezTo>
                    <a:pt x="1524" y="1861"/>
                    <a:pt x="2212" y="908"/>
                    <a:pt x="1639" y="335"/>
                  </a:cubicBezTo>
                  <a:cubicBezTo>
                    <a:pt x="1534" y="266"/>
                    <a:pt x="1434" y="136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1;p42">
              <a:extLst>
                <a:ext uri="{FF2B5EF4-FFF2-40B4-BE49-F238E27FC236}">
                  <a16:creationId xmlns:a16="http://schemas.microsoft.com/office/drawing/2014/main" id="{FB33AE13-1D96-B462-B2DF-48FB6DBE7389}"/>
                </a:ext>
              </a:extLst>
            </p:cNvPr>
            <p:cNvSpPr/>
            <p:nvPr/>
          </p:nvSpPr>
          <p:spPr>
            <a:xfrm>
              <a:off x="6597250" y="826150"/>
              <a:ext cx="374675" cy="814825"/>
            </a:xfrm>
            <a:custGeom>
              <a:avLst/>
              <a:gdLst/>
              <a:ahLst/>
              <a:cxnLst/>
              <a:rect l="l" t="t" r="r" b="b"/>
              <a:pathLst>
                <a:path w="14987" h="32593" extrusionOk="0">
                  <a:moveTo>
                    <a:pt x="9051" y="1"/>
                  </a:moveTo>
                  <a:cubicBezTo>
                    <a:pt x="5173" y="1"/>
                    <a:pt x="1791" y="2123"/>
                    <a:pt x="0" y="5271"/>
                  </a:cubicBezTo>
                  <a:cubicBezTo>
                    <a:pt x="75" y="5405"/>
                    <a:pt x="179" y="5537"/>
                    <a:pt x="284" y="5606"/>
                  </a:cubicBezTo>
                  <a:cubicBezTo>
                    <a:pt x="857" y="6179"/>
                    <a:pt x="169" y="7132"/>
                    <a:pt x="550" y="7897"/>
                  </a:cubicBezTo>
                  <a:cubicBezTo>
                    <a:pt x="560" y="7907"/>
                    <a:pt x="581" y="7912"/>
                    <a:pt x="607" y="7912"/>
                  </a:cubicBezTo>
                  <a:cubicBezTo>
                    <a:pt x="678" y="7912"/>
                    <a:pt x="788" y="7876"/>
                    <a:pt x="817" y="7820"/>
                  </a:cubicBezTo>
                  <a:cubicBezTo>
                    <a:pt x="968" y="7398"/>
                    <a:pt x="665" y="6827"/>
                    <a:pt x="1045" y="6445"/>
                  </a:cubicBezTo>
                  <a:cubicBezTo>
                    <a:pt x="1083" y="6521"/>
                    <a:pt x="1138" y="6542"/>
                    <a:pt x="1199" y="6542"/>
                  </a:cubicBezTo>
                  <a:cubicBezTo>
                    <a:pt x="1275" y="6542"/>
                    <a:pt x="1359" y="6510"/>
                    <a:pt x="1430" y="6510"/>
                  </a:cubicBezTo>
                  <a:cubicBezTo>
                    <a:pt x="1474" y="6510"/>
                    <a:pt x="1512" y="6522"/>
                    <a:pt x="1541" y="6560"/>
                  </a:cubicBezTo>
                  <a:cubicBezTo>
                    <a:pt x="1884" y="7285"/>
                    <a:pt x="1311" y="8278"/>
                    <a:pt x="1848" y="8851"/>
                  </a:cubicBezTo>
                  <a:cubicBezTo>
                    <a:pt x="1961" y="8964"/>
                    <a:pt x="1733" y="9271"/>
                    <a:pt x="1925" y="9461"/>
                  </a:cubicBezTo>
                  <a:cubicBezTo>
                    <a:pt x="2153" y="9612"/>
                    <a:pt x="2575" y="9538"/>
                    <a:pt x="2611" y="9653"/>
                  </a:cubicBezTo>
                  <a:cubicBezTo>
                    <a:pt x="2690" y="10226"/>
                    <a:pt x="3376" y="10188"/>
                    <a:pt x="3758" y="10226"/>
                  </a:cubicBezTo>
                  <a:cubicBezTo>
                    <a:pt x="3873" y="10262"/>
                    <a:pt x="4024" y="10492"/>
                    <a:pt x="4139" y="10605"/>
                  </a:cubicBezTo>
                  <a:cubicBezTo>
                    <a:pt x="4200" y="10676"/>
                    <a:pt x="4275" y="10702"/>
                    <a:pt x="4358" y="10702"/>
                  </a:cubicBezTo>
                  <a:cubicBezTo>
                    <a:pt x="4557" y="10702"/>
                    <a:pt x="4806" y="10559"/>
                    <a:pt x="5032" y="10559"/>
                  </a:cubicBezTo>
                  <a:cubicBezTo>
                    <a:pt x="5066" y="10559"/>
                    <a:pt x="5100" y="10562"/>
                    <a:pt x="5132" y="10569"/>
                  </a:cubicBezTo>
                  <a:cubicBezTo>
                    <a:pt x="5552" y="10684"/>
                    <a:pt x="5818" y="10876"/>
                    <a:pt x="5897" y="11370"/>
                  </a:cubicBezTo>
                  <a:cubicBezTo>
                    <a:pt x="5897" y="11409"/>
                    <a:pt x="6049" y="11485"/>
                    <a:pt x="6049" y="11485"/>
                  </a:cubicBezTo>
                  <a:cubicBezTo>
                    <a:pt x="6113" y="11478"/>
                    <a:pt x="6175" y="11475"/>
                    <a:pt x="6236" y="11475"/>
                  </a:cubicBezTo>
                  <a:cubicBezTo>
                    <a:pt x="7152" y="11475"/>
                    <a:pt x="7664" y="12262"/>
                    <a:pt x="7272" y="13052"/>
                  </a:cubicBezTo>
                  <a:cubicBezTo>
                    <a:pt x="7234" y="13167"/>
                    <a:pt x="7005" y="13129"/>
                    <a:pt x="7005" y="13318"/>
                  </a:cubicBezTo>
                  <a:cubicBezTo>
                    <a:pt x="6993" y="13314"/>
                    <a:pt x="6980" y="13312"/>
                    <a:pt x="6967" y="13312"/>
                  </a:cubicBezTo>
                  <a:cubicBezTo>
                    <a:pt x="6877" y="13312"/>
                    <a:pt x="6788" y="13401"/>
                    <a:pt x="6699" y="13401"/>
                  </a:cubicBezTo>
                  <a:cubicBezTo>
                    <a:pt x="6686" y="13401"/>
                    <a:pt x="6673" y="13399"/>
                    <a:pt x="6660" y="13395"/>
                  </a:cubicBezTo>
                  <a:lnTo>
                    <a:pt x="6660" y="13395"/>
                  </a:lnTo>
                  <a:cubicBezTo>
                    <a:pt x="6814" y="14083"/>
                    <a:pt x="6509" y="14770"/>
                    <a:pt x="6051" y="15192"/>
                  </a:cubicBezTo>
                  <a:cubicBezTo>
                    <a:pt x="5823" y="15420"/>
                    <a:pt x="5286" y="15077"/>
                    <a:pt x="5173" y="15650"/>
                  </a:cubicBezTo>
                  <a:cubicBezTo>
                    <a:pt x="5134" y="15916"/>
                    <a:pt x="5401" y="16108"/>
                    <a:pt x="5173" y="16336"/>
                  </a:cubicBezTo>
                  <a:cubicBezTo>
                    <a:pt x="4906" y="16602"/>
                    <a:pt x="4333" y="16602"/>
                    <a:pt x="4293" y="16718"/>
                  </a:cubicBezTo>
                  <a:cubicBezTo>
                    <a:pt x="3949" y="17483"/>
                    <a:pt x="4369" y="18550"/>
                    <a:pt x="5209" y="19085"/>
                  </a:cubicBezTo>
                  <a:cubicBezTo>
                    <a:pt x="5324" y="19124"/>
                    <a:pt x="5360" y="19315"/>
                    <a:pt x="5401" y="19428"/>
                  </a:cubicBezTo>
                  <a:cubicBezTo>
                    <a:pt x="5593" y="19850"/>
                    <a:pt x="5173" y="20498"/>
                    <a:pt x="5516" y="20690"/>
                  </a:cubicBezTo>
                  <a:cubicBezTo>
                    <a:pt x="6123" y="20950"/>
                    <a:pt x="6249" y="21491"/>
                    <a:pt x="6302" y="22067"/>
                  </a:cubicBezTo>
                  <a:cubicBezTo>
                    <a:pt x="6441" y="21860"/>
                    <a:pt x="6606" y="21792"/>
                    <a:pt x="6762" y="21792"/>
                  </a:cubicBezTo>
                  <a:cubicBezTo>
                    <a:pt x="7056" y="21792"/>
                    <a:pt x="7319" y="22033"/>
                    <a:pt x="7319" y="22033"/>
                  </a:cubicBezTo>
                  <a:lnTo>
                    <a:pt x="7319" y="30611"/>
                  </a:lnTo>
                  <a:cubicBezTo>
                    <a:pt x="7308" y="30687"/>
                    <a:pt x="7304" y="30764"/>
                    <a:pt x="7304" y="30841"/>
                  </a:cubicBezTo>
                  <a:cubicBezTo>
                    <a:pt x="7304" y="31808"/>
                    <a:pt x="8086" y="32593"/>
                    <a:pt x="9054" y="32593"/>
                  </a:cubicBezTo>
                  <a:cubicBezTo>
                    <a:pt x="10021" y="32593"/>
                    <a:pt x="10803" y="31808"/>
                    <a:pt x="10803" y="30841"/>
                  </a:cubicBezTo>
                  <a:cubicBezTo>
                    <a:pt x="10803" y="30738"/>
                    <a:pt x="10793" y="30636"/>
                    <a:pt x="10778" y="30536"/>
                  </a:cubicBezTo>
                  <a:cubicBezTo>
                    <a:pt x="10654" y="29136"/>
                    <a:pt x="10166" y="23345"/>
                    <a:pt x="10345" y="21862"/>
                  </a:cubicBezTo>
                  <a:cubicBezTo>
                    <a:pt x="10433" y="21126"/>
                    <a:pt x="10731" y="20918"/>
                    <a:pt x="11039" y="20918"/>
                  </a:cubicBezTo>
                  <a:cubicBezTo>
                    <a:pt x="11441" y="20918"/>
                    <a:pt x="11860" y="21270"/>
                    <a:pt x="11860" y="21270"/>
                  </a:cubicBezTo>
                  <a:lnTo>
                    <a:pt x="11854" y="21468"/>
                  </a:lnTo>
                  <a:cubicBezTo>
                    <a:pt x="11901" y="21421"/>
                    <a:pt x="11952" y="21378"/>
                    <a:pt x="12007" y="21340"/>
                  </a:cubicBezTo>
                  <a:cubicBezTo>
                    <a:pt x="12159" y="21261"/>
                    <a:pt x="12238" y="21110"/>
                    <a:pt x="12350" y="20959"/>
                  </a:cubicBezTo>
                  <a:cubicBezTo>
                    <a:pt x="12504" y="20692"/>
                    <a:pt x="12542" y="20424"/>
                    <a:pt x="12581" y="20119"/>
                  </a:cubicBezTo>
                  <a:cubicBezTo>
                    <a:pt x="12617" y="19968"/>
                    <a:pt x="12809" y="19852"/>
                    <a:pt x="12962" y="19699"/>
                  </a:cubicBezTo>
                  <a:cubicBezTo>
                    <a:pt x="13420" y="19433"/>
                    <a:pt x="13267" y="18819"/>
                    <a:pt x="13612" y="18437"/>
                  </a:cubicBezTo>
                  <a:cubicBezTo>
                    <a:pt x="13917" y="18133"/>
                    <a:pt x="14222" y="17866"/>
                    <a:pt x="14375" y="17521"/>
                  </a:cubicBezTo>
                  <a:cubicBezTo>
                    <a:pt x="14605" y="16984"/>
                    <a:pt x="14987" y="16223"/>
                    <a:pt x="14450" y="15878"/>
                  </a:cubicBezTo>
                  <a:cubicBezTo>
                    <a:pt x="14070" y="15611"/>
                    <a:pt x="14070" y="15077"/>
                    <a:pt x="13685" y="14925"/>
                  </a:cubicBezTo>
                  <a:cubicBezTo>
                    <a:pt x="13506" y="14836"/>
                    <a:pt x="13298" y="14815"/>
                    <a:pt x="13089" y="14815"/>
                  </a:cubicBezTo>
                  <a:cubicBezTo>
                    <a:pt x="12900" y="14815"/>
                    <a:pt x="12710" y="14833"/>
                    <a:pt x="12539" y="14833"/>
                  </a:cubicBezTo>
                  <a:cubicBezTo>
                    <a:pt x="12333" y="14833"/>
                    <a:pt x="12155" y="14807"/>
                    <a:pt x="12044" y="14695"/>
                  </a:cubicBezTo>
                  <a:cubicBezTo>
                    <a:pt x="11777" y="14390"/>
                    <a:pt x="12159" y="13702"/>
                    <a:pt x="12082" y="13207"/>
                  </a:cubicBezTo>
                  <a:cubicBezTo>
                    <a:pt x="12005" y="12826"/>
                    <a:pt x="11775" y="12483"/>
                    <a:pt x="11432" y="12212"/>
                  </a:cubicBezTo>
                  <a:lnTo>
                    <a:pt x="11281" y="12212"/>
                  </a:lnTo>
                  <a:cubicBezTo>
                    <a:pt x="11166" y="11907"/>
                    <a:pt x="10899" y="11754"/>
                    <a:pt x="10707" y="11562"/>
                  </a:cubicBezTo>
                  <a:cubicBezTo>
                    <a:pt x="10695" y="11538"/>
                    <a:pt x="10669" y="11529"/>
                    <a:pt x="10634" y="11529"/>
                  </a:cubicBezTo>
                  <a:cubicBezTo>
                    <a:pt x="10558" y="11529"/>
                    <a:pt x="10442" y="11574"/>
                    <a:pt x="10364" y="11601"/>
                  </a:cubicBezTo>
                  <a:cubicBezTo>
                    <a:pt x="10317" y="11618"/>
                    <a:pt x="10272" y="11626"/>
                    <a:pt x="10228" y="11626"/>
                  </a:cubicBezTo>
                  <a:cubicBezTo>
                    <a:pt x="9986" y="11626"/>
                    <a:pt x="9786" y="11391"/>
                    <a:pt x="9561" y="11294"/>
                  </a:cubicBezTo>
                  <a:cubicBezTo>
                    <a:pt x="9332" y="11203"/>
                    <a:pt x="9019" y="11027"/>
                    <a:pt x="8764" y="11027"/>
                  </a:cubicBezTo>
                  <a:cubicBezTo>
                    <a:pt x="8596" y="11027"/>
                    <a:pt x="8453" y="11104"/>
                    <a:pt x="8378" y="11332"/>
                  </a:cubicBezTo>
                  <a:cubicBezTo>
                    <a:pt x="8284" y="11648"/>
                    <a:pt x="8055" y="12207"/>
                    <a:pt x="7827" y="12207"/>
                  </a:cubicBezTo>
                  <a:cubicBezTo>
                    <a:pt x="7782" y="12207"/>
                    <a:pt x="7736" y="12185"/>
                    <a:pt x="7692" y="12133"/>
                  </a:cubicBezTo>
                  <a:cubicBezTo>
                    <a:pt x="7500" y="11942"/>
                    <a:pt x="7577" y="11332"/>
                    <a:pt x="7272" y="11217"/>
                  </a:cubicBezTo>
                  <a:cubicBezTo>
                    <a:pt x="7067" y="11115"/>
                    <a:pt x="6893" y="10861"/>
                    <a:pt x="6616" y="10861"/>
                  </a:cubicBezTo>
                  <a:cubicBezTo>
                    <a:pt x="6581" y="10861"/>
                    <a:pt x="6545" y="10865"/>
                    <a:pt x="6507" y="10874"/>
                  </a:cubicBezTo>
                  <a:cubicBezTo>
                    <a:pt x="6507" y="10452"/>
                    <a:pt x="6773" y="10185"/>
                    <a:pt x="6886" y="9804"/>
                  </a:cubicBezTo>
                  <a:cubicBezTo>
                    <a:pt x="6965" y="9653"/>
                    <a:pt x="6850" y="9384"/>
                    <a:pt x="6809" y="9346"/>
                  </a:cubicBezTo>
                  <a:cubicBezTo>
                    <a:pt x="6676" y="9299"/>
                    <a:pt x="6544" y="9281"/>
                    <a:pt x="6411" y="9281"/>
                  </a:cubicBezTo>
                  <a:cubicBezTo>
                    <a:pt x="5969" y="9281"/>
                    <a:pt x="5528" y="9480"/>
                    <a:pt x="5085" y="9480"/>
                  </a:cubicBezTo>
                  <a:cubicBezTo>
                    <a:pt x="5011" y="9480"/>
                    <a:pt x="4936" y="9474"/>
                    <a:pt x="4862" y="9461"/>
                  </a:cubicBezTo>
                  <a:cubicBezTo>
                    <a:pt x="4825" y="9461"/>
                    <a:pt x="4977" y="9346"/>
                    <a:pt x="4977" y="9269"/>
                  </a:cubicBezTo>
                  <a:cubicBezTo>
                    <a:pt x="5004" y="9273"/>
                    <a:pt x="5030" y="9274"/>
                    <a:pt x="5056" y="9274"/>
                  </a:cubicBezTo>
                  <a:cubicBezTo>
                    <a:pt x="5586" y="9274"/>
                    <a:pt x="5583" y="8526"/>
                    <a:pt x="5512" y="8125"/>
                  </a:cubicBezTo>
                  <a:cubicBezTo>
                    <a:pt x="5475" y="7894"/>
                    <a:pt x="5207" y="7779"/>
                    <a:pt x="5092" y="7513"/>
                  </a:cubicBezTo>
                  <a:cubicBezTo>
                    <a:pt x="5083" y="7495"/>
                    <a:pt x="5064" y="7488"/>
                    <a:pt x="5039" y="7488"/>
                  </a:cubicBezTo>
                  <a:cubicBezTo>
                    <a:pt x="4960" y="7488"/>
                    <a:pt x="4825" y="7569"/>
                    <a:pt x="4825" y="7628"/>
                  </a:cubicBezTo>
                  <a:cubicBezTo>
                    <a:pt x="4749" y="8048"/>
                    <a:pt x="4825" y="8544"/>
                    <a:pt x="4403" y="8736"/>
                  </a:cubicBezTo>
                  <a:cubicBezTo>
                    <a:pt x="4372" y="8748"/>
                    <a:pt x="4343" y="8753"/>
                    <a:pt x="4316" y="8753"/>
                  </a:cubicBezTo>
                  <a:cubicBezTo>
                    <a:pt x="4078" y="8753"/>
                    <a:pt x="3995" y="8332"/>
                    <a:pt x="4099" y="8127"/>
                  </a:cubicBezTo>
                  <a:cubicBezTo>
                    <a:pt x="4365" y="7590"/>
                    <a:pt x="4175" y="7095"/>
                    <a:pt x="4175" y="6560"/>
                  </a:cubicBezTo>
                  <a:cubicBezTo>
                    <a:pt x="4175" y="6407"/>
                    <a:pt x="4060" y="6179"/>
                    <a:pt x="4137" y="6023"/>
                  </a:cubicBezTo>
                  <a:cubicBezTo>
                    <a:pt x="4252" y="5757"/>
                    <a:pt x="4252" y="5452"/>
                    <a:pt x="4518" y="5299"/>
                  </a:cubicBezTo>
                  <a:cubicBezTo>
                    <a:pt x="4589" y="5248"/>
                    <a:pt x="4673" y="5232"/>
                    <a:pt x="4761" y="5232"/>
                  </a:cubicBezTo>
                  <a:cubicBezTo>
                    <a:pt x="4904" y="5232"/>
                    <a:pt x="5058" y="5274"/>
                    <a:pt x="5176" y="5274"/>
                  </a:cubicBezTo>
                  <a:cubicBezTo>
                    <a:pt x="5258" y="5274"/>
                    <a:pt x="5324" y="5254"/>
                    <a:pt x="5358" y="5186"/>
                  </a:cubicBezTo>
                  <a:cubicBezTo>
                    <a:pt x="5481" y="5030"/>
                    <a:pt x="5555" y="4848"/>
                    <a:pt x="5722" y="4848"/>
                  </a:cubicBezTo>
                  <a:cubicBezTo>
                    <a:pt x="5760" y="4848"/>
                    <a:pt x="5803" y="4857"/>
                    <a:pt x="5853" y="4879"/>
                  </a:cubicBezTo>
                  <a:cubicBezTo>
                    <a:pt x="6198" y="5030"/>
                    <a:pt x="6159" y="5565"/>
                    <a:pt x="6426" y="5680"/>
                  </a:cubicBezTo>
                  <a:cubicBezTo>
                    <a:pt x="6484" y="5700"/>
                    <a:pt x="6533" y="5708"/>
                    <a:pt x="6573" y="5708"/>
                  </a:cubicBezTo>
                  <a:cubicBezTo>
                    <a:pt x="6938" y="5708"/>
                    <a:pt x="6669" y="5007"/>
                    <a:pt x="6464" y="4802"/>
                  </a:cubicBezTo>
                  <a:cubicBezTo>
                    <a:pt x="6272" y="4536"/>
                    <a:pt x="6198" y="4190"/>
                    <a:pt x="6385" y="3999"/>
                  </a:cubicBezTo>
                  <a:cubicBezTo>
                    <a:pt x="6424" y="3922"/>
                    <a:pt x="6539" y="3807"/>
                    <a:pt x="6539" y="3694"/>
                  </a:cubicBezTo>
                  <a:cubicBezTo>
                    <a:pt x="6575" y="3698"/>
                    <a:pt x="6612" y="3700"/>
                    <a:pt x="6649" y="3700"/>
                  </a:cubicBezTo>
                  <a:cubicBezTo>
                    <a:pt x="6923" y="3700"/>
                    <a:pt x="7202" y="3579"/>
                    <a:pt x="7304" y="3312"/>
                  </a:cubicBezTo>
                  <a:cubicBezTo>
                    <a:pt x="7340" y="3274"/>
                    <a:pt x="7455" y="3274"/>
                    <a:pt x="7496" y="3274"/>
                  </a:cubicBezTo>
                  <a:cubicBezTo>
                    <a:pt x="7647" y="3008"/>
                    <a:pt x="7990" y="2969"/>
                    <a:pt x="8182" y="2780"/>
                  </a:cubicBezTo>
                  <a:cubicBezTo>
                    <a:pt x="8220" y="2741"/>
                    <a:pt x="8220" y="2628"/>
                    <a:pt x="8182" y="2588"/>
                  </a:cubicBezTo>
                  <a:cubicBezTo>
                    <a:pt x="7954" y="2473"/>
                    <a:pt x="7532" y="2358"/>
                    <a:pt x="7762" y="2281"/>
                  </a:cubicBezTo>
                  <a:cubicBezTo>
                    <a:pt x="8297" y="2015"/>
                    <a:pt x="8678" y="1671"/>
                    <a:pt x="9098" y="1213"/>
                  </a:cubicBezTo>
                  <a:cubicBezTo>
                    <a:pt x="9185" y="1155"/>
                    <a:pt x="9293" y="1009"/>
                    <a:pt x="9374" y="1009"/>
                  </a:cubicBezTo>
                  <a:cubicBezTo>
                    <a:pt x="9400" y="1009"/>
                    <a:pt x="9423" y="1024"/>
                    <a:pt x="9441" y="1062"/>
                  </a:cubicBezTo>
                  <a:cubicBezTo>
                    <a:pt x="9595" y="1213"/>
                    <a:pt x="9250" y="1482"/>
                    <a:pt x="9405" y="1712"/>
                  </a:cubicBezTo>
                  <a:lnTo>
                    <a:pt x="9557" y="1712"/>
                  </a:lnTo>
                  <a:cubicBezTo>
                    <a:pt x="9557" y="1940"/>
                    <a:pt x="9863" y="1904"/>
                    <a:pt x="9863" y="2091"/>
                  </a:cubicBezTo>
                  <a:cubicBezTo>
                    <a:pt x="10091" y="2055"/>
                    <a:pt x="10207" y="1787"/>
                    <a:pt x="10283" y="1597"/>
                  </a:cubicBezTo>
                  <a:lnTo>
                    <a:pt x="10437" y="1597"/>
                  </a:lnTo>
                  <a:cubicBezTo>
                    <a:pt x="10437" y="1290"/>
                    <a:pt x="10741" y="1215"/>
                    <a:pt x="10931" y="1175"/>
                  </a:cubicBezTo>
                  <a:cubicBezTo>
                    <a:pt x="10990" y="1160"/>
                    <a:pt x="11062" y="1157"/>
                    <a:pt x="11139" y="1157"/>
                  </a:cubicBezTo>
                  <a:cubicBezTo>
                    <a:pt x="11209" y="1157"/>
                    <a:pt x="11282" y="1160"/>
                    <a:pt x="11352" y="1160"/>
                  </a:cubicBezTo>
                  <a:cubicBezTo>
                    <a:pt x="11615" y="1160"/>
                    <a:pt x="11842" y="1121"/>
                    <a:pt x="11696" y="755"/>
                  </a:cubicBezTo>
                  <a:cubicBezTo>
                    <a:pt x="11665" y="724"/>
                    <a:pt x="11634" y="619"/>
                    <a:pt x="11544" y="619"/>
                  </a:cubicBezTo>
                  <a:cubicBezTo>
                    <a:pt x="11522" y="619"/>
                    <a:pt x="11496" y="625"/>
                    <a:pt x="11466" y="640"/>
                  </a:cubicBezTo>
                  <a:cubicBezTo>
                    <a:pt x="11487" y="472"/>
                    <a:pt x="11417" y="361"/>
                    <a:pt x="11328" y="252"/>
                  </a:cubicBezTo>
                  <a:cubicBezTo>
                    <a:pt x="10597" y="88"/>
                    <a:pt x="9834" y="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2;p42">
              <a:extLst>
                <a:ext uri="{FF2B5EF4-FFF2-40B4-BE49-F238E27FC236}">
                  <a16:creationId xmlns:a16="http://schemas.microsoft.com/office/drawing/2014/main" id="{C4C35B23-637D-3451-B91F-E85491052A35}"/>
                </a:ext>
              </a:extLst>
            </p:cNvPr>
            <p:cNvSpPr/>
            <p:nvPr/>
          </p:nvSpPr>
          <p:spPr>
            <a:xfrm>
              <a:off x="6745575" y="964725"/>
              <a:ext cx="146175" cy="63075"/>
            </a:xfrm>
            <a:custGeom>
              <a:avLst/>
              <a:gdLst/>
              <a:ahLst/>
              <a:cxnLst/>
              <a:rect l="l" t="t" r="r" b="b"/>
              <a:pathLst>
                <a:path w="5847" h="2523" extrusionOk="0">
                  <a:moveTo>
                    <a:pt x="2675" y="1"/>
                  </a:moveTo>
                  <a:cubicBezTo>
                    <a:pt x="2219" y="1"/>
                    <a:pt x="1748" y="52"/>
                    <a:pt x="1320" y="203"/>
                  </a:cubicBezTo>
                  <a:cubicBezTo>
                    <a:pt x="1111" y="278"/>
                    <a:pt x="908" y="378"/>
                    <a:pt x="734" y="510"/>
                  </a:cubicBezTo>
                  <a:cubicBezTo>
                    <a:pt x="542" y="657"/>
                    <a:pt x="391" y="836"/>
                    <a:pt x="258" y="1039"/>
                  </a:cubicBezTo>
                  <a:cubicBezTo>
                    <a:pt x="205" y="1118"/>
                    <a:pt x="158" y="1203"/>
                    <a:pt x="109" y="1286"/>
                  </a:cubicBezTo>
                  <a:lnTo>
                    <a:pt x="103" y="1286"/>
                  </a:lnTo>
                  <a:cubicBezTo>
                    <a:pt x="54" y="1286"/>
                    <a:pt x="1" y="1329"/>
                    <a:pt x="7" y="1382"/>
                  </a:cubicBezTo>
                  <a:cubicBezTo>
                    <a:pt x="45" y="1802"/>
                    <a:pt x="348" y="2153"/>
                    <a:pt x="734" y="2311"/>
                  </a:cubicBezTo>
                  <a:cubicBezTo>
                    <a:pt x="821" y="2345"/>
                    <a:pt x="908" y="2373"/>
                    <a:pt x="1000" y="2386"/>
                  </a:cubicBezTo>
                  <a:cubicBezTo>
                    <a:pt x="1009" y="2403"/>
                    <a:pt x="1021" y="2418"/>
                    <a:pt x="1036" y="2428"/>
                  </a:cubicBezTo>
                  <a:cubicBezTo>
                    <a:pt x="1112" y="2472"/>
                    <a:pt x="1197" y="2493"/>
                    <a:pt x="1283" y="2493"/>
                  </a:cubicBezTo>
                  <a:cubicBezTo>
                    <a:pt x="1334" y="2493"/>
                    <a:pt x="1386" y="2485"/>
                    <a:pt x="1437" y="2471"/>
                  </a:cubicBezTo>
                  <a:cubicBezTo>
                    <a:pt x="1524" y="2447"/>
                    <a:pt x="1605" y="2403"/>
                    <a:pt x="1676" y="2343"/>
                  </a:cubicBezTo>
                  <a:cubicBezTo>
                    <a:pt x="1825" y="2302"/>
                    <a:pt x="1972" y="2243"/>
                    <a:pt x="2108" y="2170"/>
                  </a:cubicBezTo>
                  <a:cubicBezTo>
                    <a:pt x="2313" y="2064"/>
                    <a:pt x="2511" y="1940"/>
                    <a:pt x="2741" y="1908"/>
                  </a:cubicBezTo>
                  <a:cubicBezTo>
                    <a:pt x="2788" y="1903"/>
                    <a:pt x="2835" y="1900"/>
                    <a:pt x="2881" y="1900"/>
                  </a:cubicBezTo>
                  <a:cubicBezTo>
                    <a:pt x="3065" y="1900"/>
                    <a:pt x="3249" y="1941"/>
                    <a:pt x="3417" y="2013"/>
                  </a:cubicBezTo>
                  <a:cubicBezTo>
                    <a:pt x="3645" y="2111"/>
                    <a:pt x="3843" y="2268"/>
                    <a:pt x="4069" y="2371"/>
                  </a:cubicBezTo>
                  <a:cubicBezTo>
                    <a:pt x="4279" y="2465"/>
                    <a:pt x="4508" y="2522"/>
                    <a:pt x="4739" y="2522"/>
                  </a:cubicBezTo>
                  <a:cubicBezTo>
                    <a:pt x="4747" y="2522"/>
                    <a:pt x="4755" y="2522"/>
                    <a:pt x="4764" y="2522"/>
                  </a:cubicBezTo>
                  <a:cubicBezTo>
                    <a:pt x="4983" y="2516"/>
                    <a:pt x="5207" y="2460"/>
                    <a:pt x="5388" y="2332"/>
                  </a:cubicBezTo>
                  <a:cubicBezTo>
                    <a:pt x="5561" y="2213"/>
                    <a:pt x="5693" y="2045"/>
                    <a:pt x="5767" y="1851"/>
                  </a:cubicBezTo>
                  <a:cubicBezTo>
                    <a:pt x="5846" y="1661"/>
                    <a:pt x="5846" y="1446"/>
                    <a:pt x="5767" y="1256"/>
                  </a:cubicBezTo>
                  <a:cubicBezTo>
                    <a:pt x="5686" y="1056"/>
                    <a:pt x="5539" y="902"/>
                    <a:pt x="5371" y="774"/>
                  </a:cubicBezTo>
                  <a:cubicBezTo>
                    <a:pt x="5198" y="644"/>
                    <a:pt x="5005" y="546"/>
                    <a:pt x="4806" y="457"/>
                  </a:cubicBezTo>
                  <a:cubicBezTo>
                    <a:pt x="4585" y="359"/>
                    <a:pt x="4357" y="274"/>
                    <a:pt x="4124" y="208"/>
                  </a:cubicBezTo>
                  <a:cubicBezTo>
                    <a:pt x="3655" y="71"/>
                    <a:pt x="3165" y="1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3;p42">
              <a:extLst>
                <a:ext uri="{FF2B5EF4-FFF2-40B4-BE49-F238E27FC236}">
                  <a16:creationId xmlns:a16="http://schemas.microsoft.com/office/drawing/2014/main" id="{BDBAB3E6-F1A4-808A-8A19-76E99BA0C343}"/>
                </a:ext>
              </a:extLst>
            </p:cNvPr>
            <p:cNvSpPr/>
            <p:nvPr/>
          </p:nvSpPr>
          <p:spPr>
            <a:xfrm>
              <a:off x="6738325" y="925875"/>
              <a:ext cx="157250" cy="104850"/>
            </a:xfrm>
            <a:custGeom>
              <a:avLst/>
              <a:gdLst/>
              <a:ahLst/>
              <a:cxnLst/>
              <a:rect l="l" t="t" r="r" b="b"/>
              <a:pathLst>
                <a:path w="6290" h="4194" extrusionOk="0">
                  <a:moveTo>
                    <a:pt x="3300" y="1752"/>
                  </a:moveTo>
                  <a:cubicBezTo>
                    <a:pt x="3385" y="1752"/>
                    <a:pt x="3470" y="1754"/>
                    <a:pt x="3555" y="1757"/>
                  </a:cubicBezTo>
                  <a:cubicBezTo>
                    <a:pt x="3990" y="1776"/>
                    <a:pt x="4438" y="1825"/>
                    <a:pt x="4841" y="2000"/>
                  </a:cubicBezTo>
                  <a:cubicBezTo>
                    <a:pt x="5277" y="2190"/>
                    <a:pt x="5646" y="2501"/>
                    <a:pt x="6002" y="2808"/>
                  </a:cubicBezTo>
                  <a:lnTo>
                    <a:pt x="6026" y="2823"/>
                  </a:lnTo>
                  <a:cubicBezTo>
                    <a:pt x="6015" y="2923"/>
                    <a:pt x="6000" y="3021"/>
                    <a:pt x="5970" y="3117"/>
                  </a:cubicBezTo>
                  <a:cubicBezTo>
                    <a:pt x="5904" y="3353"/>
                    <a:pt x="5776" y="3575"/>
                    <a:pt x="5591" y="3737"/>
                  </a:cubicBezTo>
                  <a:cubicBezTo>
                    <a:pt x="5420" y="3888"/>
                    <a:pt x="5194" y="3989"/>
                    <a:pt x="4966" y="4004"/>
                  </a:cubicBezTo>
                  <a:cubicBezTo>
                    <a:pt x="4941" y="4005"/>
                    <a:pt x="4917" y="4006"/>
                    <a:pt x="4892" y="4006"/>
                  </a:cubicBezTo>
                  <a:cubicBezTo>
                    <a:pt x="4800" y="4006"/>
                    <a:pt x="4708" y="3993"/>
                    <a:pt x="4619" y="3963"/>
                  </a:cubicBezTo>
                  <a:cubicBezTo>
                    <a:pt x="4506" y="3927"/>
                    <a:pt x="4402" y="3869"/>
                    <a:pt x="4301" y="3801"/>
                  </a:cubicBezTo>
                  <a:cubicBezTo>
                    <a:pt x="4093" y="3667"/>
                    <a:pt x="3892" y="3507"/>
                    <a:pt x="3649" y="3434"/>
                  </a:cubicBezTo>
                  <a:cubicBezTo>
                    <a:pt x="3556" y="3407"/>
                    <a:pt x="3464" y="3395"/>
                    <a:pt x="3373" y="3395"/>
                  </a:cubicBezTo>
                  <a:cubicBezTo>
                    <a:pt x="2973" y="3395"/>
                    <a:pt x="2594" y="3625"/>
                    <a:pt x="2234" y="3788"/>
                  </a:cubicBezTo>
                  <a:cubicBezTo>
                    <a:pt x="2022" y="3884"/>
                    <a:pt x="1800" y="3963"/>
                    <a:pt x="1566" y="3963"/>
                  </a:cubicBezTo>
                  <a:cubicBezTo>
                    <a:pt x="1560" y="3963"/>
                    <a:pt x="1554" y="3963"/>
                    <a:pt x="1548" y="3963"/>
                  </a:cubicBezTo>
                  <a:cubicBezTo>
                    <a:pt x="1313" y="3961"/>
                    <a:pt x="1085" y="3895"/>
                    <a:pt x="885" y="3775"/>
                  </a:cubicBezTo>
                  <a:cubicBezTo>
                    <a:pt x="642" y="3628"/>
                    <a:pt x="470" y="3409"/>
                    <a:pt x="372" y="3157"/>
                  </a:cubicBezTo>
                  <a:cubicBezTo>
                    <a:pt x="378" y="3151"/>
                    <a:pt x="384" y="3143"/>
                    <a:pt x="393" y="3132"/>
                  </a:cubicBezTo>
                  <a:cubicBezTo>
                    <a:pt x="783" y="2461"/>
                    <a:pt x="1490" y="2043"/>
                    <a:pt x="2230" y="1868"/>
                  </a:cubicBezTo>
                  <a:cubicBezTo>
                    <a:pt x="2581" y="1784"/>
                    <a:pt x="2941" y="1752"/>
                    <a:pt x="3300" y="1752"/>
                  </a:cubicBezTo>
                  <a:close/>
                  <a:moveTo>
                    <a:pt x="3172" y="0"/>
                  </a:moveTo>
                  <a:cubicBezTo>
                    <a:pt x="2376" y="0"/>
                    <a:pt x="1589" y="273"/>
                    <a:pt x="983" y="800"/>
                  </a:cubicBezTo>
                  <a:cubicBezTo>
                    <a:pt x="661" y="1082"/>
                    <a:pt x="397" y="1438"/>
                    <a:pt x="239" y="1838"/>
                  </a:cubicBezTo>
                  <a:cubicBezTo>
                    <a:pt x="195" y="1943"/>
                    <a:pt x="154" y="2049"/>
                    <a:pt x="129" y="2160"/>
                  </a:cubicBezTo>
                  <a:cubicBezTo>
                    <a:pt x="1" y="2678"/>
                    <a:pt x="97" y="3260"/>
                    <a:pt x="457" y="3665"/>
                  </a:cubicBezTo>
                  <a:cubicBezTo>
                    <a:pt x="732" y="3976"/>
                    <a:pt x="1146" y="4151"/>
                    <a:pt x="1558" y="4151"/>
                  </a:cubicBezTo>
                  <a:cubicBezTo>
                    <a:pt x="1660" y="4151"/>
                    <a:pt x="1762" y="4141"/>
                    <a:pt x="1861" y="4119"/>
                  </a:cubicBezTo>
                  <a:cubicBezTo>
                    <a:pt x="2123" y="4059"/>
                    <a:pt x="2362" y="3937"/>
                    <a:pt x="2603" y="3820"/>
                  </a:cubicBezTo>
                  <a:cubicBezTo>
                    <a:pt x="2820" y="3716"/>
                    <a:pt x="3050" y="3605"/>
                    <a:pt x="3295" y="3586"/>
                  </a:cubicBezTo>
                  <a:cubicBezTo>
                    <a:pt x="3319" y="3584"/>
                    <a:pt x="3342" y="3583"/>
                    <a:pt x="3366" y="3583"/>
                  </a:cubicBezTo>
                  <a:cubicBezTo>
                    <a:pt x="3464" y="3583"/>
                    <a:pt x="3561" y="3598"/>
                    <a:pt x="3656" y="3633"/>
                  </a:cubicBezTo>
                  <a:cubicBezTo>
                    <a:pt x="3773" y="3675"/>
                    <a:pt x="3882" y="3746"/>
                    <a:pt x="3986" y="3814"/>
                  </a:cubicBezTo>
                  <a:cubicBezTo>
                    <a:pt x="4201" y="3959"/>
                    <a:pt x="4414" y="4121"/>
                    <a:pt x="4674" y="4172"/>
                  </a:cubicBezTo>
                  <a:cubicBezTo>
                    <a:pt x="4747" y="4186"/>
                    <a:pt x="4820" y="4193"/>
                    <a:pt x="4892" y="4193"/>
                  </a:cubicBezTo>
                  <a:cubicBezTo>
                    <a:pt x="5347" y="4193"/>
                    <a:pt x="5776" y="3921"/>
                    <a:pt x="6004" y="3526"/>
                  </a:cubicBezTo>
                  <a:cubicBezTo>
                    <a:pt x="6290" y="3032"/>
                    <a:pt x="6271" y="2422"/>
                    <a:pt x="6068" y="1898"/>
                  </a:cubicBezTo>
                  <a:cubicBezTo>
                    <a:pt x="5962" y="1619"/>
                    <a:pt x="5812" y="1359"/>
                    <a:pt x="5636" y="1122"/>
                  </a:cubicBezTo>
                  <a:cubicBezTo>
                    <a:pt x="5552" y="1016"/>
                    <a:pt x="5465" y="918"/>
                    <a:pt x="5365" y="826"/>
                  </a:cubicBezTo>
                  <a:cubicBezTo>
                    <a:pt x="5160" y="549"/>
                    <a:pt x="4849" y="368"/>
                    <a:pt x="4529" y="246"/>
                  </a:cubicBezTo>
                  <a:cubicBezTo>
                    <a:pt x="4122" y="91"/>
                    <a:pt x="3679" y="8"/>
                    <a:pt x="3244" y="1"/>
                  </a:cubicBezTo>
                  <a:cubicBezTo>
                    <a:pt x="3220" y="1"/>
                    <a:pt x="3196" y="0"/>
                    <a:pt x="3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4;p42">
              <a:extLst>
                <a:ext uri="{FF2B5EF4-FFF2-40B4-BE49-F238E27FC236}">
                  <a16:creationId xmlns:a16="http://schemas.microsoft.com/office/drawing/2014/main" id="{BBDECCDC-CB91-D5CE-4075-E0D411D7BB89}"/>
                </a:ext>
              </a:extLst>
            </p:cNvPr>
            <p:cNvSpPr/>
            <p:nvPr/>
          </p:nvSpPr>
          <p:spPr>
            <a:xfrm>
              <a:off x="6867375" y="90042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60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5;p42">
              <a:extLst>
                <a:ext uri="{FF2B5EF4-FFF2-40B4-BE49-F238E27FC236}">
                  <a16:creationId xmlns:a16="http://schemas.microsoft.com/office/drawing/2014/main" id="{AC47E67D-6E57-0662-DF63-A1F438B3D2F8}"/>
                </a:ext>
              </a:extLst>
            </p:cNvPr>
            <p:cNvSpPr/>
            <p:nvPr/>
          </p:nvSpPr>
          <p:spPr>
            <a:xfrm>
              <a:off x="6725125" y="900425"/>
              <a:ext cx="37300" cy="37325"/>
            </a:xfrm>
            <a:custGeom>
              <a:avLst/>
              <a:gdLst/>
              <a:ahLst/>
              <a:cxnLst/>
              <a:rect l="l" t="t" r="r" b="b"/>
              <a:pathLst>
                <a:path w="1492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58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04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74A442-BCFA-4204-B412-B5D833B76AC6}"/>
              </a:ext>
            </a:extLst>
          </p:cNvPr>
          <p:cNvGrpSpPr/>
          <p:nvPr/>
        </p:nvGrpSpPr>
        <p:grpSpPr>
          <a:xfrm>
            <a:off x="370829" y="762853"/>
            <a:ext cx="376955" cy="553998"/>
            <a:chOff x="6096000" y="1226761"/>
            <a:chExt cx="502606" cy="738663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370A112-6B90-4222-A917-62F490DB34C6}"/>
                </a:ext>
              </a:extLst>
            </p:cNvPr>
            <p:cNvSpPr/>
            <p:nvPr/>
          </p:nvSpPr>
          <p:spPr>
            <a:xfrm>
              <a:off x="6096000" y="1329401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AB7476-EC26-4F48-988E-72AAA7DCCAE9}"/>
                </a:ext>
              </a:extLst>
            </p:cNvPr>
            <p:cNvSpPr txBox="1"/>
            <p:nvPr/>
          </p:nvSpPr>
          <p:spPr>
            <a:xfrm>
              <a:off x="6122392" y="1226761"/>
              <a:ext cx="4498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E9AA64-32DD-42EE-BB1C-2C1EF8743EE0}"/>
              </a:ext>
            </a:extLst>
          </p:cNvPr>
          <p:cNvSpPr txBox="1"/>
          <p:nvPr/>
        </p:nvSpPr>
        <p:spPr>
          <a:xfrm>
            <a:off x="873040" y="834378"/>
            <a:ext cx="8068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and correct the mistakes in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following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sentences.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ADAB5-6802-4A90-A614-2F0B515577E5}"/>
              </a:ext>
            </a:extLst>
          </p:cNvPr>
          <p:cNvSpPr txBox="1"/>
          <p:nvPr/>
        </p:nvSpPr>
        <p:spPr>
          <a:xfrm>
            <a:off x="5845609" y="1573813"/>
            <a:ext cx="3028991" cy="27879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accent5"/>
                </a:solidFill>
              </a:rPr>
              <a:t>**</a:t>
            </a:r>
            <a:r>
              <a:rPr lang="en-US" sz="2400" b="1" i="1" u="sng">
                <a:solidFill>
                  <a:schemeClr val="accent5"/>
                </a:solidFill>
              </a:rPr>
              <a:t>Answer </a:t>
            </a:r>
            <a:r>
              <a:rPr lang="en-US" sz="2400" b="1" i="1" u="sng" smtClean="0">
                <a:solidFill>
                  <a:schemeClr val="accent5"/>
                </a:solidFill>
              </a:rPr>
              <a:t>key:</a:t>
            </a:r>
            <a:endParaRPr lang="en-US" sz="2400" b="1" i="1" u="sng" dirty="0">
              <a:solidFill>
                <a:schemeClr val="accent5"/>
              </a:solidFill>
            </a:endParaRP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1. Was waiting 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Waiting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Saw → Seeing   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were planting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planting </a:t>
            </a:r>
          </a:p>
        </p:txBody>
      </p:sp>
      <p:grpSp>
        <p:nvGrpSpPr>
          <p:cNvPr id="2" name="Google Shape;3765;p76">
            <a:extLst>
              <a:ext uri="{FF2B5EF4-FFF2-40B4-BE49-F238E27FC236}">
                <a16:creationId xmlns:a16="http://schemas.microsoft.com/office/drawing/2014/main" id="{53849492-3F92-BA1D-EE94-9E22BF68CC01}"/>
              </a:ext>
            </a:extLst>
          </p:cNvPr>
          <p:cNvGrpSpPr/>
          <p:nvPr/>
        </p:nvGrpSpPr>
        <p:grpSpPr>
          <a:xfrm>
            <a:off x="7360104" y="4086895"/>
            <a:ext cx="1002449" cy="538502"/>
            <a:chOff x="12184200" y="4085375"/>
            <a:chExt cx="1050075" cy="585325"/>
          </a:xfrm>
        </p:grpSpPr>
        <p:sp>
          <p:nvSpPr>
            <p:cNvPr id="3" name="Google Shape;3766;p76">
              <a:extLst>
                <a:ext uri="{FF2B5EF4-FFF2-40B4-BE49-F238E27FC236}">
                  <a16:creationId xmlns:a16="http://schemas.microsoft.com/office/drawing/2014/main" id="{F35F3A48-053B-69C2-6BF5-D5D11B0313A2}"/>
                </a:ext>
              </a:extLst>
            </p:cNvPr>
            <p:cNvSpPr/>
            <p:nvPr/>
          </p:nvSpPr>
          <p:spPr>
            <a:xfrm>
              <a:off x="12184400" y="4085375"/>
              <a:ext cx="1049875" cy="584825"/>
            </a:xfrm>
            <a:custGeom>
              <a:avLst/>
              <a:gdLst/>
              <a:ahLst/>
              <a:cxnLst/>
              <a:rect l="l" t="t" r="r" b="b"/>
              <a:pathLst>
                <a:path w="41995" h="23393" extrusionOk="0">
                  <a:moveTo>
                    <a:pt x="22599" y="12148"/>
                  </a:moveTo>
                  <a:cubicBezTo>
                    <a:pt x="22727" y="12520"/>
                    <a:pt x="22883" y="12896"/>
                    <a:pt x="23120" y="13321"/>
                  </a:cubicBezTo>
                  <a:cubicBezTo>
                    <a:pt x="23264" y="13581"/>
                    <a:pt x="23424" y="13837"/>
                    <a:pt x="23604" y="14081"/>
                  </a:cubicBezTo>
                  <a:lnTo>
                    <a:pt x="23600" y="14245"/>
                  </a:lnTo>
                  <a:cubicBezTo>
                    <a:pt x="22097" y="14357"/>
                    <a:pt x="20589" y="14443"/>
                    <a:pt x="19068" y="14443"/>
                  </a:cubicBezTo>
                  <a:cubicBezTo>
                    <a:pt x="18681" y="14443"/>
                    <a:pt x="18292" y="14438"/>
                    <a:pt x="17903" y="14426"/>
                  </a:cubicBezTo>
                  <a:cubicBezTo>
                    <a:pt x="17395" y="14409"/>
                    <a:pt x="16882" y="14381"/>
                    <a:pt x="16374" y="14345"/>
                  </a:cubicBezTo>
                  <a:cubicBezTo>
                    <a:pt x="16378" y="14137"/>
                    <a:pt x="16378" y="13925"/>
                    <a:pt x="16382" y="13717"/>
                  </a:cubicBezTo>
                  <a:lnTo>
                    <a:pt x="16422" y="13721"/>
                  </a:lnTo>
                  <a:lnTo>
                    <a:pt x="16426" y="13645"/>
                  </a:lnTo>
                  <a:cubicBezTo>
                    <a:pt x="16442" y="13477"/>
                    <a:pt x="16454" y="13301"/>
                    <a:pt x="16458" y="13124"/>
                  </a:cubicBezTo>
                  <a:cubicBezTo>
                    <a:pt x="16651" y="13191"/>
                    <a:pt x="16841" y="13217"/>
                    <a:pt x="17030" y="13217"/>
                  </a:cubicBezTo>
                  <a:cubicBezTo>
                    <a:pt x="17238" y="13217"/>
                    <a:pt x="17446" y="13186"/>
                    <a:pt x="17659" y="13144"/>
                  </a:cubicBezTo>
                  <a:cubicBezTo>
                    <a:pt x="19304" y="12816"/>
                    <a:pt x="20954" y="12480"/>
                    <a:pt x="22599" y="12148"/>
                  </a:cubicBezTo>
                  <a:close/>
                  <a:moveTo>
                    <a:pt x="35417" y="21211"/>
                  </a:moveTo>
                  <a:lnTo>
                    <a:pt x="35694" y="22004"/>
                  </a:lnTo>
                  <a:cubicBezTo>
                    <a:pt x="35445" y="21631"/>
                    <a:pt x="35369" y="21383"/>
                    <a:pt x="35417" y="21211"/>
                  </a:cubicBezTo>
                  <a:close/>
                  <a:moveTo>
                    <a:pt x="14641" y="22008"/>
                  </a:moveTo>
                  <a:cubicBezTo>
                    <a:pt x="14657" y="22016"/>
                    <a:pt x="14669" y="22028"/>
                    <a:pt x="14677" y="22040"/>
                  </a:cubicBezTo>
                  <a:cubicBezTo>
                    <a:pt x="14697" y="22088"/>
                    <a:pt x="14677" y="22164"/>
                    <a:pt x="14641" y="22248"/>
                  </a:cubicBezTo>
                  <a:lnTo>
                    <a:pt x="14641" y="22008"/>
                  </a:lnTo>
                  <a:close/>
                  <a:moveTo>
                    <a:pt x="35305" y="22220"/>
                  </a:moveTo>
                  <a:lnTo>
                    <a:pt x="34585" y="22504"/>
                  </a:lnTo>
                  <a:lnTo>
                    <a:pt x="34112" y="22512"/>
                  </a:lnTo>
                  <a:cubicBezTo>
                    <a:pt x="34513" y="22436"/>
                    <a:pt x="34913" y="22340"/>
                    <a:pt x="35305" y="22220"/>
                  </a:cubicBezTo>
                  <a:close/>
                  <a:moveTo>
                    <a:pt x="14300" y="22020"/>
                  </a:moveTo>
                  <a:lnTo>
                    <a:pt x="12939" y="22576"/>
                  </a:lnTo>
                  <a:lnTo>
                    <a:pt x="12719" y="22832"/>
                  </a:lnTo>
                  <a:cubicBezTo>
                    <a:pt x="12771" y="22752"/>
                    <a:pt x="12819" y="22676"/>
                    <a:pt x="12887" y="22612"/>
                  </a:cubicBezTo>
                  <a:cubicBezTo>
                    <a:pt x="13035" y="22464"/>
                    <a:pt x="13252" y="22388"/>
                    <a:pt x="13456" y="22320"/>
                  </a:cubicBezTo>
                  <a:cubicBezTo>
                    <a:pt x="13580" y="22280"/>
                    <a:pt x="13988" y="22096"/>
                    <a:pt x="14300" y="22020"/>
                  </a:cubicBezTo>
                  <a:close/>
                  <a:moveTo>
                    <a:pt x="12395" y="23213"/>
                  </a:moveTo>
                  <a:lnTo>
                    <a:pt x="12287" y="23345"/>
                  </a:lnTo>
                  <a:lnTo>
                    <a:pt x="12019" y="23345"/>
                  </a:lnTo>
                  <a:cubicBezTo>
                    <a:pt x="12155" y="23325"/>
                    <a:pt x="12287" y="23285"/>
                    <a:pt x="12395" y="23213"/>
                  </a:cubicBezTo>
                  <a:close/>
                  <a:moveTo>
                    <a:pt x="6074" y="23077"/>
                  </a:moveTo>
                  <a:cubicBezTo>
                    <a:pt x="7383" y="23209"/>
                    <a:pt x="8688" y="23313"/>
                    <a:pt x="9997" y="23353"/>
                  </a:cubicBezTo>
                  <a:lnTo>
                    <a:pt x="8268" y="23365"/>
                  </a:lnTo>
                  <a:lnTo>
                    <a:pt x="6074" y="23077"/>
                  </a:lnTo>
                  <a:close/>
                  <a:moveTo>
                    <a:pt x="15011" y="0"/>
                  </a:moveTo>
                  <a:cubicBezTo>
                    <a:pt x="14429" y="0"/>
                    <a:pt x="13848" y="38"/>
                    <a:pt x="13272" y="138"/>
                  </a:cubicBezTo>
                  <a:cubicBezTo>
                    <a:pt x="11854" y="386"/>
                    <a:pt x="10265" y="1015"/>
                    <a:pt x="9216" y="2079"/>
                  </a:cubicBezTo>
                  <a:cubicBezTo>
                    <a:pt x="8268" y="3052"/>
                    <a:pt x="7055" y="4121"/>
                    <a:pt x="6490" y="5422"/>
                  </a:cubicBezTo>
                  <a:cubicBezTo>
                    <a:pt x="6442" y="5542"/>
                    <a:pt x="6402" y="5702"/>
                    <a:pt x="6494" y="5791"/>
                  </a:cubicBezTo>
                  <a:cubicBezTo>
                    <a:pt x="6532" y="5825"/>
                    <a:pt x="6580" y="5834"/>
                    <a:pt x="6631" y="5834"/>
                  </a:cubicBezTo>
                  <a:cubicBezTo>
                    <a:pt x="6693" y="5834"/>
                    <a:pt x="6761" y="5820"/>
                    <a:pt x="6823" y="5820"/>
                  </a:cubicBezTo>
                  <a:cubicBezTo>
                    <a:pt x="6872" y="5820"/>
                    <a:pt x="6917" y="5829"/>
                    <a:pt x="6954" y="5859"/>
                  </a:cubicBezTo>
                  <a:cubicBezTo>
                    <a:pt x="6982" y="5879"/>
                    <a:pt x="6790" y="7040"/>
                    <a:pt x="6822" y="7216"/>
                  </a:cubicBezTo>
                  <a:cubicBezTo>
                    <a:pt x="6886" y="7592"/>
                    <a:pt x="7143" y="7996"/>
                    <a:pt x="7267" y="8357"/>
                  </a:cubicBezTo>
                  <a:cubicBezTo>
                    <a:pt x="7595" y="9305"/>
                    <a:pt x="7971" y="10438"/>
                    <a:pt x="7683" y="11447"/>
                  </a:cubicBezTo>
                  <a:cubicBezTo>
                    <a:pt x="7203" y="13124"/>
                    <a:pt x="6146" y="14538"/>
                    <a:pt x="5469" y="16119"/>
                  </a:cubicBezTo>
                  <a:cubicBezTo>
                    <a:pt x="5078" y="16143"/>
                    <a:pt x="4686" y="16155"/>
                    <a:pt x="4294" y="16155"/>
                  </a:cubicBezTo>
                  <a:cubicBezTo>
                    <a:pt x="3829" y="16155"/>
                    <a:pt x="3364" y="16138"/>
                    <a:pt x="2903" y="16103"/>
                  </a:cubicBezTo>
                  <a:lnTo>
                    <a:pt x="2903" y="16103"/>
                  </a:lnTo>
                  <a:cubicBezTo>
                    <a:pt x="2963" y="17064"/>
                    <a:pt x="1710" y="17404"/>
                    <a:pt x="1046" y="17768"/>
                  </a:cubicBezTo>
                  <a:cubicBezTo>
                    <a:pt x="930" y="17832"/>
                    <a:pt x="817" y="17900"/>
                    <a:pt x="741" y="18008"/>
                  </a:cubicBezTo>
                  <a:cubicBezTo>
                    <a:pt x="677" y="18100"/>
                    <a:pt x="649" y="18213"/>
                    <a:pt x="625" y="18325"/>
                  </a:cubicBezTo>
                  <a:cubicBezTo>
                    <a:pt x="425" y="19185"/>
                    <a:pt x="1" y="20242"/>
                    <a:pt x="277" y="21127"/>
                  </a:cubicBezTo>
                  <a:cubicBezTo>
                    <a:pt x="561" y="22044"/>
                    <a:pt x="1646" y="22556"/>
                    <a:pt x="2511" y="22664"/>
                  </a:cubicBezTo>
                  <a:cubicBezTo>
                    <a:pt x="3191" y="22748"/>
                    <a:pt x="3872" y="22828"/>
                    <a:pt x="4548" y="22908"/>
                  </a:cubicBezTo>
                  <a:lnTo>
                    <a:pt x="2167" y="22724"/>
                  </a:lnTo>
                  <a:lnTo>
                    <a:pt x="2163" y="22756"/>
                  </a:lnTo>
                  <a:lnTo>
                    <a:pt x="5149" y="22988"/>
                  </a:lnTo>
                  <a:lnTo>
                    <a:pt x="8263" y="23393"/>
                  </a:lnTo>
                  <a:lnTo>
                    <a:pt x="12299" y="23373"/>
                  </a:lnTo>
                  <a:lnTo>
                    <a:pt x="12959" y="22604"/>
                  </a:lnTo>
                  <a:lnTo>
                    <a:pt x="14477" y="21976"/>
                  </a:lnTo>
                  <a:cubicBezTo>
                    <a:pt x="14496" y="21974"/>
                    <a:pt x="14514" y="21973"/>
                    <a:pt x="14530" y="21973"/>
                  </a:cubicBezTo>
                  <a:cubicBezTo>
                    <a:pt x="14560" y="21973"/>
                    <a:pt x="14586" y="21976"/>
                    <a:pt x="14609" y="21984"/>
                  </a:cubicBezTo>
                  <a:lnTo>
                    <a:pt x="14609" y="22332"/>
                  </a:lnTo>
                  <a:cubicBezTo>
                    <a:pt x="14513" y="22564"/>
                    <a:pt x="14416" y="22824"/>
                    <a:pt x="14797" y="22824"/>
                  </a:cubicBezTo>
                  <a:cubicBezTo>
                    <a:pt x="15341" y="22816"/>
                    <a:pt x="15890" y="22816"/>
                    <a:pt x="16434" y="22812"/>
                  </a:cubicBezTo>
                  <a:lnTo>
                    <a:pt x="17031" y="22832"/>
                  </a:lnTo>
                  <a:lnTo>
                    <a:pt x="18880" y="22804"/>
                  </a:lnTo>
                  <a:lnTo>
                    <a:pt x="30333" y="22744"/>
                  </a:lnTo>
                  <a:cubicBezTo>
                    <a:pt x="31510" y="22736"/>
                    <a:pt x="32707" y="22728"/>
                    <a:pt x="33868" y="22544"/>
                  </a:cubicBezTo>
                  <a:lnTo>
                    <a:pt x="34593" y="22528"/>
                  </a:lnTo>
                  <a:lnTo>
                    <a:pt x="35766" y="22064"/>
                  </a:lnTo>
                  <a:lnTo>
                    <a:pt x="35445" y="21147"/>
                  </a:lnTo>
                  <a:cubicBezTo>
                    <a:pt x="35586" y="20863"/>
                    <a:pt x="36114" y="20827"/>
                    <a:pt x="36678" y="20771"/>
                  </a:cubicBezTo>
                  <a:lnTo>
                    <a:pt x="40133" y="20446"/>
                  </a:lnTo>
                  <a:lnTo>
                    <a:pt x="40129" y="20410"/>
                  </a:lnTo>
                  <a:lnTo>
                    <a:pt x="38508" y="20562"/>
                  </a:lnTo>
                  <a:cubicBezTo>
                    <a:pt x="38960" y="20510"/>
                    <a:pt x="39417" y="20454"/>
                    <a:pt x="39873" y="20406"/>
                  </a:cubicBezTo>
                  <a:cubicBezTo>
                    <a:pt x="40061" y="20386"/>
                    <a:pt x="40253" y="20362"/>
                    <a:pt x="40417" y="20262"/>
                  </a:cubicBezTo>
                  <a:cubicBezTo>
                    <a:pt x="40550" y="20182"/>
                    <a:pt x="40650" y="20054"/>
                    <a:pt x="40750" y="19930"/>
                  </a:cubicBezTo>
                  <a:lnTo>
                    <a:pt x="41995" y="18369"/>
                  </a:lnTo>
                  <a:cubicBezTo>
                    <a:pt x="41050" y="17584"/>
                    <a:pt x="40069" y="16847"/>
                    <a:pt x="39056" y="16163"/>
                  </a:cubicBezTo>
                  <a:cubicBezTo>
                    <a:pt x="39453" y="15803"/>
                    <a:pt x="39773" y="15346"/>
                    <a:pt x="39981" y="14838"/>
                  </a:cubicBezTo>
                  <a:cubicBezTo>
                    <a:pt x="40037" y="14702"/>
                    <a:pt x="40081" y="14550"/>
                    <a:pt x="40049" y="14409"/>
                  </a:cubicBezTo>
                  <a:cubicBezTo>
                    <a:pt x="39977" y="14149"/>
                    <a:pt x="39669" y="14069"/>
                    <a:pt x="39409" y="14037"/>
                  </a:cubicBezTo>
                  <a:cubicBezTo>
                    <a:pt x="36811" y="13697"/>
                    <a:pt x="34405" y="13661"/>
                    <a:pt x="31791" y="13661"/>
                  </a:cubicBezTo>
                  <a:cubicBezTo>
                    <a:pt x="31282" y="13677"/>
                    <a:pt x="30770" y="13697"/>
                    <a:pt x="30265" y="13725"/>
                  </a:cubicBezTo>
                  <a:cubicBezTo>
                    <a:pt x="30193" y="13597"/>
                    <a:pt x="30125" y="13469"/>
                    <a:pt x="30053" y="13341"/>
                  </a:cubicBezTo>
                  <a:cubicBezTo>
                    <a:pt x="29733" y="12744"/>
                    <a:pt x="29405" y="12120"/>
                    <a:pt x="29349" y="11423"/>
                  </a:cubicBezTo>
                  <a:cubicBezTo>
                    <a:pt x="29293" y="10727"/>
                    <a:pt x="29945" y="10314"/>
                    <a:pt x="30189" y="9734"/>
                  </a:cubicBezTo>
                  <a:cubicBezTo>
                    <a:pt x="30548" y="8904"/>
                    <a:pt x="31933" y="8759"/>
                    <a:pt x="32859" y="8759"/>
                  </a:cubicBezTo>
                  <a:cubicBezTo>
                    <a:pt x="33358" y="8759"/>
                    <a:pt x="33724" y="8801"/>
                    <a:pt x="33724" y="8801"/>
                  </a:cubicBezTo>
                  <a:cubicBezTo>
                    <a:pt x="33994" y="8734"/>
                    <a:pt x="34269" y="8705"/>
                    <a:pt x="34544" y="8705"/>
                  </a:cubicBezTo>
                  <a:cubicBezTo>
                    <a:pt x="35087" y="8705"/>
                    <a:pt x="35634" y="8815"/>
                    <a:pt x="36154" y="8953"/>
                  </a:cubicBezTo>
                  <a:cubicBezTo>
                    <a:pt x="36617" y="9075"/>
                    <a:pt x="37063" y="9103"/>
                    <a:pt x="37519" y="9103"/>
                  </a:cubicBezTo>
                  <a:cubicBezTo>
                    <a:pt x="37813" y="9103"/>
                    <a:pt x="38111" y="9091"/>
                    <a:pt x="38420" y="9085"/>
                  </a:cubicBezTo>
                  <a:cubicBezTo>
                    <a:pt x="38688" y="9081"/>
                    <a:pt x="38952" y="9077"/>
                    <a:pt x="39197" y="8977"/>
                  </a:cubicBezTo>
                  <a:cubicBezTo>
                    <a:pt x="39561" y="8833"/>
                    <a:pt x="39793" y="8517"/>
                    <a:pt x="39981" y="8180"/>
                  </a:cubicBezTo>
                  <a:cubicBezTo>
                    <a:pt x="40069" y="8032"/>
                    <a:pt x="40129" y="7912"/>
                    <a:pt x="40153" y="7804"/>
                  </a:cubicBezTo>
                  <a:cubicBezTo>
                    <a:pt x="40269" y="7720"/>
                    <a:pt x="40201" y="7516"/>
                    <a:pt x="40153" y="7376"/>
                  </a:cubicBezTo>
                  <a:cubicBezTo>
                    <a:pt x="40117" y="7276"/>
                    <a:pt x="40057" y="7232"/>
                    <a:pt x="39993" y="7224"/>
                  </a:cubicBezTo>
                  <a:cubicBezTo>
                    <a:pt x="39977" y="7200"/>
                    <a:pt x="39957" y="7176"/>
                    <a:pt x="39937" y="7152"/>
                  </a:cubicBezTo>
                  <a:cubicBezTo>
                    <a:pt x="39441" y="6491"/>
                    <a:pt x="38868" y="5879"/>
                    <a:pt x="38256" y="5318"/>
                  </a:cubicBezTo>
                  <a:cubicBezTo>
                    <a:pt x="37055" y="4229"/>
                    <a:pt x="35670" y="3349"/>
                    <a:pt x="34196" y="2668"/>
                  </a:cubicBezTo>
                  <a:cubicBezTo>
                    <a:pt x="31887" y="1595"/>
                    <a:pt x="29421" y="1011"/>
                    <a:pt x="26951" y="546"/>
                  </a:cubicBezTo>
                  <a:cubicBezTo>
                    <a:pt x="26521" y="465"/>
                    <a:pt x="26082" y="386"/>
                    <a:pt x="25645" y="386"/>
                  </a:cubicBezTo>
                  <a:cubicBezTo>
                    <a:pt x="25589" y="386"/>
                    <a:pt x="25533" y="387"/>
                    <a:pt x="25477" y="390"/>
                  </a:cubicBezTo>
                  <a:cubicBezTo>
                    <a:pt x="24937" y="414"/>
                    <a:pt x="24405" y="578"/>
                    <a:pt x="23868" y="650"/>
                  </a:cubicBezTo>
                  <a:cubicBezTo>
                    <a:pt x="23601" y="686"/>
                    <a:pt x="23333" y="700"/>
                    <a:pt x="23065" y="700"/>
                  </a:cubicBezTo>
                  <a:cubicBezTo>
                    <a:pt x="22541" y="700"/>
                    <a:pt x="22016" y="646"/>
                    <a:pt x="21494" y="590"/>
                  </a:cubicBezTo>
                  <a:lnTo>
                    <a:pt x="17831" y="198"/>
                  </a:lnTo>
                  <a:cubicBezTo>
                    <a:pt x="16895" y="99"/>
                    <a:pt x="15951" y="0"/>
                    <a:pt x="15011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767;p76">
              <a:extLst>
                <a:ext uri="{FF2B5EF4-FFF2-40B4-BE49-F238E27FC236}">
                  <a16:creationId xmlns:a16="http://schemas.microsoft.com/office/drawing/2014/main" id="{2ADCF263-7D96-C551-1E83-6B91D8223717}"/>
                </a:ext>
              </a:extLst>
            </p:cNvPr>
            <p:cNvSpPr/>
            <p:nvPr/>
          </p:nvSpPr>
          <p:spPr>
            <a:xfrm>
              <a:off x="12184200" y="4427175"/>
              <a:ext cx="1050075" cy="242500"/>
            </a:xfrm>
            <a:custGeom>
              <a:avLst/>
              <a:gdLst/>
              <a:ahLst/>
              <a:cxnLst/>
              <a:rect l="l" t="t" r="r" b="b"/>
              <a:pathLst>
                <a:path w="42003" h="9700" extrusionOk="0">
                  <a:moveTo>
                    <a:pt x="31799" y="1"/>
                  </a:moveTo>
                  <a:cubicBezTo>
                    <a:pt x="27540" y="114"/>
                    <a:pt x="23388" y="776"/>
                    <a:pt x="19114" y="776"/>
                  </a:cubicBezTo>
                  <a:cubicBezTo>
                    <a:pt x="18712" y="776"/>
                    <a:pt x="18308" y="770"/>
                    <a:pt x="17903" y="757"/>
                  </a:cubicBezTo>
                  <a:cubicBezTo>
                    <a:pt x="15511" y="683"/>
                    <a:pt x="13140" y="318"/>
                    <a:pt x="10785" y="318"/>
                  </a:cubicBezTo>
                  <a:cubicBezTo>
                    <a:pt x="9436" y="318"/>
                    <a:pt x="8093" y="438"/>
                    <a:pt x="6754" y="801"/>
                  </a:cubicBezTo>
                  <a:cubicBezTo>
                    <a:pt x="6658" y="825"/>
                    <a:pt x="6546" y="861"/>
                    <a:pt x="6502" y="957"/>
                  </a:cubicBezTo>
                  <a:cubicBezTo>
                    <a:pt x="6462" y="1037"/>
                    <a:pt x="6482" y="1137"/>
                    <a:pt x="6506" y="1226"/>
                  </a:cubicBezTo>
                  <a:cubicBezTo>
                    <a:pt x="6622" y="1630"/>
                    <a:pt x="6846" y="2002"/>
                    <a:pt x="7155" y="2282"/>
                  </a:cubicBezTo>
                  <a:cubicBezTo>
                    <a:pt x="6203" y="2416"/>
                    <a:pt x="5236" y="2492"/>
                    <a:pt x="4270" y="2492"/>
                  </a:cubicBezTo>
                  <a:cubicBezTo>
                    <a:pt x="3813" y="2492"/>
                    <a:pt x="3357" y="2475"/>
                    <a:pt x="2903" y="2439"/>
                  </a:cubicBezTo>
                  <a:lnTo>
                    <a:pt x="2903" y="2439"/>
                  </a:lnTo>
                  <a:cubicBezTo>
                    <a:pt x="2967" y="3399"/>
                    <a:pt x="1718" y="3732"/>
                    <a:pt x="1050" y="4104"/>
                  </a:cubicBezTo>
                  <a:cubicBezTo>
                    <a:pt x="938" y="4168"/>
                    <a:pt x="817" y="4232"/>
                    <a:pt x="741" y="4344"/>
                  </a:cubicBezTo>
                  <a:cubicBezTo>
                    <a:pt x="681" y="4432"/>
                    <a:pt x="653" y="4548"/>
                    <a:pt x="629" y="4660"/>
                  </a:cubicBezTo>
                  <a:cubicBezTo>
                    <a:pt x="429" y="5513"/>
                    <a:pt x="1" y="6574"/>
                    <a:pt x="277" y="7463"/>
                  </a:cubicBezTo>
                  <a:cubicBezTo>
                    <a:pt x="569" y="8375"/>
                    <a:pt x="1650" y="8892"/>
                    <a:pt x="2515" y="8996"/>
                  </a:cubicBezTo>
                  <a:cubicBezTo>
                    <a:pt x="5385" y="9349"/>
                    <a:pt x="8263" y="9699"/>
                    <a:pt x="11158" y="9699"/>
                  </a:cubicBezTo>
                  <a:cubicBezTo>
                    <a:pt x="11312" y="9699"/>
                    <a:pt x="11465" y="9698"/>
                    <a:pt x="11618" y="9696"/>
                  </a:cubicBezTo>
                  <a:cubicBezTo>
                    <a:pt x="11926" y="9692"/>
                    <a:pt x="12267" y="9672"/>
                    <a:pt x="12499" y="9464"/>
                  </a:cubicBezTo>
                  <a:cubicBezTo>
                    <a:pt x="12659" y="9316"/>
                    <a:pt x="12731" y="9096"/>
                    <a:pt x="12887" y="8944"/>
                  </a:cubicBezTo>
                  <a:cubicBezTo>
                    <a:pt x="13043" y="8792"/>
                    <a:pt x="13252" y="8724"/>
                    <a:pt x="13460" y="8652"/>
                  </a:cubicBezTo>
                  <a:cubicBezTo>
                    <a:pt x="13614" y="8600"/>
                    <a:pt x="14241" y="8316"/>
                    <a:pt x="14535" y="8316"/>
                  </a:cubicBezTo>
                  <a:cubicBezTo>
                    <a:pt x="14608" y="8316"/>
                    <a:pt x="14660" y="8334"/>
                    <a:pt x="14681" y="8375"/>
                  </a:cubicBezTo>
                  <a:cubicBezTo>
                    <a:pt x="14760" y="8547"/>
                    <a:pt x="14220" y="9168"/>
                    <a:pt x="14795" y="9168"/>
                  </a:cubicBezTo>
                  <a:cubicBezTo>
                    <a:pt x="14797" y="9168"/>
                    <a:pt x="14799" y="9168"/>
                    <a:pt x="14801" y="9168"/>
                  </a:cubicBezTo>
                  <a:cubicBezTo>
                    <a:pt x="19981" y="9136"/>
                    <a:pt x="25157" y="9112"/>
                    <a:pt x="30337" y="9084"/>
                  </a:cubicBezTo>
                  <a:cubicBezTo>
                    <a:pt x="32163" y="9072"/>
                    <a:pt x="34032" y="9056"/>
                    <a:pt x="35742" y="8399"/>
                  </a:cubicBezTo>
                  <a:cubicBezTo>
                    <a:pt x="34893" y="7186"/>
                    <a:pt x="35838" y="7210"/>
                    <a:pt x="36799" y="7102"/>
                  </a:cubicBezTo>
                  <a:cubicBezTo>
                    <a:pt x="37827" y="6982"/>
                    <a:pt x="38852" y="6866"/>
                    <a:pt x="39881" y="6746"/>
                  </a:cubicBezTo>
                  <a:cubicBezTo>
                    <a:pt x="40069" y="6726"/>
                    <a:pt x="40261" y="6702"/>
                    <a:pt x="40425" y="6602"/>
                  </a:cubicBezTo>
                  <a:cubicBezTo>
                    <a:pt x="40554" y="6522"/>
                    <a:pt x="40654" y="6398"/>
                    <a:pt x="40754" y="6270"/>
                  </a:cubicBezTo>
                  <a:lnTo>
                    <a:pt x="42003" y="4708"/>
                  </a:lnTo>
                  <a:cubicBezTo>
                    <a:pt x="41058" y="3928"/>
                    <a:pt x="40073" y="3187"/>
                    <a:pt x="39064" y="2503"/>
                  </a:cubicBezTo>
                  <a:cubicBezTo>
                    <a:pt x="39465" y="2142"/>
                    <a:pt x="39785" y="1686"/>
                    <a:pt x="39989" y="1177"/>
                  </a:cubicBezTo>
                  <a:cubicBezTo>
                    <a:pt x="40045" y="1041"/>
                    <a:pt x="40097" y="893"/>
                    <a:pt x="40057" y="753"/>
                  </a:cubicBezTo>
                  <a:cubicBezTo>
                    <a:pt x="39981" y="485"/>
                    <a:pt x="39669" y="413"/>
                    <a:pt x="39417" y="377"/>
                  </a:cubicBezTo>
                  <a:cubicBezTo>
                    <a:pt x="36819" y="37"/>
                    <a:pt x="34413" y="1"/>
                    <a:pt x="3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68;p76">
              <a:extLst>
                <a:ext uri="{FF2B5EF4-FFF2-40B4-BE49-F238E27FC236}">
                  <a16:creationId xmlns:a16="http://schemas.microsoft.com/office/drawing/2014/main" id="{7C3D2EA9-AC55-4B75-0FF3-1A888B4FAED3}"/>
                </a:ext>
              </a:extLst>
            </p:cNvPr>
            <p:cNvSpPr/>
            <p:nvPr/>
          </p:nvSpPr>
          <p:spPr>
            <a:xfrm>
              <a:off x="12774875" y="4290350"/>
              <a:ext cx="104825" cy="278600"/>
            </a:xfrm>
            <a:custGeom>
              <a:avLst/>
              <a:gdLst/>
              <a:ahLst/>
              <a:cxnLst/>
              <a:rect l="l" t="t" r="r" b="b"/>
              <a:pathLst>
                <a:path w="4193" h="11144" extrusionOk="0">
                  <a:moveTo>
                    <a:pt x="2179" y="1"/>
                  </a:moveTo>
                  <a:cubicBezTo>
                    <a:pt x="1925" y="1"/>
                    <a:pt x="1651" y="96"/>
                    <a:pt x="1362" y="317"/>
                  </a:cubicBezTo>
                  <a:cubicBezTo>
                    <a:pt x="361" y="1086"/>
                    <a:pt x="137" y="3176"/>
                    <a:pt x="109" y="4373"/>
                  </a:cubicBezTo>
                  <a:cubicBezTo>
                    <a:pt x="77" y="6110"/>
                    <a:pt x="45" y="7851"/>
                    <a:pt x="9" y="9585"/>
                  </a:cubicBezTo>
                  <a:cubicBezTo>
                    <a:pt x="1" y="9985"/>
                    <a:pt x="17" y="10446"/>
                    <a:pt x="281" y="10718"/>
                  </a:cubicBezTo>
                  <a:cubicBezTo>
                    <a:pt x="409" y="10846"/>
                    <a:pt x="581" y="10914"/>
                    <a:pt x="750" y="10962"/>
                  </a:cubicBezTo>
                  <a:cubicBezTo>
                    <a:pt x="1156" y="11082"/>
                    <a:pt x="1574" y="11144"/>
                    <a:pt x="1994" y="11144"/>
                  </a:cubicBezTo>
                  <a:cubicBezTo>
                    <a:pt x="2149" y="11144"/>
                    <a:pt x="2304" y="11135"/>
                    <a:pt x="2459" y="11118"/>
                  </a:cubicBezTo>
                  <a:cubicBezTo>
                    <a:pt x="2623" y="11098"/>
                    <a:pt x="2807" y="11058"/>
                    <a:pt x="2903" y="10902"/>
                  </a:cubicBezTo>
                  <a:cubicBezTo>
                    <a:pt x="2927" y="10870"/>
                    <a:pt x="2943" y="10830"/>
                    <a:pt x="2947" y="10790"/>
                  </a:cubicBezTo>
                  <a:cubicBezTo>
                    <a:pt x="3003" y="10554"/>
                    <a:pt x="2847" y="10273"/>
                    <a:pt x="2787" y="10017"/>
                  </a:cubicBezTo>
                  <a:cubicBezTo>
                    <a:pt x="2667" y="9497"/>
                    <a:pt x="2967" y="8988"/>
                    <a:pt x="3212" y="8520"/>
                  </a:cubicBezTo>
                  <a:cubicBezTo>
                    <a:pt x="4192" y="6675"/>
                    <a:pt x="4140" y="4477"/>
                    <a:pt x="3912" y="2391"/>
                  </a:cubicBezTo>
                  <a:cubicBezTo>
                    <a:pt x="3798" y="1333"/>
                    <a:pt x="3129" y="1"/>
                    <a:pt x="2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69;p76">
              <a:extLst>
                <a:ext uri="{FF2B5EF4-FFF2-40B4-BE49-F238E27FC236}">
                  <a16:creationId xmlns:a16="http://schemas.microsoft.com/office/drawing/2014/main" id="{538783EC-3A74-07D6-323D-314BEAFFFC5A}"/>
                </a:ext>
              </a:extLst>
            </p:cNvPr>
            <p:cNvSpPr/>
            <p:nvPr/>
          </p:nvSpPr>
          <p:spPr>
            <a:xfrm>
              <a:off x="12773075" y="4288650"/>
              <a:ext cx="109025" cy="282275"/>
            </a:xfrm>
            <a:custGeom>
              <a:avLst/>
              <a:gdLst/>
              <a:ahLst/>
              <a:cxnLst/>
              <a:rect l="l" t="t" r="r" b="b"/>
              <a:pathLst>
                <a:path w="4361" h="11291" extrusionOk="0">
                  <a:moveTo>
                    <a:pt x="2251" y="149"/>
                  </a:moveTo>
                  <a:cubicBezTo>
                    <a:pt x="2379" y="149"/>
                    <a:pt x="2503" y="173"/>
                    <a:pt x="2631" y="237"/>
                  </a:cubicBezTo>
                  <a:cubicBezTo>
                    <a:pt x="3332" y="537"/>
                    <a:pt x="3812" y="1618"/>
                    <a:pt x="3904" y="2479"/>
                  </a:cubicBezTo>
                  <a:cubicBezTo>
                    <a:pt x="4116" y="4441"/>
                    <a:pt x="4200" y="6702"/>
                    <a:pt x="3215" y="8564"/>
                  </a:cubicBezTo>
                  <a:lnTo>
                    <a:pt x="3171" y="8656"/>
                  </a:lnTo>
                  <a:cubicBezTo>
                    <a:pt x="2935" y="9092"/>
                    <a:pt x="2663" y="9593"/>
                    <a:pt x="2783" y="10109"/>
                  </a:cubicBezTo>
                  <a:cubicBezTo>
                    <a:pt x="2799" y="10193"/>
                    <a:pt x="2831" y="10281"/>
                    <a:pt x="2859" y="10365"/>
                  </a:cubicBezTo>
                  <a:cubicBezTo>
                    <a:pt x="2919" y="10542"/>
                    <a:pt x="2975" y="10706"/>
                    <a:pt x="2943" y="10846"/>
                  </a:cubicBezTo>
                  <a:cubicBezTo>
                    <a:pt x="2939" y="10878"/>
                    <a:pt x="2923" y="10906"/>
                    <a:pt x="2911" y="10938"/>
                  </a:cubicBezTo>
                  <a:cubicBezTo>
                    <a:pt x="2835" y="11066"/>
                    <a:pt x="2671" y="11102"/>
                    <a:pt x="2519" y="11114"/>
                  </a:cubicBezTo>
                  <a:cubicBezTo>
                    <a:pt x="2357" y="11134"/>
                    <a:pt x="2196" y="11143"/>
                    <a:pt x="2035" y="11143"/>
                  </a:cubicBezTo>
                  <a:cubicBezTo>
                    <a:pt x="1633" y="11143"/>
                    <a:pt x="1233" y="11083"/>
                    <a:pt x="842" y="10966"/>
                  </a:cubicBezTo>
                  <a:cubicBezTo>
                    <a:pt x="681" y="10922"/>
                    <a:pt x="521" y="10862"/>
                    <a:pt x="401" y="10742"/>
                  </a:cubicBezTo>
                  <a:cubicBezTo>
                    <a:pt x="157" y="10490"/>
                    <a:pt x="149" y="10057"/>
                    <a:pt x="153" y="9665"/>
                  </a:cubicBezTo>
                  <a:lnTo>
                    <a:pt x="253" y="4453"/>
                  </a:lnTo>
                  <a:cubicBezTo>
                    <a:pt x="269" y="3720"/>
                    <a:pt x="397" y="1278"/>
                    <a:pt x="1474" y="453"/>
                  </a:cubicBezTo>
                  <a:cubicBezTo>
                    <a:pt x="1738" y="249"/>
                    <a:pt x="1998" y="149"/>
                    <a:pt x="2251" y="149"/>
                  </a:cubicBezTo>
                  <a:close/>
                  <a:moveTo>
                    <a:pt x="2256" y="1"/>
                  </a:moveTo>
                  <a:cubicBezTo>
                    <a:pt x="1972" y="1"/>
                    <a:pt x="1679" y="113"/>
                    <a:pt x="1390" y="333"/>
                  </a:cubicBezTo>
                  <a:cubicBezTo>
                    <a:pt x="289" y="1178"/>
                    <a:pt x="129" y="3492"/>
                    <a:pt x="109" y="4445"/>
                  </a:cubicBezTo>
                  <a:lnTo>
                    <a:pt x="9" y="9661"/>
                  </a:lnTo>
                  <a:cubicBezTo>
                    <a:pt x="1" y="10081"/>
                    <a:pt x="17" y="10550"/>
                    <a:pt x="301" y="10842"/>
                  </a:cubicBezTo>
                  <a:cubicBezTo>
                    <a:pt x="441" y="10986"/>
                    <a:pt x="629" y="11050"/>
                    <a:pt x="802" y="11106"/>
                  </a:cubicBezTo>
                  <a:cubicBezTo>
                    <a:pt x="1214" y="11230"/>
                    <a:pt x="1634" y="11290"/>
                    <a:pt x="2055" y="11290"/>
                  </a:cubicBezTo>
                  <a:cubicBezTo>
                    <a:pt x="2215" y="11290"/>
                    <a:pt x="2375" y="11282"/>
                    <a:pt x="2543" y="11266"/>
                  </a:cubicBezTo>
                  <a:cubicBezTo>
                    <a:pt x="2719" y="11246"/>
                    <a:pt x="2935" y="11202"/>
                    <a:pt x="3043" y="11018"/>
                  </a:cubicBezTo>
                  <a:cubicBezTo>
                    <a:pt x="3071" y="10978"/>
                    <a:pt x="3091" y="10930"/>
                    <a:pt x="3099" y="10882"/>
                  </a:cubicBezTo>
                  <a:cubicBezTo>
                    <a:pt x="3139" y="10698"/>
                    <a:pt x="3075" y="10506"/>
                    <a:pt x="3011" y="10317"/>
                  </a:cubicBezTo>
                  <a:cubicBezTo>
                    <a:pt x="2979" y="10229"/>
                    <a:pt x="2955" y="10157"/>
                    <a:pt x="2935" y="10077"/>
                  </a:cubicBezTo>
                  <a:cubicBezTo>
                    <a:pt x="2831" y="9617"/>
                    <a:pt x="3071" y="9164"/>
                    <a:pt x="3304" y="8724"/>
                  </a:cubicBezTo>
                  <a:lnTo>
                    <a:pt x="3356" y="8636"/>
                  </a:lnTo>
                  <a:cubicBezTo>
                    <a:pt x="4360" y="6734"/>
                    <a:pt x="4276" y="4445"/>
                    <a:pt x="4060" y="2459"/>
                  </a:cubicBezTo>
                  <a:cubicBezTo>
                    <a:pt x="3960" y="1530"/>
                    <a:pt x="3460" y="417"/>
                    <a:pt x="2695" y="93"/>
                  </a:cubicBezTo>
                  <a:cubicBezTo>
                    <a:pt x="2552" y="31"/>
                    <a:pt x="2405" y="1"/>
                    <a:pt x="2256" y="1"/>
                  </a:cubicBezTo>
                  <a:close/>
                </a:path>
              </a:pathLst>
            </a:custGeom>
            <a:solidFill>
              <a:srgbClr val="100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70;p76">
              <a:extLst>
                <a:ext uri="{FF2B5EF4-FFF2-40B4-BE49-F238E27FC236}">
                  <a16:creationId xmlns:a16="http://schemas.microsoft.com/office/drawing/2014/main" id="{E1B7A233-A9CF-6618-93A6-D1CA55748B85}"/>
                </a:ext>
              </a:extLst>
            </p:cNvPr>
            <p:cNvSpPr/>
            <p:nvPr/>
          </p:nvSpPr>
          <p:spPr>
            <a:xfrm>
              <a:off x="12774375" y="4290025"/>
              <a:ext cx="106325" cy="279400"/>
            </a:xfrm>
            <a:custGeom>
              <a:avLst/>
              <a:gdLst/>
              <a:ahLst/>
              <a:cxnLst/>
              <a:rect l="l" t="t" r="r" b="b"/>
              <a:pathLst>
                <a:path w="4253" h="11176" extrusionOk="0">
                  <a:moveTo>
                    <a:pt x="2199" y="34"/>
                  </a:moveTo>
                  <a:cubicBezTo>
                    <a:pt x="2331" y="34"/>
                    <a:pt x="2467" y="62"/>
                    <a:pt x="2599" y="118"/>
                  </a:cubicBezTo>
                  <a:cubicBezTo>
                    <a:pt x="3324" y="422"/>
                    <a:pt x="3812" y="1523"/>
                    <a:pt x="3908" y="2404"/>
                  </a:cubicBezTo>
                  <a:cubicBezTo>
                    <a:pt x="4124" y="4382"/>
                    <a:pt x="4208" y="6647"/>
                    <a:pt x="3211" y="8525"/>
                  </a:cubicBezTo>
                  <a:lnTo>
                    <a:pt x="3167" y="8613"/>
                  </a:lnTo>
                  <a:cubicBezTo>
                    <a:pt x="2939" y="9045"/>
                    <a:pt x="2671" y="9534"/>
                    <a:pt x="2787" y="10030"/>
                  </a:cubicBezTo>
                  <a:cubicBezTo>
                    <a:pt x="2807" y="10110"/>
                    <a:pt x="2831" y="10202"/>
                    <a:pt x="2863" y="10282"/>
                  </a:cubicBezTo>
                  <a:cubicBezTo>
                    <a:pt x="2923" y="10455"/>
                    <a:pt x="2983" y="10643"/>
                    <a:pt x="2947" y="10795"/>
                  </a:cubicBezTo>
                  <a:cubicBezTo>
                    <a:pt x="2935" y="10835"/>
                    <a:pt x="2923" y="10871"/>
                    <a:pt x="2903" y="10907"/>
                  </a:cubicBezTo>
                  <a:cubicBezTo>
                    <a:pt x="2811" y="11055"/>
                    <a:pt x="2639" y="11091"/>
                    <a:pt x="2471" y="11111"/>
                  </a:cubicBezTo>
                  <a:cubicBezTo>
                    <a:pt x="2314" y="11129"/>
                    <a:pt x="2157" y="11138"/>
                    <a:pt x="2000" y="11138"/>
                  </a:cubicBezTo>
                  <a:cubicBezTo>
                    <a:pt x="1588" y="11138"/>
                    <a:pt x="1178" y="11077"/>
                    <a:pt x="778" y="10955"/>
                  </a:cubicBezTo>
                  <a:cubicBezTo>
                    <a:pt x="609" y="10907"/>
                    <a:pt x="441" y="10847"/>
                    <a:pt x="317" y="10715"/>
                  </a:cubicBezTo>
                  <a:cubicBezTo>
                    <a:pt x="53" y="10451"/>
                    <a:pt x="41" y="10002"/>
                    <a:pt x="49" y="9602"/>
                  </a:cubicBezTo>
                  <a:lnTo>
                    <a:pt x="149" y="4386"/>
                  </a:lnTo>
                  <a:cubicBezTo>
                    <a:pt x="165" y="3657"/>
                    <a:pt x="297" y="1187"/>
                    <a:pt x="1390" y="346"/>
                  </a:cubicBezTo>
                  <a:cubicBezTo>
                    <a:pt x="1662" y="138"/>
                    <a:pt x="1930" y="34"/>
                    <a:pt x="2199" y="34"/>
                  </a:cubicBezTo>
                  <a:close/>
                  <a:moveTo>
                    <a:pt x="2199" y="1"/>
                  </a:moveTo>
                  <a:cubicBezTo>
                    <a:pt x="1925" y="1"/>
                    <a:pt x="1646" y="108"/>
                    <a:pt x="1366" y="322"/>
                  </a:cubicBezTo>
                  <a:cubicBezTo>
                    <a:pt x="285" y="1147"/>
                    <a:pt x="129" y="3445"/>
                    <a:pt x="109" y="4390"/>
                  </a:cubicBezTo>
                  <a:lnTo>
                    <a:pt x="9" y="9606"/>
                  </a:lnTo>
                  <a:cubicBezTo>
                    <a:pt x="1" y="10014"/>
                    <a:pt x="17" y="10471"/>
                    <a:pt x="285" y="10747"/>
                  </a:cubicBezTo>
                  <a:cubicBezTo>
                    <a:pt x="421" y="10883"/>
                    <a:pt x="597" y="10947"/>
                    <a:pt x="766" y="10995"/>
                  </a:cubicBezTo>
                  <a:cubicBezTo>
                    <a:pt x="1170" y="11115"/>
                    <a:pt x="1586" y="11175"/>
                    <a:pt x="2003" y="11175"/>
                  </a:cubicBezTo>
                  <a:cubicBezTo>
                    <a:pt x="2163" y="11175"/>
                    <a:pt x="2319" y="11171"/>
                    <a:pt x="2483" y="11151"/>
                  </a:cubicBezTo>
                  <a:cubicBezTo>
                    <a:pt x="2643" y="11131"/>
                    <a:pt x="2843" y="11091"/>
                    <a:pt x="2943" y="10927"/>
                  </a:cubicBezTo>
                  <a:cubicBezTo>
                    <a:pt x="2967" y="10891"/>
                    <a:pt x="2983" y="10851"/>
                    <a:pt x="2991" y="10807"/>
                  </a:cubicBezTo>
                  <a:cubicBezTo>
                    <a:pt x="3031" y="10635"/>
                    <a:pt x="2967" y="10451"/>
                    <a:pt x="2907" y="10270"/>
                  </a:cubicBezTo>
                  <a:cubicBezTo>
                    <a:pt x="2879" y="10190"/>
                    <a:pt x="2851" y="10106"/>
                    <a:pt x="2831" y="10026"/>
                  </a:cubicBezTo>
                  <a:cubicBezTo>
                    <a:pt x="2723" y="9546"/>
                    <a:pt x="2979" y="9061"/>
                    <a:pt x="3207" y="8633"/>
                  </a:cubicBezTo>
                  <a:lnTo>
                    <a:pt x="3252" y="8545"/>
                  </a:lnTo>
                  <a:cubicBezTo>
                    <a:pt x="4252" y="6659"/>
                    <a:pt x="4168" y="4382"/>
                    <a:pt x="3952" y="2404"/>
                  </a:cubicBezTo>
                  <a:cubicBezTo>
                    <a:pt x="3852" y="1519"/>
                    <a:pt x="3352" y="402"/>
                    <a:pt x="2619" y="86"/>
                  </a:cubicBezTo>
                  <a:cubicBezTo>
                    <a:pt x="2480" y="29"/>
                    <a:pt x="2340" y="1"/>
                    <a:pt x="2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71;p76">
              <a:extLst>
                <a:ext uri="{FF2B5EF4-FFF2-40B4-BE49-F238E27FC236}">
                  <a16:creationId xmlns:a16="http://schemas.microsoft.com/office/drawing/2014/main" id="{08C366D5-C561-FBFD-F25E-34F592CE5BE6}"/>
                </a:ext>
              </a:extLst>
            </p:cNvPr>
            <p:cNvSpPr/>
            <p:nvPr/>
          </p:nvSpPr>
          <p:spPr>
            <a:xfrm>
              <a:off x="12772575" y="4288025"/>
              <a:ext cx="110025" cy="283300"/>
            </a:xfrm>
            <a:custGeom>
              <a:avLst/>
              <a:gdLst/>
              <a:ahLst/>
              <a:cxnLst/>
              <a:rect l="l" t="t" r="r" b="b"/>
              <a:pathLst>
                <a:path w="4401" h="11332" extrusionOk="0">
                  <a:moveTo>
                    <a:pt x="2271" y="186"/>
                  </a:moveTo>
                  <a:cubicBezTo>
                    <a:pt x="2395" y="186"/>
                    <a:pt x="2519" y="218"/>
                    <a:pt x="2635" y="270"/>
                  </a:cubicBezTo>
                  <a:cubicBezTo>
                    <a:pt x="3332" y="566"/>
                    <a:pt x="3804" y="1643"/>
                    <a:pt x="3900" y="2500"/>
                  </a:cubicBezTo>
                  <a:cubicBezTo>
                    <a:pt x="4116" y="4462"/>
                    <a:pt x="4200" y="6715"/>
                    <a:pt x="3215" y="8573"/>
                  </a:cubicBezTo>
                  <a:lnTo>
                    <a:pt x="3171" y="8665"/>
                  </a:lnTo>
                  <a:cubicBezTo>
                    <a:pt x="2935" y="9109"/>
                    <a:pt x="2663" y="9614"/>
                    <a:pt x="2783" y="10134"/>
                  </a:cubicBezTo>
                  <a:cubicBezTo>
                    <a:pt x="2803" y="10218"/>
                    <a:pt x="2835" y="10306"/>
                    <a:pt x="2863" y="10390"/>
                  </a:cubicBezTo>
                  <a:cubicBezTo>
                    <a:pt x="2923" y="10555"/>
                    <a:pt x="2979" y="10727"/>
                    <a:pt x="2951" y="10863"/>
                  </a:cubicBezTo>
                  <a:cubicBezTo>
                    <a:pt x="2943" y="10891"/>
                    <a:pt x="2931" y="10919"/>
                    <a:pt x="2915" y="10947"/>
                  </a:cubicBezTo>
                  <a:cubicBezTo>
                    <a:pt x="2843" y="11067"/>
                    <a:pt x="2683" y="11099"/>
                    <a:pt x="2539" y="11115"/>
                  </a:cubicBezTo>
                  <a:cubicBezTo>
                    <a:pt x="2379" y="11134"/>
                    <a:pt x="2218" y="11144"/>
                    <a:pt x="2058" y="11144"/>
                  </a:cubicBezTo>
                  <a:cubicBezTo>
                    <a:pt x="1659" y="11144"/>
                    <a:pt x="1262" y="11084"/>
                    <a:pt x="874" y="10967"/>
                  </a:cubicBezTo>
                  <a:cubicBezTo>
                    <a:pt x="717" y="10919"/>
                    <a:pt x="557" y="10863"/>
                    <a:pt x="441" y="10747"/>
                  </a:cubicBezTo>
                  <a:cubicBezTo>
                    <a:pt x="201" y="10507"/>
                    <a:pt x="193" y="10070"/>
                    <a:pt x="197" y="9686"/>
                  </a:cubicBezTo>
                  <a:lnTo>
                    <a:pt x="297" y="4470"/>
                  </a:lnTo>
                  <a:cubicBezTo>
                    <a:pt x="309" y="3745"/>
                    <a:pt x="437" y="1307"/>
                    <a:pt x="1510" y="486"/>
                  </a:cubicBezTo>
                  <a:cubicBezTo>
                    <a:pt x="1770" y="286"/>
                    <a:pt x="2022" y="186"/>
                    <a:pt x="2271" y="186"/>
                  </a:cubicBezTo>
                  <a:close/>
                  <a:moveTo>
                    <a:pt x="2269" y="1"/>
                  </a:moveTo>
                  <a:cubicBezTo>
                    <a:pt x="1981" y="1"/>
                    <a:pt x="1688" y="113"/>
                    <a:pt x="1394" y="338"/>
                  </a:cubicBezTo>
                  <a:cubicBezTo>
                    <a:pt x="289" y="1187"/>
                    <a:pt x="129" y="3509"/>
                    <a:pt x="109" y="4466"/>
                  </a:cubicBezTo>
                  <a:lnTo>
                    <a:pt x="9" y="9682"/>
                  </a:lnTo>
                  <a:cubicBezTo>
                    <a:pt x="1" y="10106"/>
                    <a:pt x="17" y="10583"/>
                    <a:pt x="309" y="10875"/>
                  </a:cubicBezTo>
                  <a:cubicBezTo>
                    <a:pt x="453" y="11023"/>
                    <a:pt x="637" y="11091"/>
                    <a:pt x="817" y="11147"/>
                  </a:cubicBezTo>
                  <a:cubicBezTo>
                    <a:pt x="1230" y="11271"/>
                    <a:pt x="1654" y="11331"/>
                    <a:pt x="2075" y="11331"/>
                  </a:cubicBezTo>
                  <a:cubicBezTo>
                    <a:pt x="2235" y="11331"/>
                    <a:pt x="2399" y="11327"/>
                    <a:pt x="2571" y="11307"/>
                  </a:cubicBezTo>
                  <a:cubicBezTo>
                    <a:pt x="2751" y="11287"/>
                    <a:pt x="2971" y="11243"/>
                    <a:pt x="3083" y="11047"/>
                  </a:cubicBezTo>
                  <a:cubicBezTo>
                    <a:pt x="3111" y="11007"/>
                    <a:pt x="3131" y="10955"/>
                    <a:pt x="3139" y="10907"/>
                  </a:cubicBezTo>
                  <a:cubicBezTo>
                    <a:pt x="3179" y="10715"/>
                    <a:pt x="3115" y="10523"/>
                    <a:pt x="3051" y="10330"/>
                  </a:cubicBezTo>
                  <a:cubicBezTo>
                    <a:pt x="3019" y="10250"/>
                    <a:pt x="2995" y="10166"/>
                    <a:pt x="2975" y="10090"/>
                  </a:cubicBezTo>
                  <a:cubicBezTo>
                    <a:pt x="2871" y="9634"/>
                    <a:pt x="3123" y="9165"/>
                    <a:pt x="3344" y="8749"/>
                  </a:cubicBezTo>
                  <a:lnTo>
                    <a:pt x="3392" y="8661"/>
                  </a:lnTo>
                  <a:cubicBezTo>
                    <a:pt x="4400" y="6751"/>
                    <a:pt x="4316" y="4466"/>
                    <a:pt x="4100" y="2476"/>
                  </a:cubicBezTo>
                  <a:cubicBezTo>
                    <a:pt x="4000" y="1563"/>
                    <a:pt x="3480" y="418"/>
                    <a:pt x="2719" y="94"/>
                  </a:cubicBezTo>
                  <a:cubicBezTo>
                    <a:pt x="2571" y="32"/>
                    <a:pt x="2421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72;p76">
              <a:extLst>
                <a:ext uri="{FF2B5EF4-FFF2-40B4-BE49-F238E27FC236}">
                  <a16:creationId xmlns:a16="http://schemas.microsoft.com/office/drawing/2014/main" id="{6C9B4840-B066-76A1-C95D-2CE3A56D2BB7}"/>
                </a:ext>
              </a:extLst>
            </p:cNvPr>
            <p:cNvSpPr/>
            <p:nvPr/>
          </p:nvSpPr>
          <p:spPr>
            <a:xfrm>
              <a:off x="12306500" y="4085650"/>
              <a:ext cx="884450" cy="500500"/>
            </a:xfrm>
            <a:custGeom>
              <a:avLst/>
              <a:gdLst/>
              <a:ahLst/>
              <a:cxnLst/>
              <a:rect l="l" t="t" r="r" b="b"/>
              <a:pathLst>
                <a:path w="35378" h="20020" extrusionOk="0">
                  <a:moveTo>
                    <a:pt x="23075" y="17343"/>
                  </a:moveTo>
                  <a:cubicBezTo>
                    <a:pt x="23071" y="17343"/>
                    <a:pt x="23146" y="17366"/>
                    <a:pt x="23318" y="17414"/>
                  </a:cubicBezTo>
                  <a:lnTo>
                    <a:pt x="23318" y="17414"/>
                  </a:lnTo>
                  <a:cubicBezTo>
                    <a:pt x="23166" y="17368"/>
                    <a:pt x="23078" y="17343"/>
                    <a:pt x="23075" y="17343"/>
                  </a:cubicBezTo>
                  <a:close/>
                  <a:moveTo>
                    <a:pt x="10137" y="1"/>
                  </a:moveTo>
                  <a:cubicBezTo>
                    <a:pt x="9554" y="1"/>
                    <a:pt x="8973" y="39"/>
                    <a:pt x="8396" y="139"/>
                  </a:cubicBezTo>
                  <a:cubicBezTo>
                    <a:pt x="6982" y="387"/>
                    <a:pt x="5389" y="1015"/>
                    <a:pt x="4344" y="2080"/>
                  </a:cubicBezTo>
                  <a:cubicBezTo>
                    <a:pt x="3392" y="3053"/>
                    <a:pt x="2183" y="4122"/>
                    <a:pt x="1618" y="5423"/>
                  </a:cubicBezTo>
                  <a:cubicBezTo>
                    <a:pt x="1566" y="5547"/>
                    <a:pt x="1526" y="5707"/>
                    <a:pt x="1622" y="5791"/>
                  </a:cubicBezTo>
                  <a:cubicBezTo>
                    <a:pt x="1660" y="5825"/>
                    <a:pt x="1707" y="5835"/>
                    <a:pt x="1757" y="5835"/>
                  </a:cubicBezTo>
                  <a:cubicBezTo>
                    <a:pt x="1818" y="5835"/>
                    <a:pt x="1885" y="5821"/>
                    <a:pt x="1948" y="5821"/>
                  </a:cubicBezTo>
                  <a:cubicBezTo>
                    <a:pt x="1996" y="5821"/>
                    <a:pt x="2043" y="5829"/>
                    <a:pt x="2082" y="5859"/>
                  </a:cubicBezTo>
                  <a:cubicBezTo>
                    <a:pt x="2106" y="5879"/>
                    <a:pt x="1918" y="7048"/>
                    <a:pt x="1946" y="7216"/>
                  </a:cubicBezTo>
                  <a:cubicBezTo>
                    <a:pt x="2010" y="7593"/>
                    <a:pt x="2267" y="7997"/>
                    <a:pt x="2391" y="8357"/>
                  </a:cubicBezTo>
                  <a:cubicBezTo>
                    <a:pt x="2723" y="9310"/>
                    <a:pt x="3099" y="10435"/>
                    <a:pt x="2807" y="11452"/>
                  </a:cubicBezTo>
                  <a:cubicBezTo>
                    <a:pt x="2199" y="13593"/>
                    <a:pt x="645" y="15287"/>
                    <a:pt x="149" y="17465"/>
                  </a:cubicBezTo>
                  <a:cubicBezTo>
                    <a:pt x="57" y="17889"/>
                    <a:pt x="1" y="18337"/>
                    <a:pt x="85" y="18766"/>
                  </a:cubicBezTo>
                  <a:cubicBezTo>
                    <a:pt x="285" y="19792"/>
                    <a:pt x="1473" y="20019"/>
                    <a:pt x="2649" y="20019"/>
                  </a:cubicBezTo>
                  <a:cubicBezTo>
                    <a:pt x="3450" y="20019"/>
                    <a:pt x="4247" y="19913"/>
                    <a:pt x="4721" y="19883"/>
                  </a:cubicBezTo>
                  <a:cubicBezTo>
                    <a:pt x="4909" y="19867"/>
                    <a:pt x="5109" y="19847"/>
                    <a:pt x="5261" y="19718"/>
                  </a:cubicBezTo>
                  <a:cubicBezTo>
                    <a:pt x="5553" y="19462"/>
                    <a:pt x="5485" y="18906"/>
                    <a:pt x="5221" y="18618"/>
                  </a:cubicBezTo>
                  <a:cubicBezTo>
                    <a:pt x="4953" y="18325"/>
                    <a:pt x="4568" y="18229"/>
                    <a:pt x="4204" y="18145"/>
                  </a:cubicBezTo>
                  <a:cubicBezTo>
                    <a:pt x="4773" y="17485"/>
                    <a:pt x="5345" y="16820"/>
                    <a:pt x="5914" y="16160"/>
                  </a:cubicBezTo>
                  <a:cubicBezTo>
                    <a:pt x="6098" y="17220"/>
                    <a:pt x="6626" y="18349"/>
                    <a:pt x="7070" y="19310"/>
                  </a:cubicBezTo>
                  <a:cubicBezTo>
                    <a:pt x="7171" y="19522"/>
                    <a:pt x="7283" y="19738"/>
                    <a:pt x="7467" y="19851"/>
                  </a:cubicBezTo>
                  <a:cubicBezTo>
                    <a:pt x="7593" y="19933"/>
                    <a:pt x="7743" y="19952"/>
                    <a:pt x="7892" y="19952"/>
                  </a:cubicBezTo>
                  <a:cubicBezTo>
                    <a:pt x="7947" y="19952"/>
                    <a:pt x="8002" y="19950"/>
                    <a:pt x="8055" y="19947"/>
                  </a:cubicBezTo>
                  <a:cubicBezTo>
                    <a:pt x="8159" y="19942"/>
                    <a:pt x="8267" y="19941"/>
                    <a:pt x="8378" y="19941"/>
                  </a:cubicBezTo>
                  <a:cubicBezTo>
                    <a:pt x="8779" y="19941"/>
                    <a:pt x="9222" y="19963"/>
                    <a:pt x="9662" y="19963"/>
                  </a:cubicBezTo>
                  <a:cubicBezTo>
                    <a:pt x="10224" y="19963"/>
                    <a:pt x="10779" y="19927"/>
                    <a:pt x="11230" y="19762"/>
                  </a:cubicBezTo>
                  <a:cubicBezTo>
                    <a:pt x="12275" y="19382"/>
                    <a:pt x="11766" y="19066"/>
                    <a:pt x="11118" y="18121"/>
                  </a:cubicBezTo>
                  <a:cubicBezTo>
                    <a:pt x="10994" y="17941"/>
                    <a:pt x="10866" y="17741"/>
                    <a:pt x="10838" y="17509"/>
                  </a:cubicBezTo>
                  <a:cubicBezTo>
                    <a:pt x="10753" y="16704"/>
                    <a:pt x="11354" y="15779"/>
                    <a:pt x="11458" y="14967"/>
                  </a:cubicBezTo>
                  <a:cubicBezTo>
                    <a:pt x="11538" y="14354"/>
                    <a:pt x="11458" y="13718"/>
                    <a:pt x="11570" y="13117"/>
                  </a:cubicBezTo>
                  <a:cubicBezTo>
                    <a:pt x="11767" y="13187"/>
                    <a:pt x="11960" y="13215"/>
                    <a:pt x="12154" y="13215"/>
                  </a:cubicBezTo>
                  <a:cubicBezTo>
                    <a:pt x="12359" y="13215"/>
                    <a:pt x="12565" y="13184"/>
                    <a:pt x="12779" y="13141"/>
                  </a:cubicBezTo>
                  <a:cubicBezTo>
                    <a:pt x="14432" y="12813"/>
                    <a:pt x="16082" y="12477"/>
                    <a:pt x="17735" y="12144"/>
                  </a:cubicBezTo>
                  <a:cubicBezTo>
                    <a:pt x="18191" y="13293"/>
                    <a:pt x="18864" y="14078"/>
                    <a:pt x="19625" y="15015"/>
                  </a:cubicBezTo>
                  <a:cubicBezTo>
                    <a:pt x="20265" y="15799"/>
                    <a:pt x="20902" y="16328"/>
                    <a:pt x="21758" y="16664"/>
                  </a:cubicBezTo>
                  <a:cubicBezTo>
                    <a:pt x="22247" y="16848"/>
                    <a:pt x="23588" y="17438"/>
                    <a:pt x="23432" y="17438"/>
                  </a:cubicBezTo>
                  <a:cubicBezTo>
                    <a:pt x="23415" y="17438"/>
                    <a:pt x="23381" y="17431"/>
                    <a:pt x="23328" y="17417"/>
                  </a:cubicBezTo>
                  <a:cubicBezTo>
                    <a:pt x="23325" y="17416"/>
                    <a:pt x="23322" y="17415"/>
                    <a:pt x="23318" y="17414"/>
                  </a:cubicBezTo>
                  <a:lnTo>
                    <a:pt x="23318" y="17414"/>
                  </a:lnTo>
                  <a:cubicBezTo>
                    <a:pt x="23706" y="17532"/>
                    <a:pt x="24513" y="17793"/>
                    <a:pt x="25417" y="18157"/>
                  </a:cubicBezTo>
                  <a:cubicBezTo>
                    <a:pt x="26042" y="18409"/>
                    <a:pt x="26650" y="18826"/>
                    <a:pt x="27319" y="18986"/>
                  </a:cubicBezTo>
                  <a:cubicBezTo>
                    <a:pt x="27473" y="19023"/>
                    <a:pt x="27634" y="19043"/>
                    <a:pt x="27795" y="19043"/>
                  </a:cubicBezTo>
                  <a:cubicBezTo>
                    <a:pt x="28212" y="19043"/>
                    <a:pt x="28627" y="18906"/>
                    <a:pt x="28904" y="18566"/>
                  </a:cubicBezTo>
                  <a:cubicBezTo>
                    <a:pt x="29000" y="18445"/>
                    <a:pt x="29076" y="18297"/>
                    <a:pt x="29072" y="18137"/>
                  </a:cubicBezTo>
                  <a:cubicBezTo>
                    <a:pt x="29060" y="17825"/>
                    <a:pt x="28764" y="17649"/>
                    <a:pt x="28512" y="17509"/>
                  </a:cubicBezTo>
                  <a:cubicBezTo>
                    <a:pt x="27003" y="16660"/>
                    <a:pt x="26046" y="14963"/>
                    <a:pt x="25169" y="13341"/>
                  </a:cubicBezTo>
                  <a:cubicBezTo>
                    <a:pt x="24849" y="12745"/>
                    <a:pt x="24521" y="12120"/>
                    <a:pt x="24465" y="11424"/>
                  </a:cubicBezTo>
                  <a:cubicBezTo>
                    <a:pt x="24409" y="10731"/>
                    <a:pt x="25057" y="10315"/>
                    <a:pt x="25305" y="9734"/>
                  </a:cubicBezTo>
                  <a:cubicBezTo>
                    <a:pt x="25659" y="8905"/>
                    <a:pt x="27045" y="8759"/>
                    <a:pt x="27975" y="8759"/>
                  </a:cubicBezTo>
                  <a:cubicBezTo>
                    <a:pt x="28476" y="8759"/>
                    <a:pt x="28845" y="8802"/>
                    <a:pt x="28848" y="8802"/>
                  </a:cubicBezTo>
                  <a:cubicBezTo>
                    <a:pt x="29118" y="8734"/>
                    <a:pt x="29393" y="8706"/>
                    <a:pt x="29668" y="8706"/>
                  </a:cubicBezTo>
                  <a:cubicBezTo>
                    <a:pt x="30211" y="8706"/>
                    <a:pt x="30758" y="8816"/>
                    <a:pt x="31278" y="8954"/>
                  </a:cubicBezTo>
                  <a:cubicBezTo>
                    <a:pt x="31743" y="9075"/>
                    <a:pt x="32192" y="9104"/>
                    <a:pt x="32649" y="9104"/>
                  </a:cubicBezTo>
                  <a:cubicBezTo>
                    <a:pt x="32943" y="9104"/>
                    <a:pt x="33240" y="9092"/>
                    <a:pt x="33548" y="9086"/>
                  </a:cubicBezTo>
                  <a:cubicBezTo>
                    <a:pt x="33808" y="9082"/>
                    <a:pt x="34076" y="9074"/>
                    <a:pt x="34325" y="8978"/>
                  </a:cubicBezTo>
                  <a:cubicBezTo>
                    <a:pt x="34693" y="8834"/>
                    <a:pt x="34925" y="8513"/>
                    <a:pt x="35109" y="8181"/>
                  </a:cubicBezTo>
                  <a:cubicBezTo>
                    <a:pt x="35369" y="7721"/>
                    <a:pt x="35377" y="7565"/>
                    <a:pt x="35069" y="7152"/>
                  </a:cubicBezTo>
                  <a:cubicBezTo>
                    <a:pt x="34573" y="6484"/>
                    <a:pt x="34004" y="5875"/>
                    <a:pt x="33388" y="5319"/>
                  </a:cubicBezTo>
                  <a:cubicBezTo>
                    <a:pt x="32187" y="4230"/>
                    <a:pt x="30802" y="3349"/>
                    <a:pt x="29328" y="2669"/>
                  </a:cubicBezTo>
                  <a:cubicBezTo>
                    <a:pt x="27015" y="1592"/>
                    <a:pt x="24549" y="1011"/>
                    <a:pt x="22083" y="547"/>
                  </a:cubicBezTo>
                  <a:cubicBezTo>
                    <a:pt x="21648" y="462"/>
                    <a:pt x="21216" y="387"/>
                    <a:pt x="20780" y="387"/>
                  </a:cubicBezTo>
                  <a:cubicBezTo>
                    <a:pt x="20722" y="387"/>
                    <a:pt x="20664" y="388"/>
                    <a:pt x="20605" y="391"/>
                  </a:cubicBezTo>
                  <a:cubicBezTo>
                    <a:pt x="20065" y="415"/>
                    <a:pt x="19537" y="575"/>
                    <a:pt x="19000" y="651"/>
                  </a:cubicBezTo>
                  <a:cubicBezTo>
                    <a:pt x="18733" y="688"/>
                    <a:pt x="18465" y="702"/>
                    <a:pt x="18196" y="702"/>
                  </a:cubicBezTo>
                  <a:cubicBezTo>
                    <a:pt x="17670" y="702"/>
                    <a:pt x="17142" y="647"/>
                    <a:pt x="16618" y="591"/>
                  </a:cubicBezTo>
                  <a:lnTo>
                    <a:pt x="12955" y="199"/>
                  </a:lnTo>
                  <a:cubicBezTo>
                    <a:pt x="12019" y="100"/>
                    <a:pt x="11076" y="1"/>
                    <a:pt x="10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73;p76">
              <a:extLst>
                <a:ext uri="{FF2B5EF4-FFF2-40B4-BE49-F238E27FC236}">
                  <a16:creationId xmlns:a16="http://schemas.microsoft.com/office/drawing/2014/main" id="{FF52A042-64B4-CF6F-475E-1D3EEADD553F}"/>
                </a:ext>
              </a:extLst>
            </p:cNvPr>
            <p:cNvSpPr/>
            <p:nvPr/>
          </p:nvSpPr>
          <p:spPr>
            <a:xfrm>
              <a:off x="12583625" y="4348000"/>
              <a:ext cx="12150" cy="78500"/>
            </a:xfrm>
            <a:custGeom>
              <a:avLst/>
              <a:gdLst/>
              <a:ahLst/>
              <a:cxnLst/>
              <a:rect l="l" t="t" r="r" b="b"/>
              <a:pathLst>
                <a:path w="486" h="3140" extrusionOk="0">
                  <a:moveTo>
                    <a:pt x="33" y="1"/>
                  </a:moveTo>
                  <a:lnTo>
                    <a:pt x="1" y="9"/>
                  </a:lnTo>
                  <a:cubicBezTo>
                    <a:pt x="325" y="1002"/>
                    <a:pt x="449" y="2083"/>
                    <a:pt x="353" y="3131"/>
                  </a:cubicBezTo>
                  <a:lnTo>
                    <a:pt x="389" y="3140"/>
                  </a:lnTo>
                  <a:cubicBezTo>
                    <a:pt x="485" y="2083"/>
                    <a:pt x="361" y="998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74;p76">
              <a:extLst>
                <a:ext uri="{FF2B5EF4-FFF2-40B4-BE49-F238E27FC236}">
                  <a16:creationId xmlns:a16="http://schemas.microsoft.com/office/drawing/2014/main" id="{15D92844-6E83-7707-4357-6BDCFCE2FBEB}"/>
                </a:ext>
              </a:extLst>
            </p:cNvPr>
            <p:cNvSpPr/>
            <p:nvPr/>
          </p:nvSpPr>
          <p:spPr>
            <a:xfrm>
              <a:off x="12580925" y="4345700"/>
              <a:ext cx="16750" cy="82900"/>
            </a:xfrm>
            <a:custGeom>
              <a:avLst/>
              <a:gdLst/>
              <a:ahLst/>
              <a:cxnLst/>
              <a:rect l="l" t="t" r="r" b="b"/>
              <a:pathLst>
                <a:path w="670" h="3316" extrusionOk="0">
                  <a:moveTo>
                    <a:pt x="181" y="1"/>
                  </a:moveTo>
                  <a:lnTo>
                    <a:pt x="1" y="61"/>
                  </a:lnTo>
                  <a:lnTo>
                    <a:pt x="29" y="133"/>
                  </a:lnTo>
                  <a:cubicBezTo>
                    <a:pt x="353" y="1114"/>
                    <a:pt x="477" y="2183"/>
                    <a:pt x="381" y="3223"/>
                  </a:cubicBezTo>
                  <a:lnTo>
                    <a:pt x="377" y="3300"/>
                  </a:lnTo>
                  <a:lnTo>
                    <a:pt x="561" y="3316"/>
                  </a:lnTo>
                  <a:lnTo>
                    <a:pt x="573" y="3244"/>
                  </a:lnTo>
                  <a:cubicBezTo>
                    <a:pt x="669" y="2175"/>
                    <a:pt x="541" y="1078"/>
                    <a:pt x="209" y="73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75;p76">
              <a:extLst>
                <a:ext uri="{FF2B5EF4-FFF2-40B4-BE49-F238E27FC236}">
                  <a16:creationId xmlns:a16="http://schemas.microsoft.com/office/drawing/2014/main" id="{E8CBDF11-1F10-E2F2-008B-7FD3CF94C466}"/>
                </a:ext>
              </a:extLst>
            </p:cNvPr>
            <p:cNvSpPr/>
            <p:nvPr/>
          </p:nvSpPr>
          <p:spPr>
            <a:xfrm>
              <a:off x="12393475" y="4358725"/>
              <a:ext cx="66275" cy="140825"/>
            </a:xfrm>
            <a:custGeom>
              <a:avLst/>
              <a:gdLst/>
              <a:ahLst/>
              <a:cxnLst/>
              <a:rect l="l" t="t" r="r" b="b"/>
              <a:pathLst>
                <a:path w="2651" h="5633" extrusionOk="0">
                  <a:moveTo>
                    <a:pt x="33" y="0"/>
                  </a:moveTo>
                  <a:lnTo>
                    <a:pt x="1" y="16"/>
                  </a:lnTo>
                  <a:cubicBezTo>
                    <a:pt x="285" y="701"/>
                    <a:pt x="705" y="1317"/>
                    <a:pt x="1109" y="1914"/>
                  </a:cubicBezTo>
                  <a:cubicBezTo>
                    <a:pt x="1282" y="2158"/>
                    <a:pt x="1454" y="2414"/>
                    <a:pt x="1614" y="2670"/>
                  </a:cubicBezTo>
                  <a:cubicBezTo>
                    <a:pt x="2306" y="3771"/>
                    <a:pt x="2615" y="4736"/>
                    <a:pt x="2555" y="5625"/>
                  </a:cubicBezTo>
                  <a:lnTo>
                    <a:pt x="2591" y="5633"/>
                  </a:lnTo>
                  <a:cubicBezTo>
                    <a:pt x="2651" y="4732"/>
                    <a:pt x="2342" y="3759"/>
                    <a:pt x="1646" y="2650"/>
                  </a:cubicBezTo>
                  <a:cubicBezTo>
                    <a:pt x="1482" y="2394"/>
                    <a:pt x="1310" y="2138"/>
                    <a:pt x="1142" y="1894"/>
                  </a:cubicBezTo>
                  <a:cubicBezTo>
                    <a:pt x="733" y="1297"/>
                    <a:pt x="321" y="689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6;p76">
              <a:extLst>
                <a:ext uri="{FF2B5EF4-FFF2-40B4-BE49-F238E27FC236}">
                  <a16:creationId xmlns:a16="http://schemas.microsoft.com/office/drawing/2014/main" id="{BCC6F4BD-3FB6-7D38-29CB-66A922CCFD80}"/>
                </a:ext>
              </a:extLst>
            </p:cNvPr>
            <p:cNvSpPr/>
            <p:nvPr/>
          </p:nvSpPr>
          <p:spPr>
            <a:xfrm>
              <a:off x="12390975" y="4356225"/>
              <a:ext cx="70775" cy="145325"/>
            </a:xfrm>
            <a:custGeom>
              <a:avLst/>
              <a:gdLst/>
              <a:ahLst/>
              <a:cxnLst/>
              <a:rect l="l" t="t" r="r" b="b"/>
              <a:pathLst>
                <a:path w="2831" h="5813" extrusionOk="0">
                  <a:moveTo>
                    <a:pt x="173" y="0"/>
                  </a:moveTo>
                  <a:lnTo>
                    <a:pt x="0" y="72"/>
                  </a:lnTo>
                  <a:lnTo>
                    <a:pt x="29" y="140"/>
                  </a:lnTo>
                  <a:cubicBezTo>
                    <a:pt x="321" y="837"/>
                    <a:pt x="741" y="1457"/>
                    <a:pt x="1149" y="2054"/>
                  </a:cubicBezTo>
                  <a:cubicBezTo>
                    <a:pt x="1314" y="2298"/>
                    <a:pt x="1490" y="2554"/>
                    <a:pt x="1650" y="2811"/>
                  </a:cubicBezTo>
                  <a:cubicBezTo>
                    <a:pt x="2334" y="3895"/>
                    <a:pt x="2643" y="4852"/>
                    <a:pt x="2583" y="5721"/>
                  </a:cubicBezTo>
                  <a:lnTo>
                    <a:pt x="2575" y="5797"/>
                  </a:lnTo>
                  <a:lnTo>
                    <a:pt x="2763" y="5813"/>
                  </a:lnTo>
                  <a:lnTo>
                    <a:pt x="2771" y="5733"/>
                  </a:lnTo>
                  <a:cubicBezTo>
                    <a:pt x="2831" y="4820"/>
                    <a:pt x="2523" y="3831"/>
                    <a:pt x="1810" y="2710"/>
                  </a:cubicBezTo>
                  <a:cubicBezTo>
                    <a:pt x="1650" y="2454"/>
                    <a:pt x="1474" y="2198"/>
                    <a:pt x="1306" y="1950"/>
                  </a:cubicBezTo>
                  <a:cubicBezTo>
                    <a:pt x="901" y="1357"/>
                    <a:pt x="485" y="753"/>
                    <a:pt x="205" y="72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7;p76">
              <a:extLst>
                <a:ext uri="{FF2B5EF4-FFF2-40B4-BE49-F238E27FC236}">
                  <a16:creationId xmlns:a16="http://schemas.microsoft.com/office/drawing/2014/main" id="{E120FA00-DA6A-430B-B2FB-3F28F337BA13}"/>
                </a:ext>
              </a:extLst>
            </p:cNvPr>
            <p:cNvSpPr/>
            <p:nvPr/>
          </p:nvSpPr>
          <p:spPr>
            <a:xfrm>
              <a:off x="12737450" y="4350225"/>
              <a:ext cx="125125" cy="156850"/>
            </a:xfrm>
            <a:custGeom>
              <a:avLst/>
              <a:gdLst/>
              <a:ahLst/>
              <a:cxnLst/>
              <a:rect l="l" t="t" r="r" b="b"/>
              <a:pathLst>
                <a:path w="5005" h="6274" extrusionOk="0">
                  <a:moveTo>
                    <a:pt x="37" y="0"/>
                  </a:moveTo>
                  <a:lnTo>
                    <a:pt x="1" y="16"/>
                  </a:lnTo>
                  <a:cubicBezTo>
                    <a:pt x="165" y="416"/>
                    <a:pt x="281" y="761"/>
                    <a:pt x="397" y="1097"/>
                  </a:cubicBezTo>
                  <a:cubicBezTo>
                    <a:pt x="573" y="1617"/>
                    <a:pt x="737" y="2110"/>
                    <a:pt x="1062" y="2694"/>
                  </a:cubicBezTo>
                  <a:cubicBezTo>
                    <a:pt x="1866" y="4151"/>
                    <a:pt x="3223" y="5384"/>
                    <a:pt x="4985" y="6273"/>
                  </a:cubicBezTo>
                  <a:lnTo>
                    <a:pt x="5005" y="6237"/>
                  </a:lnTo>
                  <a:cubicBezTo>
                    <a:pt x="3247" y="5352"/>
                    <a:pt x="1898" y="4119"/>
                    <a:pt x="1098" y="2674"/>
                  </a:cubicBezTo>
                  <a:cubicBezTo>
                    <a:pt x="777" y="2094"/>
                    <a:pt x="609" y="1601"/>
                    <a:pt x="437" y="1081"/>
                  </a:cubicBezTo>
                  <a:cubicBezTo>
                    <a:pt x="321" y="749"/>
                    <a:pt x="201" y="40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8;p76">
              <a:extLst>
                <a:ext uri="{FF2B5EF4-FFF2-40B4-BE49-F238E27FC236}">
                  <a16:creationId xmlns:a16="http://schemas.microsoft.com/office/drawing/2014/main" id="{D54EBEA3-F986-5215-0B4A-4CAE67FACD5D}"/>
                </a:ext>
              </a:extLst>
            </p:cNvPr>
            <p:cNvSpPr/>
            <p:nvPr/>
          </p:nvSpPr>
          <p:spPr>
            <a:xfrm>
              <a:off x="12734950" y="4347600"/>
              <a:ext cx="130125" cy="161975"/>
            </a:xfrm>
            <a:custGeom>
              <a:avLst/>
              <a:gdLst/>
              <a:ahLst/>
              <a:cxnLst/>
              <a:rect l="l" t="t" r="r" b="b"/>
              <a:pathLst>
                <a:path w="5205" h="6479" extrusionOk="0">
                  <a:moveTo>
                    <a:pt x="177" y="1"/>
                  </a:moveTo>
                  <a:lnTo>
                    <a:pt x="1" y="77"/>
                  </a:lnTo>
                  <a:lnTo>
                    <a:pt x="29" y="145"/>
                  </a:lnTo>
                  <a:cubicBezTo>
                    <a:pt x="197" y="541"/>
                    <a:pt x="309" y="886"/>
                    <a:pt x="425" y="1222"/>
                  </a:cubicBezTo>
                  <a:cubicBezTo>
                    <a:pt x="601" y="1746"/>
                    <a:pt x="773" y="2243"/>
                    <a:pt x="1098" y="2835"/>
                  </a:cubicBezTo>
                  <a:cubicBezTo>
                    <a:pt x="1910" y="4300"/>
                    <a:pt x="3279" y="5549"/>
                    <a:pt x="5057" y="6442"/>
                  </a:cubicBezTo>
                  <a:lnTo>
                    <a:pt x="5121" y="6478"/>
                  </a:lnTo>
                  <a:lnTo>
                    <a:pt x="5205" y="6302"/>
                  </a:lnTo>
                  <a:lnTo>
                    <a:pt x="5141" y="6266"/>
                  </a:lnTo>
                  <a:cubicBezTo>
                    <a:pt x="3399" y="5389"/>
                    <a:pt x="2058" y="4168"/>
                    <a:pt x="1262" y="2735"/>
                  </a:cubicBezTo>
                  <a:cubicBezTo>
                    <a:pt x="945" y="2159"/>
                    <a:pt x="781" y="1674"/>
                    <a:pt x="605" y="1158"/>
                  </a:cubicBezTo>
                  <a:cubicBezTo>
                    <a:pt x="489" y="822"/>
                    <a:pt x="377" y="473"/>
                    <a:pt x="205" y="73"/>
                  </a:cubicBez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79;p76">
              <a:extLst>
                <a:ext uri="{FF2B5EF4-FFF2-40B4-BE49-F238E27FC236}">
                  <a16:creationId xmlns:a16="http://schemas.microsoft.com/office/drawing/2014/main" id="{C91345B6-1F6E-1EA3-AFB8-B02944DE559A}"/>
                </a:ext>
              </a:extLst>
            </p:cNvPr>
            <p:cNvSpPr/>
            <p:nvPr/>
          </p:nvSpPr>
          <p:spPr>
            <a:xfrm>
              <a:off x="13022875" y="4173400"/>
              <a:ext cx="25450" cy="25725"/>
            </a:xfrm>
            <a:custGeom>
              <a:avLst/>
              <a:gdLst/>
              <a:ahLst/>
              <a:cxnLst/>
              <a:rect l="l" t="t" r="r" b="b"/>
              <a:pathLst>
                <a:path w="1018" h="1029" extrusionOk="0">
                  <a:moveTo>
                    <a:pt x="717" y="1"/>
                  </a:moveTo>
                  <a:cubicBezTo>
                    <a:pt x="522" y="1"/>
                    <a:pt x="321" y="51"/>
                    <a:pt x="173" y="211"/>
                  </a:cubicBezTo>
                  <a:cubicBezTo>
                    <a:pt x="49" y="348"/>
                    <a:pt x="1" y="588"/>
                    <a:pt x="69" y="784"/>
                  </a:cubicBezTo>
                  <a:cubicBezTo>
                    <a:pt x="113" y="920"/>
                    <a:pt x="197" y="1008"/>
                    <a:pt x="313" y="1028"/>
                  </a:cubicBezTo>
                  <a:lnTo>
                    <a:pt x="317" y="980"/>
                  </a:lnTo>
                  <a:cubicBezTo>
                    <a:pt x="217" y="964"/>
                    <a:pt x="145" y="884"/>
                    <a:pt x="105" y="764"/>
                  </a:cubicBezTo>
                  <a:cubicBezTo>
                    <a:pt x="45" y="584"/>
                    <a:pt x="85" y="360"/>
                    <a:pt x="197" y="235"/>
                  </a:cubicBezTo>
                  <a:cubicBezTo>
                    <a:pt x="340" y="82"/>
                    <a:pt x="534" y="33"/>
                    <a:pt x="721" y="33"/>
                  </a:cubicBezTo>
                  <a:cubicBezTo>
                    <a:pt x="822" y="33"/>
                    <a:pt x="921" y="48"/>
                    <a:pt x="1010" y="67"/>
                  </a:cubicBezTo>
                  <a:lnTo>
                    <a:pt x="1018" y="35"/>
                  </a:lnTo>
                  <a:cubicBezTo>
                    <a:pt x="926" y="16"/>
                    <a:pt x="822" y="1"/>
                    <a:pt x="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0;p76">
              <a:extLst>
                <a:ext uri="{FF2B5EF4-FFF2-40B4-BE49-F238E27FC236}">
                  <a16:creationId xmlns:a16="http://schemas.microsoft.com/office/drawing/2014/main" id="{444699A2-EC5D-1013-434A-EB7E19EAF85D}"/>
                </a:ext>
              </a:extLst>
            </p:cNvPr>
            <p:cNvSpPr/>
            <p:nvPr/>
          </p:nvSpPr>
          <p:spPr>
            <a:xfrm>
              <a:off x="13020975" y="4171575"/>
              <a:ext cx="29650" cy="29750"/>
            </a:xfrm>
            <a:custGeom>
              <a:avLst/>
              <a:gdLst/>
              <a:ahLst/>
              <a:cxnLst/>
              <a:rect l="l" t="t" r="r" b="b"/>
              <a:pathLst>
                <a:path w="1186" h="1190" extrusionOk="0">
                  <a:moveTo>
                    <a:pt x="792" y="0"/>
                  </a:moveTo>
                  <a:cubicBezTo>
                    <a:pt x="580" y="0"/>
                    <a:pt x="358" y="56"/>
                    <a:pt x="193" y="236"/>
                  </a:cubicBezTo>
                  <a:cubicBezTo>
                    <a:pt x="49" y="393"/>
                    <a:pt x="1" y="653"/>
                    <a:pt x="73" y="877"/>
                  </a:cubicBezTo>
                  <a:cubicBezTo>
                    <a:pt x="125" y="1041"/>
                    <a:pt x="233" y="1149"/>
                    <a:pt x="373" y="1173"/>
                  </a:cubicBezTo>
                  <a:lnTo>
                    <a:pt x="449" y="1189"/>
                  </a:lnTo>
                  <a:lnTo>
                    <a:pt x="489" y="1001"/>
                  </a:lnTo>
                  <a:lnTo>
                    <a:pt x="413" y="985"/>
                  </a:lnTo>
                  <a:cubicBezTo>
                    <a:pt x="341" y="977"/>
                    <a:pt x="285" y="917"/>
                    <a:pt x="253" y="821"/>
                  </a:cubicBezTo>
                  <a:cubicBezTo>
                    <a:pt x="205" y="665"/>
                    <a:pt x="241" y="473"/>
                    <a:pt x="333" y="365"/>
                  </a:cubicBezTo>
                  <a:cubicBezTo>
                    <a:pt x="456" y="231"/>
                    <a:pt x="630" y="190"/>
                    <a:pt x="799" y="190"/>
                  </a:cubicBezTo>
                  <a:cubicBezTo>
                    <a:pt x="894" y="190"/>
                    <a:pt x="988" y="203"/>
                    <a:pt x="1070" y="220"/>
                  </a:cubicBezTo>
                  <a:lnTo>
                    <a:pt x="1146" y="236"/>
                  </a:lnTo>
                  <a:lnTo>
                    <a:pt x="1186" y="52"/>
                  </a:lnTo>
                  <a:lnTo>
                    <a:pt x="1110" y="36"/>
                  </a:lnTo>
                  <a:cubicBezTo>
                    <a:pt x="1013" y="16"/>
                    <a:pt x="904" y="0"/>
                    <a:pt x="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1;p76">
              <a:extLst>
                <a:ext uri="{FF2B5EF4-FFF2-40B4-BE49-F238E27FC236}">
                  <a16:creationId xmlns:a16="http://schemas.microsoft.com/office/drawing/2014/main" id="{2BEDA1EF-32A8-D644-7422-DA8F3931C734}"/>
                </a:ext>
              </a:extLst>
            </p:cNvPr>
            <p:cNvSpPr/>
            <p:nvPr/>
          </p:nvSpPr>
          <p:spPr>
            <a:xfrm>
              <a:off x="12238450" y="4611925"/>
              <a:ext cx="839900" cy="58775"/>
            </a:xfrm>
            <a:custGeom>
              <a:avLst/>
              <a:gdLst/>
              <a:ahLst/>
              <a:cxnLst/>
              <a:rect l="l" t="t" r="r" b="b"/>
              <a:pathLst>
                <a:path w="33596" h="2351" extrusionOk="0">
                  <a:moveTo>
                    <a:pt x="33247" y="1"/>
                  </a:moveTo>
                  <a:lnTo>
                    <a:pt x="33211" y="17"/>
                  </a:lnTo>
                  <a:lnTo>
                    <a:pt x="33552" y="997"/>
                  </a:lnTo>
                  <a:lnTo>
                    <a:pt x="32423" y="1450"/>
                  </a:lnTo>
                  <a:lnTo>
                    <a:pt x="14869" y="1754"/>
                  </a:lnTo>
                  <a:lnTo>
                    <a:pt x="12479" y="1674"/>
                  </a:lnTo>
                  <a:lnTo>
                    <a:pt x="12479" y="821"/>
                  </a:lnTo>
                  <a:lnTo>
                    <a:pt x="10777" y="1522"/>
                  </a:lnTo>
                  <a:lnTo>
                    <a:pt x="10125" y="2290"/>
                  </a:lnTo>
                  <a:lnTo>
                    <a:pt x="6101" y="2310"/>
                  </a:lnTo>
                  <a:lnTo>
                    <a:pt x="2991" y="1902"/>
                  </a:lnTo>
                  <a:lnTo>
                    <a:pt x="5" y="1674"/>
                  </a:lnTo>
                  <a:lnTo>
                    <a:pt x="1" y="1714"/>
                  </a:lnTo>
                  <a:lnTo>
                    <a:pt x="2987" y="1942"/>
                  </a:lnTo>
                  <a:lnTo>
                    <a:pt x="6101" y="2350"/>
                  </a:lnTo>
                  <a:lnTo>
                    <a:pt x="10137" y="2322"/>
                  </a:lnTo>
                  <a:lnTo>
                    <a:pt x="10797" y="1558"/>
                  </a:lnTo>
                  <a:lnTo>
                    <a:pt x="12447" y="877"/>
                  </a:lnTo>
                  <a:lnTo>
                    <a:pt x="12447" y="1714"/>
                  </a:lnTo>
                  <a:lnTo>
                    <a:pt x="14869" y="1790"/>
                  </a:lnTo>
                  <a:lnTo>
                    <a:pt x="32427" y="1482"/>
                  </a:lnTo>
                  <a:lnTo>
                    <a:pt x="33596" y="1017"/>
                  </a:lnTo>
                  <a:lnTo>
                    <a:pt x="3324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2;p76">
              <a:extLst>
                <a:ext uri="{FF2B5EF4-FFF2-40B4-BE49-F238E27FC236}">
                  <a16:creationId xmlns:a16="http://schemas.microsoft.com/office/drawing/2014/main" id="{240E6B08-AEE7-1A99-138A-8CFF9159904E}"/>
                </a:ext>
              </a:extLst>
            </p:cNvPr>
            <p:cNvSpPr/>
            <p:nvPr/>
          </p:nvSpPr>
          <p:spPr>
            <a:xfrm>
              <a:off x="13173325" y="4266325"/>
              <a:ext cx="18525" cy="15625"/>
            </a:xfrm>
            <a:custGeom>
              <a:avLst/>
              <a:gdLst/>
              <a:ahLst/>
              <a:cxnLst/>
              <a:rect l="l" t="t" r="r" b="b"/>
              <a:pathLst>
                <a:path w="741" h="625" extrusionOk="0">
                  <a:moveTo>
                    <a:pt x="416" y="1"/>
                  </a:moveTo>
                  <a:cubicBezTo>
                    <a:pt x="223" y="1"/>
                    <a:pt x="0" y="272"/>
                    <a:pt x="160" y="494"/>
                  </a:cubicBezTo>
                  <a:cubicBezTo>
                    <a:pt x="230" y="588"/>
                    <a:pt x="345" y="624"/>
                    <a:pt x="455" y="624"/>
                  </a:cubicBezTo>
                  <a:cubicBezTo>
                    <a:pt x="472" y="624"/>
                    <a:pt x="488" y="623"/>
                    <a:pt x="504" y="622"/>
                  </a:cubicBezTo>
                  <a:cubicBezTo>
                    <a:pt x="740" y="586"/>
                    <a:pt x="656" y="326"/>
                    <a:pt x="600" y="153"/>
                  </a:cubicBezTo>
                  <a:cubicBezTo>
                    <a:pt x="560" y="49"/>
                    <a:pt x="500" y="5"/>
                    <a:pt x="432" y="1"/>
                  </a:cubicBezTo>
                  <a:cubicBezTo>
                    <a:pt x="427" y="1"/>
                    <a:pt x="421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3;p76">
              <a:extLst>
                <a:ext uri="{FF2B5EF4-FFF2-40B4-BE49-F238E27FC236}">
                  <a16:creationId xmlns:a16="http://schemas.microsoft.com/office/drawing/2014/main" id="{150A4EFE-DE1C-C3EF-C346-2CD99426BAC6}"/>
                </a:ext>
              </a:extLst>
            </p:cNvPr>
            <p:cNvSpPr/>
            <p:nvPr/>
          </p:nvSpPr>
          <p:spPr>
            <a:xfrm>
              <a:off x="13085525" y="4222100"/>
              <a:ext cx="27050" cy="21050"/>
            </a:xfrm>
            <a:custGeom>
              <a:avLst/>
              <a:gdLst/>
              <a:ahLst/>
              <a:cxnLst/>
              <a:rect l="l" t="t" r="r" b="b"/>
              <a:pathLst>
                <a:path w="1082" h="842" extrusionOk="0">
                  <a:moveTo>
                    <a:pt x="541" y="1"/>
                  </a:moveTo>
                  <a:cubicBezTo>
                    <a:pt x="1" y="1"/>
                    <a:pt x="1" y="842"/>
                    <a:pt x="541" y="842"/>
                  </a:cubicBezTo>
                  <a:cubicBezTo>
                    <a:pt x="1074" y="838"/>
                    <a:pt x="1082" y="1"/>
                    <a:pt x="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4776" y="1547812"/>
            <a:ext cx="5495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for the train,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articles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global warming.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forest fire, 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immediately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police.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took part in green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activities, were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more than </a:t>
            </a:r>
            <a:r>
              <a:rPr lang="en-US" sz="280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8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trees.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746F6-476F-4515-80D7-08A3AE766A0D}"/>
              </a:ext>
            </a:extLst>
          </p:cNvPr>
          <p:cNvGrpSpPr/>
          <p:nvPr/>
        </p:nvGrpSpPr>
        <p:grpSpPr>
          <a:xfrm>
            <a:off x="433923" y="757640"/>
            <a:ext cx="8439175" cy="3705084"/>
            <a:chOff x="468447" y="928278"/>
            <a:chExt cx="10444910" cy="4427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E6FAA6-27F1-4015-BBC1-205DA2716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79" t="-4475" r="7153" b="27729"/>
            <a:stretch/>
          </p:blipFill>
          <p:spPr>
            <a:xfrm>
              <a:off x="468447" y="928278"/>
              <a:ext cx="5070910" cy="4427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56B0AB-0BC5-4228-ABFE-08F250FF0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4" t="71514" r="7433" b="2566"/>
            <a:stretch/>
          </p:blipFill>
          <p:spPr>
            <a:xfrm>
              <a:off x="5539357" y="3747196"/>
              <a:ext cx="5374000" cy="1608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Google Shape;1339;p48">
            <a:extLst>
              <a:ext uri="{FF2B5EF4-FFF2-40B4-BE49-F238E27FC236}">
                <a16:creationId xmlns:a16="http://schemas.microsoft.com/office/drawing/2014/main" id="{D611FF0E-8917-E328-E2D9-A3058EA3E247}"/>
              </a:ext>
            </a:extLst>
          </p:cNvPr>
          <p:cNvGrpSpPr/>
          <p:nvPr/>
        </p:nvGrpSpPr>
        <p:grpSpPr>
          <a:xfrm rot="-486501" flipH="1">
            <a:off x="5278325" y="274963"/>
            <a:ext cx="2766155" cy="2738823"/>
            <a:chOff x="4769400" y="3416975"/>
            <a:chExt cx="687375" cy="680600"/>
          </a:xfrm>
        </p:grpSpPr>
        <p:sp>
          <p:nvSpPr>
            <p:cNvPr id="3" name="Google Shape;1340;p48">
              <a:extLst>
                <a:ext uri="{FF2B5EF4-FFF2-40B4-BE49-F238E27FC236}">
                  <a16:creationId xmlns:a16="http://schemas.microsoft.com/office/drawing/2014/main" id="{D44944C3-F7A9-7B14-F1E7-7C5D61B7FB32}"/>
                </a:ext>
              </a:extLst>
            </p:cNvPr>
            <p:cNvSpPr/>
            <p:nvPr/>
          </p:nvSpPr>
          <p:spPr>
            <a:xfrm>
              <a:off x="4769400" y="3420200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5"/>
                  </a:moveTo>
                  <a:cubicBezTo>
                    <a:pt x="6926" y="6075"/>
                    <a:pt x="7400" y="6494"/>
                    <a:pt x="6926" y="7835"/>
                  </a:cubicBezTo>
                  <a:cubicBezTo>
                    <a:pt x="6455" y="9175"/>
                    <a:pt x="4738" y="10544"/>
                    <a:pt x="4738" y="10544"/>
                  </a:cubicBezTo>
                  <a:cubicBezTo>
                    <a:pt x="4738" y="10544"/>
                    <a:pt x="3983" y="8805"/>
                    <a:pt x="5275" y="7620"/>
                  </a:cubicBezTo>
                  <a:cubicBezTo>
                    <a:pt x="6566" y="6433"/>
                    <a:pt x="6926" y="6075"/>
                    <a:pt x="6926" y="6075"/>
                  </a:cubicBezTo>
                  <a:close/>
                  <a:moveTo>
                    <a:pt x="16246" y="1"/>
                  </a:moveTo>
                  <a:cubicBezTo>
                    <a:pt x="16246" y="1"/>
                    <a:pt x="12116" y="192"/>
                    <a:pt x="7314" y="3922"/>
                  </a:cubicBezTo>
                  <a:cubicBezTo>
                    <a:pt x="2515" y="7652"/>
                    <a:pt x="2357" y="15136"/>
                    <a:pt x="2357" y="15136"/>
                  </a:cubicBezTo>
                  <a:lnTo>
                    <a:pt x="1345" y="12517"/>
                  </a:lnTo>
                  <a:lnTo>
                    <a:pt x="1345" y="12517"/>
                  </a:lnTo>
                  <a:cubicBezTo>
                    <a:pt x="1345" y="12517"/>
                    <a:pt x="0" y="16731"/>
                    <a:pt x="2820" y="21519"/>
                  </a:cubicBezTo>
                  <a:cubicBezTo>
                    <a:pt x="5692" y="26397"/>
                    <a:pt x="8830" y="26762"/>
                    <a:pt x="10023" y="27015"/>
                  </a:cubicBezTo>
                  <a:cubicBezTo>
                    <a:pt x="10067" y="27025"/>
                    <a:pt x="10546" y="27095"/>
                    <a:pt x="11305" y="27095"/>
                  </a:cubicBezTo>
                  <a:cubicBezTo>
                    <a:pt x="13212" y="27095"/>
                    <a:pt x="16890" y="26650"/>
                    <a:pt x="19884" y="23672"/>
                  </a:cubicBezTo>
                  <a:cubicBezTo>
                    <a:pt x="27494" y="16096"/>
                    <a:pt x="20193" y="7571"/>
                    <a:pt x="20193" y="7571"/>
                  </a:cubicBezTo>
                  <a:lnTo>
                    <a:pt x="20193" y="7571"/>
                  </a:lnTo>
                  <a:cubicBezTo>
                    <a:pt x="20170" y="8259"/>
                    <a:pt x="18168" y="9276"/>
                    <a:pt x="18168" y="9276"/>
                  </a:cubicBezTo>
                  <a:cubicBezTo>
                    <a:pt x="18418" y="6196"/>
                    <a:pt x="16246" y="1"/>
                    <a:pt x="16246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41;p48">
              <a:extLst>
                <a:ext uri="{FF2B5EF4-FFF2-40B4-BE49-F238E27FC236}">
                  <a16:creationId xmlns:a16="http://schemas.microsoft.com/office/drawing/2014/main" id="{F199C9F0-78A9-BC27-94D7-6FC7364D3CCC}"/>
                </a:ext>
              </a:extLst>
            </p:cNvPr>
            <p:cNvSpPr/>
            <p:nvPr/>
          </p:nvSpPr>
          <p:spPr>
            <a:xfrm>
              <a:off x="4769400" y="3416975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4"/>
                  </a:moveTo>
                  <a:cubicBezTo>
                    <a:pt x="6926" y="6074"/>
                    <a:pt x="7400" y="6494"/>
                    <a:pt x="6926" y="7834"/>
                  </a:cubicBezTo>
                  <a:cubicBezTo>
                    <a:pt x="6455" y="9175"/>
                    <a:pt x="4738" y="10543"/>
                    <a:pt x="4738" y="10543"/>
                  </a:cubicBezTo>
                  <a:cubicBezTo>
                    <a:pt x="4738" y="10543"/>
                    <a:pt x="3983" y="8804"/>
                    <a:pt x="5275" y="7619"/>
                  </a:cubicBezTo>
                  <a:cubicBezTo>
                    <a:pt x="6566" y="6432"/>
                    <a:pt x="6926" y="6074"/>
                    <a:pt x="6926" y="6074"/>
                  </a:cubicBezTo>
                  <a:close/>
                  <a:moveTo>
                    <a:pt x="16246" y="0"/>
                  </a:moveTo>
                  <a:cubicBezTo>
                    <a:pt x="16246" y="0"/>
                    <a:pt x="12116" y="192"/>
                    <a:pt x="7314" y="3921"/>
                  </a:cubicBezTo>
                  <a:cubicBezTo>
                    <a:pt x="2515" y="7651"/>
                    <a:pt x="2357" y="15136"/>
                    <a:pt x="2357" y="15136"/>
                  </a:cubicBezTo>
                  <a:lnTo>
                    <a:pt x="1345" y="12516"/>
                  </a:lnTo>
                  <a:lnTo>
                    <a:pt x="1345" y="12516"/>
                  </a:lnTo>
                  <a:cubicBezTo>
                    <a:pt x="1345" y="12517"/>
                    <a:pt x="0" y="16730"/>
                    <a:pt x="2820" y="21518"/>
                  </a:cubicBezTo>
                  <a:cubicBezTo>
                    <a:pt x="5692" y="26397"/>
                    <a:pt x="8830" y="26761"/>
                    <a:pt x="10023" y="27015"/>
                  </a:cubicBezTo>
                  <a:cubicBezTo>
                    <a:pt x="10067" y="27024"/>
                    <a:pt x="10546" y="27094"/>
                    <a:pt x="11305" y="27094"/>
                  </a:cubicBezTo>
                  <a:cubicBezTo>
                    <a:pt x="13212" y="27094"/>
                    <a:pt x="16890" y="26650"/>
                    <a:pt x="19884" y="23671"/>
                  </a:cubicBezTo>
                  <a:cubicBezTo>
                    <a:pt x="27494" y="16093"/>
                    <a:pt x="20196" y="7568"/>
                    <a:pt x="20195" y="7568"/>
                  </a:cubicBezTo>
                  <a:lnTo>
                    <a:pt x="20195" y="7568"/>
                  </a:lnTo>
                  <a:cubicBezTo>
                    <a:pt x="20170" y="8258"/>
                    <a:pt x="18168" y="9275"/>
                    <a:pt x="18168" y="9275"/>
                  </a:cubicBezTo>
                  <a:cubicBezTo>
                    <a:pt x="18418" y="6195"/>
                    <a:pt x="16246" y="0"/>
                    <a:pt x="16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2;p48">
              <a:extLst>
                <a:ext uri="{FF2B5EF4-FFF2-40B4-BE49-F238E27FC236}">
                  <a16:creationId xmlns:a16="http://schemas.microsoft.com/office/drawing/2014/main" id="{64BDE077-3E04-9002-BA36-D0BDBA100A06}"/>
                </a:ext>
              </a:extLst>
            </p:cNvPr>
            <p:cNvSpPr/>
            <p:nvPr/>
          </p:nvSpPr>
          <p:spPr>
            <a:xfrm>
              <a:off x="5049650" y="3595775"/>
              <a:ext cx="42650" cy="39275"/>
            </a:xfrm>
            <a:custGeom>
              <a:avLst/>
              <a:gdLst/>
              <a:ahLst/>
              <a:cxnLst/>
              <a:rect l="l" t="t" r="r" b="b"/>
              <a:pathLst>
                <a:path w="1706" h="1571" extrusionOk="0">
                  <a:moveTo>
                    <a:pt x="9" y="0"/>
                  </a:moveTo>
                  <a:lnTo>
                    <a:pt x="0" y="1565"/>
                  </a:lnTo>
                  <a:lnTo>
                    <a:pt x="1697" y="1571"/>
                  </a:lnTo>
                  <a:lnTo>
                    <a:pt x="1705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3;p48">
              <a:extLst>
                <a:ext uri="{FF2B5EF4-FFF2-40B4-BE49-F238E27FC236}">
                  <a16:creationId xmlns:a16="http://schemas.microsoft.com/office/drawing/2014/main" id="{2899DA2F-266D-16BF-C5D3-9C02F3FA5F7B}"/>
                </a:ext>
              </a:extLst>
            </p:cNvPr>
            <p:cNvSpPr/>
            <p:nvPr/>
          </p:nvSpPr>
          <p:spPr>
            <a:xfrm>
              <a:off x="5014000" y="3569650"/>
              <a:ext cx="115375" cy="33450"/>
            </a:xfrm>
            <a:custGeom>
              <a:avLst/>
              <a:gdLst/>
              <a:ahLst/>
              <a:cxnLst/>
              <a:rect l="l" t="t" r="r" b="b"/>
              <a:pathLst>
                <a:path w="4615" h="1338" extrusionOk="0">
                  <a:moveTo>
                    <a:pt x="243" y="1"/>
                  </a:moveTo>
                  <a:cubicBezTo>
                    <a:pt x="109" y="1"/>
                    <a:pt x="2" y="108"/>
                    <a:pt x="2" y="238"/>
                  </a:cubicBezTo>
                  <a:lnTo>
                    <a:pt x="0" y="1079"/>
                  </a:lnTo>
                  <a:cubicBezTo>
                    <a:pt x="0" y="1214"/>
                    <a:pt x="107" y="1320"/>
                    <a:pt x="237" y="1320"/>
                  </a:cubicBezTo>
                  <a:lnTo>
                    <a:pt x="4371" y="1337"/>
                  </a:lnTo>
                  <a:cubicBezTo>
                    <a:pt x="4504" y="1337"/>
                    <a:pt x="4612" y="1231"/>
                    <a:pt x="4612" y="1101"/>
                  </a:cubicBezTo>
                  <a:lnTo>
                    <a:pt x="4614" y="259"/>
                  </a:lnTo>
                  <a:cubicBezTo>
                    <a:pt x="4614" y="127"/>
                    <a:pt x="4508" y="20"/>
                    <a:pt x="4378" y="20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4;p48">
              <a:extLst>
                <a:ext uri="{FF2B5EF4-FFF2-40B4-BE49-F238E27FC236}">
                  <a16:creationId xmlns:a16="http://schemas.microsoft.com/office/drawing/2014/main" id="{DC69727B-0169-22C9-3BF9-25A7B0FD55C4}"/>
                </a:ext>
              </a:extLst>
            </p:cNvPr>
            <p:cNvSpPr/>
            <p:nvPr/>
          </p:nvSpPr>
          <p:spPr>
            <a:xfrm>
              <a:off x="4853050" y="3633000"/>
              <a:ext cx="434400" cy="434375"/>
            </a:xfrm>
            <a:custGeom>
              <a:avLst/>
              <a:gdLst/>
              <a:ahLst/>
              <a:cxnLst/>
              <a:rect l="l" t="t" r="r" b="b"/>
              <a:pathLst>
                <a:path w="17376" h="17375" extrusionOk="0">
                  <a:moveTo>
                    <a:pt x="8689" y="1"/>
                  </a:moveTo>
                  <a:cubicBezTo>
                    <a:pt x="6383" y="1"/>
                    <a:pt x="4175" y="915"/>
                    <a:pt x="2545" y="2546"/>
                  </a:cubicBezTo>
                  <a:cubicBezTo>
                    <a:pt x="916" y="4174"/>
                    <a:pt x="0" y="6384"/>
                    <a:pt x="0" y="8688"/>
                  </a:cubicBezTo>
                  <a:cubicBezTo>
                    <a:pt x="0" y="10991"/>
                    <a:pt x="916" y="13201"/>
                    <a:pt x="2545" y="14830"/>
                  </a:cubicBezTo>
                  <a:cubicBezTo>
                    <a:pt x="4175" y="16460"/>
                    <a:pt x="6383" y="17374"/>
                    <a:pt x="8689" y="17374"/>
                  </a:cubicBezTo>
                  <a:cubicBezTo>
                    <a:pt x="10993" y="17374"/>
                    <a:pt x="13201" y="16460"/>
                    <a:pt x="14831" y="14830"/>
                  </a:cubicBezTo>
                  <a:cubicBezTo>
                    <a:pt x="16459" y="13201"/>
                    <a:pt x="17376" y="10991"/>
                    <a:pt x="17376" y="8688"/>
                  </a:cubicBezTo>
                  <a:cubicBezTo>
                    <a:pt x="17376" y="6384"/>
                    <a:pt x="16459" y="4174"/>
                    <a:pt x="14831" y="2546"/>
                  </a:cubicBezTo>
                  <a:cubicBezTo>
                    <a:pt x="13201" y="915"/>
                    <a:pt x="10993" y="1"/>
                    <a:pt x="8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45;p48">
              <a:extLst>
                <a:ext uri="{FF2B5EF4-FFF2-40B4-BE49-F238E27FC236}">
                  <a16:creationId xmlns:a16="http://schemas.microsoft.com/office/drawing/2014/main" id="{6B5544DE-2B41-6F77-0128-E905B577ECB4}"/>
                </a:ext>
              </a:extLst>
            </p:cNvPr>
            <p:cNvSpPr/>
            <p:nvPr/>
          </p:nvSpPr>
          <p:spPr>
            <a:xfrm>
              <a:off x="4831875" y="3642275"/>
              <a:ext cx="461275" cy="416400"/>
            </a:xfrm>
            <a:custGeom>
              <a:avLst/>
              <a:gdLst/>
              <a:ahLst/>
              <a:cxnLst/>
              <a:rect l="l" t="t" r="r" b="b"/>
              <a:pathLst>
                <a:path w="18451" h="16656" extrusionOk="0">
                  <a:moveTo>
                    <a:pt x="11695" y="120"/>
                  </a:moveTo>
                  <a:cubicBezTo>
                    <a:pt x="11767" y="120"/>
                    <a:pt x="11891" y="232"/>
                    <a:pt x="11933" y="257"/>
                  </a:cubicBezTo>
                  <a:lnTo>
                    <a:pt x="11933" y="257"/>
                  </a:lnTo>
                  <a:cubicBezTo>
                    <a:pt x="11910" y="268"/>
                    <a:pt x="11882" y="274"/>
                    <a:pt x="11854" y="274"/>
                  </a:cubicBezTo>
                  <a:cubicBezTo>
                    <a:pt x="11759" y="274"/>
                    <a:pt x="11653" y="216"/>
                    <a:pt x="11656" y="137"/>
                  </a:cubicBezTo>
                  <a:cubicBezTo>
                    <a:pt x="11666" y="125"/>
                    <a:pt x="11679" y="120"/>
                    <a:pt x="11695" y="120"/>
                  </a:cubicBezTo>
                  <a:close/>
                  <a:moveTo>
                    <a:pt x="8940" y="963"/>
                  </a:moveTo>
                  <a:cubicBezTo>
                    <a:pt x="8734" y="963"/>
                    <a:pt x="8522" y="1065"/>
                    <a:pt x="8374" y="1145"/>
                  </a:cubicBezTo>
                  <a:cubicBezTo>
                    <a:pt x="8451" y="1238"/>
                    <a:pt x="8599" y="1284"/>
                    <a:pt x="8745" y="1284"/>
                  </a:cubicBezTo>
                  <a:cubicBezTo>
                    <a:pt x="8951" y="1284"/>
                    <a:pt x="9153" y="1190"/>
                    <a:pt x="9139" y="1000"/>
                  </a:cubicBezTo>
                  <a:cubicBezTo>
                    <a:pt x="9075" y="974"/>
                    <a:pt x="9008" y="963"/>
                    <a:pt x="8940" y="963"/>
                  </a:cubicBezTo>
                  <a:close/>
                  <a:moveTo>
                    <a:pt x="11902" y="1179"/>
                  </a:moveTo>
                  <a:cubicBezTo>
                    <a:pt x="12118" y="1179"/>
                    <a:pt x="12096" y="1350"/>
                    <a:pt x="12002" y="1350"/>
                  </a:cubicBezTo>
                  <a:cubicBezTo>
                    <a:pt x="11956" y="1350"/>
                    <a:pt x="11892" y="1308"/>
                    <a:pt x="11830" y="1185"/>
                  </a:cubicBezTo>
                  <a:lnTo>
                    <a:pt x="11830" y="1185"/>
                  </a:lnTo>
                  <a:cubicBezTo>
                    <a:pt x="11857" y="1181"/>
                    <a:pt x="11880" y="1179"/>
                    <a:pt x="11902" y="1179"/>
                  </a:cubicBezTo>
                  <a:close/>
                  <a:moveTo>
                    <a:pt x="4843" y="1198"/>
                  </a:moveTo>
                  <a:cubicBezTo>
                    <a:pt x="4831" y="1198"/>
                    <a:pt x="4827" y="1211"/>
                    <a:pt x="4834" y="1245"/>
                  </a:cubicBezTo>
                  <a:cubicBezTo>
                    <a:pt x="4847" y="1243"/>
                    <a:pt x="4872" y="1227"/>
                    <a:pt x="4887" y="1221"/>
                  </a:cubicBezTo>
                  <a:lnTo>
                    <a:pt x="4887" y="1221"/>
                  </a:lnTo>
                  <a:cubicBezTo>
                    <a:pt x="4891" y="1223"/>
                    <a:pt x="4894" y="1226"/>
                    <a:pt x="4898" y="1228"/>
                  </a:cubicBezTo>
                  <a:lnTo>
                    <a:pt x="4898" y="1228"/>
                  </a:lnTo>
                  <a:cubicBezTo>
                    <a:pt x="4898" y="1228"/>
                    <a:pt x="4899" y="1227"/>
                    <a:pt x="4899" y="1227"/>
                  </a:cubicBezTo>
                  <a:lnTo>
                    <a:pt x="4899" y="1227"/>
                  </a:lnTo>
                  <a:cubicBezTo>
                    <a:pt x="4899" y="1227"/>
                    <a:pt x="4899" y="1228"/>
                    <a:pt x="4898" y="1228"/>
                  </a:cubicBezTo>
                  <a:cubicBezTo>
                    <a:pt x="4898" y="1228"/>
                    <a:pt x="4898" y="1228"/>
                    <a:pt x="4898" y="1228"/>
                  </a:cubicBezTo>
                  <a:lnTo>
                    <a:pt x="4898" y="1228"/>
                  </a:lnTo>
                  <a:cubicBezTo>
                    <a:pt x="4864" y="1277"/>
                    <a:pt x="4731" y="1289"/>
                    <a:pt x="4675" y="1390"/>
                  </a:cubicBezTo>
                  <a:cubicBezTo>
                    <a:pt x="4687" y="1393"/>
                    <a:pt x="4701" y="1394"/>
                    <a:pt x="4715" y="1394"/>
                  </a:cubicBezTo>
                  <a:cubicBezTo>
                    <a:pt x="4895" y="1394"/>
                    <a:pt x="5146" y="1213"/>
                    <a:pt x="4905" y="1213"/>
                  </a:cubicBezTo>
                  <a:cubicBezTo>
                    <a:pt x="4904" y="1218"/>
                    <a:pt x="4902" y="1223"/>
                    <a:pt x="4899" y="1227"/>
                  </a:cubicBezTo>
                  <a:lnTo>
                    <a:pt x="4899" y="1227"/>
                  </a:lnTo>
                  <a:cubicBezTo>
                    <a:pt x="4901" y="1221"/>
                    <a:pt x="4899" y="1219"/>
                    <a:pt x="4896" y="1219"/>
                  </a:cubicBezTo>
                  <a:cubicBezTo>
                    <a:pt x="4894" y="1219"/>
                    <a:pt x="4891" y="1220"/>
                    <a:pt x="4887" y="1221"/>
                  </a:cubicBezTo>
                  <a:lnTo>
                    <a:pt x="4887" y="1221"/>
                  </a:lnTo>
                  <a:cubicBezTo>
                    <a:pt x="4869" y="1208"/>
                    <a:pt x="4853" y="1198"/>
                    <a:pt x="4843" y="1198"/>
                  </a:cubicBezTo>
                  <a:close/>
                  <a:moveTo>
                    <a:pt x="6155" y="1328"/>
                  </a:moveTo>
                  <a:cubicBezTo>
                    <a:pt x="6138" y="1328"/>
                    <a:pt x="6111" y="1334"/>
                    <a:pt x="6071" y="1350"/>
                  </a:cubicBezTo>
                  <a:cubicBezTo>
                    <a:pt x="6015" y="1384"/>
                    <a:pt x="6019" y="1456"/>
                    <a:pt x="6088" y="1465"/>
                  </a:cubicBezTo>
                  <a:cubicBezTo>
                    <a:pt x="6110" y="1448"/>
                    <a:pt x="6227" y="1328"/>
                    <a:pt x="6155" y="1328"/>
                  </a:cubicBezTo>
                  <a:close/>
                  <a:moveTo>
                    <a:pt x="4471" y="1398"/>
                  </a:moveTo>
                  <a:cubicBezTo>
                    <a:pt x="4404" y="1398"/>
                    <a:pt x="4347" y="1409"/>
                    <a:pt x="4329" y="1490"/>
                  </a:cubicBezTo>
                  <a:cubicBezTo>
                    <a:pt x="4408" y="1458"/>
                    <a:pt x="4489" y="1427"/>
                    <a:pt x="4568" y="1399"/>
                  </a:cubicBezTo>
                  <a:lnTo>
                    <a:pt x="4568" y="1399"/>
                  </a:lnTo>
                  <a:cubicBezTo>
                    <a:pt x="4561" y="1399"/>
                    <a:pt x="4553" y="1399"/>
                    <a:pt x="4545" y="1399"/>
                  </a:cubicBezTo>
                  <a:cubicBezTo>
                    <a:pt x="4520" y="1399"/>
                    <a:pt x="4495" y="1398"/>
                    <a:pt x="4471" y="1398"/>
                  </a:cubicBezTo>
                  <a:close/>
                  <a:moveTo>
                    <a:pt x="11320" y="284"/>
                  </a:moveTo>
                  <a:lnTo>
                    <a:pt x="11320" y="284"/>
                  </a:lnTo>
                  <a:cubicBezTo>
                    <a:pt x="11577" y="384"/>
                    <a:pt x="11845" y="748"/>
                    <a:pt x="12126" y="748"/>
                  </a:cubicBezTo>
                  <a:cubicBezTo>
                    <a:pt x="12199" y="748"/>
                    <a:pt x="12272" y="723"/>
                    <a:pt x="12347" y="664"/>
                  </a:cubicBezTo>
                  <a:cubicBezTo>
                    <a:pt x="12355" y="661"/>
                    <a:pt x="12363" y="660"/>
                    <a:pt x="12371" y="660"/>
                  </a:cubicBezTo>
                  <a:cubicBezTo>
                    <a:pt x="12420" y="660"/>
                    <a:pt x="12469" y="708"/>
                    <a:pt x="12434" y="772"/>
                  </a:cubicBezTo>
                  <a:cubicBezTo>
                    <a:pt x="12343" y="1000"/>
                    <a:pt x="12733" y="830"/>
                    <a:pt x="12630" y="1135"/>
                  </a:cubicBezTo>
                  <a:cubicBezTo>
                    <a:pt x="12630" y="1207"/>
                    <a:pt x="12929" y="1209"/>
                    <a:pt x="12673" y="1350"/>
                  </a:cubicBezTo>
                  <a:cubicBezTo>
                    <a:pt x="12609" y="1385"/>
                    <a:pt x="12574" y="1476"/>
                    <a:pt x="12499" y="1476"/>
                  </a:cubicBezTo>
                  <a:cubicBezTo>
                    <a:pt x="12480" y="1476"/>
                    <a:pt x="12457" y="1470"/>
                    <a:pt x="12430" y="1454"/>
                  </a:cubicBezTo>
                  <a:cubicBezTo>
                    <a:pt x="12424" y="1450"/>
                    <a:pt x="12417" y="1449"/>
                    <a:pt x="12411" y="1449"/>
                  </a:cubicBezTo>
                  <a:cubicBezTo>
                    <a:pt x="12366" y="1449"/>
                    <a:pt x="12334" y="1545"/>
                    <a:pt x="12292" y="1545"/>
                  </a:cubicBezTo>
                  <a:cubicBezTo>
                    <a:pt x="12274" y="1545"/>
                    <a:pt x="12254" y="1528"/>
                    <a:pt x="12231" y="1480"/>
                  </a:cubicBezTo>
                  <a:lnTo>
                    <a:pt x="12231" y="1480"/>
                  </a:lnTo>
                  <a:cubicBezTo>
                    <a:pt x="12650" y="840"/>
                    <a:pt x="11207" y="749"/>
                    <a:pt x="11320" y="284"/>
                  </a:cubicBezTo>
                  <a:close/>
                  <a:moveTo>
                    <a:pt x="10438" y="1531"/>
                  </a:moveTo>
                  <a:cubicBezTo>
                    <a:pt x="10429" y="1531"/>
                    <a:pt x="10420" y="1539"/>
                    <a:pt x="10420" y="1552"/>
                  </a:cubicBezTo>
                  <a:cubicBezTo>
                    <a:pt x="10425" y="1561"/>
                    <a:pt x="10432" y="1566"/>
                    <a:pt x="10439" y="1566"/>
                  </a:cubicBezTo>
                  <a:cubicBezTo>
                    <a:pt x="10448" y="1566"/>
                    <a:pt x="10457" y="1558"/>
                    <a:pt x="10457" y="1544"/>
                  </a:cubicBezTo>
                  <a:cubicBezTo>
                    <a:pt x="10452" y="1535"/>
                    <a:pt x="10445" y="1531"/>
                    <a:pt x="10438" y="1531"/>
                  </a:cubicBezTo>
                  <a:close/>
                  <a:moveTo>
                    <a:pt x="4342" y="1499"/>
                  </a:moveTo>
                  <a:lnTo>
                    <a:pt x="4342" y="1499"/>
                  </a:lnTo>
                  <a:cubicBezTo>
                    <a:pt x="4287" y="1516"/>
                    <a:pt x="4234" y="1531"/>
                    <a:pt x="4191" y="1571"/>
                  </a:cubicBezTo>
                  <a:cubicBezTo>
                    <a:pt x="4205" y="1577"/>
                    <a:pt x="4218" y="1580"/>
                    <a:pt x="4229" y="1580"/>
                  </a:cubicBezTo>
                  <a:cubicBezTo>
                    <a:pt x="4284" y="1580"/>
                    <a:pt x="4301" y="1515"/>
                    <a:pt x="4342" y="1499"/>
                  </a:cubicBezTo>
                  <a:close/>
                  <a:moveTo>
                    <a:pt x="4313" y="1669"/>
                  </a:moveTo>
                  <a:cubicBezTo>
                    <a:pt x="4300" y="1669"/>
                    <a:pt x="4289" y="1675"/>
                    <a:pt x="4283" y="1693"/>
                  </a:cubicBezTo>
                  <a:cubicBezTo>
                    <a:pt x="4289" y="1693"/>
                    <a:pt x="4295" y="1692"/>
                    <a:pt x="4301" y="1692"/>
                  </a:cubicBezTo>
                  <a:cubicBezTo>
                    <a:pt x="4321" y="1692"/>
                    <a:pt x="4341" y="1694"/>
                    <a:pt x="4359" y="1694"/>
                  </a:cubicBezTo>
                  <a:cubicBezTo>
                    <a:pt x="4373" y="1694"/>
                    <a:pt x="4386" y="1693"/>
                    <a:pt x="4398" y="1691"/>
                  </a:cubicBezTo>
                  <a:cubicBezTo>
                    <a:pt x="4371" y="1691"/>
                    <a:pt x="4338" y="1669"/>
                    <a:pt x="4313" y="1669"/>
                  </a:cubicBezTo>
                  <a:close/>
                  <a:moveTo>
                    <a:pt x="3829" y="1857"/>
                  </a:moveTo>
                  <a:cubicBezTo>
                    <a:pt x="3824" y="1863"/>
                    <a:pt x="3820" y="1874"/>
                    <a:pt x="3816" y="1883"/>
                  </a:cubicBezTo>
                  <a:lnTo>
                    <a:pt x="3816" y="1883"/>
                  </a:lnTo>
                  <a:cubicBezTo>
                    <a:pt x="3824" y="1878"/>
                    <a:pt x="3830" y="1871"/>
                    <a:pt x="3829" y="1857"/>
                  </a:cubicBezTo>
                  <a:close/>
                  <a:moveTo>
                    <a:pt x="3816" y="1883"/>
                  </a:moveTo>
                  <a:lnTo>
                    <a:pt x="3816" y="1883"/>
                  </a:lnTo>
                  <a:cubicBezTo>
                    <a:pt x="3811" y="1887"/>
                    <a:pt x="3804" y="1890"/>
                    <a:pt x="3797" y="1893"/>
                  </a:cubicBezTo>
                  <a:cubicBezTo>
                    <a:pt x="3800" y="1896"/>
                    <a:pt x="3802" y="1897"/>
                    <a:pt x="3804" y="1897"/>
                  </a:cubicBezTo>
                  <a:cubicBezTo>
                    <a:pt x="3809" y="1897"/>
                    <a:pt x="3813" y="1891"/>
                    <a:pt x="3816" y="1883"/>
                  </a:cubicBezTo>
                  <a:close/>
                  <a:moveTo>
                    <a:pt x="4573" y="2159"/>
                  </a:moveTo>
                  <a:cubicBezTo>
                    <a:pt x="4572" y="2159"/>
                    <a:pt x="4571" y="2159"/>
                    <a:pt x="4570" y="2160"/>
                  </a:cubicBezTo>
                  <a:cubicBezTo>
                    <a:pt x="4513" y="2215"/>
                    <a:pt x="4532" y="2252"/>
                    <a:pt x="4566" y="2252"/>
                  </a:cubicBezTo>
                  <a:cubicBezTo>
                    <a:pt x="4591" y="2252"/>
                    <a:pt x="4625" y="2231"/>
                    <a:pt x="4643" y="2181"/>
                  </a:cubicBezTo>
                  <a:cubicBezTo>
                    <a:pt x="4607" y="2172"/>
                    <a:pt x="4583" y="2159"/>
                    <a:pt x="4573" y="2159"/>
                  </a:cubicBezTo>
                  <a:close/>
                  <a:moveTo>
                    <a:pt x="10659" y="1500"/>
                  </a:moveTo>
                  <a:cubicBezTo>
                    <a:pt x="10594" y="1500"/>
                    <a:pt x="10567" y="1528"/>
                    <a:pt x="10601" y="1597"/>
                  </a:cubicBezTo>
                  <a:cubicBezTo>
                    <a:pt x="10687" y="1857"/>
                    <a:pt x="11111" y="1723"/>
                    <a:pt x="11247" y="1957"/>
                  </a:cubicBezTo>
                  <a:cubicBezTo>
                    <a:pt x="11053" y="2243"/>
                    <a:pt x="11375" y="2113"/>
                    <a:pt x="11430" y="2253"/>
                  </a:cubicBezTo>
                  <a:cubicBezTo>
                    <a:pt x="11415" y="2301"/>
                    <a:pt x="11434" y="2319"/>
                    <a:pt x="11470" y="2319"/>
                  </a:cubicBezTo>
                  <a:cubicBezTo>
                    <a:pt x="11580" y="2319"/>
                    <a:pt x="11852" y="2150"/>
                    <a:pt x="11831" y="2096"/>
                  </a:cubicBezTo>
                  <a:cubicBezTo>
                    <a:pt x="11859" y="1984"/>
                    <a:pt x="10930" y="1500"/>
                    <a:pt x="10659" y="1500"/>
                  </a:cubicBezTo>
                  <a:close/>
                  <a:moveTo>
                    <a:pt x="10758" y="1863"/>
                  </a:moveTo>
                  <a:cubicBezTo>
                    <a:pt x="10678" y="1863"/>
                    <a:pt x="10614" y="1926"/>
                    <a:pt x="10621" y="2096"/>
                  </a:cubicBezTo>
                  <a:cubicBezTo>
                    <a:pt x="10753" y="2126"/>
                    <a:pt x="10698" y="2333"/>
                    <a:pt x="10829" y="2333"/>
                  </a:cubicBezTo>
                  <a:cubicBezTo>
                    <a:pt x="10834" y="2333"/>
                    <a:pt x="10840" y="2333"/>
                    <a:pt x="10847" y="2332"/>
                  </a:cubicBezTo>
                  <a:cubicBezTo>
                    <a:pt x="11228" y="2218"/>
                    <a:pt x="10949" y="1863"/>
                    <a:pt x="10758" y="1863"/>
                  </a:cubicBezTo>
                  <a:close/>
                  <a:moveTo>
                    <a:pt x="11771" y="2363"/>
                  </a:moveTo>
                  <a:cubicBezTo>
                    <a:pt x="11765" y="2363"/>
                    <a:pt x="11773" y="2369"/>
                    <a:pt x="11795" y="2381"/>
                  </a:cubicBezTo>
                  <a:lnTo>
                    <a:pt x="11801" y="2371"/>
                  </a:lnTo>
                  <a:cubicBezTo>
                    <a:pt x="11785" y="2365"/>
                    <a:pt x="11775" y="2363"/>
                    <a:pt x="11771" y="2363"/>
                  </a:cubicBezTo>
                  <a:close/>
                  <a:moveTo>
                    <a:pt x="7099" y="188"/>
                  </a:moveTo>
                  <a:cubicBezTo>
                    <a:pt x="6632" y="188"/>
                    <a:pt x="6084" y="338"/>
                    <a:pt x="5794" y="623"/>
                  </a:cubicBezTo>
                  <a:cubicBezTo>
                    <a:pt x="5862" y="603"/>
                    <a:pt x="5895" y="594"/>
                    <a:pt x="5901" y="594"/>
                  </a:cubicBezTo>
                  <a:cubicBezTo>
                    <a:pt x="5941" y="594"/>
                    <a:pt x="4869" y="958"/>
                    <a:pt x="5080" y="1094"/>
                  </a:cubicBezTo>
                  <a:cubicBezTo>
                    <a:pt x="5097" y="1105"/>
                    <a:pt x="5116" y="1110"/>
                    <a:pt x="5135" y="1110"/>
                  </a:cubicBezTo>
                  <a:cubicBezTo>
                    <a:pt x="5296" y="1110"/>
                    <a:pt x="5508" y="768"/>
                    <a:pt x="5615" y="768"/>
                  </a:cubicBezTo>
                  <a:cubicBezTo>
                    <a:pt x="5638" y="768"/>
                    <a:pt x="5656" y="784"/>
                    <a:pt x="5668" y="823"/>
                  </a:cubicBezTo>
                  <a:cubicBezTo>
                    <a:pt x="5631" y="909"/>
                    <a:pt x="5637" y="937"/>
                    <a:pt x="5679" y="937"/>
                  </a:cubicBezTo>
                  <a:cubicBezTo>
                    <a:pt x="5700" y="937"/>
                    <a:pt x="5730" y="930"/>
                    <a:pt x="5768" y="919"/>
                  </a:cubicBezTo>
                  <a:cubicBezTo>
                    <a:pt x="5824" y="897"/>
                    <a:pt x="5865" y="888"/>
                    <a:pt x="5897" y="888"/>
                  </a:cubicBezTo>
                  <a:cubicBezTo>
                    <a:pt x="6094" y="888"/>
                    <a:pt x="5898" y="1252"/>
                    <a:pt x="6117" y="1252"/>
                  </a:cubicBezTo>
                  <a:cubicBezTo>
                    <a:pt x="6137" y="1252"/>
                    <a:pt x="6159" y="1249"/>
                    <a:pt x="6186" y="1243"/>
                  </a:cubicBezTo>
                  <a:lnTo>
                    <a:pt x="6186" y="1243"/>
                  </a:lnTo>
                  <a:cubicBezTo>
                    <a:pt x="6346" y="1273"/>
                    <a:pt x="6226" y="1554"/>
                    <a:pt x="6103" y="1614"/>
                  </a:cubicBezTo>
                  <a:cubicBezTo>
                    <a:pt x="5978" y="1834"/>
                    <a:pt x="6381" y="2372"/>
                    <a:pt x="6672" y="2372"/>
                  </a:cubicBezTo>
                  <a:cubicBezTo>
                    <a:pt x="6685" y="2372"/>
                    <a:pt x="6699" y="2371"/>
                    <a:pt x="6712" y="2368"/>
                  </a:cubicBezTo>
                  <a:cubicBezTo>
                    <a:pt x="6770" y="2388"/>
                    <a:pt x="6819" y="2397"/>
                    <a:pt x="6860" y="2397"/>
                  </a:cubicBezTo>
                  <a:cubicBezTo>
                    <a:pt x="7193" y="2397"/>
                    <a:pt x="7051" y="1832"/>
                    <a:pt x="7155" y="1599"/>
                  </a:cubicBezTo>
                  <a:cubicBezTo>
                    <a:pt x="7263" y="1460"/>
                    <a:pt x="8234" y="773"/>
                    <a:pt x="7920" y="773"/>
                  </a:cubicBezTo>
                  <a:cubicBezTo>
                    <a:pt x="7911" y="773"/>
                    <a:pt x="7901" y="773"/>
                    <a:pt x="7891" y="774"/>
                  </a:cubicBezTo>
                  <a:cubicBezTo>
                    <a:pt x="8042" y="376"/>
                    <a:pt x="7621" y="188"/>
                    <a:pt x="7099" y="188"/>
                  </a:cubicBezTo>
                  <a:close/>
                  <a:moveTo>
                    <a:pt x="3735" y="2801"/>
                  </a:moveTo>
                  <a:lnTo>
                    <a:pt x="3735" y="2801"/>
                  </a:lnTo>
                  <a:cubicBezTo>
                    <a:pt x="3831" y="2816"/>
                    <a:pt x="3812" y="2865"/>
                    <a:pt x="3792" y="2940"/>
                  </a:cubicBezTo>
                  <a:cubicBezTo>
                    <a:pt x="3684" y="2891"/>
                    <a:pt x="3711" y="2882"/>
                    <a:pt x="3735" y="2801"/>
                  </a:cubicBezTo>
                  <a:close/>
                  <a:moveTo>
                    <a:pt x="3835" y="3153"/>
                  </a:moveTo>
                  <a:lnTo>
                    <a:pt x="3835" y="3153"/>
                  </a:lnTo>
                  <a:cubicBezTo>
                    <a:pt x="3814" y="3176"/>
                    <a:pt x="3820" y="3189"/>
                    <a:pt x="3850" y="3198"/>
                  </a:cubicBezTo>
                  <a:cubicBezTo>
                    <a:pt x="3867" y="3178"/>
                    <a:pt x="3863" y="3161"/>
                    <a:pt x="3835" y="3153"/>
                  </a:cubicBezTo>
                  <a:close/>
                  <a:moveTo>
                    <a:pt x="4035" y="3095"/>
                  </a:moveTo>
                  <a:lnTo>
                    <a:pt x="4035" y="3095"/>
                  </a:lnTo>
                  <a:cubicBezTo>
                    <a:pt x="4014" y="3140"/>
                    <a:pt x="3967" y="3202"/>
                    <a:pt x="4037" y="3204"/>
                  </a:cubicBezTo>
                  <a:cubicBezTo>
                    <a:pt x="4097" y="3163"/>
                    <a:pt x="4091" y="3121"/>
                    <a:pt x="4035" y="3095"/>
                  </a:cubicBezTo>
                  <a:close/>
                  <a:moveTo>
                    <a:pt x="6041" y="4014"/>
                  </a:moveTo>
                  <a:lnTo>
                    <a:pt x="6041" y="4014"/>
                  </a:lnTo>
                  <a:cubicBezTo>
                    <a:pt x="5938" y="4046"/>
                    <a:pt x="6002" y="4133"/>
                    <a:pt x="5992" y="4163"/>
                  </a:cubicBezTo>
                  <a:cubicBezTo>
                    <a:pt x="6039" y="4120"/>
                    <a:pt x="6073" y="4080"/>
                    <a:pt x="6041" y="4014"/>
                  </a:cubicBezTo>
                  <a:close/>
                  <a:moveTo>
                    <a:pt x="16925" y="4090"/>
                  </a:moveTo>
                  <a:lnTo>
                    <a:pt x="16925" y="4090"/>
                  </a:lnTo>
                  <a:cubicBezTo>
                    <a:pt x="16972" y="4110"/>
                    <a:pt x="16969" y="4133"/>
                    <a:pt x="16952" y="4176"/>
                  </a:cubicBezTo>
                  <a:cubicBezTo>
                    <a:pt x="16914" y="4163"/>
                    <a:pt x="16927" y="4129"/>
                    <a:pt x="16925" y="4090"/>
                  </a:cubicBezTo>
                  <a:close/>
                  <a:moveTo>
                    <a:pt x="6002" y="4169"/>
                  </a:moveTo>
                  <a:cubicBezTo>
                    <a:pt x="5593" y="4653"/>
                    <a:pt x="5889" y="4495"/>
                    <a:pt x="6290" y="4557"/>
                  </a:cubicBezTo>
                  <a:cubicBezTo>
                    <a:pt x="6580" y="4374"/>
                    <a:pt x="6130" y="4174"/>
                    <a:pt x="6002" y="4169"/>
                  </a:cubicBezTo>
                  <a:close/>
                  <a:moveTo>
                    <a:pt x="16513" y="4390"/>
                  </a:moveTo>
                  <a:cubicBezTo>
                    <a:pt x="16523" y="4390"/>
                    <a:pt x="16596" y="4505"/>
                    <a:pt x="16761" y="4792"/>
                  </a:cubicBezTo>
                  <a:cubicBezTo>
                    <a:pt x="17134" y="5162"/>
                    <a:pt x="17404" y="5668"/>
                    <a:pt x="17566" y="6183"/>
                  </a:cubicBezTo>
                  <a:cubicBezTo>
                    <a:pt x="17229" y="5804"/>
                    <a:pt x="16480" y="4390"/>
                    <a:pt x="16513" y="4390"/>
                  </a:cubicBezTo>
                  <a:close/>
                  <a:moveTo>
                    <a:pt x="4119" y="9093"/>
                  </a:moveTo>
                  <a:cubicBezTo>
                    <a:pt x="3868" y="9093"/>
                    <a:pt x="3643" y="9149"/>
                    <a:pt x="3686" y="9312"/>
                  </a:cubicBezTo>
                  <a:cubicBezTo>
                    <a:pt x="3700" y="9342"/>
                    <a:pt x="3739" y="9354"/>
                    <a:pt x="3780" y="9354"/>
                  </a:cubicBezTo>
                  <a:cubicBezTo>
                    <a:pt x="3826" y="9354"/>
                    <a:pt x="3875" y="9338"/>
                    <a:pt x="3893" y="9312"/>
                  </a:cubicBezTo>
                  <a:cubicBezTo>
                    <a:pt x="3938" y="9258"/>
                    <a:pt x="3989" y="9239"/>
                    <a:pt x="4046" y="9239"/>
                  </a:cubicBezTo>
                  <a:cubicBezTo>
                    <a:pt x="4178" y="9239"/>
                    <a:pt x="4336" y="9344"/>
                    <a:pt x="4489" y="9344"/>
                  </a:cubicBezTo>
                  <a:cubicBezTo>
                    <a:pt x="4553" y="9344"/>
                    <a:pt x="4616" y="9326"/>
                    <a:pt x="4677" y="9273"/>
                  </a:cubicBezTo>
                  <a:cubicBezTo>
                    <a:pt x="4853" y="9197"/>
                    <a:pt x="4462" y="9093"/>
                    <a:pt x="4119" y="9093"/>
                  </a:cubicBezTo>
                  <a:close/>
                  <a:moveTo>
                    <a:pt x="5848" y="9078"/>
                  </a:moveTo>
                  <a:cubicBezTo>
                    <a:pt x="5625" y="9078"/>
                    <a:pt x="5107" y="9212"/>
                    <a:pt x="5054" y="9269"/>
                  </a:cubicBezTo>
                  <a:cubicBezTo>
                    <a:pt x="5073" y="9430"/>
                    <a:pt x="5130" y="9487"/>
                    <a:pt x="5208" y="9487"/>
                  </a:cubicBezTo>
                  <a:cubicBezTo>
                    <a:pt x="5393" y="9487"/>
                    <a:pt x="5698" y="9161"/>
                    <a:pt x="5895" y="9161"/>
                  </a:cubicBezTo>
                  <a:cubicBezTo>
                    <a:pt x="5903" y="9161"/>
                    <a:pt x="5911" y="9161"/>
                    <a:pt x="5919" y="9163"/>
                  </a:cubicBezTo>
                  <a:cubicBezTo>
                    <a:pt x="5983" y="9101"/>
                    <a:pt x="5941" y="9078"/>
                    <a:pt x="5848" y="9078"/>
                  </a:cubicBezTo>
                  <a:close/>
                  <a:moveTo>
                    <a:pt x="4595" y="9573"/>
                  </a:moveTo>
                  <a:cubicBezTo>
                    <a:pt x="4555" y="9573"/>
                    <a:pt x="4518" y="9591"/>
                    <a:pt x="4511" y="9629"/>
                  </a:cubicBezTo>
                  <a:cubicBezTo>
                    <a:pt x="4526" y="9667"/>
                    <a:pt x="4562" y="9681"/>
                    <a:pt x="4602" y="9681"/>
                  </a:cubicBezTo>
                  <a:cubicBezTo>
                    <a:pt x="4643" y="9681"/>
                    <a:pt x="4688" y="9666"/>
                    <a:pt x="4717" y="9649"/>
                  </a:cubicBezTo>
                  <a:cubicBezTo>
                    <a:pt x="4704" y="9601"/>
                    <a:pt x="4647" y="9573"/>
                    <a:pt x="4595" y="9573"/>
                  </a:cubicBezTo>
                  <a:close/>
                  <a:moveTo>
                    <a:pt x="8744" y="10921"/>
                  </a:moveTo>
                  <a:cubicBezTo>
                    <a:pt x="8755" y="10921"/>
                    <a:pt x="8769" y="10937"/>
                    <a:pt x="8784" y="10959"/>
                  </a:cubicBezTo>
                  <a:cubicBezTo>
                    <a:pt x="8777" y="10983"/>
                    <a:pt x="8767" y="10994"/>
                    <a:pt x="8757" y="10994"/>
                  </a:cubicBezTo>
                  <a:cubicBezTo>
                    <a:pt x="8746" y="10994"/>
                    <a:pt x="8734" y="10981"/>
                    <a:pt x="8724" y="10957"/>
                  </a:cubicBezTo>
                  <a:cubicBezTo>
                    <a:pt x="8728" y="10931"/>
                    <a:pt x="8735" y="10921"/>
                    <a:pt x="8744" y="10921"/>
                  </a:cubicBezTo>
                  <a:close/>
                  <a:moveTo>
                    <a:pt x="4774" y="1504"/>
                  </a:moveTo>
                  <a:cubicBezTo>
                    <a:pt x="4615" y="1504"/>
                    <a:pt x="4470" y="1580"/>
                    <a:pt x="4415" y="1763"/>
                  </a:cubicBezTo>
                  <a:cubicBezTo>
                    <a:pt x="4409" y="1762"/>
                    <a:pt x="4404" y="1762"/>
                    <a:pt x="4399" y="1762"/>
                  </a:cubicBezTo>
                  <a:cubicBezTo>
                    <a:pt x="4235" y="1762"/>
                    <a:pt x="4219" y="2345"/>
                    <a:pt x="3961" y="2467"/>
                  </a:cubicBezTo>
                  <a:cubicBezTo>
                    <a:pt x="4062" y="2035"/>
                    <a:pt x="4094" y="1882"/>
                    <a:pt x="4070" y="1882"/>
                  </a:cubicBezTo>
                  <a:cubicBezTo>
                    <a:pt x="4026" y="1882"/>
                    <a:pt x="3797" y="2389"/>
                    <a:pt x="3464" y="2648"/>
                  </a:cubicBezTo>
                  <a:cubicBezTo>
                    <a:pt x="3446" y="2649"/>
                    <a:pt x="3431" y="2650"/>
                    <a:pt x="3417" y="2650"/>
                  </a:cubicBezTo>
                  <a:cubicBezTo>
                    <a:pt x="3077" y="2650"/>
                    <a:pt x="3881" y="2160"/>
                    <a:pt x="3814" y="1904"/>
                  </a:cubicBezTo>
                  <a:lnTo>
                    <a:pt x="3814" y="1904"/>
                  </a:lnTo>
                  <a:cubicBezTo>
                    <a:pt x="1876" y="3383"/>
                    <a:pt x="1" y="6857"/>
                    <a:pt x="1497" y="9691"/>
                  </a:cubicBezTo>
                  <a:cubicBezTo>
                    <a:pt x="1615" y="9869"/>
                    <a:pt x="1681" y="9936"/>
                    <a:pt x="1710" y="9936"/>
                  </a:cubicBezTo>
                  <a:cubicBezTo>
                    <a:pt x="1772" y="9936"/>
                    <a:pt x="1652" y="9613"/>
                    <a:pt x="1501" y="9423"/>
                  </a:cubicBezTo>
                  <a:cubicBezTo>
                    <a:pt x="1369" y="9128"/>
                    <a:pt x="1327" y="9012"/>
                    <a:pt x="1343" y="9012"/>
                  </a:cubicBezTo>
                  <a:cubicBezTo>
                    <a:pt x="1396" y="9012"/>
                    <a:pt x="2028" y="10149"/>
                    <a:pt x="2277" y="10437"/>
                  </a:cubicBezTo>
                  <a:cubicBezTo>
                    <a:pt x="2441" y="10576"/>
                    <a:pt x="2613" y="10599"/>
                    <a:pt x="2782" y="10599"/>
                  </a:cubicBezTo>
                  <a:cubicBezTo>
                    <a:pt x="2866" y="10599"/>
                    <a:pt x="2950" y="10593"/>
                    <a:pt x="3032" y="10593"/>
                  </a:cubicBezTo>
                  <a:cubicBezTo>
                    <a:pt x="3155" y="10593"/>
                    <a:pt x="3274" y="10606"/>
                    <a:pt x="3383" y="10674"/>
                  </a:cubicBezTo>
                  <a:cubicBezTo>
                    <a:pt x="3594" y="10787"/>
                    <a:pt x="3865" y="10693"/>
                    <a:pt x="4044" y="10889"/>
                  </a:cubicBezTo>
                  <a:cubicBezTo>
                    <a:pt x="4145" y="11024"/>
                    <a:pt x="4448" y="11205"/>
                    <a:pt x="4670" y="11205"/>
                  </a:cubicBezTo>
                  <a:cubicBezTo>
                    <a:pt x="4775" y="11205"/>
                    <a:pt x="4862" y="11165"/>
                    <a:pt x="4901" y="11059"/>
                  </a:cubicBezTo>
                  <a:cubicBezTo>
                    <a:pt x="4956" y="10981"/>
                    <a:pt x="5222" y="10989"/>
                    <a:pt x="4999" y="10874"/>
                  </a:cubicBezTo>
                  <a:lnTo>
                    <a:pt x="4999" y="10874"/>
                  </a:lnTo>
                  <a:cubicBezTo>
                    <a:pt x="4867" y="10953"/>
                    <a:pt x="4763" y="10985"/>
                    <a:pt x="4678" y="10985"/>
                  </a:cubicBezTo>
                  <a:cubicBezTo>
                    <a:pt x="4267" y="10985"/>
                    <a:pt x="4303" y="10227"/>
                    <a:pt x="3916" y="10227"/>
                  </a:cubicBezTo>
                  <a:cubicBezTo>
                    <a:pt x="3892" y="10227"/>
                    <a:pt x="3865" y="10230"/>
                    <a:pt x="3837" y="10237"/>
                  </a:cubicBezTo>
                  <a:cubicBezTo>
                    <a:pt x="3784" y="10267"/>
                    <a:pt x="3742" y="10280"/>
                    <a:pt x="3707" y="10280"/>
                  </a:cubicBezTo>
                  <a:cubicBezTo>
                    <a:pt x="3490" y="10280"/>
                    <a:pt x="3610" y="9741"/>
                    <a:pt x="3532" y="9553"/>
                  </a:cubicBezTo>
                  <a:cubicBezTo>
                    <a:pt x="3522" y="9552"/>
                    <a:pt x="3512" y="9551"/>
                    <a:pt x="3502" y="9551"/>
                  </a:cubicBezTo>
                  <a:cubicBezTo>
                    <a:pt x="3164" y="9551"/>
                    <a:pt x="3279" y="10211"/>
                    <a:pt x="3047" y="10211"/>
                  </a:cubicBezTo>
                  <a:cubicBezTo>
                    <a:pt x="2997" y="10211"/>
                    <a:pt x="2930" y="10180"/>
                    <a:pt x="2840" y="10105"/>
                  </a:cubicBezTo>
                  <a:cubicBezTo>
                    <a:pt x="2567" y="9727"/>
                    <a:pt x="2200" y="8726"/>
                    <a:pt x="2776" y="8530"/>
                  </a:cubicBezTo>
                  <a:lnTo>
                    <a:pt x="2776" y="8530"/>
                  </a:lnTo>
                  <a:cubicBezTo>
                    <a:pt x="2819" y="8533"/>
                    <a:pt x="2866" y="8540"/>
                    <a:pt x="2908" y="8540"/>
                  </a:cubicBezTo>
                  <a:cubicBezTo>
                    <a:pt x="2995" y="8540"/>
                    <a:pt x="3061" y="8509"/>
                    <a:pt x="3034" y="8346"/>
                  </a:cubicBezTo>
                  <a:cubicBezTo>
                    <a:pt x="3155" y="8242"/>
                    <a:pt x="3254" y="8200"/>
                    <a:pt x="3341" y="8200"/>
                  </a:cubicBezTo>
                  <a:cubicBezTo>
                    <a:pt x="3612" y="8200"/>
                    <a:pt x="3759" y="8605"/>
                    <a:pt x="4054" y="8775"/>
                  </a:cubicBezTo>
                  <a:cubicBezTo>
                    <a:pt x="3443" y="7818"/>
                    <a:pt x="4199" y="7477"/>
                    <a:pt x="4114" y="6635"/>
                  </a:cubicBezTo>
                  <a:cubicBezTo>
                    <a:pt x="4481" y="6205"/>
                    <a:pt x="4549" y="5587"/>
                    <a:pt x="5077" y="5214"/>
                  </a:cubicBezTo>
                  <a:cubicBezTo>
                    <a:pt x="5095" y="5207"/>
                    <a:pt x="5109" y="5204"/>
                    <a:pt x="5119" y="5204"/>
                  </a:cubicBezTo>
                  <a:cubicBezTo>
                    <a:pt x="5205" y="5204"/>
                    <a:pt x="5070" y="5409"/>
                    <a:pt x="5117" y="5409"/>
                  </a:cubicBezTo>
                  <a:cubicBezTo>
                    <a:pt x="5133" y="5409"/>
                    <a:pt x="5169" y="5386"/>
                    <a:pt x="5239" y="5327"/>
                  </a:cubicBezTo>
                  <a:cubicBezTo>
                    <a:pt x="5466" y="5108"/>
                    <a:pt x="5701" y="4897"/>
                    <a:pt x="5596" y="4897"/>
                  </a:cubicBezTo>
                  <a:cubicBezTo>
                    <a:pt x="5552" y="4897"/>
                    <a:pt x="5452" y="4933"/>
                    <a:pt x="5269" y="5018"/>
                  </a:cubicBezTo>
                  <a:cubicBezTo>
                    <a:pt x="5066" y="4901"/>
                    <a:pt x="5149" y="4643"/>
                    <a:pt x="5059" y="4643"/>
                  </a:cubicBezTo>
                  <a:cubicBezTo>
                    <a:pt x="5018" y="4643"/>
                    <a:pt x="4941" y="4697"/>
                    <a:pt x="4783" y="4843"/>
                  </a:cubicBezTo>
                  <a:cubicBezTo>
                    <a:pt x="4727" y="4922"/>
                    <a:pt x="4575" y="5116"/>
                    <a:pt x="4556" y="5116"/>
                  </a:cubicBezTo>
                  <a:cubicBezTo>
                    <a:pt x="4549" y="5116"/>
                    <a:pt x="4560" y="5089"/>
                    <a:pt x="4600" y="5022"/>
                  </a:cubicBezTo>
                  <a:cubicBezTo>
                    <a:pt x="4699" y="4584"/>
                    <a:pt x="4938" y="4535"/>
                    <a:pt x="5126" y="4535"/>
                  </a:cubicBezTo>
                  <a:cubicBezTo>
                    <a:pt x="5180" y="4535"/>
                    <a:pt x="5230" y="4539"/>
                    <a:pt x="5271" y="4539"/>
                  </a:cubicBezTo>
                  <a:cubicBezTo>
                    <a:pt x="5336" y="4539"/>
                    <a:pt x="5379" y="4529"/>
                    <a:pt x="5384" y="4478"/>
                  </a:cubicBezTo>
                  <a:cubicBezTo>
                    <a:pt x="5131" y="4385"/>
                    <a:pt x="6591" y="3758"/>
                    <a:pt x="5749" y="3658"/>
                  </a:cubicBezTo>
                  <a:lnTo>
                    <a:pt x="5749" y="3658"/>
                  </a:lnTo>
                  <a:cubicBezTo>
                    <a:pt x="5730" y="3720"/>
                    <a:pt x="5617" y="3782"/>
                    <a:pt x="5576" y="3782"/>
                  </a:cubicBezTo>
                  <a:cubicBezTo>
                    <a:pt x="5554" y="3782"/>
                    <a:pt x="5553" y="3763"/>
                    <a:pt x="5602" y="3715"/>
                  </a:cubicBezTo>
                  <a:cubicBezTo>
                    <a:pt x="5730" y="3686"/>
                    <a:pt x="5789" y="3639"/>
                    <a:pt x="5693" y="3545"/>
                  </a:cubicBezTo>
                  <a:lnTo>
                    <a:pt x="5693" y="3545"/>
                  </a:lnTo>
                  <a:cubicBezTo>
                    <a:pt x="5665" y="3550"/>
                    <a:pt x="5639" y="3553"/>
                    <a:pt x="5616" y="3553"/>
                  </a:cubicBezTo>
                  <a:cubicBezTo>
                    <a:pt x="5299" y="3553"/>
                    <a:pt x="5392" y="3101"/>
                    <a:pt x="5207" y="3101"/>
                  </a:cubicBezTo>
                  <a:cubicBezTo>
                    <a:pt x="5137" y="3101"/>
                    <a:pt x="5028" y="3166"/>
                    <a:pt x="4841" y="3345"/>
                  </a:cubicBezTo>
                  <a:cubicBezTo>
                    <a:pt x="4670" y="3047"/>
                    <a:pt x="4535" y="2932"/>
                    <a:pt x="4428" y="2932"/>
                  </a:cubicBezTo>
                  <a:cubicBezTo>
                    <a:pt x="4164" y="2932"/>
                    <a:pt x="4067" y="3631"/>
                    <a:pt x="4014" y="4056"/>
                  </a:cubicBezTo>
                  <a:cubicBezTo>
                    <a:pt x="3844" y="4268"/>
                    <a:pt x="3781" y="4821"/>
                    <a:pt x="3709" y="4821"/>
                  </a:cubicBezTo>
                  <a:cubicBezTo>
                    <a:pt x="3674" y="4821"/>
                    <a:pt x="3637" y="4688"/>
                    <a:pt x="3583" y="4319"/>
                  </a:cubicBezTo>
                  <a:cubicBezTo>
                    <a:pt x="3566" y="4299"/>
                    <a:pt x="3541" y="4293"/>
                    <a:pt x="3510" y="4293"/>
                  </a:cubicBezTo>
                  <a:cubicBezTo>
                    <a:pt x="3464" y="4293"/>
                    <a:pt x="3407" y="4307"/>
                    <a:pt x="3352" y="4307"/>
                  </a:cubicBezTo>
                  <a:cubicBezTo>
                    <a:pt x="3290" y="4307"/>
                    <a:pt x="3230" y="4289"/>
                    <a:pt x="3189" y="4216"/>
                  </a:cubicBezTo>
                  <a:cubicBezTo>
                    <a:pt x="3179" y="4207"/>
                    <a:pt x="3165" y="4203"/>
                    <a:pt x="3150" y="4203"/>
                  </a:cubicBezTo>
                  <a:cubicBezTo>
                    <a:pt x="3116" y="4203"/>
                    <a:pt x="3075" y="4220"/>
                    <a:pt x="3041" y="4220"/>
                  </a:cubicBezTo>
                  <a:cubicBezTo>
                    <a:pt x="3006" y="4220"/>
                    <a:pt x="2980" y="4202"/>
                    <a:pt x="2980" y="4129"/>
                  </a:cubicBezTo>
                  <a:cubicBezTo>
                    <a:pt x="2997" y="3573"/>
                    <a:pt x="3462" y="3036"/>
                    <a:pt x="3942" y="2969"/>
                  </a:cubicBezTo>
                  <a:cubicBezTo>
                    <a:pt x="4148" y="2957"/>
                    <a:pt x="4082" y="2895"/>
                    <a:pt x="3993" y="2797"/>
                  </a:cubicBezTo>
                  <a:cubicBezTo>
                    <a:pt x="4078" y="2528"/>
                    <a:pt x="4340" y="1976"/>
                    <a:pt x="4683" y="1936"/>
                  </a:cubicBezTo>
                  <a:lnTo>
                    <a:pt x="4683" y="1936"/>
                  </a:lnTo>
                  <a:cubicBezTo>
                    <a:pt x="5101" y="2224"/>
                    <a:pt x="4074" y="2712"/>
                    <a:pt x="4406" y="2712"/>
                  </a:cubicBezTo>
                  <a:cubicBezTo>
                    <a:pt x="4453" y="2648"/>
                    <a:pt x="4493" y="2621"/>
                    <a:pt x="4535" y="2621"/>
                  </a:cubicBezTo>
                  <a:cubicBezTo>
                    <a:pt x="4581" y="2621"/>
                    <a:pt x="4628" y="2654"/>
                    <a:pt x="4685" y="2705"/>
                  </a:cubicBezTo>
                  <a:cubicBezTo>
                    <a:pt x="4783" y="2777"/>
                    <a:pt x="4842" y="2803"/>
                    <a:pt x="4880" y="2803"/>
                  </a:cubicBezTo>
                  <a:cubicBezTo>
                    <a:pt x="4981" y="2803"/>
                    <a:pt x="4937" y="2620"/>
                    <a:pt x="5074" y="2620"/>
                  </a:cubicBezTo>
                  <a:cubicBezTo>
                    <a:pt x="5098" y="2620"/>
                    <a:pt x="5128" y="2626"/>
                    <a:pt x="5165" y="2639"/>
                  </a:cubicBezTo>
                  <a:cubicBezTo>
                    <a:pt x="5293" y="2481"/>
                    <a:pt x="4864" y="2211"/>
                    <a:pt x="5152" y="2211"/>
                  </a:cubicBezTo>
                  <a:cubicBezTo>
                    <a:pt x="5178" y="2242"/>
                    <a:pt x="5209" y="2255"/>
                    <a:pt x="5241" y="2255"/>
                  </a:cubicBezTo>
                  <a:cubicBezTo>
                    <a:pt x="5400" y="2255"/>
                    <a:pt x="5591" y="1942"/>
                    <a:pt x="5369" y="1942"/>
                  </a:cubicBezTo>
                  <a:cubicBezTo>
                    <a:pt x="5358" y="1942"/>
                    <a:pt x="5346" y="1943"/>
                    <a:pt x="5333" y="1944"/>
                  </a:cubicBezTo>
                  <a:cubicBezTo>
                    <a:pt x="5167" y="1917"/>
                    <a:pt x="5205" y="1825"/>
                    <a:pt x="5199" y="1689"/>
                  </a:cubicBezTo>
                  <a:cubicBezTo>
                    <a:pt x="5089" y="1574"/>
                    <a:pt x="4925" y="1504"/>
                    <a:pt x="4774" y="1504"/>
                  </a:cubicBezTo>
                  <a:close/>
                  <a:moveTo>
                    <a:pt x="17973" y="9941"/>
                  </a:moveTo>
                  <a:lnTo>
                    <a:pt x="17973" y="9941"/>
                  </a:lnTo>
                  <a:cubicBezTo>
                    <a:pt x="17760" y="10446"/>
                    <a:pt x="17489" y="11102"/>
                    <a:pt x="17477" y="11592"/>
                  </a:cubicBezTo>
                  <a:cubicBezTo>
                    <a:pt x="17696" y="11172"/>
                    <a:pt x="18044" y="10254"/>
                    <a:pt x="17973" y="9941"/>
                  </a:cubicBezTo>
                  <a:close/>
                  <a:moveTo>
                    <a:pt x="11303" y="1"/>
                  </a:moveTo>
                  <a:cubicBezTo>
                    <a:pt x="10967" y="1"/>
                    <a:pt x="10662" y="72"/>
                    <a:pt x="10408" y="229"/>
                  </a:cubicBezTo>
                  <a:cubicBezTo>
                    <a:pt x="11244" y="654"/>
                    <a:pt x="10576" y="1187"/>
                    <a:pt x="11707" y="1187"/>
                  </a:cubicBezTo>
                  <a:cubicBezTo>
                    <a:pt x="11743" y="1187"/>
                    <a:pt x="11781" y="1187"/>
                    <a:pt x="11821" y="1186"/>
                  </a:cubicBezTo>
                  <a:lnTo>
                    <a:pt x="11821" y="1186"/>
                  </a:lnTo>
                  <a:cubicBezTo>
                    <a:pt x="11665" y="1432"/>
                    <a:pt x="12121" y="1467"/>
                    <a:pt x="12119" y="1665"/>
                  </a:cubicBezTo>
                  <a:cubicBezTo>
                    <a:pt x="11857" y="1836"/>
                    <a:pt x="12134" y="2253"/>
                    <a:pt x="11795" y="2381"/>
                  </a:cubicBezTo>
                  <a:cubicBezTo>
                    <a:pt x="11901" y="2535"/>
                    <a:pt x="11682" y="2452"/>
                    <a:pt x="11614" y="2586"/>
                  </a:cubicBezTo>
                  <a:cubicBezTo>
                    <a:pt x="11844" y="2620"/>
                    <a:pt x="12611" y="2999"/>
                    <a:pt x="12168" y="3191"/>
                  </a:cubicBezTo>
                  <a:cubicBezTo>
                    <a:pt x="11193" y="3238"/>
                    <a:pt x="11905" y="4102"/>
                    <a:pt x="12433" y="4102"/>
                  </a:cubicBezTo>
                  <a:cubicBezTo>
                    <a:pt x="12641" y="4102"/>
                    <a:pt x="12821" y="3967"/>
                    <a:pt x="12856" y="3594"/>
                  </a:cubicBezTo>
                  <a:cubicBezTo>
                    <a:pt x="12609" y="3355"/>
                    <a:pt x="12967" y="3291"/>
                    <a:pt x="12901" y="2959"/>
                  </a:cubicBezTo>
                  <a:cubicBezTo>
                    <a:pt x="13040" y="2861"/>
                    <a:pt x="13186" y="2819"/>
                    <a:pt x="13336" y="2819"/>
                  </a:cubicBezTo>
                  <a:cubicBezTo>
                    <a:pt x="13623" y="2819"/>
                    <a:pt x="13922" y="2975"/>
                    <a:pt x="14210" y="3189"/>
                  </a:cubicBezTo>
                  <a:cubicBezTo>
                    <a:pt x="14265" y="3253"/>
                    <a:pt x="14286" y="3332"/>
                    <a:pt x="14180" y="3385"/>
                  </a:cubicBezTo>
                  <a:cubicBezTo>
                    <a:pt x="14079" y="3438"/>
                    <a:pt x="14163" y="3491"/>
                    <a:pt x="14249" y="3491"/>
                  </a:cubicBezTo>
                  <a:cubicBezTo>
                    <a:pt x="14318" y="3491"/>
                    <a:pt x="14389" y="3457"/>
                    <a:pt x="14367" y="3359"/>
                  </a:cubicBezTo>
                  <a:cubicBezTo>
                    <a:pt x="14416" y="2786"/>
                    <a:pt x="13717" y="2863"/>
                    <a:pt x="13434" y="2565"/>
                  </a:cubicBezTo>
                  <a:cubicBezTo>
                    <a:pt x="13468" y="2560"/>
                    <a:pt x="13501" y="2558"/>
                    <a:pt x="13534" y="2558"/>
                  </a:cubicBezTo>
                  <a:cubicBezTo>
                    <a:pt x="14040" y="2558"/>
                    <a:pt x="14467" y="3027"/>
                    <a:pt x="14860" y="3323"/>
                  </a:cubicBezTo>
                  <a:cubicBezTo>
                    <a:pt x="14874" y="3325"/>
                    <a:pt x="14886" y="3326"/>
                    <a:pt x="14897" y="3326"/>
                  </a:cubicBezTo>
                  <a:cubicBezTo>
                    <a:pt x="15099" y="3326"/>
                    <a:pt x="14823" y="3013"/>
                    <a:pt x="14710" y="2987"/>
                  </a:cubicBezTo>
                  <a:cubicBezTo>
                    <a:pt x="14708" y="2880"/>
                    <a:pt x="14736" y="2840"/>
                    <a:pt x="14782" y="2840"/>
                  </a:cubicBezTo>
                  <a:cubicBezTo>
                    <a:pt x="14917" y="2840"/>
                    <a:pt x="15207" y="3196"/>
                    <a:pt x="15309" y="3266"/>
                  </a:cubicBezTo>
                  <a:cubicBezTo>
                    <a:pt x="15365" y="3242"/>
                    <a:pt x="15424" y="3232"/>
                    <a:pt x="15483" y="3232"/>
                  </a:cubicBezTo>
                  <a:cubicBezTo>
                    <a:pt x="15961" y="3232"/>
                    <a:pt x="16451" y="3922"/>
                    <a:pt x="15791" y="3971"/>
                  </a:cubicBezTo>
                  <a:cubicBezTo>
                    <a:pt x="15613" y="3920"/>
                    <a:pt x="15496" y="3898"/>
                    <a:pt x="15415" y="3898"/>
                  </a:cubicBezTo>
                  <a:cubicBezTo>
                    <a:pt x="15217" y="3898"/>
                    <a:pt x="15237" y="4032"/>
                    <a:pt x="15113" y="4212"/>
                  </a:cubicBezTo>
                  <a:cubicBezTo>
                    <a:pt x="14039" y="4163"/>
                    <a:pt x="14303" y="3732"/>
                    <a:pt x="13826" y="3594"/>
                  </a:cubicBezTo>
                  <a:cubicBezTo>
                    <a:pt x="13312" y="3728"/>
                    <a:pt x="13048" y="4154"/>
                    <a:pt x="12562" y="4203"/>
                  </a:cubicBezTo>
                  <a:cubicBezTo>
                    <a:pt x="12385" y="4301"/>
                    <a:pt x="12381" y="4766"/>
                    <a:pt x="12400" y="4996"/>
                  </a:cubicBezTo>
                  <a:cubicBezTo>
                    <a:pt x="12428" y="5501"/>
                    <a:pt x="11833" y="6279"/>
                    <a:pt x="12130" y="6748"/>
                  </a:cubicBezTo>
                  <a:cubicBezTo>
                    <a:pt x="12910" y="7613"/>
                    <a:pt x="11725" y="7479"/>
                    <a:pt x="13702" y="8540"/>
                  </a:cubicBezTo>
                  <a:cubicBezTo>
                    <a:pt x="13751" y="8578"/>
                    <a:pt x="13792" y="8593"/>
                    <a:pt x="13829" y="8593"/>
                  </a:cubicBezTo>
                  <a:cubicBezTo>
                    <a:pt x="13988" y="8593"/>
                    <a:pt x="14064" y="8313"/>
                    <a:pt x="14254" y="8313"/>
                  </a:cubicBezTo>
                  <a:cubicBezTo>
                    <a:pt x="14272" y="8313"/>
                    <a:pt x="14290" y="8316"/>
                    <a:pt x="14310" y="8321"/>
                  </a:cubicBezTo>
                  <a:cubicBezTo>
                    <a:pt x="14647" y="8287"/>
                    <a:pt x="14822" y="8016"/>
                    <a:pt x="15091" y="8016"/>
                  </a:cubicBezTo>
                  <a:cubicBezTo>
                    <a:pt x="15182" y="8016"/>
                    <a:pt x="15284" y="8047"/>
                    <a:pt x="15407" y="8129"/>
                  </a:cubicBezTo>
                  <a:cubicBezTo>
                    <a:pt x="15463" y="8109"/>
                    <a:pt x="15508" y="8100"/>
                    <a:pt x="15545" y="8100"/>
                  </a:cubicBezTo>
                  <a:cubicBezTo>
                    <a:pt x="15802" y="8100"/>
                    <a:pt x="15675" y="8531"/>
                    <a:pt x="15684" y="8747"/>
                  </a:cubicBezTo>
                  <a:cubicBezTo>
                    <a:pt x="15802" y="9150"/>
                    <a:pt x="16185" y="9455"/>
                    <a:pt x="16117" y="9934"/>
                  </a:cubicBezTo>
                  <a:cubicBezTo>
                    <a:pt x="16103" y="10486"/>
                    <a:pt x="15760" y="12893"/>
                    <a:pt x="16156" y="12893"/>
                  </a:cubicBezTo>
                  <a:cubicBezTo>
                    <a:pt x="16242" y="12893"/>
                    <a:pt x="16361" y="12781"/>
                    <a:pt x="16526" y="12515"/>
                  </a:cubicBezTo>
                  <a:cubicBezTo>
                    <a:pt x="18186" y="10184"/>
                    <a:pt x="18451" y="6782"/>
                    <a:pt x="17148" y="4406"/>
                  </a:cubicBezTo>
                  <a:cubicBezTo>
                    <a:pt x="16412" y="2483"/>
                    <a:pt x="13292" y="1"/>
                    <a:pt x="11303" y="1"/>
                  </a:cubicBezTo>
                  <a:close/>
                  <a:moveTo>
                    <a:pt x="6729" y="10051"/>
                  </a:moveTo>
                  <a:cubicBezTo>
                    <a:pt x="6625" y="10051"/>
                    <a:pt x="6531" y="10101"/>
                    <a:pt x="6461" y="10239"/>
                  </a:cubicBezTo>
                  <a:cubicBezTo>
                    <a:pt x="6437" y="10242"/>
                    <a:pt x="6412" y="10243"/>
                    <a:pt x="6386" y="10243"/>
                  </a:cubicBezTo>
                  <a:cubicBezTo>
                    <a:pt x="6249" y="10243"/>
                    <a:pt x="6082" y="10209"/>
                    <a:pt x="5944" y="10209"/>
                  </a:cubicBezTo>
                  <a:cubicBezTo>
                    <a:pt x="5752" y="10209"/>
                    <a:pt x="5614" y="10274"/>
                    <a:pt x="5683" y="10586"/>
                  </a:cubicBezTo>
                  <a:cubicBezTo>
                    <a:pt x="5623" y="10361"/>
                    <a:pt x="5559" y="10272"/>
                    <a:pt x="5492" y="10272"/>
                  </a:cubicBezTo>
                  <a:cubicBezTo>
                    <a:pt x="5357" y="10272"/>
                    <a:pt x="5215" y="10644"/>
                    <a:pt x="5101" y="10972"/>
                  </a:cubicBezTo>
                  <a:cubicBezTo>
                    <a:pt x="5508" y="11366"/>
                    <a:pt x="5086" y="12076"/>
                    <a:pt x="5487" y="12411"/>
                  </a:cubicBezTo>
                  <a:cubicBezTo>
                    <a:pt x="5459" y="12654"/>
                    <a:pt x="5551" y="12890"/>
                    <a:pt x="5779" y="12943"/>
                  </a:cubicBezTo>
                  <a:cubicBezTo>
                    <a:pt x="6797" y="13804"/>
                    <a:pt x="7648" y="13570"/>
                    <a:pt x="8278" y="14868"/>
                  </a:cubicBezTo>
                  <a:cubicBezTo>
                    <a:pt x="8700" y="15561"/>
                    <a:pt x="9769" y="16655"/>
                    <a:pt x="10537" y="16655"/>
                  </a:cubicBezTo>
                  <a:cubicBezTo>
                    <a:pt x="10659" y="16655"/>
                    <a:pt x="10773" y="16628"/>
                    <a:pt x="10876" y="16566"/>
                  </a:cubicBezTo>
                  <a:cubicBezTo>
                    <a:pt x="10442" y="16554"/>
                    <a:pt x="10141" y="16161"/>
                    <a:pt x="9945" y="15840"/>
                  </a:cubicBezTo>
                  <a:cubicBezTo>
                    <a:pt x="9593" y="15454"/>
                    <a:pt x="10548" y="15262"/>
                    <a:pt x="9866" y="14942"/>
                  </a:cubicBezTo>
                  <a:lnTo>
                    <a:pt x="9866" y="14942"/>
                  </a:lnTo>
                  <a:cubicBezTo>
                    <a:pt x="9868" y="14942"/>
                    <a:pt x="9870" y="14942"/>
                    <a:pt x="9873" y="14942"/>
                  </a:cubicBezTo>
                  <a:cubicBezTo>
                    <a:pt x="10603" y="14942"/>
                    <a:pt x="10108" y="13848"/>
                    <a:pt x="10452" y="13489"/>
                  </a:cubicBezTo>
                  <a:cubicBezTo>
                    <a:pt x="11217" y="13178"/>
                    <a:pt x="10842" y="12470"/>
                    <a:pt x="10876" y="11891"/>
                  </a:cubicBezTo>
                  <a:cubicBezTo>
                    <a:pt x="11329" y="11251"/>
                    <a:pt x="11002" y="10809"/>
                    <a:pt x="10445" y="10809"/>
                  </a:cubicBezTo>
                  <a:cubicBezTo>
                    <a:pt x="10343" y="10809"/>
                    <a:pt x="10234" y="10824"/>
                    <a:pt x="10120" y="10855"/>
                  </a:cubicBezTo>
                  <a:cubicBezTo>
                    <a:pt x="10015" y="10885"/>
                    <a:pt x="9885" y="10878"/>
                    <a:pt x="9809" y="10940"/>
                  </a:cubicBezTo>
                  <a:cubicBezTo>
                    <a:pt x="9775" y="10967"/>
                    <a:pt x="9750" y="10977"/>
                    <a:pt x="9729" y="10977"/>
                  </a:cubicBezTo>
                  <a:cubicBezTo>
                    <a:pt x="9651" y="10977"/>
                    <a:pt x="9643" y="10828"/>
                    <a:pt x="9563" y="10828"/>
                  </a:cubicBezTo>
                  <a:cubicBezTo>
                    <a:pt x="9554" y="10828"/>
                    <a:pt x="9545" y="10829"/>
                    <a:pt x="9534" y="10834"/>
                  </a:cubicBezTo>
                  <a:cubicBezTo>
                    <a:pt x="9506" y="10852"/>
                    <a:pt x="9469" y="10857"/>
                    <a:pt x="9428" y="10857"/>
                  </a:cubicBezTo>
                  <a:cubicBezTo>
                    <a:pt x="9372" y="10857"/>
                    <a:pt x="9309" y="10847"/>
                    <a:pt x="9255" y="10847"/>
                  </a:cubicBezTo>
                  <a:cubicBezTo>
                    <a:pt x="9178" y="10847"/>
                    <a:pt x="9120" y="10868"/>
                    <a:pt x="9129" y="10972"/>
                  </a:cubicBezTo>
                  <a:cubicBezTo>
                    <a:pt x="9124" y="10980"/>
                    <a:pt x="9117" y="10984"/>
                    <a:pt x="9108" y="10984"/>
                  </a:cubicBezTo>
                  <a:cubicBezTo>
                    <a:pt x="8997" y="10984"/>
                    <a:pt x="8594" y="10423"/>
                    <a:pt x="8368" y="10360"/>
                  </a:cubicBezTo>
                  <a:cubicBezTo>
                    <a:pt x="8280" y="10314"/>
                    <a:pt x="8194" y="10298"/>
                    <a:pt x="8107" y="10298"/>
                  </a:cubicBezTo>
                  <a:cubicBezTo>
                    <a:pt x="7921" y="10298"/>
                    <a:pt x="7737" y="10371"/>
                    <a:pt x="7548" y="10371"/>
                  </a:cubicBezTo>
                  <a:cubicBezTo>
                    <a:pt x="7510" y="10371"/>
                    <a:pt x="7471" y="10368"/>
                    <a:pt x="7432" y="10360"/>
                  </a:cubicBezTo>
                  <a:cubicBezTo>
                    <a:pt x="7231" y="10285"/>
                    <a:pt x="6955" y="10051"/>
                    <a:pt x="6729" y="10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6;p48">
              <a:extLst>
                <a:ext uri="{FF2B5EF4-FFF2-40B4-BE49-F238E27FC236}">
                  <a16:creationId xmlns:a16="http://schemas.microsoft.com/office/drawing/2014/main" id="{C22D2A83-D558-5FF6-EFB6-57D5E5C57DDE}"/>
                </a:ext>
              </a:extLst>
            </p:cNvPr>
            <p:cNvSpPr/>
            <p:nvPr/>
          </p:nvSpPr>
          <p:spPr>
            <a:xfrm>
              <a:off x="5137700" y="3700850"/>
              <a:ext cx="102275" cy="112275"/>
            </a:xfrm>
            <a:custGeom>
              <a:avLst/>
              <a:gdLst/>
              <a:ahLst/>
              <a:cxnLst/>
              <a:rect l="l" t="t" r="r" b="b"/>
              <a:pathLst>
                <a:path w="4091" h="4491" extrusionOk="0">
                  <a:moveTo>
                    <a:pt x="1399" y="1"/>
                  </a:moveTo>
                  <a:cubicBezTo>
                    <a:pt x="1197" y="1"/>
                    <a:pt x="1005" y="48"/>
                    <a:pt x="834" y="147"/>
                  </a:cubicBezTo>
                  <a:cubicBezTo>
                    <a:pt x="76" y="584"/>
                    <a:pt x="1" y="1880"/>
                    <a:pt x="672" y="3039"/>
                  </a:cubicBezTo>
                  <a:cubicBezTo>
                    <a:pt x="1191" y="3937"/>
                    <a:pt x="2003" y="4490"/>
                    <a:pt x="2695" y="4490"/>
                  </a:cubicBezTo>
                  <a:cubicBezTo>
                    <a:pt x="2896" y="4490"/>
                    <a:pt x="3087" y="4444"/>
                    <a:pt x="3257" y="4345"/>
                  </a:cubicBezTo>
                  <a:cubicBezTo>
                    <a:pt x="4018" y="3906"/>
                    <a:pt x="4091" y="2611"/>
                    <a:pt x="3421" y="1451"/>
                  </a:cubicBezTo>
                  <a:cubicBezTo>
                    <a:pt x="2903" y="554"/>
                    <a:pt x="2091" y="1"/>
                    <a:pt x="1399" y="1"/>
                  </a:cubicBezTo>
                  <a:close/>
                </a:path>
              </a:pathLst>
            </a:custGeom>
            <a:solidFill>
              <a:srgbClr val="FFFFFF">
                <a:alpha val="4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47;p48">
              <a:extLst>
                <a:ext uri="{FF2B5EF4-FFF2-40B4-BE49-F238E27FC236}">
                  <a16:creationId xmlns:a16="http://schemas.microsoft.com/office/drawing/2014/main" id="{EDCCE07F-2770-E3EB-1846-CB20B240F744}"/>
                </a:ext>
              </a:extLst>
            </p:cNvPr>
            <p:cNvSpPr/>
            <p:nvPr/>
          </p:nvSpPr>
          <p:spPr>
            <a:xfrm>
              <a:off x="4841275" y="3626300"/>
              <a:ext cx="457250" cy="456250"/>
            </a:xfrm>
            <a:custGeom>
              <a:avLst/>
              <a:gdLst/>
              <a:ahLst/>
              <a:cxnLst/>
              <a:rect l="l" t="t" r="r" b="b"/>
              <a:pathLst>
                <a:path w="18290" h="18250" extrusionOk="0">
                  <a:moveTo>
                    <a:pt x="9144" y="979"/>
                  </a:moveTo>
                  <a:cubicBezTo>
                    <a:pt x="9155" y="979"/>
                    <a:pt x="9167" y="979"/>
                    <a:pt x="9179" y="979"/>
                  </a:cubicBezTo>
                  <a:cubicBezTo>
                    <a:pt x="13678" y="1000"/>
                    <a:pt x="17307" y="4663"/>
                    <a:pt x="17288" y="9160"/>
                  </a:cubicBezTo>
                  <a:cubicBezTo>
                    <a:pt x="17269" y="13646"/>
                    <a:pt x="13629" y="17269"/>
                    <a:pt x="9146" y="17269"/>
                  </a:cubicBezTo>
                  <a:cubicBezTo>
                    <a:pt x="9133" y="17269"/>
                    <a:pt x="9120" y="17269"/>
                    <a:pt x="9107" y="17269"/>
                  </a:cubicBezTo>
                  <a:cubicBezTo>
                    <a:pt x="4608" y="17248"/>
                    <a:pt x="980" y="13584"/>
                    <a:pt x="997" y="9088"/>
                  </a:cubicBezTo>
                  <a:cubicBezTo>
                    <a:pt x="1019" y="4601"/>
                    <a:pt x="4663" y="979"/>
                    <a:pt x="9144" y="979"/>
                  </a:cubicBezTo>
                  <a:close/>
                  <a:moveTo>
                    <a:pt x="9146" y="0"/>
                  </a:moveTo>
                  <a:cubicBezTo>
                    <a:pt x="4124" y="0"/>
                    <a:pt x="43" y="4059"/>
                    <a:pt x="21" y="9086"/>
                  </a:cubicBezTo>
                  <a:cubicBezTo>
                    <a:pt x="0" y="14126"/>
                    <a:pt x="4064" y="18228"/>
                    <a:pt x="9104" y="18250"/>
                  </a:cubicBezTo>
                  <a:cubicBezTo>
                    <a:pt x="9118" y="18250"/>
                    <a:pt x="9131" y="18250"/>
                    <a:pt x="9144" y="18250"/>
                  </a:cubicBezTo>
                  <a:cubicBezTo>
                    <a:pt x="14166" y="18250"/>
                    <a:pt x="18247" y="14194"/>
                    <a:pt x="18269" y="9167"/>
                  </a:cubicBezTo>
                  <a:cubicBezTo>
                    <a:pt x="18290" y="4126"/>
                    <a:pt x="14226" y="24"/>
                    <a:pt x="9185" y="0"/>
                  </a:cubicBezTo>
                  <a:cubicBezTo>
                    <a:pt x="9172" y="0"/>
                    <a:pt x="9159" y="0"/>
                    <a:pt x="9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8">
              <a:extLst>
                <a:ext uri="{FF2B5EF4-FFF2-40B4-BE49-F238E27FC236}">
                  <a16:creationId xmlns:a16="http://schemas.microsoft.com/office/drawing/2014/main" id="{CC96FFB7-1E95-E0F4-963B-2D2D24DD2FC6}"/>
                </a:ext>
              </a:extLst>
            </p:cNvPr>
            <p:cNvSpPr/>
            <p:nvPr/>
          </p:nvSpPr>
          <p:spPr>
            <a:xfrm>
              <a:off x="4998400" y="3841700"/>
              <a:ext cx="76100" cy="45325"/>
            </a:xfrm>
            <a:custGeom>
              <a:avLst/>
              <a:gdLst/>
              <a:ahLst/>
              <a:cxnLst/>
              <a:rect l="l" t="t" r="r" b="b"/>
              <a:pathLst>
                <a:path w="3044" h="1813" extrusionOk="0">
                  <a:moveTo>
                    <a:pt x="2773" y="0"/>
                  </a:moveTo>
                  <a:cubicBezTo>
                    <a:pt x="2763" y="0"/>
                    <a:pt x="2753" y="3"/>
                    <a:pt x="2745" y="9"/>
                  </a:cubicBezTo>
                  <a:lnTo>
                    <a:pt x="47" y="1716"/>
                  </a:lnTo>
                  <a:cubicBezTo>
                    <a:pt x="0" y="1746"/>
                    <a:pt x="27" y="1813"/>
                    <a:pt x="72" y="1813"/>
                  </a:cubicBezTo>
                  <a:cubicBezTo>
                    <a:pt x="79" y="1813"/>
                    <a:pt x="86" y="1811"/>
                    <a:pt x="94" y="1808"/>
                  </a:cubicBezTo>
                  <a:lnTo>
                    <a:pt x="3003" y="478"/>
                  </a:lnTo>
                  <a:cubicBezTo>
                    <a:pt x="3033" y="465"/>
                    <a:pt x="3043" y="433"/>
                    <a:pt x="3028" y="406"/>
                  </a:cubicBezTo>
                  <a:lnTo>
                    <a:pt x="2817" y="28"/>
                  </a:lnTo>
                  <a:cubicBezTo>
                    <a:pt x="2809" y="10"/>
                    <a:pt x="2791" y="0"/>
                    <a:pt x="2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9;p48">
              <a:extLst>
                <a:ext uri="{FF2B5EF4-FFF2-40B4-BE49-F238E27FC236}">
                  <a16:creationId xmlns:a16="http://schemas.microsoft.com/office/drawing/2014/main" id="{B1A74AE2-C244-3BBE-A9F2-343F82D03362}"/>
                </a:ext>
              </a:extLst>
            </p:cNvPr>
            <p:cNvSpPr/>
            <p:nvPr/>
          </p:nvSpPr>
          <p:spPr>
            <a:xfrm>
              <a:off x="5063075" y="3837100"/>
              <a:ext cx="83500" cy="148150"/>
            </a:xfrm>
            <a:custGeom>
              <a:avLst/>
              <a:gdLst/>
              <a:ahLst/>
              <a:cxnLst/>
              <a:rect l="l" t="t" r="r" b="b"/>
              <a:pathLst>
                <a:path w="3340" h="5926" extrusionOk="0">
                  <a:moveTo>
                    <a:pt x="444" y="0"/>
                  </a:moveTo>
                  <a:cubicBezTo>
                    <a:pt x="438" y="0"/>
                    <a:pt x="432" y="1"/>
                    <a:pt x="426" y="4"/>
                  </a:cubicBezTo>
                  <a:lnTo>
                    <a:pt x="36" y="195"/>
                  </a:lnTo>
                  <a:cubicBezTo>
                    <a:pt x="9" y="208"/>
                    <a:pt x="0" y="247"/>
                    <a:pt x="19" y="279"/>
                  </a:cubicBezTo>
                  <a:lnTo>
                    <a:pt x="3227" y="5892"/>
                  </a:lnTo>
                  <a:cubicBezTo>
                    <a:pt x="3241" y="5916"/>
                    <a:pt x="3260" y="5926"/>
                    <a:pt x="3278" y="5926"/>
                  </a:cubicBezTo>
                  <a:cubicBezTo>
                    <a:pt x="3312" y="5926"/>
                    <a:pt x="3340" y="5890"/>
                    <a:pt x="3316" y="5843"/>
                  </a:cubicBezTo>
                  <a:lnTo>
                    <a:pt x="501" y="38"/>
                  </a:lnTo>
                  <a:cubicBezTo>
                    <a:pt x="489" y="16"/>
                    <a:pt x="46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0;p48">
              <a:extLst>
                <a:ext uri="{FF2B5EF4-FFF2-40B4-BE49-F238E27FC236}">
                  <a16:creationId xmlns:a16="http://schemas.microsoft.com/office/drawing/2014/main" id="{400CAE89-F54B-CB3E-A0A0-E9D5F945CF2E}"/>
                </a:ext>
              </a:extLst>
            </p:cNvPr>
            <p:cNvSpPr/>
            <p:nvPr/>
          </p:nvSpPr>
          <p:spPr>
            <a:xfrm>
              <a:off x="5069300" y="36695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6"/>
                    <a:pt x="24" y="532"/>
                    <a:pt x="54" y="532"/>
                  </a:cubicBezTo>
                  <a:cubicBezTo>
                    <a:pt x="81" y="532"/>
                    <a:pt x="107" y="506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1;p48">
              <a:extLst>
                <a:ext uri="{FF2B5EF4-FFF2-40B4-BE49-F238E27FC236}">
                  <a16:creationId xmlns:a16="http://schemas.microsoft.com/office/drawing/2014/main" id="{6A3E45AB-801E-D475-905F-2CC0AF452B94}"/>
                </a:ext>
              </a:extLst>
            </p:cNvPr>
            <p:cNvSpPr/>
            <p:nvPr/>
          </p:nvSpPr>
          <p:spPr>
            <a:xfrm>
              <a:off x="4977275" y="3693750"/>
              <a:ext cx="8250" cy="11850"/>
            </a:xfrm>
            <a:custGeom>
              <a:avLst/>
              <a:gdLst/>
              <a:ahLst/>
              <a:cxnLst/>
              <a:rect l="l" t="t" r="r" b="b"/>
              <a:pathLst>
                <a:path w="330" h="474" extrusionOk="0">
                  <a:moveTo>
                    <a:pt x="59" y="1"/>
                  </a:moveTo>
                  <a:cubicBezTo>
                    <a:pt x="50" y="1"/>
                    <a:pt x="41" y="3"/>
                    <a:pt x="33" y="7"/>
                  </a:cubicBezTo>
                  <a:cubicBezTo>
                    <a:pt x="9" y="20"/>
                    <a:pt x="1" y="52"/>
                    <a:pt x="16" y="79"/>
                  </a:cubicBezTo>
                  <a:lnTo>
                    <a:pt x="225" y="446"/>
                  </a:lnTo>
                  <a:cubicBezTo>
                    <a:pt x="233" y="463"/>
                    <a:pt x="252" y="474"/>
                    <a:pt x="272" y="474"/>
                  </a:cubicBezTo>
                  <a:cubicBezTo>
                    <a:pt x="282" y="474"/>
                    <a:pt x="289" y="471"/>
                    <a:pt x="297" y="465"/>
                  </a:cubicBezTo>
                  <a:cubicBezTo>
                    <a:pt x="321" y="452"/>
                    <a:pt x="329" y="420"/>
                    <a:pt x="316" y="393"/>
                  </a:cubicBezTo>
                  <a:lnTo>
                    <a:pt x="105" y="26"/>
                  </a:lnTo>
                  <a:cubicBezTo>
                    <a:pt x="97" y="10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2;p48">
              <a:extLst>
                <a:ext uri="{FF2B5EF4-FFF2-40B4-BE49-F238E27FC236}">
                  <a16:creationId xmlns:a16="http://schemas.microsoft.com/office/drawing/2014/main" id="{FD247D96-5D9C-1EA6-30B6-F8EA170478C4}"/>
                </a:ext>
              </a:extLst>
            </p:cNvPr>
            <p:cNvSpPr/>
            <p:nvPr/>
          </p:nvSpPr>
          <p:spPr>
            <a:xfrm>
              <a:off x="4909825" y="3760600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3" y="0"/>
                  </a:moveTo>
                  <a:cubicBezTo>
                    <a:pt x="45" y="0"/>
                    <a:pt x="28" y="10"/>
                    <a:pt x="18" y="27"/>
                  </a:cubicBezTo>
                  <a:cubicBezTo>
                    <a:pt x="1" y="50"/>
                    <a:pt x="9" y="82"/>
                    <a:pt x="35" y="99"/>
                  </a:cubicBezTo>
                  <a:lnTo>
                    <a:pt x="402" y="312"/>
                  </a:lnTo>
                  <a:cubicBezTo>
                    <a:pt x="408" y="317"/>
                    <a:pt x="419" y="321"/>
                    <a:pt x="427" y="321"/>
                  </a:cubicBezTo>
                  <a:cubicBezTo>
                    <a:pt x="444" y="321"/>
                    <a:pt x="461" y="312"/>
                    <a:pt x="472" y="293"/>
                  </a:cubicBezTo>
                  <a:cubicBezTo>
                    <a:pt x="489" y="270"/>
                    <a:pt x="480" y="238"/>
                    <a:pt x="455" y="221"/>
                  </a:cubicBezTo>
                  <a:lnTo>
                    <a:pt x="88" y="7"/>
                  </a:lnTo>
                  <a:cubicBezTo>
                    <a:pt x="80" y="3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3;p48">
              <a:extLst>
                <a:ext uri="{FF2B5EF4-FFF2-40B4-BE49-F238E27FC236}">
                  <a16:creationId xmlns:a16="http://schemas.microsoft.com/office/drawing/2014/main" id="{3ADEFEAC-52CF-1BBA-C272-2854880C6B8E}"/>
                </a:ext>
              </a:extLst>
            </p:cNvPr>
            <p:cNvSpPr/>
            <p:nvPr/>
          </p:nvSpPr>
          <p:spPr>
            <a:xfrm>
              <a:off x="4885000" y="38522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1" y="24"/>
                    <a:pt x="1" y="54"/>
                  </a:cubicBezTo>
                  <a:cubicBezTo>
                    <a:pt x="1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6" y="109"/>
                    <a:pt x="531" y="86"/>
                    <a:pt x="531" y="56"/>
                  </a:cubicBezTo>
                  <a:cubicBezTo>
                    <a:pt x="531" y="26"/>
                    <a:pt x="506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4;p48">
              <a:extLst>
                <a:ext uri="{FF2B5EF4-FFF2-40B4-BE49-F238E27FC236}">
                  <a16:creationId xmlns:a16="http://schemas.microsoft.com/office/drawing/2014/main" id="{9BE43F5C-99EE-A268-3E50-92D2D8071CE1}"/>
                </a:ext>
              </a:extLst>
            </p:cNvPr>
            <p:cNvSpPr/>
            <p:nvPr/>
          </p:nvSpPr>
          <p:spPr>
            <a:xfrm>
              <a:off x="4909025" y="3938925"/>
              <a:ext cx="12175" cy="7925"/>
            </a:xfrm>
            <a:custGeom>
              <a:avLst/>
              <a:gdLst/>
              <a:ahLst/>
              <a:cxnLst/>
              <a:rect l="l" t="t" r="r" b="b"/>
              <a:pathLst>
                <a:path w="487" h="317" extrusionOk="0">
                  <a:moveTo>
                    <a:pt x="429" y="0"/>
                  </a:moveTo>
                  <a:cubicBezTo>
                    <a:pt x="420" y="0"/>
                    <a:pt x="410" y="2"/>
                    <a:pt x="402" y="8"/>
                  </a:cubicBezTo>
                  <a:lnTo>
                    <a:pt x="33" y="216"/>
                  </a:lnTo>
                  <a:cubicBezTo>
                    <a:pt x="9" y="231"/>
                    <a:pt x="1" y="263"/>
                    <a:pt x="14" y="289"/>
                  </a:cubicBezTo>
                  <a:cubicBezTo>
                    <a:pt x="22" y="306"/>
                    <a:pt x="41" y="317"/>
                    <a:pt x="61" y="317"/>
                  </a:cubicBezTo>
                  <a:cubicBezTo>
                    <a:pt x="67" y="317"/>
                    <a:pt x="78" y="312"/>
                    <a:pt x="86" y="308"/>
                  </a:cubicBezTo>
                  <a:lnTo>
                    <a:pt x="455" y="97"/>
                  </a:lnTo>
                  <a:cubicBezTo>
                    <a:pt x="478" y="84"/>
                    <a:pt x="487" y="52"/>
                    <a:pt x="472" y="25"/>
                  </a:cubicBezTo>
                  <a:cubicBezTo>
                    <a:pt x="463" y="9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5;p48">
              <a:extLst>
                <a:ext uri="{FF2B5EF4-FFF2-40B4-BE49-F238E27FC236}">
                  <a16:creationId xmlns:a16="http://schemas.microsoft.com/office/drawing/2014/main" id="{99C38CDB-C57B-C931-B9A9-2408BA56D457}"/>
                </a:ext>
              </a:extLst>
            </p:cNvPr>
            <p:cNvSpPr/>
            <p:nvPr/>
          </p:nvSpPr>
          <p:spPr>
            <a:xfrm>
              <a:off x="4975850" y="4002475"/>
              <a:ext cx="8400" cy="11825"/>
            </a:xfrm>
            <a:custGeom>
              <a:avLst/>
              <a:gdLst/>
              <a:ahLst/>
              <a:cxnLst/>
              <a:rect l="l" t="t" r="r" b="b"/>
              <a:pathLst>
                <a:path w="336" h="473" extrusionOk="0">
                  <a:moveTo>
                    <a:pt x="276" y="1"/>
                  </a:moveTo>
                  <a:cubicBezTo>
                    <a:pt x="258" y="1"/>
                    <a:pt x="240" y="10"/>
                    <a:pt x="228" y="27"/>
                  </a:cubicBezTo>
                  <a:lnTo>
                    <a:pt x="15" y="392"/>
                  </a:lnTo>
                  <a:cubicBezTo>
                    <a:pt x="0" y="415"/>
                    <a:pt x="9" y="447"/>
                    <a:pt x="35" y="464"/>
                  </a:cubicBezTo>
                  <a:cubicBezTo>
                    <a:pt x="43" y="468"/>
                    <a:pt x="54" y="473"/>
                    <a:pt x="62" y="473"/>
                  </a:cubicBezTo>
                  <a:cubicBezTo>
                    <a:pt x="79" y="473"/>
                    <a:pt x="98" y="464"/>
                    <a:pt x="107" y="445"/>
                  </a:cubicBezTo>
                  <a:lnTo>
                    <a:pt x="320" y="80"/>
                  </a:lnTo>
                  <a:cubicBezTo>
                    <a:pt x="335" y="57"/>
                    <a:pt x="329" y="25"/>
                    <a:pt x="301" y="8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56;p48">
              <a:extLst>
                <a:ext uri="{FF2B5EF4-FFF2-40B4-BE49-F238E27FC236}">
                  <a16:creationId xmlns:a16="http://schemas.microsoft.com/office/drawing/2014/main" id="{93E9876A-1B2F-0412-2BED-294AF05C3193}"/>
                </a:ext>
              </a:extLst>
            </p:cNvPr>
            <p:cNvSpPr/>
            <p:nvPr/>
          </p:nvSpPr>
          <p:spPr>
            <a:xfrm>
              <a:off x="5067700" y="40260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8"/>
                    <a:pt x="24" y="531"/>
                    <a:pt x="54" y="531"/>
                  </a:cubicBezTo>
                  <a:cubicBezTo>
                    <a:pt x="82" y="531"/>
                    <a:pt x="107" y="508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57;p48">
              <a:extLst>
                <a:ext uri="{FF2B5EF4-FFF2-40B4-BE49-F238E27FC236}">
                  <a16:creationId xmlns:a16="http://schemas.microsoft.com/office/drawing/2014/main" id="{21A0511F-493C-3627-0596-B6142D83A652}"/>
                </a:ext>
              </a:extLst>
            </p:cNvPr>
            <p:cNvSpPr/>
            <p:nvPr/>
          </p:nvSpPr>
          <p:spPr>
            <a:xfrm>
              <a:off x="5154175" y="4003325"/>
              <a:ext cx="8225" cy="11825"/>
            </a:xfrm>
            <a:custGeom>
              <a:avLst/>
              <a:gdLst/>
              <a:ahLst/>
              <a:cxnLst/>
              <a:rect l="l" t="t" r="r" b="b"/>
              <a:pathLst>
                <a:path w="329" h="473" extrusionOk="0">
                  <a:moveTo>
                    <a:pt x="59" y="0"/>
                  </a:moveTo>
                  <a:cubicBezTo>
                    <a:pt x="50" y="0"/>
                    <a:pt x="41" y="2"/>
                    <a:pt x="32" y="6"/>
                  </a:cubicBezTo>
                  <a:cubicBezTo>
                    <a:pt x="9" y="21"/>
                    <a:pt x="0" y="53"/>
                    <a:pt x="15" y="78"/>
                  </a:cubicBezTo>
                  <a:lnTo>
                    <a:pt x="224" y="447"/>
                  </a:lnTo>
                  <a:cubicBezTo>
                    <a:pt x="233" y="462"/>
                    <a:pt x="252" y="473"/>
                    <a:pt x="271" y="473"/>
                  </a:cubicBezTo>
                  <a:cubicBezTo>
                    <a:pt x="278" y="473"/>
                    <a:pt x="288" y="471"/>
                    <a:pt x="297" y="464"/>
                  </a:cubicBezTo>
                  <a:cubicBezTo>
                    <a:pt x="320" y="451"/>
                    <a:pt x="329" y="419"/>
                    <a:pt x="316" y="394"/>
                  </a:cubicBezTo>
                  <a:lnTo>
                    <a:pt x="105" y="25"/>
                  </a:lnTo>
                  <a:cubicBezTo>
                    <a:pt x="96" y="9"/>
                    <a:pt x="78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58;p48">
              <a:extLst>
                <a:ext uri="{FF2B5EF4-FFF2-40B4-BE49-F238E27FC236}">
                  <a16:creationId xmlns:a16="http://schemas.microsoft.com/office/drawing/2014/main" id="{E0FAAB59-6812-471F-7AA0-405864D64840}"/>
                </a:ext>
              </a:extLst>
            </p:cNvPr>
            <p:cNvSpPr/>
            <p:nvPr/>
          </p:nvSpPr>
          <p:spPr>
            <a:xfrm>
              <a:off x="5217725" y="3940275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2" y="0"/>
                  </a:moveTo>
                  <a:cubicBezTo>
                    <a:pt x="44" y="0"/>
                    <a:pt x="27" y="10"/>
                    <a:pt x="16" y="28"/>
                  </a:cubicBezTo>
                  <a:cubicBezTo>
                    <a:pt x="1" y="52"/>
                    <a:pt x="9" y="84"/>
                    <a:pt x="35" y="98"/>
                  </a:cubicBezTo>
                  <a:lnTo>
                    <a:pt x="399" y="312"/>
                  </a:lnTo>
                  <a:cubicBezTo>
                    <a:pt x="408" y="318"/>
                    <a:pt x="419" y="320"/>
                    <a:pt x="427" y="320"/>
                  </a:cubicBezTo>
                  <a:cubicBezTo>
                    <a:pt x="446" y="320"/>
                    <a:pt x="463" y="309"/>
                    <a:pt x="472" y="295"/>
                  </a:cubicBezTo>
                  <a:cubicBezTo>
                    <a:pt x="489" y="269"/>
                    <a:pt x="480" y="237"/>
                    <a:pt x="453" y="222"/>
                  </a:cubicBezTo>
                  <a:lnTo>
                    <a:pt x="88" y="9"/>
                  </a:lnTo>
                  <a:cubicBezTo>
                    <a:pt x="80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9;p48">
              <a:extLst>
                <a:ext uri="{FF2B5EF4-FFF2-40B4-BE49-F238E27FC236}">
                  <a16:creationId xmlns:a16="http://schemas.microsoft.com/office/drawing/2014/main" id="{D98FCD71-CCFF-B4FC-24E6-1EC95CAAF442}"/>
                </a:ext>
              </a:extLst>
            </p:cNvPr>
            <p:cNvSpPr/>
            <p:nvPr/>
          </p:nvSpPr>
          <p:spPr>
            <a:xfrm>
              <a:off x="5241500" y="38538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0" y="24"/>
                    <a:pt x="0" y="54"/>
                  </a:cubicBezTo>
                  <a:cubicBezTo>
                    <a:pt x="0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8" y="109"/>
                    <a:pt x="531" y="86"/>
                    <a:pt x="531" y="56"/>
                  </a:cubicBezTo>
                  <a:cubicBezTo>
                    <a:pt x="531" y="26"/>
                    <a:pt x="508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0;p48">
              <a:extLst>
                <a:ext uri="{FF2B5EF4-FFF2-40B4-BE49-F238E27FC236}">
                  <a16:creationId xmlns:a16="http://schemas.microsoft.com/office/drawing/2014/main" id="{AF04C4D1-8E85-62DD-C142-B86D0F3EDFC7}"/>
                </a:ext>
              </a:extLst>
            </p:cNvPr>
            <p:cNvSpPr/>
            <p:nvPr/>
          </p:nvSpPr>
          <p:spPr>
            <a:xfrm>
              <a:off x="5218600" y="3762025"/>
              <a:ext cx="12150" cy="7950"/>
            </a:xfrm>
            <a:custGeom>
              <a:avLst/>
              <a:gdLst/>
              <a:ahLst/>
              <a:cxnLst/>
              <a:rect l="l" t="t" r="r" b="b"/>
              <a:pathLst>
                <a:path w="486" h="318" extrusionOk="0">
                  <a:moveTo>
                    <a:pt x="428" y="1"/>
                  </a:moveTo>
                  <a:cubicBezTo>
                    <a:pt x="419" y="1"/>
                    <a:pt x="409" y="3"/>
                    <a:pt x="401" y="8"/>
                  </a:cubicBezTo>
                  <a:lnTo>
                    <a:pt x="32" y="217"/>
                  </a:lnTo>
                  <a:cubicBezTo>
                    <a:pt x="9" y="232"/>
                    <a:pt x="0" y="264"/>
                    <a:pt x="13" y="289"/>
                  </a:cubicBezTo>
                  <a:cubicBezTo>
                    <a:pt x="21" y="306"/>
                    <a:pt x="41" y="317"/>
                    <a:pt x="60" y="317"/>
                  </a:cubicBezTo>
                  <a:cubicBezTo>
                    <a:pt x="66" y="317"/>
                    <a:pt x="75" y="317"/>
                    <a:pt x="85" y="309"/>
                  </a:cubicBezTo>
                  <a:lnTo>
                    <a:pt x="454" y="98"/>
                  </a:lnTo>
                  <a:cubicBezTo>
                    <a:pt x="477" y="85"/>
                    <a:pt x="486" y="53"/>
                    <a:pt x="471" y="25"/>
                  </a:cubicBezTo>
                  <a:cubicBezTo>
                    <a:pt x="463" y="10"/>
                    <a:pt x="446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1;p48">
              <a:extLst>
                <a:ext uri="{FF2B5EF4-FFF2-40B4-BE49-F238E27FC236}">
                  <a16:creationId xmlns:a16="http://schemas.microsoft.com/office/drawing/2014/main" id="{DC2764E3-9C23-4857-E7F7-DB17F4A32F09}"/>
                </a:ext>
              </a:extLst>
            </p:cNvPr>
            <p:cNvSpPr/>
            <p:nvPr/>
          </p:nvSpPr>
          <p:spPr>
            <a:xfrm>
              <a:off x="5155450" y="3694600"/>
              <a:ext cx="8450" cy="11800"/>
            </a:xfrm>
            <a:custGeom>
              <a:avLst/>
              <a:gdLst/>
              <a:ahLst/>
              <a:cxnLst/>
              <a:rect l="l" t="t" r="r" b="b"/>
              <a:pathLst>
                <a:path w="338" h="472" extrusionOk="0">
                  <a:moveTo>
                    <a:pt x="274" y="0"/>
                  </a:moveTo>
                  <a:cubicBezTo>
                    <a:pt x="257" y="0"/>
                    <a:pt x="240" y="10"/>
                    <a:pt x="231" y="26"/>
                  </a:cubicBezTo>
                  <a:lnTo>
                    <a:pt x="18" y="393"/>
                  </a:lnTo>
                  <a:cubicBezTo>
                    <a:pt x="1" y="416"/>
                    <a:pt x="9" y="448"/>
                    <a:pt x="35" y="463"/>
                  </a:cubicBezTo>
                  <a:cubicBezTo>
                    <a:pt x="43" y="469"/>
                    <a:pt x="54" y="472"/>
                    <a:pt x="62" y="472"/>
                  </a:cubicBezTo>
                  <a:cubicBezTo>
                    <a:pt x="82" y="472"/>
                    <a:pt x="99" y="461"/>
                    <a:pt x="107" y="446"/>
                  </a:cubicBezTo>
                  <a:lnTo>
                    <a:pt x="320" y="79"/>
                  </a:lnTo>
                  <a:cubicBezTo>
                    <a:pt x="337" y="56"/>
                    <a:pt x="329" y="24"/>
                    <a:pt x="301" y="9"/>
                  </a:cubicBezTo>
                  <a:cubicBezTo>
                    <a:pt x="293" y="3"/>
                    <a:pt x="283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2;p48">
              <a:extLst>
                <a:ext uri="{FF2B5EF4-FFF2-40B4-BE49-F238E27FC236}">
                  <a16:creationId xmlns:a16="http://schemas.microsoft.com/office/drawing/2014/main" id="{7FA64379-605D-3345-B5BD-B319AE371AC9}"/>
                </a:ext>
              </a:extLst>
            </p:cNvPr>
            <p:cNvSpPr/>
            <p:nvPr/>
          </p:nvSpPr>
          <p:spPr>
            <a:xfrm>
              <a:off x="4866200" y="3650800"/>
              <a:ext cx="407825" cy="209625"/>
            </a:xfrm>
            <a:custGeom>
              <a:avLst/>
              <a:gdLst/>
              <a:ahLst/>
              <a:cxnLst/>
              <a:rect l="l" t="t" r="r" b="b"/>
              <a:pathLst>
                <a:path w="16313" h="8385" extrusionOk="0">
                  <a:moveTo>
                    <a:pt x="8143" y="1"/>
                  </a:moveTo>
                  <a:cubicBezTo>
                    <a:pt x="3662" y="1"/>
                    <a:pt x="20" y="3624"/>
                    <a:pt x="0" y="8110"/>
                  </a:cubicBezTo>
                  <a:cubicBezTo>
                    <a:pt x="0" y="8178"/>
                    <a:pt x="0" y="8246"/>
                    <a:pt x="5" y="8312"/>
                  </a:cubicBezTo>
                  <a:cubicBezTo>
                    <a:pt x="139" y="3929"/>
                    <a:pt x="3736" y="423"/>
                    <a:pt x="8142" y="423"/>
                  </a:cubicBezTo>
                  <a:cubicBezTo>
                    <a:pt x="8155" y="423"/>
                    <a:pt x="8169" y="423"/>
                    <a:pt x="8182" y="423"/>
                  </a:cubicBezTo>
                  <a:cubicBezTo>
                    <a:pt x="12606" y="442"/>
                    <a:pt x="16193" y="3988"/>
                    <a:pt x="16289" y="8385"/>
                  </a:cubicBezTo>
                  <a:cubicBezTo>
                    <a:pt x="16291" y="8319"/>
                    <a:pt x="16291" y="8248"/>
                    <a:pt x="16291" y="8182"/>
                  </a:cubicBezTo>
                  <a:cubicBezTo>
                    <a:pt x="16312" y="3683"/>
                    <a:pt x="12681" y="20"/>
                    <a:pt x="8182" y="1"/>
                  </a:cubicBezTo>
                  <a:cubicBezTo>
                    <a:pt x="8169" y="1"/>
                    <a:pt x="8156" y="1"/>
                    <a:pt x="8143" y="1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63;p48">
              <a:extLst>
                <a:ext uri="{FF2B5EF4-FFF2-40B4-BE49-F238E27FC236}">
                  <a16:creationId xmlns:a16="http://schemas.microsoft.com/office/drawing/2014/main" id="{582B4E93-4A5D-D662-7482-CAB4B8F682E8}"/>
                </a:ext>
              </a:extLst>
            </p:cNvPr>
            <p:cNvSpPr/>
            <p:nvPr/>
          </p:nvSpPr>
          <p:spPr>
            <a:xfrm>
              <a:off x="5053950" y="3828600"/>
              <a:ext cx="35450" cy="33325"/>
            </a:xfrm>
            <a:custGeom>
              <a:avLst/>
              <a:gdLst/>
              <a:ahLst/>
              <a:cxnLst/>
              <a:rect l="l" t="t" r="r" b="b"/>
              <a:pathLst>
                <a:path w="1418" h="1333" extrusionOk="0">
                  <a:moveTo>
                    <a:pt x="708" y="1"/>
                  </a:moveTo>
                  <a:cubicBezTo>
                    <a:pt x="380" y="1"/>
                    <a:pt x="95" y="244"/>
                    <a:pt x="50" y="578"/>
                  </a:cubicBezTo>
                  <a:cubicBezTo>
                    <a:pt x="1" y="942"/>
                    <a:pt x="256" y="1277"/>
                    <a:pt x="621" y="1326"/>
                  </a:cubicBezTo>
                  <a:cubicBezTo>
                    <a:pt x="651" y="1330"/>
                    <a:pt x="681" y="1332"/>
                    <a:pt x="710" y="1332"/>
                  </a:cubicBezTo>
                  <a:cubicBezTo>
                    <a:pt x="1039" y="1332"/>
                    <a:pt x="1324" y="1089"/>
                    <a:pt x="1369" y="755"/>
                  </a:cubicBezTo>
                  <a:cubicBezTo>
                    <a:pt x="1418" y="390"/>
                    <a:pt x="1162" y="56"/>
                    <a:pt x="798" y="7"/>
                  </a:cubicBezTo>
                  <a:cubicBezTo>
                    <a:pt x="768" y="3"/>
                    <a:pt x="738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64;p48">
              <a:extLst>
                <a:ext uri="{FF2B5EF4-FFF2-40B4-BE49-F238E27FC236}">
                  <a16:creationId xmlns:a16="http://schemas.microsoft.com/office/drawing/2014/main" id="{B0A16E20-1342-7E58-6E18-3A6D6E9892B7}"/>
                </a:ext>
              </a:extLst>
            </p:cNvPr>
            <p:cNvSpPr/>
            <p:nvPr/>
          </p:nvSpPr>
          <p:spPr>
            <a:xfrm>
              <a:off x="4984225" y="3758100"/>
              <a:ext cx="30500" cy="21375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575" y="1"/>
                  </a:moveTo>
                  <a:cubicBezTo>
                    <a:pt x="279" y="1"/>
                    <a:pt x="35" y="164"/>
                    <a:pt x="17" y="382"/>
                  </a:cubicBezTo>
                  <a:cubicBezTo>
                    <a:pt x="0" y="617"/>
                    <a:pt x="252" y="826"/>
                    <a:pt x="575" y="851"/>
                  </a:cubicBezTo>
                  <a:cubicBezTo>
                    <a:pt x="599" y="853"/>
                    <a:pt x="622" y="854"/>
                    <a:pt x="645" y="854"/>
                  </a:cubicBezTo>
                  <a:cubicBezTo>
                    <a:pt x="940" y="854"/>
                    <a:pt x="1182" y="692"/>
                    <a:pt x="1200" y="474"/>
                  </a:cubicBezTo>
                  <a:cubicBezTo>
                    <a:pt x="1219" y="240"/>
                    <a:pt x="965" y="31"/>
                    <a:pt x="639" y="3"/>
                  </a:cubicBezTo>
                  <a:cubicBezTo>
                    <a:pt x="618" y="1"/>
                    <a:pt x="596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65;p48">
              <a:extLst>
                <a:ext uri="{FF2B5EF4-FFF2-40B4-BE49-F238E27FC236}">
                  <a16:creationId xmlns:a16="http://schemas.microsoft.com/office/drawing/2014/main" id="{437EFD2E-D345-63A1-DA06-5789516768EF}"/>
                </a:ext>
              </a:extLst>
            </p:cNvPr>
            <p:cNvSpPr/>
            <p:nvPr/>
          </p:nvSpPr>
          <p:spPr>
            <a:xfrm>
              <a:off x="5084175" y="3787350"/>
              <a:ext cx="30550" cy="21400"/>
            </a:xfrm>
            <a:custGeom>
              <a:avLst/>
              <a:gdLst/>
              <a:ahLst/>
              <a:cxnLst/>
              <a:rect l="l" t="t" r="r" b="b"/>
              <a:pathLst>
                <a:path w="1222" h="856" extrusionOk="0">
                  <a:moveTo>
                    <a:pt x="579" y="1"/>
                  </a:moveTo>
                  <a:cubicBezTo>
                    <a:pt x="281" y="1"/>
                    <a:pt x="35" y="164"/>
                    <a:pt x="19" y="382"/>
                  </a:cubicBezTo>
                  <a:cubicBezTo>
                    <a:pt x="0" y="617"/>
                    <a:pt x="252" y="828"/>
                    <a:pt x="580" y="853"/>
                  </a:cubicBezTo>
                  <a:cubicBezTo>
                    <a:pt x="600" y="855"/>
                    <a:pt x="620" y="856"/>
                    <a:pt x="640" y="856"/>
                  </a:cubicBezTo>
                  <a:cubicBezTo>
                    <a:pt x="940" y="856"/>
                    <a:pt x="1186" y="694"/>
                    <a:pt x="1204" y="474"/>
                  </a:cubicBezTo>
                  <a:cubicBezTo>
                    <a:pt x="1221" y="238"/>
                    <a:pt x="972" y="29"/>
                    <a:pt x="644" y="3"/>
                  </a:cubicBezTo>
                  <a:cubicBezTo>
                    <a:pt x="622" y="1"/>
                    <a:pt x="600" y="1"/>
                    <a:pt x="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66;p48">
              <a:extLst>
                <a:ext uri="{FF2B5EF4-FFF2-40B4-BE49-F238E27FC236}">
                  <a16:creationId xmlns:a16="http://schemas.microsoft.com/office/drawing/2014/main" id="{76B1FD9B-EBF1-FA05-1331-E943EF986CB2}"/>
                </a:ext>
              </a:extLst>
            </p:cNvPr>
            <p:cNvSpPr/>
            <p:nvPr/>
          </p:nvSpPr>
          <p:spPr>
            <a:xfrm>
              <a:off x="5026150" y="3774450"/>
              <a:ext cx="48350" cy="40400"/>
            </a:xfrm>
            <a:custGeom>
              <a:avLst/>
              <a:gdLst/>
              <a:ahLst/>
              <a:cxnLst/>
              <a:rect l="l" t="t" r="r" b="b"/>
              <a:pathLst>
                <a:path w="1934" h="1616" extrusionOk="0">
                  <a:moveTo>
                    <a:pt x="1418" y="1"/>
                  </a:moveTo>
                  <a:cubicBezTo>
                    <a:pt x="1379" y="1"/>
                    <a:pt x="1339" y="7"/>
                    <a:pt x="1300" y="18"/>
                  </a:cubicBezTo>
                  <a:cubicBezTo>
                    <a:pt x="1123" y="67"/>
                    <a:pt x="951" y="153"/>
                    <a:pt x="791" y="246"/>
                  </a:cubicBezTo>
                  <a:cubicBezTo>
                    <a:pt x="612" y="349"/>
                    <a:pt x="444" y="474"/>
                    <a:pt x="294" y="615"/>
                  </a:cubicBezTo>
                  <a:cubicBezTo>
                    <a:pt x="220" y="687"/>
                    <a:pt x="149" y="762"/>
                    <a:pt x="81" y="843"/>
                  </a:cubicBezTo>
                  <a:cubicBezTo>
                    <a:pt x="45" y="888"/>
                    <a:pt x="0" y="928"/>
                    <a:pt x="28" y="988"/>
                  </a:cubicBezTo>
                  <a:cubicBezTo>
                    <a:pt x="32" y="996"/>
                    <a:pt x="36" y="1005"/>
                    <a:pt x="43" y="1009"/>
                  </a:cubicBezTo>
                  <a:cubicBezTo>
                    <a:pt x="43" y="1031"/>
                    <a:pt x="49" y="1050"/>
                    <a:pt x="75" y="1063"/>
                  </a:cubicBezTo>
                  <a:cubicBezTo>
                    <a:pt x="162" y="1112"/>
                    <a:pt x="258" y="1137"/>
                    <a:pt x="356" y="1146"/>
                  </a:cubicBezTo>
                  <a:cubicBezTo>
                    <a:pt x="374" y="1147"/>
                    <a:pt x="392" y="1147"/>
                    <a:pt x="410" y="1147"/>
                  </a:cubicBezTo>
                  <a:cubicBezTo>
                    <a:pt x="435" y="1147"/>
                    <a:pt x="461" y="1146"/>
                    <a:pt x="486" y="1144"/>
                  </a:cubicBezTo>
                  <a:cubicBezTo>
                    <a:pt x="537" y="1137"/>
                    <a:pt x="588" y="1120"/>
                    <a:pt x="640" y="1114"/>
                  </a:cubicBezTo>
                  <a:cubicBezTo>
                    <a:pt x="645" y="1113"/>
                    <a:pt x="650" y="1113"/>
                    <a:pt x="655" y="1113"/>
                  </a:cubicBezTo>
                  <a:cubicBezTo>
                    <a:pt x="733" y="1113"/>
                    <a:pt x="792" y="1187"/>
                    <a:pt x="842" y="1239"/>
                  </a:cubicBezTo>
                  <a:cubicBezTo>
                    <a:pt x="906" y="1305"/>
                    <a:pt x="972" y="1372"/>
                    <a:pt x="1045" y="1429"/>
                  </a:cubicBezTo>
                  <a:cubicBezTo>
                    <a:pt x="1173" y="1531"/>
                    <a:pt x="1332" y="1615"/>
                    <a:pt x="1502" y="1615"/>
                  </a:cubicBezTo>
                  <a:cubicBezTo>
                    <a:pt x="1510" y="1615"/>
                    <a:pt x="1518" y="1615"/>
                    <a:pt x="1526" y="1614"/>
                  </a:cubicBezTo>
                  <a:cubicBezTo>
                    <a:pt x="1690" y="1606"/>
                    <a:pt x="1846" y="1521"/>
                    <a:pt x="1897" y="1357"/>
                  </a:cubicBezTo>
                  <a:cubicBezTo>
                    <a:pt x="1925" y="1263"/>
                    <a:pt x="1931" y="1156"/>
                    <a:pt x="1931" y="1058"/>
                  </a:cubicBezTo>
                  <a:cubicBezTo>
                    <a:pt x="1933" y="960"/>
                    <a:pt x="1929" y="858"/>
                    <a:pt x="1914" y="758"/>
                  </a:cubicBezTo>
                  <a:cubicBezTo>
                    <a:pt x="1888" y="570"/>
                    <a:pt x="1844" y="370"/>
                    <a:pt x="1744" y="208"/>
                  </a:cubicBezTo>
                  <a:cubicBezTo>
                    <a:pt x="1701" y="138"/>
                    <a:pt x="1646" y="76"/>
                    <a:pt x="1573" y="37"/>
                  </a:cubicBezTo>
                  <a:cubicBezTo>
                    <a:pt x="1523" y="12"/>
                    <a:pt x="1471" y="1"/>
                    <a:pt x="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67;p48">
              <a:extLst>
                <a:ext uri="{FF2B5EF4-FFF2-40B4-BE49-F238E27FC236}">
                  <a16:creationId xmlns:a16="http://schemas.microsoft.com/office/drawing/2014/main" id="{1DD6EABA-4999-C7F0-90D7-2F15F0A9BC30}"/>
                </a:ext>
              </a:extLst>
            </p:cNvPr>
            <p:cNvSpPr/>
            <p:nvPr/>
          </p:nvSpPr>
          <p:spPr>
            <a:xfrm>
              <a:off x="5001750" y="3733900"/>
              <a:ext cx="18300" cy="21975"/>
            </a:xfrm>
            <a:custGeom>
              <a:avLst/>
              <a:gdLst/>
              <a:ahLst/>
              <a:cxnLst/>
              <a:rect l="l" t="t" r="r" b="b"/>
              <a:pathLst>
                <a:path w="732" h="879" extrusionOk="0">
                  <a:moveTo>
                    <a:pt x="396" y="0"/>
                  </a:moveTo>
                  <a:cubicBezTo>
                    <a:pt x="232" y="0"/>
                    <a:pt x="78" y="163"/>
                    <a:pt x="41" y="385"/>
                  </a:cubicBezTo>
                  <a:cubicBezTo>
                    <a:pt x="0" y="626"/>
                    <a:pt x="115" y="847"/>
                    <a:pt x="294" y="875"/>
                  </a:cubicBezTo>
                  <a:cubicBezTo>
                    <a:pt x="308" y="877"/>
                    <a:pt x="321" y="879"/>
                    <a:pt x="335" y="879"/>
                  </a:cubicBezTo>
                  <a:cubicBezTo>
                    <a:pt x="498" y="879"/>
                    <a:pt x="653" y="716"/>
                    <a:pt x="691" y="492"/>
                  </a:cubicBezTo>
                  <a:cubicBezTo>
                    <a:pt x="731" y="253"/>
                    <a:pt x="616" y="31"/>
                    <a:pt x="437" y="4"/>
                  </a:cubicBezTo>
                  <a:cubicBezTo>
                    <a:pt x="423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68;p48">
              <a:extLst>
                <a:ext uri="{FF2B5EF4-FFF2-40B4-BE49-F238E27FC236}">
                  <a16:creationId xmlns:a16="http://schemas.microsoft.com/office/drawing/2014/main" id="{B20074D8-B9E0-679A-8C2A-22426F2C1980}"/>
                </a:ext>
              </a:extLst>
            </p:cNvPr>
            <p:cNvSpPr/>
            <p:nvPr/>
          </p:nvSpPr>
          <p:spPr>
            <a:xfrm>
              <a:off x="5090500" y="3761700"/>
              <a:ext cx="18300" cy="22050"/>
            </a:xfrm>
            <a:custGeom>
              <a:avLst/>
              <a:gdLst/>
              <a:ahLst/>
              <a:cxnLst/>
              <a:rect l="l" t="t" r="r" b="b"/>
              <a:pathLst>
                <a:path w="732" h="882" extrusionOk="0">
                  <a:moveTo>
                    <a:pt x="397" y="1"/>
                  </a:moveTo>
                  <a:cubicBezTo>
                    <a:pt x="234" y="1"/>
                    <a:pt x="79" y="163"/>
                    <a:pt x="41" y="388"/>
                  </a:cubicBezTo>
                  <a:cubicBezTo>
                    <a:pt x="1" y="628"/>
                    <a:pt x="116" y="848"/>
                    <a:pt x="295" y="878"/>
                  </a:cubicBezTo>
                  <a:cubicBezTo>
                    <a:pt x="308" y="880"/>
                    <a:pt x="322" y="881"/>
                    <a:pt x="336" y="881"/>
                  </a:cubicBezTo>
                  <a:cubicBezTo>
                    <a:pt x="500" y="881"/>
                    <a:pt x="654" y="719"/>
                    <a:pt x="691" y="494"/>
                  </a:cubicBezTo>
                  <a:cubicBezTo>
                    <a:pt x="732" y="255"/>
                    <a:pt x="617" y="34"/>
                    <a:pt x="438" y="4"/>
                  </a:cubicBezTo>
                  <a:cubicBezTo>
                    <a:pt x="424" y="2"/>
                    <a:pt x="4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69;p48">
              <a:extLst>
                <a:ext uri="{FF2B5EF4-FFF2-40B4-BE49-F238E27FC236}">
                  <a16:creationId xmlns:a16="http://schemas.microsoft.com/office/drawing/2014/main" id="{791D44A5-5A1B-14F4-98AF-F0C7411075AA}"/>
                </a:ext>
              </a:extLst>
            </p:cNvPr>
            <p:cNvSpPr/>
            <p:nvPr/>
          </p:nvSpPr>
          <p:spPr>
            <a:xfrm>
              <a:off x="5017525" y="3758450"/>
              <a:ext cx="60600" cy="58100"/>
            </a:xfrm>
            <a:custGeom>
              <a:avLst/>
              <a:gdLst/>
              <a:ahLst/>
              <a:cxnLst/>
              <a:rect l="l" t="t" r="r" b="b"/>
              <a:pathLst>
                <a:path w="2424" h="2324" extrusionOk="0">
                  <a:moveTo>
                    <a:pt x="1916" y="750"/>
                  </a:moveTo>
                  <a:cubicBezTo>
                    <a:pt x="2018" y="901"/>
                    <a:pt x="2099" y="1067"/>
                    <a:pt x="2167" y="1234"/>
                  </a:cubicBezTo>
                  <a:cubicBezTo>
                    <a:pt x="2255" y="1457"/>
                    <a:pt x="2317" y="1709"/>
                    <a:pt x="2214" y="1926"/>
                  </a:cubicBezTo>
                  <a:cubicBezTo>
                    <a:pt x="2172" y="2020"/>
                    <a:pt x="2103" y="2105"/>
                    <a:pt x="2010" y="2154"/>
                  </a:cubicBezTo>
                  <a:cubicBezTo>
                    <a:pt x="1961" y="2180"/>
                    <a:pt x="1907" y="2191"/>
                    <a:pt x="1852" y="2191"/>
                  </a:cubicBezTo>
                  <a:cubicBezTo>
                    <a:pt x="1786" y="2191"/>
                    <a:pt x="1719" y="2175"/>
                    <a:pt x="1658" y="2148"/>
                  </a:cubicBezTo>
                  <a:cubicBezTo>
                    <a:pt x="1411" y="2041"/>
                    <a:pt x="1236" y="1815"/>
                    <a:pt x="980" y="1720"/>
                  </a:cubicBezTo>
                  <a:cubicBezTo>
                    <a:pt x="978" y="1720"/>
                    <a:pt x="976" y="1717"/>
                    <a:pt x="976" y="1717"/>
                  </a:cubicBezTo>
                  <a:cubicBezTo>
                    <a:pt x="968" y="1713"/>
                    <a:pt x="959" y="1711"/>
                    <a:pt x="950" y="1711"/>
                  </a:cubicBezTo>
                  <a:cubicBezTo>
                    <a:pt x="941" y="1711"/>
                    <a:pt x="931" y="1713"/>
                    <a:pt x="921" y="1717"/>
                  </a:cubicBezTo>
                  <a:cubicBezTo>
                    <a:pt x="865" y="1743"/>
                    <a:pt x="806" y="1755"/>
                    <a:pt x="747" y="1755"/>
                  </a:cubicBezTo>
                  <a:cubicBezTo>
                    <a:pt x="653" y="1755"/>
                    <a:pt x="559" y="1726"/>
                    <a:pt x="475" y="1679"/>
                  </a:cubicBezTo>
                  <a:cubicBezTo>
                    <a:pt x="526" y="1391"/>
                    <a:pt x="776" y="1157"/>
                    <a:pt x="1021" y="1016"/>
                  </a:cubicBezTo>
                  <a:cubicBezTo>
                    <a:pt x="1294" y="859"/>
                    <a:pt x="1613" y="812"/>
                    <a:pt x="1916" y="750"/>
                  </a:cubicBezTo>
                  <a:close/>
                  <a:moveTo>
                    <a:pt x="923" y="1"/>
                  </a:moveTo>
                  <a:cubicBezTo>
                    <a:pt x="906" y="1"/>
                    <a:pt x="889" y="1"/>
                    <a:pt x="872" y="2"/>
                  </a:cubicBezTo>
                  <a:cubicBezTo>
                    <a:pt x="654" y="13"/>
                    <a:pt x="437" y="89"/>
                    <a:pt x="283" y="249"/>
                  </a:cubicBezTo>
                  <a:cubicBezTo>
                    <a:pt x="104" y="432"/>
                    <a:pt x="26" y="697"/>
                    <a:pt x="13" y="946"/>
                  </a:cubicBezTo>
                  <a:cubicBezTo>
                    <a:pt x="0" y="1195"/>
                    <a:pt x="62" y="1455"/>
                    <a:pt x="224" y="1647"/>
                  </a:cubicBezTo>
                  <a:cubicBezTo>
                    <a:pt x="352" y="1796"/>
                    <a:pt x="547" y="1890"/>
                    <a:pt x="744" y="1890"/>
                  </a:cubicBezTo>
                  <a:cubicBezTo>
                    <a:pt x="772" y="1890"/>
                    <a:pt x="801" y="1888"/>
                    <a:pt x="829" y="1884"/>
                  </a:cubicBezTo>
                  <a:cubicBezTo>
                    <a:pt x="872" y="1879"/>
                    <a:pt x="912" y="1867"/>
                    <a:pt x="948" y="1852"/>
                  </a:cubicBezTo>
                  <a:cubicBezTo>
                    <a:pt x="1193" y="1945"/>
                    <a:pt x="1362" y="2169"/>
                    <a:pt x="1605" y="2272"/>
                  </a:cubicBezTo>
                  <a:cubicBezTo>
                    <a:pt x="1683" y="2304"/>
                    <a:pt x="1766" y="2324"/>
                    <a:pt x="1851" y="2324"/>
                  </a:cubicBezTo>
                  <a:cubicBezTo>
                    <a:pt x="1895" y="2324"/>
                    <a:pt x="1940" y="2318"/>
                    <a:pt x="1984" y="2306"/>
                  </a:cubicBezTo>
                  <a:cubicBezTo>
                    <a:pt x="2095" y="2274"/>
                    <a:pt x="2184" y="2201"/>
                    <a:pt x="2255" y="2112"/>
                  </a:cubicBezTo>
                  <a:cubicBezTo>
                    <a:pt x="2415" y="1903"/>
                    <a:pt x="2423" y="1636"/>
                    <a:pt x="2355" y="1391"/>
                  </a:cubicBezTo>
                  <a:cubicBezTo>
                    <a:pt x="2289" y="1148"/>
                    <a:pt x="2170" y="908"/>
                    <a:pt x="2031" y="697"/>
                  </a:cubicBezTo>
                  <a:cubicBezTo>
                    <a:pt x="2035" y="665"/>
                    <a:pt x="2014" y="626"/>
                    <a:pt x="1978" y="620"/>
                  </a:cubicBezTo>
                  <a:cubicBezTo>
                    <a:pt x="1852" y="441"/>
                    <a:pt x="1699" y="283"/>
                    <a:pt x="1511" y="168"/>
                  </a:cubicBezTo>
                  <a:cubicBezTo>
                    <a:pt x="1336" y="60"/>
                    <a:pt x="1130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0;p48">
              <a:extLst>
                <a:ext uri="{FF2B5EF4-FFF2-40B4-BE49-F238E27FC236}">
                  <a16:creationId xmlns:a16="http://schemas.microsoft.com/office/drawing/2014/main" id="{DD0ED8EA-0BA3-670E-1680-8C9AFC734036}"/>
                </a:ext>
              </a:extLst>
            </p:cNvPr>
            <p:cNvSpPr/>
            <p:nvPr/>
          </p:nvSpPr>
          <p:spPr>
            <a:xfrm>
              <a:off x="5008275" y="3706650"/>
              <a:ext cx="29200" cy="15475"/>
            </a:xfrm>
            <a:custGeom>
              <a:avLst/>
              <a:gdLst/>
              <a:ahLst/>
              <a:cxnLst/>
              <a:rect l="l" t="t" r="r" b="b"/>
              <a:pathLst>
                <a:path w="1168" h="619" extrusionOk="0">
                  <a:moveTo>
                    <a:pt x="1098" y="0"/>
                  </a:moveTo>
                  <a:cubicBezTo>
                    <a:pt x="1075" y="0"/>
                    <a:pt x="1050" y="11"/>
                    <a:pt x="1039" y="32"/>
                  </a:cubicBezTo>
                  <a:cubicBezTo>
                    <a:pt x="965" y="194"/>
                    <a:pt x="843" y="328"/>
                    <a:pt x="683" y="409"/>
                  </a:cubicBezTo>
                  <a:cubicBezTo>
                    <a:pt x="577" y="464"/>
                    <a:pt x="460" y="490"/>
                    <a:pt x="344" y="490"/>
                  </a:cubicBezTo>
                  <a:cubicBezTo>
                    <a:pt x="264" y="490"/>
                    <a:pt x="184" y="478"/>
                    <a:pt x="108" y="454"/>
                  </a:cubicBezTo>
                  <a:cubicBezTo>
                    <a:pt x="100" y="452"/>
                    <a:pt x="93" y="451"/>
                    <a:pt x="87" y="451"/>
                  </a:cubicBezTo>
                  <a:cubicBezTo>
                    <a:pt x="22" y="451"/>
                    <a:pt x="0" y="556"/>
                    <a:pt x="72" y="578"/>
                  </a:cubicBezTo>
                  <a:cubicBezTo>
                    <a:pt x="159" y="605"/>
                    <a:pt x="248" y="618"/>
                    <a:pt x="336" y="618"/>
                  </a:cubicBezTo>
                  <a:cubicBezTo>
                    <a:pt x="679" y="618"/>
                    <a:pt x="1008" y="420"/>
                    <a:pt x="1154" y="96"/>
                  </a:cubicBezTo>
                  <a:cubicBezTo>
                    <a:pt x="1167" y="64"/>
                    <a:pt x="1163" y="28"/>
                    <a:pt x="1131" y="9"/>
                  </a:cubicBezTo>
                  <a:cubicBezTo>
                    <a:pt x="1121" y="3"/>
                    <a:pt x="1110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1;p48">
              <a:extLst>
                <a:ext uri="{FF2B5EF4-FFF2-40B4-BE49-F238E27FC236}">
                  <a16:creationId xmlns:a16="http://schemas.microsoft.com/office/drawing/2014/main" id="{AFC6D0FB-54CC-E8A8-8F20-0D06B1586F84}"/>
                </a:ext>
              </a:extLst>
            </p:cNvPr>
            <p:cNvSpPr/>
            <p:nvPr/>
          </p:nvSpPr>
          <p:spPr>
            <a:xfrm>
              <a:off x="5100750" y="3733100"/>
              <a:ext cx="22025" cy="21150"/>
            </a:xfrm>
            <a:custGeom>
              <a:avLst/>
              <a:gdLst/>
              <a:ahLst/>
              <a:cxnLst/>
              <a:rect l="l" t="t" r="r" b="b"/>
              <a:pathLst>
                <a:path w="881" h="846" extrusionOk="0">
                  <a:moveTo>
                    <a:pt x="79" y="0"/>
                  </a:moveTo>
                  <a:cubicBezTo>
                    <a:pt x="41" y="0"/>
                    <a:pt x="0" y="33"/>
                    <a:pt x="11" y="82"/>
                  </a:cubicBezTo>
                  <a:cubicBezTo>
                    <a:pt x="47" y="272"/>
                    <a:pt x="141" y="447"/>
                    <a:pt x="273" y="585"/>
                  </a:cubicBezTo>
                  <a:cubicBezTo>
                    <a:pt x="341" y="656"/>
                    <a:pt x="418" y="713"/>
                    <a:pt x="501" y="762"/>
                  </a:cubicBezTo>
                  <a:cubicBezTo>
                    <a:pt x="574" y="805"/>
                    <a:pt x="659" y="846"/>
                    <a:pt x="744" y="846"/>
                  </a:cubicBezTo>
                  <a:cubicBezTo>
                    <a:pt x="766" y="846"/>
                    <a:pt x="788" y="843"/>
                    <a:pt x="810" y="837"/>
                  </a:cubicBezTo>
                  <a:cubicBezTo>
                    <a:pt x="881" y="817"/>
                    <a:pt x="857" y="707"/>
                    <a:pt x="789" y="707"/>
                  </a:cubicBezTo>
                  <a:cubicBezTo>
                    <a:pt x="783" y="707"/>
                    <a:pt x="778" y="707"/>
                    <a:pt x="771" y="709"/>
                  </a:cubicBezTo>
                  <a:cubicBezTo>
                    <a:pt x="760" y="712"/>
                    <a:pt x="749" y="713"/>
                    <a:pt x="737" y="713"/>
                  </a:cubicBezTo>
                  <a:cubicBezTo>
                    <a:pt x="666" y="713"/>
                    <a:pt x="585" y="663"/>
                    <a:pt x="528" y="628"/>
                  </a:cubicBezTo>
                  <a:cubicBezTo>
                    <a:pt x="460" y="585"/>
                    <a:pt x="398" y="532"/>
                    <a:pt x="345" y="475"/>
                  </a:cubicBezTo>
                  <a:cubicBezTo>
                    <a:pt x="236" y="355"/>
                    <a:pt x="164" y="204"/>
                    <a:pt x="134" y="48"/>
                  </a:cubicBezTo>
                  <a:cubicBezTo>
                    <a:pt x="128" y="15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389;p48">
            <a:extLst>
              <a:ext uri="{FF2B5EF4-FFF2-40B4-BE49-F238E27FC236}">
                <a16:creationId xmlns:a16="http://schemas.microsoft.com/office/drawing/2014/main" id="{D6A34598-416E-7F2E-B0AB-DE1F6C68DF92}"/>
              </a:ext>
            </a:extLst>
          </p:cNvPr>
          <p:cNvGrpSpPr/>
          <p:nvPr/>
        </p:nvGrpSpPr>
        <p:grpSpPr>
          <a:xfrm rot="1606426">
            <a:off x="4179763" y="535975"/>
            <a:ext cx="872842" cy="937474"/>
            <a:chOff x="4401600" y="2873950"/>
            <a:chExt cx="421100" cy="518475"/>
          </a:xfrm>
        </p:grpSpPr>
        <p:sp>
          <p:nvSpPr>
            <p:cNvPr id="41" name="Google Shape;1390;p48">
              <a:extLst>
                <a:ext uri="{FF2B5EF4-FFF2-40B4-BE49-F238E27FC236}">
                  <a16:creationId xmlns:a16="http://schemas.microsoft.com/office/drawing/2014/main" id="{E821203F-9266-A65E-2CAA-333561CC26F1}"/>
                </a:ext>
              </a:extLst>
            </p:cNvPr>
            <p:cNvSpPr/>
            <p:nvPr/>
          </p:nvSpPr>
          <p:spPr>
            <a:xfrm>
              <a:off x="4401600" y="2877175"/>
              <a:ext cx="421100" cy="515250"/>
            </a:xfrm>
            <a:custGeom>
              <a:avLst/>
              <a:gdLst/>
              <a:ahLst/>
              <a:cxnLst/>
              <a:rect l="l" t="t" r="r" b="b"/>
              <a:pathLst>
                <a:path w="16844" h="20610" extrusionOk="0">
                  <a:moveTo>
                    <a:pt x="11123" y="1"/>
                  </a:moveTo>
                  <a:cubicBezTo>
                    <a:pt x="10038" y="1"/>
                    <a:pt x="9889" y="1554"/>
                    <a:pt x="9853" y="2207"/>
                  </a:cubicBezTo>
                  <a:cubicBezTo>
                    <a:pt x="8960" y="1693"/>
                    <a:pt x="7922" y="1401"/>
                    <a:pt x="6814" y="1401"/>
                  </a:cubicBezTo>
                  <a:cubicBezTo>
                    <a:pt x="5712" y="1401"/>
                    <a:pt x="4683" y="1693"/>
                    <a:pt x="3790" y="2204"/>
                  </a:cubicBezTo>
                  <a:cubicBezTo>
                    <a:pt x="3751" y="1550"/>
                    <a:pt x="3602" y="5"/>
                    <a:pt x="2522" y="5"/>
                  </a:cubicBezTo>
                  <a:cubicBezTo>
                    <a:pt x="1200" y="5"/>
                    <a:pt x="1122" y="1401"/>
                    <a:pt x="1122" y="1401"/>
                  </a:cubicBezTo>
                  <a:lnTo>
                    <a:pt x="806" y="6552"/>
                  </a:lnTo>
                  <a:cubicBezTo>
                    <a:pt x="761" y="6853"/>
                    <a:pt x="736" y="7162"/>
                    <a:pt x="736" y="7479"/>
                  </a:cubicBezTo>
                  <a:cubicBezTo>
                    <a:pt x="736" y="8702"/>
                    <a:pt x="1094" y="9836"/>
                    <a:pt x="1712" y="10787"/>
                  </a:cubicBezTo>
                  <a:cubicBezTo>
                    <a:pt x="815" y="11249"/>
                    <a:pt x="1" y="12379"/>
                    <a:pt x="1" y="14288"/>
                  </a:cubicBezTo>
                  <a:cubicBezTo>
                    <a:pt x="1" y="16215"/>
                    <a:pt x="1720" y="17127"/>
                    <a:pt x="1944" y="17238"/>
                  </a:cubicBezTo>
                  <a:cubicBezTo>
                    <a:pt x="1949" y="17242"/>
                    <a:pt x="1957" y="17248"/>
                    <a:pt x="1968" y="17248"/>
                  </a:cubicBezTo>
                  <a:cubicBezTo>
                    <a:pt x="1850" y="19066"/>
                    <a:pt x="3293" y="20609"/>
                    <a:pt x="5115" y="20609"/>
                  </a:cubicBezTo>
                  <a:lnTo>
                    <a:pt x="9889" y="20609"/>
                  </a:lnTo>
                  <a:cubicBezTo>
                    <a:pt x="11488" y="20609"/>
                    <a:pt x="12756" y="19264"/>
                    <a:pt x="12660" y="17668"/>
                  </a:cubicBezTo>
                  <a:lnTo>
                    <a:pt x="12540" y="15686"/>
                  </a:lnTo>
                  <a:cubicBezTo>
                    <a:pt x="16843" y="13998"/>
                    <a:pt x="12894" y="7477"/>
                    <a:pt x="12894" y="7477"/>
                  </a:cubicBezTo>
                  <a:cubicBezTo>
                    <a:pt x="12894" y="7151"/>
                    <a:pt x="12869" y="6835"/>
                    <a:pt x="12820" y="6526"/>
                  </a:cubicBezTo>
                  <a:lnTo>
                    <a:pt x="12820" y="6526"/>
                  </a:lnTo>
                  <a:cubicBezTo>
                    <a:pt x="12835" y="6541"/>
                    <a:pt x="12839" y="6550"/>
                    <a:pt x="12839" y="6550"/>
                  </a:cubicBezTo>
                  <a:lnTo>
                    <a:pt x="12521" y="1397"/>
                  </a:lnTo>
                  <a:cubicBezTo>
                    <a:pt x="12521" y="1397"/>
                    <a:pt x="12445" y="1"/>
                    <a:pt x="11123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1;p48">
              <a:extLst>
                <a:ext uri="{FF2B5EF4-FFF2-40B4-BE49-F238E27FC236}">
                  <a16:creationId xmlns:a16="http://schemas.microsoft.com/office/drawing/2014/main" id="{E0931563-9AFC-9039-0568-44EEF5AC0A0F}"/>
                </a:ext>
              </a:extLst>
            </p:cNvPr>
            <p:cNvSpPr/>
            <p:nvPr/>
          </p:nvSpPr>
          <p:spPr>
            <a:xfrm>
              <a:off x="4401700" y="3060900"/>
              <a:ext cx="420825" cy="328275"/>
            </a:xfrm>
            <a:custGeom>
              <a:avLst/>
              <a:gdLst/>
              <a:ahLst/>
              <a:cxnLst/>
              <a:rect l="l" t="t" r="r" b="b"/>
              <a:pathLst>
                <a:path w="16833" h="13131" extrusionOk="0">
                  <a:moveTo>
                    <a:pt x="12888" y="0"/>
                  </a:moveTo>
                  <a:lnTo>
                    <a:pt x="1921" y="3214"/>
                  </a:lnTo>
                  <a:cubicBezTo>
                    <a:pt x="943" y="3596"/>
                    <a:pt x="1" y="4749"/>
                    <a:pt x="1" y="6810"/>
                  </a:cubicBezTo>
                  <a:cubicBezTo>
                    <a:pt x="1" y="8868"/>
                    <a:pt x="1966" y="9770"/>
                    <a:pt x="1966" y="9770"/>
                  </a:cubicBezTo>
                  <a:cubicBezTo>
                    <a:pt x="1849" y="11588"/>
                    <a:pt x="3294" y="13131"/>
                    <a:pt x="5111" y="13131"/>
                  </a:cubicBezTo>
                  <a:lnTo>
                    <a:pt x="9885" y="13131"/>
                  </a:lnTo>
                  <a:cubicBezTo>
                    <a:pt x="11484" y="13131"/>
                    <a:pt x="12752" y="11786"/>
                    <a:pt x="12656" y="10190"/>
                  </a:cubicBezTo>
                  <a:lnTo>
                    <a:pt x="12536" y="8208"/>
                  </a:lnTo>
                  <a:cubicBezTo>
                    <a:pt x="16833" y="6522"/>
                    <a:pt x="12888" y="1"/>
                    <a:pt x="12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2;p48">
              <a:extLst>
                <a:ext uri="{FF2B5EF4-FFF2-40B4-BE49-F238E27FC236}">
                  <a16:creationId xmlns:a16="http://schemas.microsoft.com/office/drawing/2014/main" id="{C3AA55E1-45D9-C470-99F6-210F41ECCDCE}"/>
                </a:ext>
              </a:extLst>
            </p:cNvPr>
            <p:cNvSpPr/>
            <p:nvPr/>
          </p:nvSpPr>
          <p:spPr>
            <a:xfrm>
              <a:off x="4420150" y="2908950"/>
              <a:ext cx="303825" cy="303825"/>
            </a:xfrm>
            <a:custGeom>
              <a:avLst/>
              <a:gdLst/>
              <a:ahLst/>
              <a:cxnLst/>
              <a:rect l="l" t="t" r="r" b="b"/>
              <a:pathLst>
                <a:path w="12153" h="12153" extrusionOk="0">
                  <a:moveTo>
                    <a:pt x="6084" y="0"/>
                  </a:moveTo>
                  <a:cubicBezTo>
                    <a:pt x="6082" y="0"/>
                    <a:pt x="6079" y="0"/>
                    <a:pt x="6076" y="0"/>
                  </a:cubicBezTo>
                  <a:cubicBezTo>
                    <a:pt x="2720" y="0"/>
                    <a:pt x="0" y="2720"/>
                    <a:pt x="0" y="6076"/>
                  </a:cubicBezTo>
                  <a:cubicBezTo>
                    <a:pt x="0" y="9441"/>
                    <a:pt x="2709" y="12152"/>
                    <a:pt x="6076" y="12152"/>
                  </a:cubicBezTo>
                  <a:cubicBezTo>
                    <a:pt x="9433" y="12152"/>
                    <a:pt x="12152" y="9433"/>
                    <a:pt x="12152" y="6076"/>
                  </a:cubicBezTo>
                  <a:cubicBezTo>
                    <a:pt x="12152" y="2712"/>
                    <a:pt x="9446" y="0"/>
                    <a:pt x="6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3;p48">
              <a:extLst>
                <a:ext uri="{FF2B5EF4-FFF2-40B4-BE49-F238E27FC236}">
                  <a16:creationId xmlns:a16="http://schemas.microsoft.com/office/drawing/2014/main" id="{247FBC0F-9BB9-B90B-1CDF-E57CBC1E06A4}"/>
                </a:ext>
              </a:extLst>
            </p:cNvPr>
            <p:cNvSpPr/>
            <p:nvPr/>
          </p:nvSpPr>
          <p:spPr>
            <a:xfrm>
              <a:off x="4511000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1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2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6" y="190"/>
                    <a:pt x="744" y="28"/>
                    <a:pt x="541" y="4"/>
                  </a:cubicBezTo>
                  <a:cubicBezTo>
                    <a:pt x="521" y="2"/>
                    <a:pt x="501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4;p48">
              <a:extLst>
                <a:ext uri="{FF2B5EF4-FFF2-40B4-BE49-F238E27FC236}">
                  <a16:creationId xmlns:a16="http://schemas.microsoft.com/office/drawing/2014/main" id="{49D86788-F6A6-3688-00BA-3C758A47AA7C}"/>
                </a:ext>
              </a:extLst>
            </p:cNvPr>
            <p:cNvSpPr/>
            <p:nvPr/>
          </p:nvSpPr>
          <p:spPr>
            <a:xfrm>
              <a:off x="4603975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0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1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3" y="190"/>
                    <a:pt x="739" y="28"/>
                    <a:pt x="541" y="4"/>
                  </a:cubicBezTo>
                  <a:cubicBezTo>
                    <a:pt x="521" y="2"/>
                    <a:pt x="500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5;p48">
              <a:extLst>
                <a:ext uri="{FF2B5EF4-FFF2-40B4-BE49-F238E27FC236}">
                  <a16:creationId xmlns:a16="http://schemas.microsoft.com/office/drawing/2014/main" id="{6C158506-FD22-AAEB-9DD7-52C0A839BFF3}"/>
                </a:ext>
              </a:extLst>
            </p:cNvPr>
            <p:cNvSpPr/>
            <p:nvPr/>
          </p:nvSpPr>
          <p:spPr>
            <a:xfrm>
              <a:off x="4558275" y="2958525"/>
              <a:ext cx="27275" cy="56375"/>
            </a:xfrm>
            <a:custGeom>
              <a:avLst/>
              <a:gdLst/>
              <a:ahLst/>
              <a:cxnLst/>
              <a:rect l="l" t="t" r="r" b="b"/>
              <a:pathLst>
                <a:path w="1091" h="2255" extrusionOk="0">
                  <a:moveTo>
                    <a:pt x="485" y="0"/>
                  </a:moveTo>
                  <a:cubicBezTo>
                    <a:pt x="451" y="0"/>
                    <a:pt x="417" y="2"/>
                    <a:pt x="383" y="6"/>
                  </a:cubicBezTo>
                  <a:cubicBezTo>
                    <a:pt x="283" y="16"/>
                    <a:pt x="166" y="38"/>
                    <a:pt x="93" y="114"/>
                  </a:cubicBezTo>
                  <a:cubicBezTo>
                    <a:pt x="27" y="187"/>
                    <a:pt x="10" y="289"/>
                    <a:pt x="29" y="381"/>
                  </a:cubicBezTo>
                  <a:cubicBezTo>
                    <a:pt x="53" y="498"/>
                    <a:pt x="131" y="600"/>
                    <a:pt x="191" y="698"/>
                  </a:cubicBezTo>
                  <a:cubicBezTo>
                    <a:pt x="261" y="811"/>
                    <a:pt x="330" y="922"/>
                    <a:pt x="402" y="1031"/>
                  </a:cubicBezTo>
                  <a:cubicBezTo>
                    <a:pt x="408" y="1044"/>
                    <a:pt x="419" y="1050"/>
                    <a:pt x="426" y="1054"/>
                  </a:cubicBezTo>
                  <a:lnTo>
                    <a:pt x="426" y="1977"/>
                  </a:lnTo>
                  <a:cubicBezTo>
                    <a:pt x="283" y="1990"/>
                    <a:pt x="142" y="2047"/>
                    <a:pt x="40" y="2154"/>
                  </a:cubicBezTo>
                  <a:cubicBezTo>
                    <a:pt x="0" y="2195"/>
                    <a:pt x="40" y="2254"/>
                    <a:pt x="84" y="2254"/>
                  </a:cubicBezTo>
                  <a:cubicBezTo>
                    <a:pt x="97" y="2254"/>
                    <a:pt x="111" y="2249"/>
                    <a:pt x="123" y="2237"/>
                  </a:cubicBezTo>
                  <a:cubicBezTo>
                    <a:pt x="219" y="2137"/>
                    <a:pt x="355" y="2092"/>
                    <a:pt x="491" y="2092"/>
                  </a:cubicBezTo>
                  <a:cubicBezTo>
                    <a:pt x="494" y="2092"/>
                    <a:pt x="497" y="2092"/>
                    <a:pt x="500" y="2092"/>
                  </a:cubicBezTo>
                  <a:cubicBezTo>
                    <a:pt x="664" y="2094"/>
                    <a:pt x="818" y="2158"/>
                    <a:pt x="958" y="2239"/>
                  </a:cubicBezTo>
                  <a:cubicBezTo>
                    <a:pt x="968" y="2245"/>
                    <a:pt x="978" y="2247"/>
                    <a:pt x="987" y="2247"/>
                  </a:cubicBezTo>
                  <a:cubicBezTo>
                    <a:pt x="1038" y="2247"/>
                    <a:pt x="1072" y="2172"/>
                    <a:pt x="1018" y="2141"/>
                  </a:cubicBezTo>
                  <a:cubicBezTo>
                    <a:pt x="873" y="2058"/>
                    <a:pt x="711" y="1992"/>
                    <a:pt x="543" y="1981"/>
                  </a:cubicBezTo>
                  <a:lnTo>
                    <a:pt x="543" y="1140"/>
                  </a:lnTo>
                  <a:cubicBezTo>
                    <a:pt x="696" y="1001"/>
                    <a:pt x="835" y="841"/>
                    <a:pt x="948" y="666"/>
                  </a:cubicBezTo>
                  <a:cubicBezTo>
                    <a:pt x="1005" y="581"/>
                    <a:pt x="1052" y="489"/>
                    <a:pt x="1071" y="389"/>
                  </a:cubicBezTo>
                  <a:cubicBezTo>
                    <a:pt x="1090" y="291"/>
                    <a:pt x="1082" y="183"/>
                    <a:pt x="999" y="112"/>
                  </a:cubicBezTo>
                  <a:cubicBezTo>
                    <a:pt x="922" y="50"/>
                    <a:pt x="809" y="38"/>
                    <a:pt x="717" y="23"/>
                  </a:cubicBezTo>
                  <a:cubicBezTo>
                    <a:pt x="640" y="9"/>
                    <a:pt x="563" y="0"/>
                    <a:pt x="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6;p48">
              <a:extLst>
                <a:ext uri="{FF2B5EF4-FFF2-40B4-BE49-F238E27FC236}">
                  <a16:creationId xmlns:a16="http://schemas.microsoft.com/office/drawing/2014/main" id="{455B83F8-97F8-FE10-AB89-A6580055D44C}"/>
                </a:ext>
              </a:extLst>
            </p:cNvPr>
            <p:cNvSpPr/>
            <p:nvPr/>
          </p:nvSpPr>
          <p:spPr>
            <a:xfrm>
              <a:off x="4449075" y="3204900"/>
              <a:ext cx="177125" cy="111050"/>
            </a:xfrm>
            <a:custGeom>
              <a:avLst/>
              <a:gdLst/>
              <a:ahLst/>
              <a:cxnLst/>
              <a:rect l="l" t="t" r="r" b="b"/>
              <a:pathLst>
                <a:path w="7085" h="4442" extrusionOk="0">
                  <a:moveTo>
                    <a:pt x="668" y="1"/>
                  </a:moveTo>
                  <a:cubicBezTo>
                    <a:pt x="608" y="1"/>
                    <a:pt x="586" y="98"/>
                    <a:pt x="653" y="114"/>
                  </a:cubicBezTo>
                  <a:cubicBezTo>
                    <a:pt x="1171" y="244"/>
                    <a:pt x="1691" y="376"/>
                    <a:pt x="2211" y="500"/>
                  </a:cubicBezTo>
                  <a:cubicBezTo>
                    <a:pt x="2731" y="625"/>
                    <a:pt x="3253" y="749"/>
                    <a:pt x="3777" y="860"/>
                  </a:cubicBezTo>
                  <a:cubicBezTo>
                    <a:pt x="4269" y="966"/>
                    <a:pt x="4770" y="1050"/>
                    <a:pt x="5252" y="1203"/>
                  </a:cubicBezTo>
                  <a:cubicBezTo>
                    <a:pt x="5674" y="1337"/>
                    <a:pt x="6079" y="1533"/>
                    <a:pt x="6400" y="1840"/>
                  </a:cubicBezTo>
                  <a:cubicBezTo>
                    <a:pt x="6648" y="2077"/>
                    <a:pt x="6839" y="2379"/>
                    <a:pt x="6903" y="2716"/>
                  </a:cubicBezTo>
                  <a:cubicBezTo>
                    <a:pt x="6895" y="2714"/>
                    <a:pt x="6888" y="2712"/>
                    <a:pt x="6880" y="2712"/>
                  </a:cubicBezTo>
                  <a:cubicBezTo>
                    <a:pt x="6680" y="2695"/>
                    <a:pt x="6481" y="2682"/>
                    <a:pt x="6281" y="2667"/>
                  </a:cubicBezTo>
                  <a:cubicBezTo>
                    <a:pt x="6279" y="2667"/>
                    <a:pt x="6277" y="2667"/>
                    <a:pt x="6275" y="2667"/>
                  </a:cubicBezTo>
                  <a:cubicBezTo>
                    <a:pt x="6246" y="2667"/>
                    <a:pt x="6221" y="2697"/>
                    <a:pt x="6221" y="2725"/>
                  </a:cubicBezTo>
                  <a:cubicBezTo>
                    <a:pt x="6221" y="2757"/>
                    <a:pt x="6249" y="2780"/>
                    <a:pt x="6281" y="2784"/>
                  </a:cubicBezTo>
                  <a:cubicBezTo>
                    <a:pt x="6481" y="2799"/>
                    <a:pt x="6680" y="2812"/>
                    <a:pt x="6880" y="2829"/>
                  </a:cubicBezTo>
                  <a:cubicBezTo>
                    <a:pt x="6893" y="2829"/>
                    <a:pt x="6908" y="2823"/>
                    <a:pt x="6918" y="2812"/>
                  </a:cubicBezTo>
                  <a:cubicBezTo>
                    <a:pt x="6920" y="2833"/>
                    <a:pt x="6923" y="2855"/>
                    <a:pt x="6923" y="2876"/>
                  </a:cubicBezTo>
                  <a:cubicBezTo>
                    <a:pt x="6935" y="3093"/>
                    <a:pt x="6901" y="3311"/>
                    <a:pt x="6814" y="3505"/>
                  </a:cubicBezTo>
                  <a:cubicBezTo>
                    <a:pt x="6528" y="3509"/>
                    <a:pt x="6486" y="3509"/>
                    <a:pt x="6200" y="3511"/>
                  </a:cubicBezTo>
                  <a:cubicBezTo>
                    <a:pt x="6182" y="3471"/>
                    <a:pt x="6158" y="3457"/>
                    <a:pt x="6138" y="3457"/>
                  </a:cubicBezTo>
                  <a:cubicBezTo>
                    <a:pt x="6108" y="3457"/>
                    <a:pt x="6083" y="3486"/>
                    <a:pt x="6083" y="3515"/>
                  </a:cubicBezTo>
                  <a:cubicBezTo>
                    <a:pt x="6083" y="3547"/>
                    <a:pt x="6111" y="3573"/>
                    <a:pt x="6143" y="3575"/>
                  </a:cubicBezTo>
                  <a:cubicBezTo>
                    <a:pt x="6347" y="3590"/>
                    <a:pt x="6552" y="3605"/>
                    <a:pt x="6754" y="3620"/>
                  </a:cubicBezTo>
                  <a:cubicBezTo>
                    <a:pt x="6697" y="3718"/>
                    <a:pt x="6624" y="3807"/>
                    <a:pt x="6533" y="3882"/>
                  </a:cubicBezTo>
                  <a:cubicBezTo>
                    <a:pt x="6351" y="4033"/>
                    <a:pt x="6121" y="4116"/>
                    <a:pt x="5897" y="4174"/>
                  </a:cubicBezTo>
                  <a:cubicBezTo>
                    <a:pt x="5655" y="4238"/>
                    <a:pt x="5403" y="4268"/>
                    <a:pt x="5154" y="4287"/>
                  </a:cubicBezTo>
                  <a:cubicBezTo>
                    <a:pt x="4761" y="4314"/>
                    <a:pt x="4369" y="4327"/>
                    <a:pt x="3976" y="4327"/>
                  </a:cubicBezTo>
                  <a:cubicBezTo>
                    <a:pt x="3849" y="4327"/>
                    <a:pt x="3723" y="4326"/>
                    <a:pt x="3596" y="4323"/>
                  </a:cubicBezTo>
                  <a:cubicBezTo>
                    <a:pt x="3072" y="4312"/>
                    <a:pt x="2545" y="4278"/>
                    <a:pt x="2027" y="4223"/>
                  </a:cubicBezTo>
                  <a:cubicBezTo>
                    <a:pt x="1505" y="4165"/>
                    <a:pt x="987" y="4084"/>
                    <a:pt x="474" y="3980"/>
                  </a:cubicBezTo>
                  <a:cubicBezTo>
                    <a:pt x="348" y="3956"/>
                    <a:pt x="222" y="3929"/>
                    <a:pt x="101" y="3899"/>
                  </a:cubicBezTo>
                  <a:cubicBezTo>
                    <a:pt x="96" y="3898"/>
                    <a:pt x="92" y="3898"/>
                    <a:pt x="88" y="3898"/>
                  </a:cubicBezTo>
                  <a:cubicBezTo>
                    <a:pt x="25" y="3898"/>
                    <a:pt x="1" y="3996"/>
                    <a:pt x="69" y="4012"/>
                  </a:cubicBezTo>
                  <a:cubicBezTo>
                    <a:pt x="593" y="4129"/>
                    <a:pt x="1122" y="4223"/>
                    <a:pt x="1654" y="4291"/>
                  </a:cubicBezTo>
                  <a:cubicBezTo>
                    <a:pt x="2183" y="4361"/>
                    <a:pt x="2713" y="4406"/>
                    <a:pt x="3246" y="4427"/>
                  </a:cubicBezTo>
                  <a:cubicBezTo>
                    <a:pt x="3484" y="4437"/>
                    <a:pt x="3721" y="4442"/>
                    <a:pt x="3959" y="4442"/>
                  </a:cubicBezTo>
                  <a:cubicBezTo>
                    <a:pt x="4255" y="4442"/>
                    <a:pt x="4551" y="4434"/>
                    <a:pt x="4847" y="4419"/>
                  </a:cubicBezTo>
                  <a:cubicBezTo>
                    <a:pt x="5354" y="4393"/>
                    <a:pt x="5885" y="4357"/>
                    <a:pt x="6347" y="4133"/>
                  </a:cubicBezTo>
                  <a:cubicBezTo>
                    <a:pt x="6541" y="4042"/>
                    <a:pt x="6709" y="3903"/>
                    <a:pt x="6829" y="3722"/>
                  </a:cubicBezTo>
                  <a:cubicBezTo>
                    <a:pt x="6854" y="3686"/>
                    <a:pt x="6876" y="3650"/>
                    <a:pt x="6893" y="3611"/>
                  </a:cubicBezTo>
                  <a:cubicBezTo>
                    <a:pt x="6908" y="3601"/>
                    <a:pt x="6914" y="3586"/>
                    <a:pt x="6914" y="3569"/>
                  </a:cubicBezTo>
                  <a:cubicBezTo>
                    <a:pt x="6972" y="3447"/>
                    <a:pt x="7010" y="3313"/>
                    <a:pt x="7027" y="3181"/>
                  </a:cubicBezTo>
                  <a:cubicBezTo>
                    <a:pt x="7085" y="2772"/>
                    <a:pt x="6967" y="2364"/>
                    <a:pt x="6726" y="2036"/>
                  </a:cubicBezTo>
                  <a:cubicBezTo>
                    <a:pt x="6469" y="1689"/>
                    <a:pt x="6111" y="1431"/>
                    <a:pt x="5718" y="1258"/>
                  </a:cubicBezTo>
                  <a:cubicBezTo>
                    <a:pt x="5250" y="1050"/>
                    <a:pt x="4749" y="945"/>
                    <a:pt x="4248" y="843"/>
                  </a:cubicBezTo>
                  <a:cubicBezTo>
                    <a:pt x="3717" y="732"/>
                    <a:pt x="3189" y="615"/>
                    <a:pt x="2660" y="491"/>
                  </a:cubicBezTo>
                  <a:cubicBezTo>
                    <a:pt x="2130" y="365"/>
                    <a:pt x="1603" y="233"/>
                    <a:pt x="1075" y="101"/>
                  </a:cubicBezTo>
                  <a:cubicBezTo>
                    <a:pt x="945" y="69"/>
                    <a:pt x="815" y="35"/>
                    <a:pt x="685" y="3"/>
                  </a:cubicBezTo>
                  <a:cubicBezTo>
                    <a:pt x="679" y="2"/>
                    <a:pt x="674" y="1"/>
                    <a:pt x="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7;p48">
              <a:extLst>
                <a:ext uri="{FF2B5EF4-FFF2-40B4-BE49-F238E27FC236}">
                  <a16:creationId xmlns:a16="http://schemas.microsoft.com/office/drawing/2014/main" id="{5100D688-DB8D-6912-041F-9F4D7DE53CAA}"/>
                </a:ext>
              </a:extLst>
            </p:cNvPr>
            <p:cNvSpPr/>
            <p:nvPr/>
          </p:nvSpPr>
          <p:spPr>
            <a:xfrm>
              <a:off x="4521425" y="3155125"/>
              <a:ext cx="109825" cy="8675"/>
            </a:xfrm>
            <a:custGeom>
              <a:avLst/>
              <a:gdLst/>
              <a:ahLst/>
              <a:cxnLst/>
              <a:rect l="l" t="t" r="r" b="b"/>
              <a:pathLst>
                <a:path w="4393" h="347" extrusionOk="0">
                  <a:moveTo>
                    <a:pt x="68" y="0"/>
                  </a:moveTo>
                  <a:cubicBezTo>
                    <a:pt x="42" y="0"/>
                    <a:pt x="18" y="15"/>
                    <a:pt x="9" y="40"/>
                  </a:cubicBezTo>
                  <a:cubicBezTo>
                    <a:pt x="1" y="70"/>
                    <a:pt x="20" y="104"/>
                    <a:pt x="50" y="112"/>
                  </a:cubicBezTo>
                  <a:cubicBezTo>
                    <a:pt x="600" y="227"/>
                    <a:pt x="1160" y="300"/>
                    <a:pt x="1725" y="332"/>
                  </a:cubicBezTo>
                  <a:cubicBezTo>
                    <a:pt x="1923" y="342"/>
                    <a:pt x="2121" y="347"/>
                    <a:pt x="2319" y="347"/>
                  </a:cubicBezTo>
                  <a:cubicBezTo>
                    <a:pt x="2681" y="347"/>
                    <a:pt x="3043" y="330"/>
                    <a:pt x="3402" y="296"/>
                  </a:cubicBezTo>
                  <a:cubicBezTo>
                    <a:pt x="3720" y="268"/>
                    <a:pt x="4035" y="221"/>
                    <a:pt x="4346" y="166"/>
                  </a:cubicBezTo>
                  <a:cubicBezTo>
                    <a:pt x="4378" y="161"/>
                    <a:pt x="4393" y="123"/>
                    <a:pt x="4387" y="93"/>
                  </a:cubicBezTo>
                  <a:cubicBezTo>
                    <a:pt x="4378" y="65"/>
                    <a:pt x="4355" y="51"/>
                    <a:pt x="4330" y="51"/>
                  </a:cubicBezTo>
                  <a:cubicBezTo>
                    <a:pt x="4325" y="51"/>
                    <a:pt x="4319" y="52"/>
                    <a:pt x="4314" y="53"/>
                  </a:cubicBezTo>
                  <a:cubicBezTo>
                    <a:pt x="3771" y="151"/>
                    <a:pt x="3219" y="208"/>
                    <a:pt x="2665" y="225"/>
                  </a:cubicBezTo>
                  <a:cubicBezTo>
                    <a:pt x="2558" y="228"/>
                    <a:pt x="2451" y="230"/>
                    <a:pt x="2344" y="230"/>
                  </a:cubicBezTo>
                  <a:cubicBezTo>
                    <a:pt x="1895" y="230"/>
                    <a:pt x="1446" y="204"/>
                    <a:pt x="1000" y="151"/>
                  </a:cubicBezTo>
                  <a:cubicBezTo>
                    <a:pt x="691" y="112"/>
                    <a:pt x="384" y="63"/>
                    <a:pt x="82" y="1"/>
                  </a:cubicBezTo>
                  <a:cubicBezTo>
                    <a:pt x="77" y="0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98;p48">
              <a:extLst>
                <a:ext uri="{FF2B5EF4-FFF2-40B4-BE49-F238E27FC236}">
                  <a16:creationId xmlns:a16="http://schemas.microsoft.com/office/drawing/2014/main" id="{6907B892-76C7-BB26-6D49-A2E3F99AEC18}"/>
                </a:ext>
              </a:extLst>
            </p:cNvPr>
            <p:cNvSpPr/>
            <p:nvPr/>
          </p:nvSpPr>
          <p:spPr>
            <a:xfrm>
              <a:off x="4605350" y="3037650"/>
              <a:ext cx="122950" cy="178950"/>
            </a:xfrm>
            <a:custGeom>
              <a:avLst/>
              <a:gdLst/>
              <a:ahLst/>
              <a:cxnLst/>
              <a:rect l="l" t="t" r="r" b="b"/>
              <a:pathLst>
                <a:path w="4918" h="7158" extrusionOk="0">
                  <a:moveTo>
                    <a:pt x="2396" y="0"/>
                  </a:moveTo>
                  <a:cubicBezTo>
                    <a:pt x="2267" y="0"/>
                    <a:pt x="2138" y="9"/>
                    <a:pt x="2010" y="27"/>
                  </a:cubicBezTo>
                  <a:cubicBezTo>
                    <a:pt x="1481" y="99"/>
                    <a:pt x="972" y="329"/>
                    <a:pt x="595" y="705"/>
                  </a:cubicBezTo>
                  <a:cubicBezTo>
                    <a:pt x="412" y="888"/>
                    <a:pt x="262" y="1103"/>
                    <a:pt x="160" y="1340"/>
                  </a:cubicBezTo>
                  <a:cubicBezTo>
                    <a:pt x="54" y="1595"/>
                    <a:pt x="0" y="1883"/>
                    <a:pt x="58" y="2156"/>
                  </a:cubicBezTo>
                  <a:cubicBezTo>
                    <a:pt x="64" y="2186"/>
                    <a:pt x="75" y="2218"/>
                    <a:pt x="83" y="2245"/>
                  </a:cubicBezTo>
                  <a:cubicBezTo>
                    <a:pt x="83" y="2260"/>
                    <a:pt x="88" y="2273"/>
                    <a:pt x="96" y="2284"/>
                  </a:cubicBezTo>
                  <a:cubicBezTo>
                    <a:pt x="173" y="2484"/>
                    <a:pt x="320" y="2655"/>
                    <a:pt x="512" y="2753"/>
                  </a:cubicBezTo>
                  <a:cubicBezTo>
                    <a:pt x="636" y="2819"/>
                    <a:pt x="773" y="2851"/>
                    <a:pt x="911" y="2851"/>
                  </a:cubicBezTo>
                  <a:cubicBezTo>
                    <a:pt x="1035" y="2851"/>
                    <a:pt x="1160" y="2824"/>
                    <a:pt x="1277" y="2774"/>
                  </a:cubicBezTo>
                  <a:cubicBezTo>
                    <a:pt x="1334" y="2746"/>
                    <a:pt x="1394" y="2714"/>
                    <a:pt x="1443" y="2676"/>
                  </a:cubicBezTo>
                  <a:cubicBezTo>
                    <a:pt x="1611" y="3111"/>
                    <a:pt x="1778" y="3541"/>
                    <a:pt x="1946" y="3976"/>
                  </a:cubicBezTo>
                  <a:lnTo>
                    <a:pt x="2720" y="5988"/>
                  </a:lnTo>
                  <a:cubicBezTo>
                    <a:pt x="2865" y="6363"/>
                    <a:pt x="3012" y="6740"/>
                    <a:pt x="3154" y="7115"/>
                  </a:cubicBezTo>
                  <a:cubicBezTo>
                    <a:pt x="3163" y="7140"/>
                    <a:pt x="3186" y="7158"/>
                    <a:pt x="3212" y="7158"/>
                  </a:cubicBezTo>
                  <a:cubicBezTo>
                    <a:pt x="3217" y="7158"/>
                    <a:pt x="3222" y="7157"/>
                    <a:pt x="3227" y="7156"/>
                  </a:cubicBezTo>
                  <a:cubicBezTo>
                    <a:pt x="3252" y="7147"/>
                    <a:pt x="3278" y="7113"/>
                    <a:pt x="3267" y="7083"/>
                  </a:cubicBezTo>
                  <a:cubicBezTo>
                    <a:pt x="3007" y="6410"/>
                    <a:pt x="2747" y="5736"/>
                    <a:pt x="2489" y="5063"/>
                  </a:cubicBezTo>
                  <a:lnTo>
                    <a:pt x="1716" y="3051"/>
                  </a:lnTo>
                  <a:cubicBezTo>
                    <a:pt x="1573" y="2676"/>
                    <a:pt x="1426" y="2297"/>
                    <a:pt x="1281" y="1921"/>
                  </a:cubicBezTo>
                  <a:cubicBezTo>
                    <a:pt x="1272" y="1896"/>
                    <a:pt x="1250" y="1880"/>
                    <a:pt x="1224" y="1880"/>
                  </a:cubicBezTo>
                  <a:cubicBezTo>
                    <a:pt x="1220" y="1880"/>
                    <a:pt x="1215" y="1880"/>
                    <a:pt x="1211" y="1881"/>
                  </a:cubicBezTo>
                  <a:cubicBezTo>
                    <a:pt x="1183" y="1889"/>
                    <a:pt x="1160" y="1924"/>
                    <a:pt x="1170" y="1953"/>
                  </a:cubicBezTo>
                  <a:cubicBezTo>
                    <a:pt x="1249" y="2158"/>
                    <a:pt x="1328" y="2365"/>
                    <a:pt x="1407" y="2569"/>
                  </a:cubicBezTo>
                  <a:cubicBezTo>
                    <a:pt x="1403" y="2569"/>
                    <a:pt x="1394" y="2571"/>
                    <a:pt x="1388" y="2578"/>
                  </a:cubicBezTo>
                  <a:cubicBezTo>
                    <a:pt x="1251" y="2682"/>
                    <a:pt x="1084" y="2739"/>
                    <a:pt x="915" y="2739"/>
                  </a:cubicBezTo>
                  <a:cubicBezTo>
                    <a:pt x="841" y="2739"/>
                    <a:pt x="767" y="2728"/>
                    <a:pt x="695" y="2706"/>
                  </a:cubicBezTo>
                  <a:cubicBezTo>
                    <a:pt x="475" y="2635"/>
                    <a:pt x="286" y="2463"/>
                    <a:pt x="205" y="2243"/>
                  </a:cubicBezTo>
                  <a:cubicBezTo>
                    <a:pt x="277" y="2060"/>
                    <a:pt x="416" y="1907"/>
                    <a:pt x="588" y="1815"/>
                  </a:cubicBezTo>
                  <a:cubicBezTo>
                    <a:pt x="616" y="1802"/>
                    <a:pt x="627" y="1762"/>
                    <a:pt x="610" y="1736"/>
                  </a:cubicBezTo>
                  <a:cubicBezTo>
                    <a:pt x="600" y="1717"/>
                    <a:pt x="581" y="1707"/>
                    <a:pt x="561" y="1707"/>
                  </a:cubicBezTo>
                  <a:cubicBezTo>
                    <a:pt x="551" y="1707"/>
                    <a:pt x="541" y="1710"/>
                    <a:pt x="531" y="1715"/>
                  </a:cubicBezTo>
                  <a:cubicBezTo>
                    <a:pt x="375" y="1796"/>
                    <a:pt x="247" y="1921"/>
                    <a:pt x="160" y="2071"/>
                  </a:cubicBezTo>
                  <a:cubicBezTo>
                    <a:pt x="130" y="1875"/>
                    <a:pt x="162" y="1666"/>
                    <a:pt x="230" y="1476"/>
                  </a:cubicBezTo>
                  <a:cubicBezTo>
                    <a:pt x="254" y="1410"/>
                    <a:pt x="279" y="1344"/>
                    <a:pt x="311" y="1280"/>
                  </a:cubicBezTo>
                  <a:cubicBezTo>
                    <a:pt x="316" y="1276"/>
                    <a:pt x="318" y="1274"/>
                    <a:pt x="320" y="1274"/>
                  </a:cubicBezTo>
                  <a:cubicBezTo>
                    <a:pt x="429" y="1154"/>
                    <a:pt x="582" y="1075"/>
                    <a:pt x="742" y="1060"/>
                  </a:cubicBezTo>
                  <a:cubicBezTo>
                    <a:pt x="774" y="1058"/>
                    <a:pt x="799" y="1037"/>
                    <a:pt x="799" y="1003"/>
                  </a:cubicBezTo>
                  <a:cubicBezTo>
                    <a:pt x="799" y="974"/>
                    <a:pt x="775" y="943"/>
                    <a:pt x="745" y="943"/>
                  </a:cubicBezTo>
                  <a:cubicBezTo>
                    <a:pt x="744" y="943"/>
                    <a:pt x="743" y="943"/>
                    <a:pt x="742" y="943"/>
                  </a:cubicBezTo>
                  <a:cubicBezTo>
                    <a:pt x="648" y="952"/>
                    <a:pt x="556" y="975"/>
                    <a:pt x="471" y="1016"/>
                  </a:cubicBezTo>
                  <a:cubicBezTo>
                    <a:pt x="512" y="960"/>
                    <a:pt x="556" y="907"/>
                    <a:pt x="603" y="856"/>
                  </a:cubicBezTo>
                  <a:cubicBezTo>
                    <a:pt x="944" y="483"/>
                    <a:pt x="1409" y="248"/>
                    <a:pt x="1903" y="155"/>
                  </a:cubicBezTo>
                  <a:cubicBezTo>
                    <a:pt x="2062" y="126"/>
                    <a:pt x="2223" y="112"/>
                    <a:pt x="2384" y="112"/>
                  </a:cubicBezTo>
                  <a:cubicBezTo>
                    <a:pt x="2731" y="112"/>
                    <a:pt x="3077" y="177"/>
                    <a:pt x="3402" y="297"/>
                  </a:cubicBezTo>
                  <a:cubicBezTo>
                    <a:pt x="3877" y="472"/>
                    <a:pt x="4303" y="762"/>
                    <a:pt x="4659" y="1120"/>
                  </a:cubicBezTo>
                  <a:cubicBezTo>
                    <a:pt x="4706" y="1165"/>
                    <a:pt x="4748" y="1210"/>
                    <a:pt x="4791" y="1257"/>
                  </a:cubicBezTo>
                  <a:cubicBezTo>
                    <a:pt x="4804" y="1270"/>
                    <a:pt x="4819" y="1276"/>
                    <a:pt x="4833" y="1276"/>
                  </a:cubicBezTo>
                  <a:cubicBezTo>
                    <a:pt x="4879" y="1276"/>
                    <a:pt x="4917" y="1218"/>
                    <a:pt x="4878" y="1178"/>
                  </a:cubicBezTo>
                  <a:cubicBezTo>
                    <a:pt x="4518" y="788"/>
                    <a:pt x="4081" y="462"/>
                    <a:pt x="3591" y="251"/>
                  </a:cubicBezTo>
                  <a:cubicBezTo>
                    <a:pt x="3212" y="88"/>
                    <a:pt x="2805" y="0"/>
                    <a:pt x="2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99;p48">
              <a:extLst>
                <a:ext uri="{FF2B5EF4-FFF2-40B4-BE49-F238E27FC236}">
                  <a16:creationId xmlns:a16="http://schemas.microsoft.com/office/drawing/2014/main" id="{E184891A-0515-77A3-AF85-ED3344555FE8}"/>
                </a:ext>
              </a:extLst>
            </p:cNvPr>
            <p:cNvSpPr/>
            <p:nvPr/>
          </p:nvSpPr>
          <p:spPr>
            <a:xfrm>
              <a:off x="4421850" y="2873950"/>
              <a:ext cx="75950" cy="163750"/>
            </a:xfrm>
            <a:custGeom>
              <a:avLst/>
              <a:gdLst/>
              <a:ahLst/>
              <a:cxnLst/>
              <a:rect l="l" t="t" r="r" b="b"/>
              <a:pathLst>
                <a:path w="3038" h="6550" extrusionOk="0">
                  <a:moveTo>
                    <a:pt x="1716" y="0"/>
                  </a:moveTo>
                  <a:cubicBezTo>
                    <a:pt x="395" y="0"/>
                    <a:pt x="318" y="1396"/>
                    <a:pt x="318" y="1396"/>
                  </a:cubicBezTo>
                  <a:lnTo>
                    <a:pt x="0" y="6549"/>
                  </a:lnTo>
                  <a:cubicBezTo>
                    <a:pt x="0" y="6549"/>
                    <a:pt x="3037" y="2653"/>
                    <a:pt x="3003" y="2481"/>
                  </a:cubicBezTo>
                  <a:cubicBezTo>
                    <a:pt x="2969" y="2306"/>
                    <a:pt x="3037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0;p48">
              <a:extLst>
                <a:ext uri="{FF2B5EF4-FFF2-40B4-BE49-F238E27FC236}">
                  <a16:creationId xmlns:a16="http://schemas.microsoft.com/office/drawing/2014/main" id="{39853C82-224E-A64A-E266-E7D7A96E8F9D}"/>
                </a:ext>
              </a:extLst>
            </p:cNvPr>
            <p:cNvSpPr/>
            <p:nvPr/>
          </p:nvSpPr>
          <p:spPr>
            <a:xfrm>
              <a:off x="444807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667" y="0"/>
                  </a:moveTo>
                  <a:cubicBezTo>
                    <a:pt x="0" y="0"/>
                    <a:pt x="70" y="1552"/>
                    <a:pt x="70" y="2696"/>
                  </a:cubicBezTo>
                  <a:lnTo>
                    <a:pt x="1360" y="1607"/>
                  </a:lnTo>
                  <a:cubicBezTo>
                    <a:pt x="1360" y="1607"/>
                    <a:pt x="1581" y="0"/>
                    <a:pt x="6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1;p48">
              <a:extLst>
                <a:ext uri="{FF2B5EF4-FFF2-40B4-BE49-F238E27FC236}">
                  <a16:creationId xmlns:a16="http://schemas.microsoft.com/office/drawing/2014/main" id="{FA9ECB82-AE85-1A62-AA96-81D1068A3644}"/>
                </a:ext>
              </a:extLst>
            </p:cNvPr>
            <p:cNvSpPr/>
            <p:nvPr/>
          </p:nvSpPr>
          <p:spPr>
            <a:xfrm>
              <a:off x="4646700" y="2873950"/>
              <a:ext cx="75925" cy="163750"/>
            </a:xfrm>
            <a:custGeom>
              <a:avLst/>
              <a:gdLst/>
              <a:ahLst/>
              <a:cxnLst/>
              <a:rect l="l" t="t" r="r" b="b"/>
              <a:pathLst>
                <a:path w="3037" h="6550" extrusionOk="0">
                  <a:moveTo>
                    <a:pt x="1321" y="0"/>
                  </a:moveTo>
                  <a:cubicBezTo>
                    <a:pt x="0" y="0"/>
                    <a:pt x="70" y="2306"/>
                    <a:pt x="36" y="2481"/>
                  </a:cubicBezTo>
                  <a:cubicBezTo>
                    <a:pt x="0" y="2653"/>
                    <a:pt x="3037" y="6549"/>
                    <a:pt x="3037" y="6549"/>
                  </a:cubicBezTo>
                  <a:lnTo>
                    <a:pt x="2722" y="1396"/>
                  </a:lnTo>
                  <a:cubicBezTo>
                    <a:pt x="2722" y="1396"/>
                    <a:pt x="2643" y="0"/>
                    <a:pt x="1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2;p48">
              <a:extLst>
                <a:ext uri="{FF2B5EF4-FFF2-40B4-BE49-F238E27FC236}">
                  <a16:creationId xmlns:a16="http://schemas.microsoft.com/office/drawing/2014/main" id="{6C5D6CA3-A822-268D-80F9-D35BACE682B2}"/>
                </a:ext>
              </a:extLst>
            </p:cNvPr>
            <p:cNvSpPr/>
            <p:nvPr/>
          </p:nvSpPr>
          <p:spPr>
            <a:xfrm>
              <a:off x="465692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912" y="0"/>
                  </a:moveTo>
                  <a:cubicBezTo>
                    <a:pt x="0" y="0"/>
                    <a:pt x="220" y="1607"/>
                    <a:pt x="220" y="1607"/>
                  </a:cubicBezTo>
                  <a:lnTo>
                    <a:pt x="1509" y="2696"/>
                  </a:lnTo>
                  <a:cubicBezTo>
                    <a:pt x="1509" y="1552"/>
                    <a:pt x="1582" y="0"/>
                    <a:pt x="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3;p48">
              <a:extLst>
                <a:ext uri="{FF2B5EF4-FFF2-40B4-BE49-F238E27FC236}">
                  <a16:creationId xmlns:a16="http://schemas.microsoft.com/office/drawing/2014/main" id="{68CE0EED-52E7-ED9D-6155-3A7129A69D17}"/>
                </a:ext>
              </a:extLst>
            </p:cNvPr>
            <p:cNvSpPr/>
            <p:nvPr/>
          </p:nvSpPr>
          <p:spPr>
            <a:xfrm>
              <a:off x="4605825" y="2976400"/>
              <a:ext cx="20375" cy="43275"/>
            </a:xfrm>
            <a:custGeom>
              <a:avLst/>
              <a:gdLst/>
              <a:ahLst/>
              <a:cxnLst/>
              <a:rect l="l" t="t" r="r" b="b"/>
              <a:pathLst>
                <a:path w="815" h="1731" extrusionOk="0">
                  <a:moveTo>
                    <a:pt x="407" y="0"/>
                  </a:moveTo>
                  <a:cubicBezTo>
                    <a:pt x="407" y="0"/>
                    <a:pt x="0" y="601"/>
                    <a:pt x="0" y="1100"/>
                  </a:cubicBezTo>
                  <a:cubicBezTo>
                    <a:pt x="0" y="1716"/>
                    <a:pt x="407" y="1731"/>
                    <a:pt x="407" y="1731"/>
                  </a:cubicBezTo>
                  <a:cubicBezTo>
                    <a:pt x="407" y="1731"/>
                    <a:pt x="815" y="1731"/>
                    <a:pt x="815" y="1100"/>
                  </a:cubicBezTo>
                  <a:cubicBezTo>
                    <a:pt x="815" y="601"/>
                    <a:pt x="407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099;p43">
            <a:extLst>
              <a:ext uri="{FF2B5EF4-FFF2-40B4-BE49-F238E27FC236}">
                <a16:creationId xmlns:a16="http://schemas.microsoft.com/office/drawing/2014/main" id="{B612ADC7-E93B-7F75-B9B5-16E0E8826EAF}"/>
              </a:ext>
            </a:extLst>
          </p:cNvPr>
          <p:cNvGrpSpPr/>
          <p:nvPr/>
        </p:nvGrpSpPr>
        <p:grpSpPr>
          <a:xfrm rot="-1041540">
            <a:off x="4067303" y="4172646"/>
            <a:ext cx="745665" cy="767387"/>
            <a:chOff x="1711825" y="652775"/>
            <a:chExt cx="502975" cy="528550"/>
          </a:xfrm>
        </p:grpSpPr>
        <p:sp>
          <p:nvSpPr>
            <p:cNvPr id="56" name="Google Shape;1100;p43">
              <a:extLst>
                <a:ext uri="{FF2B5EF4-FFF2-40B4-BE49-F238E27FC236}">
                  <a16:creationId xmlns:a16="http://schemas.microsoft.com/office/drawing/2014/main" id="{E7FBA080-02FD-9766-6C25-A36A09C8283A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01;p43">
              <a:extLst>
                <a:ext uri="{FF2B5EF4-FFF2-40B4-BE49-F238E27FC236}">
                  <a16:creationId xmlns:a16="http://schemas.microsoft.com/office/drawing/2014/main" id="{63C0EE8F-3669-D7B4-068A-761E6F40B634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02;p43">
              <a:extLst>
                <a:ext uri="{FF2B5EF4-FFF2-40B4-BE49-F238E27FC236}">
                  <a16:creationId xmlns:a16="http://schemas.microsoft.com/office/drawing/2014/main" id="{9268FADC-2024-B8A6-6231-EDFB0A88DA20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03;p43">
              <a:extLst>
                <a:ext uri="{FF2B5EF4-FFF2-40B4-BE49-F238E27FC236}">
                  <a16:creationId xmlns:a16="http://schemas.microsoft.com/office/drawing/2014/main" id="{5D773498-8178-6690-55EC-F85CE3B5A524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04;p43">
              <a:extLst>
                <a:ext uri="{FF2B5EF4-FFF2-40B4-BE49-F238E27FC236}">
                  <a16:creationId xmlns:a16="http://schemas.microsoft.com/office/drawing/2014/main" id="{469D65F7-1CFF-7F80-CB80-84994322B815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05;p43">
              <a:extLst>
                <a:ext uri="{FF2B5EF4-FFF2-40B4-BE49-F238E27FC236}">
                  <a16:creationId xmlns:a16="http://schemas.microsoft.com/office/drawing/2014/main" id="{2EB8D084-CB6E-4EFA-5283-C14F373491CE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06;p43">
              <a:extLst>
                <a:ext uri="{FF2B5EF4-FFF2-40B4-BE49-F238E27FC236}">
                  <a16:creationId xmlns:a16="http://schemas.microsoft.com/office/drawing/2014/main" id="{1EC9D5FF-F159-5E41-D36A-FCA265DEB993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07;p43">
              <a:extLst>
                <a:ext uri="{FF2B5EF4-FFF2-40B4-BE49-F238E27FC236}">
                  <a16:creationId xmlns:a16="http://schemas.microsoft.com/office/drawing/2014/main" id="{8793F8D0-859E-7C6D-3D52-72435C5BFDF1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1108;p43">
              <a:extLst>
                <a:ext uri="{FF2B5EF4-FFF2-40B4-BE49-F238E27FC236}">
                  <a16:creationId xmlns:a16="http://schemas.microsoft.com/office/drawing/2014/main" id="{15CF701F-9052-0F8F-89AA-4236E8A16047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1109;p43">
              <a:extLst>
                <a:ext uri="{FF2B5EF4-FFF2-40B4-BE49-F238E27FC236}">
                  <a16:creationId xmlns:a16="http://schemas.microsoft.com/office/drawing/2014/main" id="{6F10BAF2-CF13-DA2F-A78F-093E627F8B8C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1110;p43">
              <a:extLst>
                <a:ext uri="{FF2B5EF4-FFF2-40B4-BE49-F238E27FC236}">
                  <a16:creationId xmlns:a16="http://schemas.microsoft.com/office/drawing/2014/main" id="{5474CF01-45CE-23A2-664A-C2B1D0548C7F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1111;p43">
              <a:extLst>
                <a:ext uri="{FF2B5EF4-FFF2-40B4-BE49-F238E27FC236}">
                  <a16:creationId xmlns:a16="http://schemas.microsoft.com/office/drawing/2014/main" id="{DD6217B9-AB2B-A6E5-F6BA-CCBA354A06CF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1112;p43">
              <a:extLst>
                <a:ext uri="{FF2B5EF4-FFF2-40B4-BE49-F238E27FC236}">
                  <a16:creationId xmlns:a16="http://schemas.microsoft.com/office/drawing/2014/main" id="{BBEC0885-F271-3FB5-E39B-E8048E005FCB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1113;p43">
              <a:extLst>
                <a:ext uri="{FF2B5EF4-FFF2-40B4-BE49-F238E27FC236}">
                  <a16:creationId xmlns:a16="http://schemas.microsoft.com/office/drawing/2014/main" id="{34022287-BF11-B3C1-B1C7-4BB7901B8DFA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1114;p43">
              <a:extLst>
                <a:ext uri="{FF2B5EF4-FFF2-40B4-BE49-F238E27FC236}">
                  <a16:creationId xmlns:a16="http://schemas.microsoft.com/office/drawing/2014/main" id="{44CEABED-C564-8C7E-321E-BEDFEAC38F10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1115;p43">
              <a:extLst>
                <a:ext uri="{FF2B5EF4-FFF2-40B4-BE49-F238E27FC236}">
                  <a16:creationId xmlns:a16="http://schemas.microsoft.com/office/drawing/2014/main" id="{C7DC6A95-CFE8-B681-3562-4BA3DE5713C8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1116;p43">
              <a:extLst>
                <a:ext uri="{FF2B5EF4-FFF2-40B4-BE49-F238E27FC236}">
                  <a16:creationId xmlns:a16="http://schemas.microsoft.com/office/drawing/2014/main" id="{2D8F6217-A66B-AAC9-7BFA-E043F1F6A94D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1117;p43">
              <a:extLst>
                <a:ext uri="{FF2B5EF4-FFF2-40B4-BE49-F238E27FC236}">
                  <a16:creationId xmlns:a16="http://schemas.microsoft.com/office/drawing/2014/main" id="{AFE35785-3514-0C14-3A76-A9E2FA20C461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1118;p43">
              <a:extLst>
                <a:ext uri="{FF2B5EF4-FFF2-40B4-BE49-F238E27FC236}">
                  <a16:creationId xmlns:a16="http://schemas.microsoft.com/office/drawing/2014/main" id="{960E2B6E-7833-255A-5AE7-99222085A4E7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1119;p43">
              <a:extLst>
                <a:ext uri="{FF2B5EF4-FFF2-40B4-BE49-F238E27FC236}">
                  <a16:creationId xmlns:a16="http://schemas.microsoft.com/office/drawing/2014/main" id="{CB002667-9CB0-B5B4-1246-926A5006C36E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1120;p43">
              <a:extLst>
                <a:ext uri="{FF2B5EF4-FFF2-40B4-BE49-F238E27FC236}">
                  <a16:creationId xmlns:a16="http://schemas.microsoft.com/office/drawing/2014/main" id="{E2C18875-7CD7-1DE2-622D-06BD453EDD06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1121;p43">
              <a:extLst>
                <a:ext uri="{FF2B5EF4-FFF2-40B4-BE49-F238E27FC236}">
                  <a16:creationId xmlns:a16="http://schemas.microsoft.com/office/drawing/2014/main" id="{1F742104-E628-BC38-E425-FDD8926A18D9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1122;p43">
              <a:extLst>
                <a:ext uri="{FF2B5EF4-FFF2-40B4-BE49-F238E27FC236}">
                  <a16:creationId xmlns:a16="http://schemas.microsoft.com/office/drawing/2014/main" id="{9652718A-914C-5799-C8AA-1DEB5D16CBF9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1123;p43">
              <a:extLst>
                <a:ext uri="{FF2B5EF4-FFF2-40B4-BE49-F238E27FC236}">
                  <a16:creationId xmlns:a16="http://schemas.microsoft.com/office/drawing/2014/main" id="{C4D770BD-FFB1-EE23-E4D9-6444E27C840B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8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2595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3F09B-945C-4FD8-ADA4-EFCD2AA9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79" y="1641573"/>
            <a:ext cx="8337442" cy="2675977"/>
          </a:xfrm>
          <a:prstGeom prst="rect">
            <a:avLst/>
          </a:prstGeom>
        </p:spPr>
      </p:pic>
      <p:grpSp>
        <p:nvGrpSpPr>
          <p:cNvPr id="2" name="Google Shape;1273;p47">
            <a:extLst>
              <a:ext uri="{FF2B5EF4-FFF2-40B4-BE49-F238E27FC236}">
                <a16:creationId xmlns:a16="http://schemas.microsoft.com/office/drawing/2014/main" id="{5C308ED9-8F3B-1D55-3A36-AD11826A86DF}"/>
              </a:ext>
            </a:extLst>
          </p:cNvPr>
          <p:cNvGrpSpPr/>
          <p:nvPr/>
        </p:nvGrpSpPr>
        <p:grpSpPr>
          <a:xfrm>
            <a:off x="3144955" y="4481620"/>
            <a:ext cx="532514" cy="533736"/>
            <a:chOff x="7607113" y="2622650"/>
            <a:chExt cx="308025" cy="308750"/>
          </a:xfrm>
        </p:grpSpPr>
        <p:sp>
          <p:nvSpPr>
            <p:cNvPr id="4" name="Google Shape;1274;p47">
              <a:extLst>
                <a:ext uri="{FF2B5EF4-FFF2-40B4-BE49-F238E27FC236}">
                  <a16:creationId xmlns:a16="http://schemas.microsoft.com/office/drawing/2014/main" id="{2B9D97E4-3BBA-8D65-428E-33585455B017}"/>
                </a:ext>
              </a:extLst>
            </p:cNvPr>
            <p:cNvSpPr/>
            <p:nvPr/>
          </p:nvSpPr>
          <p:spPr>
            <a:xfrm>
              <a:off x="7733413" y="2674550"/>
              <a:ext cx="55500" cy="59100"/>
            </a:xfrm>
            <a:custGeom>
              <a:avLst/>
              <a:gdLst/>
              <a:ahLst/>
              <a:cxnLst/>
              <a:rect l="l" t="t" r="r" b="b"/>
              <a:pathLst>
                <a:path w="2220" h="2364" extrusionOk="0">
                  <a:moveTo>
                    <a:pt x="1" y="0"/>
                  </a:moveTo>
                  <a:lnTo>
                    <a:pt x="1" y="2364"/>
                  </a:lnTo>
                  <a:lnTo>
                    <a:pt x="2220" y="2364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5;p47">
              <a:extLst>
                <a:ext uri="{FF2B5EF4-FFF2-40B4-BE49-F238E27FC236}">
                  <a16:creationId xmlns:a16="http://schemas.microsoft.com/office/drawing/2014/main" id="{A9E894EF-E96D-F02B-57E5-782FFE2DE404}"/>
                </a:ext>
              </a:extLst>
            </p:cNvPr>
            <p:cNvSpPr/>
            <p:nvPr/>
          </p:nvSpPr>
          <p:spPr>
            <a:xfrm>
              <a:off x="7770813" y="2674550"/>
              <a:ext cx="18675" cy="59100"/>
            </a:xfrm>
            <a:custGeom>
              <a:avLst/>
              <a:gdLst/>
              <a:ahLst/>
              <a:cxnLst/>
              <a:rect l="l" t="t" r="r" b="b"/>
              <a:pathLst>
                <a:path w="747" h="2364" extrusionOk="0">
                  <a:moveTo>
                    <a:pt x="0" y="0"/>
                  </a:moveTo>
                  <a:lnTo>
                    <a:pt x="0" y="2364"/>
                  </a:lnTo>
                  <a:lnTo>
                    <a:pt x="747" y="2364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6;p47">
              <a:extLst>
                <a:ext uri="{FF2B5EF4-FFF2-40B4-BE49-F238E27FC236}">
                  <a16:creationId xmlns:a16="http://schemas.microsoft.com/office/drawing/2014/main" id="{B4883739-95E4-1DB4-3DEB-64ED677FCB99}"/>
                </a:ext>
              </a:extLst>
            </p:cNvPr>
            <p:cNvSpPr/>
            <p:nvPr/>
          </p:nvSpPr>
          <p:spPr>
            <a:xfrm>
              <a:off x="7609138" y="2724550"/>
              <a:ext cx="303725" cy="177375"/>
            </a:xfrm>
            <a:custGeom>
              <a:avLst/>
              <a:gdLst/>
              <a:ahLst/>
              <a:cxnLst/>
              <a:rect l="l" t="t" r="r" b="b"/>
              <a:pathLst>
                <a:path w="12149" h="7095" extrusionOk="0">
                  <a:moveTo>
                    <a:pt x="5014" y="1"/>
                  </a:moveTo>
                  <a:cubicBezTo>
                    <a:pt x="4748" y="1"/>
                    <a:pt x="4497" y="134"/>
                    <a:pt x="4347" y="356"/>
                  </a:cubicBezTo>
                  <a:lnTo>
                    <a:pt x="176" y="6489"/>
                  </a:lnTo>
                  <a:cubicBezTo>
                    <a:pt x="0" y="6748"/>
                    <a:pt x="185" y="7095"/>
                    <a:pt x="496" y="7095"/>
                  </a:cubicBezTo>
                  <a:lnTo>
                    <a:pt x="11655" y="7095"/>
                  </a:lnTo>
                  <a:cubicBezTo>
                    <a:pt x="11966" y="7095"/>
                    <a:pt x="12149" y="6748"/>
                    <a:pt x="11975" y="6489"/>
                  </a:cubicBezTo>
                  <a:lnTo>
                    <a:pt x="7802" y="356"/>
                  </a:lnTo>
                  <a:cubicBezTo>
                    <a:pt x="7652" y="132"/>
                    <a:pt x="7401" y="1"/>
                    <a:pt x="7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7;p47">
              <a:extLst>
                <a:ext uri="{FF2B5EF4-FFF2-40B4-BE49-F238E27FC236}">
                  <a16:creationId xmlns:a16="http://schemas.microsoft.com/office/drawing/2014/main" id="{5B545DCA-5B73-B3CB-7BF9-AD9B684A4A2D}"/>
                </a:ext>
              </a:extLst>
            </p:cNvPr>
            <p:cNvSpPr/>
            <p:nvPr/>
          </p:nvSpPr>
          <p:spPr>
            <a:xfrm>
              <a:off x="7721713" y="2724550"/>
              <a:ext cx="108450" cy="202375"/>
            </a:xfrm>
            <a:custGeom>
              <a:avLst/>
              <a:gdLst/>
              <a:ahLst/>
              <a:cxnLst/>
              <a:rect l="l" t="t" r="r" b="b"/>
              <a:pathLst>
                <a:path w="4338" h="8095" extrusionOk="0">
                  <a:moveTo>
                    <a:pt x="513" y="1"/>
                  </a:moveTo>
                  <a:cubicBezTo>
                    <a:pt x="324" y="1"/>
                    <a:pt x="143" y="68"/>
                    <a:pt x="0" y="184"/>
                  </a:cubicBezTo>
                  <a:lnTo>
                    <a:pt x="1258" y="2168"/>
                  </a:lnTo>
                  <a:cubicBezTo>
                    <a:pt x="1387" y="2372"/>
                    <a:pt x="1405" y="2631"/>
                    <a:pt x="1299" y="2849"/>
                  </a:cubicBezTo>
                  <a:lnTo>
                    <a:pt x="837" y="3821"/>
                  </a:lnTo>
                  <a:cubicBezTo>
                    <a:pt x="733" y="4041"/>
                    <a:pt x="749" y="4299"/>
                    <a:pt x="878" y="4504"/>
                  </a:cubicBezTo>
                  <a:lnTo>
                    <a:pt x="2938" y="7764"/>
                  </a:lnTo>
                  <a:cubicBezTo>
                    <a:pt x="3074" y="7977"/>
                    <a:pt x="3304" y="8094"/>
                    <a:pt x="3538" y="8094"/>
                  </a:cubicBezTo>
                  <a:cubicBezTo>
                    <a:pt x="3667" y="8094"/>
                    <a:pt x="3798" y="8059"/>
                    <a:pt x="3915" y="7984"/>
                  </a:cubicBezTo>
                  <a:cubicBezTo>
                    <a:pt x="4233" y="7782"/>
                    <a:pt x="4337" y="7371"/>
                    <a:pt x="4162" y="7047"/>
                  </a:cubicBezTo>
                  <a:cubicBezTo>
                    <a:pt x="4061" y="6865"/>
                    <a:pt x="2495" y="4405"/>
                    <a:pt x="2495" y="4405"/>
                  </a:cubicBezTo>
                  <a:cubicBezTo>
                    <a:pt x="2363" y="4201"/>
                    <a:pt x="2350" y="3942"/>
                    <a:pt x="2452" y="3723"/>
                  </a:cubicBezTo>
                  <a:lnTo>
                    <a:pt x="2913" y="2750"/>
                  </a:lnTo>
                  <a:cubicBezTo>
                    <a:pt x="3018" y="2532"/>
                    <a:pt x="3004" y="2274"/>
                    <a:pt x="2873" y="2067"/>
                  </a:cubicBezTo>
                  <a:lnTo>
                    <a:pt x="15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8;p47">
              <a:extLst>
                <a:ext uri="{FF2B5EF4-FFF2-40B4-BE49-F238E27FC236}">
                  <a16:creationId xmlns:a16="http://schemas.microsoft.com/office/drawing/2014/main" id="{E19D46CF-7104-38DB-E44C-BD387D258A77}"/>
                </a:ext>
              </a:extLst>
            </p:cNvPr>
            <p:cNvSpPr/>
            <p:nvPr/>
          </p:nvSpPr>
          <p:spPr>
            <a:xfrm>
              <a:off x="7745538" y="2724550"/>
              <a:ext cx="84625" cy="202350"/>
            </a:xfrm>
            <a:custGeom>
              <a:avLst/>
              <a:gdLst/>
              <a:ahLst/>
              <a:cxnLst/>
              <a:rect l="l" t="t" r="r" b="b"/>
              <a:pathLst>
                <a:path w="3385" h="8094" extrusionOk="0">
                  <a:moveTo>
                    <a:pt x="0" y="1"/>
                  </a:moveTo>
                  <a:lnTo>
                    <a:pt x="1196" y="1888"/>
                  </a:lnTo>
                  <a:cubicBezTo>
                    <a:pt x="1326" y="2092"/>
                    <a:pt x="1343" y="2351"/>
                    <a:pt x="1237" y="2569"/>
                  </a:cubicBezTo>
                  <a:lnTo>
                    <a:pt x="776" y="3541"/>
                  </a:lnTo>
                  <a:cubicBezTo>
                    <a:pt x="674" y="3761"/>
                    <a:pt x="687" y="4020"/>
                    <a:pt x="818" y="4224"/>
                  </a:cubicBezTo>
                  <a:cubicBezTo>
                    <a:pt x="818" y="4224"/>
                    <a:pt x="2385" y="6684"/>
                    <a:pt x="2485" y="6865"/>
                  </a:cubicBezTo>
                  <a:cubicBezTo>
                    <a:pt x="2663" y="7191"/>
                    <a:pt x="2558" y="7602"/>
                    <a:pt x="2240" y="7803"/>
                  </a:cubicBezTo>
                  <a:cubicBezTo>
                    <a:pt x="2188" y="7838"/>
                    <a:pt x="2132" y="7861"/>
                    <a:pt x="2076" y="7880"/>
                  </a:cubicBezTo>
                  <a:cubicBezTo>
                    <a:pt x="2212" y="8019"/>
                    <a:pt x="2397" y="8093"/>
                    <a:pt x="2585" y="8093"/>
                  </a:cubicBezTo>
                  <a:cubicBezTo>
                    <a:pt x="2714" y="8093"/>
                    <a:pt x="2845" y="8058"/>
                    <a:pt x="2962" y="7984"/>
                  </a:cubicBezTo>
                  <a:cubicBezTo>
                    <a:pt x="3280" y="7782"/>
                    <a:pt x="3384" y="7371"/>
                    <a:pt x="3209" y="7047"/>
                  </a:cubicBezTo>
                  <a:cubicBezTo>
                    <a:pt x="3108" y="6865"/>
                    <a:pt x="1542" y="4405"/>
                    <a:pt x="1542" y="4405"/>
                  </a:cubicBezTo>
                  <a:cubicBezTo>
                    <a:pt x="1410" y="4201"/>
                    <a:pt x="1397" y="3942"/>
                    <a:pt x="1499" y="3723"/>
                  </a:cubicBezTo>
                  <a:lnTo>
                    <a:pt x="1960" y="2750"/>
                  </a:lnTo>
                  <a:cubicBezTo>
                    <a:pt x="2065" y="2532"/>
                    <a:pt x="2051" y="2274"/>
                    <a:pt x="1920" y="2067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9;p47">
              <a:extLst>
                <a:ext uri="{FF2B5EF4-FFF2-40B4-BE49-F238E27FC236}">
                  <a16:creationId xmlns:a16="http://schemas.microsoft.com/office/drawing/2014/main" id="{6FD1DB28-F0F5-DC55-E91F-8720FE60F369}"/>
                </a:ext>
              </a:extLst>
            </p:cNvPr>
            <p:cNvSpPr/>
            <p:nvPr/>
          </p:nvSpPr>
          <p:spPr>
            <a:xfrm>
              <a:off x="7696663" y="2627075"/>
              <a:ext cx="104900" cy="76975"/>
            </a:xfrm>
            <a:custGeom>
              <a:avLst/>
              <a:gdLst/>
              <a:ahLst/>
              <a:cxnLst/>
              <a:rect l="l" t="t" r="r" b="b"/>
              <a:pathLst>
                <a:path w="4196" h="3079" extrusionOk="0">
                  <a:moveTo>
                    <a:pt x="2956" y="1"/>
                  </a:moveTo>
                  <a:cubicBezTo>
                    <a:pt x="2777" y="1"/>
                    <a:pt x="2611" y="65"/>
                    <a:pt x="2480" y="167"/>
                  </a:cubicBezTo>
                  <a:cubicBezTo>
                    <a:pt x="2472" y="174"/>
                    <a:pt x="2462" y="177"/>
                    <a:pt x="2452" y="177"/>
                  </a:cubicBezTo>
                  <a:cubicBezTo>
                    <a:pt x="2440" y="177"/>
                    <a:pt x="2428" y="172"/>
                    <a:pt x="2418" y="163"/>
                  </a:cubicBezTo>
                  <a:cubicBezTo>
                    <a:pt x="2327" y="65"/>
                    <a:pt x="2197" y="2"/>
                    <a:pt x="2051" y="2"/>
                  </a:cubicBezTo>
                  <a:cubicBezTo>
                    <a:pt x="2039" y="2"/>
                    <a:pt x="2027" y="2"/>
                    <a:pt x="2015" y="3"/>
                  </a:cubicBezTo>
                  <a:cubicBezTo>
                    <a:pt x="1793" y="18"/>
                    <a:pt x="1606" y="182"/>
                    <a:pt x="1558" y="396"/>
                  </a:cubicBezTo>
                  <a:cubicBezTo>
                    <a:pt x="1542" y="454"/>
                    <a:pt x="1542" y="512"/>
                    <a:pt x="1548" y="566"/>
                  </a:cubicBezTo>
                  <a:cubicBezTo>
                    <a:pt x="1550" y="589"/>
                    <a:pt x="1533" y="614"/>
                    <a:pt x="1510" y="618"/>
                  </a:cubicBezTo>
                  <a:cubicBezTo>
                    <a:pt x="1332" y="647"/>
                    <a:pt x="1174" y="721"/>
                    <a:pt x="1041" y="823"/>
                  </a:cubicBezTo>
                  <a:cubicBezTo>
                    <a:pt x="1037" y="826"/>
                    <a:pt x="1031" y="828"/>
                    <a:pt x="1026" y="828"/>
                  </a:cubicBezTo>
                  <a:cubicBezTo>
                    <a:pt x="1017" y="828"/>
                    <a:pt x="1007" y="822"/>
                    <a:pt x="1002" y="811"/>
                  </a:cubicBezTo>
                  <a:cubicBezTo>
                    <a:pt x="936" y="611"/>
                    <a:pt x="749" y="462"/>
                    <a:pt x="529" y="462"/>
                  </a:cubicBezTo>
                  <a:cubicBezTo>
                    <a:pt x="524" y="462"/>
                    <a:pt x="520" y="462"/>
                    <a:pt x="516" y="462"/>
                  </a:cubicBezTo>
                  <a:cubicBezTo>
                    <a:pt x="252" y="466"/>
                    <a:pt x="34" y="676"/>
                    <a:pt x="18" y="939"/>
                  </a:cubicBezTo>
                  <a:cubicBezTo>
                    <a:pt x="1" y="1232"/>
                    <a:pt x="236" y="1473"/>
                    <a:pt x="522" y="1473"/>
                  </a:cubicBezTo>
                  <a:cubicBezTo>
                    <a:pt x="558" y="1473"/>
                    <a:pt x="593" y="1467"/>
                    <a:pt x="626" y="1463"/>
                  </a:cubicBezTo>
                  <a:cubicBezTo>
                    <a:pt x="628" y="1463"/>
                    <a:pt x="630" y="1463"/>
                    <a:pt x="632" y="1463"/>
                  </a:cubicBezTo>
                  <a:cubicBezTo>
                    <a:pt x="646" y="1463"/>
                    <a:pt x="657" y="1475"/>
                    <a:pt x="655" y="1488"/>
                  </a:cubicBezTo>
                  <a:cubicBezTo>
                    <a:pt x="647" y="1537"/>
                    <a:pt x="645" y="1589"/>
                    <a:pt x="645" y="1639"/>
                  </a:cubicBezTo>
                  <a:cubicBezTo>
                    <a:pt x="645" y="2152"/>
                    <a:pt x="1019" y="2576"/>
                    <a:pt x="1510" y="2659"/>
                  </a:cubicBezTo>
                  <a:cubicBezTo>
                    <a:pt x="1521" y="2661"/>
                    <a:pt x="1531" y="2665"/>
                    <a:pt x="1538" y="2675"/>
                  </a:cubicBezTo>
                  <a:cubicBezTo>
                    <a:pt x="1726" y="2920"/>
                    <a:pt x="2023" y="3078"/>
                    <a:pt x="2355" y="3078"/>
                  </a:cubicBezTo>
                  <a:cubicBezTo>
                    <a:pt x="2831" y="3078"/>
                    <a:pt x="3230" y="2758"/>
                    <a:pt x="3352" y="2318"/>
                  </a:cubicBezTo>
                  <a:cubicBezTo>
                    <a:pt x="3356" y="2297"/>
                    <a:pt x="3375" y="2283"/>
                    <a:pt x="3396" y="2283"/>
                  </a:cubicBezTo>
                  <a:lnTo>
                    <a:pt x="3431" y="2283"/>
                  </a:lnTo>
                  <a:cubicBezTo>
                    <a:pt x="3850" y="2283"/>
                    <a:pt x="4193" y="1942"/>
                    <a:pt x="4193" y="1521"/>
                  </a:cubicBezTo>
                  <a:cubicBezTo>
                    <a:pt x="4195" y="1216"/>
                    <a:pt x="4012" y="952"/>
                    <a:pt x="3747" y="831"/>
                  </a:cubicBezTo>
                  <a:cubicBezTo>
                    <a:pt x="3730" y="823"/>
                    <a:pt x="3719" y="807"/>
                    <a:pt x="3719" y="788"/>
                  </a:cubicBezTo>
                  <a:lnTo>
                    <a:pt x="3719" y="763"/>
                  </a:lnTo>
                  <a:cubicBezTo>
                    <a:pt x="3719" y="342"/>
                    <a:pt x="3379" y="1"/>
                    <a:pt x="2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0;p47">
              <a:extLst>
                <a:ext uri="{FF2B5EF4-FFF2-40B4-BE49-F238E27FC236}">
                  <a16:creationId xmlns:a16="http://schemas.microsoft.com/office/drawing/2014/main" id="{6D3B9E28-FB4A-35E8-26BF-D0C4DD7AFF84}"/>
                </a:ext>
              </a:extLst>
            </p:cNvPr>
            <p:cNvSpPr/>
            <p:nvPr/>
          </p:nvSpPr>
          <p:spPr>
            <a:xfrm>
              <a:off x="7800463" y="2689100"/>
              <a:ext cx="20625" cy="20675"/>
            </a:xfrm>
            <a:custGeom>
              <a:avLst/>
              <a:gdLst/>
              <a:ahLst/>
              <a:cxnLst/>
              <a:rect l="l" t="t" r="r" b="b"/>
              <a:pathLst>
                <a:path w="825" h="827" extrusionOk="0">
                  <a:moveTo>
                    <a:pt x="413" y="1"/>
                  </a:moveTo>
                  <a:cubicBezTo>
                    <a:pt x="184" y="1"/>
                    <a:pt x="1" y="188"/>
                    <a:pt x="1" y="414"/>
                  </a:cubicBezTo>
                  <a:cubicBezTo>
                    <a:pt x="1" y="643"/>
                    <a:pt x="184" y="827"/>
                    <a:pt x="413" y="827"/>
                  </a:cubicBezTo>
                  <a:cubicBezTo>
                    <a:pt x="641" y="827"/>
                    <a:pt x="824" y="641"/>
                    <a:pt x="824" y="414"/>
                  </a:cubicBezTo>
                  <a:cubicBezTo>
                    <a:pt x="824" y="188"/>
                    <a:pt x="641" y="1"/>
                    <a:pt x="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1;p47">
              <a:extLst>
                <a:ext uri="{FF2B5EF4-FFF2-40B4-BE49-F238E27FC236}">
                  <a16:creationId xmlns:a16="http://schemas.microsoft.com/office/drawing/2014/main" id="{429D6271-6D87-029F-B1A2-045BA202EF3A}"/>
                </a:ext>
              </a:extLst>
            </p:cNvPr>
            <p:cNvSpPr/>
            <p:nvPr/>
          </p:nvSpPr>
          <p:spPr>
            <a:xfrm>
              <a:off x="7607113" y="2622650"/>
              <a:ext cx="308025" cy="308750"/>
            </a:xfrm>
            <a:custGeom>
              <a:avLst/>
              <a:gdLst/>
              <a:ahLst/>
              <a:cxnLst/>
              <a:rect l="l" t="t" r="r" b="b"/>
              <a:pathLst>
                <a:path w="12321" h="12350" extrusionOk="0">
                  <a:moveTo>
                    <a:pt x="5624" y="349"/>
                  </a:moveTo>
                  <a:cubicBezTo>
                    <a:pt x="5715" y="349"/>
                    <a:pt x="5801" y="387"/>
                    <a:pt x="5863" y="454"/>
                  </a:cubicBezTo>
                  <a:cubicBezTo>
                    <a:pt x="5907" y="502"/>
                    <a:pt x="5967" y="526"/>
                    <a:pt x="6028" y="526"/>
                  </a:cubicBezTo>
                  <a:cubicBezTo>
                    <a:pt x="6078" y="526"/>
                    <a:pt x="6127" y="510"/>
                    <a:pt x="6168" y="477"/>
                  </a:cubicBezTo>
                  <a:cubicBezTo>
                    <a:pt x="6273" y="393"/>
                    <a:pt x="6399" y="350"/>
                    <a:pt x="6533" y="350"/>
                  </a:cubicBezTo>
                  <a:cubicBezTo>
                    <a:pt x="6568" y="350"/>
                    <a:pt x="6604" y="353"/>
                    <a:pt x="6641" y="359"/>
                  </a:cubicBezTo>
                  <a:cubicBezTo>
                    <a:pt x="6917" y="408"/>
                    <a:pt x="7117" y="651"/>
                    <a:pt x="7119" y="930"/>
                  </a:cubicBezTo>
                  <a:lnTo>
                    <a:pt x="7119" y="950"/>
                  </a:lnTo>
                  <a:cubicBezTo>
                    <a:pt x="7117" y="1042"/>
                    <a:pt x="7167" y="1123"/>
                    <a:pt x="7252" y="1162"/>
                  </a:cubicBezTo>
                  <a:cubicBezTo>
                    <a:pt x="7461" y="1256"/>
                    <a:pt x="7596" y="1463"/>
                    <a:pt x="7596" y="1692"/>
                  </a:cubicBezTo>
                  <a:cubicBezTo>
                    <a:pt x="7596" y="2013"/>
                    <a:pt x="7333" y="2273"/>
                    <a:pt x="7011" y="2273"/>
                  </a:cubicBezTo>
                  <a:lnTo>
                    <a:pt x="6986" y="2273"/>
                  </a:lnTo>
                  <a:cubicBezTo>
                    <a:pt x="6983" y="2273"/>
                    <a:pt x="6980" y="2273"/>
                    <a:pt x="6977" y="2273"/>
                  </a:cubicBezTo>
                  <a:cubicBezTo>
                    <a:pt x="6875" y="2273"/>
                    <a:pt x="6785" y="2340"/>
                    <a:pt x="6756" y="2441"/>
                  </a:cubicBezTo>
                  <a:cubicBezTo>
                    <a:pt x="6664" y="2780"/>
                    <a:pt x="6365" y="3029"/>
                    <a:pt x="6012" y="3062"/>
                  </a:cubicBezTo>
                  <a:cubicBezTo>
                    <a:pt x="5913" y="3072"/>
                    <a:pt x="5840" y="3159"/>
                    <a:pt x="5850" y="3257"/>
                  </a:cubicBezTo>
                  <a:cubicBezTo>
                    <a:pt x="5859" y="3350"/>
                    <a:pt x="5937" y="3419"/>
                    <a:pt x="6029" y="3419"/>
                  </a:cubicBezTo>
                  <a:lnTo>
                    <a:pt x="6047" y="3419"/>
                  </a:lnTo>
                  <a:cubicBezTo>
                    <a:pt x="6511" y="3373"/>
                    <a:pt x="6911" y="3062"/>
                    <a:pt x="7071" y="2630"/>
                  </a:cubicBezTo>
                  <a:cubicBezTo>
                    <a:pt x="7081" y="2630"/>
                    <a:pt x="7088" y="2628"/>
                    <a:pt x="7098" y="2628"/>
                  </a:cubicBezTo>
                  <a:lnTo>
                    <a:pt x="7098" y="3882"/>
                  </a:lnTo>
                  <a:lnTo>
                    <a:pt x="5217" y="3882"/>
                  </a:lnTo>
                  <a:lnTo>
                    <a:pt x="5217" y="3193"/>
                  </a:lnTo>
                  <a:cubicBezTo>
                    <a:pt x="5239" y="3202"/>
                    <a:pt x="5262" y="3207"/>
                    <a:pt x="5286" y="3207"/>
                  </a:cubicBezTo>
                  <a:cubicBezTo>
                    <a:pt x="5347" y="3207"/>
                    <a:pt x="5408" y="3177"/>
                    <a:pt x="5443" y="3118"/>
                  </a:cubicBezTo>
                  <a:cubicBezTo>
                    <a:pt x="5489" y="3041"/>
                    <a:pt x="5468" y="2939"/>
                    <a:pt x="5394" y="2885"/>
                  </a:cubicBezTo>
                  <a:cubicBezTo>
                    <a:pt x="5338" y="2840"/>
                    <a:pt x="5288" y="2790"/>
                    <a:pt x="5248" y="2734"/>
                  </a:cubicBezTo>
                  <a:cubicBezTo>
                    <a:pt x="5211" y="2688"/>
                    <a:pt x="5163" y="2659"/>
                    <a:pt x="5105" y="2649"/>
                  </a:cubicBezTo>
                  <a:cubicBezTo>
                    <a:pt x="4694" y="2586"/>
                    <a:pt x="4391" y="2231"/>
                    <a:pt x="4391" y="1808"/>
                  </a:cubicBezTo>
                  <a:cubicBezTo>
                    <a:pt x="4391" y="1770"/>
                    <a:pt x="4395" y="1729"/>
                    <a:pt x="4399" y="1690"/>
                  </a:cubicBezTo>
                  <a:cubicBezTo>
                    <a:pt x="4405" y="1656"/>
                    <a:pt x="4405" y="1621"/>
                    <a:pt x="4391" y="1588"/>
                  </a:cubicBezTo>
                  <a:cubicBezTo>
                    <a:pt x="4358" y="1502"/>
                    <a:pt x="4280" y="1455"/>
                    <a:pt x="4199" y="1455"/>
                  </a:cubicBezTo>
                  <a:cubicBezTo>
                    <a:pt x="4185" y="1455"/>
                    <a:pt x="4171" y="1456"/>
                    <a:pt x="4158" y="1459"/>
                  </a:cubicBezTo>
                  <a:cubicBezTo>
                    <a:pt x="4135" y="1463"/>
                    <a:pt x="4113" y="1466"/>
                    <a:pt x="4091" y="1466"/>
                  </a:cubicBezTo>
                  <a:cubicBezTo>
                    <a:pt x="4001" y="1466"/>
                    <a:pt x="3917" y="1428"/>
                    <a:pt x="3853" y="1364"/>
                  </a:cubicBezTo>
                  <a:cubicBezTo>
                    <a:pt x="3791" y="1299"/>
                    <a:pt x="3760" y="1212"/>
                    <a:pt x="3764" y="1121"/>
                  </a:cubicBezTo>
                  <a:cubicBezTo>
                    <a:pt x="3774" y="955"/>
                    <a:pt x="3919" y="817"/>
                    <a:pt x="4088" y="813"/>
                  </a:cubicBezTo>
                  <a:cubicBezTo>
                    <a:pt x="4090" y="813"/>
                    <a:pt x="4091" y="813"/>
                    <a:pt x="4093" y="813"/>
                  </a:cubicBezTo>
                  <a:cubicBezTo>
                    <a:pt x="4236" y="813"/>
                    <a:pt x="4361" y="903"/>
                    <a:pt x="4403" y="1038"/>
                  </a:cubicBezTo>
                  <a:cubicBezTo>
                    <a:pt x="4430" y="1119"/>
                    <a:pt x="4505" y="1178"/>
                    <a:pt x="4596" y="1178"/>
                  </a:cubicBezTo>
                  <a:cubicBezTo>
                    <a:pt x="4613" y="1178"/>
                    <a:pt x="4631" y="1176"/>
                    <a:pt x="4650" y="1171"/>
                  </a:cubicBezTo>
                  <a:cubicBezTo>
                    <a:pt x="4677" y="1164"/>
                    <a:pt x="4700" y="1150"/>
                    <a:pt x="4721" y="1133"/>
                  </a:cubicBezTo>
                  <a:cubicBezTo>
                    <a:pt x="4835" y="1046"/>
                    <a:pt x="4970" y="986"/>
                    <a:pt x="5111" y="965"/>
                  </a:cubicBezTo>
                  <a:cubicBezTo>
                    <a:pt x="5230" y="946"/>
                    <a:pt x="5313" y="834"/>
                    <a:pt x="5298" y="714"/>
                  </a:cubicBezTo>
                  <a:cubicBezTo>
                    <a:pt x="5294" y="678"/>
                    <a:pt x="5296" y="641"/>
                    <a:pt x="5304" y="604"/>
                  </a:cubicBezTo>
                  <a:cubicBezTo>
                    <a:pt x="5335" y="465"/>
                    <a:pt x="5458" y="359"/>
                    <a:pt x="5599" y="350"/>
                  </a:cubicBezTo>
                  <a:cubicBezTo>
                    <a:pt x="5607" y="349"/>
                    <a:pt x="5616" y="349"/>
                    <a:pt x="5624" y="349"/>
                  </a:cubicBezTo>
                  <a:close/>
                  <a:moveTo>
                    <a:pt x="4559" y="4546"/>
                  </a:moveTo>
                  <a:lnTo>
                    <a:pt x="5690" y="6330"/>
                  </a:lnTo>
                  <a:cubicBezTo>
                    <a:pt x="5788" y="6485"/>
                    <a:pt x="5800" y="6676"/>
                    <a:pt x="5720" y="6842"/>
                  </a:cubicBezTo>
                  <a:lnTo>
                    <a:pt x="5259" y="7814"/>
                  </a:lnTo>
                  <a:cubicBezTo>
                    <a:pt x="5130" y="8090"/>
                    <a:pt x="5149" y="8408"/>
                    <a:pt x="5311" y="8667"/>
                  </a:cubicBezTo>
                  <a:lnTo>
                    <a:pt x="6770" y="10974"/>
                  </a:lnTo>
                  <a:lnTo>
                    <a:pt x="585" y="10974"/>
                  </a:lnTo>
                  <a:cubicBezTo>
                    <a:pt x="510" y="10974"/>
                    <a:pt x="440" y="10939"/>
                    <a:pt x="401" y="10876"/>
                  </a:cubicBezTo>
                  <a:cubicBezTo>
                    <a:pt x="357" y="10804"/>
                    <a:pt x="359" y="10719"/>
                    <a:pt x="405" y="10650"/>
                  </a:cubicBezTo>
                  <a:lnTo>
                    <a:pt x="4559" y="4546"/>
                  </a:lnTo>
                  <a:close/>
                  <a:moveTo>
                    <a:pt x="7214" y="4245"/>
                  </a:moveTo>
                  <a:cubicBezTo>
                    <a:pt x="7422" y="4245"/>
                    <a:pt x="7615" y="4347"/>
                    <a:pt x="7735" y="4519"/>
                  </a:cubicBezTo>
                  <a:lnTo>
                    <a:pt x="11904" y="10646"/>
                  </a:lnTo>
                  <a:cubicBezTo>
                    <a:pt x="11948" y="10714"/>
                    <a:pt x="11952" y="10795"/>
                    <a:pt x="11915" y="10864"/>
                  </a:cubicBezTo>
                  <a:cubicBezTo>
                    <a:pt x="11881" y="10934"/>
                    <a:pt x="11809" y="10974"/>
                    <a:pt x="11732" y="10974"/>
                  </a:cubicBezTo>
                  <a:lnTo>
                    <a:pt x="8871" y="10974"/>
                  </a:lnTo>
                  <a:cubicBezTo>
                    <a:pt x="8817" y="10885"/>
                    <a:pt x="8674" y="10656"/>
                    <a:pt x="8267" y="10009"/>
                  </a:cubicBezTo>
                  <a:cubicBezTo>
                    <a:pt x="8234" y="9956"/>
                    <a:pt x="8176" y="9927"/>
                    <a:pt x="8117" y="9927"/>
                  </a:cubicBezTo>
                  <a:cubicBezTo>
                    <a:pt x="8084" y="9927"/>
                    <a:pt x="8051" y="9936"/>
                    <a:pt x="8022" y="9955"/>
                  </a:cubicBezTo>
                  <a:cubicBezTo>
                    <a:pt x="7939" y="10008"/>
                    <a:pt x="7912" y="10119"/>
                    <a:pt x="7966" y="10200"/>
                  </a:cubicBezTo>
                  <a:cubicBezTo>
                    <a:pt x="8468" y="10993"/>
                    <a:pt x="8574" y="11167"/>
                    <a:pt x="8591" y="11202"/>
                  </a:cubicBezTo>
                  <a:cubicBezTo>
                    <a:pt x="8722" y="11445"/>
                    <a:pt x="8643" y="11753"/>
                    <a:pt x="8408" y="11902"/>
                  </a:cubicBezTo>
                  <a:cubicBezTo>
                    <a:pt x="8320" y="11957"/>
                    <a:pt x="8222" y="11986"/>
                    <a:pt x="8121" y="11986"/>
                  </a:cubicBezTo>
                  <a:cubicBezTo>
                    <a:pt x="8083" y="11986"/>
                    <a:pt x="8045" y="11982"/>
                    <a:pt x="8007" y="11973"/>
                  </a:cubicBezTo>
                  <a:cubicBezTo>
                    <a:pt x="7870" y="11941"/>
                    <a:pt x="7750" y="11860"/>
                    <a:pt x="7677" y="11740"/>
                  </a:cubicBezTo>
                  <a:lnTo>
                    <a:pt x="5614" y="8476"/>
                  </a:lnTo>
                  <a:cubicBezTo>
                    <a:pt x="5518" y="8321"/>
                    <a:pt x="5506" y="8130"/>
                    <a:pt x="5583" y="7964"/>
                  </a:cubicBezTo>
                  <a:lnTo>
                    <a:pt x="6045" y="6994"/>
                  </a:lnTo>
                  <a:cubicBezTo>
                    <a:pt x="6174" y="6716"/>
                    <a:pt x="6155" y="6398"/>
                    <a:pt x="5991" y="6137"/>
                  </a:cubicBezTo>
                  <a:lnTo>
                    <a:pt x="4827" y="4305"/>
                  </a:lnTo>
                  <a:cubicBezTo>
                    <a:pt x="4910" y="4266"/>
                    <a:pt x="5001" y="4245"/>
                    <a:pt x="5095" y="4245"/>
                  </a:cubicBezTo>
                  <a:close/>
                  <a:moveTo>
                    <a:pt x="6542" y="0"/>
                  </a:moveTo>
                  <a:cubicBezTo>
                    <a:pt x="6369" y="0"/>
                    <a:pt x="6199" y="49"/>
                    <a:pt x="6050" y="139"/>
                  </a:cubicBezTo>
                  <a:cubicBezTo>
                    <a:pt x="5933" y="50"/>
                    <a:pt x="5789" y="1"/>
                    <a:pt x="5640" y="1"/>
                  </a:cubicBezTo>
                  <a:cubicBezTo>
                    <a:pt x="5625" y="1"/>
                    <a:pt x="5609" y="1"/>
                    <a:pt x="5593" y="2"/>
                  </a:cubicBezTo>
                  <a:cubicBezTo>
                    <a:pt x="5294" y="22"/>
                    <a:pt x="5041" y="242"/>
                    <a:pt x="4974" y="535"/>
                  </a:cubicBezTo>
                  <a:cubicBezTo>
                    <a:pt x="4966" y="571"/>
                    <a:pt x="4960" y="608"/>
                    <a:pt x="4958" y="643"/>
                  </a:cubicBezTo>
                  <a:cubicBezTo>
                    <a:pt x="4862" y="670"/>
                    <a:pt x="4767" y="708"/>
                    <a:pt x="4679" y="757"/>
                  </a:cubicBezTo>
                  <a:cubicBezTo>
                    <a:pt x="4553" y="573"/>
                    <a:pt x="4347" y="460"/>
                    <a:pt x="4117" y="460"/>
                  </a:cubicBezTo>
                  <a:lnTo>
                    <a:pt x="4108" y="460"/>
                  </a:lnTo>
                  <a:cubicBezTo>
                    <a:pt x="3751" y="465"/>
                    <a:pt x="3456" y="749"/>
                    <a:pt x="3436" y="1106"/>
                  </a:cubicBezTo>
                  <a:cubicBezTo>
                    <a:pt x="3427" y="1297"/>
                    <a:pt x="3492" y="1478"/>
                    <a:pt x="3623" y="1615"/>
                  </a:cubicBezTo>
                  <a:cubicBezTo>
                    <a:pt x="3739" y="1737"/>
                    <a:pt x="3895" y="1812"/>
                    <a:pt x="4059" y="1827"/>
                  </a:cubicBezTo>
                  <a:cubicBezTo>
                    <a:pt x="4063" y="2354"/>
                    <a:pt x="4399" y="2804"/>
                    <a:pt x="4883" y="2966"/>
                  </a:cubicBezTo>
                  <a:lnTo>
                    <a:pt x="4883" y="3917"/>
                  </a:lnTo>
                  <a:cubicBezTo>
                    <a:pt x="4646" y="3971"/>
                    <a:pt x="4430" y="4114"/>
                    <a:pt x="4291" y="4324"/>
                  </a:cubicBezTo>
                  <a:lnTo>
                    <a:pt x="131" y="10453"/>
                  </a:lnTo>
                  <a:cubicBezTo>
                    <a:pt x="12" y="10627"/>
                    <a:pt x="0" y="10853"/>
                    <a:pt x="99" y="11038"/>
                  </a:cubicBezTo>
                  <a:cubicBezTo>
                    <a:pt x="199" y="11223"/>
                    <a:pt x="388" y="11339"/>
                    <a:pt x="598" y="11339"/>
                  </a:cubicBezTo>
                  <a:lnTo>
                    <a:pt x="7002" y="11339"/>
                  </a:lnTo>
                  <a:lnTo>
                    <a:pt x="7378" y="11937"/>
                  </a:lnTo>
                  <a:cubicBezTo>
                    <a:pt x="7503" y="12137"/>
                    <a:pt x="7700" y="12276"/>
                    <a:pt x="7931" y="12326"/>
                  </a:cubicBezTo>
                  <a:cubicBezTo>
                    <a:pt x="7997" y="12342"/>
                    <a:pt x="8063" y="12350"/>
                    <a:pt x="8130" y="12350"/>
                  </a:cubicBezTo>
                  <a:cubicBezTo>
                    <a:pt x="8296" y="12350"/>
                    <a:pt x="8458" y="12303"/>
                    <a:pt x="8601" y="12213"/>
                  </a:cubicBezTo>
                  <a:cubicBezTo>
                    <a:pt x="8902" y="12022"/>
                    <a:pt x="9050" y="11674"/>
                    <a:pt x="9002" y="11337"/>
                  </a:cubicBezTo>
                  <a:lnTo>
                    <a:pt x="11713" y="11337"/>
                  </a:lnTo>
                  <a:cubicBezTo>
                    <a:pt x="11896" y="11337"/>
                    <a:pt x="12075" y="11252"/>
                    <a:pt x="12184" y="11103"/>
                  </a:cubicBezTo>
                  <a:cubicBezTo>
                    <a:pt x="12321" y="10905"/>
                    <a:pt x="12321" y="10646"/>
                    <a:pt x="12189" y="10451"/>
                  </a:cubicBezTo>
                  <a:lnTo>
                    <a:pt x="8028" y="4322"/>
                  </a:lnTo>
                  <a:cubicBezTo>
                    <a:pt x="7893" y="4121"/>
                    <a:pt x="7690" y="3980"/>
                    <a:pt x="7463" y="3921"/>
                  </a:cubicBezTo>
                  <a:lnTo>
                    <a:pt x="7463" y="2528"/>
                  </a:lnTo>
                  <a:cubicBezTo>
                    <a:pt x="7754" y="2368"/>
                    <a:pt x="7955" y="2057"/>
                    <a:pt x="7955" y="1700"/>
                  </a:cubicBezTo>
                  <a:cubicBezTo>
                    <a:pt x="7955" y="1361"/>
                    <a:pt x="7771" y="1048"/>
                    <a:pt x="7478" y="882"/>
                  </a:cubicBezTo>
                  <a:cubicBezTo>
                    <a:pt x="7449" y="390"/>
                    <a:pt x="7040" y="0"/>
                    <a:pt x="6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2;p47">
              <a:extLst>
                <a:ext uri="{FF2B5EF4-FFF2-40B4-BE49-F238E27FC236}">
                  <a16:creationId xmlns:a16="http://schemas.microsoft.com/office/drawing/2014/main" id="{67589836-EC45-CDFC-0441-782271DA80FE}"/>
                </a:ext>
              </a:extLst>
            </p:cNvPr>
            <p:cNvSpPr/>
            <p:nvPr/>
          </p:nvSpPr>
          <p:spPr>
            <a:xfrm>
              <a:off x="7767663" y="2738900"/>
              <a:ext cx="38000" cy="126000"/>
            </a:xfrm>
            <a:custGeom>
              <a:avLst/>
              <a:gdLst/>
              <a:ahLst/>
              <a:cxnLst/>
              <a:rect l="l" t="t" r="r" b="b"/>
              <a:pathLst>
                <a:path w="1520" h="5040" extrusionOk="0">
                  <a:moveTo>
                    <a:pt x="205" y="0"/>
                  </a:moveTo>
                  <a:cubicBezTo>
                    <a:pt x="172" y="0"/>
                    <a:pt x="139" y="10"/>
                    <a:pt x="109" y="29"/>
                  </a:cubicBezTo>
                  <a:cubicBezTo>
                    <a:pt x="24" y="81"/>
                    <a:pt x="1" y="193"/>
                    <a:pt x="53" y="274"/>
                  </a:cubicBezTo>
                  <a:lnTo>
                    <a:pt x="882" y="1582"/>
                  </a:lnTo>
                  <a:cubicBezTo>
                    <a:pt x="983" y="1736"/>
                    <a:pt x="994" y="1925"/>
                    <a:pt x="915" y="2091"/>
                  </a:cubicBezTo>
                  <a:lnTo>
                    <a:pt x="452" y="3067"/>
                  </a:lnTo>
                  <a:cubicBezTo>
                    <a:pt x="321" y="3343"/>
                    <a:pt x="340" y="3662"/>
                    <a:pt x="504" y="3922"/>
                  </a:cubicBezTo>
                  <a:cubicBezTo>
                    <a:pt x="504" y="3922"/>
                    <a:pt x="811" y="4404"/>
                    <a:pt x="1162" y="4958"/>
                  </a:cubicBezTo>
                  <a:cubicBezTo>
                    <a:pt x="1197" y="5010"/>
                    <a:pt x="1255" y="5039"/>
                    <a:pt x="1315" y="5039"/>
                  </a:cubicBezTo>
                  <a:cubicBezTo>
                    <a:pt x="1347" y="5039"/>
                    <a:pt x="1380" y="5030"/>
                    <a:pt x="1411" y="5010"/>
                  </a:cubicBezTo>
                  <a:cubicBezTo>
                    <a:pt x="1496" y="4958"/>
                    <a:pt x="1519" y="4846"/>
                    <a:pt x="1467" y="4765"/>
                  </a:cubicBezTo>
                  <a:cubicBezTo>
                    <a:pt x="1114" y="4215"/>
                    <a:pt x="805" y="3733"/>
                    <a:pt x="805" y="3733"/>
                  </a:cubicBezTo>
                  <a:cubicBezTo>
                    <a:pt x="709" y="3579"/>
                    <a:pt x="697" y="3388"/>
                    <a:pt x="774" y="3222"/>
                  </a:cubicBezTo>
                  <a:lnTo>
                    <a:pt x="1237" y="2248"/>
                  </a:lnTo>
                  <a:cubicBezTo>
                    <a:pt x="1369" y="1970"/>
                    <a:pt x="1349" y="1649"/>
                    <a:pt x="1185" y="1391"/>
                  </a:cubicBezTo>
                  <a:lnTo>
                    <a:pt x="356" y="83"/>
                  </a:lnTo>
                  <a:cubicBezTo>
                    <a:pt x="321" y="30"/>
                    <a:pt x="263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83;p47">
              <a:extLst>
                <a:ext uri="{FF2B5EF4-FFF2-40B4-BE49-F238E27FC236}">
                  <a16:creationId xmlns:a16="http://schemas.microsoft.com/office/drawing/2014/main" id="{1E2B9C3B-7FC1-C77E-5FAD-63E961FC7E44}"/>
                </a:ext>
              </a:extLst>
            </p:cNvPr>
            <p:cNvSpPr/>
            <p:nvPr/>
          </p:nvSpPr>
          <p:spPr>
            <a:xfrm>
              <a:off x="7795988" y="2684675"/>
              <a:ext cx="29575" cy="29550"/>
            </a:xfrm>
            <a:custGeom>
              <a:avLst/>
              <a:gdLst/>
              <a:ahLst/>
              <a:cxnLst/>
              <a:rect l="l" t="t" r="r" b="b"/>
              <a:pathLst>
                <a:path w="1183" h="1182" extrusionOk="0">
                  <a:moveTo>
                    <a:pt x="592" y="359"/>
                  </a:moveTo>
                  <a:cubicBezTo>
                    <a:pt x="720" y="359"/>
                    <a:pt x="824" y="463"/>
                    <a:pt x="824" y="591"/>
                  </a:cubicBezTo>
                  <a:cubicBezTo>
                    <a:pt x="824" y="718"/>
                    <a:pt x="720" y="822"/>
                    <a:pt x="592" y="822"/>
                  </a:cubicBezTo>
                  <a:cubicBezTo>
                    <a:pt x="463" y="822"/>
                    <a:pt x="361" y="718"/>
                    <a:pt x="361" y="591"/>
                  </a:cubicBezTo>
                  <a:cubicBezTo>
                    <a:pt x="361" y="463"/>
                    <a:pt x="463" y="359"/>
                    <a:pt x="592" y="359"/>
                  </a:cubicBezTo>
                  <a:close/>
                  <a:moveTo>
                    <a:pt x="592" y="0"/>
                  </a:moveTo>
                  <a:cubicBezTo>
                    <a:pt x="266" y="0"/>
                    <a:pt x="0" y="265"/>
                    <a:pt x="0" y="591"/>
                  </a:cubicBezTo>
                  <a:cubicBezTo>
                    <a:pt x="0" y="917"/>
                    <a:pt x="266" y="1181"/>
                    <a:pt x="592" y="1181"/>
                  </a:cubicBezTo>
                  <a:cubicBezTo>
                    <a:pt x="917" y="1181"/>
                    <a:pt x="1183" y="917"/>
                    <a:pt x="1183" y="591"/>
                  </a:cubicBezTo>
                  <a:cubicBezTo>
                    <a:pt x="1183" y="265"/>
                    <a:pt x="917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84;p47">
              <a:extLst>
                <a:ext uri="{FF2B5EF4-FFF2-40B4-BE49-F238E27FC236}">
                  <a16:creationId xmlns:a16="http://schemas.microsoft.com/office/drawing/2014/main" id="{4E440738-E35D-5694-0E77-CC1D12993A78}"/>
                </a:ext>
              </a:extLst>
            </p:cNvPr>
            <p:cNvSpPr/>
            <p:nvPr/>
          </p:nvSpPr>
          <p:spPr>
            <a:xfrm>
              <a:off x="7830213" y="2673825"/>
              <a:ext cx="10300" cy="10250"/>
            </a:xfrm>
            <a:custGeom>
              <a:avLst/>
              <a:gdLst/>
              <a:ahLst/>
              <a:cxnLst/>
              <a:rect l="l" t="t" r="r" b="b"/>
              <a:pathLst>
                <a:path w="412" h="410" extrusionOk="0">
                  <a:moveTo>
                    <a:pt x="207" y="0"/>
                  </a:moveTo>
                  <a:cubicBezTo>
                    <a:pt x="94" y="0"/>
                    <a:pt x="1" y="91"/>
                    <a:pt x="1" y="205"/>
                  </a:cubicBezTo>
                  <a:cubicBezTo>
                    <a:pt x="1" y="319"/>
                    <a:pt x="94" y="409"/>
                    <a:pt x="207" y="409"/>
                  </a:cubicBezTo>
                  <a:cubicBezTo>
                    <a:pt x="319" y="409"/>
                    <a:pt x="412" y="319"/>
                    <a:pt x="412" y="205"/>
                  </a:cubicBezTo>
                  <a:cubicBezTo>
                    <a:pt x="412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5;p47">
              <a:extLst>
                <a:ext uri="{FF2B5EF4-FFF2-40B4-BE49-F238E27FC236}">
                  <a16:creationId xmlns:a16="http://schemas.microsoft.com/office/drawing/2014/main" id="{D8629FDA-1AC6-F11E-6775-D1C453060DC9}"/>
                </a:ext>
              </a:extLst>
            </p:cNvPr>
            <p:cNvSpPr/>
            <p:nvPr/>
          </p:nvSpPr>
          <p:spPr>
            <a:xfrm>
              <a:off x="7680363" y="2627125"/>
              <a:ext cx="10250" cy="10300"/>
            </a:xfrm>
            <a:custGeom>
              <a:avLst/>
              <a:gdLst/>
              <a:ahLst/>
              <a:cxnLst/>
              <a:rect l="l" t="t" r="r" b="b"/>
              <a:pathLst>
                <a:path w="410" h="412" extrusionOk="0">
                  <a:moveTo>
                    <a:pt x="205" y="1"/>
                  </a:moveTo>
                  <a:cubicBezTo>
                    <a:pt x="91" y="1"/>
                    <a:pt x="1" y="93"/>
                    <a:pt x="1" y="207"/>
                  </a:cubicBezTo>
                  <a:cubicBezTo>
                    <a:pt x="1" y="319"/>
                    <a:pt x="91" y="412"/>
                    <a:pt x="205" y="412"/>
                  </a:cubicBezTo>
                  <a:cubicBezTo>
                    <a:pt x="319" y="412"/>
                    <a:pt x="410" y="319"/>
                    <a:pt x="410" y="207"/>
                  </a:cubicBezTo>
                  <a:cubicBezTo>
                    <a:pt x="410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6;p47">
              <a:extLst>
                <a:ext uri="{FF2B5EF4-FFF2-40B4-BE49-F238E27FC236}">
                  <a16:creationId xmlns:a16="http://schemas.microsoft.com/office/drawing/2014/main" id="{D9B46604-4DEA-A9B9-5DA4-0D79EF26DF76}"/>
                </a:ext>
              </a:extLst>
            </p:cNvPr>
            <p:cNvSpPr/>
            <p:nvPr/>
          </p:nvSpPr>
          <p:spPr>
            <a:xfrm>
              <a:off x="7809438" y="2655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05" y="1"/>
                  </a:moveTo>
                  <a:cubicBezTo>
                    <a:pt x="91" y="1"/>
                    <a:pt x="0" y="93"/>
                    <a:pt x="0" y="205"/>
                  </a:cubicBezTo>
                  <a:cubicBezTo>
                    <a:pt x="0" y="319"/>
                    <a:pt x="91" y="411"/>
                    <a:pt x="205" y="411"/>
                  </a:cubicBezTo>
                  <a:cubicBezTo>
                    <a:pt x="319" y="411"/>
                    <a:pt x="411" y="319"/>
                    <a:pt x="411" y="205"/>
                  </a:cubicBezTo>
                  <a:cubicBezTo>
                    <a:pt x="411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287;p47">
            <a:extLst>
              <a:ext uri="{FF2B5EF4-FFF2-40B4-BE49-F238E27FC236}">
                <a16:creationId xmlns:a16="http://schemas.microsoft.com/office/drawing/2014/main" id="{D08B79BD-F118-D586-1061-E09EDBACF9BA}"/>
              </a:ext>
            </a:extLst>
          </p:cNvPr>
          <p:cNvGrpSpPr/>
          <p:nvPr/>
        </p:nvGrpSpPr>
        <p:grpSpPr>
          <a:xfrm>
            <a:off x="5577080" y="4481549"/>
            <a:ext cx="477970" cy="533866"/>
            <a:chOff x="7623500" y="3320500"/>
            <a:chExt cx="276475" cy="308825"/>
          </a:xfrm>
        </p:grpSpPr>
        <p:sp>
          <p:nvSpPr>
            <p:cNvPr id="23" name="Google Shape;1288;p47">
              <a:extLst>
                <a:ext uri="{FF2B5EF4-FFF2-40B4-BE49-F238E27FC236}">
                  <a16:creationId xmlns:a16="http://schemas.microsoft.com/office/drawing/2014/main" id="{F187882C-7282-0E32-79F7-E46D620BE129}"/>
                </a:ext>
              </a:extLst>
            </p:cNvPr>
            <p:cNvSpPr/>
            <p:nvPr/>
          </p:nvSpPr>
          <p:spPr>
            <a:xfrm>
              <a:off x="7623988" y="3325075"/>
              <a:ext cx="267275" cy="299825"/>
            </a:xfrm>
            <a:custGeom>
              <a:avLst/>
              <a:gdLst/>
              <a:ahLst/>
              <a:cxnLst/>
              <a:rect l="l" t="t" r="r" b="b"/>
              <a:pathLst>
                <a:path w="10691" h="11993" extrusionOk="0">
                  <a:moveTo>
                    <a:pt x="8261" y="1"/>
                  </a:moveTo>
                  <a:cubicBezTo>
                    <a:pt x="7175" y="1"/>
                    <a:pt x="5258" y="1135"/>
                    <a:pt x="3463" y="2932"/>
                  </a:cubicBezTo>
                  <a:cubicBezTo>
                    <a:pt x="1212" y="5185"/>
                    <a:pt x="0" y="7624"/>
                    <a:pt x="759" y="8380"/>
                  </a:cubicBezTo>
                  <a:cubicBezTo>
                    <a:pt x="911" y="8533"/>
                    <a:pt x="1132" y="8606"/>
                    <a:pt x="1407" y="8606"/>
                  </a:cubicBezTo>
                  <a:cubicBezTo>
                    <a:pt x="1873" y="8606"/>
                    <a:pt x="2493" y="8396"/>
                    <a:pt x="3191" y="8013"/>
                  </a:cubicBezTo>
                  <a:cubicBezTo>
                    <a:pt x="3204" y="8007"/>
                    <a:pt x="3216" y="8004"/>
                    <a:pt x="3228" y="8004"/>
                  </a:cubicBezTo>
                  <a:cubicBezTo>
                    <a:pt x="3280" y="8004"/>
                    <a:pt x="3322" y="8062"/>
                    <a:pt x="3296" y="8116"/>
                  </a:cubicBezTo>
                  <a:cubicBezTo>
                    <a:pt x="2933" y="8826"/>
                    <a:pt x="2836" y="9385"/>
                    <a:pt x="3093" y="9642"/>
                  </a:cubicBezTo>
                  <a:cubicBezTo>
                    <a:pt x="3191" y="9739"/>
                    <a:pt x="3332" y="9786"/>
                    <a:pt x="3510" y="9786"/>
                  </a:cubicBezTo>
                  <a:cubicBezTo>
                    <a:pt x="3844" y="9786"/>
                    <a:pt x="4306" y="9621"/>
                    <a:pt x="4839" y="9323"/>
                  </a:cubicBezTo>
                  <a:cubicBezTo>
                    <a:pt x="4851" y="9316"/>
                    <a:pt x="4864" y="9313"/>
                    <a:pt x="4877" y="9313"/>
                  </a:cubicBezTo>
                  <a:cubicBezTo>
                    <a:pt x="4927" y="9313"/>
                    <a:pt x="4970" y="9367"/>
                    <a:pt x="4945" y="9422"/>
                  </a:cubicBezTo>
                  <a:cubicBezTo>
                    <a:pt x="4696" y="9945"/>
                    <a:pt x="4640" y="10354"/>
                    <a:pt x="4833" y="10547"/>
                  </a:cubicBezTo>
                  <a:cubicBezTo>
                    <a:pt x="4912" y="10625"/>
                    <a:pt x="5026" y="10662"/>
                    <a:pt x="5170" y="10662"/>
                  </a:cubicBezTo>
                  <a:cubicBezTo>
                    <a:pt x="5445" y="10662"/>
                    <a:pt x="5827" y="10525"/>
                    <a:pt x="6267" y="10276"/>
                  </a:cubicBezTo>
                  <a:cubicBezTo>
                    <a:pt x="6279" y="10269"/>
                    <a:pt x="6292" y="10266"/>
                    <a:pt x="6304" y="10266"/>
                  </a:cubicBezTo>
                  <a:cubicBezTo>
                    <a:pt x="6356" y="10266"/>
                    <a:pt x="6399" y="10322"/>
                    <a:pt x="6373" y="10377"/>
                  </a:cubicBezTo>
                  <a:cubicBezTo>
                    <a:pt x="6151" y="10820"/>
                    <a:pt x="6095" y="11168"/>
                    <a:pt x="6253" y="11328"/>
                  </a:cubicBezTo>
                  <a:cubicBezTo>
                    <a:pt x="6315" y="11389"/>
                    <a:pt x="6405" y="11418"/>
                    <a:pt x="6517" y="11418"/>
                  </a:cubicBezTo>
                  <a:cubicBezTo>
                    <a:pt x="6717" y="11418"/>
                    <a:pt x="6987" y="11327"/>
                    <a:pt x="7301" y="11160"/>
                  </a:cubicBezTo>
                  <a:cubicBezTo>
                    <a:pt x="7313" y="11154"/>
                    <a:pt x="7325" y="11151"/>
                    <a:pt x="7337" y="11151"/>
                  </a:cubicBezTo>
                  <a:cubicBezTo>
                    <a:pt x="7389" y="11151"/>
                    <a:pt x="7432" y="11207"/>
                    <a:pt x="7405" y="11262"/>
                  </a:cubicBezTo>
                  <a:cubicBezTo>
                    <a:pt x="7251" y="11571"/>
                    <a:pt x="7212" y="11814"/>
                    <a:pt x="7324" y="11928"/>
                  </a:cubicBezTo>
                  <a:cubicBezTo>
                    <a:pt x="7368" y="11972"/>
                    <a:pt x="7432" y="11992"/>
                    <a:pt x="7512" y="11992"/>
                  </a:cubicBezTo>
                  <a:cubicBezTo>
                    <a:pt x="7877" y="11992"/>
                    <a:pt x="8577" y="11559"/>
                    <a:pt x="9249" y="10886"/>
                  </a:cubicBezTo>
                  <a:cubicBezTo>
                    <a:pt x="10069" y="10066"/>
                    <a:pt x="10534" y="9206"/>
                    <a:pt x="10291" y="8961"/>
                  </a:cubicBezTo>
                  <a:cubicBezTo>
                    <a:pt x="10245" y="8917"/>
                    <a:pt x="10179" y="8896"/>
                    <a:pt x="10097" y="8896"/>
                  </a:cubicBezTo>
                  <a:cubicBezTo>
                    <a:pt x="10058" y="8896"/>
                    <a:pt x="10016" y="8901"/>
                    <a:pt x="9971" y="8911"/>
                  </a:cubicBezTo>
                  <a:cubicBezTo>
                    <a:pt x="9965" y="8912"/>
                    <a:pt x="9959" y="8912"/>
                    <a:pt x="9954" y="8912"/>
                  </a:cubicBezTo>
                  <a:cubicBezTo>
                    <a:pt x="9895" y="8912"/>
                    <a:pt x="9853" y="8842"/>
                    <a:pt x="9890" y="8793"/>
                  </a:cubicBezTo>
                  <a:cubicBezTo>
                    <a:pt x="10447" y="8025"/>
                    <a:pt x="10691" y="7367"/>
                    <a:pt x="10453" y="7128"/>
                  </a:cubicBezTo>
                  <a:cubicBezTo>
                    <a:pt x="10391" y="7066"/>
                    <a:pt x="10300" y="7037"/>
                    <a:pt x="10187" y="7037"/>
                  </a:cubicBezTo>
                  <a:cubicBezTo>
                    <a:pt x="10066" y="7037"/>
                    <a:pt x="9919" y="7071"/>
                    <a:pt x="9753" y="7136"/>
                  </a:cubicBezTo>
                  <a:cubicBezTo>
                    <a:pt x="9743" y="7139"/>
                    <a:pt x="9733" y="7141"/>
                    <a:pt x="9724" y="7141"/>
                  </a:cubicBezTo>
                  <a:cubicBezTo>
                    <a:pt x="9668" y="7141"/>
                    <a:pt x="9626" y="7076"/>
                    <a:pt x="9662" y="7022"/>
                  </a:cubicBezTo>
                  <a:cubicBezTo>
                    <a:pt x="10212" y="6186"/>
                    <a:pt x="10428" y="5494"/>
                    <a:pt x="10158" y="5224"/>
                  </a:cubicBezTo>
                  <a:cubicBezTo>
                    <a:pt x="10079" y="5145"/>
                    <a:pt x="9964" y="5107"/>
                    <a:pt x="9821" y="5107"/>
                  </a:cubicBezTo>
                  <a:cubicBezTo>
                    <a:pt x="9667" y="5107"/>
                    <a:pt x="9480" y="5150"/>
                    <a:pt x="9269" y="5233"/>
                  </a:cubicBezTo>
                  <a:cubicBezTo>
                    <a:pt x="9259" y="5237"/>
                    <a:pt x="9249" y="5239"/>
                    <a:pt x="9240" y="5239"/>
                  </a:cubicBezTo>
                  <a:cubicBezTo>
                    <a:pt x="9184" y="5239"/>
                    <a:pt x="9141" y="5176"/>
                    <a:pt x="9176" y="5121"/>
                  </a:cubicBezTo>
                  <a:cubicBezTo>
                    <a:pt x="9790" y="4153"/>
                    <a:pt x="10015" y="3360"/>
                    <a:pt x="9697" y="3038"/>
                  </a:cubicBezTo>
                  <a:cubicBezTo>
                    <a:pt x="9600" y="2941"/>
                    <a:pt x="9459" y="2895"/>
                    <a:pt x="9282" y="2895"/>
                  </a:cubicBezTo>
                  <a:cubicBezTo>
                    <a:pt x="9056" y="2895"/>
                    <a:pt x="8770" y="2970"/>
                    <a:pt x="8443" y="3111"/>
                  </a:cubicBezTo>
                  <a:cubicBezTo>
                    <a:pt x="8433" y="3116"/>
                    <a:pt x="8422" y="3118"/>
                    <a:pt x="8413" y="3118"/>
                  </a:cubicBezTo>
                  <a:cubicBezTo>
                    <a:pt x="8358" y="3118"/>
                    <a:pt x="8318" y="3055"/>
                    <a:pt x="8350" y="3003"/>
                  </a:cubicBezTo>
                  <a:cubicBezTo>
                    <a:pt x="9112" y="1741"/>
                    <a:pt x="9367" y="682"/>
                    <a:pt x="8912" y="227"/>
                  </a:cubicBezTo>
                  <a:cubicBezTo>
                    <a:pt x="8758" y="74"/>
                    <a:pt x="8537" y="1"/>
                    <a:pt x="8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9;p47">
              <a:extLst>
                <a:ext uri="{FF2B5EF4-FFF2-40B4-BE49-F238E27FC236}">
                  <a16:creationId xmlns:a16="http://schemas.microsoft.com/office/drawing/2014/main" id="{60FB8350-6F28-220A-0368-707CC30E403B}"/>
                </a:ext>
              </a:extLst>
            </p:cNvPr>
            <p:cNvSpPr/>
            <p:nvPr/>
          </p:nvSpPr>
          <p:spPr>
            <a:xfrm>
              <a:off x="7780888" y="3325125"/>
              <a:ext cx="110375" cy="299825"/>
            </a:xfrm>
            <a:custGeom>
              <a:avLst/>
              <a:gdLst/>
              <a:ahLst/>
              <a:cxnLst/>
              <a:rect l="l" t="t" r="r" b="b"/>
              <a:pathLst>
                <a:path w="4415" h="11993" extrusionOk="0">
                  <a:moveTo>
                    <a:pt x="1987" y="0"/>
                  </a:moveTo>
                  <a:cubicBezTo>
                    <a:pt x="1477" y="0"/>
                    <a:pt x="781" y="251"/>
                    <a:pt x="0" y="705"/>
                  </a:cubicBezTo>
                  <a:cubicBezTo>
                    <a:pt x="196" y="656"/>
                    <a:pt x="377" y="630"/>
                    <a:pt x="540" y="630"/>
                  </a:cubicBezTo>
                  <a:cubicBezTo>
                    <a:pt x="814" y="630"/>
                    <a:pt x="1036" y="703"/>
                    <a:pt x="1189" y="856"/>
                  </a:cubicBezTo>
                  <a:cubicBezTo>
                    <a:pt x="1642" y="1309"/>
                    <a:pt x="1389" y="2370"/>
                    <a:pt x="627" y="3632"/>
                  </a:cubicBezTo>
                  <a:cubicBezTo>
                    <a:pt x="595" y="3686"/>
                    <a:pt x="636" y="3750"/>
                    <a:pt x="690" y="3750"/>
                  </a:cubicBezTo>
                  <a:cubicBezTo>
                    <a:pt x="700" y="3750"/>
                    <a:pt x="710" y="3748"/>
                    <a:pt x="720" y="3744"/>
                  </a:cubicBezTo>
                  <a:cubicBezTo>
                    <a:pt x="1046" y="3601"/>
                    <a:pt x="1330" y="3526"/>
                    <a:pt x="1556" y="3526"/>
                  </a:cubicBezTo>
                  <a:cubicBezTo>
                    <a:pt x="1734" y="3526"/>
                    <a:pt x="1876" y="3573"/>
                    <a:pt x="1974" y="3671"/>
                  </a:cubicBezTo>
                  <a:cubicBezTo>
                    <a:pt x="2292" y="3989"/>
                    <a:pt x="2067" y="4782"/>
                    <a:pt x="1453" y="5754"/>
                  </a:cubicBezTo>
                  <a:cubicBezTo>
                    <a:pt x="1420" y="5809"/>
                    <a:pt x="1463" y="5871"/>
                    <a:pt x="1518" y="5871"/>
                  </a:cubicBezTo>
                  <a:cubicBezTo>
                    <a:pt x="1527" y="5871"/>
                    <a:pt x="1536" y="5870"/>
                    <a:pt x="1546" y="5866"/>
                  </a:cubicBezTo>
                  <a:cubicBezTo>
                    <a:pt x="1758" y="5784"/>
                    <a:pt x="1945" y="5741"/>
                    <a:pt x="2098" y="5741"/>
                  </a:cubicBezTo>
                  <a:cubicBezTo>
                    <a:pt x="2242" y="5741"/>
                    <a:pt x="2356" y="5778"/>
                    <a:pt x="2435" y="5856"/>
                  </a:cubicBezTo>
                  <a:cubicBezTo>
                    <a:pt x="2705" y="6127"/>
                    <a:pt x="2489" y="6817"/>
                    <a:pt x="1939" y="7654"/>
                  </a:cubicBezTo>
                  <a:cubicBezTo>
                    <a:pt x="1903" y="7709"/>
                    <a:pt x="1945" y="7774"/>
                    <a:pt x="2001" y="7774"/>
                  </a:cubicBezTo>
                  <a:cubicBezTo>
                    <a:pt x="2010" y="7774"/>
                    <a:pt x="2020" y="7772"/>
                    <a:pt x="2030" y="7768"/>
                  </a:cubicBezTo>
                  <a:cubicBezTo>
                    <a:pt x="2198" y="7704"/>
                    <a:pt x="2346" y="7670"/>
                    <a:pt x="2467" y="7670"/>
                  </a:cubicBezTo>
                  <a:cubicBezTo>
                    <a:pt x="2579" y="7670"/>
                    <a:pt x="2668" y="7699"/>
                    <a:pt x="2730" y="7761"/>
                  </a:cubicBezTo>
                  <a:cubicBezTo>
                    <a:pt x="2968" y="8000"/>
                    <a:pt x="2724" y="8658"/>
                    <a:pt x="2167" y="9426"/>
                  </a:cubicBezTo>
                  <a:cubicBezTo>
                    <a:pt x="2130" y="9479"/>
                    <a:pt x="2169" y="9545"/>
                    <a:pt x="2231" y="9545"/>
                  </a:cubicBezTo>
                  <a:cubicBezTo>
                    <a:pt x="2236" y="9545"/>
                    <a:pt x="2242" y="9544"/>
                    <a:pt x="2248" y="9543"/>
                  </a:cubicBezTo>
                  <a:cubicBezTo>
                    <a:pt x="2296" y="9532"/>
                    <a:pt x="2340" y="9527"/>
                    <a:pt x="2380" y="9527"/>
                  </a:cubicBezTo>
                  <a:cubicBezTo>
                    <a:pt x="2459" y="9527"/>
                    <a:pt x="2523" y="9548"/>
                    <a:pt x="2566" y="9591"/>
                  </a:cubicBezTo>
                  <a:cubicBezTo>
                    <a:pt x="2809" y="9835"/>
                    <a:pt x="2344" y="10695"/>
                    <a:pt x="1524" y="11515"/>
                  </a:cubicBezTo>
                  <a:cubicBezTo>
                    <a:pt x="1370" y="11669"/>
                    <a:pt x="1212" y="11812"/>
                    <a:pt x="1058" y="11939"/>
                  </a:cubicBezTo>
                  <a:cubicBezTo>
                    <a:pt x="1101" y="11975"/>
                    <a:pt x="1160" y="11992"/>
                    <a:pt x="1233" y="11992"/>
                  </a:cubicBezTo>
                  <a:cubicBezTo>
                    <a:pt x="1598" y="11992"/>
                    <a:pt x="2298" y="11559"/>
                    <a:pt x="2968" y="10886"/>
                  </a:cubicBezTo>
                  <a:cubicBezTo>
                    <a:pt x="3787" y="10066"/>
                    <a:pt x="4254" y="9206"/>
                    <a:pt x="4009" y="8963"/>
                  </a:cubicBezTo>
                  <a:cubicBezTo>
                    <a:pt x="3967" y="8916"/>
                    <a:pt x="3902" y="8895"/>
                    <a:pt x="3820" y="8895"/>
                  </a:cubicBezTo>
                  <a:cubicBezTo>
                    <a:pt x="3781" y="8895"/>
                    <a:pt x="3740" y="8899"/>
                    <a:pt x="3695" y="8909"/>
                  </a:cubicBezTo>
                  <a:cubicBezTo>
                    <a:pt x="3689" y="8910"/>
                    <a:pt x="3683" y="8910"/>
                    <a:pt x="3678" y="8910"/>
                  </a:cubicBezTo>
                  <a:cubicBezTo>
                    <a:pt x="3619" y="8910"/>
                    <a:pt x="3577" y="8840"/>
                    <a:pt x="3614" y="8791"/>
                  </a:cubicBezTo>
                  <a:cubicBezTo>
                    <a:pt x="4171" y="8023"/>
                    <a:pt x="4415" y="7365"/>
                    <a:pt x="4177" y="7126"/>
                  </a:cubicBezTo>
                  <a:cubicBezTo>
                    <a:pt x="4115" y="7064"/>
                    <a:pt x="4024" y="7035"/>
                    <a:pt x="3911" y="7035"/>
                  </a:cubicBezTo>
                  <a:cubicBezTo>
                    <a:pt x="3790" y="7035"/>
                    <a:pt x="3643" y="7069"/>
                    <a:pt x="3477" y="7134"/>
                  </a:cubicBezTo>
                  <a:cubicBezTo>
                    <a:pt x="3467" y="7137"/>
                    <a:pt x="3457" y="7139"/>
                    <a:pt x="3448" y="7139"/>
                  </a:cubicBezTo>
                  <a:cubicBezTo>
                    <a:pt x="3392" y="7139"/>
                    <a:pt x="3350" y="7074"/>
                    <a:pt x="3386" y="7020"/>
                  </a:cubicBezTo>
                  <a:cubicBezTo>
                    <a:pt x="3936" y="6184"/>
                    <a:pt x="4152" y="5492"/>
                    <a:pt x="3882" y="5222"/>
                  </a:cubicBezTo>
                  <a:cubicBezTo>
                    <a:pt x="3803" y="5143"/>
                    <a:pt x="3688" y="5105"/>
                    <a:pt x="3545" y="5105"/>
                  </a:cubicBezTo>
                  <a:cubicBezTo>
                    <a:pt x="3391" y="5105"/>
                    <a:pt x="3204" y="5148"/>
                    <a:pt x="2993" y="5231"/>
                  </a:cubicBezTo>
                  <a:cubicBezTo>
                    <a:pt x="2983" y="5235"/>
                    <a:pt x="2973" y="5237"/>
                    <a:pt x="2964" y="5237"/>
                  </a:cubicBezTo>
                  <a:cubicBezTo>
                    <a:pt x="2908" y="5237"/>
                    <a:pt x="2865" y="5174"/>
                    <a:pt x="2900" y="5119"/>
                  </a:cubicBezTo>
                  <a:cubicBezTo>
                    <a:pt x="3514" y="4151"/>
                    <a:pt x="3739" y="3358"/>
                    <a:pt x="3421" y="3036"/>
                  </a:cubicBezTo>
                  <a:cubicBezTo>
                    <a:pt x="3324" y="2939"/>
                    <a:pt x="3183" y="2893"/>
                    <a:pt x="3006" y="2893"/>
                  </a:cubicBezTo>
                  <a:cubicBezTo>
                    <a:pt x="2780" y="2893"/>
                    <a:pt x="2494" y="2968"/>
                    <a:pt x="2167" y="3109"/>
                  </a:cubicBezTo>
                  <a:cubicBezTo>
                    <a:pt x="2157" y="3114"/>
                    <a:pt x="2146" y="3116"/>
                    <a:pt x="2137" y="3116"/>
                  </a:cubicBezTo>
                  <a:cubicBezTo>
                    <a:pt x="2082" y="3116"/>
                    <a:pt x="2042" y="3053"/>
                    <a:pt x="2074" y="3001"/>
                  </a:cubicBezTo>
                  <a:cubicBezTo>
                    <a:pt x="2836" y="1739"/>
                    <a:pt x="3091" y="680"/>
                    <a:pt x="2636" y="225"/>
                  </a:cubicBezTo>
                  <a:cubicBezTo>
                    <a:pt x="2483" y="72"/>
                    <a:pt x="2262" y="0"/>
                    <a:pt x="1987" y="0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0;p47">
              <a:extLst>
                <a:ext uri="{FF2B5EF4-FFF2-40B4-BE49-F238E27FC236}">
                  <a16:creationId xmlns:a16="http://schemas.microsoft.com/office/drawing/2014/main" id="{379C6EB2-734F-410E-0B4F-75FB32EB6981}"/>
                </a:ext>
              </a:extLst>
            </p:cNvPr>
            <p:cNvSpPr/>
            <p:nvPr/>
          </p:nvSpPr>
          <p:spPr>
            <a:xfrm>
              <a:off x="7699913" y="3389875"/>
              <a:ext cx="79075" cy="71725"/>
            </a:xfrm>
            <a:custGeom>
              <a:avLst/>
              <a:gdLst/>
              <a:ahLst/>
              <a:cxnLst/>
              <a:rect l="l" t="t" r="r" b="b"/>
              <a:pathLst>
                <a:path w="3163" h="2869" extrusionOk="0">
                  <a:moveTo>
                    <a:pt x="2844" y="1"/>
                  </a:moveTo>
                  <a:cubicBezTo>
                    <a:pt x="2541" y="1"/>
                    <a:pt x="1883" y="434"/>
                    <a:pt x="1233" y="1084"/>
                  </a:cubicBezTo>
                  <a:cubicBezTo>
                    <a:pt x="465" y="1852"/>
                    <a:pt x="0" y="2632"/>
                    <a:pt x="189" y="2825"/>
                  </a:cubicBezTo>
                  <a:cubicBezTo>
                    <a:pt x="218" y="2854"/>
                    <a:pt x="261" y="2868"/>
                    <a:pt x="316" y="2868"/>
                  </a:cubicBezTo>
                  <a:cubicBezTo>
                    <a:pt x="618" y="2868"/>
                    <a:pt x="1277" y="2434"/>
                    <a:pt x="1929" y="1783"/>
                  </a:cubicBezTo>
                  <a:cubicBezTo>
                    <a:pt x="2695" y="1015"/>
                    <a:pt x="3162" y="237"/>
                    <a:pt x="2971" y="45"/>
                  </a:cubicBezTo>
                  <a:cubicBezTo>
                    <a:pt x="2942" y="15"/>
                    <a:pt x="2898" y="1"/>
                    <a:pt x="2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291;p47">
              <a:extLst>
                <a:ext uri="{FF2B5EF4-FFF2-40B4-BE49-F238E27FC236}">
                  <a16:creationId xmlns:a16="http://schemas.microsoft.com/office/drawing/2014/main" id="{A6770FE1-D17D-9577-AB87-8B999CB01AE0}"/>
                </a:ext>
              </a:extLst>
            </p:cNvPr>
            <p:cNvGrpSpPr/>
            <p:nvPr/>
          </p:nvGrpSpPr>
          <p:grpSpPr>
            <a:xfrm>
              <a:off x="7623500" y="3320500"/>
              <a:ext cx="276475" cy="308825"/>
              <a:chOff x="7346175" y="3320500"/>
              <a:chExt cx="276475" cy="308825"/>
            </a:xfrm>
          </p:grpSpPr>
          <p:sp>
            <p:nvSpPr>
              <p:cNvPr id="27" name="Google Shape;1292;p47">
                <a:extLst>
                  <a:ext uri="{FF2B5EF4-FFF2-40B4-BE49-F238E27FC236}">
                    <a16:creationId xmlns:a16="http://schemas.microsoft.com/office/drawing/2014/main" id="{6A9B8EB5-6DFC-224B-A789-351D0F1EEB73}"/>
                  </a:ext>
                </a:extLst>
              </p:cNvPr>
              <p:cNvSpPr/>
              <p:nvPr/>
            </p:nvSpPr>
            <p:spPr>
              <a:xfrm>
                <a:off x="7504125" y="3461500"/>
                <a:ext cx="117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9" extrusionOk="0">
                    <a:moveTo>
                      <a:pt x="236" y="0"/>
                    </a:moveTo>
                    <a:cubicBezTo>
                      <a:pt x="105" y="0"/>
                      <a:pt x="0" y="106"/>
                      <a:pt x="0" y="234"/>
                    </a:cubicBezTo>
                    <a:cubicBezTo>
                      <a:pt x="0" y="365"/>
                      <a:pt x="105" y="469"/>
                      <a:pt x="236" y="469"/>
                    </a:cubicBezTo>
                    <a:cubicBezTo>
                      <a:pt x="365" y="469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93;p47">
                <a:extLst>
                  <a:ext uri="{FF2B5EF4-FFF2-40B4-BE49-F238E27FC236}">
                    <a16:creationId xmlns:a16="http://schemas.microsoft.com/office/drawing/2014/main" id="{02556B7D-796D-E616-2A1F-EFBA905AE245}"/>
                  </a:ext>
                </a:extLst>
              </p:cNvPr>
              <p:cNvSpPr/>
              <p:nvPr/>
            </p:nvSpPr>
            <p:spPr>
              <a:xfrm>
                <a:off x="7498575" y="3489700"/>
                <a:ext cx="1175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8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4"/>
                    </a:cubicBezTo>
                    <a:cubicBezTo>
                      <a:pt x="1" y="365"/>
                      <a:pt x="105" y="468"/>
                      <a:pt x="236" y="468"/>
                    </a:cubicBezTo>
                    <a:cubicBezTo>
                      <a:pt x="365" y="468"/>
                      <a:pt x="469" y="363"/>
                      <a:pt x="469" y="234"/>
                    </a:cubicBezTo>
                    <a:cubicBezTo>
                      <a:pt x="469" y="105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94;p47">
                <a:extLst>
                  <a:ext uri="{FF2B5EF4-FFF2-40B4-BE49-F238E27FC236}">
                    <a16:creationId xmlns:a16="http://schemas.microsoft.com/office/drawing/2014/main" id="{09E72286-47A4-C814-2EE9-98A7F285703E}"/>
                  </a:ext>
                </a:extLst>
              </p:cNvPr>
              <p:cNvSpPr/>
              <p:nvPr/>
            </p:nvSpPr>
            <p:spPr>
              <a:xfrm>
                <a:off x="7597975" y="3368125"/>
                <a:ext cx="11750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7" extrusionOk="0">
                    <a:moveTo>
                      <a:pt x="236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3"/>
                      <a:pt x="105" y="467"/>
                      <a:pt x="236" y="467"/>
                    </a:cubicBezTo>
                    <a:cubicBezTo>
                      <a:pt x="365" y="467"/>
                      <a:pt x="470" y="361"/>
                      <a:pt x="470" y="234"/>
                    </a:cubicBezTo>
                    <a:cubicBezTo>
                      <a:pt x="470" y="104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95;p47">
                <a:extLst>
                  <a:ext uri="{FF2B5EF4-FFF2-40B4-BE49-F238E27FC236}">
                    <a16:creationId xmlns:a16="http://schemas.microsoft.com/office/drawing/2014/main" id="{8A6E5868-087E-E6A4-EEED-3B62366A1742}"/>
                  </a:ext>
                </a:extLst>
              </p:cNvPr>
              <p:cNvSpPr/>
              <p:nvPr/>
            </p:nvSpPr>
            <p:spPr>
              <a:xfrm>
                <a:off x="7346175" y="3445100"/>
                <a:ext cx="1172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8" extrusionOk="0">
                    <a:moveTo>
                      <a:pt x="235" y="0"/>
                    </a:moveTo>
                    <a:cubicBezTo>
                      <a:pt x="104" y="0"/>
                      <a:pt x="0" y="104"/>
                      <a:pt x="0" y="234"/>
                    </a:cubicBezTo>
                    <a:cubicBezTo>
                      <a:pt x="0" y="365"/>
                      <a:pt x="104" y="467"/>
                      <a:pt x="235" y="467"/>
                    </a:cubicBezTo>
                    <a:cubicBezTo>
                      <a:pt x="365" y="467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96;p47">
                <a:extLst>
                  <a:ext uri="{FF2B5EF4-FFF2-40B4-BE49-F238E27FC236}">
                    <a16:creationId xmlns:a16="http://schemas.microsoft.com/office/drawing/2014/main" id="{AB989F7E-52FD-8387-8B4B-4C42D1532992}"/>
                  </a:ext>
                </a:extLst>
              </p:cNvPr>
              <p:cNvSpPr/>
              <p:nvPr/>
            </p:nvSpPr>
            <p:spPr>
              <a:xfrm>
                <a:off x="7610900" y="3591525"/>
                <a:ext cx="117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0" extrusionOk="0">
                    <a:moveTo>
                      <a:pt x="234" y="0"/>
                    </a:moveTo>
                    <a:cubicBezTo>
                      <a:pt x="105" y="0"/>
                      <a:pt x="1" y="107"/>
                      <a:pt x="1" y="236"/>
                    </a:cubicBezTo>
                    <a:cubicBezTo>
                      <a:pt x="1" y="365"/>
                      <a:pt x="105" y="469"/>
                      <a:pt x="234" y="469"/>
                    </a:cubicBezTo>
                    <a:cubicBezTo>
                      <a:pt x="366" y="469"/>
                      <a:pt x="470" y="363"/>
                      <a:pt x="470" y="236"/>
                    </a:cubicBezTo>
                    <a:cubicBezTo>
                      <a:pt x="470" y="105"/>
                      <a:pt x="36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97;p47">
                <a:extLst>
                  <a:ext uri="{FF2B5EF4-FFF2-40B4-BE49-F238E27FC236}">
                    <a16:creationId xmlns:a16="http://schemas.microsoft.com/office/drawing/2014/main" id="{6CAD95AC-239E-6139-0E20-CFF236A78654}"/>
                  </a:ext>
                </a:extLst>
              </p:cNvPr>
              <p:cNvSpPr/>
              <p:nvPr/>
            </p:nvSpPr>
            <p:spPr>
              <a:xfrm>
                <a:off x="7482075" y="3320500"/>
                <a:ext cx="139425" cy="308825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2353" extrusionOk="0">
                    <a:moveTo>
                      <a:pt x="2872" y="1"/>
                    </a:moveTo>
                    <a:cubicBezTo>
                      <a:pt x="2186" y="1"/>
                      <a:pt x="1218" y="400"/>
                      <a:pt x="101" y="1166"/>
                    </a:cubicBezTo>
                    <a:cubicBezTo>
                      <a:pt x="20" y="1222"/>
                      <a:pt x="1" y="1334"/>
                      <a:pt x="57" y="1415"/>
                    </a:cubicBezTo>
                    <a:cubicBezTo>
                      <a:pt x="90" y="1466"/>
                      <a:pt x="145" y="1493"/>
                      <a:pt x="202" y="1493"/>
                    </a:cubicBezTo>
                    <a:cubicBezTo>
                      <a:pt x="237" y="1493"/>
                      <a:pt x="273" y="1483"/>
                      <a:pt x="304" y="1461"/>
                    </a:cubicBezTo>
                    <a:cubicBezTo>
                      <a:pt x="1035" y="960"/>
                      <a:pt x="1718" y="611"/>
                      <a:pt x="2277" y="450"/>
                    </a:cubicBezTo>
                    <a:cubicBezTo>
                      <a:pt x="2460" y="398"/>
                      <a:pt x="2673" y="354"/>
                      <a:pt x="2873" y="354"/>
                    </a:cubicBezTo>
                    <a:cubicBezTo>
                      <a:pt x="3076" y="354"/>
                      <a:pt x="3265" y="399"/>
                      <a:pt x="3394" y="528"/>
                    </a:cubicBezTo>
                    <a:cubicBezTo>
                      <a:pt x="3763" y="894"/>
                      <a:pt x="3535" y="1876"/>
                      <a:pt x="2806" y="3084"/>
                    </a:cubicBezTo>
                    <a:cubicBezTo>
                      <a:pt x="2748" y="3180"/>
                      <a:pt x="2758" y="3302"/>
                      <a:pt x="2831" y="3385"/>
                    </a:cubicBezTo>
                    <a:cubicBezTo>
                      <a:pt x="2882" y="3441"/>
                      <a:pt x="2953" y="3472"/>
                      <a:pt x="3025" y="3472"/>
                    </a:cubicBezTo>
                    <a:cubicBezTo>
                      <a:pt x="3059" y="3472"/>
                      <a:pt x="3093" y="3465"/>
                      <a:pt x="3126" y="3450"/>
                    </a:cubicBezTo>
                    <a:cubicBezTo>
                      <a:pt x="3435" y="3316"/>
                      <a:pt x="3697" y="3248"/>
                      <a:pt x="3891" y="3248"/>
                    </a:cubicBezTo>
                    <a:cubicBezTo>
                      <a:pt x="4021" y="3248"/>
                      <a:pt x="4120" y="3279"/>
                      <a:pt x="4182" y="3340"/>
                    </a:cubicBezTo>
                    <a:cubicBezTo>
                      <a:pt x="4359" y="3518"/>
                      <a:pt x="4324" y="4112"/>
                      <a:pt x="3637" y="5202"/>
                    </a:cubicBezTo>
                    <a:cubicBezTo>
                      <a:pt x="3580" y="5295"/>
                      <a:pt x="3587" y="5416"/>
                      <a:pt x="3657" y="5501"/>
                    </a:cubicBezTo>
                    <a:cubicBezTo>
                      <a:pt x="3706" y="5563"/>
                      <a:pt x="3778" y="5595"/>
                      <a:pt x="3853" y="5595"/>
                    </a:cubicBezTo>
                    <a:cubicBezTo>
                      <a:pt x="3884" y="5595"/>
                      <a:pt x="3916" y="5590"/>
                      <a:pt x="3946" y="5578"/>
                    </a:cubicBezTo>
                    <a:cubicBezTo>
                      <a:pt x="4139" y="5504"/>
                      <a:pt x="4306" y="5466"/>
                      <a:pt x="4433" y="5466"/>
                    </a:cubicBezTo>
                    <a:cubicBezTo>
                      <a:pt x="4528" y="5466"/>
                      <a:pt x="4600" y="5487"/>
                      <a:pt x="4643" y="5530"/>
                    </a:cubicBezTo>
                    <a:cubicBezTo>
                      <a:pt x="4795" y="5679"/>
                      <a:pt x="4697" y="6236"/>
                      <a:pt x="4124" y="7104"/>
                    </a:cubicBezTo>
                    <a:cubicBezTo>
                      <a:pt x="4064" y="7195"/>
                      <a:pt x="4070" y="7317"/>
                      <a:pt x="4139" y="7403"/>
                    </a:cubicBezTo>
                    <a:cubicBezTo>
                      <a:pt x="4188" y="7465"/>
                      <a:pt x="4260" y="7498"/>
                      <a:pt x="4335" y="7498"/>
                    </a:cubicBezTo>
                    <a:cubicBezTo>
                      <a:pt x="4366" y="7498"/>
                      <a:pt x="4398" y="7493"/>
                      <a:pt x="4428" y="7481"/>
                    </a:cubicBezTo>
                    <a:cubicBezTo>
                      <a:pt x="4591" y="7418"/>
                      <a:pt x="4712" y="7395"/>
                      <a:pt x="4797" y="7395"/>
                    </a:cubicBezTo>
                    <a:cubicBezTo>
                      <a:pt x="4868" y="7395"/>
                      <a:pt x="4913" y="7411"/>
                      <a:pt x="4938" y="7434"/>
                    </a:cubicBezTo>
                    <a:cubicBezTo>
                      <a:pt x="5040" y="7539"/>
                      <a:pt x="4976" y="8019"/>
                      <a:pt x="4359" y="8868"/>
                    </a:cubicBezTo>
                    <a:cubicBezTo>
                      <a:pt x="4295" y="8955"/>
                      <a:pt x="4293" y="9066"/>
                      <a:pt x="4351" y="9157"/>
                    </a:cubicBezTo>
                    <a:cubicBezTo>
                      <a:pt x="4399" y="9231"/>
                      <a:pt x="4480" y="9273"/>
                      <a:pt x="4566" y="9273"/>
                    </a:cubicBezTo>
                    <a:cubicBezTo>
                      <a:pt x="4584" y="9273"/>
                      <a:pt x="4602" y="9271"/>
                      <a:pt x="4619" y="9267"/>
                    </a:cubicBezTo>
                    <a:cubicBezTo>
                      <a:pt x="4660" y="9259"/>
                      <a:pt x="4692" y="9256"/>
                      <a:pt x="4715" y="9256"/>
                    </a:cubicBezTo>
                    <a:cubicBezTo>
                      <a:pt x="4751" y="9256"/>
                      <a:pt x="4769" y="9262"/>
                      <a:pt x="4774" y="9267"/>
                    </a:cubicBezTo>
                    <a:cubicBezTo>
                      <a:pt x="4789" y="9286"/>
                      <a:pt x="4816" y="9437"/>
                      <a:pt x="4619" y="9803"/>
                    </a:cubicBezTo>
                    <a:cubicBezTo>
                      <a:pt x="4428" y="10151"/>
                      <a:pt x="4112" y="10552"/>
                      <a:pt x="3728" y="10938"/>
                    </a:cubicBezTo>
                    <a:cubicBezTo>
                      <a:pt x="3346" y="11324"/>
                      <a:pt x="2943" y="11640"/>
                      <a:pt x="2594" y="11829"/>
                    </a:cubicBezTo>
                    <a:cubicBezTo>
                      <a:pt x="2340" y="11965"/>
                      <a:pt x="2190" y="11995"/>
                      <a:pt x="2116" y="11995"/>
                    </a:cubicBezTo>
                    <a:cubicBezTo>
                      <a:pt x="2081" y="11995"/>
                      <a:pt x="2063" y="11988"/>
                      <a:pt x="2057" y="11984"/>
                    </a:cubicBezTo>
                    <a:cubicBezTo>
                      <a:pt x="2040" y="11968"/>
                      <a:pt x="2015" y="11839"/>
                      <a:pt x="2171" y="11524"/>
                    </a:cubicBezTo>
                    <a:cubicBezTo>
                      <a:pt x="2221" y="11426"/>
                      <a:pt x="2200" y="11304"/>
                      <a:pt x="2121" y="11227"/>
                    </a:cubicBezTo>
                    <a:cubicBezTo>
                      <a:pt x="2072" y="11180"/>
                      <a:pt x="2008" y="11156"/>
                      <a:pt x="1944" y="11156"/>
                    </a:cubicBezTo>
                    <a:cubicBezTo>
                      <a:pt x="1903" y="11156"/>
                      <a:pt x="1861" y="11166"/>
                      <a:pt x="1822" y="11187"/>
                    </a:cubicBezTo>
                    <a:cubicBezTo>
                      <a:pt x="1482" y="11370"/>
                      <a:pt x="1260" y="11424"/>
                      <a:pt x="1128" y="11424"/>
                    </a:cubicBezTo>
                    <a:cubicBezTo>
                      <a:pt x="1054" y="11424"/>
                      <a:pt x="1008" y="11407"/>
                      <a:pt x="987" y="11385"/>
                    </a:cubicBezTo>
                    <a:cubicBezTo>
                      <a:pt x="915" y="11310"/>
                      <a:pt x="931" y="11052"/>
                      <a:pt x="1139" y="10639"/>
                    </a:cubicBezTo>
                    <a:cubicBezTo>
                      <a:pt x="1189" y="10539"/>
                      <a:pt x="1168" y="10417"/>
                      <a:pt x="1085" y="10340"/>
                    </a:cubicBezTo>
                    <a:cubicBezTo>
                      <a:pt x="1037" y="10294"/>
                      <a:pt x="975" y="10271"/>
                      <a:pt x="912" y="10271"/>
                    </a:cubicBezTo>
                    <a:cubicBezTo>
                      <a:pt x="869" y="10271"/>
                      <a:pt x="824" y="10282"/>
                      <a:pt x="784" y="10305"/>
                    </a:cubicBezTo>
                    <a:cubicBezTo>
                      <a:pt x="695" y="10355"/>
                      <a:pt x="609" y="10402"/>
                      <a:pt x="524" y="10442"/>
                    </a:cubicBezTo>
                    <a:cubicBezTo>
                      <a:pt x="435" y="10485"/>
                      <a:pt x="398" y="10591"/>
                      <a:pt x="443" y="10681"/>
                    </a:cubicBezTo>
                    <a:cubicBezTo>
                      <a:pt x="473" y="10744"/>
                      <a:pt x="535" y="10781"/>
                      <a:pt x="601" y="10781"/>
                    </a:cubicBezTo>
                    <a:cubicBezTo>
                      <a:pt x="627" y="10781"/>
                      <a:pt x="654" y="10775"/>
                      <a:pt x="680" y="10762"/>
                    </a:cubicBezTo>
                    <a:lnTo>
                      <a:pt x="695" y="10755"/>
                    </a:lnTo>
                    <a:lnTo>
                      <a:pt x="695" y="10755"/>
                    </a:lnTo>
                    <a:cubicBezTo>
                      <a:pt x="506" y="11254"/>
                      <a:pt x="607" y="11511"/>
                      <a:pt x="734" y="11638"/>
                    </a:cubicBezTo>
                    <a:cubicBezTo>
                      <a:pt x="813" y="11715"/>
                      <a:pt x="935" y="11781"/>
                      <a:pt x="1127" y="11781"/>
                    </a:cubicBezTo>
                    <a:cubicBezTo>
                      <a:pt x="1282" y="11781"/>
                      <a:pt x="1482" y="11738"/>
                      <a:pt x="1741" y="11623"/>
                    </a:cubicBezTo>
                    <a:lnTo>
                      <a:pt x="1741" y="11623"/>
                    </a:lnTo>
                    <a:cubicBezTo>
                      <a:pt x="1650" y="11899"/>
                      <a:pt x="1672" y="12103"/>
                      <a:pt x="1805" y="12236"/>
                    </a:cubicBezTo>
                    <a:cubicBezTo>
                      <a:pt x="1884" y="12315"/>
                      <a:pt x="1990" y="12352"/>
                      <a:pt x="2115" y="12352"/>
                    </a:cubicBezTo>
                    <a:cubicBezTo>
                      <a:pt x="2600" y="12352"/>
                      <a:pt x="3367" y="11812"/>
                      <a:pt x="3985" y="11189"/>
                    </a:cubicBezTo>
                    <a:cubicBezTo>
                      <a:pt x="4758" y="10415"/>
                      <a:pt x="5416" y="9402"/>
                      <a:pt x="5027" y="9012"/>
                    </a:cubicBezTo>
                    <a:cubicBezTo>
                      <a:pt x="4978" y="8960"/>
                      <a:pt x="4899" y="8910"/>
                      <a:pt x="4774" y="8899"/>
                    </a:cubicBezTo>
                    <a:cubicBezTo>
                      <a:pt x="5104" y="8411"/>
                      <a:pt x="5576" y="7562"/>
                      <a:pt x="5192" y="7180"/>
                    </a:cubicBezTo>
                    <a:cubicBezTo>
                      <a:pt x="5096" y="7082"/>
                      <a:pt x="4964" y="7033"/>
                      <a:pt x="4800" y="7033"/>
                    </a:cubicBezTo>
                    <a:cubicBezTo>
                      <a:pt x="4730" y="7033"/>
                      <a:pt x="4654" y="7042"/>
                      <a:pt x="4573" y="7060"/>
                    </a:cubicBezTo>
                    <a:cubicBezTo>
                      <a:pt x="4920" y="6485"/>
                      <a:pt x="5291" y="5665"/>
                      <a:pt x="4899" y="5272"/>
                    </a:cubicBezTo>
                    <a:cubicBezTo>
                      <a:pt x="4785" y="5160"/>
                      <a:pt x="4631" y="5104"/>
                      <a:pt x="4438" y="5104"/>
                    </a:cubicBezTo>
                    <a:cubicBezTo>
                      <a:pt x="4332" y="5104"/>
                      <a:pt x="4214" y="5120"/>
                      <a:pt x="4085" y="5154"/>
                    </a:cubicBezTo>
                    <a:cubicBezTo>
                      <a:pt x="4662" y="4166"/>
                      <a:pt x="4787" y="3439"/>
                      <a:pt x="4436" y="3086"/>
                    </a:cubicBezTo>
                    <a:cubicBezTo>
                      <a:pt x="4331" y="2983"/>
                      <a:pt x="4163" y="2892"/>
                      <a:pt x="3891" y="2892"/>
                    </a:cubicBezTo>
                    <a:cubicBezTo>
                      <a:pt x="3723" y="2892"/>
                      <a:pt x="3517" y="2927"/>
                      <a:pt x="3261" y="3014"/>
                    </a:cubicBezTo>
                    <a:cubicBezTo>
                      <a:pt x="3570" y="2463"/>
                      <a:pt x="3780" y="1953"/>
                      <a:pt x="3871" y="1523"/>
                    </a:cubicBezTo>
                    <a:cubicBezTo>
                      <a:pt x="3989" y="962"/>
                      <a:pt x="3915" y="543"/>
                      <a:pt x="3647" y="275"/>
                    </a:cubicBezTo>
                    <a:cubicBezTo>
                      <a:pt x="3462" y="91"/>
                      <a:pt x="3199" y="1"/>
                      <a:pt x="2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98;p47">
                <a:extLst>
                  <a:ext uri="{FF2B5EF4-FFF2-40B4-BE49-F238E27FC236}">
                    <a16:creationId xmlns:a16="http://schemas.microsoft.com/office/drawing/2014/main" id="{EFBCBF67-8E4F-24CB-0F9E-3B04A5C8941F}"/>
                  </a:ext>
                </a:extLst>
              </p:cNvPr>
              <p:cNvSpPr/>
              <p:nvPr/>
            </p:nvSpPr>
            <p:spPr>
              <a:xfrm>
                <a:off x="7352350" y="3361800"/>
                <a:ext cx="129600" cy="2344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9377" extrusionOk="0">
                    <a:moveTo>
                      <a:pt x="4697" y="0"/>
                    </a:moveTo>
                    <a:cubicBezTo>
                      <a:pt x="4658" y="0"/>
                      <a:pt x="4619" y="13"/>
                      <a:pt x="4586" y="39"/>
                    </a:cubicBezTo>
                    <a:cubicBezTo>
                      <a:pt x="4092" y="427"/>
                      <a:pt x="3602" y="863"/>
                      <a:pt x="3129" y="1335"/>
                    </a:cubicBezTo>
                    <a:cubicBezTo>
                      <a:pt x="2028" y="2441"/>
                      <a:pt x="1133" y="3622"/>
                      <a:pt x="614" y="4669"/>
                    </a:cubicBezTo>
                    <a:cubicBezTo>
                      <a:pt x="68" y="5773"/>
                      <a:pt x="0" y="6614"/>
                      <a:pt x="425" y="7038"/>
                    </a:cubicBezTo>
                    <a:cubicBezTo>
                      <a:pt x="610" y="7225"/>
                      <a:pt x="873" y="7317"/>
                      <a:pt x="1201" y="7317"/>
                    </a:cubicBezTo>
                    <a:cubicBezTo>
                      <a:pt x="1629" y="7317"/>
                      <a:pt x="2170" y="7159"/>
                      <a:pt x="2798" y="6845"/>
                    </a:cubicBezTo>
                    <a:lnTo>
                      <a:pt x="2798" y="6845"/>
                    </a:lnTo>
                    <a:cubicBezTo>
                      <a:pt x="2500" y="7528"/>
                      <a:pt x="2489" y="8030"/>
                      <a:pt x="2761" y="8302"/>
                    </a:cubicBezTo>
                    <a:cubicBezTo>
                      <a:pt x="2893" y="8434"/>
                      <a:pt x="3077" y="8499"/>
                      <a:pt x="3307" y="8499"/>
                    </a:cubicBezTo>
                    <a:cubicBezTo>
                      <a:pt x="3613" y="8499"/>
                      <a:pt x="4002" y="8383"/>
                      <a:pt x="4462" y="8151"/>
                    </a:cubicBezTo>
                    <a:lnTo>
                      <a:pt x="4462" y="8151"/>
                    </a:lnTo>
                    <a:cubicBezTo>
                      <a:pt x="4239" y="8753"/>
                      <a:pt x="4354" y="9058"/>
                      <a:pt x="4505" y="9207"/>
                    </a:cubicBezTo>
                    <a:cubicBezTo>
                      <a:pt x="4619" y="9321"/>
                      <a:pt x="4773" y="9377"/>
                      <a:pt x="4968" y="9377"/>
                    </a:cubicBezTo>
                    <a:cubicBezTo>
                      <a:pt x="4981" y="9377"/>
                      <a:pt x="4997" y="9373"/>
                      <a:pt x="5008" y="9373"/>
                    </a:cubicBezTo>
                    <a:cubicBezTo>
                      <a:pt x="5107" y="9371"/>
                      <a:pt x="5184" y="9286"/>
                      <a:pt x="5180" y="9187"/>
                    </a:cubicBezTo>
                    <a:cubicBezTo>
                      <a:pt x="5176" y="9091"/>
                      <a:pt x="5097" y="9016"/>
                      <a:pt x="5000" y="9016"/>
                    </a:cubicBezTo>
                    <a:cubicBezTo>
                      <a:pt x="4998" y="9016"/>
                      <a:pt x="4995" y="9016"/>
                      <a:pt x="4993" y="9016"/>
                    </a:cubicBezTo>
                    <a:cubicBezTo>
                      <a:pt x="4982" y="9016"/>
                      <a:pt x="4971" y="9017"/>
                      <a:pt x="4960" y="9017"/>
                    </a:cubicBezTo>
                    <a:cubicBezTo>
                      <a:pt x="4867" y="9017"/>
                      <a:pt x="4796" y="8994"/>
                      <a:pt x="4756" y="8954"/>
                    </a:cubicBezTo>
                    <a:cubicBezTo>
                      <a:pt x="4659" y="8858"/>
                      <a:pt x="4646" y="8566"/>
                      <a:pt x="4900" y="8032"/>
                    </a:cubicBezTo>
                    <a:cubicBezTo>
                      <a:pt x="4949" y="7932"/>
                      <a:pt x="4925" y="7812"/>
                      <a:pt x="4844" y="7735"/>
                    </a:cubicBezTo>
                    <a:cubicBezTo>
                      <a:pt x="4796" y="7689"/>
                      <a:pt x="4734" y="7666"/>
                      <a:pt x="4672" y="7666"/>
                    </a:cubicBezTo>
                    <a:cubicBezTo>
                      <a:pt x="4628" y="7666"/>
                      <a:pt x="4585" y="7677"/>
                      <a:pt x="4545" y="7700"/>
                    </a:cubicBezTo>
                    <a:cubicBezTo>
                      <a:pt x="3971" y="8022"/>
                      <a:pt x="3565" y="8141"/>
                      <a:pt x="3307" y="8141"/>
                    </a:cubicBezTo>
                    <a:cubicBezTo>
                      <a:pt x="3167" y="8141"/>
                      <a:pt x="3070" y="8106"/>
                      <a:pt x="3014" y="8049"/>
                    </a:cubicBezTo>
                    <a:cubicBezTo>
                      <a:pt x="2832" y="7868"/>
                      <a:pt x="2919" y="7374"/>
                      <a:pt x="3247" y="6730"/>
                    </a:cubicBezTo>
                    <a:cubicBezTo>
                      <a:pt x="3299" y="6631"/>
                      <a:pt x="3280" y="6512"/>
                      <a:pt x="3197" y="6431"/>
                    </a:cubicBezTo>
                    <a:cubicBezTo>
                      <a:pt x="3149" y="6383"/>
                      <a:pt x="3086" y="6359"/>
                      <a:pt x="3022" y="6359"/>
                    </a:cubicBezTo>
                    <a:cubicBezTo>
                      <a:pt x="2980" y="6359"/>
                      <a:pt x="2937" y="6369"/>
                      <a:pt x="2898" y="6390"/>
                    </a:cubicBezTo>
                    <a:cubicBezTo>
                      <a:pt x="2211" y="6765"/>
                      <a:pt x="1621" y="6959"/>
                      <a:pt x="1200" y="6959"/>
                    </a:cubicBezTo>
                    <a:cubicBezTo>
                      <a:pt x="972" y="6959"/>
                      <a:pt x="793" y="6902"/>
                      <a:pt x="677" y="6786"/>
                    </a:cubicBezTo>
                    <a:cubicBezTo>
                      <a:pt x="372" y="6483"/>
                      <a:pt x="467" y="5769"/>
                      <a:pt x="936" y="4827"/>
                    </a:cubicBezTo>
                    <a:cubicBezTo>
                      <a:pt x="1437" y="3814"/>
                      <a:pt x="2307" y="2665"/>
                      <a:pt x="3382" y="1588"/>
                    </a:cubicBezTo>
                    <a:cubicBezTo>
                      <a:pt x="3845" y="1125"/>
                      <a:pt x="4325" y="699"/>
                      <a:pt x="4808" y="319"/>
                    </a:cubicBezTo>
                    <a:cubicBezTo>
                      <a:pt x="4885" y="257"/>
                      <a:pt x="4897" y="145"/>
                      <a:pt x="4837" y="68"/>
                    </a:cubicBezTo>
                    <a:cubicBezTo>
                      <a:pt x="4802" y="23"/>
                      <a:pt x="4750" y="0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99;p47">
                <a:extLst>
                  <a:ext uri="{FF2B5EF4-FFF2-40B4-BE49-F238E27FC236}">
                    <a16:creationId xmlns:a16="http://schemas.microsoft.com/office/drawing/2014/main" id="{67326D18-66D0-597C-24E9-D69A7C639FB7}"/>
                  </a:ext>
                </a:extLst>
              </p:cNvPr>
              <p:cNvSpPr/>
              <p:nvPr/>
            </p:nvSpPr>
            <p:spPr>
              <a:xfrm>
                <a:off x="7420775" y="3385375"/>
                <a:ext cx="840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227" extrusionOk="0">
                    <a:moveTo>
                      <a:pt x="2944" y="0"/>
                    </a:moveTo>
                    <a:cubicBezTo>
                      <a:pt x="2361" y="0"/>
                      <a:pt x="1335" y="1005"/>
                      <a:pt x="1203" y="1137"/>
                    </a:cubicBezTo>
                    <a:cubicBezTo>
                      <a:pt x="823" y="1519"/>
                      <a:pt x="502" y="1917"/>
                      <a:pt x="296" y="2256"/>
                    </a:cubicBezTo>
                    <a:cubicBezTo>
                      <a:pt x="43" y="2681"/>
                      <a:pt x="1" y="2966"/>
                      <a:pt x="165" y="3130"/>
                    </a:cubicBezTo>
                    <a:cubicBezTo>
                      <a:pt x="226" y="3194"/>
                      <a:pt x="311" y="3226"/>
                      <a:pt x="415" y="3226"/>
                    </a:cubicBezTo>
                    <a:cubicBezTo>
                      <a:pt x="608" y="3226"/>
                      <a:pt x="871" y="3113"/>
                      <a:pt x="1208" y="2887"/>
                    </a:cubicBezTo>
                    <a:cubicBezTo>
                      <a:pt x="1289" y="2831"/>
                      <a:pt x="1313" y="2719"/>
                      <a:pt x="1257" y="2638"/>
                    </a:cubicBezTo>
                    <a:cubicBezTo>
                      <a:pt x="1222" y="2586"/>
                      <a:pt x="1166" y="2559"/>
                      <a:pt x="1109" y="2559"/>
                    </a:cubicBezTo>
                    <a:cubicBezTo>
                      <a:pt x="1074" y="2559"/>
                      <a:pt x="1039" y="2569"/>
                      <a:pt x="1008" y="2590"/>
                    </a:cubicBezTo>
                    <a:cubicBezTo>
                      <a:pt x="678" y="2812"/>
                      <a:pt x="495" y="2864"/>
                      <a:pt x="427" y="2868"/>
                    </a:cubicBezTo>
                    <a:cubicBezTo>
                      <a:pt x="429" y="2804"/>
                      <a:pt x="473" y="2646"/>
                      <a:pt x="653" y="2362"/>
                    </a:cubicBezTo>
                    <a:cubicBezTo>
                      <a:pt x="844" y="2063"/>
                      <a:pt x="1131" y="1720"/>
                      <a:pt x="1459" y="1392"/>
                    </a:cubicBezTo>
                    <a:cubicBezTo>
                      <a:pt x="1787" y="1064"/>
                      <a:pt x="2133" y="776"/>
                      <a:pt x="2432" y="585"/>
                    </a:cubicBezTo>
                    <a:cubicBezTo>
                      <a:pt x="2715" y="404"/>
                      <a:pt x="2871" y="362"/>
                      <a:pt x="2935" y="360"/>
                    </a:cubicBezTo>
                    <a:lnTo>
                      <a:pt x="2935" y="360"/>
                    </a:lnTo>
                    <a:cubicBezTo>
                      <a:pt x="2933" y="421"/>
                      <a:pt x="2889" y="581"/>
                      <a:pt x="2707" y="863"/>
                    </a:cubicBezTo>
                    <a:cubicBezTo>
                      <a:pt x="2518" y="1162"/>
                      <a:pt x="2231" y="1508"/>
                      <a:pt x="1903" y="1835"/>
                    </a:cubicBezTo>
                    <a:cubicBezTo>
                      <a:pt x="1820" y="1917"/>
                      <a:pt x="1733" y="1999"/>
                      <a:pt x="1650" y="2077"/>
                    </a:cubicBezTo>
                    <a:cubicBezTo>
                      <a:pt x="1577" y="2144"/>
                      <a:pt x="1569" y="2256"/>
                      <a:pt x="1637" y="2329"/>
                    </a:cubicBezTo>
                    <a:cubicBezTo>
                      <a:pt x="1673" y="2368"/>
                      <a:pt x="1722" y="2388"/>
                      <a:pt x="1771" y="2388"/>
                    </a:cubicBezTo>
                    <a:cubicBezTo>
                      <a:pt x="1814" y="2388"/>
                      <a:pt x="1857" y="2372"/>
                      <a:pt x="1891" y="2341"/>
                    </a:cubicBezTo>
                    <a:cubicBezTo>
                      <a:pt x="1980" y="2262"/>
                      <a:pt x="2069" y="2175"/>
                      <a:pt x="2156" y="2088"/>
                    </a:cubicBezTo>
                    <a:cubicBezTo>
                      <a:pt x="2538" y="1706"/>
                      <a:pt x="2858" y="1309"/>
                      <a:pt x="3062" y="969"/>
                    </a:cubicBezTo>
                    <a:cubicBezTo>
                      <a:pt x="3315" y="545"/>
                      <a:pt x="3360" y="259"/>
                      <a:pt x="3196" y="95"/>
                    </a:cubicBezTo>
                    <a:cubicBezTo>
                      <a:pt x="3129" y="29"/>
                      <a:pt x="3043" y="0"/>
                      <a:pt x="2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300;p47">
            <a:extLst>
              <a:ext uri="{FF2B5EF4-FFF2-40B4-BE49-F238E27FC236}">
                <a16:creationId xmlns:a16="http://schemas.microsoft.com/office/drawing/2014/main" id="{686F69B9-3D2E-94DE-CC20-D4DFEE1F4497}"/>
              </a:ext>
            </a:extLst>
          </p:cNvPr>
          <p:cNvGrpSpPr/>
          <p:nvPr/>
        </p:nvGrpSpPr>
        <p:grpSpPr>
          <a:xfrm>
            <a:off x="741091" y="4481297"/>
            <a:ext cx="530526" cy="534384"/>
            <a:chOff x="6204488" y="2622275"/>
            <a:chExt cx="306875" cy="309125"/>
          </a:xfrm>
        </p:grpSpPr>
        <p:sp>
          <p:nvSpPr>
            <p:cNvPr id="36" name="Google Shape;1301;p47">
              <a:extLst>
                <a:ext uri="{FF2B5EF4-FFF2-40B4-BE49-F238E27FC236}">
                  <a16:creationId xmlns:a16="http://schemas.microsoft.com/office/drawing/2014/main" id="{7866FB54-4A14-879D-7D30-5B916628866C}"/>
                </a:ext>
              </a:extLst>
            </p:cNvPr>
            <p:cNvSpPr/>
            <p:nvPr/>
          </p:nvSpPr>
          <p:spPr>
            <a:xfrm>
              <a:off x="6266588" y="2627125"/>
              <a:ext cx="167025" cy="276200"/>
            </a:xfrm>
            <a:custGeom>
              <a:avLst/>
              <a:gdLst/>
              <a:ahLst/>
              <a:cxnLst/>
              <a:rect l="l" t="t" r="r" b="b"/>
              <a:pathLst>
                <a:path w="6681" h="11048" extrusionOk="0">
                  <a:moveTo>
                    <a:pt x="3107" y="1"/>
                  </a:moveTo>
                  <a:cubicBezTo>
                    <a:pt x="3049" y="1"/>
                    <a:pt x="2997" y="38"/>
                    <a:pt x="2976" y="90"/>
                  </a:cubicBezTo>
                  <a:lnTo>
                    <a:pt x="2658" y="867"/>
                  </a:lnTo>
                  <a:cubicBezTo>
                    <a:pt x="2642" y="906"/>
                    <a:pt x="2611" y="935"/>
                    <a:pt x="2573" y="948"/>
                  </a:cubicBezTo>
                  <a:lnTo>
                    <a:pt x="1737" y="1245"/>
                  </a:lnTo>
                  <a:cubicBezTo>
                    <a:pt x="1708" y="1255"/>
                    <a:pt x="1685" y="1274"/>
                    <a:pt x="1668" y="1299"/>
                  </a:cubicBezTo>
                  <a:lnTo>
                    <a:pt x="36" y="3643"/>
                  </a:lnTo>
                  <a:cubicBezTo>
                    <a:pt x="1" y="3692"/>
                    <a:pt x="1" y="3755"/>
                    <a:pt x="34" y="3803"/>
                  </a:cubicBezTo>
                  <a:lnTo>
                    <a:pt x="1027" y="5302"/>
                  </a:lnTo>
                  <a:cubicBezTo>
                    <a:pt x="1047" y="5328"/>
                    <a:pt x="1070" y="5353"/>
                    <a:pt x="1099" y="5366"/>
                  </a:cubicBezTo>
                  <a:lnTo>
                    <a:pt x="1928" y="5794"/>
                  </a:lnTo>
                  <a:cubicBezTo>
                    <a:pt x="1969" y="5816"/>
                    <a:pt x="2002" y="5848"/>
                    <a:pt x="2017" y="5891"/>
                  </a:cubicBezTo>
                  <a:lnTo>
                    <a:pt x="4201" y="11003"/>
                  </a:lnTo>
                  <a:cubicBezTo>
                    <a:pt x="4213" y="11033"/>
                    <a:pt x="4240" y="11047"/>
                    <a:pt x="4267" y="11047"/>
                  </a:cubicBezTo>
                  <a:cubicBezTo>
                    <a:pt x="4295" y="11047"/>
                    <a:pt x="4323" y="11031"/>
                    <a:pt x="4336" y="11000"/>
                  </a:cubicBezTo>
                  <a:lnTo>
                    <a:pt x="6638" y="4903"/>
                  </a:lnTo>
                  <a:cubicBezTo>
                    <a:pt x="6645" y="4882"/>
                    <a:pt x="6651" y="4861"/>
                    <a:pt x="6651" y="4839"/>
                  </a:cubicBezTo>
                  <a:lnTo>
                    <a:pt x="6680" y="2111"/>
                  </a:lnTo>
                  <a:cubicBezTo>
                    <a:pt x="6680" y="2075"/>
                    <a:pt x="6667" y="2042"/>
                    <a:pt x="6643" y="2015"/>
                  </a:cubicBezTo>
                  <a:lnTo>
                    <a:pt x="6124" y="1430"/>
                  </a:lnTo>
                  <a:cubicBezTo>
                    <a:pt x="6095" y="1397"/>
                    <a:pt x="6056" y="1379"/>
                    <a:pt x="6015" y="1379"/>
                  </a:cubicBezTo>
                  <a:cubicBezTo>
                    <a:pt x="5991" y="1379"/>
                    <a:pt x="5967" y="1385"/>
                    <a:pt x="5945" y="1398"/>
                  </a:cubicBezTo>
                  <a:lnTo>
                    <a:pt x="5088" y="1884"/>
                  </a:lnTo>
                  <a:cubicBezTo>
                    <a:pt x="5066" y="1896"/>
                    <a:pt x="5041" y="1902"/>
                    <a:pt x="5017" y="1902"/>
                  </a:cubicBezTo>
                  <a:cubicBezTo>
                    <a:pt x="4967" y="1902"/>
                    <a:pt x="4918" y="1877"/>
                    <a:pt x="4890" y="1832"/>
                  </a:cubicBezTo>
                  <a:lnTo>
                    <a:pt x="3877" y="74"/>
                  </a:lnTo>
                  <a:cubicBezTo>
                    <a:pt x="3852" y="28"/>
                    <a:pt x="3805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2;p47">
              <a:extLst>
                <a:ext uri="{FF2B5EF4-FFF2-40B4-BE49-F238E27FC236}">
                  <a16:creationId xmlns:a16="http://schemas.microsoft.com/office/drawing/2014/main" id="{24CE3A65-377A-36B8-0111-46289C6CC70C}"/>
                </a:ext>
              </a:extLst>
            </p:cNvPr>
            <p:cNvSpPr/>
            <p:nvPr/>
          </p:nvSpPr>
          <p:spPr>
            <a:xfrm>
              <a:off x="6362013" y="26870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0"/>
                  </a:moveTo>
                  <a:cubicBezTo>
                    <a:pt x="419" y="0"/>
                    <a:pt x="404" y="8"/>
                    <a:pt x="396" y="22"/>
                  </a:cubicBezTo>
                  <a:cubicBezTo>
                    <a:pt x="291" y="209"/>
                    <a:pt x="0" y="746"/>
                    <a:pt x="0" y="940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3" y="1375"/>
                    <a:pt x="868" y="1180"/>
                    <a:pt x="868" y="940"/>
                  </a:cubicBezTo>
                  <a:cubicBezTo>
                    <a:pt x="868" y="746"/>
                    <a:pt x="579" y="213"/>
                    <a:pt x="471" y="22"/>
                  </a:cubicBezTo>
                  <a:cubicBezTo>
                    <a:pt x="462" y="8"/>
                    <a:pt x="448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03;p47">
              <a:extLst>
                <a:ext uri="{FF2B5EF4-FFF2-40B4-BE49-F238E27FC236}">
                  <a16:creationId xmlns:a16="http://schemas.microsoft.com/office/drawing/2014/main" id="{446D30C8-B962-2B20-72E2-D63792A2C873}"/>
                </a:ext>
              </a:extLst>
            </p:cNvPr>
            <p:cNvSpPr/>
            <p:nvPr/>
          </p:nvSpPr>
          <p:spPr>
            <a:xfrm>
              <a:off x="6383713" y="27209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1"/>
                  </a:moveTo>
                  <a:cubicBezTo>
                    <a:pt x="419" y="1"/>
                    <a:pt x="404" y="8"/>
                    <a:pt x="396" y="22"/>
                  </a:cubicBezTo>
                  <a:cubicBezTo>
                    <a:pt x="292" y="210"/>
                    <a:pt x="0" y="746"/>
                    <a:pt x="0" y="941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4" y="1375"/>
                    <a:pt x="868" y="1180"/>
                    <a:pt x="868" y="941"/>
                  </a:cubicBezTo>
                  <a:cubicBezTo>
                    <a:pt x="868" y="746"/>
                    <a:pt x="577" y="210"/>
                    <a:pt x="471" y="22"/>
                  </a:cubicBezTo>
                  <a:cubicBezTo>
                    <a:pt x="462" y="8"/>
                    <a:pt x="448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04;p47">
              <a:extLst>
                <a:ext uri="{FF2B5EF4-FFF2-40B4-BE49-F238E27FC236}">
                  <a16:creationId xmlns:a16="http://schemas.microsoft.com/office/drawing/2014/main" id="{54E898D9-9E64-37CB-365D-6E5A2F77127A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rgbClr val="2DD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5;p47">
              <a:extLst>
                <a:ext uri="{FF2B5EF4-FFF2-40B4-BE49-F238E27FC236}">
                  <a16:creationId xmlns:a16="http://schemas.microsoft.com/office/drawing/2014/main" id="{08624809-977E-864F-6D5F-64165D97F02F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6;p47">
              <a:extLst>
                <a:ext uri="{FF2B5EF4-FFF2-40B4-BE49-F238E27FC236}">
                  <a16:creationId xmlns:a16="http://schemas.microsoft.com/office/drawing/2014/main" id="{AC30146B-BD24-8EB6-17C1-FCE0DECFD474}"/>
                </a:ext>
              </a:extLst>
            </p:cNvPr>
            <p:cNvSpPr/>
            <p:nvPr/>
          </p:nvSpPr>
          <p:spPr>
            <a:xfrm>
              <a:off x="6328438" y="2796850"/>
              <a:ext cx="86650" cy="106650"/>
            </a:xfrm>
            <a:custGeom>
              <a:avLst/>
              <a:gdLst/>
              <a:ahLst/>
              <a:cxnLst/>
              <a:rect l="l" t="t" r="r" b="b"/>
              <a:pathLst>
                <a:path w="3466" h="4266" extrusionOk="0">
                  <a:moveTo>
                    <a:pt x="3302" y="1"/>
                  </a:moveTo>
                  <a:cubicBezTo>
                    <a:pt x="2969" y="1"/>
                    <a:pt x="2636" y="76"/>
                    <a:pt x="2333" y="231"/>
                  </a:cubicBezTo>
                  <a:cubicBezTo>
                    <a:pt x="2011" y="394"/>
                    <a:pt x="1648" y="485"/>
                    <a:pt x="1264" y="485"/>
                  </a:cubicBezTo>
                  <a:cubicBezTo>
                    <a:pt x="878" y="485"/>
                    <a:pt x="515" y="394"/>
                    <a:pt x="195" y="231"/>
                  </a:cubicBezTo>
                  <a:cubicBezTo>
                    <a:pt x="133" y="200"/>
                    <a:pt x="68" y="171"/>
                    <a:pt x="0" y="144"/>
                  </a:cubicBezTo>
                  <a:lnTo>
                    <a:pt x="0" y="144"/>
                  </a:lnTo>
                  <a:lnTo>
                    <a:pt x="1740" y="4222"/>
                  </a:lnTo>
                  <a:cubicBezTo>
                    <a:pt x="1753" y="4251"/>
                    <a:pt x="1779" y="4266"/>
                    <a:pt x="1806" y="4266"/>
                  </a:cubicBezTo>
                  <a:cubicBezTo>
                    <a:pt x="1834" y="4266"/>
                    <a:pt x="1862" y="4250"/>
                    <a:pt x="1874" y="4218"/>
                  </a:cubicBezTo>
                  <a:lnTo>
                    <a:pt x="3465" y="7"/>
                  </a:lnTo>
                  <a:cubicBezTo>
                    <a:pt x="3411" y="3"/>
                    <a:pt x="3356" y="1"/>
                    <a:pt x="3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7;p47">
              <a:extLst>
                <a:ext uri="{FF2B5EF4-FFF2-40B4-BE49-F238E27FC236}">
                  <a16:creationId xmlns:a16="http://schemas.microsoft.com/office/drawing/2014/main" id="{72AFDE98-75E7-F6B1-E43C-7D3B3F6FDF61}"/>
                </a:ext>
              </a:extLst>
            </p:cNvPr>
            <p:cNvSpPr/>
            <p:nvPr/>
          </p:nvSpPr>
          <p:spPr>
            <a:xfrm>
              <a:off x="6257813" y="2747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3"/>
                  </a:cubicBezTo>
                  <a:cubicBezTo>
                    <a:pt x="292" y="212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2"/>
                    <a:pt x="472" y="23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8;p47">
              <a:extLst>
                <a:ext uri="{FF2B5EF4-FFF2-40B4-BE49-F238E27FC236}">
                  <a16:creationId xmlns:a16="http://schemas.microsoft.com/office/drawing/2014/main" id="{05C375E5-1201-8A79-B0C7-8A696A3E45EF}"/>
                </a:ext>
              </a:extLst>
            </p:cNvPr>
            <p:cNvSpPr/>
            <p:nvPr/>
          </p:nvSpPr>
          <p:spPr>
            <a:xfrm>
              <a:off x="6438638" y="276102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4" y="0"/>
                  </a:moveTo>
                  <a:cubicBezTo>
                    <a:pt x="419" y="0"/>
                    <a:pt x="405" y="7"/>
                    <a:pt x="396" y="22"/>
                  </a:cubicBezTo>
                  <a:cubicBezTo>
                    <a:pt x="292" y="209"/>
                    <a:pt x="1" y="745"/>
                    <a:pt x="1" y="940"/>
                  </a:cubicBezTo>
                  <a:cubicBezTo>
                    <a:pt x="1" y="1179"/>
                    <a:pt x="196" y="1374"/>
                    <a:pt x="435" y="1374"/>
                  </a:cubicBezTo>
                  <a:cubicBezTo>
                    <a:pt x="674" y="1374"/>
                    <a:pt x="869" y="1179"/>
                    <a:pt x="869" y="940"/>
                  </a:cubicBezTo>
                  <a:cubicBezTo>
                    <a:pt x="869" y="745"/>
                    <a:pt x="578" y="209"/>
                    <a:pt x="471" y="22"/>
                  </a:cubicBezTo>
                  <a:cubicBezTo>
                    <a:pt x="463" y="7"/>
                    <a:pt x="448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9;p47">
              <a:extLst>
                <a:ext uri="{FF2B5EF4-FFF2-40B4-BE49-F238E27FC236}">
                  <a16:creationId xmlns:a16="http://schemas.microsoft.com/office/drawing/2014/main" id="{C853D8C1-1897-6FA8-DAE6-32CDC857080C}"/>
                </a:ext>
              </a:extLst>
            </p:cNvPr>
            <p:cNvSpPr/>
            <p:nvPr/>
          </p:nvSpPr>
          <p:spPr>
            <a:xfrm>
              <a:off x="6257813" y="2795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2"/>
                  </a:cubicBezTo>
                  <a:cubicBezTo>
                    <a:pt x="292" y="211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3"/>
                    <a:pt x="472" y="22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1310;p47">
              <a:extLst>
                <a:ext uri="{FF2B5EF4-FFF2-40B4-BE49-F238E27FC236}">
                  <a16:creationId xmlns:a16="http://schemas.microsoft.com/office/drawing/2014/main" id="{8D0B0A7B-CAE6-C3E3-0A13-6CC9A23CD941}"/>
                </a:ext>
              </a:extLst>
            </p:cNvPr>
            <p:cNvGrpSpPr/>
            <p:nvPr/>
          </p:nvGrpSpPr>
          <p:grpSpPr>
            <a:xfrm>
              <a:off x="6204488" y="2622275"/>
              <a:ext cx="306875" cy="309125"/>
              <a:chOff x="6206213" y="2622275"/>
              <a:chExt cx="306875" cy="309125"/>
            </a:xfrm>
          </p:grpSpPr>
          <p:sp>
            <p:nvSpPr>
              <p:cNvPr id="46" name="Google Shape;1311;p47">
                <a:extLst>
                  <a:ext uri="{FF2B5EF4-FFF2-40B4-BE49-F238E27FC236}">
                    <a16:creationId xmlns:a16="http://schemas.microsoft.com/office/drawing/2014/main" id="{36FB151D-2D55-C856-E95B-2FE5BA6DB4FA}"/>
                  </a:ext>
                </a:extLst>
              </p:cNvPr>
              <p:cNvSpPr/>
              <p:nvPr/>
            </p:nvSpPr>
            <p:spPr>
              <a:xfrm>
                <a:off x="6357463" y="268260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12"/>
                    </a:moveTo>
                    <a:cubicBezTo>
                      <a:pt x="790" y="844"/>
                      <a:pt x="869" y="1056"/>
                      <a:pt x="869" y="1123"/>
                    </a:cubicBezTo>
                    <a:cubicBezTo>
                      <a:pt x="869" y="1260"/>
                      <a:pt x="755" y="1376"/>
                      <a:pt x="616" y="1376"/>
                    </a:cubicBezTo>
                    <a:cubicBezTo>
                      <a:pt x="477" y="1376"/>
                      <a:pt x="363" y="1262"/>
                      <a:pt x="363" y="1123"/>
                    </a:cubicBezTo>
                    <a:cubicBezTo>
                      <a:pt x="363" y="1056"/>
                      <a:pt x="443" y="844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5"/>
                      <a:pt x="421" y="114"/>
                    </a:cubicBezTo>
                    <a:cubicBezTo>
                      <a:pt x="143" y="608"/>
                      <a:pt x="1" y="946"/>
                      <a:pt x="1" y="1119"/>
                    </a:cubicBezTo>
                    <a:cubicBezTo>
                      <a:pt x="1" y="1457"/>
                      <a:pt x="277" y="1735"/>
                      <a:pt x="616" y="1735"/>
                    </a:cubicBezTo>
                    <a:cubicBezTo>
                      <a:pt x="956" y="1735"/>
                      <a:pt x="1232" y="1461"/>
                      <a:pt x="1232" y="1119"/>
                    </a:cubicBezTo>
                    <a:cubicBezTo>
                      <a:pt x="1232" y="946"/>
                      <a:pt x="1089" y="608"/>
                      <a:pt x="811" y="114"/>
                    </a:cubicBezTo>
                    <a:cubicBezTo>
                      <a:pt x="772" y="45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12;p47">
                <a:extLst>
                  <a:ext uri="{FF2B5EF4-FFF2-40B4-BE49-F238E27FC236}">
                    <a16:creationId xmlns:a16="http://schemas.microsoft.com/office/drawing/2014/main" id="{D58933B4-7238-2653-6DE4-54E7983DD8D4}"/>
                  </a:ext>
                </a:extLst>
              </p:cNvPr>
              <p:cNvSpPr/>
              <p:nvPr/>
            </p:nvSpPr>
            <p:spPr>
              <a:xfrm>
                <a:off x="6379163" y="2716500"/>
                <a:ext cx="308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6" extrusionOk="0">
                    <a:moveTo>
                      <a:pt x="616" y="512"/>
                    </a:moveTo>
                    <a:cubicBezTo>
                      <a:pt x="790" y="842"/>
                      <a:pt x="869" y="1054"/>
                      <a:pt x="869" y="1122"/>
                    </a:cubicBezTo>
                    <a:cubicBezTo>
                      <a:pt x="869" y="1263"/>
                      <a:pt x="755" y="1374"/>
                      <a:pt x="616" y="1374"/>
                    </a:cubicBezTo>
                    <a:cubicBezTo>
                      <a:pt x="477" y="1374"/>
                      <a:pt x="364" y="1263"/>
                      <a:pt x="364" y="1122"/>
                    </a:cubicBezTo>
                    <a:cubicBezTo>
                      <a:pt x="364" y="1054"/>
                      <a:pt x="443" y="840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5"/>
                    </a:cubicBezTo>
                    <a:cubicBezTo>
                      <a:pt x="144" y="608"/>
                      <a:pt x="1" y="946"/>
                      <a:pt x="1" y="1120"/>
                    </a:cubicBezTo>
                    <a:cubicBezTo>
                      <a:pt x="1" y="1459"/>
                      <a:pt x="279" y="1735"/>
                      <a:pt x="616" y="1735"/>
                    </a:cubicBezTo>
                    <a:cubicBezTo>
                      <a:pt x="954" y="1735"/>
                      <a:pt x="1232" y="1459"/>
                      <a:pt x="1232" y="1120"/>
                    </a:cubicBezTo>
                    <a:cubicBezTo>
                      <a:pt x="1232" y="946"/>
                      <a:pt x="1091" y="608"/>
                      <a:pt x="811" y="115"/>
                    </a:cubicBezTo>
                    <a:cubicBezTo>
                      <a:pt x="773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13;p47">
                <a:extLst>
                  <a:ext uri="{FF2B5EF4-FFF2-40B4-BE49-F238E27FC236}">
                    <a16:creationId xmlns:a16="http://schemas.microsoft.com/office/drawing/2014/main" id="{6DB42BF5-591E-83E9-00CA-823AF34DF623}"/>
                  </a:ext>
                </a:extLst>
              </p:cNvPr>
              <p:cNvSpPr/>
              <p:nvPr/>
            </p:nvSpPr>
            <p:spPr>
              <a:xfrm>
                <a:off x="6253288" y="2742975"/>
                <a:ext cx="308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4" extrusionOk="0">
                    <a:moveTo>
                      <a:pt x="616" y="508"/>
                    </a:moveTo>
                    <a:cubicBezTo>
                      <a:pt x="782" y="827"/>
                      <a:pt x="869" y="1049"/>
                      <a:pt x="869" y="1120"/>
                    </a:cubicBezTo>
                    <a:cubicBezTo>
                      <a:pt x="869" y="1259"/>
                      <a:pt x="757" y="1373"/>
                      <a:pt x="616" y="1373"/>
                    </a:cubicBezTo>
                    <a:cubicBezTo>
                      <a:pt x="477" y="1373"/>
                      <a:pt x="363" y="1259"/>
                      <a:pt x="363" y="1120"/>
                    </a:cubicBezTo>
                    <a:cubicBezTo>
                      <a:pt x="363" y="1052"/>
                      <a:pt x="450" y="827"/>
                      <a:pt x="616" y="508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3"/>
                    </a:cubicBezTo>
                    <a:cubicBezTo>
                      <a:pt x="143" y="609"/>
                      <a:pt x="0" y="946"/>
                      <a:pt x="0" y="1120"/>
                    </a:cubicBezTo>
                    <a:cubicBezTo>
                      <a:pt x="0" y="1458"/>
                      <a:pt x="276" y="1733"/>
                      <a:pt x="616" y="1733"/>
                    </a:cubicBezTo>
                    <a:cubicBezTo>
                      <a:pt x="955" y="1733"/>
                      <a:pt x="1231" y="1459"/>
                      <a:pt x="1231" y="1120"/>
                    </a:cubicBezTo>
                    <a:cubicBezTo>
                      <a:pt x="1231" y="946"/>
                      <a:pt x="1091" y="609"/>
                      <a:pt x="811" y="113"/>
                    </a:cubicBezTo>
                    <a:cubicBezTo>
                      <a:pt x="772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14;p47">
                <a:extLst>
                  <a:ext uri="{FF2B5EF4-FFF2-40B4-BE49-F238E27FC236}">
                    <a16:creationId xmlns:a16="http://schemas.microsoft.com/office/drawing/2014/main" id="{DF0BC617-D4B0-86A9-342D-85879915342A}"/>
                  </a:ext>
                </a:extLst>
              </p:cNvPr>
              <p:cNvSpPr/>
              <p:nvPr/>
            </p:nvSpPr>
            <p:spPr>
              <a:xfrm>
                <a:off x="6434113" y="275655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09"/>
                    </a:moveTo>
                    <a:cubicBezTo>
                      <a:pt x="782" y="828"/>
                      <a:pt x="868" y="1052"/>
                      <a:pt x="868" y="1119"/>
                    </a:cubicBezTo>
                    <a:cubicBezTo>
                      <a:pt x="868" y="1258"/>
                      <a:pt x="755" y="1372"/>
                      <a:pt x="616" y="1372"/>
                    </a:cubicBezTo>
                    <a:cubicBezTo>
                      <a:pt x="475" y="1372"/>
                      <a:pt x="363" y="1258"/>
                      <a:pt x="363" y="1119"/>
                    </a:cubicBezTo>
                    <a:cubicBezTo>
                      <a:pt x="363" y="1053"/>
                      <a:pt x="442" y="839"/>
                      <a:pt x="616" y="509"/>
                    </a:cubicBezTo>
                    <a:close/>
                    <a:moveTo>
                      <a:pt x="616" y="0"/>
                    </a:moveTo>
                    <a:cubicBezTo>
                      <a:pt x="537" y="0"/>
                      <a:pt x="461" y="43"/>
                      <a:pt x="421" y="114"/>
                    </a:cubicBezTo>
                    <a:cubicBezTo>
                      <a:pt x="143" y="608"/>
                      <a:pt x="0" y="945"/>
                      <a:pt x="0" y="1119"/>
                    </a:cubicBezTo>
                    <a:cubicBezTo>
                      <a:pt x="0" y="1459"/>
                      <a:pt x="276" y="1734"/>
                      <a:pt x="616" y="1734"/>
                    </a:cubicBezTo>
                    <a:cubicBezTo>
                      <a:pt x="953" y="1734"/>
                      <a:pt x="1231" y="1459"/>
                      <a:pt x="1231" y="1119"/>
                    </a:cubicBezTo>
                    <a:cubicBezTo>
                      <a:pt x="1231" y="945"/>
                      <a:pt x="1088" y="608"/>
                      <a:pt x="811" y="114"/>
                    </a:cubicBezTo>
                    <a:cubicBezTo>
                      <a:pt x="772" y="43"/>
                      <a:pt x="697" y="0"/>
                      <a:pt x="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15;p47">
                <a:extLst>
                  <a:ext uri="{FF2B5EF4-FFF2-40B4-BE49-F238E27FC236}">
                    <a16:creationId xmlns:a16="http://schemas.microsoft.com/office/drawing/2014/main" id="{8D34CEFE-5C43-EF2A-2832-05613DB7DDE4}"/>
                  </a:ext>
                </a:extLst>
              </p:cNvPr>
              <p:cNvSpPr/>
              <p:nvPr/>
            </p:nvSpPr>
            <p:spPr>
              <a:xfrm>
                <a:off x="6206213" y="2622275"/>
                <a:ext cx="306875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12365" extrusionOk="0">
                    <a:moveTo>
                      <a:pt x="2499" y="7256"/>
                    </a:moveTo>
                    <a:cubicBezTo>
                      <a:pt x="2665" y="7574"/>
                      <a:pt x="2752" y="7796"/>
                      <a:pt x="2752" y="7868"/>
                    </a:cubicBezTo>
                    <a:cubicBezTo>
                      <a:pt x="2752" y="8006"/>
                      <a:pt x="2640" y="8120"/>
                      <a:pt x="2499" y="8120"/>
                    </a:cubicBezTo>
                    <a:cubicBezTo>
                      <a:pt x="2360" y="8120"/>
                      <a:pt x="2246" y="8006"/>
                      <a:pt x="2246" y="7868"/>
                    </a:cubicBezTo>
                    <a:cubicBezTo>
                      <a:pt x="2246" y="7800"/>
                      <a:pt x="2333" y="7574"/>
                      <a:pt x="2499" y="7256"/>
                    </a:cubicBezTo>
                    <a:close/>
                    <a:moveTo>
                      <a:pt x="6182" y="0"/>
                    </a:moveTo>
                    <a:lnTo>
                      <a:pt x="5538" y="25"/>
                    </a:lnTo>
                    <a:lnTo>
                      <a:pt x="5526" y="25"/>
                    </a:lnTo>
                    <a:cubicBezTo>
                      <a:pt x="5393" y="25"/>
                      <a:pt x="5275" y="104"/>
                      <a:pt x="5225" y="228"/>
                    </a:cubicBezTo>
                    <a:lnTo>
                      <a:pt x="4911" y="992"/>
                    </a:lnTo>
                    <a:lnTo>
                      <a:pt x="4091" y="1283"/>
                    </a:lnTo>
                    <a:cubicBezTo>
                      <a:pt x="4025" y="1304"/>
                      <a:pt x="3973" y="1349"/>
                      <a:pt x="3932" y="1405"/>
                    </a:cubicBezTo>
                    <a:cubicBezTo>
                      <a:pt x="3874" y="1486"/>
                      <a:pt x="3896" y="1599"/>
                      <a:pt x="3977" y="1655"/>
                    </a:cubicBezTo>
                    <a:cubicBezTo>
                      <a:pt x="4008" y="1677"/>
                      <a:pt x="4045" y="1687"/>
                      <a:pt x="4080" y="1687"/>
                    </a:cubicBezTo>
                    <a:cubicBezTo>
                      <a:pt x="4134" y="1687"/>
                      <a:pt x="4187" y="1664"/>
                      <a:pt x="4222" y="1619"/>
                    </a:cubicBezTo>
                    <a:lnTo>
                      <a:pt x="5046" y="1323"/>
                    </a:lnTo>
                    <a:cubicBezTo>
                      <a:pt x="5132" y="1293"/>
                      <a:pt x="5202" y="1225"/>
                      <a:pt x="5238" y="1140"/>
                    </a:cubicBezTo>
                    <a:lnTo>
                      <a:pt x="5547" y="386"/>
                    </a:lnTo>
                    <a:lnTo>
                      <a:pt x="6147" y="386"/>
                    </a:lnTo>
                    <a:lnTo>
                      <a:pt x="7154" y="2130"/>
                    </a:lnTo>
                    <a:cubicBezTo>
                      <a:pt x="7214" y="2234"/>
                      <a:pt x="7324" y="2293"/>
                      <a:pt x="7437" y="2293"/>
                    </a:cubicBezTo>
                    <a:cubicBezTo>
                      <a:pt x="7492" y="2293"/>
                      <a:pt x="7548" y="2279"/>
                      <a:pt x="7598" y="2250"/>
                    </a:cubicBezTo>
                    <a:lnTo>
                      <a:pt x="8430" y="1775"/>
                    </a:lnTo>
                    <a:lnTo>
                      <a:pt x="8921" y="2327"/>
                    </a:lnTo>
                    <a:lnTo>
                      <a:pt x="8893" y="5043"/>
                    </a:lnTo>
                    <a:lnTo>
                      <a:pt x="8893" y="5047"/>
                    </a:lnTo>
                    <a:lnTo>
                      <a:pt x="8227" y="6808"/>
                    </a:lnTo>
                    <a:cubicBezTo>
                      <a:pt x="8211" y="6808"/>
                      <a:pt x="8196" y="6808"/>
                      <a:pt x="8180" y="6808"/>
                    </a:cubicBezTo>
                    <a:cubicBezTo>
                      <a:pt x="7821" y="6808"/>
                      <a:pt x="7462" y="6893"/>
                      <a:pt x="7137" y="7057"/>
                    </a:cubicBezTo>
                    <a:cubicBezTo>
                      <a:pt x="6830" y="7212"/>
                      <a:pt x="6502" y="7291"/>
                      <a:pt x="6157" y="7291"/>
                    </a:cubicBezTo>
                    <a:cubicBezTo>
                      <a:pt x="6066" y="7291"/>
                      <a:pt x="5983" y="7356"/>
                      <a:pt x="5972" y="7447"/>
                    </a:cubicBezTo>
                    <a:cubicBezTo>
                      <a:pt x="5956" y="7559"/>
                      <a:pt x="6043" y="7650"/>
                      <a:pt x="6149" y="7650"/>
                    </a:cubicBezTo>
                    <a:cubicBezTo>
                      <a:pt x="6554" y="7650"/>
                      <a:pt x="6940" y="7559"/>
                      <a:pt x="7301" y="7376"/>
                    </a:cubicBezTo>
                    <a:cubicBezTo>
                      <a:pt x="7548" y="7250"/>
                      <a:pt x="7818" y="7179"/>
                      <a:pt x="8092" y="7167"/>
                    </a:cubicBezTo>
                    <a:lnTo>
                      <a:pt x="8092" y="7167"/>
                    </a:lnTo>
                    <a:lnTo>
                      <a:pt x="6687" y="10883"/>
                    </a:lnTo>
                    <a:lnTo>
                      <a:pt x="5233" y="7478"/>
                    </a:lnTo>
                    <a:lnTo>
                      <a:pt x="5233" y="7478"/>
                    </a:lnTo>
                    <a:cubicBezTo>
                      <a:pt x="5269" y="7493"/>
                      <a:pt x="5306" y="7505"/>
                      <a:pt x="5339" y="7516"/>
                    </a:cubicBezTo>
                    <a:cubicBezTo>
                      <a:pt x="5358" y="7523"/>
                      <a:pt x="5378" y="7526"/>
                      <a:pt x="5397" y="7526"/>
                    </a:cubicBezTo>
                    <a:cubicBezTo>
                      <a:pt x="5473" y="7526"/>
                      <a:pt x="5544" y="7478"/>
                      <a:pt x="5568" y="7405"/>
                    </a:cubicBezTo>
                    <a:cubicBezTo>
                      <a:pt x="5599" y="7310"/>
                      <a:pt x="5549" y="7206"/>
                      <a:pt x="5455" y="7175"/>
                    </a:cubicBezTo>
                    <a:cubicBezTo>
                      <a:pt x="5356" y="7140"/>
                      <a:pt x="5258" y="7100"/>
                      <a:pt x="5163" y="7051"/>
                    </a:cubicBezTo>
                    <a:cubicBezTo>
                      <a:pt x="5117" y="7028"/>
                      <a:pt x="5073" y="7005"/>
                      <a:pt x="5024" y="6986"/>
                    </a:cubicBezTo>
                    <a:lnTo>
                      <a:pt x="4611" y="6021"/>
                    </a:lnTo>
                    <a:cubicBezTo>
                      <a:pt x="4577" y="5942"/>
                      <a:pt x="4517" y="5877"/>
                      <a:pt x="4440" y="5836"/>
                    </a:cubicBezTo>
                    <a:lnTo>
                      <a:pt x="3612" y="5410"/>
                    </a:lnTo>
                    <a:lnTo>
                      <a:pt x="3608" y="5404"/>
                    </a:lnTo>
                    <a:lnTo>
                      <a:pt x="2628" y="3932"/>
                    </a:lnTo>
                    <a:lnTo>
                      <a:pt x="3809" y="2240"/>
                    </a:lnTo>
                    <a:cubicBezTo>
                      <a:pt x="3867" y="2159"/>
                      <a:pt x="3844" y="2047"/>
                      <a:pt x="3763" y="1989"/>
                    </a:cubicBezTo>
                    <a:cubicBezTo>
                      <a:pt x="3731" y="1967"/>
                      <a:pt x="3696" y="1957"/>
                      <a:pt x="3661" y="1957"/>
                    </a:cubicBezTo>
                    <a:cubicBezTo>
                      <a:pt x="3604" y="1957"/>
                      <a:pt x="3548" y="1985"/>
                      <a:pt x="3512" y="2035"/>
                    </a:cubicBezTo>
                    <a:lnTo>
                      <a:pt x="2320" y="3749"/>
                    </a:lnTo>
                    <a:cubicBezTo>
                      <a:pt x="2242" y="3859"/>
                      <a:pt x="2242" y="4001"/>
                      <a:pt x="2316" y="4111"/>
                    </a:cubicBezTo>
                    <a:lnTo>
                      <a:pt x="3309" y="5606"/>
                    </a:lnTo>
                    <a:cubicBezTo>
                      <a:pt x="3346" y="5660"/>
                      <a:pt x="3394" y="5703"/>
                      <a:pt x="3448" y="5732"/>
                    </a:cubicBezTo>
                    <a:lnTo>
                      <a:pt x="4276" y="6160"/>
                    </a:lnTo>
                    <a:cubicBezTo>
                      <a:pt x="4278" y="6162"/>
                      <a:pt x="4282" y="6162"/>
                      <a:pt x="4282" y="6164"/>
                    </a:cubicBezTo>
                    <a:lnTo>
                      <a:pt x="4573" y="6849"/>
                    </a:lnTo>
                    <a:cubicBezTo>
                      <a:pt x="4423" y="6819"/>
                      <a:pt x="4270" y="6804"/>
                      <a:pt x="4117" y="6804"/>
                    </a:cubicBezTo>
                    <a:cubicBezTo>
                      <a:pt x="3756" y="6804"/>
                      <a:pt x="3396" y="6887"/>
                      <a:pt x="3068" y="7053"/>
                    </a:cubicBezTo>
                    <a:cubicBezTo>
                      <a:pt x="2999" y="7090"/>
                      <a:pt x="2923" y="7121"/>
                      <a:pt x="2850" y="7148"/>
                    </a:cubicBezTo>
                    <a:cubicBezTo>
                      <a:pt x="2806" y="7059"/>
                      <a:pt x="2754" y="6965"/>
                      <a:pt x="2696" y="6860"/>
                    </a:cubicBezTo>
                    <a:cubicBezTo>
                      <a:pt x="2657" y="6791"/>
                      <a:pt x="2584" y="6749"/>
                      <a:pt x="2501" y="6749"/>
                    </a:cubicBezTo>
                    <a:cubicBezTo>
                      <a:pt x="2422" y="6749"/>
                      <a:pt x="2347" y="6791"/>
                      <a:pt x="2306" y="6860"/>
                    </a:cubicBezTo>
                    <a:cubicBezTo>
                      <a:pt x="2217" y="7021"/>
                      <a:pt x="2142" y="7159"/>
                      <a:pt x="2082" y="7285"/>
                    </a:cubicBezTo>
                    <a:cubicBezTo>
                      <a:pt x="1747" y="7285"/>
                      <a:pt x="1426" y="7212"/>
                      <a:pt x="1127" y="7067"/>
                    </a:cubicBezTo>
                    <a:cubicBezTo>
                      <a:pt x="832" y="6922"/>
                      <a:pt x="516" y="6839"/>
                      <a:pt x="193" y="6818"/>
                    </a:cubicBezTo>
                    <a:cubicBezTo>
                      <a:pt x="188" y="6818"/>
                      <a:pt x="182" y="6817"/>
                      <a:pt x="177" y="6817"/>
                    </a:cubicBezTo>
                    <a:cubicBezTo>
                      <a:pt x="157" y="6817"/>
                      <a:pt x="138" y="6820"/>
                      <a:pt x="120" y="6828"/>
                    </a:cubicBezTo>
                    <a:cubicBezTo>
                      <a:pt x="47" y="6855"/>
                      <a:pt x="1" y="6924"/>
                      <a:pt x="1" y="6999"/>
                    </a:cubicBezTo>
                    <a:lnTo>
                      <a:pt x="1" y="11923"/>
                    </a:lnTo>
                    <a:cubicBezTo>
                      <a:pt x="1" y="12166"/>
                      <a:pt x="197" y="12365"/>
                      <a:pt x="442" y="12365"/>
                    </a:cubicBezTo>
                    <a:lnTo>
                      <a:pt x="12085" y="12365"/>
                    </a:lnTo>
                    <a:cubicBezTo>
                      <a:pt x="12188" y="12365"/>
                      <a:pt x="12275" y="12280"/>
                      <a:pt x="12275" y="12174"/>
                    </a:cubicBezTo>
                    <a:lnTo>
                      <a:pt x="12275" y="11257"/>
                    </a:lnTo>
                    <a:cubicBezTo>
                      <a:pt x="12275" y="11236"/>
                      <a:pt x="12265" y="11215"/>
                      <a:pt x="12251" y="11199"/>
                    </a:cubicBezTo>
                    <a:cubicBezTo>
                      <a:pt x="12200" y="11152"/>
                      <a:pt x="12146" y="11132"/>
                      <a:pt x="12096" y="11132"/>
                    </a:cubicBezTo>
                    <a:cubicBezTo>
                      <a:pt x="11996" y="11132"/>
                      <a:pt x="11914" y="11213"/>
                      <a:pt x="11914" y="11313"/>
                    </a:cubicBezTo>
                    <a:lnTo>
                      <a:pt x="11914" y="11923"/>
                    </a:lnTo>
                    <a:cubicBezTo>
                      <a:pt x="11914" y="11969"/>
                      <a:pt x="11877" y="12006"/>
                      <a:pt x="11831" y="12006"/>
                    </a:cubicBezTo>
                    <a:lnTo>
                      <a:pt x="442" y="12006"/>
                    </a:lnTo>
                    <a:cubicBezTo>
                      <a:pt x="396" y="12006"/>
                      <a:pt x="359" y="11969"/>
                      <a:pt x="359" y="11923"/>
                    </a:cubicBezTo>
                    <a:lnTo>
                      <a:pt x="359" y="7194"/>
                    </a:lnTo>
                    <a:cubicBezTo>
                      <a:pt x="570" y="7227"/>
                      <a:pt x="774" y="7291"/>
                      <a:pt x="969" y="7387"/>
                    </a:cubicBezTo>
                    <a:cubicBezTo>
                      <a:pt x="1274" y="7534"/>
                      <a:pt x="1596" y="7619"/>
                      <a:pt x="1934" y="7638"/>
                    </a:cubicBezTo>
                    <a:cubicBezTo>
                      <a:pt x="1905" y="7729"/>
                      <a:pt x="1889" y="7804"/>
                      <a:pt x="1889" y="7862"/>
                    </a:cubicBezTo>
                    <a:cubicBezTo>
                      <a:pt x="1889" y="8199"/>
                      <a:pt x="2163" y="8477"/>
                      <a:pt x="2503" y="8477"/>
                    </a:cubicBezTo>
                    <a:cubicBezTo>
                      <a:pt x="2840" y="8477"/>
                      <a:pt x="3118" y="8201"/>
                      <a:pt x="3118" y="7862"/>
                    </a:cubicBezTo>
                    <a:cubicBezTo>
                      <a:pt x="3118" y="7773"/>
                      <a:pt x="3082" y="7642"/>
                      <a:pt x="3010" y="7468"/>
                    </a:cubicBezTo>
                    <a:cubicBezTo>
                      <a:pt x="3087" y="7439"/>
                      <a:pt x="3163" y="7406"/>
                      <a:pt x="3236" y="7368"/>
                    </a:cubicBezTo>
                    <a:cubicBezTo>
                      <a:pt x="3512" y="7227"/>
                      <a:pt x="3816" y="7157"/>
                      <a:pt x="4119" y="7157"/>
                    </a:cubicBezTo>
                    <a:cubicBezTo>
                      <a:pt x="4336" y="7157"/>
                      <a:pt x="4552" y="7192"/>
                      <a:pt x="4758" y="7264"/>
                    </a:cubicBezTo>
                    <a:lnTo>
                      <a:pt x="6467" y="11269"/>
                    </a:lnTo>
                    <a:cubicBezTo>
                      <a:pt x="6510" y="11363"/>
                      <a:pt x="6599" y="11423"/>
                      <a:pt x="6699" y="11423"/>
                    </a:cubicBezTo>
                    <a:cubicBezTo>
                      <a:pt x="6709" y="11423"/>
                      <a:pt x="6716" y="11423"/>
                      <a:pt x="6743" y="11412"/>
                    </a:cubicBezTo>
                    <a:cubicBezTo>
                      <a:pt x="6832" y="11375"/>
                      <a:pt x="6930" y="11269"/>
                      <a:pt x="6965" y="11180"/>
                    </a:cubicBezTo>
                    <a:lnTo>
                      <a:pt x="8478" y="7179"/>
                    </a:lnTo>
                    <a:cubicBezTo>
                      <a:pt x="8684" y="7212"/>
                      <a:pt x="8887" y="7273"/>
                      <a:pt x="9078" y="7370"/>
                    </a:cubicBezTo>
                    <a:cubicBezTo>
                      <a:pt x="9437" y="7551"/>
                      <a:pt x="9822" y="7646"/>
                      <a:pt x="10228" y="7646"/>
                    </a:cubicBezTo>
                    <a:cubicBezTo>
                      <a:pt x="10633" y="7646"/>
                      <a:pt x="11021" y="7553"/>
                      <a:pt x="11377" y="7370"/>
                    </a:cubicBezTo>
                    <a:cubicBezTo>
                      <a:pt x="11545" y="7285"/>
                      <a:pt x="11723" y="7225"/>
                      <a:pt x="11912" y="7194"/>
                    </a:cubicBezTo>
                    <a:lnTo>
                      <a:pt x="11912" y="10534"/>
                    </a:lnTo>
                    <a:cubicBezTo>
                      <a:pt x="11912" y="10623"/>
                      <a:pt x="11970" y="10704"/>
                      <a:pt x="12055" y="10719"/>
                    </a:cubicBezTo>
                    <a:cubicBezTo>
                      <a:pt x="12068" y="10722"/>
                      <a:pt x="12082" y="10723"/>
                      <a:pt x="12095" y="10723"/>
                    </a:cubicBezTo>
                    <a:cubicBezTo>
                      <a:pt x="12194" y="10723"/>
                      <a:pt x="12273" y="10644"/>
                      <a:pt x="12273" y="10543"/>
                    </a:cubicBezTo>
                    <a:lnTo>
                      <a:pt x="12273" y="6994"/>
                    </a:lnTo>
                    <a:cubicBezTo>
                      <a:pt x="12273" y="6994"/>
                      <a:pt x="12249" y="6895"/>
                      <a:pt x="12211" y="6860"/>
                    </a:cubicBezTo>
                    <a:cubicBezTo>
                      <a:pt x="12176" y="6829"/>
                      <a:pt x="12129" y="6812"/>
                      <a:pt x="12083" y="6812"/>
                    </a:cubicBezTo>
                    <a:cubicBezTo>
                      <a:pt x="12081" y="6812"/>
                      <a:pt x="12078" y="6812"/>
                      <a:pt x="12076" y="6812"/>
                    </a:cubicBezTo>
                    <a:cubicBezTo>
                      <a:pt x="11771" y="6835"/>
                      <a:pt x="11480" y="6914"/>
                      <a:pt x="11212" y="7051"/>
                    </a:cubicBezTo>
                    <a:cubicBezTo>
                      <a:pt x="10903" y="7208"/>
                      <a:pt x="10571" y="7289"/>
                      <a:pt x="10224" y="7289"/>
                    </a:cubicBezTo>
                    <a:cubicBezTo>
                      <a:pt x="9876" y="7289"/>
                      <a:pt x="9543" y="7208"/>
                      <a:pt x="9238" y="7051"/>
                    </a:cubicBezTo>
                    <a:cubicBezTo>
                      <a:pt x="9035" y="6951"/>
                      <a:pt x="8819" y="6878"/>
                      <a:pt x="8603" y="6839"/>
                    </a:cubicBezTo>
                    <a:lnTo>
                      <a:pt x="9234" y="5168"/>
                    </a:lnTo>
                    <a:cubicBezTo>
                      <a:pt x="9249" y="5128"/>
                      <a:pt x="9259" y="5084"/>
                      <a:pt x="9261" y="5039"/>
                    </a:cubicBezTo>
                    <a:lnTo>
                      <a:pt x="9261" y="2313"/>
                    </a:lnTo>
                    <a:cubicBezTo>
                      <a:pt x="9290" y="2230"/>
                      <a:pt x="9261" y="2153"/>
                      <a:pt x="9205" y="2093"/>
                    </a:cubicBezTo>
                    <a:lnTo>
                      <a:pt x="8688" y="1511"/>
                    </a:lnTo>
                    <a:cubicBezTo>
                      <a:pt x="8624" y="1440"/>
                      <a:pt x="8535" y="1402"/>
                      <a:pt x="8445" y="1402"/>
                    </a:cubicBezTo>
                    <a:cubicBezTo>
                      <a:pt x="8390" y="1402"/>
                      <a:pt x="8335" y="1416"/>
                      <a:pt x="8285" y="1445"/>
                    </a:cubicBezTo>
                    <a:lnTo>
                      <a:pt x="7459" y="1916"/>
                    </a:lnTo>
                    <a:lnTo>
                      <a:pt x="6464" y="185"/>
                    </a:lnTo>
                    <a:cubicBezTo>
                      <a:pt x="6406" y="85"/>
                      <a:pt x="6298" y="25"/>
                      <a:pt x="6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1372;p48">
            <a:extLst>
              <a:ext uri="{FF2B5EF4-FFF2-40B4-BE49-F238E27FC236}">
                <a16:creationId xmlns:a16="http://schemas.microsoft.com/office/drawing/2014/main" id="{7A6123E7-5B58-51B6-DDE5-F2107505CE42}"/>
              </a:ext>
            </a:extLst>
          </p:cNvPr>
          <p:cNvGrpSpPr/>
          <p:nvPr/>
        </p:nvGrpSpPr>
        <p:grpSpPr>
          <a:xfrm>
            <a:off x="8122093" y="1009053"/>
            <a:ext cx="681494" cy="606316"/>
            <a:chOff x="3781100" y="2953800"/>
            <a:chExt cx="407350" cy="430250"/>
          </a:xfrm>
        </p:grpSpPr>
        <p:sp>
          <p:nvSpPr>
            <p:cNvPr id="52" name="Google Shape;1373;p48">
              <a:extLst>
                <a:ext uri="{FF2B5EF4-FFF2-40B4-BE49-F238E27FC236}">
                  <a16:creationId xmlns:a16="http://schemas.microsoft.com/office/drawing/2014/main" id="{F23D371A-E9DA-35DB-6E8E-5DD4C09A5C2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74;p48">
              <a:extLst>
                <a:ext uri="{FF2B5EF4-FFF2-40B4-BE49-F238E27FC236}">
                  <a16:creationId xmlns:a16="http://schemas.microsoft.com/office/drawing/2014/main" id="{CBC103CB-4E75-D669-5CC2-457CBE2097CC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75;p48">
              <a:extLst>
                <a:ext uri="{FF2B5EF4-FFF2-40B4-BE49-F238E27FC236}">
                  <a16:creationId xmlns:a16="http://schemas.microsoft.com/office/drawing/2014/main" id="{045F729F-48BE-C558-A903-B15E42E5E935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76;p48">
              <a:extLst>
                <a:ext uri="{FF2B5EF4-FFF2-40B4-BE49-F238E27FC236}">
                  <a16:creationId xmlns:a16="http://schemas.microsoft.com/office/drawing/2014/main" id="{3C26215A-DF75-F64F-879A-B6C09940658C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77;p48">
              <a:extLst>
                <a:ext uri="{FF2B5EF4-FFF2-40B4-BE49-F238E27FC236}">
                  <a16:creationId xmlns:a16="http://schemas.microsoft.com/office/drawing/2014/main" id="{269CE838-2668-DBE2-37FD-B9C2600857D3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78;p48">
              <a:extLst>
                <a:ext uri="{FF2B5EF4-FFF2-40B4-BE49-F238E27FC236}">
                  <a16:creationId xmlns:a16="http://schemas.microsoft.com/office/drawing/2014/main" id="{95D08B7D-0465-5111-99E4-E9A355AECCCE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79;p48">
              <a:extLst>
                <a:ext uri="{FF2B5EF4-FFF2-40B4-BE49-F238E27FC236}">
                  <a16:creationId xmlns:a16="http://schemas.microsoft.com/office/drawing/2014/main" id="{AE9CD5FB-D4EE-7C0B-19F5-ECF1CC2A2772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80;p48">
              <a:extLst>
                <a:ext uri="{FF2B5EF4-FFF2-40B4-BE49-F238E27FC236}">
                  <a16:creationId xmlns:a16="http://schemas.microsoft.com/office/drawing/2014/main" id="{3935D85B-35A4-7FEA-58E4-59934F4D2791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81;p48">
              <a:extLst>
                <a:ext uri="{FF2B5EF4-FFF2-40B4-BE49-F238E27FC236}">
                  <a16:creationId xmlns:a16="http://schemas.microsoft.com/office/drawing/2014/main" id="{3A72D5CC-4387-A3FC-1538-0603A6D5618E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82;p48">
              <a:extLst>
                <a:ext uri="{FF2B5EF4-FFF2-40B4-BE49-F238E27FC236}">
                  <a16:creationId xmlns:a16="http://schemas.microsoft.com/office/drawing/2014/main" id="{E666823A-E317-BBC6-7444-69F84409E6E7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83;p48">
              <a:extLst>
                <a:ext uri="{FF2B5EF4-FFF2-40B4-BE49-F238E27FC236}">
                  <a16:creationId xmlns:a16="http://schemas.microsoft.com/office/drawing/2014/main" id="{4F4B37B3-5B7F-BC47-5600-6B2CC627A995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84;p48">
              <a:extLst>
                <a:ext uri="{FF2B5EF4-FFF2-40B4-BE49-F238E27FC236}">
                  <a16:creationId xmlns:a16="http://schemas.microsoft.com/office/drawing/2014/main" id="{35D723F2-1C7F-936A-5F1B-5F944C6842E1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5;p48">
              <a:extLst>
                <a:ext uri="{FF2B5EF4-FFF2-40B4-BE49-F238E27FC236}">
                  <a16:creationId xmlns:a16="http://schemas.microsoft.com/office/drawing/2014/main" id="{857EE5B7-8EC2-5D1A-5671-19301DB41068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86;p48">
              <a:extLst>
                <a:ext uri="{FF2B5EF4-FFF2-40B4-BE49-F238E27FC236}">
                  <a16:creationId xmlns:a16="http://schemas.microsoft.com/office/drawing/2014/main" id="{0D14CD04-E3B2-F70F-36AD-E243201320FC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7;p48">
              <a:extLst>
                <a:ext uri="{FF2B5EF4-FFF2-40B4-BE49-F238E27FC236}">
                  <a16:creationId xmlns:a16="http://schemas.microsoft.com/office/drawing/2014/main" id="{750741F7-5032-1A72-C30D-810333C1E6E9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8;p48">
              <a:extLst>
                <a:ext uri="{FF2B5EF4-FFF2-40B4-BE49-F238E27FC236}">
                  <a16:creationId xmlns:a16="http://schemas.microsoft.com/office/drawing/2014/main" id="{2C4ADC28-A392-8D87-9646-CC55B97AF731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0" y="76285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69373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7432" y="75043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9AFC80-F356-40EA-882C-C6767E608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38088"/>
              </p:ext>
            </p:extLst>
          </p:nvPr>
        </p:nvGraphicFramePr>
        <p:xfrm>
          <a:off x="658530" y="1187445"/>
          <a:ext cx="7959376" cy="38709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59376">
                  <a:extLst>
                    <a:ext uri="{9D8B030D-6E8A-4147-A177-3AD203B41FA5}">
                      <a16:colId xmlns:a16="http://schemas.microsoft.com/office/drawing/2014/main" val="1619464465"/>
                    </a:ext>
                  </a:extLst>
                </a:gridCol>
              </a:tblGrid>
              <a:tr h="2851943">
                <a:tc>
                  <a:txBody>
                    <a:bodyPr/>
                    <a:lstStyle/>
                    <a:p>
                      <a:pPr marL="457200" marR="0" algn="l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</a:pPr>
                      <a:r>
                        <a:rPr lang="en-GB" sz="2800" i="1" u="sng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 </a:t>
                      </a:r>
                      <a:r>
                        <a:rPr lang="en-GB" sz="2800" i="1" u="sng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keys </a:t>
                      </a:r>
                      <a:endParaRPr lang="en-US" sz="2800" i="1" u="sng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kept cool in hot weather, farm animals can suffer from heat stress.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Worried about the consequences of deforestation, some farmers stopped burning trees to create farmland.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Produced in huge amounts, carbon dioxide causes air pollution and climate change.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15943045"/>
                  </a:ext>
                </a:extLst>
              </a:tr>
            </a:tbl>
          </a:graphicData>
        </a:graphic>
      </p:graphicFrame>
      <p:grpSp>
        <p:nvGrpSpPr>
          <p:cNvPr id="3" name="Google Shape;1131;p44">
            <a:extLst>
              <a:ext uri="{FF2B5EF4-FFF2-40B4-BE49-F238E27FC236}">
                <a16:creationId xmlns:a16="http://schemas.microsoft.com/office/drawing/2014/main" id="{76FDBB73-A829-4690-D8E6-49E10C034C02}"/>
              </a:ext>
            </a:extLst>
          </p:cNvPr>
          <p:cNvGrpSpPr/>
          <p:nvPr/>
        </p:nvGrpSpPr>
        <p:grpSpPr>
          <a:xfrm rot="960210">
            <a:off x="8005525" y="946368"/>
            <a:ext cx="989667" cy="825972"/>
            <a:chOff x="2718139" y="3612260"/>
            <a:chExt cx="1078184" cy="899561"/>
          </a:xfrm>
        </p:grpSpPr>
        <p:grpSp>
          <p:nvGrpSpPr>
            <p:cNvPr id="4" name="Google Shape;1132;p44">
              <a:extLst>
                <a:ext uri="{FF2B5EF4-FFF2-40B4-BE49-F238E27FC236}">
                  <a16:creationId xmlns:a16="http://schemas.microsoft.com/office/drawing/2014/main" id="{6005916F-BF23-E47D-9683-07AC9FE47E58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10" name="Google Shape;1133;p44">
                <a:extLst>
                  <a:ext uri="{FF2B5EF4-FFF2-40B4-BE49-F238E27FC236}">
                    <a16:creationId xmlns:a16="http://schemas.microsoft.com/office/drawing/2014/main" id="{BD41DE8C-E49D-DBE1-776D-18D1D5E4EEA4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240000" algn="bl" rotWithShape="0">
                  <a:srgbClr val="000000">
                    <a:alpha val="3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34;p44">
                <a:extLst>
                  <a:ext uri="{FF2B5EF4-FFF2-40B4-BE49-F238E27FC236}">
                    <a16:creationId xmlns:a16="http://schemas.microsoft.com/office/drawing/2014/main" id="{62D3A510-8A6A-69AA-B7A5-F816DAF90BD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35;p44">
                <a:extLst>
                  <a:ext uri="{FF2B5EF4-FFF2-40B4-BE49-F238E27FC236}">
                    <a16:creationId xmlns:a16="http://schemas.microsoft.com/office/drawing/2014/main" id="{23419F78-85C9-A3D6-3837-39653418B94E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136;p44">
              <a:extLst>
                <a:ext uri="{FF2B5EF4-FFF2-40B4-BE49-F238E27FC236}">
                  <a16:creationId xmlns:a16="http://schemas.microsoft.com/office/drawing/2014/main" id="{4DC3B4B1-158D-45BA-4613-4B4BDEF76234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6" name="Google Shape;1137;p44">
                <a:extLst>
                  <a:ext uri="{FF2B5EF4-FFF2-40B4-BE49-F238E27FC236}">
                    <a16:creationId xmlns:a16="http://schemas.microsoft.com/office/drawing/2014/main" id="{674FA6A2-3AD9-C498-A321-A9CC11E78D07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38;p44">
                <a:extLst>
                  <a:ext uri="{FF2B5EF4-FFF2-40B4-BE49-F238E27FC236}">
                    <a16:creationId xmlns:a16="http://schemas.microsoft.com/office/drawing/2014/main" id="{1B5D1C46-574D-1F9F-8ECA-17C222F8802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39;p44">
                <a:extLst>
                  <a:ext uri="{FF2B5EF4-FFF2-40B4-BE49-F238E27FC236}">
                    <a16:creationId xmlns:a16="http://schemas.microsoft.com/office/drawing/2014/main" id="{B7ABFB88-A0A2-F426-DF65-7A81E4206339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9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sentences, using present participle and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2050" name="Picture 2" descr="Conversation Images | Free Vectors, Stock Photos &amp; PSD">
            <a:extLst>
              <a:ext uri="{FF2B5EF4-FFF2-40B4-BE49-F238E27FC236}">
                <a16:creationId xmlns:a16="http://schemas.microsoft.com/office/drawing/2014/main" id="{E54D4788-4485-41B4-AD0D-DB7620C9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" b="98425" l="1050" r="100000">
                        <a14:foregroundMark x1="14700" y1="46512" x2="43250" y2="32258"/>
                        <a14:foregroundMark x1="55150" y1="27982" x2="59300" y2="29107"/>
                        <a14:foregroundMark x1="60200" y1="24231" x2="52600" y2="32258"/>
                        <a14:foregroundMark x1="52600" y1="32258" x2="52600" y2="32258"/>
                        <a14:foregroundMark x1="55150" y1="24456" x2="59450" y2="35109"/>
                        <a14:foregroundMark x1="7300" y1="21305" x2="14100" y2="33758"/>
                        <a14:foregroundMark x1="14100" y1="22431" x2="10850" y2="39610"/>
                        <a14:foregroundMark x1="7300" y1="27982" x2="8900" y2="30008"/>
                        <a14:foregroundMark x1="7900" y1="20180" x2="6100" y2="17029"/>
                        <a14:foregroundMark x1="7300" y1="25506" x2="5650" y2="26182"/>
                        <a14:foregroundMark x1="12200" y1="19955" x2="14100" y2="21530"/>
                        <a14:foregroundMark x1="6400" y1="17254" x2="5350" y2="16204"/>
                        <a14:foregroundMark x1="28804" y1="25277" x2="26366" y2="31486"/>
                        <a14:foregroundMark x1="68612" y1="37251" x2="72747" y2="35477"/>
                        <a14:foregroundMark x1="67873" y1="20843" x2="79468" y2="19845"/>
                        <a14:foregroundMark x1="79099" y1="15965" x2="68907" y2="19845"/>
                        <a14:foregroundMark x1="66839" y1="16741" x2="67356" y2="22173"/>
                        <a14:foregroundMark x1="81758" y1="15188" x2="65805" y2="23171"/>
                        <a14:foregroundMark x1="66470" y1="22727" x2="78582" y2="22173"/>
                        <a14:foregroundMark x1="80871" y1="23171" x2="62851" y2="21619"/>
                        <a14:foregroundMark x1="65805" y1="17738" x2="64254" y2="17738"/>
                        <a14:foregroundMark x1="81905" y1="18293" x2="83309" y2="13858"/>
                        <a14:foregroundMark x1="80871" y1="22173" x2="83309" y2="19290"/>
                        <a14:foregroundMark x1="79099" y1="25610" x2="82939" y2="2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77" y="2407871"/>
            <a:ext cx="4724786" cy="31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8036" y="1479722"/>
            <a:ext cx="7812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were given enough information about the causes of global warming, so </a:t>
            </a: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started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report.</a:t>
            </a:r>
            <a:b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enough information about the causes of global warming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started our report.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1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6DBB-0982-88A1-E528-B014785E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have you learnt today?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DF1B9C2-8708-A09C-11C8-2E18625709C4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111D3-07B8-705C-9E53-4E36E2B03A20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12547D-0CE1-DAA6-0338-847386B695D5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28448-E5C4-C5CA-23A0-5CF35EEE721F}"/>
              </a:ext>
            </a:extLst>
          </p:cNvPr>
          <p:cNvSpPr txBox="1"/>
          <p:nvPr/>
        </p:nvSpPr>
        <p:spPr>
          <a:xfrm>
            <a:off x="426371" y="1503059"/>
            <a:ext cx="7593030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 and rhythm</a:t>
            </a:r>
            <a:endParaRPr lang="en-US" sz="21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 and phrases related to global warming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participle and past participle clauses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60F0E-B39F-215C-6B61-E77A92AA3E1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7E4EA-DA30-4F90-F969-7FDB1645ED1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04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Google Shape;786;p38">
            <a:extLst>
              <a:ext uri="{FF2B5EF4-FFF2-40B4-BE49-F238E27FC236}">
                <a16:creationId xmlns:a16="http://schemas.microsoft.com/office/drawing/2014/main" id="{43956C4D-7C8F-DD69-911E-32A8E2285A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70424" y="184497"/>
            <a:ext cx="5510100" cy="976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6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oogle Shape;788;p38">
            <a:extLst>
              <a:ext uri="{FF2B5EF4-FFF2-40B4-BE49-F238E27FC236}">
                <a16:creationId xmlns:a16="http://schemas.microsoft.com/office/drawing/2014/main" id="{4BE1AF78-93F8-A9B7-3814-D1EB446B7EE5}"/>
              </a:ext>
            </a:extLst>
          </p:cNvPr>
          <p:cNvGrpSpPr/>
          <p:nvPr/>
        </p:nvGrpSpPr>
        <p:grpSpPr>
          <a:xfrm>
            <a:off x="532645" y="1680776"/>
            <a:ext cx="1794920" cy="2585891"/>
            <a:chOff x="1428250" y="541650"/>
            <a:chExt cx="557100" cy="824125"/>
          </a:xfrm>
        </p:grpSpPr>
        <p:sp>
          <p:nvSpPr>
            <p:cNvPr id="10" name="Google Shape;789;p38">
              <a:extLst>
                <a:ext uri="{FF2B5EF4-FFF2-40B4-BE49-F238E27FC236}">
                  <a16:creationId xmlns:a16="http://schemas.microsoft.com/office/drawing/2014/main" id="{E0A78F84-EC79-94E5-CF47-49D50475BE9B}"/>
                </a:ext>
              </a:extLst>
            </p:cNvPr>
            <p:cNvSpPr/>
            <p:nvPr/>
          </p:nvSpPr>
          <p:spPr>
            <a:xfrm>
              <a:off x="1428250" y="544900"/>
              <a:ext cx="556850" cy="820875"/>
            </a:xfrm>
            <a:custGeom>
              <a:avLst/>
              <a:gdLst/>
              <a:ahLst/>
              <a:cxnLst/>
              <a:rect l="l" t="t" r="r" b="b"/>
              <a:pathLst>
                <a:path w="22274" h="32835" extrusionOk="0">
                  <a:moveTo>
                    <a:pt x="6821" y="14535"/>
                  </a:moveTo>
                  <a:lnTo>
                    <a:pt x="12148" y="17475"/>
                  </a:lnTo>
                  <a:cubicBezTo>
                    <a:pt x="11950" y="17495"/>
                    <a:pt x="11751" y="17512"/>
                    <a:pt x="11551" y="17529"/>
                  </a:cubicBezTo>
                  <a:cubicBezTo>
                    <a:pt x="11491" y="17535"/>
                    <a:pt x="11470" y="17599"/>
                    <a:pt x="11487" y="17640"/>
                  </a:cubicBezTo>
                  <a:cubicBezTo>
                    <a:pt x="10134" y="18004"/>
                    <a:pt x="8930" y="18724"/>
                    <a:pt x="7975" y="19698"/>
                  </a:cubicBezTo>
                  <a:cubicBezTo>
                    <a:pt x="7975" y="19681"/>
                    <a:pt x="7973" y="19666"/>
                    <a:pt x="7964" y="19649"/>
                  </a:cubicBezTo>
                  <a:cubicBezTo>
                    <a:pt x="7589" y="18914"/>
                    <a:pt x="7214" y="18183"/>
                    <a:pt x="6839" y="17446"/>
                  </a:cubicBezTo>
                  <a:lnTo>
                    <a:pt x="6519" y="16821"/>
                  </a:lnTo>
                  <a:cubicBezTo>
                    <a:pt x="6515" y="16815"/>
                    <a:pt x="6513" y="16810"/>
                    <a:pt x="6511" y="16806"/>
                  </a:cubicBezTo>
                  <a:cubicBezTo>
                    <a:pt x="6515" y="16770"/>
                    <a:pt x="6515" y="16729"/>
                    <a:pt x="6511" y="16689"/>
                  </a:cubicBezTo>
                  <a:cubicBezTo>
                    <a:pt x="6530" y="16689"/>
                    <a:pt x="6551" y="16683"/>
                    <a:pt x="6568" y="16663"/>
                  </a:cubicBezTo>
                  <a:cubicBezTo>
                    <a:pt x="6792" y="16440"/>
                    <a:pt x="6796" y="16048"/>
                    <a:pt x="6573" y="15824"/>
                  </a:cubicBezTo>
                  <a:cubicBezTo>
                    <a:pt x="6564" y="15815"/>
                    <a:pt x="6558" y="15811"/>
                    <a:pt x="6551" y="15809"/>
                  </a:cubicBezTo>
                  <a:cubicBezTo>
                    <a:pt x="6551" y="15777"/>
                    <a:pt x="6532" y="15747"/>
                    <a:pt x="6505" y="15726"/>
                  </a:cubicBezTo>
                  <a:cubicBezTo>
                    <a:pt x="6434" y="15672"/>
                    <a:pt x="6355" y="15619"/>
                    <a:pt x="6276" y="15572"/>
                  </a:cubicBezTo>
                  <a:lnTo>
                    <a:pt x="6276" y="15572"/>
                  </a:lnTo>
                  <a:cubicBezTo>
                    <a:pt x="6320" y="15587"/>
                    <a:pt x="6365" y="15595"/>
                    <a:pt x="6410" y="15595"/>
                  </a:cubicBezTo>
                  <a:cubicBezTo>
                    <a:pt x="6537" y="15595"/>
                    <a:pt x="6660" y="15536"/>
                    <a:pt x="6739" y="15425"/>
                  </a:cubicBezTo>
                  <a:lnTo>
                    <a:pt x="6952" y="15127"/>
                  </a:lnTo>
                  <a:cubicBezTo>
                    <a:pt x="7095" y="14929"/>
                    <a:pt x="7033" y="14653"/>
                    <a:pt x="6821" y="14535"/>
                  </a:cubicBezTo>
                  <a:close/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7"/>
                  </a:lnTo>
                  <a:cubicBezTo>
                    <a:pt x="0" y="10555"/>
                    <a:pt x="68" y="10809"/>
                    <a:pt x="269" y="10918"/>
                  </a:cubicBezTo>
                  <a:lnTo>
                    <a:pt x="6615" y="14421"/>
                  </a:lnTo>
                  <a:lnTo>
                    <a:pt x="6615" y="14421"/>
                  </a:lnTo>
                  <a:cubicBezTo>
                    <a:pt x="6554" y="14388"/>
                    <a:pt x="6488" y="14372"/>
                    <a:pt x="6423" y="14372"/>
                  </a:cubicBezTo>
                  <a:cubicBezTo>
                    <a:pt x="6298" y="14372"/>
                    <a:pt x="6175" y="14431"/>
                    <a:pt x="6095" y="14537"/>
                  </a:cubicBezTo>
                  <a:lnTo>
                    <a:pt x="5874" y="14839"/>
                  </a:lnTo>
                  <a:cubicBezTo>
                    <a:pt x="5742" y="15020"/>
                    <a:pt x="5784" y="15270"/>
                    <a:pt x="5950" y="15400"/>
                  </a:cubicBezTo>
                  <a:cubicBezTo>
                    <a:pt x="5776" y="15325"/>
                    <a:pt x="5593" y="15276"/>
                    <a:pt x="5407" y="15276"/>
                  </a:cubicBezTo>
                  <a:cubicBezTo>
                    <a:pt x="5350" y="15276"/>
                    <a:pt x="5292" y="15281"/>
                    <a:pt x="5234" y="15291"/>
                  </a:cubicBezTo>
                  <a:cubicBezTo>
                    <a:pt x="4836" y="15363"/>
                    <a:pt x="4559" y="15724"/>
                    <a:pt x="4420" y="16082"/>
                  </a:cubicBezTo>
                  <a:cubicBezTo>
                    <a:pt x="4339" y="16288"/>
                    <a:pt x="4309" y="16523"/>
                    <a:pt x="4395" y="16729"/>
                  </a:cubicBezTo>
                  <a:cubicBezTo>
                    <a:pt x="4410" y="16759"/>
                    <a:pt x="4422" y="16789"/>
                    <a:pt x="4437" y="16815"/>
                  </a:cubicBezTo>
                  <a:cubicBezTo>
                    <a:pt x="4463" y="16898"/>
                    <a:pt x="4491" y="16981"/>
                    <a:pt x="4523" y="17062"/>
                  </a:cubicBezTo>
                  <a:cubicBezTo>
                    <a:pt x="4520" y="17062"/>
                    <a:pt x="4518" y="17062"/>
                    <a:pt x="4516" y="17062"/>
                  </a:cubicBezTo>
                  <a:cubicBezTo>
                    <a:pt x="4390" y="17062"/>
                    <a:pt x="4265" y="17123"/>
                    <a:pt x="4186" y="17232"/>
                  </a:cubicBezTo>
                  <a:lnTo>
                    <a:pt x="1842" y="20532"/>
                  </a:lnTo>
                  <a:cubicBezTo>
                    <a:pt x="1705" y="20723"/>
                    <a:pt x="1758" y="20990"/>
                    <a:pt x="1961" y="21111"/>
                  </a:cubicBezTo>
                  <a:lnTo>
                    <a:pt x="2114" y="21207"/>
                  </a:lnTo>
                  <a:cubicBezTo>
                    <a:pt x="2180" y="21248"/>
                    <a:pt x="2254" y="21268"/>
                    <a:pt x="2327" y="21268"/>
                  </a:cubicBezTo>
                  <a:cubicBezTo>
                    <a:pt x="2454" y="21268"/>
                    <a:pt x="2578" y="21208"/>
                    <a:pt x="2656" y="21098"/>
                  </a:cubicBezTo>
                  <a:lnTo>
                    <a:pt x="4927" y="17936"/>
                  </a:lnTo>
                  <a:cubicBezTo>
                    <a:pt x="4981" y="18042"/>
                    <a:pt x="5032" y="18149"/>
                    <a:pt x="5085" y="18255"/>
                  </a:cubicBezTo>
                  <a:cubicBezTo>
                    <a:pt x="5403" y="18901"/>
                    <a:pt x="5722" y="19545"/>
                    <a:pt x="6046" y="20184"/>
                  </a:cubicBezTo>
                  <a:cubicBezTo>
                    <a:pt x="6232" y="20546"/>
                    <a:pt x="6417" y="20909"/>
                    <a:pt x="6605" y="21271"/>
                  </a:cubicBezTo>
                  <a:cubicBezTo>
                    <a:pt x="6622" y="21304"/>
                    <a:pt x="6648" y="21317"/>
                    <a:pt x="6675" y="21317"/>
                  </a:cubicBezTo>
                  <a:cubicBezTo>
                    <a:pt x="6702" y="21317"/>
                    <a:pt x="6729" y="21304"/>
                    <a:pt x="6747" y="21284"/>
                  </a:cubicBezTo>
                  <a:cubicBezTo>
                    <a:pt x="6750" y="21290"/>
                    <a:pt x="6756" y="21299"/>
                    <a:pt x="6758" y="21307"/>
                  </a:cubicBezTo>
                  <a:cubicBezTo>
                    <a:pt x="6125" y="22428"/>
                    <a:pt x="5765" y="23724"/>
                    <a:pt x="5765" y="25103"/>
                  </a:cubicBezTo>
                  <a:cubicBezTo>
                    <a:pt x="5765" y="25216"/>
                    <a:pt x="5767" y="25325"/>
                    <a:pt x="5774" y="25433"/>
                  </a:cubicBezTo>
                  <a:cubicBezTo>
                    <a:pt x="5769" y="25621"/>
                    <a:pt x="5769" y="25804"/>
                    <a:pt x="5778" y="25989"/>
                  </a:cubicBezTo>
                  <a:cubicBezTo>
                    <a:pt x="5748" y="26019"/>
                    <a:pt x="5744" y="26079"/>
                    <a:pt x="5784" y="26105"/>
                  </a:cubicBezTo>
                  <a:lnTo>
                    <a:pt x="5784" y="26128"/>
                  </a:lnTo>
                  <a:cubicBezTo>
                    <a:pt x="5786" y="26168"/>
                    <a:pt x="5812" y="26190"/>
                    <a:pt x="5842" y="26198"/>
                  </a:cubicBezTo>
                  <a:cubicBezTo>
                    <a:pt x="6375" y="29949"/>
                    <a:pt x="9599" y="32835"/>
                    <a:pt x="13499" y="32835"/>
                  </a:cubicBezTo>
                  <a:cubicBezTo>
                    <a:pt x="13814" y="32835"/>
                    <a:pt x="14128" y="32816"/>
                    <a:pt x="14432" y="32777"/>
                  </a:cubicBezTo>
                  <a:cubicBezTo>
                    <a:pt x="14445" y="32800"/>
                    <a:pt x="14465" y="32816"/>
                    <a:pt x="14493" y="32816"/>
                  </a:cubicBezTo>
                  <a:cubicBezTo>
                    <a:pt x="14499" y="32816"/>
                    <a:pt x="14506" y="32815"/>
                    <a:pt x="14513" y="32813"/>
                  </a:cubicBezTo>
                  <a:cubicBezTo>
                    <a:pt x="14533" y="32807"/>
                    <a:pt x="14550" y="32805"/>
                    <a:pt x="14569" y="32799"/>
                  </a:cubicBezTo>
                  <a:cubicBezTo>
                    <a:pt x="14577" y="32801"/>
                    <a:pt x="14584" y="32802"/>
                    <a:pt x="14592" y="32802"/>
                  </a:cubicBezTo>
                  <a:cubicBezTo>
                    <a:pt x="14606" y="32802"/>
                    <a:pt x="14619" y="32797"/>
                    <a:pt x="14631" y="32786"/>
                  </a:cubicBezTo>
                  <a:cubicBezTo>
                    <a:pt x="14771" y="32754"/>
                    <a:pt x="14910" y="32718"/>
                    <a:pt x="15048" y="32677"/>
                  </a:cubicBezTo>
                  <a:cubicBezTo>
                    <a:pt x="16295" y="32423"/>
                    <a:pt x="17433" y="31869"/>
                    <a:pt x="18384" y="31091"/>
                  </a:cubicBezTo>
                  <a:cubicBezTo>
                    <a:pt x="18418" y="31068"/>
                    <a:pt x="18450" y="31045"/>
                    <a:pt x="18486" y="31019"/>
                  </a:cubicBezTo>
                  <a:cubicBezTo>
                    <a:pt x="18567" y="30959"/>
                    <a:pt x="18652" y="30898"/>
                    <a:pt x="18733" y="30834"/>
                  </a:cubicBezTo>
                  <a:cubicBezTo>
                    <a:pt x="18801" y="30778"/>
                    <a:pt x="18872" y="30716"/>
                    <a:pt x="18904" y="30631"/>
                  </a:cubicBezTo>
                  <a:cubicBezTo>
                    <a:pt x="18904" y="30629"/>
                    <a:pt x="18906" y="30625"/>
                    <a:pt x="18906" y="30623"/>
                  </a:cubicBezTo>
                  <a:cubicBezTo>
                    <a:pt x="18927" y="30601"/>
                    <a:pt x="18951" y="30580"/>
                    <a:pt x="18972" y="30557"/>
                  </a:cubicBezTo>
                  <a:lnTo>
                    <a:pt x="20310" y="32166"/>
                  </a:lnTo>
                  <a:cubicBezTo>
                    <a:pt x="20319" y="32176"/>
                    <a:pt x="20327" y="32185"/>
                    <a:pt x="20336" y="32187"/>
                  </a:cubicBezTo>
                  <a:cubicBezTo>
                    <a:pt x="20406" y="32276"/>
                    <a:pt x="20511" y="32340"/>
                    <a:pt x="20611" y="32391"/>
                  </a:cubicBezTo>
                  <a:cubicBezTo>
                    <a:pt x="20683" y="32428"/>
                    <a:pt x="20761" y="32449"/>
                    <a:pt x="20841" y="32449"/>
                  </a:cubicBezTo>
                  <a:cubicBezTo>
                    <a:pt x="20879" y="32449"/>
                    <a:pt x="20916" y="32444"/>
                    <a:pt x="20954" y="32434"/>
                  </a:cubicBezTo>
                  <a:cubicBezTo>
                    <a:pt x="21144" y="32381"/>
                    <a:pt x="21271" y="32210"/>
                    <a:pt x="21269" y="32025"/>
                  </a:cubicBezTo>
                  <a:lnTo>
                    <a:pt x="21269" y="32025"/>
                  </a:lnTo>
                  <a:cubicBezTo>
                    <a:pt x="21331" y="32051"/>
                    <a:pt x="21398" y="32070"/>
                    <a:pt x="21461" y="32070"/>
                  </a:cubicBezTo>
                  <a:cubicBezTo>
                    <a:pt x="21475" y="32070"/>
                    <a:pt x="21488" y="32069"/>
                    <a:pt x="21502" y="32068"/>
                  </a:cubicBezTo>
                  <a:cubicBezTo>
                    <a:pt x="21600" y="32053"/>
                    <a:pt x="21700" y="31940"/>
                    <a:pt x="21730" y="31848"/>
                  </a:cubicBezTo>
                  <a:cubicBezTo>
                    <a:pt x="21757" y="31769"/>
                    <a:pt x="21751" y="31675"/>
                    <a:pt x="21736" y="31590"/>
                  </a:cubicBezTo>
                  <a:lnTo>
                    <a:pt x="21736" y="31590"/>
                  </a:lnTo>
                  <a:cubicBezTo>
                    <a:pt x="21771" y="31602"/>
                    <a:pt x="21807" y="31608"/>
                    <a:pt x="21843" y="31608"/>
                  </a:cubicBezTo>
                  <a:cubicBezTo>
                    <a:pt x="21898" y="31608"/>
                    <a:pt x="21954" y="31594"/>
                    <a:pt x="22009" y="31560"/>
                  </a:cubicBezTo>
                  <a:cubicBezTo>
                    <a:pt x="22273" y="31403"/>
                    <a:pt x="22237" y="31040"/>
                    <a:pt x="22098" y="30812"/>
                  </a:cubicBezTo>
                  <a:cubicBezTo>
                    <a:pt x="22094" y="30799"/>
                    <a:pt x="22077" y="30782"/>
                    <a:pt x="22058" y="30772"/>
                  </a:cubicBezTo>
                  <a:lnTo>
                    <a:pt x="20353" y="28724"/>
                  </a:lnTo>
                  <a:cubicBezTo>
                    <a:pt x="20357" y="28717"/>
                    <a:pt x="20361" y="28713"/>
                    <a:pt x="20364" y="28707"/>
                  </a:cubicBezTo>
                  <a:cubicBezTo>
                    <a:pt x="20749" y="27982"/>
                    <a:pt x="21018" y="27194"/>
                    <a:pt x="21154" y="26384"/>
                  </a:cubicBezTo>
                  <a:cubicBezTo>
                    <a:pt x="21291" y="25574"/>
                    <a:pt x="21299" y="24743"/>
                    <a:pt x="21173" y="23931"/>
                  </a:cubicBezTo>
                  <a:cubicBezTo>
                    <a:pt x="21056" y="23174"/>
                    <a:pt x="20815" y="22437"/>
                    <a:pt x="20476" y="21748"/>
                  </a:cubicBezTo>
                  <a:cubicBezTo>
                    <a:pt x="20368" y="21525"/>
                    <a:pt x="20248" y="21309"/>
                    <a:pt x="20114" y="21098"/>
                  </a:cubicBezTo>
                  <a:cubicBezTo>
                    <a:pt x="19087" y="19404"/>
                    <a:pt x="17425" y="18136"/>
                    <a:pt x="15460" y="17625"/>
                  </a:cubicBezTo>
                  <a:cubicBezTo>
                    <a:pt x="15387" y="17495"/>
                    <a:pt x="15181" y="17475"/>
                    <a:pt x="15044" y="17465"/>
                  </a:cubicBezTo>
                  <a:cubicBezTo>
                    <a:pt x="14863" y="17454"/>
                    <a:pt x="14684" y="17443"/>
                    <a:pt x="14503" y="17439"/>
                  </a:cubicBezTo>
                  <a:cubicBezTo>
                    <a:pt x="14175" y="17397"/>
                    <a:pt x="13840" y="17375"/>
                    <a:pt x="13501" y="17375"/>
                  </a:cubicBezTo>
                  <a:cubicBezTo>
                    <a:pt x="13405" y="17375"/>
                    <a:pt x="13311" y="17377"/>
                    <a:pt x="13216" y="17380"/>
                  </a:cubicBezTo>
                  <a:lnTo>
                    <a:pt x="18810" y="7254"/>
                  </a:lnTo>
                  <a:cubicBezTo>
                    <a:pt x="18919" y="7058"/>
                    <a:pt x="18848" y="6813"/>
                    <a:pt x="18650" y="6702"/>
                  </a:cubicBezTo>
                  <a:lnTo>
                    <a:pt x="6605" y="51"/>
                  </a:lnTo>
                  <a:cubicBezTo>
                    <a:pt x="6543" y="16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0;p38">
              <a:extLst>
                <a:ext uri="{FF2B5EF4-FFF2-40B4-BE49-F238E27FC236}">
                  <a16:creationId xmlns:a16="http://schemas.microsoft.com/office/drawing/2014/main" id="{3544F40B-11A8-9B6B-4243-4455E72B04C5}"/>
                </a:ext>
              </a:extLst>
            </p:cNvPr>
            <p:cNvSpPr/>
            <p:nvPr/>
          </p:nvSpPr>
          <p:spPr>
            <a:xfrm>
              <a:off x="1428250" y="541650"/>
              <a:ext cx="472975" cy="444125"/>
            </a:xfrm>
            <a:custGeom>
              <a:avLst/>
              <a:gdLst/>
              <a:ahLst/>
              <a:cxnLst/>
              <a:rect l="l" t="t" r="r" b="b"/>
              <a:pathLst>
                <a:path w="18919" h="17765" extrusionOk="0"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8"/>
                  </a:lnTo>
                  <a:cubicBezTo>
                    <a:pt x="0" y="10556"/>
                    <a:pt x="68" y="10809"/>
                    <a:pt x="269" y="10920"/>
                  </a:cubicBezTo>
                  <a:lnTo>
                    <a:pt x="12574" y="17712"/>
                  </a:lnTo>
                  <a:cubicBezTo>
                    <a:pt x="12636" y="17748"/>
                    <a:pt x="12704" y="17764"/>
                    <a:pt x="12770" y="17764"/>
                  </a:cubicBezTo>
                  <a:cubicBezTo>
                    <a:pt x="12913" y="17764"/>
                    <a:pt x="13051" y="17688"/>
                    <a:pt x="13126" y="17552"/>
                  </a:cubicBezTo>
                  <a:lnTo>
                    <a:pt x="18810" y="7255"/>
                  </a:lnTo>
                  <a:cubicBezTo>
                    <a:pt x="18919" y="7059"/>
                    <a:pt x="18848" y="6814"/>
                    <a:pt x="18650" y="6703"/>
                  </a:cubicBezTo>
                  <a:lnTo>
                    <a:pt x="6605" y="51"/>
                  </a:lnTo>
                  <a:cubicBezTo>
                    <a:pt x="6543" y="17"/>
                    <a:pt x="6475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1;p38">
              <a:extLst>
                <a:ext uri="{FF2B5EF4-FFF2-40B4-BE49-F238E27FC236}">
                  <a16:creationId xmlns:a16="http://schemas.microsoft.com/office/drawing/2014/main" id="{1141CFF4-655A-243C-C77B-3FAB23627389}"/>
                </a:ext>
              </a:extLst>
            </p:cNvPr>
            <p:cNvSpPr/>
            <p:nvPr/>
          </p:nvSpPr>
          <p:spPr>
            <a:xfrm>
              <a:off x="1470875" y="968225"/>
              <a:ext cx="86050" cy="105225"/>
            </a:xfrm>
            <a:custGeom>
              <a:avLst/>
              <a:gdLst/>
              <a:ahLst/>
              <a:cxnLst/>
              <a:rect l="l" t="t" r="r" b="b"/>
              <a:pathLst>
                <a:path w="3442" h="4209" extrusionOk="0">
                  <a:moveTo>
                    <a:pt x="2815" y="1"/>
                  </a:moveTo>
                  <a:cubicBezTo>
                    <a:pt x="2687" y="1"/>
                    <a:pt x="2560" y="61"/>
                    <a:pt x="2481" y="174"/>
                  </a:cubicBezTo>
                  <a:lnTo>
                    <a:pt x="137" y="3471"/>
                  </a:lnTo>
                  <a:cubicBezTo>
                    <a:pt x="0" y="3663"/>
                    <a:pt x="53" y="3929"/>
                    <a:pt x="256" y="4053"/>
                  </a:cubicBezTo>
                  <a:lnTo>
                    <a:pt x="409" y="4149"/>
                  </a:lnTo>
                  <a:cubicBezTo>
                    <a:pt x="475" y="4189"/>
                    <a:pt x="549" y="4209"/>
                    <a:pt x="622" y="4209"/>
                  </a:cubicBezTo>
                  <a:cubicBezTo>
                    <a:pt x="749" y="4209"/>
                    <a:pt x="873" y="4150"/>
                    <a:pt x="951" y="4040"/>
                  </a:cubicBezTo>
                  <a:lnTo>
                    <a:pt x="3306" y="762"/>
                  </a:lnTo>
                  <a:cubicBezTo>
                    <a:pt x="3442" y="573"/>
                    <a:pt x="3391" y="312"/>
                    <a:pt x="3196" y="184"/>
                  </a:cubicBezTo>
                  <a:lnTo>
                    <a:pt x="3196" y="184"/>
                  </a:lnTo>
                  <a:cubicBezTo>
                    <a:pt x="3197" y="184"/>
                    <a:pt x="3196" y="183"/>
                    <a:pt x="3195" y="183"/>
                  </a:cubicBezTo>
                  <a:cubicBezTo>
                    <a:pt x="3146" y="151"/>
                    <a:pt x="3101" y="117"/>
                    <a:pt x="3056" y="82"/>
                  </a:cubicBezTo>
                  <a:cubicBezTo>
                    <a:pt x="2984" y="27"/>
                    <a:pt x="2899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2;p38">
              <a:extLst>
                <a:ext uri="{FF2B5EF4-FFF2-40B4-BE49-F238E27FC236}">
                  <a16:creationId xmlns:a16="http://schemas.microsoft.com/office/drawing/2014/main" id="{8FF4F996-3E80-DAF5-B243-B2B8A747D611}"/>
                </a:ext>
              </a:extLst>
            </p:cNvPr>
            <p:cNvSpPr/>
            <p:nvPr/>
          </p:nvSpPr>
          <p:spPr>
            <a:xfrm>
              <a:off x="1571250" y="901025"/>
              <a:ext cx="34375" cy="30575"/>
            </a:xfrm>
            <a:custGeom>
              <a:avLst/>
              <a:gdLst/>
              <a:ahLst/>
              <a:cxnLst/>
              <a:rect l="l" t="t" r="r" b="b"/>
              <a:pathLst>
                <a:path w="1375" h="1223" extrusionOk="0">
                  <a:moveTo>
                    <a:pt x="700" y="0"/>
                  </a:moveTo>
                  <a:cubicBezTo>
                    <a:pt x="575" y="0"/>
                    <a:pt x="452" y="58"/>
                    <a:pt x="373" y="166"/>
                  </a:cubicBezTo>
                  <a:lnTo>
                    <a:pt x="152" y="467"/>
                  </a:lnTo>
                  <a:cubicBezTo>
                    <a:pt x="0" y="671"/>
                    <a:pt x="75" y="967"/>
                    <a:pt x="305" y="1074"/>
                  </a:cubicBezTo>
                  <a:cubicBezTo>
                    <a:pt x="367" y="1104"/>
                    <a:pt x="426" y="1132"/>
                    <a:pt x="482" y="1168"/>
                  </a:cubicBezTo>
                  <a:cubicBezTo>
                    <a:pt x="547" y="1205"/>
                    <a:pt x="618" y="1222"/>
                    <a:pt x="687" y="1222"/>
                  </a:cubicBezTo>
                  <a:cubicBezTo>
                    <a:pt x="815" y="1222"/>
                    <a:pt x="940" y="1163"/>
                    <a:pt x="1019" y="1053"/>
                  </a:cubicBezTo>
                  <a:lnTo>
                    <a:pt x="1232" y="754"/>
                  </a:lnTo>
                  <a:cubicBezTo>
                    <a:pt x="1375" y="558"/>
                    <a:pt x="1313" y="281"/>
                    <a:pt x="1100" y="162"/>
                  </a:cubicBezTo>
                  <a:lnTo>
                    <a:pt x="897" y="51"/>
                  </a:lnTo>
                  <a:cubicBezTo>
                    <a:pt x="835" y="17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3;p38">
              <a:extLst>
                <a:ext uri="{FF2B5EF4-FFF2-40B4-BE49-F238E27FC236}">
                  <a16:creationId xmlns:a16="http://schemas.microsoft.com/office/drawing/2014/main" id="{DBCC5656-A2AA-2A8E-0E0F-3D458F450B78}"/>
                </a:ext>
              </a:extLst>
            </p:cNvPr>
            <p:cNvSpPr/>
            <p:nvPr/>
          </p:nvSpPr>
          <p:spPr>
            <a:xfrm>
              <a:off x="1538900" y="926275"/>
              <a:ext cx="443475" cy="436425"/>
            </a:xfrm>
            <a:custGeom>
              <a:avLst/>
              <a:gdLst/>
              <a:ahLst/>
              <a:cxnLst/>
              <a:rect l="l" t="t" r="r" b="b"/>
              <a:pathLst>
                <a:path w="17739" h="17457" extrusionOk="0">
                  <a:moveTo>
                    <a:pt x="1113" y="1"/>
                  </a:moveTo>
                  <a:cubicBezTo>
                    <a:pt x="809" y="1"/>
                    <a:pt x="507" y="108"/>
                    <a:pt x="295" y="328"/>
                  </a:cubicBezTo>
                  <a:cubicBezTo>
                    <a:pt x="86" y="544"/>
                    <a:pt x="1" y="829"/>
                    <a:pt x="43" y="1123"/>
                  </a:cubicBezTo>
                  <a:cubicBezTo>
                    <a:pt x="94" y="1462"/>
                    <a:pt x="276" y="1771"/>
                    <a:pt x="427" y="2072"/>
                  </a:cubicBezTo>
                  <a:lnTo>
                    <a:pt x="1397" y="4028"/>
                  </a:lnTo>
                  <a:cubicBezTo>
                    <a:pt x="1712" y="4661"/>
                    <a:pt x="2025" y="5296"/>
                    <a:pt x="2341" y="5927"/>
                  </a:cubicBezTo>
                  <a:cubicBezTo>
                    <a:pt x="1706" y="7048"/>
                    <a:pt x="1348" y="8344"/>
                    <a:pt x="1348" y="9722"/>
                  </a:cubicBezTo>
                  <a:cubicBezTo>
                    <a:pt x="1348" y="13993"/>
                    <a:pt x="4811" y="17457"/>
                    <a:pt x="9079" y="17457"/>
                  </a:cubicBezTo>
                  <a:cubicBezTo>
                    <a:pt x="11268" y="17457"/>
                    <a:pt x="13244" y="16549"/>
                    <a:pt x="14650" y="15089"/>
                  </a:cubicBezTo>
                  <a:cubicBezTo>
                    <a:pt x="14863" y="15336"/>
                    <a:pt x="15077" y="15583"/>
                    <a:pt x="15288" y="15833"/>
                  </a:cubicBezTo>
                  <a:cubicBezTo>
                    <a:pt x="15520" y="16101"/>
                    <a:pt x="15748" y="16370"/>
                    <a:pt x="15980" y="16638"/>
                  </a:cubicBezTo>
                  <a:cubicBezTo>
                    <a:pt x="16110" y="16791"/>
                    <a:pt x="16295" y="16966"/>
                    <a:pt x="16499" y="16966"/>
                  </a:cubicBezTo>
                  <a:cubicBezTo>
                    <a:pt x="16559" y="16966"/>
                    <a:pt x="16621" y="16951"/>
                    <a:pt x="16683" y="16915"/>
                  </a:cubicBezTo>
                  <a:cubicBezTo>
                    <a:pt x="16805" y="16847"/>
                    <a:pt x="16854" y="16711"/>
                    <a:pt x="16852" y="16578"/>
                  </a:cubicBezTo>
                  <a:lnTo>
                    <a:pt x="16852" y="16578"/>
                  </a:lnTo>
                  <a:cubicBezTo>
                    <a:pt x="16889" y="16594"/>
                    <a:pt x="16928" y="16603"/>
                    <a:pt x="16968" y="16603"/>
                  </a:cubicBezTo>
                  <a:cubicBezTo>
                    <a:pt x="16991" y="16603"/>
                    <a:pt x="17013" y="16600"/>
                    <a:pt x="17035" y="16593"/>
                  </a:cubicBezTo>
                  <a:cubicBezTo>
                    <a:pt x="17144" y="16561"/>
                    <a:pt x="17186" y="16455"/>
                    <a:pt x="17195" y="16350"/>
                  </a:cubicBezTo>
                  <a:cubicBezTo>
                    <a:pt x="17199" y="16286"/>
                    <a:pt x="17199" y="16220"/>
                    <a:pt x="17195" y="16156"/>
                  </a:cubicBezTo>
                  <a:lnTo>
                    <a:pt x="17195" y="16156"/>
                  </a:lnTo>
                  <a:cubicBezTo>
                    <a:pt x="17236" y="16178"/>
                    <a:pt x="17283" y="16186"/>
                    <a:pt x="17332" y="16186"/>
                  </a:cubicBezTo>
                  <a:cubicBezTo>
                    <a:pt x="17346" y="16186"/>
                    <a:pt x="17361" y="16186"/>
                    <a:pt x="17376" y="16184"/>
                  </a:cubicBezTo>
                  <a:cubicBezTo>
                    <a:pt x="17495" y="16165"/>
                    <a:pt x="17583" y="16084"/>
                    <a:pt x="17630" y="15975"/>
                  </a:cubicBezTo>
                  <a:cubicBezTo>
                    <a:pt x="17738" y="15692"/>
                    <a:pt x="17523" y="15436"/>
                    <a:pt x="17357" y="15227"/>
                  </a:cubicBezTo>
                  <a:cubicBezTo>
                    <a:pt x="16933" y="14701"/>
                    <a:pt x="16513" y="14170"/>
                    <a:pt x="16089" y="13642"/>
                  </a:cubicBezTo>
                  <a:lnTo>
                    <a:pt x="15886" y="13390"/>
                  </a:lnTo>
                  <a:cubicBezTo>
                    <a:pt x="16475" y="12297"/>
                    <a:pt x="16811" y="11050"/>
                    <a:pt x="16811" y="9720"/>
                  </a:cubicBezTo>
                  <a:cubicBezTo>
                    <a:pt x="16811" y="5452"/>
                    <a:pt x="13348" y="1988"/>
                    <a:pt x="9077" y="1988"/>
                  </a:cubicBezTo>
                  <a:cubicBezTo>
                    <a:pt x="6874" y="1988"/>
                    <a:pt x="4887" y="2909"/>
                    <a:pt x="3479" y="4388"/>
                  </a:cubicBezTo>
                  <a:cubicBezTo>
                    <a:pt x="3087" y="3627"/>
                    <a:pt x="2692" y="2867"/>
                    <a:pt x="2300" y="2108"/>
                  </a:cubicBezTo>
                  <a:lnTo>
                    <a:pt x="1934" y="1396"/>
                  </a:lnTo>
                  <a:cubicBezTo>
                    <a:pt x="2079" y="1281"/>
                    <a:pt x="2162" y="1091"/>
                    <a:pt x="2174" y="906"/>
                  </a:cubicBezTo>
                  <a:cubicBezTo>
                    <a:pt x="2194" y="650"/>
                    <a:pt x="2064" y="409"/>
                    <a:pt x="1865" y="254"/>
                  </a:cubicBezTo>
                  <a:cubicBezTo>
                    <a:pt x="1656" y="87"/>
                    <a:pt x="1384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4;p38">
              <a:extLst>
                <a:ext uri="{FF2B5EF4-FFF2-40B4-BE49-F238E27FC236}">
                  <a16:creationId xmlns:a16="http://schemas.microsoft.com/office/drawing/2014/main" id="{9AE688F7-B055-1371-21EF-D395F15A463A}"/>
                </a:ext>
              </a:extLst>
            </p:cNvPr>
            <p:cNvSpPr/>
            <p:nvPr/>
          </p:nvSpPr>
          <p:spPr>
            <a:xfrm>
              <a:off x="1571925" y="1089075"/>
              <a:ext cx="93375" cy="107600"/>
            </a:xfrm>
            <a:custGeom>
              <a:avLst/>
              <a:gdLst/>
              <a:ahLst/>
              <a:cxnLst/>
              <a:rect l="l" t="t" r="r" b="b"/>
              <a:pathLst>
                <a:path w="3735" h="4304" extrusionOk="0">
                  <a:moveTo>
                    <a:pt x="1406" y="1"/>
                  </a:moveTo>
                  <a:cubicBezTo>
                    <a:pt x="1274" y="1"/>
                    <a:pt x="1141" y="12"/>
                    <a:pt x="1022" y="54"/>
                  </a:cubicBezTo>
                  <a:cubicBezTo>
                    <a:pt x="826" y="125"/>
                    <a:pt x="698" y="284"/>
                    <a:pt x="617" y="470"/>
                  </a:cubicBezTo>
                  <a:cubicBezTo>
                    <a:pt x="523" y="683"/>
                    <a:pt x="459" y="907"/>
                    <a:pt x="395" y="1128"/>
                  </a:cubicBezTo>
                  <a:cubicBezTo>
                    <a:pt x="261" y="1601"/>
                    <a:pt x="165" y="2085"/>
                    <a:pt x="103" y="2575"/>
                  </a:cubicBezTo>
                  <a:cubicBezTo>
                    <a:pt x="39" y="3078"/>
                    <a:pt x="18" y="3588"/>
                    <a:pt x="37" y="4095"/>
                  </a:cubicBezTo>
                  <a:cubicBezTo>
                    <a:pt x="7" y="4125"/>
                    <a:pt x="1" y="4184"/>
                    <a:pt x="41" y="4210"/>
                  </a:cubicBezTo>
                  <a:lnTo>
                    <a:pt x="41" y="4233"/>
                  </a:lnTo>
                  <a:cubicBezTo>
                    <a:pt x="45" y="4280"/>
                    <a:pt x="82" y="4304"/>
                    <a:pt x="118" y="4304"/>
                  </a:cubicBezTo>
                  <a:cubicBezTo>
                    <a:pt x="154" y="4304"/>
                    <a:pt x="190" y="4280"/>
                    <a:pt x="188" y="4233"/>
                  </a:cubicBezTo>
                  <a:lnTo>
                    <a:pt x="188" y="4231"/>
                  </a:lnTo>
                  <a:cubicBezTo>
                    <a:pt x="282" y="4221"/>
                    <a:pt x="370" y="4167"/>
                    <a:pt x="427" y="4093"/>
                  </a:cubicBezTo>
                  <a:cubicBezTo>
                    <a:pt x="523" y="3976"/>
                    <a:pt x="564" y="3822"/>
                    <a:pt x="623" y="3686"/>
                  </a:cubicBezTo>
                  <a:cubicBezTo>
                    <a:pt x="715" y="3464"/>
                    <a:pt x="826" y="3251"/>
                    <a:pt x="954" y="3046"/>
                  </a:cubicBezTo>
                  <a:cubicBezTo>
                    <a:pt x="1030" y="3068"/>
                    <a:pt x="1105" y="3155"/>
                    <a:pt x="1156" y="3193"/>
                  </a:cubicBezTo>
                  <a:cubicBezTo>
                    <a:pt x="1199" y="3225"/>
                    <a:pt x="1243" y="3253"/>
                    <a:pt x="1295" y="3272"/>
                  </a:cubicBezTo>
                  <a:cubicBezTo>
                    <a:pt x="1306" y="3300"/>
                    <a:pt x="1335" y="3321"/>
                    <a:pt x="1365" y="3321"/>
                  </a:cubicBezTo>
                  <a:cubicBezTo>
                    <a:pt x="1382" y="3321"/>
                    <a:pt x="1399" y="3315"/>
                    <a:pt x="1414" y="3300"/>
                  </a:cubicBezTo>
                  <a:cubicBezTo>
                    <a:pt x="1418" y="3294"/>
                    <a:pt x="1425" y="3289"/>
                    <a:pt x="1433" y="3283"/>
                  </a:cubicBezTo>
                  <a:cubicBezTo>
                    <a:pt x="1444" y="3281"/>
                    <a:pt x="1450" y="3279"/>
                    <a:pt x="1461" y="3277"/>
                  </a:cubicBezTo>
                  <a:cubicBezTo>
                    <a:pt x="1493" y="3264"/>
                    <a:pt x="1508" y="3240"/>
                    <a:pt x="1512" y="3215"/>
                  </a:cubicBezTo>
                  <a:cubicBezTo>
                    <a:pt x="1674" y="3089"/>
                    <a:pt x="1870" y="3006"/>
                    <a:pt x="2075" y="2982"/>
                  </a:cubicBezTo>
                  <a:cubicBezTo>
                    <a:pt x="2122" y="2977"/>
                    <a:pt x="2170" y="2974"/>
                    <a:pt x="2218" y="2974"/>
                  </a:cubicBezTo>
                  <a:cubicBezTo>
                    <a:pt x="2295" y="2974"/>
                    <a:pt x="2371" y="2981"/>
                    <a:pt x="2445" y="2995"/>
                  </a:cubicBezTo>
                  <a:cubicBezTo>
                    <a:pt x="2578" y="3025"/>
                    <a:pt x="2697" y="3085"/>
                    <a:pt x="2823" y="3138"/>
                  </a:cubicBezTo>
                  <a:cubicBezTo>
                    <a:pt x="2924" y="3182"/>
                    <a:pt x="3029" y="3216"/>
                    <a:pt x="3137" y="3216"/>
                  </a:cubicBezTo>
                  <a:cubicBezTo>
                    <a:pt x="3161" y="3216"/>
                    <a:pt x="3184" y="3214"/>
                    <a:pt x="3208" y="3210"/>
                  </a:cubicBezTo>
                  <a:cubicBezTo>
                    <a:pt x="3326" y="3196"/>
                    <a:pt x="3439" y="3140"/>
                    <a:pt x="3524" y="3055"/>
                  </a:cubicBezTo>
                  <a:cubicBezTo>
                    <a:pt x="3707" y="2882"/>
                    <a:pt x="3735" y="2599"/>
                    <a:pt x="3620" y="2373"/>
                  </a:cubicBezTo>
                  <a:cubicBezTo>
                    <a:pt x="3524" y="2190"/>
                    <a:pt x="3340" y="2077"/>
                    <a:pt x="3140" y="2053"/>
                  </a:cubicBezTo>
                  <a:cubicBezTo>
                    <a:pt x="3132" y="1915"/>
                    <a:pt x="3170" y="1774"/>
                    <a:pt x="3174" y="1636"/>
                  </a:cubicBezTo>
                  <a:cubicBezTo>
                    <a:pt x="3181" y="1501"/>
                    <a:pt x="3155" y="1356"/>
                    <a:pt x="3076" y="1248"/>
                  </a:cubicBezTo>
                  <a:cubicBezTo>
                    <a:pt x="3003" y="1148"/>
                    <a:pt x="2892" y="1099"/>
                    <a:pt x="2774" y="1099"/>
                  </a:cubicBezTo>
                  <a:cubicBezTo>
                    <a:pt x="2751" y="1099"/>
                    <a:pt x="2727" y="1101"/>
                    <a:pt x="2703" y="1105"/>
                  </a:cubicBezTo>
                  <a:cubicBezTo>
                    <a:pt x="2616" y="1118"/>
                    <a:pt x="2533" y="1158"/>
                    <a:pt x="2456" y="1203"/>
                  </a:cubicBezTo>
                  <a:cubicBezTo>
                    <a:pt x="2494" y="1032"/>
                    <a:pt x="2524" y="862"/>
                    <a:pt x="2501" y="685"/>
                  </a:cubicBezTo>
                  <a:cubicBezTo>
                    <a:pt x="2473" y="485"/>
                    <a:pt x="2386" y="291"/>
                    <a:pt x="2217" y="169"/>
                  </a:cubicBezTo>
                  <a:cubicBezTo>
                    <a:pt x="2055" y="52"/>
                    <a:pt x="1844" y="20"/>
                    <a:pt x="1648" y="9"/>
                  </a:cubicBezTo>
                  <a:cubicBezTo>
                    <a:pt x="1570" y="5"/>
                    <a:pt x="1489" y="1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5;p38">
              <a:extLst>
                <a:ext uri="{FF2B5EF4-FFF2-40B4-BE49-F238E27FC236}">
                  <a16:creationId xmlns:a16="http://schemas.microsoft.com/office/drawing/2014/main" id="{D6A96C24-9385-978A-DE1B-D22F2DA129DB}"/>
                </a:ext>
              </a:extLst>
            </p:cNvPr>
            <p:cNvSpPr/>
            <p:nvPr/>
          </p:nvSpPr>
          <p:spPr>
            <a:xfrm>
              <a:off x="1788125" y="1265700"/>
              <a:ext cx="115175" cy="96675"/>
            </a:xfrm>
            <a:custGeom>
              <a:avLst/>
              <a:gdLst/>
              <a:ahLst/>
              <a:cxnLst/>
              <a:rect l="l" t="t" r="r" b="b"/>
              <a:pathLst>
                <a:path w="4607" h="3867" extrusionOk="0">
                  <a:moveTo>
                    <a:pt x="2230" y="0"/>
                  </a:moveTo>
                  <a:cubicBezTo>
                    <a:pt x="2173" y="0"/>
                    <a:pt x="2116" y="10"/>
                    <a:pt x="2060" y="28"/>
                  </a:cubicBezTo>
                  <a:cubicBezTo>
                    <a:pt x="1828" y="107"/>
                    <a:pt x="1661" y="316"/>
                    <a:pt x="1604" y="551"/>
                  </a:cubicBezTo>
                  <a:cubicBezTo>
                    <a:pt x="1546" y="800"/>
                    <a:pt x="1602" y="1056"/>
                    <a:pt x="1653" y="1305"/>
                  </a:cubicBezTo>
                  <a:cubicBezTo>
                    <a:pt x="1704" y="1550"/>
                    <a:pt x="1762" y="1810"/>
                    <a:pt x="1683" y="2057"/>
                  </a:cubicBezTo>
                  <a:cubicBezTo>
                    <a:pt x="1608" y="2292"/>
                    <a:pt x="1418" y="2469"/>
                    <a:pt x="1227" y="2611"/>
                  </a:cubicBezTo>
                  <a:cubicBezTo>
                    <a:pt x="820" y="2912"/>
                    <a:pt x="240" y="3166"/>
                    <a:pt x="127" y="3711"/>
                  </a:cubicBezTo>
                  <a:cubicBezTo>
                    <a:pt x="112" y="3715"/>
                    <a:pt x="99" y="3718"/>
                    <a:pt x="87" y="3724"/>
                  </a:cubicBezTo>
                  <a:cubicBezTo>
                    <a:pt x="1" y="3744"/>
                    <a:pt x="29" y="3866"/>
                    <a:pt x="110" y="3866"/>
                  </a:cubicBezTo>
                  <a:cubicBezTo>
                    <a:pt x="115" y="3866"/>
                    <a:pt x="121" y="3866"/>
                    <a:pt x="127" y="3865"/>
                  </a:cubicBezTo>
                  <a:cubicBezTo>
                    <a:pt x="144" y="3858"/>
                    <a:pt x="163" y="3856"/>
                    <a:pt x="182" y="3852"/>
                  </a:cubicBezTo>
                  <a:cubicBezTo>
                    <a:pt x="189" y="3853"/>
                    <a:pt x="195" y="3854"/>
                    <a:pt x="202" y="3854"/>
                  </a:cubicBezTo>
                  <a:cubicBezTo>
                    <a:pt x="217" y="3854"/>
                    <a:pt x="232" y="3849"/>
                    <a:pt x="244" y="3837"/>
                  </a:cubicBezTo>
                  <a:cubicBezTo>
                    <a:pt x="1018" y="3654"/>
                    <a:pt x="1772" y="3385"/>
                    <a:pt x="2488" y="3038"/>
                  </a:cubicBezTo>
                  <a:cubicBezTo>
                    <a:pt x="2863" y="2854"/>
                    <a:pt x="3232" y="2652"/>
                    <a:pt x="3584" y="2426"/>
                  </a:cubicBezTo>
                  <a:cubicBezTo>
                    <a:pt x="3759" y="2313"/>
                    <a:pt x="3929" y="2196"/>
                    <a:pt x="4097" y="2077"/>
                  </a:cubicBezTo>
                  <a:cubicBezTo>
                    <a:pt x="4180" y="2015"/>
                    <a:pt x="4266" y="1955"/>
                    <a:pt x="4345" y="1891"/>
                  </a:cubicBezTo>
                  <a:cubicBezTo>
                    <a:pt x="4415" y="1834"/>
                    <a:pt x="4483" y="1774"/>
                    <a:pt x="4515" y="1689"/>
                  </a:cubicBezTo>
                  <a:cubicBezTo>
                    <a:pt x="4607" y="1448"/>
                    <a:pt x="4391" y="1237"/>
                    <a:pt x="4257" y="1075"/>
                  </a:cubicBezTo>
                  <a:lnTo>
                    <a:pt x="3739" y="436"/>
                  </a:lnTo>
                  <a:cubicBezTo>
                    <a:pt x="3724" y="416"/>
                    <a:pt x="3707" y="412"/>
                    <a:pt x="3690" y="412"/>
                  </a:cubicBezTo>
                  <a:cubicBezTo>
                    <a:pt x="3678" y="402"/>
                    <a:pt x="3662" y="395"/>
                    <a:pt x="3646" y="395"/>
                  </a:cubicBezTo>
                  <a:cubicBezTo>
                    <a:pt x="3630" y="395"/>
                    <a:pt x="3614" y="402"/>
                    <a:pt x="3601" y="421"/>
                  </a:cubicBezTo>
                  <a:cubicBezTo>
                    <a:pt x="3494" y="542"/>
                    <a:pt x="3390" y="666"/>
                    <a:pt x="3283" y="789"/>
                  </a:cubicBezTo>
                  <a:cubicBezTo>
                    <a:pt x="3181" y="907"/>
                    <a:pt x="3085" y="1032"/>
                    <a:pt x="2976" y="1145"/>
                  </a:cubicBezTo>
                  <a:cubicBezTo>
                    <a:pt x="2926" y="1197"/>
                    <a:pt x="2841" y="1272"/>
                    <a:pt x="2761" y="1272"/>
                  </a:cubicBezTo>
                  <a:cubicBezTo>
                    <a:pt x="2733" y="1272"/>
                    <a:pt x="2705" y="1263"/>
                    <a:pt x="2680" y="1241"/>
                  </a:cubicBezTo>
                  <a:cubicBezTo>
                    <a:pt x="2610" y="1179"/>
                    <a:pt x="2606" y="1060"/>
                    <a:pt x="2623" y="975"/>
                  </a:cubicBezTo>
                  <a:cubicBezTo>
                    <a:pt x="2650" y="834"/>
                    <a:pt x="2729" y="710"/>
                    <a:pt x="2750" y="566"/>
                  </a:cubicBezTo>
                  <a:cubicBezTo>
                    <a:pt x="2770" y="448"/>
                    <a:pt x="2744" y="329"/>
                    <a:pt x="2676" y="231"/>
                  </a:cubicBezTo>
                  <a:cubicBezTo>
                    <a:pt x="2573" y="85"/>
                    <a:pt x="2404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6;p38">
              <a:extLst>
                <a:ext uri="{FF2B5EF4-FFF2-40B4-BE49-F238E27FC236}">
                  <a16:creationId xmlns:a16="http://schemas.microsoft.com/office/drawing/2014/main" id="{6D7E11C9-48F7-FB82-8B2C-28CFC70C4E1B}"/>
                </a:ext>
              </a:extLst>
            </p:cNvPr>
            <p:cNvSpPr/>
            <p:nvPr/>
          </p:nvSpPr>
          <p:spPr>
            <a:xfrm>
              <a:off x="1802050" y="1026275"/>
              <a:ext cx="158750" cy="233850"/>
            </a:xfrm>
            <a:custGeom>
              <a:avLst/>
              <a:gdLst/>
              <a:ahLst/>
              <a:cxnLst/>
              <a:rect l="l" t="t" r="r" b="b"/>
              <a:pathLst>
                <a:path w="6350" h="9354" extrusionOk="0">
                  <a:moveTo>
                    <a:pt x="3616" y="1"/>
                  </a:moveTo>
                  <a:cubicBezTo>
                    <a:pt x="3603" y="1"/>
                    <a:pt x="3590" y="2"/>
                    <a:pt x="3577" y="5"/>
                  </a:cubicBezTo>
                  <a:cubicBezTo>
                    <a:pt x="3487" y="19"/>
                    <a:pt x="3408" y="79"/>
                    <a:pt x="3336" y="128"/>
                  </a:cubicBezTo>
                  <a:cubicBezTo>
                    <a:pt x="3046" y="335"/>
                    <a:pt x="2799" y="595"/>
                    <a:pt x="2598" y="891"/>
                  </a:cubicBezTo>
                  <a:cubicBezTo>
                    <a:pt x="2193" y="1490"/>
                    <a:pt x="1985" y="2223"/>
                    <a:pt x="1959" y="2941"/>
                  </a:cubicBezTo>
                  <a:cubicBezTo>
                    <a:pt x="1946" y="3340"/>
                    <a:pt x="2004" y="3747"/>
                    <a:pt x="2223" y="4086"/>
                  </a:cubicBezTo>
                  <a:cubicBezTo>
                    <a:pt x="2330" y="4250"/>
                    <a:pt x="2460" y="4405"/>
                    <a:pt x="2513" y="4599"/>
                  </a:cubicBezTo>
                  <a:cubicBezTo>
                    <a:pt x="2566" y="4802"/>
                    <a:pt x="2549" y="5015"/>
                    <a:pt x="2537" y="5220"/>
                  </a:cubicBezTo>
                  <a:cubicBezTo>
                    <a:pt x="2511" y="5612"/>
                    <a:pt x="2475" y="6051"/>
                    <a:pt x="2172" y="6336"/>
                  </a:cubicBezTo>
                  <a:cubicBezTo>
                    <a:pt x="2064" y="6440"/>
                    <a:pt x="1919" y="6517"/>
                    <a:pt x="1766" y="6517"/>
                  </a:cubicBezTo>
                  <a:cubicBezTo>
                    <a:pt x="1753" y="6517"/>
                    <a:pt x="1740" y="6516"/>
                    <a:pt x="1727" y="6515"/>
                  </a:cubicBezTo>
                  <a:cubicBezTo>
                    <a:pt x="1584" y="6502"/>
                    <a:pt x="1428" y="6402"/>
                    <a:pt x="1456" y="6240"/>
                  </a:cubicBezTo>
                  <a:cubicBezTo>
                    <a:pt x="1471" y="6144"/>
                    <a:pt x="1533" y="6059"/>
                    <a:pt x="1586" y="5980"/>
                  </a:cubicBezTo>
                  <a:cubicBezTo>
                    <a:pt x="1644" y="5891"/>
                    <a:pt x="1701" y="5801"/>
                    <a:pt x="1746" y="5703"/>
                  </a:cubicBezTo>
                  <a:cubicBezTo>
                    <a:pt x="1829" y="5526"/>
                    <a:pt x="1878" y="5330"/>
                    <a:pt x="1846" y="5134"/>
                  </a:cubicBezTo>
                  <a:cubicBezTo>
                    <a:pt x="1799" y="4843"/>
                    <a:pt x="1570" y="4603"/>
                    <a:pt x="1285" y="4603"/>
                  </a:cubicBezTo>
                  <a:cubicBezTo>
                    <a:pt x="1231" y="4603"/>
                    <a:pt x="1176" y="4611"/>
                    <a:pt x="1119" y="4629"/>
                  </a:cubicBezTo>
                  <a:cubicBezTo>
                    <a:pt x="717" y="4757"/>
                    <a:pt x="572" y="5196"/>
                    <a:pt x="418" y="5548"/>
                  </a:cubicBezTo>
                  <a:cubicBezTo>
                    <a:pt x="329" y="5761"/>
                    <a:pt x="235" y="5972"/>
                    <a:pt x="148" y="6185"/>
                  </a:cubicBezTo>
                  <a:cubicBezTo>
                    <a:pt x="71" y="6370"/>
                    <a:pt x="0" y="6569"/>
                    <a:pt x="32" y="6773"/>
                  </a:cubicBezTo>
                  <a:cubicBezTo>
                    <a:pt x="56" y="6933"/>
                    <a:pt x="148" y="7091"/>
                    <a:pt x="299" y="7161"/>
                  </a:cubicBezTo>
                  <a:cubicBezTo>
                    <a:pt x="310" y="7167"/>
                    <a:pt x="318" y="7170"/>
                    <a:pt x="327" y="7170"/>
                  </a:cubicBezTo>
                  <a:cubicBezTo>
                    <a:pt x="397" y="7325"/>
                    <a:pt x="514" y="7455"/>
                    <a:pt x="659" y="7551"/>
                  </a:cubicBezTo>
                  <a:cubicBezTo>
                    <a:pt x="757" y="7617"/>
                    <a:pt x="872" y="7666"/>
                    <a:pt x="991" y="7683"/>
                  </a:cubicBezTo>
                  <a:cubicBezTo>
                    <a:pt x="1053" y="7694"/>
                    <a:pt x="1117" y="7694"/>
                    <a:pt x="1179" y="7698"/>
                  </a:cubicBezTo>
                  <a:cubicBezTo>
                    <a:pt x="1211" y="7698"/>
                    <a:pt x="1249" y="7700"/>
                    <a:pt x="1281" y="7711"/>
                  </a:cubicBezTo>
                  <a:cubicBezTo>
                    <a:pt x="1298" y="7724"/>
                    <a:pt x="1313" y="7736"/>
                    <a:pt x="1330" y="7747"/>
                  </a:cubicBezTo>
                  <a:cubicBezTo>
                    <a:pt x="1343" y="7764"/>
                    <a:pt x="1360" y="7773"/>
                    <a:pt x="1375" y="7775"/>
                  </a:cubicBezTo>
                  <a:cubicBezTo>
                    <a:pt x="1394" y="7783"/>
                    <a:pt x="1413" y="7794"/>
                    <a:pt x="1431" y="7798"/>
                  </a:cubicBezTo>
                  <a:cubicBezTo>
                    <a:pt x="1493" y="7820"/>
                    <a:pt x="1557" y="7829"/>
                    <a:pt x="1622" y="7829"/>
                  </a:cubicBezTo>
                  <a:cubicBezTo>
                    <a:pt x="1745" y="7829"/>
                    <a:pt x="1869" y="7800"/>
                    <a:pt x="1985" y="7783"/>
                  </a:cubicBezTo>
                  <a:cubicBezTo>
                    <a:pt x="2349" y="7726"/>
                    <a:pt x="2724" y="7687"/>
                    <a:pt x="3093" y="7687"/>
                  </a:cubicBezTo>
                  <a:cubicBezTo>
                    <a:pt x="3121" y="7687"/>
                    <a:pt x="3148" y="7687"/>
                    <a:pt x="3176" y="7687"/>
                  </a:cubicBezTo>
                  <a:cubicBezTo>
                    <a:pt x="3508" y="7692"/>
                    <a:pt x="3826" y="7764"/>
                    <a:pt x="4092" y="7973"/>
                  </a:cubicBezTo>
                  <a:cubicBezTo>
                    <a:pt x="4314" y="8146"/>
                    <a:pt x="4489" y="8372"/>
                    <a:pt x="4657" y="8593"/>
                  </a:cubicBezTo>
                  <a:cubicBezTo>
                    <a:pt x="4855" y="8853"/>
                    <a:pt x="5049" y="9120"/>
                    <a:pt x="5299" y="9333"/>
                  </a:cubicBezTo>
                  <a:cubicBezTo>
                    <a:pt x="5315" y="9346"/>
                    <a:pt x="5335" y="9353"/>
                    <a:pt x="5354" y="9353"/>
                  </a:cubicBezTo>
                  <a:cubicBezTo>
                    <a:pt x="5378" y="9353"/>
                    <a:pt x="5401" y="9342"/>
                    <a:pt x="5414" y="9318"/>
                  </a:cubicBezTo>
                  <a:cubicBezTo>
                    <a:pt x="5799" y="8593"/>
                    <a:pt x="6070" y="7805"/>
                    <a:pt x="6204" y="6995"/>
                  </a:cubicBezTo>
                  <a:cubicBezTo>
                    <a:pt x="6341" y="6189"/>
                    <a:pt x="6349" y="5362"/>
                    <a:pt x="6221" y="4546"/>
                  </a:cubicBezTo>
                  <a:cubicBezTo>
                    <a:pt x="6104" y="3790"/>
                    <a:pt x="5863" y="3052"/>
                    <a:pt x="5527" y="2364"/>
                  </a:cubicBezTo>
                  <a:cubicBezTo>
                    <a:pt x="5188" y="1680"/>
                    <a:pt x="4749" y="1045"/>
                    <a:pt x="4222" y="488"/>
                  </a:cubicBezTo>
                  <a:cubicBezTo>
                    <a:pt x="4092" y="352"/>
                    <a:pt x="3962" y="213"/>
                    <a:pt x="3817" y="92"/>
                  </a:cubicBezTo>
                  <a:cubicBezTo>
                    <a:pt x="3759" y="41"/>
                    <a:pt x="3692" y="1"/>
                    <a:pt x="3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7;p38">
              <a:extLst>
                <a:ext uri="{FF2B5EF4-FFF2-40B4-BE49-F238E27FC236}">
                  <a16:creationId xmlns:a16="http://schemas.microsoft.com/office/drawing/2014/main" id="{34A99C55-5618-61BE-21E1-3D31C790555D}"/>
                </a:ext>
              </a:extLst>
            </p:cNvPr>
            <p:cNvSpPr/>
            <p:nvPr/>
          </p:nvSpPr>
          <p:spPr>
            <a:xfrm>
              <a:off x="1703225" y="977250"/>
              <a:ext cx="114075" cy="43875"/>
            </a:xfrm>
            <a:custGeom>
              <a:avLst/>
              <a:gdLst/>
              <a:ahLst/>
              <a:cxnLst/>
              <a:rect l="l" t="t" r="r" b="b"/>
              <a:pathLst>
                <a:path w="4563" h="1755" extrusionOk="0">
                  <a:moveTo>
                    <a:pt x="4030" y="186"/>
                  </a:moveTo>
                  <a:cubicBezTo>
                    <a:pt x="4062" y="188"/>
                    <a:pt x="4092" y="190"/>
                    <a:pt x="4124" y="195"/>
                  </a:cubicBezTo>
                  <a:lnTo>
                    <a:pt x="4124" y="197"/>
                  </a:lnTo>
                  <a:cubicBezTo>
                    <a:pt x="4092" y="195"/>
                    <a:pt x="4060" y="188"/>
                    <a:pt x="4030" y="186"/>
                  </a:cubicBezTo>
                  <a:close/>
                  <a:moveTo>
                    <a:pt x="2669" y="1"/>
                  </a:moveTo>
                  <a:cubicBezTo>
                    <a:pt x="2283" y="1"/>
                    <a:pt x="1897" y="11"/>
                    <a:pt x="1511" y="33"/>
                  </a:cubicBezTo>
                  <a:cubicBezTo>
                    <a:pt x="1191" y="52"/>
                    <a:pt x="872" y="75"/>
                    <a:pt x="552" y="107"/>
                  </a:cubicBezTo>
                  <a:cubicBezTo>
                    <a:pt x="461" y="115"/>
                    <a:pt x="458" y="255"/>
                    <a:pt x="544" y="255"/>
                  </a:cubicBezTo>
                  <a:cubicBezTo>
                    <a:pt x="547" y="255"/>
                    <a:pt x="549" y="254"/>
                    <a:pt x="552" y="254"/>
                  </a:cubicBezTo>
                  <a:cubicBezTo>
                    <a:pt x="716" y="239"/>
                    <a:pt x="885" y="222"/>
                    <a:pt x="1051" y="212"/>
                  </a:cubicBezTo>
                  <a:lnTo>
                    <a:pt x="1051" y="212"/>
                  </a:lnTo>
                  <a:cubicBezTo>
                    <a:pt x="1040" y="214"/>
                    <a:pt x="1030" y="214"/>
                    <a:pt x="1015" y="218"/>
                  </a:cubicBezTo>
                  <a:cubicBezTo>
                    <a:pt x="695" y="256"/>
                    <a:pt x="375" y="310"/>
                    <a:pt x="60" y="376"/>
                  </a:cubicBezTo>
                  <a:cubicBezTo>
                    <a:pt x="32" y="380"/>
                    <a:pt x="0" y="414"/>
                    <a:pt x="7" y="444"/>
                  </a:cubicBezTo>
                  <a:cubicBezTo>
                    <a:pt x="56" y="810"/>
                    <a:pt x="341" y="1056"/>
                    <a:pt x="625" y="1264"/>
                  </a:cubicBezTo>
                  <a:cubicBezTo>
                    <a:pt x="944" y="1499"/>
                    <a:pt x="1292" y="1746"/>
                    <a:pt x="1703" y="1755"/>
                  </a:cubicBezTo>
                  <a:cubicBezTo>
                    <a:pt x="1706" y="1755"/>
                    <a:pt x="1710" y="1755"/>
                    <a:pt x="1713" y="1755"/>
                  </a:cubicBezTo>
                  <a:cubicBezTo>
                    <a:pt x="1909" y="1755"/>
                    <a:pt x="2089" y="1693"/>
                    <a:pt x="2246" y="1576"/>
                  </a:cubicBezTo>
                  <a:cubicBezTo>
                    <a:pt x="2321" y="1520"/>
                    <a:pt x="2393" y="1460"/>
                    <a:pt x="2474" y="1416"/>
                  </a:cubicBezTo>
                  <a:cubicBezTo>
                    <a:pt x="2559" y="1371"/>
                    <a:pt x="2651" y="1354"/>
                    <a:pt x="2744" y="1354"/>
                  </a:cubicBezTo>
                  <a:cubicBezTo>
                    <a:pt x="2749" y="1354"/>
                    <a:pt x="2755" y="1354"/>
                    <a:pt x="2760" y="1354"/>
                  </a:cubicBezTo>
                  <a:cubicBezTo>
                    <a:pt x="2951" y="1358"/>
                    <a:pt x="3139" y="1412"/>
                    <a:pt x="3330" y="1412"/>
                  </a:cubicBezTo>
                  <a:cubicBezTo>
                    <a:pt x="3343" y="1412"/>
                    <a:pt x="3356" y="1412"/>
                    <a:pt x="3370" y="1411"/>
                  </a:cubicBezTo>
                  <a:cubicBezTo>
                    <a:pt x="3549" y="1405"/>
                    <a:pt x="3728" y="1348"/>
                    <a:pt x="3877" y="1245"/>
                  </a:cubicBezTo>
                  <a:cubicBezTo>
                    <a:pt x="3949" y="1198"/>
                    <a:pt x="4013" y="1139"/>
                    <a:pt x="4066" y="1077"/>
                  </a:cubicBezTo>
                  <a:cubicBezTo>
                    <a:pt x="4077" y="1075"/>
                    <a:pt x="4088" y="1066"/>
                    <a:pt x="4094" y="1053"/>
                  </a:cubicBezTo>
                  <a:cubicBezTo>
                    <a:pt x="4271" y="828"/>
                    <a:pt x="4420" y="585"/>
                    <a:pt x="4535" y="325"/>
                  </a:cubicBezTo>
                  <a:cubicBezTo>
                    <a:pt x="4562" y="267"/>
                    <a:pt x="4521" y="209"/>
                    <a:pt x="4472" y="209"/>
                  </a:cubicBezTo>
                  <a:cubicBezTo>
                    <a:pt x="4471" y="209"/>
                    <a:pt x="4469" y="209"/>
                    <a:pt x="4467" y="209"/>
                  </a:cubicBezTo>
                  <a:cubicBezTo>
                    <a:pt x="4399" y="73"/>
                    <a:pt x="4188" y="52"/>
                    <a:pt x="4047" y="43"/>
                  </a:cubicBezTo>
                  <a:cubicBezTo>
                    <a:pt x="3768" y="26"/>
                    <a:pt x="3487" y="16"/>
                    <a:pt x="3205" y="7"/>
                  </a:cubicBezTo>
                  <a:cubicBezTo>
                    <a:pt x="3027" y="3"/>
                    <a:pt x="2848" y="1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;p38">
              <a:extLst>
                <a:ext uri="{FF2B5EF4-FFF2-40B4-BE49-F238E27FC236}">
                  <a16:creationId xmlns:a16="http://schemas.microsoft.com/office/drawing/2014/main" id="{B79862B6-EBBB-5CA8-50CC-F53D7BB52118}"/>
                </a:ext>
              </a:extLst>
            </p:cNvPr>
            <p:cNvSpPr/>
            <p:nvPr/>
          </p:nvSpPr>
          <p:spPr>
            <a:xfrm>
              <a:off x="1627550" y="1082300"/>
              <a:ext cx="42400" cy="29700"/>
            </a:xfrm>
            <a:custGeom>
              <a:avLst/>
              <a:gdLst/>
              <a:ahLst/>
              <a:cxnLst/>
              <a:rect l="l" t="t" r="r" b="b"/>
              <a:pathLst>
                <a:path w="1696" h="1188" extrusionOk="0">
                  <a:moveTo>
                    <a:pt x="807" y="0"/>
                  </a:moveTo>
                  <a:cubicBezTo>
                    <a:pt x="389" y="0"/>
                    <a:pt x="48" y="227"/>
                    <a:pt x="24" y="530"/>
                  </a:cubicBezTo>
                  <a:cubicBezTo>
                    <a:pt x="1" y="856"/>
                    <a:pt x="348" y="1148"/>
                    <a:pt x="802" y="1184"/>
                  </a:cubicBezTo>
                  <a:cubicBezTo>
                    <a:pt x="832" y="1186"/>
                    <a:pt x="861" y="1187"/>
                    <a:pt x="889" y="1187"/>
                  </a:cubicBezTo>
                  <a:cubicBezTo>
                    <a:pt x="1307" y="1187"/>
                    <a:pt x="1648" y="961"/>
                    <a:pt x="1672" y="656"/>
                  </a:cubicBezTo>
                  <a:cubicBezTo>
                    <a:pt x="1695" y="332"/>
                    <a:pt x="1346" y="38"/>
                    <a:pt x="894" y="3"/>
                  </a:cubicBezTo>
                  <a:cubicBezTo>
                    <a:pt x="864" y="1"/>
                    <a:pt x="835" y="0"/>
                    <a:pt x="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9;p38">
              <a:extLst>
                <a:ext uri="{FF2B5EF4-FFF2-40B4-BE49-F238E27FC236}">
                  <a16:creationId xmlns:a16="http://schemas.microsoft.com/office/drawing/2014/main" id="{FB02B7B0-7D87-C8B8-92C9-EAC908ED9C3B}"/>
                </a:ext>
              </a:extLst>
            </p:cNvPr>
            <p:cNvSpPr/>
            <p:nvPr/>
          </p:nvSpPr>
          <p:spPr>
            <a:xfrm>
              <a:off x="1766625" y="1123200"/>
              <a:ext cx="42425" cy="29675"/>
            </a:xfrm>
            <a:custGeom>
              <a:avLst/>
              <a:gdLst/>
              <a:ahLst/>
              <a:cxnLst/>
              <a:rect l="l" t="t" r="r" b="b"/>
              <a:pathLst>
                <a:path w="1697" h="1187" extrusionOk="0">
                  <a:moveTo>
                    <a:pt x="806" y="1"/>
                  </a:moveTo>
                  <a:cubicBezTo>
                    <a:pt x="390" y="1"/>
                    <a:pt x="50" y="226"/>
                    <a:pt x="26" y="531"/>
                  </a:cubicBezTo>
                  <a:cubicBezTo>
                    <a:pt x="0" y="857"/>
                    <a:pt x="350" y="1149"/>
                    <a:pt x="804" y="1183"/>
                  </a:cubicBezTo>
                  <a:cubicBezTo>
                    <a:pt x="835" y="1185"/>
                    <a:pt x="865" y="1186"/>
                    <a:pt x="895" y="1186"/>
                  </a:cubicBezTo>
                  <a:cubicBezTo>
                    <a:pt x="1309" y="1186"/>
                    <a:pt x="1649" y="960"/>
                    <a:pt x="1673" y="656"/>
                  </a:cubicBezTo>
                  <a:cubicBezTo>
                    <a:pt x="1697" y="332"/>
                    <a:pt x="1349" y="38"/>
                    <a:pt x="893" y="4"/>
                  </a:cubicBezTo>
                  <a:cubicBezTo>
                    <a:pt x="864" y="2"/>
                    <a:pt x="83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0;p38">
              <a:extLst>
                <a:ext uri="{FF2B5EF4-FFF2-40B4-BE49-F238E27FC236}">
                  <a16:creationId xmlns:a16="http://schemas.microsoft.com/office/drawing/2014/main" id="{4C4ADAE9-6963-50EB-69E1-51F39FE2F0A2}"/>
                </a:ext>
              </a:extLst>
            </p:cNvPr>
            <p:cNvSpPr/>
            <p:nvPr/>
          </p:nvSpPr>
          <p:spPr>
            <a:xfrm>
              <a:off x="1685850" y="1105025"/>
              <a:ext cx="67425" cy="56200"/>
            </a:xfrm>
            <a:custGeom>
              <a:avLst/>
              <a:gdLst/>
              <a:ahLst/>
              <a:cxnLst/>
              <a:rect l="l" t="t" r="r" b="b"/>
              <a:pathLst>
                <a:path w="2697" h="2248" extrusionOk="0">
                  <a:moveTo>
                    <a:pt x="1979" y="0"/>
                  </a:moveTo>
                  <a:cubicBezTo>
                    <a:pt x="1923" y="0"/>
                    <a:pt x="1866" y="9"/>
                    <a:pt x="1810" y="24"/>
                  </a:cubicBezTo>
                  <a:cubicBezTo>
                    <a:pt x="1565" y="90"/>
                    <a:pt x="1322" y="211"/>
                    <a:pt x="1102" y="339"/>
                  </a:cubicBezTo>
                  <a:cubicBezTo>
                    <a:pt x="855" y="482"/>
                    <a:pt x="621" y="654"/>
                    <a:pt x="414" y="855"/>
                  </a:cubicBezTo>
                  <a:cubicBezTo>
                    <a:pt x="307" y="953"/>
                    <a:pt x="207" y="1059"/>
                    <a:pt x="113" y="1172"/>
                  </a:cubicBezTo>
                  <a:cubicBezTo>
                    <a:pt x="64" y="1234"/>
                    <a:pt x="0" y="1290"/>
                    <a:pt x="43" y="1375"/>
                  </a:cubicBezTo>
                  <a:cubicBezTo>
                    <a:pt x="47" y="1385"/>
                    <a:pt x="56" y="1396"/>
                    <a:pt x="60" y="1407"/>
                  </a:cubicBezTo>
                  <a:cubicBezTo>
                    <a:pt x="58" y="1437"/>
                    <a:pt x="73" y="1464"/>
                    <a:pt x="107" y="1481"/>
                  </a:cubicBezTo>
                  <a:cubicBezTo>
                    <a:pt x="228" y="1547"/>
                    <a:pt x="363" y="1586"/>
                    <a:pt x="501" y="1599"/>
                  </a:cubicBezTo>
                  <a:cubicBezTo>
                    <a:pt x="522" y="1601"/>
                    <a:pt x="543" y="1602"/>
                    <a:pt x="564" y="1602"/>
                  </a:cubicBezTo>
                  <a:cubicBezTo>
                    <a:pt x="604" y="1602"/>
                    <a:pt x="644" y="1598"/>
                    <a:pt x="682" y="1594"/>
                  </a:cubicBezTo>
                  <a:cubicBezTo>
                    <a:pt x="753" y="1586"/>
                    <a:pt x="821" y="1560"/>
                    <a:pt x="893" y="1552"/>
                  </a:cubicBezTo>
                  <a:cubicBezTo>
                    <a:pt x="901" y="1551"/>
                    <a:pt x="908" y="1550"/>
                    <a:pt x="915" y="1550"/>
                  </a:cubicBezTo>
                  <a:cubicBezTo>
                    <a:pt x="1023" y="1550"/>
                    <a:pt x="1105" y="1652"/>
                    <a:pt x="1173" y="1724"/>
                  </a:cubicBezTo>
                  <a:cubicBezTo>
                    <a:pt x="1260" y="1818"/>
                    <a:pt x="1354" y="1908"/>
                    <a:pt x="1454" y="1989"/>
                  </a:cubicBezTo>
                  <a:cubicBezTo>
                    <a:pt x="1638" y="2132"/>
                    <a:pt x="1859" y="2247"/>
                    <a:pt x="2094" y="2247"/>
                  </a:cubicBezTo>
                  <a:cubicBezTo>
                    <a:pt x="2105" y="2247"/>
                    <a:pt x="2115" y="2247"/>
                    <a:pt x="2125" y="2246"/>
                  </a:cubicBezTo>
                  <a:cubicBezTo>
                    <a:pt x="2357" y="2236"/>
                    <a:pt x="2571" y="2119"/>
                    <a:pt x="2643" y="1886"/>
                  </a:cubicBezTo>
                  <a:cubicBezTo>
                    <a:pt x="2686" y="1756"/>
                    <a:pt x="2688" y="1607"/>
                    <a:pt x="2690" y="1471"/>
                  </a:cubicBezTo>
                  <a:cubicBezTo>
                    <a:pt x="2696" y="1334"/>
                    <a:pt x="2686" y="1194"/>
                    <a:pt x="2666" y="1053"/>
                  </a:cubicBezTo>
                  <a:cubicBezTo>
                    <a:pt x="2632" y="793"/>
                    <a:pt x="2566" y="514"/>
                    <a:pt x="2428" y="288"/>
                  </a:cubicBezTo>
                  <a:cubicBezTo>
                    <a:pt x="2368" y="192"/>
                    <a:pt x="2291" y="105"/>
                    <a:pt x="2193" y="51"/>
                  </a:cubicBezTo>
                  <a:cubicBezTo>
                    <a:pt x="2125" y="15"/>
                    <a:pt x="2052" y="0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01;p38">
              <a:extLst>
                <a:ext uri="{FF2B5EF4-FFF2-40B4-BE49-F238E27FC236}">
                  <a16:creationId xmlns:a16="http://schemas.microsoft.com/office/drawing/2014/main" id="{93B8CFA3-A56F-4E38-996F-D556299B4ACF}"/>
                </a:ext>
              </a:extLst>
            </p:cNvPr>
            <p:cNvSpPr/>
            <p:nvPr/>
          </p:nvSpPr>
          <p:spPr>
            <a:xfrm>
              <a:off x="1818725" y="1156225"/>
              <a:ext cx="166625" cy="196950"/>
            </a:xfrm>
            <a:custGeom>
              <a:avLst/>
              <a:gdLst/>
              <a:ahLst/>
              <a:cxnLst/>
              <a:rect l="l" t="t" r="r" b="b"/>
              <a:pathLst>
                <a:path w="6665" h="7878" extrusionOk="0">
                  <a:moveTo>
                    <a:pt x="1251" y="0"/>
                  </a:moveTo>
                  <a:cubicBezTo>
                    <a:pt x="1184" y="0"/>
                    <a:pt x="1119" y="83"/>
                    <a:pt x="1175" y="149"/>
                  </a:cubicBezTo>
                  <a:lnTo>
                    <a:pt x="6313" y="6330"/>
                  </a:lnTo>
                  <a:cubicBezTo>
                    <a:pt x="6324" y="6340"/>
                    <a:pt x="6334" y="6349"/>
                    <a:pt x="6345" y="6355"/>
                  </a:cubicBezTo>
                  <a:cubicBezTo>
                    <a:pt x="6420" y="6500"/>
                    <a:pt x="6475" y="6735"/>
                    <a:pt x="6311" y="6835"/>
                  </a:cubicBezTo>
                  <a:cubicBezTo>
                    <a:pt x="6284" y="6851"/>
                    <a:pt x="6256" y="6858"/>
                    <a:pt x="6228" y="6858"/>
                  </a:cubicBezTo>
                  <a:cubicBezTo>
                    <a:pt x="6075" y="6858"/>
                    <a:pt x="5918" y="6640"/>
                    <a:pt x="5840" y="6551"/>
                  </a:cubicBezTo>
                  <a:cubicBezTo>
                    <a:pt x="5820" y="6530"/>
                    <a:pt x="5797" y="6521"/>
                    <a:pt x="5774" y="6521"/>
                  </a:cubicBezTo>
                  <a:cubicBezTo>
                    <a:pt x="5705" y="6521"/>
                    <a:pt x="5640" y="6603"/>
                    <a:pt x="5697" y="6669"/>
                  </a:cubicBezTo>
                  <a:cubicBezTo>
                    <a:pt x="5761" y="6741"/>
                    <a:pt x="5836" y="6828"/>
                    <a:pt x="5921" y="6901"/>
                  </a:cubicBezTo>
                  <a:cubicBezTo>
                    <a:pt x="5919" y="6914"/>
                    <a:pt x="5919" y="6927"/>
                    <a:pt x="5921" y="6944"/>
                  </a:cubicBezTo>
                  <a:cubicBezTo>
                    <a:pt x="5940" y="7022"/>
                    <a:pt x="5964" y="7114"/>
                    <a:pt x="5951" y="7197"/>
                  </a:cubicBezTo>
                  <a:cubicBezTo>
                    <a:pt x="5947" y="7233"/>
                    <a:pt x="5927" y="7261"/>
                    <a:pt x="5900" y="7287"/>
                  </a:cubicBezTo>
                  <a:cubicBezTo>
                    <a:pt x="5875" y="7311"/>
                    <a:pt x="5872" y="7321"/>
                    <a:pt x="5853" y="7321"/>
                  </a:cubicBezTo>
                  <a:cubicBezTo>
                    <a:pt x="5847" y="7321"/>
                    <a:pt x="5841" y="7320"/>
                    <a:pt x="5831" y="7319"/>
                  </a:cubicBezTo>
                  <a:cubicBezTo>
                    <a:pt x="5661" y="7297"/>
                    <a:pt x="5548" y="7172"/>
                    <a:pt x="5448" y="7050"/>
                  </a:cubicBezTo>
                  <a:lnTo>
                    <a:pt x="5431" y="7033"/>
                  </a:lnTo>
                  <a:cubicBezTo>
                    <a:pt x="5420" y="7010"/>
                    <a:pt x="5403" y="6988"/>
                    <a:pt x="5382" y="6973"/>
                  </a:cubicBezTo>
                  <a:cubicBezTo>
                    <a:pt x="5366" y="6961"/>
                    <a:pt x="5343" y="6956"/>
                    <a:pt x="5324" y="6956"/>
                  </a:cubicBezTo>
                  <a:cubicBezTo>
                    <a:pt x="5320" y="6956"/>
                    <a:pt x="5317" y="6956"/>
                    <a:pt x="5314" y="6956"/>
                  </a:cubicBezTo>
                  <a:cubicBezTo>
                    <a:pt x="5292" y="6958"/>
                    <a:pt x="5267" y="6976"/>
                    <a:pt x="5256" y="6995"/>
                  </a:cubicBezTo>
                  <a:cubicBezTo>
                    <a:pt x="5233" y="7033"/>
                    <a:pt x="5237" y="7082"/>
                    <a:pt x="5269" y="7112"/>
                  </a:cubicBezTo>
                  <a:cubicBezTo>
                    <a:pt x="5275" y="7129"/>
                    <a:pt x="5288" y="7148"/>
                    <a:pt x="5303" y="7159"/>
                  </a:cubicBezTo>
                  <a:cubicBezTo>
                    <a:pt x="5307" y="7159"/>
                    <a:pt x="5307" y="7161"/>
                    <a:pt x="5309" y="7161"/>
                  </a:cubicBezTo>
                  <a:cubicBezTo>
                    <a:pt x="5360" y="7223"/>
                    <a:pt x="5414" y="7285"/>
                    <a:pt x="5471" y="7338"/>
                  </a:cubicBezTo>
                  <a:cubicBezTo>
                    <a:pt x="5463" y="7357"/>
                    <a:pt x="5461" y="7380"/>
                    <a:pt x="5469" y="7404"/>
                  </a:cubicBezTo>
                  <a:cubicBezTo>
                    <a:pt x="5514" y="7534"/>
                    <a:pt x="5405" y="7672"/>
                    <a:pt x="5277" y="7698"/>
                  </a:cubicBezTo>
                  <a:cubicBezTo>
                    <a:pt x="5261" y="7701"/>
                    <a:pt x="5245" y="7702"/>
                    <a:pt x="5229" y="7702"/>
                  </a:cubicBezTo>
                  <a:cubicBezTo>
                    <a:pt x="5175" y="7702"/>
                    <a:pt x="5124" y="7686"/>
                    <a:pt x="5075" y="7662"/>
                  </a:cubicBezTo>
                  <a:cubicBezTo>
                    <a:pt x="5011" y="7630"/>
                    <a:pt x="4909" y="7577"/>
                    <a:pt x="4870" y="7517"/>
                  </a:cubicBezTo>
                  <a:cubicBezTo>
                    <a:pt x="4860" y="7500"/>
                    <a:pt x="4849" y="7487"/>
                    <a:pt x="4834" y="7478"/>
                  </a:cubicBezTo>
                  <a:lnTo>
                    <a:pt x="197" y="1901"/>
                  </a:lnTo>
                  <a:cubicBezTo>
                    <a:pt x="178" y="1878"/>
                    <a:pt x="154" y="1868"/>
                    <a:pt x="131" y="1868"/>
                  </a:cubicBezTo>
                  <a:cubicBezTo>
                    <a:pt x="64" y="1868"/>
                    <a:pt x="0" y="1950"/>
                    <a:pt x="56" y="2018"/>
                  </a:cubicBezTo>
                  <a:lnTo>
                    <a:pt x="4696" y="7602"/>
                  </a:lnTo>
                  <a:cubicBezTo>
                    <a:pt x="4708" y="7604"/>
                    <a:pt x="4717" y="7608"/>
                    <a:pt x="4727" y="7615"/>
                  </a:cubicBezTo>
                  <a:cubicBezTo>
                    <a:pt x="4798" y="7704"/>
                    <a:pt x="4902" y="7768"/>
                    <a:pt x="5002" y="7819"/>
                  </a:cubicBezTo>
                  <a:cubicBezTo>
                    <a:pt x="5075" y="7856"/>
                    <a:pt x="5153" y="7877"/>
                    <a:pt x="5233" y="7877"/>
                  </a:cubicBezTo>
                  <a:cubicBezTo>
                    <a:pt x="5270" y="7877"/>
                    <a:pt x="5308" y="7872"/>
                    <a:pt x="5346" y="7862"/>
                  </a:cubicBezTo>
                  <a:cubicBezTo>
                    <a:pt x="5535" y="7809"/>
                    <a:pt x="5663" y="7638"/>
                    <a:pt x="5661" y="7451"/>
                  </a:cubicBezTo>
                  <a:lnTo>
                    <a:pt x="5661" y="7451"/>
                  </a:lnTo>
                  <a:cubicBezTo>
                    <a:pt x="5722" y="7479"/>
                    <a:pt x="5788" y="7496"/>
                    <a:pt x="5851" y="7496"/>
                  </a:cubicBezTo>
                  <a:cubicBezTo>
                    <a:pt x="5865" y="7496"/>
                    <a:pt x="5879" y="7495"/>
                    <a:pt x="5893" y="7493"/>
                  </a:cubicBezTo>
                  <a:cubicBezTo>
                    <a:pt x="5991" y="7481"/>
                    <a:pt x="6091" y="7366"/>
                    <a:pt x="6121" y="7276"/>
                  </a:cubicBezTo>
                  <a:cubicBezTo>
                    <a:pt x="6149" y="7195"/>
                    <a:pt x="6143" y="7103"/>
                    <a:pt x="6128" y="7018"/>
                  </a:cubicBezTo>
                  <a:lnTo>
                    <a:pt x="6128" y="7018"/>
                  </a:lnTo>
                  <a:cubicBezTo>
                    <a:pt x="6163" y="7029"/>
                    <a:pt x="6199" y="7036"/>
                    <a:pt x="6235" y="7036"/>
                  </a:cubicBezTo>
                  <a:cubicBezTo>
                    <a:pt x="6290" y="7036"/>
                    <a:pt x="6346" y="7022"/>
                    <a:pt x="6400" y="6988"/>
                  </a:cubicBezTo>
                  <a:cubicBezTo>
                    <a:pt x="6665" y="6831"/>
                    <a:pt x="6629" y="6468"/>
                    <a:pt x="6490" y="6240"/>
                  </a:cubicBezTo>
                  <a:cubicBezTo>
                    <a:pt x="6475" y="6219"/>
                    <a:pt x="6460" y="6202"/>
                    <a:pt x="6439" y="6193"/>
                  </a:cubicBezTo>
                  <a:lnTo>
                    <a:pt x="1315" y="32"/>
                  </a:lnTo>
                  <a:cubicBezTo>
                    <a:pt x="1297" y="10"/>
                    <a:pt x="1274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02;p38">
              <a:extLst>
                <a:ext uri="{FF2B5EF4-FFF2-40B4-BE49-F238E27FC236}">
                  <a16:creationId xmlns:a16="http://schemas.microsoft.com/office/drawing/2014/main" id="{ABD52754-EF1C-2D8D-D53E-FF675E7014B2}"/>
                </a:ext>
              </a:extLst>
            </p:cNvPr>
            <p:cNvSpPr/>
            <p:nvPr/>
          </p:nvSpPr>
          <p:spPr>
            <a:xfrm>
              <a:off x="1651850" y="1048600"/>
              <a:ext cx="25500" cy="30550"/>
            </a:xfrm>
            <a:custGeom>
              <a:avLst/>
              <a:gdLst/>
              <a:ahLst/>
              <a:cxnLst/>
              <a:rect l="l" t="t" r="r" b="b"/>
              <a:pathLst>
                <a:path w="1020" h="1222" extrusionOk="0">
                  <a:moveTo>
                    <a:pt x="556" y="0"/>
                  </a:moveTo>
                  <a:cubicBezTo>
                    <a:pt x="325" y="0"/>
                    <a:pt x="110" y="226"/>
                    <a:pt x="58" y="537"/>
                  </a:cubicBezTo>
                  <a:cubicBezTo>
                    <a:pt x="1" y="872"/>
                    <a:pt x="158" y="1177"/>
                    <a:pt x="410" y="1217"/>
                  </a:cubicBezTo>
                  <a:cubicBezTo>
                    <a:pt x="429" y="1220"/>
                    <a:pt x="447" y="1222"/>
                    <a:pt x="466" y="1222"/>
                  </a:cubicBezTo>
                  <a:cubicBezTo>
                    <a:pt x="695" y="1222"/>
                    <a:pt x="911" y="996"/>
                    <a:pt x="964" y="684"/>
                  </a:cubicBezTo>
                  <a:cubicBezTo>
                    <a:pt x="1019" y="350"/>
                    <a:pt x="862" y="43"/>
                    <a:pt x="612" y="5"/>
                  </a:cubicBezTo>
                  <a:cubicBezTo>
                    <a:pt x="594" y="1"/>
                    <a:pt x="575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3;p38">
              <a:extLst>
                <a:ext uri="{FF2B5EF4-FFF2-40B4-BE49-F238E27FC236}">
                  <a16:creationId xmlns:a16="http://schemas.microsoft.com/office/drawing/2014/main" id="{C36A18D1-D824-55B9-6FBF-BBDE585A6523}"/>
                </a:ext>
              </a:extLst>
            </p:cNvPr>
            <p:cNvSpPr/>
            <p:nvPr/>
          </p:nvSpPr>
          <p:spPr>
            <a:xfrm>
              <a:off x="1775475" y="1087325"/>
              <a:ext cx="25425" cy="30625"/>
            </a:xfrm>
            <a:custGeom>
              <a:avLst/>
              <a:gdLst/>
              <a:ahLst/>
              <a:cxnLst/>
              <a:rect l="l" t="t" r="r" b="b"/>
              <a:pathLst>
                <a:path w="1017" h="1225" extrusionOk="0">
                  <a:moveTo>
                    <a:pt x="556" y="0"/>
                  </a:moveTo>
                  <a:cubicBezTo>
                    <a:pt x="325" y="0"/>
                    <a:pt x="109" y="228"/>
                    <a:pt x="58" y="538"/>
                  </a:cubicBezTo>
                  <a:cubicBezTo>
                    <a:pt x="0" y="874"/>
                    <a:pt x="158" y="1177"/>
                    <a:pt x="409" y="1220"/>
                  </a:cubicBezTo>
                  <a:cubicBezTo>
                    <a:pt x="428" y="1223"/>
                    <a:pt x="446" y="1224"/>
                    <a:pt x="465" y="1224"/>
                  </a:cubicBezTo>
                  <a:cubicBezTo>
                    <a:pt x="694" y="1224"/>
                    <a:pt x="910" y="997"/>
                    <a:pt x="963" y="687"/>
                  </a:cubicBezTo>
                  <a:cubicBezTo>
                    <a:pt x="1017" y="352"/>
                    <a:pt x="859" y="45"/>
                    <a:pt x="612" y="5"/>
                  </a:cubicBezTo>
                  <a:cubicBezTo>
                    <a:pt x="593" y="2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4;p38">
              <a:extLst>
                <a:ext uri="{FF2B5EF4-FFF2-40B4-BE49-F238E27FC236}">
                  <a16:creationId xmlns:a16="http://schemas.microsoft.com/office/drawing/2014/main" id="{A7A9B5C1-CDD6-1AF2-29C9-38808FCEB0DB}"/>
                </a:ext>
              </a:extLst>
            </p:cNvPr>
            <p:cNvSpPr/>
            <p:nvPr/>
          </p:nvSpPr>
          <p:spPr>
            <a:xfrm>
              <a:off x="1674075" y="1082650"/>
              <a:ext cx="84100" cy="80950"/>
            </a:xfrm>
            <a:custGeom>
              <a:avLst/>
              <a:gdLst/>
              <a:ahLst/>
              <a:cxnLst/>
              <a:rect l="l" t="t" r="r" b="b"/>
              <a:pathLst>
                <a:path w="3364" h="3238" extrusionOk="0">
                  <a:moveTo>
                    <a:pt x="2667" y="1064"/>
                  </a:moveTo>
                  <a:cubicBezTo>
                    <a:pt x="2805" y="1277"/>
                    <a:pt x="2922" y="1505"/>
                    <a:pt x="3016" y="1739"/>
                  </a:cubicBezTo>
                  <a:cubicBezTo>
                    <a:pt x="3129" y="2033"/>
                    <a:pt x="3218" y="2385"/>
                    <a:pt x="3076" y="2687"/>
                  </a:cubicBezTo>
                  <a:cubicBezTo>
                    <a:pt x="3016" y="2820"/>
                    <a:pt x="2920" y="2937"/>
                    <a:pt x="2792" y="3005"/>
                  </a:cubicBezTo>
                  <a:cubicBezTo>
                    <a:pt x="2721" y="3042"/>
                    <a:pt x="2644" y="3058"/>
                    <a:pt x="2567" y="3058"/>
                  </a:cubicBezTo>
                  <a:cubicBezTo>
                    <a:pt x="2477" y="3058"/>
                    <a:pt x="2387" y="3036"/>
                    <a:pt x="2304" y="3001"/>
                  </a:cubicBezTo>
                  <a:cubicBezTo>
                    <a:pt x="1957" y="2854"/>
                    <a:pt x="1718" y="2538"/>
                    <a:pt x="1364" y="2406"/>
                  </a:cubicBezTo>
                  <a:cubicBezTo>
                    <a:pt x="1360" y="2406"/>
                    <a:pt x="1358" y="2404"/>
                    <a:pt x="1356" y="2404"/>
                  </a:cubicBezTo>
                  <a:cubicBezTo>
                    <a:pt x="1346" y="2399"/>
                    <a:pt x="1334" y="2396"/>
                    <a:pt x="1322" y="2396"/>
                  </a:cubicBezTo>
                  <a:cubicBezTo>
                    <a:pt x="1308" y="2396"/>
                    <a:pt x="1294" y="2399"/>
                    <a:pt x="1279" y="2406"/>
                  </a:cubicBezTo>
                  <a:cubicBezTo>
                    <a:pt x="1201" y="2441"/>
                    <a:pt x="1117" y="2458"/>
                    <a:pt x="1033" y="2458"/>
                  </a:cubicBezTo>
                  <a:cubicBezTo>
                    <a:pt x="904" y="2458"/>
                    <a:pt x="773" y="2420"/>
                    <a:pt x="661" y="2355"/>
                  </a:cubicBezTo>
                  <a:cubicBezTo>
                    <a:pt x="731" y="1956"/>
                    <a:pt x="1081" y="1628"/>
                    <a:pt x="1420" y="1434"/>
                  </a:cubicBezTo>
                  <a:cubicBezTo>
                    <a:pt x="1795" y="1215"/>
                    <a:pt x="2242" y="1149"/>
                    <a:pt x="2667" y="1064"/>
                  </a:cubicBezTo>
                  <a:close/>
                  <a:moveTo>
                    <a:pt x="1273" y="1"/>
                  </a:moveTo>
                  <a:cubicBezTo>
                    <a:pt x="1252" y="1"/>
                    <a:pt x="1231" y="1"/>
                    <a:pt x="1211" y="2"/>
                  </a:cubicBezTo>
                  <a:cubicBezTo>
                    <a:pt x="908" y="17"/>
                    <a:pt x="606" y="126"/>
                    <a:pt x="390" y="347"/>
                  </a:cubicBezTo>
                  <a:cubicBezTo>
                    <a:pt x="141" y="603"/>
                    <a:pt x="32" y="968"/>
                    <a:pt x="15" y="1319"/>
                  </a:cubicBezTo>
                  <a:cubicBezTo>
                    <a:pt x="0" y="1665"/>
                    <a:pt x="81" y="2027"/>
                    <a:pt x="309" y="2293"/>
                  </a:cubicBezTo>
                  <a:cubicBezTo>
                    <a:pt x="486" y="2501"/>
                    <a:pt x="755" y="2633"/>
                    <a:pt x="1028" y="2633"/>
                  </a:cubicBezTo>
                  <a:cubicBezTo>
                    <a:pt x="1069" y="2633"/>
                    <a:pt x="1110" y="2630"/>
                    <a:pt x="1151" y="2624"/>
                  </a:cubicBezTo>
                  <a:cubicBezTo>
                    <a:pt x="1209" y="2617"/>
                    <a:pt x="1264" y="2600"/>
                    <a:pt x="1317" y="2579"/>
                  </a:cubicBezTo>
                  <a:cubicBezTo>
                    <a:pt x="1658" y="2709"/>
                    <a:pt x="1893" y="3018"/>
                    <a:pt x="2230" y="3163"/>
                  </a:cubicBezTo>
                  <a:cubicBezTo>
                    <a:pt x="2335" y="3209"/>
                    <a:pt x="2450" y="3237"/>
                    <a:pt x="2566" y="3237"/>
                  </a:cubicBezTo>
                  <a:cubicBezTo>
                    <a:pt x="2631" y="3237"/>
                    <a:pt x="2696" y="3229"/>
                    <a:pt x="2760" y="3210"/>
                  </a:cubicBezTo>
                  <a:cubicBezTo>
                    <a:pt x="2912" y="3165"/>
                    <a:pt x="3039" y="3067"/>
                    <a:pt x="3133" y="2941"/>
                  </a:cubicBezTo>
                  <a:cubicBezTo>
                    <a:pt x="3353" y="2653"/>
                    <a:pt x="3363" y="2280"/>
                    <a:pt x="3274" y="1942"/>
                  </a:cubicBezTo>
                  <a:cubicBezTo>
                    <a:pt x="3180" y="1605"/>
                    <a:pt x="3016" y="1268"/>
                    <a:pt x="2822" y="976"/>
                  </a:cubicBezTo>
                  <a:cubicBezTo>
                    <a:pt x="2828" y="929"/>
                    <a:pt x="2799" y="876"/>
                    <a:pt x="2750" y="865"/>
                  </a:cubicBezTo>
                  <a:cubicBezTo>
                    <a:pt x="2573" y="618"/>
                    <a:pt x="2360" y="396"/>
                    <a:pt x="2102" y="237"/>
                  </a:cubicBezTo>
                  <a:cubicBezTo>
                    <a:pt x="1855" y="85"/>
                    <a:pt x="1565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5;p38">
              <a:extLst>
                <a:ext uri="{FF2B5EF4-FFF2-40B4-BE49-F238E27FC236}">
                  <a16:creationId xmlns:a16="http://schemas.microsoft.com/office/drawing/2014/main" id="{55ADFE4A-D914-613A-F8CA-138A6178B1CB}"/>
                </a:ext>
              </a:extLst>
            </p:cNvPr>
            <p:cNvSpPr/>
            <p:nvPr/>
          </p:nvSpPr>
          <p:spPr>
            <a:xfrm>
              <a:off x="1661050" y="1010600"/>
              <a:ext cx="40650" cy="21600"/>
            </a:xfrm>
            <a:custGeom>
              <a:avLst/>
              <a:gdLst/>
              <a:ahLst/>
              <a:cxnLst/>
              <a:rect l="l" t="t" r="r" b="b"/>
              <a:pathLst>
                <a:path w="1626" h="864" extrusionOk="0">
                  <a:moveTo>
                    <a:pt x="1526" y="0"/>
                  </a:moveTo>
                  <a:cubicBezTo>
                    <a:pt x="1495" y="0"/>
                    <a:pt x="1462" y="16"/>
                    <a:pt x="1448" y="45"/>
                  </a:cubicBezTo>
                  <a:cubicBezTo>
                    <a:pt x="1346" y="271"/>
                    <a:pt x="1174" y="459"/>
                    <a:pt x="952" y="572"/>
                  </a:cubicBezTo>
                  <a:cubicBezTo>
                    <a:pt x="806" y="646"/>
                    <a:pt x="645" y="682"/>
                    <a:pt x="483" y="682"/>
                  </a:cubicBezTo>
                  <a:cubicBezTo>
                    <a:pt x="371" y="682"/>
                    <a:pt x="259" y="665"/>
                    <a:pt x="151" y="632"/>
                  </a:cubicBezTo>
                  <a:cubicBezTo>
                    <a:pt x="141" y="629"/>
                    <a:pt x="131" y="627"/>
                    <a:pt x="122" y="627"/>
                  </a:cubicBezTo>
                  <a:cubicBezTo>
                    <a:pt x="31" y="627"/>
                    <a:pt x="1" y="775"/>
                    <a:pt x="102" y="806"/>
                  </a:cubicBezTo>
                  <a:cubicBezTo>
                    <a:pt x="224" y="845"/>
                    <a:pt x="349" y="863"/>
                    <a:pt x="472" y="863"/>
                  </a:cubicBezTo>
                  <a:cubicBezTo>
                    <a:pt x="948" y="863"/>
                    <a:pt x="1405" y="589"/>
                    <a:pt x="1608" y="139"/>
                  </a:cubicBezTo>
                  <a:cubicBezTo>
                    <a:pt x="1625" y="90"/>
                    <a:pt x="1619" y="39"/>
                    <a:pt x="1572" y="14"/>
                  </a:cubicBezTo>
                  <a:cubicBezTo>
                    <a:pt x="1559" y="5"/>
                    <a:pt x="1543" y="0"/>
                    <a:pt x="1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6;p38">
              <a:extLst>
                <a:ext uri="{FF2B5EF4-FFF2-40B4-BE49-F238E27FC236}">
                  <a16:creationId xmlns:a16="http://schemas.microsoft.com/office/drawing/2014/main" id="{D47F6CE0-F68E-38EB-2DD7-C3B99C788F96}"/>
                </a:ext>
              </a:extLst>
            </p:cNvPr>
            <p:cNvSpPr/>
            <p:nvPr/>
          </p:nvSpPr>
          <p:spPr>
            <a:xfrm>
              <a:off x="1789700" y="1047500"/>
              <a:ext cx="30675" cy="29350"/>
            </a:xfrm>
            <a:custGeom>
              <a:avLst/>
              <a:gdLst/>
              <a:ahLst/>
              <a:cxnLst/>
              <a:rect l="l" t="t" r="r" b="b"/>
              <a:pathLst>
                <a:path w="1227" h="1174" extrusionOk="0">
                  <a:moveTo>
                    <a:pt x="111" y="1"/>
                  </a:moveTo>
                  <a:cubicBezTo>
                    <a:pt x="58" y="1"/>
                    <a:pt x="0" y="45"/>
                    <a:pt x="13" y="115"/>
                  </a:cubicBezTo>
                  <a:cubicBezTo>
                    <a:pt x="64" y="379"/>
                    <a:pt x="194" y="620"/>
                    <a:pt x="377" y="816"/>
                  </a:cubicBezTo>
                  <a:cubicBezTo>
                    <a:pt x="469" y="910"/>
                    <a:pt x="578" y="993"/>
                    <a:pt x="693" y="1061"/>
                  </a:cubicBezTo>
                  <a:cubicBezTo>
                    <a:pt x="794" y="1117"/>
                    <a:pt x="910" y="1174"/>
                    <a:pt x="1028" y="1174"/>
                  </a:cubicBezTo>
                  <a:cubicBezTo>
                    <a:pt x="1059" y="1174"/>
                    <a:pt x="1090" y="1170"/>
                    <a:pt x="1121" y="1161"/>
                  </a:cubicBezTo>
                  <a:cubicBezTo>
                    <a:pt x="1227" y="1134"/>
                    <a:pt x="1194" y="984"/>
                    <a:pt x="1103" y="984"/>
                  </a:cubicBezTo>
                  <a:cubicBezTo>
                    <a:pt x="1094" y="984"/>
                    <a:pt x="1086" y="986"/>
                    <a:pt x="1076" y="988"/>
                  </a:cubicBezTo>
                  <a:cubicBezTo>
                    <a:pt x="1061" y="992"/>
                    <a:pt x="1045" y="994"/>
                    <a:pt x="1028" y="994"/>
                  </a:cubicBezTo>
                  <a:cubicBezTo>
                    <a:pt x="927" y="994"/>
                    <a:pt x="818" y="927"/>
                    <a:pt x="740" y="875"/>
                  </a:cubicBezTo>
                  <a:cubicBezTo>
                    <a:pt x="644" y="818"/>
                    <a:pt x="558" y="743"/>
                    <a:pt x="484" y="660"/>
                  </a:cubicBezTo>
                  <a:cubicBezTo>
                    <a:pt x="333" y="492"/>
                    <a:pt x="230" y="287"/>
                    <a:pt x="188" y="66"/>
                  </a:cubicBezTo>
                  <a:cubicBezTo>
                    <a:pt x="179" y="21"/>
                    <a:pt x="146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7;p38">
              <a:extLst>
                <a:ext uri="{FF2B5EF4-FFF2-40B4-BE49-F238E27FC236}">
                  <a16:creationId xmlns:a16="http://schemas.microsoft.com/office/drawing/2014/main" id="{309F5BB9-87EE-98A8-72F9-1FA2421DDA43}"/>
                </a:ext>
              </a:extLst>
            </p:cNvPr>
            <p:cNvSpPr/>
            <p:nvPr/>
          </p:nvSpPr>
          <p:spPr>
            <a:xfrm>
              <a:off x="1536075" y="923525"/>
              <a:ext cx="92325" cy="151100"/>
            </a:xfrm>
            <a:custGeom>
              <a:avLst/>
              <a:gdLst/>
              <a:ahLst/>
              <a:cxnLst/>
              <a:rect l="l" t="t" r="r" b="b"/>
              <a:pathLst>
                <a:path w="3693" h="6044" extrusionOk="0">
                  <a:moveTo>
                    <a:pt x="1097" y="185"/>
                  </a:moveTo>
                  <a:cubicBezTo>
                    <a:pt x="1241" y="185"/>
                    <a:pt x="1384" y="224"/>
                    <a:pt x="1518" y="278"/>
                  </a:cubicBezTo>
                  <a:cubicBezTo>
                    <a:pt x="1725" y="359"/>
                    <a:pt x="1923" y="481"/>
                    <a:pt x="2104" y="613"/>
                  </a:cubicBezTo>
                  <a:lnTo>
                    <a:pt x="2106" y="617"/>
                  </a:lnTo>
                  <a:cubicBezTo>
                    <a:pt x="2104" y="641"/>
                    <a:pt x="2113" y="662"/>
                    <a:pt x="2134" y="683"/>
                  </a:cubicBezTo>
                  <a:cubicBezTo>
                    <a:pt x="2283" y="833"/>
                    <a:pt x="2285" y="1088"/>
                    <a:pt x="2149" y="1246"/>
                  </a:cubicBezTo>
                  <a:cubicBezTo>
                    <a:pt x="2062" y="1069"/>
                    <a:pt x="1882" y="950"/>
                    <a:pt x="1721" y="843"/>
                  </a:cubicBezTo>
                  <a:cubicBezTo>
                    <a:pt x="1705" y="833"/>
                    <a:pt x="1689" y="828"/>
                    <a:pt x="1674" y="828"/>
                  </a:cubicBezTo>
                  <a:cubicBezTo>
                    <a:pt x="1598" y="828"/>
                    <a:pt x="1547" y="947"/>
                    <a:pt x="1629" y="999"/>
                  </a:cubicBezTo>
                  <a:cubicBezTo>
                    <a:pt x="1767" y="1090"/>
                    <a:pt x="1936" y="1195"/>
                    <a:pt x="2000" y="1355"/>
                  </a:cubicBezTo>
                  <a:cubicBezTo>
                    <a:pt x="2047" y="1472"/>
                    <a:pt x="2027" y="1632"/>
                    <a:pt x="1908" y="1691"/>
                  </a:cubicBezTo>
                  <a:cubicBezTo>
                    <a:pt x="1900" y="1696"/>
                    <a:pt x="1893" y="1700"/>
                    <a:pt x="1889" y="1706"/>
                  </a:cubicBezTo>
                  <a:cubicBezTo>
                    <a:pt x="1842" y="1651"/>
                    <a:pt x="1784" y="1600"/>
                    <a:pt x="1729" y="1557"/>
                  </a:cubicBezTo>
                  <a:cubicBezTo>
                    <a:pt x="1627" y="1483"/>
                    <a:pt x="1518" y="1423"/>
                    <a:pt x="1401" y="1380"/>
                  </a:cubicBezTo>
                  <a:cubicBezTo>
                    <a:pt x="1390" y="1377"/>
                    <a:pt x="1380" y="1375"/>
                    <a:pt x="1371" y="1375"/>
                  </a:cubicBezTo>
                  <a:cubicBezTo>
                    <a:pt x="1284" y="1375"/>
                    <a:pt x="1254" y="1521"/>
                    <a:pt x="1354" y="1557"/>
                  </a:cubicBezTo>
                  <a:cubicBezTo>
                    <a:pt x="1439" y="1589"/>
                    <a:pt x="1520" y="1632"/>
                    <a:pt x="1595" y="1685"/>
                  </a:cubicBezTo>
                  <a:cubicBezTo>
                    <a:pt x="1665" y="1732"/>
                    <a:pt x="1742" y="1792"/>
                    <a:pt x="1780" y="1868"/>
                  </a:cubicBezTo>
                  <a:cubicBezTo>
                    <a:pt x="1846" y="2005"/>
                    <a:pt x="1689" y="2079"/>
                    <a:pt x="1582" y="2103"/>
                  </a:cubicBezTo>
                  <a:cubicBezTo>
                    <a:pt x="1544" y="2110"/>
                    <a:pt x="1505" y="2114"/>
                    <a:pt x="1466" y="2114"/>
                  </a:cubicBezTo>
                  <a:cubicBezTo>
                    <a:pt x="1332" y="2114"/>
                    <a:pt x="1193" y="2074"/>
                    <a:pt x="1073" y="2028"/>
                  </a:cubicBezTo>
                  <a:cubicBezTo>
                    <a:pt x="900" y="1964"/>
                    <a:pt x="736" y="1868"/>
                    <a:pt x="587" y="1764"/>
                  </a:cubicBezTo>
                  <a:cubicBezTo>
                    <a:pt x="474" y="1685"/>
                    <a:pt x="367" y="1589"/>
                    <a:pt x="295" y="1472"/>
                  </a:cubicBezTo>
                  <a:cubicBezTo>
                    <a:pt x="261" y="1348"/>
                    <a:pt x="237" y="1225"/>
                    <a:pt x="231" y="1093"/>
                  </a:cubicBezTo>
                  <a:cubicBezTo>
                    <a:pt x="231" y="1082"/>
                    <a:pt x="229" y="1073"/>
                    <a:pt x="227" y="1067"/>
                  </a:cubicBezTo>
                  <a:cubicBezTo>
                    <a:pt x="237" y="1003"/>
                    <a:pt x="254" y="939"/>
                    <a:pt x="278" y="879"/>
                  </a:cubicBezTo>
                  <a:cubicBezTo>
                    <a:pt x="384" y="592"/>
                    <a:pt x="600" y="298"/>
                    <a:pt x="904" y="210"/>
                  </a:cubicBezTo>
                  <a:cubicBezTo>
                    <a:pt x="968" y="192"/>
                    <a:pt x="1032" y="185"/>
                    <a:pt x="1097" y="185"/>
                  </a:cubicBezTo>
                  <a:close/>
                  <a:moveTo>
                    <a:pt x="1100" y="1"/>
                  </a:moveTo>
                  <a:cubicBezTo>
                    <a:pt x="1041" y="1"/>
                    <a:pt x="982" y="6"/>
                    <a:pt x="923" y="16"/>
                  </a:cubicBezTo>
                  <a:cubicBezTo>
                    <a:pt x="525" y="89"/>
                    <a:pt x="248" y="449"/>
                    <a:pt x="109" y="809"/>
                  </a:cubicBezTo>
                  <a:cubicBezTo>
                    <a:pt x="28" y="1014"/>
                    <a:pt x="1" y="1248"/>
                    <a:pt x="86" y="1455"/>
                  </a:cubicBezTo>
                  <a:cubicBezTo>
                    <a:pt x="99" y="1485"/>
                    <a:pt x="111" y="1515"/>
                    <a:pt x="129" y="1540"/>
                  </a:cubicBezTo>
                  <a:cubicBezTo>
                    <a:pt x="175" y="1708"/>
                    <a:pt x="246" y="1870"/>
                    <a:pt x="316" y="2030"/>
                  </a:cubicBezTo>
                  <a:cubicBezTo>
                    <a:pt x="463" y="2350"/>
                    <a:pt x="623" y="2667"/>
                    <a:pt x="776" y="2983"/>
                  </a:cubicBezTo>
                  <a:cubicBezTo>
                    <a:pt x="1094" y="3627"/>
                    <a:pt x="1414" y="4272"/>
                    <a:pt x="1740" y="4912"/>
                  </a:cubicBezTo>
                  <a:cubicBezTo>
                    <a:pt x="1923" y="5274"/>
                    <a:pt x="2108" y="5636"/>
                    <a:pt x="2296" y="5999"/>
                  </a:cubicBezTo>
                  <a:cubicBezTo>
                    <a:pt x="2313" y="6030"/>
                    <a:pt x="2339" y="6044"/>
                    <a:pt x="2367" y="6044"/>
                  </a:cubicBezTo>
                  <a:cubicBezTo>
                    <a:pt x="2427" y="6044"/>
                    <a:pt x="2490" y="5979"/>
                    <a:pt x="2454" y="5907"/>
                  </a:cubicBezTo>
                  <a:cubicBezTo>
                    <a:pt x="1804" y="4652"/>
                    <a:pt x="1169" y="3390"/>
                    <a:pt x="557" y="2116"/>
                  </a:cubicBezTo>
                  <a:cubicBezTo>
                    <a:pt x="519" y="2041"/>
                    <a:pt x="484" y="1964"/>
                    <a:pt x="450" y="1890"/>
                  </a:cubicBezTo>
                  <a:lnTo>
                    <a:pt x="450" y="1890"/>
                  </a:lnTo>
                  <a:cubicBezTo>
                    <a:pt x="455" y="1896"/>
                    <a:pt x="461" y="1898"/>
                    <a:pt x="465" y="1902"/>
                  </a:cubicBezTo>
                  <a:cubicBezTo>
                    <a:pt x="642" y="2030"/>
                    <a:pt x="836" y="2137"/>
                    <a:pt x="1039" y="2209"/>
                  </a:cubicBezTo>
                  <a:cubicBezTo>
                    <a:pt x="1169" y="2257"/>
                    <a:pt x="1317" y="2292"/>
                    <a:pt x="1461" y="2292"/>
                  </a:cubicBezTo>
                  <a:cubicBezTo>
                    <a:pt x="1530" y="2292"/>
                    <a:pt x="1599" y="2284"/>
                    <a:pt x="1665" y="2265"/>
                  </a:cubicBezTo>
                  <a:cubicBezTo>
                    <a:pt x="1846" y="2211"/>
                    <a:pt x="2012" y="2058"/>
                    <a:pt x="1966" y="1858"/>
                  </a:cubicBezTo>
                  <a:cubicBezTo>
                    <a:pt x="1976" y="1856"/>
                    <a:pt x="1987" y="1853"/>
                    <a:pt x="1998" y="1847"/>
                  </a:cubicBezTo>
                  <a:cubicBezTo>
                    <a:pt x="2042" y="1824"/>
                    <a:pt x="2081" y="1792"/>
                    <a:pt x="2108" y="1753"/>
                  </a:cubicBezTo>
                  <a:cubicBezTo>
                    <a:pt x="2464" y="2450"/>
                    <a:pt x="2820" y="3145"/>
                    <a:pt x="3174" y="3840"/>
                  </a:cubicBezTo>
                  <a:lnTo>
                    <a:pt x="3494" y="4466"/>
                  </a:lnTo>
                  <a:cubicBezTo>
                    <a:pt x="3512" y="4501"/>
                    <a:pt x="3540" y="4515"/>
                    <a:pt x="3568" y="4515"/>
                  </a:cubicBezTo>
                  <a:cubicBezTo>
                    <a:pt x="3630" y="4515"/>
                    <a:pt x="3692" y="4449"/>
                    <a:pt x="3656" y="4379"/>
                  </a:cubicBezTo>
                  <a:cubicBezTo>
                    <a:pt x="3278" y="3644"/>
                    <a:pt x="2903" y="2910"/>
                    <a:pt x="2528" y="2175"/>
                  </a:cubicBezTo>
                  <a:lnTo>
                    <a:pt x="2209" y="1549"/>
                  </a:lnTo>
                  <a:cubicBezTo>
                    <a:pt x="2206" y="1544"/>
                    <a:pt x="2202" y="1538"/>
                    <a:pt x="2200" y="1536"/>
                  </a:cubicBezTo>
                  <a:cubicBezTo>
                    <a:pt x="2206" y="1497"/>
                    <a:pt x="2206" y="1459"/>
                    <a:pt x="2200" y="1419"/>
                  </a:cubicBezTo>
                  <a:cubicBezTo>
                    <a:pt x="2219" y="1419"/>
                    <a:pt x="2241" y="1410"/>
                    <a:pt x="2260" y="1391"/>
                  </a:cubicBezTo>
                  <a:cubicBezTo>
                    <a:pt x="2483" y="1167"/>
                    <a:pt x="2486" y="777"/>
                    <a:pt x="2262" y="553"/>
                  </a:cubicBezTo>
                  <a:cubicBezTo>
                    <a:pt x="2253" y="545"/>
                    <a:pt x="2249" y="538"/>
                    <a:pt x="2241" y="536"/>
                  </a:cubicBezTo>
                  <a:cubicBezTo>
                    <a:pt x="2241" y="504"/>
                    <a:pt x="2221" y="475"/>
                    <a:pt x="2196" y="453"/>
                  </a:cubicBezTo>
                  <a:cubicBezTo>
                    <a:pt x="1889" y="229"/>
                    <a:pt x="1497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8;p38">
              <a:extLst>
                <a:ext uri="{FF2B5EF4-FFF2-40B4-BE49-F238E27FC236}">
                  <a16:creationId xmlns:a16="http://schemas.microsoft.com/office/drawing/2014/main" id="{043E79B8-B48B-5806-1A4F-74D4B1F1134D}"/>
                </a:ext>
              </a:extLst>
            </p:cNvPr>
            <p:cNvSpPr/>
            <p:nvPr/>
          </p:nvSpPr>
          <p:spPr>
            <a:xfrm>
              <a:off x="1479875" y="626350"/>
              <a:ext cx="135200" cy="189675"/>
            </a:xfrm>
            <a:custGeom>
              <a:avLst/>
              <a:gdLst/>
              <a:ahLst/>
              <a:cxnLst/>
              <a:rect l="l" t="t" r="r" b="b"/>
              <a:pathLst>
                <a:path w="5408" h="7587" extrusionOk="0">
                  <a:moveTo>
                    <a:pt x="4635" y="1"/>
                  </a:moveTo>
                  <a:cubicBezTo>
                    <a:pt x="3375" y="1"/>
                    <a:pt x="2275" y="936"/>
                    <a:pt x="2330" y="2368"/>
                  </a:cubicBezTo>
                  <a:cubicBezTo>
                    <a:pt x="2362" y="3206"/>
                    <a:pt x="2764" y="3980"/>
                    <a:pt x="2837" y="4815"/>
                  </a:cubicBezTo>
                  <a:cubicBezTo>
                    <a:pt x="2877" y="5301"/>
                    <a:pt x="2937" y="6062"/>
                    <a:pt x="2323" y="6188"/>
                  </a:cubicBezTo>
                  <a:cubicBezTo>
                    <a:pt x="2263" y="6200"/>
                    <a:pt x="2201" y="6205"/>
                    <a:pt x="2139" y="6205"/>
                  </a:cubicBezTo>
                  <a:cubicBezTo>
                    <a:pt x="1712" y="6205"/>
                    <a:pt x="1263" y="5936"/>
                    <a:pt x="961" y="5646"/>
                  </a:cubicBezTo>
                  <a:cubicBezTo>
                    <a:pt x="672" y="6000"/>
                    <a:pt x="346" y="6326"/>
                    <a:pt x="0" y="6624"/>
                  </a:cubicBezTo>
                  <a:cubicBezTo>
                    <a:pt x="620" y="7168"/>
                    <a:pt x="1510" y="7587"/>
                    <a:pt x="2323" y="7587"/>
                  </a:cubicBezTo>
                  <a:cubicBezTo>
                    <a:pt x="3016" y="7587"/>
                    <a:pt x="3652" y="7283"/>
                    <a:pt x="4018" y="6494"/>
                  </a:cubicBezTo>
                  <a:cubicBezTo>
                    <a:pt x="4397" y="5663"/>
                    <a:pt x="4275" y="4604"/>
                    <a:pt x="4073" y="3741"/>
                  </a:cubicBezTo>
                  <a:cubicBezTo>
                    <a:pt x="3966" y="3293"/>
                    <a:pt x="3732" y="2810"/>
                    <a:pt x="3726" y="2345"/>
                  </a:cubicBezTo>
                  <a:cubicBezTo>
                    <a:pt x="3720" y="1798"/>
                    <a:pt x="4080" y="1363"/>
                    <a:pt x="4589" y="1363"/>
                  </a:cubicBezTo>
                  <a:cubicBezTo>
                    <a:pt x="4699" y="1363"/>
                    <a:pt x="4815" y="1383"/>
                    <a:pt x="4936" y="1426"/>
                  </a:cubicBezTo>
                  <a:cubicBezTo>
                    <a:pt x="4983" y="1444"/>
                    <a:pt x="5032" y="1454"/>
                    <a:pt x="5077" y="1461"/>
                  </a:cubicBezTo>
                  <a:cubicBezTo>
                    <a:pt x="5158" y="1009"/>
                    <a:pt x="5258" y="555"/>
                    <a:pt x="5407" y="118"/>
                  </a:cubicBezTo>
                  <a:cubicBezTo>
                    <a:pt x="5149" y="39"/>
                    <a:pt x="4889" y="1"/>
                    <a:pt x="4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9;p38">
              <a:extLst>
                <a:ext uri="{FF2B5EF4-FFF2-40B4-BE49-F238E27FC236}">
                  <a16:creationId xmlns:a16="http://schemas.microsoft.com/office/drawing/2014/main" id="{888ACC98-87EF-8945-202E-C471F5309C95}"/>
                </a:ext>
              </a:extLst>
            </p:cNvPr>
            <p:cNvSpPr/>
            <p:nvPr/>
          </p:nvSpPr>
          <p:spPr>
            <a:xfrm>
              <a:off x="1600900" y="678725"/>
              <a:ext cx="153550" cy="176125"/>
            </a:xfrm>
            <a:custGeom>
              <a:avLst/>
              <a:gdLst/>
              <a:ahLst/>
              <a:cxnLst/>
              <a:rect l="l" t="t" r="r" b="b"/>
              <a:pathLst>
                <a:path w="6142" h="7045" extrusionOk="0">
                  <a:moveTo>
                    <a:pt x="3900" y="1308"/>
                  </a:moveTo>
                  <a:cubicBezTo>
                    <a:pt x="3924" y="1308"/>
                    <a:pt x="3948" y="1310"/>
                    <a:pt x="3972" y="1313"/>
                  </a:cubicBezTo>
                  <a:cubicBezTo>
                    <a:pt x="5071" y="1471"/>
                    <a:pt x="4647" y="3070"/>
                    <a:pt x="4394" y="3728"/>
                  </a:cubicBezTo>
                  <a:cubicBezTo>
                    <a:pt x="4074" y="4559"/>
                    <a:pt x="3454" y="5384"/>
                    <a:pt x="2544" y="5599"/>
                  </a:cubicBezTo>
                  <a:cubicBezTo>
                    <a:pt x="2419" y="5629"/>
                    <a:pt x="2310" y="5643"/>
                    <a:pt x="2217" y="5643"/>
                  </a:cubicBezTo>
                  <a:cubicBezTo>
                    <a:pt x="1385" y="5643"/>
                    <a:pt x="1763" y="4541"/>
                    <a:pt x="2024" y="3935"/>
                  </a:cubicBezTo>
                  <a:cubicBezTo>
                    <a:pt x="2291" y="3313"/>
                    <a:pt x="3068" y="1308"/>
                    <a:pt x="3900" y="1308"/>
                  </a:cubicBezTo>
                  <a:close/>
                  <a:moveTo>
                    <a:pt x="4008" y="1"/>
                  </a:moveTo>
                  <a:cubicBezTo>
                    <a:pt x="3106" y="1"/>
                    <a:pt x="2351" y="806"/>
                    <a:pt x="1823" y="1512"/>
                  </a:cubicBezTo>
                  <a:cubicBezTo>
                    <a:pt x="1222" y="2313"/>
                    <a:pt x="737" y="3212"/>
                    <a:pt x="447" y="4178"/>
                  </a:cubicBezTo>
                  <a:cubicBezTo>
                    <a:pt x="1" y="5654"/>
                    <a:pt x="673" y="7044"/>
                    <a:pt x="2167" y="7044"/>
                  </a:cubicBezTo>
                  <a:cubicBezTo>
                    <a:pt x="2336" y="7044"/>
                    <a:pt x="2516" y="7026"/>
                    <a:pt x="2706" y="6989"/>
                  </a:cubicBezTo>
                  <a:cubicBezTo>
                    <a:pt x="4515" y="6629"/>
                    <a:pt x="5719" y="4904"/>
                    <a:pt x="5988" y="3157"/>
                  </a:cubicBezTo>
                  <a:cubicBezTo>
                    <a:pt x="6141" y="2157"/>
                    <a:pt x="5689" y="623"/>
                    <a:pt x="4703" y="163"/>
                  </a:cubicBezTo>
                  <a:cubicBezTo>
                    <a:pt x="4463" y="50"/>
                    <a:pt x="4231" y="1"/>
                    <a:pt x="4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0;p38">
              <a:extLst>
                <a:ext uri="{FF2B5EF4-FFF2-40B4-BE49-F238E27FC236}">
                  <a16:creationId xmlns:a16="http://schemas.microsoft.com/office/drawing/2014/main" id="{FD334397-81B8-472D-D5E2-2C80EAD1CCB9}"/>
                </a:ext>
              </a:extLst>
            </p:cNvPr>
            <p:cNvSpPr/>
            <p:nvPr/>
          </p:nvSpPr>
          <p:spPr>
            <a:xfrm>
              <a:off x="1710350" y="724525"/>
              <a:ext cx="132175" cy="176600"/>
            </a:xfrm>
            <a:custGeom>
              <a:avLst/>
              <a:gdLst/>
              <a:ahLst/>
              <a:cxnLst/>
              <a:rect l="l" t="t" r="r" b="b"/>
              <a:pathLst>
                <a:path w="5287" h="7064" extrusionOk="0">
                  <a:moveTo>
                    <a:pt x="4083" y="1"/>
                  </a:moveTo>
                  <a:cubicBezTo>
                    <a:pt x="3304" y="1"/>
                    <a:pt x="2634" y="388"/>
                    <a:pt x="2379" y="1378"/>
                  </a:cubicBezTo>
                  <a:cubicBezTo>
                    <a:pt x="2185" y="2133"/>
                    <a:pt x="2200" y="2957"/>
                    <a:pt x="2132" y="3731"/>
                  </a:cubicBezTo>
                  <a:cubicBezTo>
                    <a:pt x="2097" y="4125"/>
                    <a:pt x="1883" y="5717"/>
                    <a:pt x="1267" y="5717"/>
                  </a:cubicBezTo>
                  <a:cubicBezTo>
                    <a:pt x="1162" y="5717"/>
                    <a:pt x="1046" y="5671"/>
                    <a:pt x="917" y="5566"/>
                  </a:cubicBezTo>
                  <a:cubicBezTo>
                    <a:pt x="909" y="5560"/>
                    <a:pt x="904" y="5555"/>
                    <a:pt x="896" y="5549"/>
                  </a:cubicBezTo>
                  <a:cubicBezTo>
                    <a:pt x="629" y="5933"/>
                    <a:pt x="320" y="6282"/>
                    <a:pt x="1" y="6623"/>
                  </a:cubicBezTo>
                  <a:cubicBezTo>
                    <a:pt x="5" y="6625"/>
                    <a:pt x="9" y="6632"/>
                    <a:pt x="14" y="6634"/>
                  </a:cubicBezTo>
                  <a:cubicBezTo>
                    <a:pt x="378" y="6933"/>
                    <a:pt x="775" y="7063"/>
                    <a:pt x="1163" y="7063"/>
                  </a:cubicBezTo>
                  <a:cubicBezTo>
                    <a:pt x="2068" y="7063"/>
                    <a:pt x="2930" y="6357"/>
                    <a:pt x="3251" y="5427"/>
                  </a:cubicBezTo>
                  <a:cubicBezTo>
                    <a:pt x="3517" y="4656"/>
                    <a:pt x="3526" y="3808"/>
                    <a:pt x="3592" y="2998"/>
                  </a:cubicBezTo>
                  <a:cubicBezTo>
                    <a:pt x="3626" y="2595"/>
                    <a:pt x="3592" y="2084"/>
                    <a:pt x="3743" y="1704"/>
                  </a:cubicBezTo>
                  <a:cubicBezTo>
                    <a:pt x="3846" y="1447"/>
                    <a:pt x="3991" y="1360"/>
                    <a:pt x="4160" y="1360"/>
                  </a:cubicBezTo>
                  <a:cubicBezTo>
                    <a:pt x="4354" y="1360"/>
                    <a:pt x="4579" y="1475"/>
                    <a:pt x="4809" y="1576"/>
                  </a:cubicBezTo>
                  <a:cubicBezTo>
                    <a:pt x="4839" y="1589"/>
                    <a:pt x="4868" y="1598"/>
                    <a:pt x="4900" y="1604"/>
                  </a:cubicBezTo>
                  <a:cubicBezTo>
                    <a:pt x="5032" y="1157"/>
                    <a:pt x="5150" y="707"/>
                    <a:pt x="5286" y="259"/>
                  </a:cubicBezTo>
                  <a:cubicBezTo>
                    <a:pt x="4883" y="96"/>
                    <a:pt x="4470" y="1"/>
                    <a:pt x="4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1;p38">
              <a:extLst>
                <a:ext uri="{FF2B5EF4-FFF2-40B4-BE49-F238E27FC236}">
                  <a16:creationId xmlns:a16="http://schemas.microsoft.com/office/drawing/2014/main" id="{84D0AB75-5DFB-D41A-B828-A9709CAC36E4}"/>
                </a:ext>
              </a:extLst>
            </p:cNvPr>
            <p:cNvSpPr/>
            <p:nvPr/>
          </p:nvSpPr>
          <p:spPr>
            <a:xfrm>
              <a:off x="1724250" y="739750"/>
              <a:ext cx="116675" cy="144650"/>
            </a:xfrm>
            <a:custGeom>
              <a:avLst/>
              <a:gdLst/>
              <a:ahLst/>
              <a:cxnLst/>
              <a:rect l="l" t="t" r="r" b="b"/>
              <a:pathLst>
                <a:path w="4667" h="5786" extrusionOk="0">
                  <a:moveTo>
                    <a:pt x="4024" y="0"/>
                  </a:moveTo>
                  <a:cubicBezTo>
                    <a:pt x="3966" y="0"/>
                    <a:pt x="3908" y="4"/>
                    <a:pt x="3848" y="13"/>
                  </a:cubicBezTo>
                  <a:cubicBezTo>
                    <a:pt x="3430" y="72"/>
                    <a:pt x="3027" y="328"/>
                    <a:pt x="2793" y="682"/>
                  </a:cubicBezTo>
                  <a:cubicBezTo>
                    <a:pt x="2409" y="1262"/>
                    <a:pt x="2373" y="1973"/>
                    <a:pt x="2364" y="2773"/>
                  </a:cubicBezTo>
                  <a:cubicBezTo>
                    <a:pt x="2356" y="3461"/>
                    <a:pt x="2352" y="4241"/>
                    <a:pt x="1962" y="4859"/>
                  </a:cubicBezTo>
                  <a:cubicBezTo>
                    <a:pt x="1613" y="5414"/>
                    <a:pt x="965" y="5758"/>
                    <a:pt x="312" y="5758"/>
                  </a:cubicBezTo>
                  <a:cubicBezTo>
                    <a:pt x="210" y="5758"/>
                    <a:pt x="108" y="5750"/>
                    <a:pt x="7" y="5733"/>
                  </a:cubicBezTo>
                  <a:lnTo>
                    <a:pt x="1" y="5758"/>
                  </a:lnTo>
                  <a:cubicBezTo>
                    <a:pt x="105" y="5777"/>
                    <a:pt x="206" y="5786"/>
                    <a:pt x="310" y="5786"/>
                  </a:cubicBezTo>
                  <a:cubicBezTo>
                    <a:pt x="973" y="5786"/>
                    <a:pt x="1631" y="5436"/>
                    <a:pt x="1983" y="4874"/>
                  </a:cubicBezTo>
                  <a:cubicBezTo>
                    <a:pt x="2375" y="4249"/>
                    <a:pt x="2381" y="3465"/>
                    <a:pt x="2388" y="2775"/>
                  </a:cubicBezTo>
                  <a:cubicBezTo>
                    <a:pt x="2394" y="1980"/>
                    <a:pt x="2431" y="1272"/>
                    <a:pt x="2812" y="697"/>
                  </a:cubicBezTo>
                  <a:cubicBezTo>
                    <a:pt x="3038" y="354"/>
                    <a:pt x="3445" y="96"/>
                    <a:pt x="3850" y="40"/>
                  </a:cubicBezTo>
                  <a:cubicBezTo>
                    <a:pt x="3902" y="33"/>
                    <a:pt x="3960" y="28"/>
                    <a:pt x="4022" y="28"/>
                  </a:cubicBezTo>
                  <a:cubicBezTo>
                    <a:pt x="4216" y="28"/>
                    <a:pt x="4445" y="76"/>
                    <a:pt x="4647" y="249"/>
                  </a:cubicBezTo>
                  <a:lnTo>
                    <a:pt x="4666" y="228"/>
                  </a:lnTo>
                  <a:cubicBezTo>
                    <a:pt x="4492" y="77"/>
                    <a:pt x="4271" y="0"/>
                    <a:pt x="40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2;p38">
              <a:extLst>
                <a:ext uri="{FF2B5EF4-FFF2-40B4-BE49-F238E27FC236}">
                  <a16:creationId xmlns:a16="http://schemas.microsoft.com/office/drawing/2014/main" id="{A32B7C83-8DDF-F386-9A21-32E18FE5995F}"/>
                </a:ext>
              </a:extLst>
            </p:cNvPr>
            <p:cNvSpPr/>
            <p:nvPr/>
          </p:nvSpPr>
          <p:spPr>
            <a:xfrm>
              <a:off x="1622450" y="700500"/>
              <a:ext cx="120900" cy="137550"/>
            </a:xfrm>
            <a:custGeom>
              <a:avLst/>
              <a:gdLst/>
              <a:ahLst/>
              <a:cxnLst/>
              <a:rect l="l" t="t" r="r" b="b"/>
              <a:pathLst>
                <a:path w="4836" h="5502" extrusionOk="0">
                  <a:moveTo>
                    <a:pt x="3069" y="29"/>
                  </a:moveTo>
                  <a:cubicBezTo>
                    <a:pt x="3135" y="29"/>
                    <a:pt x="3206" y="33"/>
                    <a:pt x="3274" y="46"/>
                  </a:cubicBezTo>
                  <a:cubicBezTo>
                    <a:pt x="3920" y="129"/>
                    <a:pt x="4356" y="428"/>
                    <a:pt x="4572" y="935"/>
                  </a:cubicBezTo>
                  <a:cubicBezTo>
                    <a:pt x="4806" y="1489"/>
                    <a:pt x="4719" y="2147"/>
                    <a:pt x="4604" y="2601"/>
                  </a:cubicBezTo>
                  <a:cubicBezTo>
                    <a:pt x="4463" y="3168"/>
                    <a:pt x="4199" y="3733"/>
                    <a:pt x="3881" y="4151"/>
                  </a:cubicBezTo>
                  <a:cubicBezTo>
                    <a:pt x="3316" y="4897"/>
                    <a:pt x="2698" y="5336"/>
                    <a:pt x="2046" y="5453"/>
                  </a:cubicBezTo>
                  <a:cubicBezTo>
                    <a:pt x="1956" y="5469"/>
                    <a:pt x="1863" y="5477"/>
                    <a:pt x="1769" y="5477"/>
                  </a:cubicBezTo>
                  <a:cubicBezTo>
                    <a:pt x="1112" y="5477"/>
                    <a:pt x="393" y="5094"/>
                    <a:pt x="245" y="4423"/>
                  </a:cubicBezTo>
                  <a:cubicBezTo>
                    <a:pt x="26" y="3428"/>
                    <a:pt x="567" y="1838"/>
                    <a:pt x="1450" y="875"/>
                  </a:cubicBezTo>
                  <a:cubicBezTo>
                    <a:pt x="1812" y="477"/>
                    <a:pt x="2374" y="29"/>
                    <a:pt x="3069" y="29"/>
                  </a:cubicBezTo>
                  <a:close/>
                  <a:moveTo>
                    <a:pt x="3069" y="1"/>
                  </a:moveTo>
                  <a:cubicBezTo>
                    <a:pt x="2364" y="1"/>
                    <a:pt x="1797" y="452"/>
                    <a:pt x="1430" y="854"/>
                  </a:cubicBezTo>
                  <a:cubicBezTo>
                    <a:pt x="544" y="1823"/>
                    <a:pt x="0" y="3426"/>
                    <a:pt x="218" y="4426"/>
                  </a:cubicBezTo>
                  <a:cubicBezTo>
                    <a:pt x="367" y="5110"/>
                    <a:pt x="1098" y="5502"/>
                    <a:pt x="1767" y="5502"/>
                  </a:cubicBezTo>
                  <a:cubicBezTo>
                    <a:pt x="1865" y="5502"/>
                    <a:pt x="1959" y="5493"/>
                    <a:pt x="2050" y="5474"/>
                  </a:cubicBezTo>
                  <a:cubicBezTo>
                    <a:pt x="2711" y="5357"/>
                    <a:pt x="3333" y="4916"/>
                    <a:pt x="3902" y="4161"/>
                  </a:cubicBezTo>
                  <a:cubicBezTo>
                    <a:pt x="4222" y="3742"/>
                    <a:pt x="4486" y="3170"/>
                    <a:pt x="4629" y="2601"/>
                  </a:cubicBezTo>
                  <a:cubicBezTo>
                    <a:pt x="4746" y="2143"/>
                    <a:pt x="4836" y="1478"/>
                    <a:pt x="4597" y="920"/>
                  </a:cubicBezTo>
                  <a:cubicBezTo>
                    <a:pt x="4380" y="402"/>
                    <a:pt x="3937" y="97"/>
                    <a:pt x="3280" y="14"/>
                  </a:cubicBezTo>
                  <a:cubicBezTo>
                    <a:pt x="3209" y="5"/>
                    <a:pt x="3138" y="1"/>
                    <a:pt x="306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3;p38">
              <a:extLst>
                <a:ext uri="{FF2B5EF4-FFF2-40B4-BE49-F238E27FC236}">
                  <a16:creationId xmlns:a16="http://schemas.microsoft.com/office/drawing/2014/main" id="{E5ACC04C-5AB7-2B01-5196-E4135450D8AD}"/>
                </a:ext>
              </a:extLst>
            </p:cNvPr>
            <p:cNvSpPr/>
            <p:nvPr/>
          </p:nvSpPr>
          <p:spPr>
            <a:xfrm>
              <a:off x="1483125" y="641200"/>
              <a:ext cx="134650" cy="161425"/>
            </a:xfrm>
            <a:custGeom>
              <a:avLst/>
              <a:gdLst/>
              <a:ahLst/>
              <a:cxnLst/>
              <a:rect l="l" t="t" r="r" b="b"/>
              <a:pathLst>
                <a:path w="5386" h="6457" extrusionOk="0">
                  <a:moveTo>
                    <a:pt x="4758" y="0"/>
                  </a:moveTo>
                  <a:cubicBezTo>
                    <a:pt x="4002" y="0"/>
                    <a:pt x="3234" y="462"/>
                    <a:pt x="2952" y="1171"/>
                  </a:cubicBezTo>
                  <a:cubicBezTo>
                    <a:pt x="2720" y="1751"/>
                    <a:pt x="2764" y="2471"/>
                    <a:pt x="3090" y="3305"/>
                  </a:cubicBezTo>
                  <a:cubicBezTo>
                    <a:pt x="3127" y="3398"/>
                    <a:pt x="3167" y="3496"/>
                    <a:pt x="3208" y="3590"/>
                  </a:cubicBezTo>
                  <a:cubicBezTo>
                    <a:pt x="3387" y="4021"/>
                    <a:pt x="3570" y="4466"/>
                    <a:pt x="3536" y="4926"/>
                  </a:cubicBezTo>
                  <a:cubicBezTo>
                    <a:pt x="3483" y="5651"/>
                    <a:pt x="2826" y="6305"/>
                    <a:pt x="2046" y="6412"/>
                  </a:cubicBezTo>
                  <a:cubicBezTo>
                    <a:pt x="1960" y="6424"/>
                    <a:pt x="1874" y="6429"/>
                    <a:pt x="1787" y="6429"/>
                  </a:cubicBezTo>
                  <a:cubicBezTo>
                    <a:pt x="1149" y="6429"/>
                    <a:pt x="492" y="6119"/>
                    <a:pt x="19" y="5585"/>
                  </a:cubicBezTo>
                  <a:lnTo>
                    <a:pt x="0" y="5604"/>
                  </a:lnTo>
                  <a:cubicBezTo>
                    <a:pt x="478" y="6145"/>
                    <a:pt x="1143" y="6457"/>
                    <a:pt x="1788" y="6457"/>
                  </a:cubicBezTo>
                  <a:cubicBezTo>
                    <a:pt x="1876" y="6457"/>
                    <a:pt x="1963" y="6450"/>
                    <a:pt x="2046" y="6437"/>
                  </a:cubicBezTo>
                  <a:cubicBezTo>
                    <a:pt x="2839" y="6329"/>
                    <a:pt x="3504" y="5664"/>
                    <a:pt x="3559" y="4926"/>
                  </a:cubicBezTo>
                  <a:cubicBezTo>
                    <a:pt x="3593" y="4458"/>
                    <a:pt x="3408" y="4010"/>
                    <a:pt x="3229" y="3575"/>
                  </a:cubicBezTo>
                  <a:cubicBezTo>
                    <a:pt x="3191" y="3484"/>
                    <a:pt x="3152" y="3388"/>
                    <a:pt x="3114" y="3292"/>
                  </a:cubicBezTo>
                  <a:cubicBezTo>
                    <a:pt x="2792" y="2465"/>
                    <a:pt x="2747" y="1753"/>
                    <a:pt x="2975" y="1178"/>
                  </a:cubicBezTo>
                  <a:cubicBezTo>
                    <a:pt x="3254" y="480"/>
                    <a:pt x="4011" y="26"/>
                    <a:pt x="4756" y="26"/>
                  </a:cubicBezTo>
                  <a:cubicBezTo>
                    <a:pt x="4967" y="26"/>
                    <a:pt x="5177" y="62"/>
                    <a:pt x="5375" y="140"/>
                  </a:cubicBezTo>
                  <a:lnTo>
                    <a:pt x="5386" y="116"/>
                  </a:lnTo>
                  <a:cubicBezTo>
                    <a:pt x="5185" y="37"/>
                    <a:pt x="4972" y="0"/>
                    <a:pt x="475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787;p38">
            <a:extLst>
              <a:ext uri="{FF2B5EF4-FFF2-40B4-BE49-F238E27FC236}">
                <a16:creationId xmlns:a16="http://schemas.microsoft.com/office/drawing/2014/main" id="{DF795BE6-36B1-F77E-CA09-C6C2C050E6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650" y="4021697"/>
            <a:ext cx="5486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53</a:t>
            </a:r>
            <a:endParaRPr dirty="0"/>
          </a:p>
        </p:txBody>
      </p:sp>
      <p:sp>
        <p:nvSpPr>
          <p:cNvPr id="39" name="Google Shape;786;p38">
            <a:extLst>
              <a:ext uri="{FF2B5EF4-FFF2-40B4-BE49-F238E27FC236}">
                <a16:creationId xmlns:a16="http://schemas.microsoft.com/office/drawing/2014/main" id="{A8D0D97E-E188-819C-0DBF-FC3BC9616112}"/>
              </a:ext>
            </a:extLst>
          </p:cNvPr>
          <p:cNvSpPr txBox="1">
            <a:spLocks/>
          </p:cNvSpPr>
          <p:nvPr/>
        </p:nvSpPr>
        <p:spPr>
          <a:xfrm>
            <a:off x="2545930" y="1573566"/>
            <a:ext cx="5510100" cy="247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uckiest Guy"/>
              <a:buNone/>
              <a:defRPr sz="9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</a:t>
            </a:r>
          </a:p>
          <a:p>
            <a:r>
              <a:rPr lang="en-US" sz="2800" u="sng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u="sng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EE8BF3-3B12-3124-7970-41E60FC6224F}"/>
              </a:ext>
            </a:extLst>
          </p:cNvPr>
          <p:cNvSpPr txBox="1">
            <a:spLocks/>
          </p:cNvSpPr>
          <p:nvPr/>
        </p:nvSpPr>
        <p:spPr>
          <a:xfrm>
            <a:off x="757709" y="1897564"/>
            <a:ext cx="5013619" cy="134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6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3 - Unit 5.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64DDB8A-EE12-DFF9-0DEF-DD247D42B7CD}"/>
              </a:ext>
            </a:extLst>
          </p:cNvPr>
          <p:cNvSpPr/>
          <p:nvPr/>
        </p:nvSpPr>
        <p:spPr>
          <a:xfrm>
            <a:off x="735743" y="147355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07278-8AEC-302D-BDD6-59DCAAA347FF}"/>
              </a:ext>
            </a:extLst>
          </p:cNvPr>
          <p:cNvSpPr txBox="1"/>
          <p:nvPr/>
        </p:nvSpPr>
        <p:spPr>
          <a:xfrm>
            <a:off x="758373" y="140182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E91E5-7C61-62D1-2EE7-2B3CC01AD15E}"/>
              </a:ext>
            </a:extLst>
          </p:cNvPr>
          <p:cNvSpPr/>
          <p:nvPr/>
        </p:nvSpPr>
        <p:spPr>
          <a:xfrm>
            <a:off x="1135327" y="146311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B7AC6-3A65-F06E-C6C8-D12F67E3873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40060-6FE0-A1A5-7C35-0AB7CC51A542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10" name="Google Shape;922;p41">
            <a:extLst>
              <a:ext uri="{FF2B5EF4-FFF2-40B4-BE49-F238E27FC236}">
                <a16:creationId xmlns:a16="http://schemas.microsoft.com/office/drawing/2014/main" id="{68B60E86-4A2F-248A-A4BC-C774797E74F8}"/>
              </a:ext>
            </a:extLst>
          </p:cNvPr>
          <p:cNvGrpSpPr/>
          <p:nvPr/>
        </p:nvGrpSpPr>
        <p:grpSpPr>
          <a:xfrm rot="-588733" flipH="1">
            <a:off x="5626288" y="1057168"/>
            <a:ext cx="2310732" cy="3553214"/>
            <a:chOff x="5547275" y="461442"/>
            <a:chExt cx="793300" cy="1219858"/>
          </a:xfrm>
        </p:grpSpPr>
        <p:sp>
          <p:nvSpPr>
            <p:cNvPr id="11" name="Google Shape;923;p41">
              <a:extLst>
                <a:ext uri="{FF2B5EF4-FFF2-40B4-BE49-F238E27FC236}">
                  <a16:creationId xmlns:a16="http://schemas.microsoft.com/office/drawing/2014/main" id="{F552C79D-1092-D70A-2D39-D55EA76CC5E5}"/>
                </a:ext>
              </a:extLst>
            </p:cNvPr>
            <p:cNvSpPr/>
            <p:nvPr/>
          </p:nvSpPr>
          <p:spPr>
            <a:xfrm>
              <a:off x="5732329" y="461442"/>
              <a:ext cx="390825" cy="577850"/>
            </a:xfrm>
            <a:custGeom>
              <a:avLst/>
              <a:gdLst/>
              <a:ahLst/>
              <a:cxnLst/>
              <a:rect l="l" t="t" r="r" b="b"/>
              <a:pathLst>
                <a:path w="15633" h="23114" extrusionOk="0">
                  <a:moveTo>
                    <a:pt x="5656" y="0"/>
                  </a:moveTo>
                  <a:cubicBezTo>
                    <a:pt x="5373" y="0"/>
                    <a:pt x="5089" y="73"/>
                    <a:pt x="4844" y="217"/>
                  </a:cubicBezTo>
                  <a:cubicBezTo>
                    <a:pt x="4422" y="465"/>
                    <a:pt x="4190" y="908"/>
                    <a:pt x="4145" y="1383"/>
                  </a:cubicBezTo>
                  <a:cubicBezTo>
                    <a:pt x="4098" y="1888"/>
                    <a:pt x="4241" y="2391"/>
                    <a:pt x="4461" y="2841"/>
                  </a:cubicBezTo>
                  <a:cubicBezTo>
                    <a:pt x="4503" y="2928"/>
                    <a:pt x="4548" y="3014"/>
                    <a:pt x="4595" y="3099"/>
                  </a:cubicBezTo>
                  <a:cubicBezTo>
                    <a:pt x="4599" y="3105"/>
                    <a:pt x="4601" y="3114"/>
                    <a:pt x="4606" y="3118"/>
                  </a:cubicBezTo>
                  <a:cubicBezTo>
                    <a:pt x="4079" y="4331"/>
                    <a:pt x="4003" y="5724"/>
                    <a:pt x="4382" y="6988"/>
                  </a:cubicBezTo>
                  <a:cubicBezTo>
                    <a:pt x="4442" y="7186"/>
                    <a:pt x="4512" y="7378"/>
                    <a:pt x="4593" y="7564"/>
                  </a:cubicBezTo>
                  <a:cubicBezTo>
                    <a:pt x="4520" y="7634"/>
                    <a:pt x="4454" y="7708"/>
                    <a:pt x="4399" y="7794"/>
                  </a:cubicBezTo>
                  <a:cubicBezTo>
                    <a:pt x="4369" y="7836"/>
                    <a:pt x="4380" y="7877"/>
                    <a:pt x="4403" y="7902"/>
                  </a:cubicBezTo>
                  <a:cubicBezTo>
                    <a:pt x="4188" y="8371"/>
                    <a:pt x="4177" y="8932"/>
                    <a:pt x="4361" y="9416"/>
                  </a:cubicBezTo>
                  <a:cubicBezTo>
                    <a:pt x="4542" y="9887"/>
                    <a:pt x="4900" y="10249"/>
                    <a:pt x="5339" y="10470"/>
                  </a:cubicBezTo>
                  <a:cubicBezTo>
                    <a:pt x="5315" y="10522"/>
                    <a:pt x="5328" y="10594"/>
                    <a:pt x="5394" y="10620"/>
                  </a:cubicBezTo>
                  <a:cubicBezTo>
                    <a:pt x="5413" y="10628"/>
                    <a:pt x="5433" y="10632"/>
                    <a:pt x="5452" y="10641"/>
                  </a:cubicBezTo>
                  <a:cubicBezTo>
                    <a:pt x="5315" y="10718"/>
                    <a:pt x="5181" y="10797"/>
                    <a:pt x="5051" y="10878"/>
                  </a:cubicBezTo>
                  <a:cubicBezTo>
                    <a:pt x="4508" y="11216"/>
                    <a:pt x="3998" y="11609"/>
                    <a:pt x="3555" y="12077"/>
                  </a:cubicBezTo>
                  <a:cubicBezTo>
                    <a:pt x="2555" y="13130"/>
                    <a:pt x="1916" y="14660"/>
                    <a:pt x="2362" y="16107"/>
                  </a:cubicBezTo>
                  <a:cubicBezTo>
                    <a:pt x="2523" y="16636"/>
                    <a:pt x="2822" y="17122"/>
                    <a:pt x="3235" y="17491"/>
                  </a:cubicBezTo>
                  <a:cubicBezTo>
                    <a:pt x="3029" y="17474"/>
                    <a:pt x="2826" y="17452"/>
                    <a:pt x="2624" y="17424"/>
                  </a:cubicBezTo>
                  <a:cubicBezTo>
                    <a:pt x="2417" y="16830"/>
                    <a:pt x="1931" y="16350"/>
                    <a:pt x="1345" y="16124"/>
                  </a:cubicBezTo>
                  <a:cubicBezTo>
                    <a:pt x="1168" y="16054"/>
                    <a:pt x="981" y="16014"/>
                    <a:pt x="791" y="15999"/>
                  </a:cubicBezTo>
                  <a:cubicBezTo>
                    <a:pt x="789" y="15975"/>
                    <a:pt x="774" y="15948"/>
                    <a:pt x="752" y="15937"/>
                  </a:cubicBezTo>
                  <a:cubicBezTo>
                    <a:pt x="740" y="15930"/>
                    <a:pt x="728" y="15927"/>
                    <a:pt x="715" y="15927"/>
                  </a:cubicBezTo>
                  <a:cubicBezTo>
                    <a:pt x="687" y="15927"/>
                    <a:pt x="661" y="15943"/>
                    <a:pt x="642" y="15967"/>
                  </a:cubicBezTo>
                  <a:cubicBezTo>
                    <a:pt x="637" y="15975"/>
                    <a:pt x="631" y="15980"/>
                    <a:pt x="627" y="15988"/>
                  </a:cubicBezTo>
                  <a:cubicBezTo>
                    <a:pt x="252" y="16487"/>
                    <a:pt x="73" y="17101"/>
                    <a:pt x="32" y="17716"/>
                  </a:cubicBezTo>
                  <a:cubicBezTo>
                    <a:pt x="0" y="18183"/>
                    <a:pt x="51" y="18646"/>
                    <a:pt x="145" y="19102"/>
                  </a:cubicBezTo>
                  <a:cubicBezTo>
                    <a:pt x="124" y="19125"/>
                    <a:pt x="115" y="19155"/>
                    <a:pt x="122" y="19187"/>
                  </a:cubicBezTo>
                  <a:cubicBezTo>
                    <a:pt x="207" y="19643"/>
                    <a:pt x="330" y="20091"/>
                    <a:pt x="495" y="20521"/>
                  </a:cubicBezTo>
                  <a:cubicBezTo>
                    <a:pt x="541" y="20653"/>
                    <a:pt x="595" y="20781"/>
                    <a:pt x="650" y="20909"/>
                  </a:cubicBezTo>
                  <a:cubicBezTo>
                    <a:pt x="720" y="21101"/>
                    <a:pt x="806" y="21286"/>
                    <a:pt x="931" y="21446"/>
                  </a:cubicBezTo>
                  <a:cubicBezTo>
                    <a:pt x="974" y="21508"/>
                    <a:pt x="1019" y="21565"/>
                    <a:pt x="1072" y="21619"/>
                  </a:cubicBezTo>
                  <a:cubicBezTo>
                    <a:pt x="1213" y="21766"/>
                    <a:pt x="1392" y="21857"/>
                    <a:pt x="1594" y="21883"/>
                  </a:cubicBezTo>
                  <a:cubicBezTo>
                    <a:pt x="1648" y="21890"/>
                    <a:pt x="1702" y="21893"/>
                    <a:pt x="1756" y="21893"/>
                  </a:cubicBezTo>
                  <a:cubicBezTo>
                    <a:pt x="1923" y="21893"/>
                    <a:pt x="2088" y="21863"/>
                    <a:pt x="2253" y="21836"/>
                  </a:cubicBezTo>
                  <a:cubicBezTo>
                    <a:pt x="2715" y="21755"/>
                    <a:pt x="3173" y="21651"/>
                    <a:pt x="3623" y="21523"/>
                  </a:cubicBezTo>
                  <a:cubicBezTo>
                    <a:pt x="4128" y="21382"/>
                    <a:pt x="4621" y="21209"/>
                    <a:pt x="5102" y="21009"/>
                  </a:cubicBezTo>
                  <a:cubicBezTo>
                    <a:pt x="5102" y="21020"/>
                    <a:pt x="5102" y="21030"/>
                    <a:pt x="5104" y="21041"/>
                  </a:cubicBezTo>
                  <a:cubicBezTo>
                    <a:pt x="5109" y="21075"/>
                    <a:pt x="5124" y="21101"/>
                    <a:pt x="5145" y="21116"/>
                  </a:cubicBezTo>
                  <a:cubicBezTo>
                    <a:pt x="5179" y="21465"/>
                    <a:pt x="5251" y="21815"/>
                    <a:pt x="5369" y="22145"/>
                  </a:cubicBezTo>
                  <a:cubicBezTo>
                    <a:pt x="5475" y="22446"/>
                    <a:pt x="5633" y="22746"/>
                    <a:pt x="5893" y="22940"/>
                  </a:cubicBezTo>
                  <a:cubicBezTo>
                    <a:pt x="6069" y="23070"/>
                    <a:pt x="6266" y="23113"/>
                    <a:pt x="6468" y="23113"/>
                  </a:cubicBezTo>
                  <a:cubicBezTo>
                    <a:pt x="6637" y="23113"/>
                    <a:pt x="6810" y="23083"/>
                    <a:pt x="6978" y="23047"/>
                  </a:cubicBezTo>
                  <a:cubicBezTo>
                    <a:pt x="7385" y="22959"/>
                    <a:pt x="7785" y="22831"/>
                    <a:pt x="8180" y="22695"/>
                  </a:cubicBezTo>
                  <a:cubicBezTo>
                    <a:pt x="9716" y="22166"/>
                    <a:pt x="11206" y="21501"/>
                    <a:pt x="12625" y="20711"/>
                  </a:cubicBezTo>
                  <a:cubicBezTo>
                    <a:pt x="13005" y="20500"/>
                    <a:pt x="13384" y="20287"/>
                    <a:pt x="13744" y="20042"/>
                  </a:cubicBezTo>
                  <a:cubicBezTo>
                    <a:pt x="14040" y="19839"/>
                    <a:pt x="14317" y="19611"/>
                    <a:pt x="14539" y="19332"/>
                  </a:cubicBezTo>
                  <a:cubicBezTo>
                    <a:pt x="14556" y="19323"/>
                    <a:pt x="14575" y="19311"/>
                    <a:pt x="14588" y="19289"/>
                  </a:cubicBezTo>
                  <a:cubicBezTo>
                    <a:pt x="15114" y="18415"/>
                    <a:pt x="15449" y="17437"/>
                    <a:pt x="15571" y="16425"/>
                  </a:cubicBezTo>
                  <a:cubicBezTo>
                    <a:pt x="15577" y="16372"/>
                    <a:pt x="15522" y="16323"/>
                    <a:pt x="15470" y="16323"/>
                  </a:cubicBezTo>
                  <a:cubicBezTo>
                    <a:pt x="15462" y="16323"/>
                    <a:pt x="15453" y="16323"/>
                    <a:pt x="15447" y="16327"/>
                  </a:cubicBezTo>
                  <a:cubicBezTo>
                    <a:pt x="15596" y="15445"/>
                    <a:pt x="15632" y="14541"/>
                    <a:pt x="15543" y="13652"/>
                  </a:cubicBezTo>
                  <a:cubicBezTo>
                    <a:pt x="15451" y="12740"/>
                    <a:pt x="15236" y="11847"/>
                    <a:pt x="14895" y="10999"/>
                  </a:cubicBezTo>
                  <a:cubicBezTo>
                    <a:pt x="14571" y="10185"/>
                    <a:pt x="14138" y="9416"/>
                    <a:pt x="13614" y="8712"/>
                  </a:cubicBezTo>
                  <a:cubicBezTo>
                    <a:pt x="13316" y="8314"/>
                    <a:pt x="12988" y="7937"/>
                    <a:pt x="12636" y="7589"/>
                  </a:cubicBezTo>
                  <a:cubicBezTo>
                    <a:pt x="12578" y="7529"/>
                    <a:pt x="12519" y="7474"/>
                    <a:pt x="12457" y="7419"/>
                  </a:cubicBezTo>
                  <a:cubicBezTo>
                    <a:pt x="12444" y="7404"/>
                    <a:pt x="12431" y="7391"/>
                    <a:pt x="12419" y="7380"/>
                  </a:cubicBezTo>
                  <a:cubicBezTo>
                    <a:pt x="12730" y="6379"/>
                    <a:pt x="12881" y="5330"/>
                    <a:pt x="12870" y="4279"/>
                  </a:cubicBezTo>
                  <a:cubicBezTo>
                    <a:pt x="12868" y="3960"/>
                    <a:pt x="12847" y="3640"/>
                    <a:pt x="12815" y="3323"/>
                  </a:cubicBezTo>
                  <a:cubicBezTo>
                    <a:pt x="12809" y="3286"/>
                    <a:pt x="12785" y="3263"/>
                    <a:pt x="12755" y="3252"/>
                  </a:cubicBezTo>
                  <a:cubicBezTo>
                    <a:pt x="13028" y="2470"/>
                    <a:pt x="13037" y="1573"/>
                    <a:pt x="12525" y="891"/>
                  </a:cubicBezTo>
                  <a:cubicBezTo>
                    <a:pt x="12254" y="535"/>
                    <a:pt x="11869" y="254"/>
                    <a:pt x="11432" y="145"/>
                  </a:cubicBezTo>
                  <a:cubicBezTo>
                    <a:pt x="11309" y="115"/>
                    <a:pt x="11186" y="101"/>
                    <a:pt x="11064" y="101"/>
                  </a:cubicBezTo>
                  <a:cubicBezTo>
                    <a:pt x="10738" y="101"/>
                    <a:pt x="10418" y="203"/>
                    <a:pt x="10136" y="386"/>
                  </a:cubicBezTo>
                  <a:cubicBezTo>
                    <a:pt x="10004" y="471"/>
                    <a:pt x="9880" y="571"/>
                    <a:pt x="9769" y="678"/>
                  </a:cubicBezTo>
                  <a:cubicBezTo>
                    <a:pt x="9413" y="580"/>
                    <a:pt x="9044" y="531"/>
                    <a:pt x="8674" y="531"/>
                  </a:cubicBezTo>
                  <a:cubicBezTo>
                    <a:pt x="8281" y="531"/>
                    <a:pt x="7888" y="586"/>
                    <a:pt x="7510" y="697"/>
                  </a:cubicBezTo>
                  <a:cubicBezTo>
                    <a:pt x="7391" y="731"/>
                    <a:pt x="7274" y="774"/>
                    <a:pt x="7157" y="818"/>
                  </a:cubicBezTo>
                  <a:cubicBezTo>
                    <a:pt x="7152" y="816"/>
                    <a:pt x="7150" y="812"/>
                    <a:pt x="7148" y="808"/>
                  </a:cubicBezTo>
                  <a:cubicBezTo>
                    <a:pt x="6918" y="499"/>
                    <a:pt x="6609" y="247"/>
                    <a:pt x="6245" y="109"/>
                  </a:cubicBezTo>
                  <a:cubicBezTo>
                    <a:pt x="6057" y="36"/>
                    <a:pt x="5857" y="0"/>
                    <a:pt x="5656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4;p41">
              <a:extLst>
                <a:ext uri="{FF2B5EF4-FFF2-40B4-BE49-F238E27FC236}">
                  <a16:creationId xmlns:a16="http://schemas.microsoft.com/office/drawing/2014/main" id="{4CAC86F5-B662-851C-4582-543DE3C3CC02}"/>
                </a:ext>
              </a:extLst>
            </p:cNvPr>
            <p:cNvSpPr/>
            <p:nvPr/>
          </p:nvSpPr>
          <p:spPr>
            <a:xfrm>
              <a:off x="5547275" y="888475"/>
              <a:ext cx="793300" cy="792825"/>
            </a:xfrm>
            <a:custGeom>
              <a:avLst/>
              <a:gdLst/>
              <a:ahLst/>
              <a:cxnLst/>
              <a:rect l="l" t="t" r="r" b="b"/>
              <a:pathLst>
                <a:path w="31732" h="31713" extrusionOk="0">
                  <a:moveTo>
                    <a:pt x="8167" y="9942"/>
                  </a:moveTo>
                  <a:cubicBezTo>
                    <a:pt x="8227" y="10088"/>
                    <a:pt x="8306" y="10231"/>
                    <a:pt x="8399" y="10371"/>
                  </a:cubicBezTo>
                  <a:cubicBezTo>
                    <a:pt x="8306" y="10233"/>
                    <a:pt x="8227" y="10088"/>
                    <a:pt x="8167" y="9942"/>
                  </a:cubicBezTo>
                  <a:close/>
                  <a:moveTo>
                    <a:pt x="8406" y="10684"/>
                  </a:moveTo>
                  <a:cubicBezTo>
                    <a:pt x="8412" y="10684"/>
                    <a:pt x="8423" y="10686"/>
                    <a:pt x="8431" y="10691"/>
                  </a:cubicBezTo>
                  <a:cubicBezTo>
                    <a:pt x="8423" y="10689"/>
                    <a:pt x="8412" y="10686"/>
                    <a:pt x="8406" y="10684"/>
                  </a:cubicBezTo>
                  <a:close/>
                  <a:moveTo>
                    <a:pt x="7486" y="11382"/>
                  </a:moveTo>
                  <a:lnTo>
                    <a:pt x="7486" y="11382"/>
                  </a:lnTo>
                  <a:cubicBezTo>
                    <a:pt x="7624" y="11477"/>
                    <a:pt x="7747" y="11582"/>
                    <a:pt x="7854" y="11688"/>
                  </a:cubicBezTo>
                  <a:cubicBezTo>
                    <a:pt x="7745" y="11582"/>
                    <a:pt x="7624" y="11477"/>
                    <a:pt x="7486" y="11382"/>
                  </a:cubicBezTo>
                  <a:close/>
                  <a:moveTo>
                    <a:pt x="1752" y="11824"/>
                  </a:moveTo>
                  <a:cubicBezTo>
                    <a:pt x="1739" y="11848"/>
                    <a:pt x="1724" y="11871"/>
                    <a:pt x="1709" y="11895"/>
                  </a:cubicBezTo>
                  <a:cubicBezTo>
                    <a:pt x="1724" y="11871"/>
                    <a:pt x="1737" y="11848"/>
                    <a:pt x="1752" y="11824"/>
                  </a:cubicBezTo>
                  <a:close/>
                  <a:moveTo>
                    <a:pt x="1590" y="12278"/>
                  </a:moveTo>
                  <a:lnTo>
                    <a:pt x="1590" y="12278"/>
                  </a:lnTo>
                  <a:cubicBezTo>
                    <a:pt x="1588" y="12315"/>
                    <a:pt x="1586" y="12347"/>
                    <a:pt x="1582" y="12381"/>
                  </a:cubicBezTo>
                  <a:cubicBezTo>
                    <a:pt x="1586" y="12347"/>
                    <a:pt x="1588" y="12310"/>
                    <a:pt x="1590" y="12278"/>
                  </a:cubicBezTo>
                  <a:close/>
                  <a:moveTo>
                    <a:pt x="1970" y="13809"/>
                  </a:moveTo>
                  <a:lnTo>
                    <a:pt x="1970" y="13809"/>
                  </a:lnTo>
                  <a:cubicBezTo>
                    <a:pt x="1997" y="13892"/>
                    <a:pt x="2027" y="13971"/>
                    <a:pt x="2055" y="14054"/>
                  </a:cubicBezTo>
                  <a:cubicBezTo>
                    <a:pt x="2027" y="13973"/>
                    <a:pt x="1997" y="13892"/>
                    <a:pt x="1970" y="13809"/>
                  </a:cubicBezTo>
                  <a:close/>
                  <a:moveTo>
                    <a:pt x="2114" y="14265"/>
                  </a:moveTo>
                  <a:lnTo>
                    <a:pt x="2114" y="14265"/>
                  </a:lnTo>
                  <a:cubicBezTo>
                    <a:pt x="2129" y="14312"/>
                    <a:pt x="2140" y="14363"/>
                    <a:pt x="2151" y="14414"/>
                  </a:cubicBezTo>
                  <a:cubicBezTo>
                    <a:pt x="2140" y="14363"/>
                    <a:pt x="2125" y="14312"/>
                    <a:pt x="2114" y="14265"/>
                  </a:cubicBezTo>
                  <a:close/>
                  <a:moveTo>
                    <a:pt x="3231" y="17583"/>
                  </a:moveTo>
                  <a:cubicBezTo>
                    <a:pt x="3238" y="17589"/>
                    <a:pt x="3244" y="17594"/>
                    <a:pt x="3250" y="17596"/>
                  </a:cubicBezTo>
                  <a:cubicBezTo>
                    <a:pt x="3242" y="17594"/>
                    <a:pt x="3238" y="17589"/>
                    <a:pt x="3231" y="17583"/>
                  </a:cubicBezTo>
                  <a:close/>
                  <a:moveTo>
                    <a:pt x="3250" y="19124"/>
                  </a:moveTo>
                  <a:cubicBezTo>
                    <a:pt x="3248" y="19198"/>
                    <a:pt x="3244" y="19269"/>
                    <a:pt x="3231" y="19337"/>
                  </a:cubicBezTo>
                  <a:cubicBezTo>
                    <a:pt x="3244" y="19269"/>
                    <a:pt x="3248" y="19194"/>
                    <a:pt x="3250" y="19124"/>
                  </a:cubicBezTo>
                  <a:close/>
                  <a:moveTo>
                    <a:pt x="3679" y="19593"/>
                  </a:moveTo>
                  <a:cubicBezTo>
                    <a:pt x="3669" y="19596"/>
                    <a:pt x="3659" y="19597"/>
                    <a:pt x="3649" y="19597"/>
                  </a:cubicBezTo>
                  <a:cubicBezTo>
                    <a:pt x="3649" y="19597"/>
                    <a:pt x="3648" y="19597"/>
                    <a:pt x="3648" y="19597"/>
                  </a:cubicBezTo>
                  <a:lnTo>
                    <a:pt x="3648" y="19597"/>
                  </a:lnTo>
                  <a:cubicBezTo>
                    <a:pt x="3658" y="19597"/>
                    <a:pt x="3668" y="19596"/>
                    <a:pt x="3679" y="19593"/>
                  </a:cubicBezTo>
                  <a:close/>
                  <a:moveTo>
                    <a:pt x="3679" y="19688"/>
                  </a:moveTo>
                  <a:cubicBezTo>
                    <a:pt x="3713" y="19703"/>
                    <a:pt x="3755" y="19712"/>
                    <a:pt x="3802" y="19720"/>
                  </a:cubicBezTo>
                  <a:cubicBezTo>
                    <a:pt x="3753" y="19712"/>
                    <a:pt x="3711" y="19703"/>
                    <a:pt x="3679" y="19688"/>
                  </a:cubicBezTo>
                  <a:close/>
                  <a:moveTo>
                    <a:pt x="6554" y="20153"/>
                  </a:moveTo>
                  <a:lnTo>
                    <a:pt x="6554" y="20153"/>
                  </a:lnTo>
                  <a:cubicBezTo>
                    <a:pt x="6554" y="20160"/>
                    <a:pt x="6553" y="20167"/>
                    <a:pt x="6552" y="20174"/>
                  </a:cubicBezTo>
                  <a:lnTo>
                    <a:pt x="6552" y="20174"/>
                  </a:lnTo>
                  <a:cubicBezTo>
                    <a:pt x="6552" y="20168"/>
                    <a:pt x="6553" y="20161"/>
                    <a:pt x="6554" y="20153"/>
                  </a:cubicBezTo>
                  <a:close/>
                  <a:moveTo>
                    <a:pt x="6466" y="20268"/>
                  </a:moveTo>
                  <a:cubicBezTo>
                    <a:pt x="6466" y="20287"/>
                    <a:pt x="6464" y="20304"/>
                    <a:pt x="6460" y="20319"/>
                  </a:cubicBezTo>
                  <a:cubicBezTo>
                    <a:pt x="6464" y="20302"/>
                    <a:pt x="6466" y="20286"/>
                    <a:pt x="6466" y="20268"/>
                  </a:cubicBezTo>
                  <a:close/>
                  <a:moveTo>
                    <a:pt x="5784" y="20694"/>
                  </a:moveTo>
                  <a:cubicBezTo>
                    <a:pt x="5763" y="20694"/>
                    <a:pt x="5742" y="20701"/>
                    <a:pt x="5722" y="20707"/>
                  </a:cubicBezTo>
                  <a:cubicBezTo>
                    <a:pt x="5742" y="20701"/>
                    <a:pt x="5759" y="20694"/>
                    <a:pt x="5784" y="20694"/>
                  </a:cubicBezTo>
                  <a:close/>
                  <a:moveTo>
                    <a:pt x="5567" y="20783"/>
                  </a:moveTo>
                  <a:cubicBezTo>
                    <a:pt x="5615" y="20783"/>
                    <a:pt x="5666" y="20789"/>
                    <a:pt x="5722" y="20803"/>
                  </a:cubicBezTo>
                  <a:cubicBezTo>
                    <a:pt x="5666" y="20789"/>
                    <a:pt x="5615" y="20783"/>
                    <a:pt x="5566" y="20783"/>
                  </a:cubicBezTo>
                  <a:lnTo>
                    <a:pt x="5566" y="20783"/>
                  </a:lnTo>
                  <a:cubicBezTo>
                    <a:pt x="5566" y="20783"/>
                    <a:pt x="5567" y="20783"/>
                    <a:pt x="5567" y="20783"/>
                  </a:cubicBezTo>
                  <a:close/>
                  <a:moveTo>
                    <a:pt x="3893" y="21466"/>
                  </a:moveTo>
                  <a:cubicBezTo>
                    <a:pt x="3970" y="21466"/>
                    <a:pt x="4043" y="21512"/>
                    <a:pt x="4094" y="21538"/>
                  </a:cubicBezTo>
                  <a:cubicBezTo>
                    <a:pt x="4041" y="21513"/>
                    <a:pt x="3968" y="21466"/>
                    <a:pt x="3893" y="21466"/>
                  </a:cubicBezTo>
                  <a:lnTo>
                    <a:pt x="3893" y="21466"/>
                  </a:lnTo>
                  <a:cubicBezTo>
                    <a:pt x="3893" y="21466"/>
                    <a:pt x="3893" y="21466"/>
                    <a:pt x="3893" y="21466"/>
                  </a:cubicBezTo>
                  <a:close/>
                  <a:moveTo>
                    <a:pt x="10155" y="29865"/>
                  </a:moveTo>
                  <a:lnTo>
                    <a:pt x="10155" y="29865"/>
                  </a:lnTo>
                  <a:cubicBezTo>
                    <a:pt x="10168" y="30025"/>
                    <a:pt x="10196" y="30178"/>
                    <a:pt x="10230" y="30332"/>
                  </a:cubicBezTo>
                  <a:cubicBezTo>
                    <a:pt x="10196" y="30180"/>
                    <a:pt x="10166" y="30027"/>
                    <a:pt x="10155" y="29865"/>
                  </a:cubicBezTo>
                  <a:close/>
                  <a:moveTo>
                    <a:pt x="15871" y="1"/>
                  </a:moveTo>
                  <a:cubicBezTo>
                    <a:pt x="15068" y="1"/>
                    <a:pt x="14279" y="60"/>
                    <a:pt x="13508" y="178"/>
                  </a:cubicBezTo>
                  <a:cubicBezTo>
                    <a:pt x="12376" y="348"/>
                    <a:pt x="11285" y="636"/>
                    <a:pt x="10243" y="1030"/>
                  </a:cubicBezTo>
                  <a:cubicBezTo>
                    <a:pt x="10243" y="1026"/>
                    <a:pt x="10241" y="1026"/>
                    <a:pt x="10241" y="1024"/>
                  </a:cubicBezTo>
                  <a:cubicBezTo>
                    <a:pt x="10019" y="1107"/>
                    <a:pt x="9799" y="1196"/>
                    <a:pt x="9584" y="1290"/>
                  </a:cubicBezTo>
                  <a:cubicBezTo>
                    <a:pt x="8836" y="1595"/>
                    <a:pt x="8165" y="1936"/>
                    <a:pt x="7560" y="2290"/>
                  </a:cubicBezTo>
                  <a:cubicBezTo>
                    <a:pt x="5002" y="3794"/>
                    <a:pt x="3711" y="5574"/>
                    <a:pt x="3385" y="6064"/>
                  </a:cubicBezTo>
                  <a:lnTo>
                    <a:pt x="3321" y="6145"/>
                  </a:lnTo>
                  <a:cubicBezTo>
                    <a:pt x="2784" y="6690"/>
                    <a:pt x="2253" y="7281"/>
                    <a:pt x="2042" y="8031"/>
                  </a:cubicBezTo>
                  <a:lnTo>
                    <a:pt x="2027" y="8095"/>
                  </a:lnTo>
                  <a:cubicBezTo>
                    <a:pt x="1204" y="9557"/>
                    <a:pt x="608" y="11166"/>
                    <a:pt x="282" y="12869"/>
                  </a:cubicBezTo>
                  <a:cubicBezTo>
                    <a:pt x="98" y="13834"/>
                    <a:pt x="0" y="14834"/>
                    <a:pt x="0" y="15855"/>
                  </a:cubicBezTo>
                  <a:cubicBezTo>
                    <a:pt x="0" y="17255"/>
                    <a:pt x="184" y="18617"/>
                    <a:pt x="525" y="19912"/>
                  </a:cubicBezTo>
                  <a:cubicBezTo>
                    <a:pt x="533" y="19917"/>
                    <a:pt x="537" y="19917"/>
                    <a:pt x="544" y="19919"/>
                  </a:cubicBezTo>
                  <a:cubicBezTo>
                    <a:pt x="1863" y="24910"/>
                    <a:pt x="5552" y="28933"/>
                    <a:pt x="10330" y="30717"/>
                  </a:cubicBezTo>
                  <a:cubicBezTo>
                    <a:pt x="12056" y="31361"/>
                    <a:pt x="13925" y="31713"/>
                    <a:pt x="15875" y="31713"/>
                  </a:cubicBezTo>
                  <a:cubicBezTo>
                    <a:pt x="16570" y="31713"/>
                    <a:pt x="17252" y="31668"/>
                    <a:pt x="17923" y="31583"/>
                  </a:cubicBezTo>
                  <a:cubicBezTo>
                    <a:pt x="25713" y="30579"/>
                    <a:pt x="31731" y="23921"/>
                    <a:pt x="31731" y="15857"/>
                  </a:cubicBezTo>
                  <a:cubicBezTo>
                    <a:pt x="31731" y="11995"/>
                    <a:pt x="30348" y="8453"/>
                    <a:pt x="28051" y="5702"/>
                  </a:cubicBezTo>
                  <a:cubicBezTo>
                    <a:pt x="27934" y="5427"/>
                    <a:pt x="27778" y="5162"/>
                    <a:pt x="27622" y="4913"/>
                  </a:cubicBezTo>
                  <a:cubicBezTo>
                    <a:pt x="27603" y="4880"/>
                    <a:pt x="27572" y="4867"/>
                    <a:pt x="27543" y="4867"/>
                  </a:cubicBezTo>
                  <a:cubicBezTo>
                    <a:pt x="27537" y="4867"/>
                    <a:pt x="27530" y="4867"/>
                    <a:pt x="27524" y="4868"/>
                  </a:cubicBezTo>
                  <a:cubicBezTo>
                    <a:pt x="26902" y="4101"/>
                    <a:pt x="25291" y="2379"/>
                    <a:pt x="22542" y="1205"/>
                  </a:cubicBezTo>
                  <a:cubicBezTo>
                    <a:pt x="20909" y="508"/>
                    <a:pt x="18876" y="2"/>
                    <a:pt x="16407" y="2"/>
                  </a:cubicBezTo>
                  <a:cubicBezTo>
                    <a:pt x="16347" y="2"/>
                    <a:pt x="16286" y="2"/>
                    <a:pt x="16225" y="3"/>
                  </a:cubicBezTo>
                  <a:cubicBezTo>
                    <a:pt x="16108" y="1"/>
                    <a:pt x="15990" y="1"/>
                    <a:pt x="1587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5;p41">
              <a:extLst>
                <a:ext uri="{FF2B5EF4-FFF2-40B4-BE49-F238E27FC236}">
                  <a16:creationId xmlns:a16="http://schemas.microsoft.com/office/drawing/2014/main" id="{C98F9A9F-B035-1826-B711-2B83890A87B7}"/>
                </a:ext>
              </a:extLst>
            </p:cNvPr>
            <p:cNvSpPr/>
            <p:nvPr/>
          </p:nvSpPr>
          <p:spPr>
            <a:xfrm>
              <a:off x="5956550" y="910825"/>
              <a:ext cx="384025" cy="764250"/>
            </a:xfrm>
            <a:custGeom>
              <a:avLst/>
              <a:gdLst/>
              <a:ahLst/>
              <a:cxnLst/>
              <a:rect l="l" t="t" r="r" b="b"/>
              <a:pathLst>
                <a:path w="15361" h="30570" extrusionOk="0">
                  <a:moveTo>
                    <a:pt x="5122" y="0"/>
                  </a:moveTo>
                  <a:cubicBezTo>
                    <a:pt x="4992" y="151"/>
                    <a:pt x="4879" y="322"/>
                    <a:pt x="4792" y="509"/>
                  </a:cubicBezTo>
                  <a:cubicBezTo>
                    <a:pt x="4760" y="573"/>
                    <a:pt x="4632" y="605"/>
                    <a:pt x="4600" y="669"/>
                  </a:cubicBezTo>
                  <a:cubicBezTo>
                    <a:pt x="4408" y="1245"/>
                    <a:pt x="3993" y="1754"/>
                    <a:pt x="4025" y="2359"/>
                  </a:cubicBezTo>
                  <a:lnTo>
                    <a:pt x="3929" y="2359"/>
                  </a:lnTo>
                  <a:cubicBezTo>
                    <a:pt x="3897" y="2425"/>
                    <a:pt x="3897" y="2487"/>
                    <a:pt x="3929" y="2553"/>
                  </a:cubicBezTo>
                  <a:lnTo>
                    <a:pt x="4025" y="2553"/>
                  </a:lnTo>
                  <a:cubicBezTo>
                    <a:pt x="3993" y="3033"/>
                    <a:pt x="4248" y="3444"/>
                    <a:pt x="4184" y="3892"/>
                  </a:cubicBezTo>
                  <a:lnTo>
                    <a:pt x="4280" y="3892"/>
                  </a:lnTo>
                  <a:cubicBezTo>
                    <a:pt x="4312" y="4179"/>
                    <a:pt x="4312" y="4467"/>
                    <a:pt x="4280" y="4753"/>
                  </a:cubicBezTo>
                  <a:cubicBezTo>
                    <a:pt x="4280" y="4785"/>
                    <a:pt x="4184" y="4816"/>
                    <a:pt x="4184" y="4848"/>
                  </a:cubicBezTo>
                  <a:cubicBezTo>
                    <a:pt x="4152" y="5392"/>
                    <a:pt x="3801" y="5997"/>
                    <a:pt x="3260" y="6093"/>
                  </a:cubicBezTo>
                  <a:cubicBezTo>
                    <a:pt x="3291" y="6189"/>
                    <a:pt x="3228" y="6253"/>
                    <a:pt x="3164" y="6285"/>
                  </a:cubicBezTo>
                  <a:cubicBezTo>
                    <a:pt x="2940" y="6317"/>
                    <a:pt x="2684" y="6573"/>
                    <a:pt x="2588" y="6796"/>
                  </a:cubicBezTo>
                  <a:lnTo>
                    <a:pt x="2492" y="6796"/>
                  </a:lnTo>
                  <a:cubicBezTo>
                    <a:pt x="2460" y="7308"/>
                    <a:pt x="2396" y="7847"/>
                    <a:pt x="2556" y="8327"/>
                  </a:cubicBezTo>
                  <a:cubicBezTo>
                    <a:pt x="2700" y="8787"/>
                    <a:pt x="3023" y="9372"/>
                    <a:pt x="3571" y="9372"/>
                  </a:cubicBezTo>
                  <a:cubicBezTo>
                    <a:pt x="3634" y="9372"/>
                    <a:pt x="3700" y="9364"/>
                    <a:pt x="3769" y="9347"/>
                  </a:cubicBezTo>
                  <a:cubicBezTo>
                    <a:pt x="4121" y="9923"/>
                    <a:pt x="4500" y="10496"/>
                    <a:pt x="4788" y="11103"/>
                  </a:cubicBezTo>
                  <a:cubicBezTo>
                    <a:pt x="4809" y="11103"/>
                    <a:pt x="4859" y="11089"/>
                    <a:pt x="4899" y="11089"/>
                  </a:cubicBezTo>
                  <a:cubicBezTo>
                    <a:pt x="4919" y="11089"/>
                    <a:pt x="4937" y="11093"/>
                    <a:pt x="4947" y="11103"/>
                  </a:cubicBezTo>
                  <a:cubicBezTo>
                    <a:pt x="5011" y="11199"/>
                    <a:pt x="4947" y="11295"/>
                    <a:pt x="5011" y="11455"/>
                  </a:cubicBezTo>
                  <a:cubicBezTo>
                    <a:pt x="5102" y="11696"/>
                    <a:pt x="5107" y="12162"/>
                    <a:pt x="4840" y="12162"/>
                  </a:cubicBezTo>
                  <a:cubicBezTo>
                    <a:pt x="4824" y="12162"/>
                    <a:pt x="4806" y="12160"/>
                    <a:pt x="4788" y="12156"/>
                  </a:cubicBezTo>
                  <a:cubicBezTo>
                    <a:pt x="4372" y="12092"/>
                    <a:pt x="4180" y="11517"/>
                    <a:pt x="3769" y="11295"/>
                  </a:cubicBezTo>
                  <a:lnTo>
                    <a:pt x="3769" y="11295"/>
                  </a:lnTo>
                  <a:cubicBezTo>
                    <a:pt x="3769" y="11359"/>
                    <a:pt x="3801" y="11423"/>
                    <a:pt x="3769" y="11455"/>
                  </a:cubicBezTo>
                  <a:lnTo>
                    <a:pt x="3673" y="11455"/>
                  </a:lnTo>
                  <a:cubicBezTo>
                    <a:pt x="3641" y="11519"/>
                    <a:pt x="3705" y="11647"/>
                    <a:pt x="3673" y="11711"/>
                  </a:cubicBezTo>
                  <a:lnTo>
                    <a:pt x="3577" y="11711"/>
                  </a:lnTo>
                  <a:lnTo>
                    <a:pt x="3577" y="11807"/>
                  </a:lnTo>
                  <a:cubicBezTo>
                    <a:pt x="3433" y="11823"/>
                    <a:pt x="3289" y="11839"/>
                    <a:pt x="3150" y="11839"/>
                  </a:cubicBezTo>
                  <a:cubicBezTo>
                    <a:pt x="3010" y="11839"/>
                    <a:pt x="2875" y="11823"/>
                    <a:pt x="2748" y="11775"/>
                  </a:cubicBezTo>
                  <a:cubicBezTo>
                    <a:pt x="2556" y="11711"/>
                    <a:pt x="2269" y="11647"/>
                    <a:pt x="2205" y="11519"/>
                  </a:cubicBezTo>
                  <a:cubicBezTo>
                    <a:pt x="2077" y="11359"/>
                    <a:pt x="1917" y="11391"/>
                    <a:pt x="1821" y="11295"/>
                  </a:cubicBezTo>
                  <a:cubicBezTo>
                    <a:pt x="1810" y="11285"/>
                    <a:pt x="1793" y="11281"/>
                    <a:pt x="1771" y="11281"/>
                  </a:cubicBezTo>
                  <a:cubicBezTo>
                    <a:pt x="1729" y="11281"/>
                    <a:pt x="1672" y="11295"/>
                    <a:pt x="1629" y="11295"/>
                  </a:cubicBezTo>
                  <a:cubicBezTo>
                    <a:pt x="1597" y="11263"/>
                    <a:pt x="1597" y="11231"/>
                    <a:pt x="1565" y="11199"/>
                  </a:cubicBezTo>
                  <a:cubicBezTo>
                    <a:pt x="1539" y="11252"/>
                    <a:pt x="1492" y="11304"/>
                    <a:pt x="1423" y="11304"/>
                  </a:cubicBezTo>
                  <a:cubicBezTo>
                    <a:pt x="1408" y="11304"/>
                    <a:pt x="1391" y="11301"/>
                    <a:pt x="1373" y="11295"/>
                  </a:cubicBezTo>
                  <a:cubicBezTo>
                    <a:pt x="1373" y="11711"/>
                    <a:pt x="990" y="11996"/>
                    <a:pt x="704" y="12316"/>
                  </a:cubicBezTo>
                  <a:cubicBezTo>
                    <a:pt x="672" y="12380"/>
                    <a:pt x="704" y="12476"/>
                    <a:pt x="640" y="12572"/>
                  </a:cubicBezTo>
                  <a:cubicBezTo>
                    <a:pt x="544" y="12796"/>
                    <a:pt x="544" y="13115"/>
                    <a:pt x="640" y="13303"/>
                  </a:cubicBezTo>
                  <a:cubicBezTo>
                    <a:pt x="704" y="13431"/>
                    <a:pt x="736" y="13622"/>
                    <a:pt x="672" y="13750"/>
                  </a:cubicBezTo>
                  <a:cubicBezTo>
                    <a:pt x="640" y="13814"/>
                    <a:pt x="608" y="13910"/>
                    <a:pt x="608" y="14006"/>
                  </a:cubicBezTo>
                  <a:cubicBezTo>
                    <a:pt x="585" y="14053"/>
                    <a:pt x="544" y="14083"/>
                    <a:pt x="499" y="14083"/>
                  </a:cubicBezTo>
                  <a:cubicBezTo>
                    <a:pt x="483" y="14083"/>
                    <a:pt x="466" y="14079"/>
                    <a:pt x="449" y="14070"/>
                  </a:cubicBezTo>
                  <a:lnTo>
                    <a:pt x="449" y="14230"/>
                  </a:lnTo>
                  <a:cubicBezTo>
                    <a:pt x="97" y="14390"/>
                    <a:pt x="1" y="14741"/>
                    <a:pt x="129" y="14995"/>
                  </a:cubicBezTo>
                  <a:cubicBezTo>
                    <a:pt x="449" y="15538"/>
                    <a:pt x="800" y="16176"/>
                    <a:pt x="1437" y="16399"/>
                  </a:cubicBezTo>
                  <a:cubicBezTo>
                    <a:pt x="1978" y="16562"/>
                    <a:pt x="2402" y="17384"/>
                    <a:pt x="2907" y="17384"/>
                  </a:cubicBezTo>
                  <a:cubicBezTo>
                    <a:pt x="2999" y="17384"/>
                    <a:pt x="3094" y="17357"/>
                    <a:pt x="3193" y="17292"/>
                  </a:cubicBezTo>
                  <a:cubicBezTo>
                    <a:pt x="3455" y="17118"/>
                    <a:pt x="3426" y="16442"/>
                    <a:pt x="3873" y="16442"/>
                  </a:cubicBezTo>
                  <a:cubicBezTo>
                    <a:pt x="3917" y="16442"/>
                    <a:pt x="3966" y="16449"/>
                    <a:pt x="4020" y="16463"/>
                  </a:cubicBezTo>
                  <a:lnTo>
                    <a:pt x="4020" y="16367"/>
                  </a:lnTo>
                  <a:cubicBezTo>
                    <a:pt x="4046" y="16371"/>
                    <a:pt x="4071" y="16373"/>
                    <a:pt x="4096" y="16373"/>
                  </a:cubicBezTo>
                  <a:cubicBezTo>
                    <a:pt x="4269" y="16373"/>
                    <a:pt x="4443" y="16298"/>
                    <a:pt x="4616" y="16298"/>
                  </a:cubicBezTo>
                  <a:cubicBezTo>
                    <a:pt x="4641" y="16298"/>
                    <a:pt x="4666" y="16300"/>
                    <a:pt x="4692" y="16304"/>
                  </a:cubicBezTo>
                  <a:lnTo>
                    <a:pt x="4692" y="16208"/>
                  </a:lnTo>
                  <a:cubicBezTo>
                    <a:pt x="5107" y="16112"/>
                    <a:pt x="5393" y="15984"/>
                    <a:pt x="5681" y="15632"/>
                  </a:cubicBezTo>
                  <a:cubicBezTo>
                    <a:pt x="5735" y="15545"/>
                    <a:pt x="5823" y="15521"/>
                    <a:pt x="5926" y="15521"/>
                  </a:cubicBezTo>
                  <a:cubicBezTo>
                    <a:pt x="6050" y="15521"/>
                    <a:pt x="6195" y="15556"/>
                    <a:pt x="6327" y="15556"/>
                  </a:cubicBezTo>
                  <a:cubicBezTo>
                    <a:pt x="6406" y="15556"/>
                    <a:pt x="6479" y="15543"/>
                    <a:pt x="6542" y="15504"/>
                  </a:cubicBezTo>
                  <a:cubicBezTo>
                    <a:pt x="6637" y="15440"/>
                    <a:pt x="6605" y="15185"/>
                    <a:pt x="6573" y="15025"/>
                  </a:cubicBezTo>
                  <a:lnTo>
                    <a:pt x="6478" y="15025"/>
                  </a:lnTo>
                  <a:cubicBezTo>
                    <a:pt x="6446" y="14961"/>
                    <a:pt x="6510" y="14897"/>
                    <a:pt x="6478" y="14833"/>
                  </a:cubicBezTo>
                  <a:lnTo>
                    <a:pt x="6382" y="14833"/>
                  </a:lnTo>
                  <a:cubicBezTo>
                    <a:pt x="6254" y="14481"/>
                    <a:pt x="6286" y="14100"/>
                    <a:pt x="6382" y="13748"/>
                  </a:cubicBezTo>
                  <a:lnTo>
                    <a:pt x="6478" y="13748"/>
                  </a:lnTo>
                  <a:lnTo>
                    <a:pt x="6478" y="13652"/>
                  </a:lnTo>
                  <a:cubicBezTo>
                    <a:pt x="6510" y="13620"/>
                    <a:pt x="6573" y="13588"/>
                    <a:pt x="6637" y="13588"/>
                  </a:cubicBezTo>
                  <a:lnTo>
                    <a:pt x="6637" y="13492"/>
                  </a:lnTo>
                  <a:cubicBezTo>
                    <a:pt x="6893" y="13588"/>
                    <a:pt x="7181" y="13780"/>
                    <a:pt x="7149" y="14068"/>
                  </a:cubicBezTo>
                  <a:lnTo>
                    <a:pt x="7245" y="14068"/>
                  </a:lnTo>
                  <a:cubicBezTo>
                    <a:pt x="7277" y="14132"/>
                    <a:pt x="7213" y="14196"/>
                    <a:pt x="7245" y="14260"/>
                  </a:cubicBezTo>
                  <a:lnTo>
                    <a:pt x="7341" y="14260"/>
                  </a:lnTo>
                  <a:cubicBezTo>
                    <a:pt x="7341" y="14452"/>
                    <a:pt x="7341" y="14707"/>
                    <a:pt x="7501" y="14739"/>
                  </a:cubicBezTo>
                  <a:cubicBezTo>
                    <a:pt x="8170" y="14803"/>
                    <a:pt x="8681" y="15251"/>
                    <a:pt x="8969" y="15728"/>
                  </a:cubicBezTo>
                  <a:cubicBezTo>
                    <a:pt x="9353" y="16335"/>
                    <a:pt x="8873" y="17069"/>
                    <a:pt x="9257" y="17740"/>
                  </a:cubicBezTo>
                  <a:cubicBezTo>
                    <a:pt x="9353" y="17900"/>
                    <a:pt x="9321" y="18092"/>
                    <a:pt x="9289" y="18251"/>
                  </a:cubicBezTo>
                  <a:lnTo>
                    <a:pt x="9193" y="18251"/>
                  </a:lnTo>
                  <a:cubicBezTo>
                    <a:pt x="9161" y="18315"/>
                    <a:pt x="9225" y="18443"/>
                    <a:pt x="9193" y="18507"/>
                  </a:cubicBezTo>
                  <a:cubicBezTo>
                    <a:pt x="9118" y="18607"/>
                    <a:pt x="9043" y="18687"/>
                    <a:pt x="8938" y="18687"/>
                  </a:cubicBezTo>
                  <a:cubicBezTo>
                    <a:pt x="8908" y="18687"/>
                    <a:pt x="8876" y="18681"/>
                    <a:pt x="8841" y="18667"/>
                  </a:cubicBezTo>
                  <a:cubicBezTo>
                    <a:pt x="8841" y="18891"/>
                    <a:pt x="8713" y="19083"/>
                    <a:pt x="8649" y="19274"/>
                  </a:cubicBezTo>
                  <a:cubicBezTo>
                    <a:pt x="8457" y="19882"/>
                    <a:pt x="8617" y="20453"/>
                    <a:pt x="8489" y="21060"/>
                  </a:cubicBezTo>
                  <a:cubicBezTo>
                    <a:pt x="8394" y="21412"/>
                    <a:pt x="8362" y="21889"/>
                    <a:pt x="8138" y="22017"/>
                  </a:cubicBezTo>
                  <a:cubicBezTo>
                    <a:pt x="7722" y="22177"/>
                    <a:pt x="7626" y="22718"/>
                    <a:pt x="7309" y="22974"/>
                  </a:cubicBezTo>
                  <a:cubicBezTo>
                    <a:pt x="7176" y="23074"/>
                    <a:pt x="6992" y="23130"/>
                    <a:pt x="6810" y="23130"/>
                  </a:cubicBezTo>
                  <a:cubicBezTo>
                    <a:pt x="6642" y="23130"/>
                    <a:pt x="6475" y="23082"/>
                    <a:pt x="6352" y="22974"/>
                  </a:cubicBezTo>
                  <a:cubicBezTo>
                    <a:pt x="6096" y="22718"/>
                    <a:pt x="5681" y="22495"/>
                    <a:pt x="5713" y="22081"/>
                  </a:cubicBezTo>
                  <a:lnTo>
                    <a:pt x="5617" y="22081"/>
                  </a:lnTo>
                  <a:cubicBezTo>
                    <a:pt x="5425" y="21634"/>
                    <a:pt x="5073" y="21094"/>
                    <a:pt x="4596" y="20964"/>
                  </a:cubicBezTo>
                  <a:lnTo>
                    <a:pt x="4596" y="20871"/>
                  </a:lnTo>
                  <a:cubicBezTo>
                    <a:pt x="4458" y="20871"/>
                    <a:pt x="4304" y="20788"/>
                    <a:pt x="4181" y="20788"/>
                  </a:cubicBezTo>
                  <a:cubicBezTo>
                    <a:pt x="4132" y="20788"/>
                    <a:pt x="4088" y="20801"/>
                    <a:pt x="4052" y="20837"/>
                  </a:cubicBezTo>
                  <a:cubicBezTo>
                    <a:pt x="3797" y="21062"/>
                    <a:pt x="3892" y="21476"/>
                    <a:pt x="4180" y="21729"/>
                  </a:cubicBezTo>
                  <a:cubicBezTo>
                    <a:pt x="4212" y="21761"/>
                    <a:pt x="4148" y="21857"/>
                    <a:pt x="4180" y="21889"/>
                  </a:cubicBezTo>
                  <a:lnTo>
                    <a:pt x="4276" y="21889"/>
                  </a:lnTo>
                  <a:cubicBezTo>
                    <a:pt x="4244" y="22049"/>
                    <a:pt x="4372" y="22177"/>
                    <a:pt x="4340" y="22337"/>
                  </a:cubicBezTo>
                  <a:lnTo>
                    <a:pt x="4436" y="22337"/>
                  </a:lnTo>
                  <a:cubicBezTo>
                    <a:pt x="4468" y="22401"/>
                    <a:pt x="4468" y="22529"/>
                    <a:pt x="4436" y="22593"/>
                  </a:cubicBezTo>
                  <a:cubicBezTo>
                    <a:pt x="4335" y="22770"/>
                    <a:pt x="4173" y="22827"/>
                    <a:pt x="3983" y="22827"/>
                  </a:cubicBezTo>
                  <a:cubicBezTo>
                    <a:pt x="3933" y="22827"/>
                    <a:pt x="3882" y="22823"/>
                    <a:pt x="3829" y="22816"/>
                  </a:cubicBezTo>
                  <a:cubicBezTo>
                    <a:pt x="3797" y="22816"/>
                    <a:pt x="3797" y="22912"/>
                    <a:pt x="3765" y="22912"/>
                  </a:cubicBezTo>
                  <a:cubicBezTo>
                    <a:pt x="3738" y="22919"/>
                    <a:pt x="3710" y="22921"/>
                    <a:pt x="3681" y="22921"/>
                  </a:cubicBezTo>
                  <a:cubicBezTo>
                    <a:pt x="3602" y="22921"/>
                    <a:pt x="3516" y="22903"/>
                    <a:pt x="3435" y="22903"/>
                  </a:cubicBezTo>
                  <a:cubicBezTo>
                    <a:pt x="3405" y="22903"/>
                    <a:pt x="3377" y="22906"/>
                    <a:pt x="3349" y="22912"/>
                  </a:cubicBezTo>
                  <a:cubicBezTo>
                    <a:pt x="3317" y="22912"/>
                    <a:pt x="3285" y="22976"/>
                    <a:pt x="3253" y="23008"/>
                  </a:cubicBezTo>
                  <a:cubicBezTo>
                    <a:pt x="3189" y="23008"/>
                    <a:pt x="3125" y="22994"/>
                    <a:pt x="3071" y="22994"/>
                  </a:cubicBezTo>
                  <a:cubicBezTo>
                    <a:pt x="3044" y="22994"/>
                    <a:pt x="3019" y="22998"/>
                    <a:pt x="2997" y="23008"/>
                  </a:cubicBezTo>
                  <a:cubicBezTo>
                    <a:pt x="2901" y="23072"/>
                    <a:pt x="2774" y="23168"/>
                    <a:pt x="2838" y="23328"/>
                  </a:cubicBezTo>
                  <a:lnTo>
                    <a:pt x="2742" y="23328"/>
                  </a:lnTo>
                  <a:cubicBezTo>
                    <a:pt x="2710" y="23552"/>
                    <a:pt x="2678" y="23839"/>
                    <a:pt x="2774" y="23999"/>
                  </a:cubicBezTo>
                  <a:cubicBezTo>
                    <a:pt x="2870" y="24159"/>
                    <a:pt x="2870" y="24415"/>
                    <a:pt x="2806" y="24511"/>
                  </a:cubicBezTo>
                  <a:cubicBezTo>
                    <a:pt x="2718" y="24715"/>
                    <a:pt x="2552" y="24866"/>
                    <a:pt x="2303" y="24866"/>
                  </a:cubicBezTo>
                  <a:cubicBezTo>
                    <a:pt x="2279" y="24866"/>
                    <a:pt x="2255" y="24865"/>
                    <a:pt x="2230" y="24862"/>
                  </a:cubicBezTo>
                  <a:lnTo>
                    <a:pt x="2230" y="24958"/>
                  </a:lnTo>
                  <a:cubicBezTo>
                    <a:pt x="2070" y="24990"/>
                    <a:pt x="1910" y="24958"/>
                    <a:pt x="1719" y="25022"/>
                  </a:cubicBezTo>
                  <a:cubicBezTo>
                    <a:pt x="1679" y="25035"/>
                    <a:pt x="1639" y="25043"/>
                    <a:pt x="1595" y="25043"/>
                  </a:cubicBezTo>
                  <a:cubicBezTo>
                    <a:pt x="1532" y="25043"/>
                    <a:pt x="1461" y="25028"/>
                    <a:pt x="1367" y="24990"/>
                  </a:cubicBezTo>
                  <a:cubicBezTo>
                    <a:pt x="1261" y="24951"/>
                    <a:pt x="1146" y="24930"/>
                    <a:pt x="1035" y="24930"/>
                  </a:cubicBezTo>
                  <a:cubicBezTo>
                    <a:pt x="779" y="24930"/>
                    <a:pt x="543" y="25042"/>
                    <a:pt x="476" y="25310"/>
                  </a:cubicBezTo>
                  <a:cubicBezTo>
                    <a:pt x="380" y="25853"/>
                    <a:pt x="412" y="26363"/>
                    <a:pt x="444" y="26906"/>
                  </a:cubicBezTo>
                  <a:cubicBezTo>
                    <a:pt x="444" y="26938"/>
                    <a:pt x="508" y="26970"/>
                    <a:pt x="540" y="27002"/>
                  </a:cubicBezTo>
                  <a:cubicBezTo>
                    <a:pt x="540" y="27098"/>
                    <a:pt x="508" y="27194"/>
                    <a:pt x="540" y="27258"/>
                  </a:cubicBezTo>
                  <a:cubicBezTo>
                    <a:pt x="732" y="27737"/>
                    <a:pt x="1463" y="28055"/>
                    <a:pt x="1271" y="28598"/>
                  </a:cubicBezTo>
                  <a:cubicBezTo>
                    <a:pt x="1143" y="28950"/>
                    <a:pt x="983" y="29329"/>
                    <a:pt x="1111" y="29713"/>
                  </a:cubicBezTo>
                  <a:cubicBezTo>
                    <a:pt x="1235" y="30011"/>
                    <a:pt x="1378" y="30297"/>
                    <a:pt x="1542" y="30570"/>
                  </a:cubicBezTo>
                  <a:cubicBezTo>
                    <a:pt x="9342" y="29551"/>
                    <a:pt x="15360" y="22895"/>
                    <a:pt x="15360" y="14833"/>
                  </a:cubicBezTo>
                  <a:cubicBezTo>
                    <a:pt x="15360" y="8054"/>
                    <a:pt x="11104" y="2270"/>
                    <a:pt x="5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6;p41">
              <a:extLst>
                <a:ext uri="{FF2B5EF4-FFF2-40B4-BE49-F238E27FC236}">
                  <a16:creationId xmlns:a16="http://schemas.microsoft.com/office/drawing/2014/main" id="{8AE30CF0-009C-E237-37FD-C7A6E8AFFE19}"/>
                </a:ext>
              </a:extLst>
            </p:cNvPr>
            <p:cNvSpPr/>
            <p:nvPr/>
          </p:nvSpPr>
          <p:spPr>
            <a:xfrm>
              <a:off x="5576150" y="885125"/>
              <a:ext cx="614225" cy="793250"/>
            </a:xfrm>
            <a:custGeom>
              <a:avLst/>
              <a:gdLst/>
              <a:ahLst/>
              <a:cxnLst/>
              <a:rect l="l" t="t" r="r" b="b"/>
              <a:pathLst>
                <a:path w="24569" h="31730" extrusionOk="0">
                  <a:moveTo>
                    <a:pt x="14720" y="1"/>
                  </a:moveTo>
                  <a:cubicBezTo>
                    <a:pt x="13915" y="1"/>
                    <a:pt x="13126" y="58"/>
                    <a:pt x="12357" y="176"/>
                  </a:cubicBezTo>
                  <a:cubicBezTo>
                    <a:pt x="12570" y="753"/>
                    <a:pt x="12839" y="1314"/>
                    <a:pt x="13116" y="1855"/>
                  </a:cubicBezTo>
                  <a:cubicBezTo>
                    <a:pt x="13148" y="1919"/>
                    <a:pt x="13084" y="1983"/>
                    <a:pt x="13116" y="2047"/>
                  </a:cubicBezTo>
                  <a:lnTo>
                    <a:pt x="13212" y="2047"/>
                  </a:lnTo>
                  <a:cubicBezTo>
                    <a:pt x="13243" y="2143"/>
                    <a:pt x="13180" y="2271"/>
                    <a:pt x="13212" y="2366"/>
                  </a:cubicBezTo>
                  <a:lnTo>
                    <a:pt x="13307" y="2366"/>
                  </a:lnTo>
                  <a:cubicBezTo>
                    <a:pt x="13339" y="2494"/>
                    <a:pt x="13339" y="2590"/>
                    <a:pt x="13307" y="2718"/>
                  </a:cubicBezTo>
                  <a:lnTo>
                    <a:pt x="13212" y="2718"/>
                  </a:lnTo>
                  <a:cubicBezTo>
                    <a:pt x="13180" y="2750"/>
                    <a:pt x="13243" y="2846"/>
                    <a:pt x="13212" y="2878"/>
                  </a:cubicBezTo>
                  <a:lnTo>
                    <a:pt x="13116" y="2878"/>
                  </a:lnTo>
                  <a:cubicBezTo>
                    <a:pt x="13116" y="3549"/>
                    <a:pt x="12668" y="4184"/>
                    <a:pt x="12860" y="4856"/>
                  </a:cubicBezTo>
                  <a:lnTo>
                    <a:pt x="12956" y="4856"/>
                  </a:lnTo>
                  <a:cubicBezTo>
                    <a:pt x="12988" y="4920"/>
                    <a:pt x="12924" y="5047"/>
                    <a:pt x="12956" y="5111"/>
                  </a:cubicBezTo>
                  <a:lnTo>
                    <a:pt x="13052" y="5111"/>
                  </a:lnTo>
                  <a:cubicBezTo>
                    <a:pt x="13084" y="5303"/>
                    <a:pt x="13084" y="5495"/>
                    <a:pt x="13052" y="5687"/>
                  </a:cubicBezTo>
                  <a:lnTo>
                    <a:pt x="12956" y="5687"/>
                  </a:lnTo>
                  <a:cubicBezTo>
                    <a:pt x="12924" y="5751"/>
                    <a:pt x="12988" y="5879"/>
                    <a:pt x="12956" y="5943"/>
                  </a:cubicBezTo>
                  <a:cubicBezTo>
                    <a:pt x="12540" y="6550"/>
                    <a:pt x="12764" y="7219"/>
                    <a:pt x="12700" y="7890"/>
                  </a:cubicBezTo>
                  <a:lnTo>
                    <a:pt x="12604" y="7890"/>
                  </a:lnTo>
                  <a:cubicBezTo>
                    <a:pt x="12572" y="8018"/>
                    <a:pt x="12476" y="8114"/>
                    <a:pt x="12348" y="8146"/>
                  </a:cubicBezTo>
                  <a:lnTo>
                    <a:pt x="12348" y="8242"/>
                  </a:lnTo>
                  <a:cubicBezTo>
                    <a:pt x="12342" y="8249"/>
                    <a:pt x="12332" y="8251"/>
                    <a:pt x="12321" y="8251"/>
                  </a:cubicBezTo>
                  <a:cubicBezTo>
                    <a:pt x="12290" y="8251"/>
                    <a:pt x="12247" y="8233"/>
                    <a:pt x="12216" y="8233"/>
                  </a:cubicBezTo>
                  <a:cubicBezTo>
                    <a:pt x="12205" y="8233"/>
                    <a:pt x="12195" y="8235"/>
                    <a:pt x="12189" y="8242"/>
                  </a:cubicBezTo>
                  <a:lnTo>
                    <a:pt x="12189" y="8338"/>
                  </a:lnTo>
                  <a:cubicBezTo>
                    <a:pt x="11986" y="8389"/>
                    <a:pt x="11767" y="8430"/>
                    <a:pt x="11558" y="8430"/>
                  </a:cubicBezTo>
                  <a:cubicBezTo>
                    <a:pt x="11370" y="8430"/>
                    <a:pt x="11191" y="8397"/>
                    <a:pt x="11040" y="8306"/>
                  </a:cubicBezTo>
                  <a:cubicBezTo>
                    <a:pt x="10840" y="8192"/>
                    <a:pt x="10464" y="8077"/>
                    <a:pt x="10158" y="8077"/>
                  </a:cubicBezTo>
                  <a:cubicBezTo>
                    <a:pt x="10122" y="8077"/>
                    <a:pt x="10087" y="8079"/>
                    <a:pt x="10053" y="8082"/>
                  </a:cubicBezTo>
                  <a:cubicBezTo>
                    <a:pt x="9893" y="8082"/>
                    <a:pt x="10115" y="8210"/>
                    <a:pt x="9893" y="8274"/>
                  </a:cubicBezTo>
                  <a:cubicBezTo>
                    <a:pt x="9861" y="8274"/>
                    <a:pt x="9893" y="8370"/>
                    <a:pt x="9829" y="8498"/>
                  </a:cubicBezTo>
                  <a:cubicBezTo>
                    <a:pt x="9765" y="8594"/>
                    <a:pt x="9765" y="8722"/>
                    <a:pt x="9797" y="8849"/>
                  </a:cubicBezTo>
                  <a:lnTo>
                    <a:pt x="9893" y="8849"/>
                  </a:lnTo>
                  <a:cubicBezTo>
                    <a:pt x="10053" y="9329"/>
                    <a:pt x="10533" y="9678"/>
                    <a:pt x="10912" y="10030"/>
                  </a:cubicBezTo>
                  <a:cubicBezTo>
                    <a:pt x="11008" y="10126"/>
                    <a:pt x="11104" y="10254"/>
                    <a:pt x="11168" y="10382"/>
                  </a:cubicBezTo>
                  <a:cubicBezTo>
                    <a:pt x="11185" y="10364"/>
                    <a:pt x="11198" y="10357"/>
                    <a:pt x="11209" y="10357"/>
                  </a:cubicBezTo>
                  <a:cubicBezTo>
                    <a:pt x="11249" y="10357"/>
                    <a:pt x="11250" y="10457"/>
                    <a:pt x="11296" y="10457"/>
                  </a:cubicBezTo>
                  <a:cubicBezTo>
                    <a:pt x="11305" y="10457"/>
                    <a:pt x="11315" y="10454"/>
                    <a:pt x="11328" y="10446"/>
                  </a:cubicBezTo>
                  <a:lnTo>
                    <a:pt x="11328" y="10446"/>
                  </a:lnTo>
                  <a:cubicBezTo>
                    <a:pt x="11328" y="10510"/>
                    <a:pt x="11296" y="10574"/>
                    <a:pt x="11328" y="10606"/>
                  </a:cubicBezTo>
                  <a:lnTo>
                    <a:pt x="11423" y="10606"/>
                  </a:lnTo>
                  <a:cubicBezTo>
                    <a:pt x="11455" y="10669"/>
                    <a:pt x="11391" y="10733"/>
                    <a:pt x="11423" y="10797"/>
                  </a:cubicBezTo>
                  <a:lnTo>
                    <a:pt x="11519" y="10797"/>
                  </a:lnTo>
                  <a:cubicBezTo>
                    <a:pt x="11551" y="11021"/>
                    <a:pt x="11551" y="11245"/>
                    <a:pt x="11519" y="11469"/>
                  </a:cubicBezTo>
                  <a:lnTo>
                    <a:pt x="11423" y="11469"/>
                  </a:lnTo>
                  <a:cubicBezTo>
                    <a:pt x="11396" y="11795"/>
                    <a:pt x="11091" y="12142"/>
                    <a:pt x="10747" y="12142"/>
                  </a:cubicBezTo>
                  <a:cubicBezTo>
                    <a:pt x="10687" y="12142"/>
                    <a:pt x="10626" y="12131"/>
                    <a:pt x="10565" y="12108"/>
                  </a:cubicBezTo>
                  <a:cubicBezTo>
                    <a:pt x="10408" y="12041"/>
                    <a:pt x="10252" y="11958"/>
                    <a:pt x="10106" y="11958"/>
                  </a:cubicBezTo>
                  <a:cubicBezTo>
                    <a:pt x="10044" y="11958"/>
                    <a:pt x="9983" y="11974"/>
                    <a:pt x="9925" y="12012"/>
                  </a:cubicBezTo>
                  <a:cubicBezTo>
                    <a:pt x="9829" y="12044"/>
                    <a:pt x="9797" y="12236"/>
                    <a:pt x="9733" y="12332"/>
                  </a:cubicBezTo>
                  <a:cubicBezTo>
                    <a:pt x="9574" y="12460"/>
                    <a:pt x="9446" y="12651"/>
                    <a:pt x="9286" y="12715"/>
                  </a:cubicBezTo>
                  <a:cubicBezTo>
                    <a:pt x="9201" y="12751"/>
                    <a:pt x="9115" y="12768"/>
                    <a:pt x="9031" y="12768"/>
                  </a:cubicBezTo>
                  <a:cubicBezTo>
                    <a:pt x="8518" y="12768"/>
                    <a:pt x="8086" y="12155"/>
                    <a:pt x="8361" y="11663"/>
                  </a:cubicBezTo>
                  <a:cubicBezTo>
                    <a:pt x="8521" y="11311"/>
                    <a:pt x="8713" y="10929"/>
                    <a:pt x="8521" y="10546"/>
                  </a:cubicBezTo>
                  <a:cubicBezTo>
                    <a:pt x="8489" y="10482"/>
                    <a:pt x="8457" y="10386"/>
                    <a:pt x="8457" y="10290"/>
                  </a:cubicBezTo>
                  <a:lnTo>
                    <a:pt x="8361" y="10290"/>
                  </a:lnTo>
                  <a:cubicBezTo>
                    <a:pt x="8425" y="10162"/>
                    <a:pt x="8329" y="10002"/>
                    <a:pt x="8265" y="9970"/>
                  </a:cubicBezTo>
                  <a:cubicBezTo>
                    <a:pt x="8073" y="9747"/>
                    <a:pt x="7722" y="9427"/>
                    <a:pt x="7849" y="9109"/>
                  </a:cubicBezTo>
                  <a:cubicBezTo>
                    <a:pt x="7626" y="9109"/>
                    <a:pt x="7466" y="9046"/>
                    <a:pt x="7274" y="9046"/>
                  </a:cubicBezTo>
                  <a:cubicBezTo>
                    <a:pt x="7178" y="9046"/>
                    <a:pt x="6986" y="9109"/>
                    <a:pt x="6954" y="9173"/>
                  </a:cubicBezTo>
                  <a:cubicBezTo>
                    <a:pt x="6827" y="9589"/>
                    <a:pt x="6986" y="10002"/>
                    <a:pt x="7242" y="10386"/>
                  </a:cubicBezTo>
                  <a:cubicBezTo>
                    <a:pt x="7306" y="10482"/>
                    <a:pt x="7274" y="10610"/>
                    <a:pt x="7274" y="10706"/>
                  </a:cubicBezTo>
                  <a:cubicBezTo>
                    <a:pt x="7244" y="10694"/>
                    <a:pt x="7215" y="10688"/>
                    <a:pt x="7188" y="10688"/>
                  </a:cubicBezTo>
                  <a:cubicBezTo>
                    <a:pt x="7070" y="10688"/>
                    <a:pt x="6980" y="10788"/>
                    <a:pt x="6954" y="10866"/>
                  </a:cubicBezTo>
                  <a:cubicBezTo>
                    <a:pt x="6890" y="11025"/>
                    <a:pt x="6954" y="11217"/>
                    <a:pt x="6922" y="11377"/>
                  </a:cubicBezTo>
                  <a:lnTo>
                    <a:pt x="6827" y="11377"/>
                  </a:lnTo>
                  <a:cubicBezTo>
                    <a:pt x="6858" y="11539"/>
                    <a:pt x="6824" y="11663"/>
                    <a:pt x="6750" y="11758"/>
                  </a:cubicBezTo>
                  <a:cubicBezTo>
                    <a:pt x="6611" y="11611"/>
                    <a:pt x="6445" y="11473"/>
                    <a:pt x="6253" y="11345"/>
                  </a:cubicBezTo>
                  <a:cubicBezTo>
                    <a:pt x="5742" y="10993"/>
                    <a:pt x="6157" y="10068"/>
                    <a:pt x="5774" y="9493"/>
                  </a:cubicBezTo>
                  <a:cubicBezTo>
                    <a:pt x="5648" y="9284"/>
                    <a:pt x="5360" y="9171"/>
                    <a:pt x="5086" y="9171"/>
                  </a:cubicBezTo>
                  <a:cubicBezTo>
                    <a:pt x="4941" y="9171"/>
                    <a:pt x="4800" y="9203"/>
                    <a:pt x="4689" y="9269"/>
                  </a:cubicBezTo>
                  <a:cubicBezTo>
                    <a:pt x="4082" y="9589"/>
                    <a:pt x="4273" y="10578"/>
                    <a:pt x="3798" y="10897"/>
                  </a:cubicBezTo>
                  <a:cubicBezTo>
                    <a:pt x="3580" y="11032"/>
                    <a:pt x="3248" y="11166"/>
                    <a:pt x="2916" y="11166"/>
                  </a:cubicBezTo>
                  <a:cubicBezTo>
                    <a:pt x="2617" y="11166"/>
                    <a:pt x="2318" y="11056"/>
                    <a:pt x="2106" y="10738"/>
                  </a:cubicBezTo>
                  <a:cubicBezTo>
                    <a:pt x="2096" y="10709"/>
                    <a:pt x="2072" y="10697"/>
                    <a:pt x="2040" y="10697"/>
                  </a:cubicBezTo>
                  <a:cubicBezTo>
                    <a:pt x="1966" y="10697"/>
                    <a:pt x="1853" y="10757"/>
                    <a:pt x="1786" y="10802"/>
                  </a:cubicBezTo>
                  <a:cubicBezTo>
                    <a:pt x="1403" y="11057"/>
                    <a:pt x="1085" y="11313"/>
                    <a:pt x="765" y="11631"/>
                  </a:cubicBezTo>
                  <a:cubicBezTo>
                    <a:pt x="0" y="12396"/>
                    <a:pt x="733" y="13387"/>
                    <a:pt x="957" y="14278"/>
                  </a:cubicBezTo>
                  <a:cubicBezTo>
                    <a:pt x="1094" y="14795"/>
                    <a:pt x="1115" y="15492"/>
                    <a:pt x="1567" y="15789"/>
                  </a:cubicBezTo>
                  <a:cubicBezTo>
                    <a:pt x="1520" y="15982"/>
                    <a:pt x="1552" y="16221"/>
                    <a:pt x="1531" y="16383"/>
                  </a:cubicBezTo>
                  <a:cubicBezTo>
                    <a:pt x="1499" y="16767"/>
                    <a:pt x="1914" y="17054"/>
                    <a:pt x="2074" y="17404"/>
                  </a:cubicBezTo>
                  <a:cubicBezTo>
                    <a:pt x="2106" y="17468"/>
                    <a:pt x="2074" y="17532"/>
                    <a:pt x="2074" y="17596"/>
                  </a:cubicBezTo>
                  <a:cubicBezTo>
                    <a:pt x="2106" y="17628"/>
                    <a:pt x="2170" y="17628"/>
                    <a:pt x="2170" y="17660"/>
                  </a:cubicBezTo>
                  <a:cubicBezTo>
                    <a:pt x="2202" y="18075"/>
                    <a:pt x="2266" y="18487"/>
                    <a:pt x="2138" y="18838"/>
                  </a:cubicBezTo>
                  <a:cubicBezTo>
                    <a:pt x="2074" y="18998"/>
                    <a:pt x="2106" y="19190"/>
                    <a:pt x="2074" y="19350"/>
                  </a:cubicBezTo>
                  <a:lnTo>
                    <a:pt x="2170" y="19350"/>
                  </a:lnTo>
                  <a:lnTo>
                    <a:pt x="2170" y="19446"/>
                  </a:lnTo>
                  <a:lnTo>
                    <a:pt x="2266" y="19446"/>
                  </a:lnTo>
                  <a:lnTo>
                    <a:pt x="2266" y="19542"/>
                  </a:lnTo>
                  <a:cubicBezTo>
                    <a:pt x="2277" y="19538"/>
                    <a:pt x="2287" y="19536"/>
                    <a:pt x="2297" y="19536"/>
                  </a:cubicBezTo>
                  <a:cubicBezTo>
                    <a:pt x="2366" y="19536"/>
                    <a:pt x="2421" y="19611"/>
                    <a:pt x="2490" y="19611"/>
                  </a:cubicBezTo>
                  <a:cubicBezTo>
                    <a:pt x="2500" y="19611"/>
                    <a:pt x="2511" y="19609"/>
                    <a:pt x="2522" y="19605"/>
                  </a:cubicBezTo>
                  <a:lnTo>
                    <a:pt x="2522" y="19701"/>
                  </a:lnTo>
                  <a:cubicBezTo>
                    <a:pt x="2585" y="19733"/>
                    <a:pt x="2681" y="19733"/>
                    <a:pt x="2777" y="19765"/>
                  </a:cubicBezTo>
                  <a:cubicBezTo>
                    <a:pt x="2869" y="19796"/>
                    <a:pt x="3013" y="19841"/>
                    <a:pt x="3145" y="19841"/>
                  </a:cubicBezTo>
                  <a:cubicBezTo>
                    <a:pt x="3287" y="19841"/>
                    <a:pt x="3415" y="19788"/>
                    <a:pt x="3449" y="19605"/>
                  </a:cubicBezTo>
                  <a:lnTo>
                    <a:pt x="3545" y="19605"/>
                  </a:lnTo>
                  <a:cubicBezTo>
                    <a:pt x="3768" y="19062"/>
                    <a:pt x="3353" y="18427"/>
                    <a:pt x="3672" y="17947"/>
                  </a:cubicBezTo>
                  <a:cubicBezTo>
                    <a:pt x="3768" y="17756"/>
                    <a:pt x="4120" y="17756"/>
                    <a:pt x="4374" y="17724"/>
                  </a:cubicBezTo>
                  <a:cubicBezTo>
                    <a:pt x="4380" y="17723"/>
                    <a:pt x="4387" y="17722"/>
                    <a:pt x="4394" y="17722"/>
                  </a:cubicBezTo>
                  <a:cubicBezTo>
                    <a:pt x="4631" y="17722"/>
                    <a:pt x="4670" y="18267"/>
                    <a:pt x="4981" y="18267"/>
                  </a:cubicBezTo>
                  <a:lnTo>
                    <a:pt x="4981" y="18363"/>
                  </a:lnTo>
                  <a:cubicBezTo>
                    <a:pt x="4992" y="18362"/>
                    <a:pt x="5003" y="18362"/>
                    <a:pt x="5013" y="18362"/>
                  </a:cubicBezTo>
                  <a:cubicBezTo>
                    <a:pt x="5388" y="18362"/>
                    <a:pt x="5238" y="18914"/>
                    <a:pt x="5301" y="19190"/>
                  </a:cubicBezTo>
                  <a:lnTo>
                    <a:pt x="5397" y="19190"/>
                  </a:lnTo>
                  <a:cubicBezTo>
                    <a:pt x="5428" y="19542"/>
                    <a:pt x="5428" y="19861"/>
                    <a:pt x="5397" y="20211"/>
                  </a:cubicBezTo>
                  <a:lnTo>
                    <a:pt x="5301" y="20211"/>
                  </a:lnTo>
                  <a:cubicBezTo>
                    <a:pt x="5365" y="20403"/>
                    <a:pt x="5173" y="20498"/>
                    <a:pt x="5077" y="20626"/>
                  </a:cubicBezTo>
                  <a:cubicBezTo>
                    <a:pt x="5066" y="20637"/>
                    <a:pt x="5048" y="20641"/>
                    <a:pt x="5027" y="20641"/>
                  </a:cubicBezTo>
                  <a:cubicBezTo>
                    <a:pt x="4984" y="20641"/>
                    <a:pt x="4928" y="20626"/>
                    <a:pt x="4885" y="20626"/>
                  </a:cubicBezTo>
                  <a:cubicBezTo>
                    <a:pt x="4853" y="20658"/>
                    <a:pt x="4853" y="20690"/>
                    <a:pt x="4821" y="20722"/>
                  </a:cubicBezTo>
                  <a:cubicBezTo>
                    <a:pt x="4757" y="20722"/>
                    <a:pt x="4693" y="20708"/>
                    <a:pt x="4639" y="20708"/>
                  </a:cubicBezTo>
                  <a:cubicBezTo>
                    <a:pt x="4612" y="20708"/>
                    <a:pt x="4587" y="20712"/>
                    <a:pt x="4565" y="20722"/>
                  </a:cubicBezTo>
                  <a:lnTo>
                    <a:pt x="4565" y="20818"/>
                  </a:lnTo>
                  <a:cubicBezTo>
                    <a:pt x="4509" y="20804"/>
                    <a:pt x="4458" y="20798"/>
                    <a:pt x="4410" y="20798"/>
                  </a:cubicBezTo>
                  <a:cubicBezTo>
                    <a:pt x="4238" y="20798"/>
                    <a:pt x="4108" y="20878"/>
                    <a:pt x="3958" y="20978"/>
                  </a:cubicBezTo>
                  <a:cubicBezTo>
                    <a:pt x="3926" y="21010"/>
                    <a:pt x="3990" y="21106"/>
                    <a:pt x="3958" y="21138"/>
                  </a:cubicBezTo>
                  <a:lnTo>
                    <a:pt x="3862" y="21138"/>
                  </a:lnTo>
                  <a:cubicBezTo>
                    <a:pt x="3839" y="21480"/>
                    <a:pt x="3555" y="21611"/>
                    <a:pt x="3268" y="21611"/>
                  </a:cubicBezTo>
                  <a:cubicBezTo>
                    <a:pt x="3153" y="21611"/>
                    <a:pt x="3037" y="21590"/>
                    <a:pt x="2937" y="21553"/>
                  </a:cubicBezTo>
                  <a:cubicBezTo>
                    <a:pt x="2885" y="21527"/>
                    <a:pt x="2813" y="21481"/>
                    <a:pt x="2736" y="21481"/>
                  </a:cubicBezTo>
                  <a:cubicBezTo>
                    <a:pt x="2718" y="21481"/>
                    <a:pt x="2700" y="21483"/>
                    <a:pt x="2681" y="21489"/>
                  </a:cubicBezTo>
                  <a:lnTo>
                    <a:pt x="2681" y="21585"/>
                  </a:lnTo>
                  <a:lnTo>
                    <a:pt x="2585" y="21585"/>
                  </a:lnTo>
                  <a:cubicBezTo>
                    <a:pt x="2298" y="22286"/>
                    <a:pt x="2905" y="23054"/>
                    <a:pt x="3542" y="23182"/>
                  </a:cubicBezTo>
                  <a:cubicBezTo>
                    <a:pt x="3478" y="23277"/>
                    <a:pt x="3670" y="23277"/>
                    <a:pt x="3606" y="23373"/>
                  </a:cubicBezTo>
                  <a:lnTo>
                    <a:pt x="3702" y="23373"/>
                  </a:lnTo>
                  <a:cubicBezTo>
                    <a:pt x="3830" y="23821"/>
                    <a:pt x="4529" y="23949"/>
                    <a:pt x="4753" y="24170"/>
                  </a:cubicBezTo>
                  <a:cubicBezTo>
                    <a:pt x="4976" y="24421"/>
                    <a:pt x="5247" y="24839"/>
                    <a:pt x="5630" y="24839"/>
                  </a:cubicBezTo>
                  <a:cubicBezTo>
                    <a:pt x="5686" y="24839"/>
                    <a:pt x="5744" y="24830"/>
                    <a:pt x="5806" y="24810"/>
                  </a:cubicBezTo>
                  <a:lnTo>
                    <a:pt x="5806" y="24714"/>
                  </a:lnTo>
                  <a:cubicBezTo>
                    <a:pt x="6038" y="24701"/>
                    <a:pt x="6280" y="24672"/>
                    <a:pt x="6512" y="24672"/>
                  </a:cubicBezTo>
                  <a:cubicBezTo>
                    <a:pt x="6854" y="24672"/>
                    <a:pt x="7173" y="24735"/>
                    <a:pt x="7402" y="25002"/>
                  </a:cubicBezTo>
                  <a:cubicBezTo>
                    <a:pt x="7658" y="25321"/>
                    <a:pt x="8167" y="25701"/>
                    <a:pt x="8519" y="25956"/>
                  </a:cubicBezTo>
                  <a:cubicBezTo>
                    <a:pt x="8966" y="26308"/>
                    <a:pt x="8806" y="27009"/>
                    <a:pt x="8774" y="27617"/>
                  </a:cubicBezTo>
                  <a:cubicBezTo>
                    <a:pt x="8679" y="28382"/>
                    <a:pt x="8966" y="29117"/>
                    <a:pt x="8998" y="29882"/>
                  </a:cubicBezTo>
                  <a:cubicBezTo>
                    <a:pt x="9020" y="30174"/>
                    <a:pt x="9090" y="30451"/>
                    <a:pt x="9173" y="30734"/>
                  </a:cubicBezTo>
                  <a:cubicBezTo>
                    <a:pt x="10899" y="31378"/>
                    <a:pt x="12766" y="31730"/>
                    <a:pt x="14716" y="31730"/>
                  </a:cubicBezTo>
                  <a:cubicBezTo>
                    <a:pt x="15413" y="31730"/>
                    <a:pt x="16095" y="31685"/>
                    <a:pt x="16766" y="31600"/>
                  </a:cubicBezTo>
                  <a:cubicBezTo>
                    <a:pt x="16602" y="31327"/>
                    <a:pt x="16459" y="31043"/>
                    <a:pt x="16336" y="30745"/>
                  </a:cubicBezTo>
                  <a:cubicBezTo>
                    <a:pt x="16208" y="30361"/>
                    <a:pt x="16368" y="29980"/>
                    <a:pt x="16496" y="29628"/>
                  </a:cubicBezTo>
                  <a:cubicBezTo>
                    <a:pt x="16687" y="29085"/>
                    <a:pt x="15952" y="28767"/>
                    <a:pt x="15765" y="28288"/>
                  </a:cubicBezTo>
                  <a:cubicBezTo>
                    <a:pt x="15733" y="28224"/>
                    <a:pt x="15765" y="28128"/>
                    <a:pt x="15765" y="28032"/>
                  </a:cubicBezTo>
                  <a:cubicBezTo>
                    <a:pt x="15733" y="28000"/>
                    <a:pt x="15669" y="27968"/>
                    <a:pt x="15669" y="27936"/>
                  </a:cubicBezTo>
                  <a:cubicBezTo>
                    <a:pt x="15637" y="27393"/>
                    <a:pt x="15605" y="26883"/>
                    <a:pt x="15701" y="26340"/>
                  </a:cubicBezTo>
                  <a:cubicBezTo>
                    <a:pt x="15768" y="26072"/>
                    <a:pt x="16005" y="25960"/>
                    <a:pt x="16261" y="25960"/>
                  </a:cubicBezTo>
                  <a:cubicBezTo>
                    <a:pt x="16372" y="25960"/>
                    <a:pt x="16486" y="25982"/>
                    <a:pt x="16592" y="26020"/>
                  </a:cubicBezTo>
                  <a:cubicBezTo>
                    <a:pt x="16685" y="26058"/>
                    <a:pt x="16757" y="26073"/>
                    <a:pt x="16819" y="26073"/>
                  </a:cubicBezTo>
                  <a:cubicBezTo>
                    <a:pt x="16864" y="26073"/>
                    <a:pt x="16903" y="26065"/>
                    <a:pt x="16943" y="26052"/>
                  </a:cubicBezTo>
                  <a:cubicBezTo>
                    <a:pt x="17135" y="25988"/>
                    <a:pt x="17295" y="26020"/>
                    <a:pt x="17455" y="25988"/>
                  </a:cubicBezTo>
                  <a:lnTo>
                    <a:pt x="17455" y="25892"/>
                  </a:lnTo>
                  <a:cubicBezTo>
                    <a:pt x="17479" y="25895"/>
                    <a:pt x="17503" y="25896"/>
                    <a:pt x="17527" y="25896"/>
                  </a:cubicBezTo>
                  <a:cubicBezTo>
                    <a:pt x="17775" y="25896"/>
                    <a:pt x="17942" y="25745"/>
                    <a:pt x="18030" y="25541"/>
                  </a:cubicBezTo>
                  <a:cubicBezTo>
                    <a:pt x="18094" y="25445"/>
                    <a:pt x="18094" y="25189"/>
                    <a:pt x="17998" y="25029"/>
                  </a:cubicBezTo>
                  <a:cubicBezTo>
                    <a:pt x="17902" y="24869"/>
                    <a:pt x="17934" y="24582"/>
                    <a:pt x="17966" y="24358"/>
                  </a:cubicBezTo>
                  <a:lnTo>
                    <a:pt x="18062" y="24358"/>
                  </a:lnTo>
                  <a:cubicBezTo>
                    <a:pt x="17998" y="24198"/>
                    <a:pt x="18126" y="24102"/>
                    <a:pt x="18222" y="24038"/>
                  </a:cubicBezTo>
                  <a:cubicBezTo>
                    <a:pt x="18243" y="24028"/>
                    <a:pt x="18268" y="24024"/>
                    <a:pt x="18295" y="24024"/>
                  </a:cubicBezTo>
                  <a:cubicBezTo>
                    <a:pt x="18350" y="24024"/>
                    <a:pt x="18414" y="24038"/>
                    <a:pt x="18478" y="24038"/>
                  </a:cubicBezTo>
                  <a:cubicBezTo>
                    <a:pt x="18510" y="24006"/>
                    <a:pt x="18542" y="23942"/>
                    <a:pt x="18574" y="23942"/>
                  </a:cubicBezTo>
                  <a:cubicBezTo>
                    <a:pt x="18601" y="23936"/>
                    <a:pt x="18629" y="23933"/>
                    <a:pt x="18658" y="23933"/>
                  </a:cubicBezTo>
                  <a:cubicBezTo>
                    <a:pt x="18738" y="23933"/>
                    <a:pt x="18824" y="23952"/>
                    <a:pt x="18904" y="23952"/>
                  </a:cubicBezTo>
                  <a:cubicBezTo>
                    <a:pt x="18934" y="23952"/>
                    <a:pt x="18962" y="23949"/>
                    <a:pt x="18989" y="23942"/>
                  </a:cubicBezTo>
                  <a:cubicBezTo>
                    <a:pt x="19021" y="23942"/>
                    <a:pt x="19021" y="23846"/>
                    <a:pt x="19053" y="23846"/>
                  </a:cubicBezTo>
                  <a:cubicBezTo>
                    <a:pt x="19106" y="23853"/>
                    <a:pt x="19158" y="23857"/>
                    <a:pt x="19207" y="23857"/>
                  </a:cubicBezTo>
                  <a:cubicBezTo>
                    <a:pt x="19397" y="23857"/>
                    <a:pt x="19559" y="23800"/>
                    <a:pt x="19660" y="23623"/>
                  </a:cubicBezTo>
                  <a:cubicBezTo>
                    <a:pt x="19692" y="23559"/>
                    <a:pt x="19692" y="23431"/>
                    <a:pt x="19660" y="23367"/>
                  </a:cubicBezTo>
                  <a:lnTo>
                    <a:pt x="19565" y="23367"/>
                  </a:lnTo>
                  <a:cubicBezTo>
                    <a:pt x="19597" y="23207"/>
                    <a:pt x="19469" y="23079"/>
                    <a:pt x="19501" y="22919"/>
                  </a:cubicBezTo>
                  <a:lnTo>
                    <a:pt x="19405" y="22919"/>
                  </a:lnTo>
                  <a:cubicBezTo>
                    <a:pt x="19373" y="22887"/>
                    <a:pt x="19437" y="22792"/>
                    <a:pt x="19405" y="22760"/>
                  </a:cubicBezTo>
                  <a:cubicBezTo>
                    <a:pt x="19117" y="22504"/>
                    <a:pt x="19021" y="22088"/>
                    <a:pt x="19277" y="21869"/>
                  </a:cubicBezTo>
                  <a:cubicBezTo>
                    <a:pt x="19313" y="21832"/>
                    <a:pt x="19358" y="21819"/>
                    <a:pt x="19407" y="21819"/>
                  </a:cubicBezTo>
                  <a:cubicBezTo>
                    <a:pt x="19530" y="21819"/>
                    <a:pt x="19683" y="21901"/>
                    <a:pt x="19820" y="21901"/>
                  </a:cubicBezTo>
                  <a:lnTo>
                    <a:pt x="19820" y="21997"/>
                  </a:lnTo>
                  <a:cubicBezTo>
                    <a:pt x="20300" y="22125"/>
                    <a:pt x="20649" y="22668"/>
                    <a:pt x="20841" y="23111"/>
                  </a:cubicBezTo>
                  <a:lnTo>
                    <a:pt x="20937" y="23111"/>
                  </a:lnTo>
                  <a:cubicBezTo>
                    <a:pt x="20905" y="23527"/>
                    <a:pt x="21321" y="23751"/>
                    <a:pt x="21576" y="24004"/>
                  </a:cubicBezTo>
                  <a:cubicBezTo>
                    <a:pt x="21699" y="24112"/>
                    <a:pt x="21866" y="24160"/>
                    <a:pt x="22035" y="24160"/>
                  </a:cubicBezTo>
                  <a:cubicBezTo>
                    <a:pt x="22217" y="24160"/>
                    <a:pt x="22401" y="24104"/>
                    <a:pt x="22533" y="24004"/>
                  </a:cubicBezTo>
                  <a:cubicBezTo>
                    <a:pt x="22853" y="23748"/>
                    <a:pt x="22949" y="23207"/>
                    <a:pt x="23362" y="23047"/>
                  </a:cubicBezTo>
                  <a:cubicBezTo>
                    <a:pt x="23586" y="22919"/>
                    <a:pt x="23618" y="22440"/>
                    <a:pt x="23714" y="22093"/>
                  </a:cubicBezTo>
                  <a:cubicBezTo>
                    <a:pt x="23842" y="21485"/>
                    <a:pt x="23682" y="20912"/>
                    <a:pt x="23874" y="20304"/>
                  </a:cubicBezTo>
                  <a:cubicBezTo>
                    <a:pt x="23938" y="20113"/>
                    <a:pt x="24066" y="19921"/>
                    <a:pt x="24066" y="19697"/>
                  </a:cubicBezTo>
                  <a:cubicBezTo>
                    <a:pt x="24101" y="19711"/>
                    <a:pt x="24133" y="19717"/>
                    <a:pt x="24162" y="19717"/>
                  </a:cubicBezTo>
                  <a:cubicBezTo>
                    <a:pt x="24267" y="19717"/>
                    <a:pt x="24342" y="19637"/>
                    <a:pt x="24417" y="19537"/>
                  </a:cubicBezTo>
                  <a:cubicBezTo>
                    <a:pt x="24449" y="19473"/>
                    <a:pt x="24385" y="19345"/>
                    <a:pt x="24417" y="19282"/>
                  </a:cubicBezTo>
                  <a:lnTo>
                    <a:pt x="24505" y="19282"/>
                  </a:lnTo>
                  <a:lnTo>
                    <a:pt x="24505" y="19277"/>
                  </a:lnTo>
                  <a:cubicBezTo>
                    <a:pt x="24537" y="19117"/>
                    <a:pt x="24569" y="18926"/>
                    <a:pt x="24473" y="18766"/>
                  </a:cubicBezTo>
                  <a:cubicBezTo>
                    <a:pt x="24089" y="18097"/>
                    <a:pt x="24569" y="17361"/>
                    <a:pt x="24185" y="16754"/>
                  </a:cubicBezTo>
                  <a:cubicBezTo>
                    <a:pt x="23897" y="16274"/>
                    <a:pt x="23388" y="15829"/>
                    <a:pt x="22717" y="15765"/>
                  </a:cubicBezTo>
                  <a:cubicBezTo>
                    <a:pt x="22557" y="15733"/>
                    <a:pt x="22557" y="15477"/>
                    <a:pt x="22557" y="15286"/>
                  </a:cubicBezTo>
                  <a:lnTo>
                    <a:pt x="22461" y="15286"/>
                  </a:lnTo>
                  <a:cubicBezTo>
                    <a:pt x="22429" y="15222"/>
                    <a:pt x="22493" y="15158"/>
                    <a:pt x="22461" y="15094"/>
                  </a:cubicBezTo>
                  <a:lnTo>
                    <a:pt x="22365" y="15094"/>
                  </a:lnTo>
                  <a:cubicBezTo>
                    <a:pt x="22397" y="14806"/>
                    <a:pt x="22109" y="14614"/>
                    <a:pt x="21853" y="14518"/>
                  </a:cubicBezTo>
                  <a:lnTo>
                    <a:pt x="21853" y="14614"/>
                  </a:lnTo>
                  <a:cubicBezTo>
                    <a:pt x="21789" y="14614"/>
                    <a:pt x="21726" y="14646"/>
                    <a:pt x="21694" y="14678"/>
                  </a:cubicBezTo>
                  <a:lnTo>
                    <a:pt x="21694" y="14774"/>
                  </a:lnTo>
                  <a:lnTo>
                    <a:pt x="21598" y="14774"/>
                  </a:lnTo>
                  <a:cubicBezTo>
                    <a:pt x="21502" y="15126"/>
                    <a:pt x="21470" y="15507"/>
                    <a:pt x="21598" y="15859"/>
                  </a:cubicBezTo>
                  <a:lnTo>
                    <a:pt x="21694" y="15859"/>
                  </a:lnTo>
                  <a:cubicBezTo>
                    <a:pt x="21726" y="15923"/>
                    <a:pt x="21662" y="15987"/>
                    <a:pt x="21694" y="16051"/>
                  </a:cubicBezTo>
                  <a:lnTo>
                    <a:pt x="21789" y="16051"/>
                  </a:lnTo>
                  <a:cubicBezTo>
                    <a:pt x="21821" y="16211"/>
                    <a:pt x="21853" y="16466"/>
                    <a:pt x="21758" y="16530"/>
                  </a:cubicBezTo>
                  <a:cubicBezTo>
                    <a:pt x="21695" y="16569"/>
                    <a:pt x="21621" y="16582"/>
                    <a:pt x="21542" y="16582"/>
                  </a:cubicBezTo>
                  <a:cubicBezTo>
                    <a:pt x="21410" y="16582"/>
                    <a:pt x="21265" y="16547"/>
                    <a:pt x="21142" y="16547"/>
                  </a:cubicBezTo>
                  <a:cubicBezTo>
                    <a:pt x="21039" y="16547"/>
                    <a:pt x="20951" y="16571"/>
                    <a:pt x="20897" y="16658"/>
                  </a:cubicBezTo>
                  <a:cubicBezTo>
                    <a:pt x="20609" y="17010"/>
                    <a:pt x="20321" y="17138"/>
                    <a:pt x="19908" y="17233"/>
                  </a:cubicBezTo>
                  <a:lnTo>
                    <a:pt x="19908" y="17329"/>
                  </a:lnTo>
                  <a:cubicBezTo>
                    <a:pt x="19882" y="17326"/>
                    <a:pt x="19857" y="17324"/>
                    <a:pt x="19832" y="17324"/>
                  </a:cubicBezTo>
                  <a:cubicBezTo>
                    <a:pt x="19659" y="17324"/>
                    <a:pt x="19485" y="17398"/>
                    <a:pt x="19312" y="17398"/>
                  </a:cubicBezTo>
                  <a:cubicBezTo>
                    <a:pt x="19287" y="17398"/>
                    <a:pt x="19262" y="17397"/>
                    <a:pt x="19236" y="17393"/>
                  </a:cubicBezTo>
                  <a:lnTo>
                    <a:pt x="19236" y="17489"/>
                  </a:lnTo>
                  <a:cubicBezTo>
                    <a:pt x="19182" y="17475"/>
                    <a:pt x="19133" y="17468"/>
                    <a:pt x="19088" y="17468"/>
                  </a:cubicBezTo>
                  <a:cubicBezTo>
                    <a:pt x="18638" y="17468"/>
                    <a:pt x="18667" y="18145"/>
                    <a:pt x="18409" y="18316"/>
                  </a:cubicBezTo>
                  <a:cubicBezTo>
                    <a:pt x="18310" y="18381"/>
                    <a:pt x="18215" y="18408"/>
                    <a:pt x="18123" y="18408"/>
                  </a:cubicBezTo>
                  <a:cubicBezTo>
                    <a:pt x="17618" y="18408"/>
                    <a:pt x="17194" y="17587"/>
                    <a:pt x="16653" y="17425"/>
                  </a:cubicBezTo>
                  <a:cubicBezTo>
                    <a:pt x="16014" y="17202"/>
                    <a:pt x="15665" y="16564"/>
                    <a:pt x="15345" y="16021"/>
                  </a:cubicBezTo>
                  <a:cubicBezTo>
                    <a:pt x="15217" y="15765"/>
                    <a:pt x="15313" y="15413"/>
                    <a:pt x="15665" y="15256"/>
                  </a:cubicBezTo>
                  <a:lnTo>
                    <a:pt x="15665" y="15096"/>
                  </a:lnTo>
                  <a:cubicBezTo>
                    <a:pt x="15682" y="15104"/>
                    <a:pt x="15699" y="15108"/>
                    <a:pt x="15715" y="15108"/>
                  </a:cubicBezTo>
                  <a:cubicBezTo>
                    <a:pt x="15760" y="15108"/>
                    <a:pt x="15801" y="15079"/>
                    <a:pt x="15824" y="15032"/>
                  </a:cubicBezTo>
                  <a:cubicBezTo>
                    <a:pt x="15824" y="14936"/>
                    <a:pt x="15856" y="14840"/>
                    <a:pt x="15888" y="14776"/>
                  </a:cubicBezTo>
                  <a:cubicBezTo>
                    <a:pt x="15952" y="14648"/>
                    <a:pt x="15920" y="14457"/>
                    <a:pt x="15856" y="14329"/>
                  </a:cubicBezTo>
                  <a:cubicBezTo>
                    <a:pt x="15760" y="14137"/>
                    <a:pt x="15760" y="13817"/>
                    <a:pt x="15856" y="13596"/>
                  </a:cubicBezTo>
                  <a:cubicBezTo>
                    <a:pt x="15920" y="13500"/>
                    <a:pt x="15888" y="13404"/>
                    <a:pt x="15920" y="13340"/>
                  </a:cubicBezTo>
                  <a:cubicBezTo>
                    <a:pt x="16208" y="13020"/>
                    <a:pt x="16589" y="12735"/>
                    <a:pt x="16589" y="12321"/>
                  </a:cubicBezTo>
                  <a:cubicBezTo>
                    <a:pt x="16607" y="12327"/>
                    <a:pt x="16624" y="12330"/>
                    <a:pt x="16639" y="12330"/>
                  </a:cubicBezTo>
                  <a:cubicBezTo>
                    <a:pt x="16708" y="12330"/>
                    <a:pt x="16755" y="12277"/>
                    <a:pt x="16781" y="12225"/>
                  </a:cubicBezTo>
                  <a:cubicBezTo>
                    <a:pt x="16813" y="12257"/>
                    <a:pt x="16813" y="12289"/>
                    <a:pt x="16845" y="12321"/>
                  </a:cubicBezTo>
                  <a:cubicBezTo>
                    <a:pt x="16888" y="12321"/>
                    <a:pt x="16945" y="12307"/>
                    <a:pt x="16987" y="12307"/>
                  </a:cubicBezTo>
                  <a:cubicBezTo>
                    <a:pt x="17009" y="12307"/>
                    <a:pt x="17026" y="12310"/>
                    <a:pt x="17037" y="12321"/>
                  </a:cubicBezTo>
                  <a:cubicBezTo>
                    <a:pt x="17133" y="12417"/>
                    <a:pt x="17293" y="12385"/>
                    <a:pt x="17421" y="12545"/>
                  </a:cubicBezTo>
                  <a:cubicBezTo>
                    <a:pt x="17485" y="12673"/>
                    <a:pt x="17772" y="12737"/>
                    <a:pt x="17964" y="12801"/>
                  </a:cubicBezTo>
                  <a:cubicBezTo>
                    <a:pt x="18092" y="12849"/>
                    <a:pt x="18228" y="12865"/>
                    <a:pt x="18367" y="12865"/>
                  </a:cubicBezTo>
                  <a:cubicBezTo>
                    <a:pt x="18507" y="12865"/>
                    <a:pt x="18650" y="12849"/>
                    <a:pt x="18793" y="12833"/>
                  </a:cubicBezTo>
                  <a:lnTo>
                    <a:pt x="18793" y="12737"/>
                  </a:lnTo>
                  <a:lnTo>
                    <a:pt x="18889" y="12737"/>
                  </a:lnTo>
                  <a:cubicBezTo>
                    <a:pt x="18921" y="12673"/>
                    <a:pt x="18857" y="12545"/>
                    <a:pt x="18889" y="12481"/>
                  </a:cubicBezTo>
                  <a:lnTo>
                    <a:pt x="18985" y="12481"/>
                  </a:lnTo>
                  <a:cubicBezTo>
                    <a:pt x="19017" y="12449"/>
                    <a:pt x="18985" y="12385"/>
                    <a:pt x="18985" y="12321"/>
                  </a:cubicBezTo>
                  <a:lnTo>
                    <a:pt x="18985" y="12321"/>
                  </a:lnTo>
                  <a:cubicBezTo>
                    <a:pt x="19400" y="12545"/>
                    <a:pt x="19592" y="13118"/>
                    <a:pt x="20004" y="13182"/>
                  </a:cubicBezTo>
                  <a:cubicBezTo>
                    <a:pt x="20022" y="13186"/>
                    <a:pt x="20040" y="13188"/>
                    <a:pt x="20056" y="13188"/>
                  </a:cubicBezTo>
                  <a:cubicBezTo>
                    <a:pt x="20323" y="13188"/>
                    <a:pt x="20318" y="12720"/>
                    <a:pt x="20227" y="12481"/>
                  </a:cubicBezTo>
                  <a:cubicBezTo>
                    <a:pt x="20163" y="12321"/>
                    <a:pt x="20227" y="12225"/>
                    <a:pt x="20163" y="12129"/>
                  </a:cubicBezTo>
                  <a:cubicBezTo>
                    <a:pt x="20153" y="12119"/>
                    <a:pt x="20135" y="12115"/>
                    <a:pt x="20115" y="12115"/>
                  </a:cubicBezTo>
                  <a:cubicBezTo>
                    <a:pt x="20075" y="12115"/>
                    <a:pt x="20025" y="12129"/>
                    <a:pt x="20004" y="12129"/>
                  </a:cubicBezTo>
                  <a:cubicBezTo>
                    <a:pt x="19716" y="11522"/>
                    <a:pt x="19332" y="10949"/>
                    <a:pt x="18985" y="10373"/>
                  </a:cubicBezTo>
                  <a:cubicBezTo>
                    <a:pt x="18916" y="10390"/>
                    <a:pt x="18851" y="10397"/>
                    <a:pt x="18788" y="10397"/>
                  </a:cubicBezTo>
                  <a:cubicBezTo>
                    <a:pt x="18239" y="10397"/>
                    <a:pt x="17916" y="9810"/>
                    <a:pt x="17772" y="9352"/>
                  </a:cubicBezTo>
                  <a:cubicBezTo>
                    <a:pt x="17612" y="8873"/>
                    <a:pt x="17676" y="8334"/>
                    <a:pt x="17708" y="7822"/>
                  </a:cubicBezTo>
                  <a:lnTo>
                    <a:pt x="17804" y="7822"/>
                  </a:lnTo>
                  <a:cubicBezTo>
                    <a:pt x="17900" y="7596"/>
                    <a:pt x="18156" y="7343"/>
                    <a:pt x="18380" y="7311"/>
                  </a:cubicBezTo>
                  <a:cubicBezTo>
                    <a:pt x="18444" y="7277"/>
                    <a:pt x="18507" y="7215"/>
                    <a:pt x="18476" y="7117"/>
                  </a:cubicBezTo>
                  <a:cubicBezTo>
                    <a:pt x="19019" y="7023"/>
                    <a:pt x="19368" y="6418"/>
                    <a:pt x="19400" y="5874"/>
                  </a:cubicBezTo>
                  <a:cubicBezTo>
                    <a:pt x="19400" y="5842"/>
                    <a:pt x="19496" y="5810"/>
                    <a:pt x="19496" y="5778"/>
                  </a:cubicBezTo>
                  <a:cubicBezTo>
                    <a:pt x="19528" y="5491"/>
                    <a:pt x="19528" y="5203"/>
                    <a:pt x="19496" y="4917"/>
                  </a:cubicBezTo>
                  <a:lnTo>
                    <a:pt x="19400" y="4917"/>
                  </a:lnTo>
                  <a:cubicBezTo>
                    <a:pt x="19464" y="4470"/>
                    <a:pt x="19209" y="4056"/>
                    <a:pt x="19241" y="3577"/>
                  </a:cubicBezTo>
                  <a:lnTo>
                    <a:pt x="19145" y="3577"/>
                  </a:lnTo>
                  <a:cubicBezTo>
                    <a:pt x="19113" y="3513"/>
                    <a:pt x="19113" y="3449"/>
                    <a:pt x="19145" y="3385"/>
                  </a:cubicBezTo>
                  <a:lnTo>
                    <a:pt x="19241" y="3385"/>
                  </a:lnTo>
                  <a:cubicBezTo>
                    <a:pt x="19209" y="2778"/>
                    <a:pt x="19624" y="2271"/>
                    <a:pt x="19816" y="1695"/>
                  </a:cubicBezTo>
                  <a:cubicBezTo>
                    <a:pt x="19848" y="1631"/>
                    <a:pt x="19976" y="1599"/>
                    <a:pt x="20008" y="1535"/>
                  </a:cubicBezTo>
                  <a:cubicBezTo>
                    <a:pt x="20095" y="1346"/>
                    <a:pt x="20208" y="1177"/>
                    <a:pt x="20338" y="1026"/>
                  </a:cubicBezTo>
                  <a:cubicBezTo>
                    <a:pt x="18591" y="365"/>
                    <a:pt x="16698" y="1"/>
                    <a:pt x="14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7;p41">
              <a:extLst>
                <a:ext uri="{FF2B5EF4-FFF2-40B4-BE49-F238E27FC236}">
                  <a16:creationId xmlns:a16="http://schemas.microsoft.com/office/drawing/2014/main" id="{247588B6-C81A-A4C3-9FC8-57D34047826D}"/>
                </a:ext>
              </a:extLst>
            </p:cNvPr>
            <p:cNvSpPr/>
            <p:nvPr/>
          </p:nvSpPr>
          <p:spPr>
            <a:xfrm>
              <a:off x="5547375" y="889550"/>
              <a:ext cx="362275" cy="763525"/>
            </a:xfrm>
            <a:custGeom>
              <a:avLst/>
              <a:gdLst/>
              <a:ahLst/>
              <a:cxnLst/>
              <a:rect l="l" t="t" r="r" b="b"/>
              <a:pathLst>
                <a:path w="14491" h="30541" extrusionOk="0">
                  <a:moveTo>
                    <a:pt x="13508" y="1"/>
                  </a:moveTo>
                  <a:cubicBezTo>
                    <a:pt x="12376" y="171"/>
                    <a:pt x="11283" y="459"/>
                    <a:pt x="10241" y="853"/>
                  </a:cubicBezTo>
                  <a:cubicBezTo>
                    <a:pt x="10241" y="851"/>
                    <a:pt x="10239" y="851"/>
                    <a:pt x="10239" y="849"/>
                  </a:cubicBezTo>
                  <a:cubicBezTo>
                    <a:pt x="5156" y="2773"/>
                    <a:pt x="1322" y="7240"/>
                    <a:pt x="284" y="12696"/>
                  </a:cubicBezTo>
                  <a:cubicBezTo>
                    <a:pt x="99" y="13662"/>
                    <a:pt x="1" y="14661"/>
                    <a:pt x="1" y="15682"/>
                  </a:cubicBezTo>
                  <a:cubicBezTo>
                    <a:pt x="1" y="17082"/>
                    <a:pt x="184" y="18444"/>
                    <a:pt x="525" y="19737"/>
                  </a:cubicBezTo>
                  <a:cubicBezTo>
                    <a:pt x="531" y="19742"/>
                    <a:pt x="535" y="19744"/>
                    <a:pt x="542" y="19744"/>
                  </a:cubicBezTo>
                  <a:cubicBezTo>
                    <a:pt x="1861" y="24733"/>
                    <a:pt x="5550" y="28759"/>
                    <a:pt x="10328" y="30540"/>
                  </a:cubicBezTo>
                  <a:cubicBezTo>
                    <a:pt x="10243" y="30259"/>
                    <a:pt x="10175" y="29982"/>
                    <a:pt x="10153" y="29688"/>
                  </a:cubicBezTo>
                  <a:cubicBezTo>
                    <a:pt x="10121" y="28925"/>
                    <a:pt x="9834" y="28190"/>
                    <a:pt x="9930" y="27425"/>
                  </a:cubicBezTo>
                  <a:cubicBezTo>
                    <a:pt x="9962" y="26817"/>
                    <a:pt x="10121" y="26116"/>
                    <a:pt x="9674" y="25764"/>
                  </a:cubicBezTo>
                  <a:cubicBezTo>
                    <a:pt x="9322" y="25509"/>
                    <a:pt x="8813" y="25125"/>
                    <a:pt x="8557" y="24808"/>
                  </a:cubicBezTo>
                  <a:cubicBezTo>
                    <a:pt x="8328" y="24541"/>
                    <a:pt x="8010" y="24478"/>
                    <a:pt x="7667" y="24478"/>
                  </a:cubicBezTo>
                  <a:cubicBezTo>
                    <a:pt x="7436" y="24478"/>
                    <a:pt x="7193" y="24507"/>
                    <a:pt x="6961" y="24520"/>
                  </a:cubicBezTo>
                  <a:lnTo>
                    <a:pt x="6961" y="24616"/>
                  </a:lnTo>
                  <a:cubicBezTo>
                    <a:pt x="6898" y="24637"/>
                    <a:pt x="6839" y="24646"/>
                    <a:pt x="6782" y="24646"/>
                  </a:cubicBezTo>
                  <a:cubicBezTo>
                    <a:pt x="6400" y="24646"/>
                    <a:pt x="6133" y="24227"/>
                    <a:pt x="5910" y="23976"/>
                  </a:cubicBezTo>
                  <a:cubicBezTo>
                    <a:pt x="5687" y="23753"/>
                    <a:pt x="4985" y="23625"/>
                    <a:pt x="4857" y="23179"/>
                  </a:cubicBezTo>
                  <a:lnTo>
                    <a:pt x="4762" y="23179"/>
                  </a:lnTo>
                  <a:cubicBezTo>
                    <a:pt x="4826" y="23086"/>
                    <a:pt x="4634" y="23086"/>
                    <a:pt x="4698" y="22988"/>
                  </a:cubicBezTo>
                  <a:cubicBezTo>
                    <a:pt x="4058" y="22860"/>
                    <a:pt x="3453" y="22097"/>
                    <a:pt x="3741" y="21393"/>
                  </a:cubicBezTo>
                  <a:lnTo>
                    <a:pt x="3837" y="21393"/>
                  </a:lnTo>
                  <a:lnTo>
                    <a:pt x="3837" y="21297"/>
                  </a:lnTo>
                  <a:cubicBezTo>
                    <a:pt x="3855" y="21291"/>
                    <a:pt x="3873" y="21289"/>
                    <a:pt x="3891" y="21289"/>
                  </a:cubicBezTo>
                  <a:cubicBezTo>
                    <a:pt x="3968" y="21289"/>
                    <a:pt x="4041" y="21336"/>
                    <a:pt x="4092" y="21361"/>
                  </a:cubicBezTo>
                  <a:cubicBezTo>
                    <a:pt x="4193" y="21398"/>
                    <a:pt x="4309" y="21419"/>
                    <a:pt x="4424" y="21419"/>
                  </a:cubicBezTo>
                  <a:cubicBezTo>
                    <a:pt x="4712" y="21419"/>
                    <a:pt x="4994" y="21288"/>
                    <a:pt x="5017" y="20946"/>
                  </a:cubicBezTo>
                  <a:lnTo>
                    <a:pt x="5113" y="20946"/>
                  </a:lnTo>
                  <a:cubicBezTo>
                    <a:pt x="5145" y="20914"/>
                    <a:pt x="5081" y="20818"/>
                    <a:pt x="5113" y="20786"/>
                  </a:cubicBezTo>
                  <a:cubicBezTo>
                    <a:pt x="5263" y="20686"/>
                    <a:pt x="5393" y="20606"/>
                    <a:pt x="5565" y="20606"/>
                  </a:cubicBezTo>
                  <a:cubicBezTo>
                    <a:pt x="5613" y="20606"/>
                    <a:pt x="5665" y="20612"/>
                    <a:pt x="5721" y="20626"/>
                  </a:cubicBezTo>
                  <a:lnTo>
                    <a:pt x="5721" y="20530"/>
                  </a:lnTo>
                  <a:cubicBezTo>
                    <a:pt x="5742" y="20520"/>
                    <a:pt x="5767" y="20516"/>
                    <a:pt x="5794" y="20516"/>
                  </a:cubicBezTo>
                  <a:cubicBezTo>
                    <a:pt x="5848" y="20516"/>
                    <a:pt x="5912" y="20530"/>
                    <a:pt x="5976" y="20530"/>
                  </a:cubicBezTo>
                  <a:cubicBezTo>
                    <a:pt x="6008" y="20498"/>
                    <a:pt x="6008" y="20466"/>
                    <a:pt x="6040" y="20434"/>
                  </a:cubicBezTo>
                  <a:cubicBezTo>
                    <a:pt x="6083" y="20434"/>
                    <a:pt x="6140" y="20449"/>
                    <a:pt x="6182" y="20449"/>
                  </a:cubicBezTo>
                  <a:cubicBezTo>
                    <a:pt x="6204" y="20449"/>
                    <a:pt x="6221" y="20445"/>
                    <a:pt x="6232" y="20434"/>
                  </a:cubicBezTo>
                  <a:cubicBezTo>
                    <a:pt x="6328" y="20307"/>
                    <a:pt x="6520" y="20211"/>
                    <a:pt x="6456" y="20019"/>
                  </a:cubicBezTo>
                  <a:lnTo>
                    <a:pt x="6552" y="20019"/>
                  </a:lnTo>
                  <a:cubicBezTo>
                    <a:pt x="6560" y="19931"/>
                    <a:pt x="6565" y="19846"/>
                    <a:pt x="6571" y="19761"/>
                  </a:cubicBezTo>
                  <a:cubicBezTo>
                    <a:pt x="6582" y="19507"/>
                    <a:pt x="6575" y="19262"/>
                    <a:pt x="6552" y="18998"/>
                  </a:cubicBezTo>
                  <a:lnTo>
                    <a:pt x="6456" y="18998"/>
                  </a:lnTo>
                  <a:cubicBezTo>
                    <a:pt x="6398" y="18740"/>
                    <a:pt x="6520" y="18252"/>
                    <a:pt x="6245" y="18177"/>
                  </a:cubicBezTo>
                  <a:cubicBezTo>
                    <a:pt x="6220" y="18171"/>
                    <a:pt x="6195" y="18168"/>
                    <a:pt x="6165" y="18168"/>
                  </a:cubicBezTo>
                  <a:cubicBezTo>
                    <a:pt x="6156" y="18168"/>
                    <a:pt x="6146" y="18168"/>
                    <a:pt x="6136" y="18169"/>
                  </a:cubicBezTo>
                  <a:lnTo>
                    <a:pt x="6136" y="18073"/>
                  </a:lnTo>
                  <a:cubicBezTo>
                    <a:pt x="5825" y="18073"/>
                    <a:pt x="5786" y="17528"/>
                    <a:pt x="5549" y="17528"/>
                  </a:cubicBezTo>
                  <a:cubicBezTo>
                    <a:pt x="5542" y="17528"/>
                    <a:pt x="5536" y="17529"/>
                    <a:pt x="5529" y="17530"/>
                  </a:cubicBezTo>
                  <a:cubicBezTo>
                    <a:pt x="5273" y="17562"/>
                    <a:pt x="4921" y="17562"/>
                    <a:pt x="4828" y="17753"/>
                  </a:cubicBezTo>
                  <a:cubicBezTo>
                    <a:pt x="4508" y="18233"/>
                    <a:pt x="4924" y="18870"/>
                    <a:pt x="4700" y="19414"/>
                  </a:cubicBezTo>
                  <a:lnTo>
                    <a:pt x="4604" y="19414"/>
                  </a:lnTo>
                  <a:cubicBezTo>
                    <a:pt x="4571" y="19596"/>
                    <a:pt x="4442" y="19650"/>
                    <a:pt x="4300" y="19650"/>
                  </a:cubicBezTo>
                  <a:cubicBezTo>
                    <a:pt x="4168" y="19650"/>
                    <a:pt x="4025" y="19604"/>
                    <a:pt x="3933" y="19573"/>
                  </a:cubicBezTo>
                  <a:cubicBezTo>
                    <a:pt x="3837" y="19541"/>
                    <a:pt x="3741" y="19541"/>
                    <a:pt x="3677" y="19509"/>
                  </a:cubicBezTo>
                  <a:lnTo>
                    <a:pt x="3677" y="19414"/>
                  </a:lnTo>
                  <a:cubicBezTo>
                    <a:pt x="3666" y="19417"/>
                    <a:pt x="3656" y="19419"/>
                    <a:pt x="3646" y="19419"/>
                  </a:cubicBezTo>
                  <a:cubicBezTo>
                    <a:pt x="3576" y="19419"/>
                    <a:pt x="3522" y="19344"/>
                    <a:pt x="3452" y="19344"/>
                  </a:cubicBezTo>
                  <a:cubicBezTo>
                    <a:pt x="3442" y="19344"/>
                    <a:pt x="3432" y="19346"/>
                    <a:pt x="3421" y="19350"/>
                  </a:cubicBezTo>
                  <a:lnTo>
                    <a:pt x="3421" y="19254"/>
                  </a:lnTo>
                  <a:lnTo>
                    <a:pt x="3325" y="19254"/>
                  </a:lnTo>
                  <a:lnTo>
                    <a:pt x="3325" y="19158"/>
                  </a:lnTo>
                  <a:lnTo>
                    <a:pt x="3229" y="19158"/>
                  </a:lnTo>
                  <a:cubicBezTo>
                    <a:pt x="3261" y="18998"/>
                    <a:pt x="3229" y="18806"/>
                    <a:pt x="3293" y="18646"/>
                  </a:cubicBezTo>
                  <a:cubicBezTo>
                    <a:pt x="3421" y="18295"/>
                    <a:pt x="3357" y="17881"/>
                    <a:pt x="3325" y="17466"/>
                  </a:cubicBezTo>
                  <a:cubicBezTo>
                    <a:pt x="3325" y="17434"/>
                    <a:pt x="3261" y="17434"/>
                    <a:pt x="3229" y="17402"/>
                  </a:cubicBezTo>
                  <a:cubicBezTo>
                    <a:pt x="3229" y="17338"/>
                    <a:pt x="3261" y="17274"/>
                    <a:pt x="3229" y="17210"/>
                  </a:cubicBezTo>
                  <a:cubicBezTo>
                    <a:pt x="3069" y="16858"/>
                    <a:pt x="2654" y="16571"/>
                    <a:pt x="2686" y="16191"/>
                  </a:cubicBezTo>
                  <a:cubicBezTo>
                    <a:pt x="2707" y="16027"/>
                    <a:pt x="2675" y="15791"/>
                    <a:pt x="2724" y="15597"/>
                  </a:cubicBezTo>
                  <a:cubicBezTo>
                    <a:pt x="2268" y="15300"/>
                    <a:pt x="2249" y="14599"/>
                    <a:pt x="2113" y="14086"/>
                  </a:cubicBezTo>
                  <a:cubicBezTo>
                    <a:pt x="1889" y="13193"/>
                    <a:pt x="1158" y="12202"/>
                    <a:pt x="1921" y="11439"/>
                  </a:cubicBezTo>
                  <a:cubicBezTo>
                    <a:pt x="2240" y="11119"/>
                    <a:pt x="2560" y="10863"/>
                    <a:pt x="2942" y="10610"/>
                  </a:cubicBezTo>
                  <a:cubicBezTo>
                    <a:pt x="3008" y="10565"/>
                    <a:pt x="3122" y="10505"/>
                    <a:pt x="3195" y="10505"/>
                  </a:cubicBezTo>
                  <a:cubicBezTo>
                    <a:pt x="3227" y="10505"/>
                    <a:pt x="3252" y="10517"/>
                    <a:pt x="3261" y="10546"/>
                  </a:cubicBezTo>
                  <a:cubicBezTo>
                    <a:pt x="3474" y="10864"/>
                    <a:pt x="3772" y="10974"/>
                    <a:pt x="4072" y="10974"/>
                  </a:cubicBezTo>
                  <a:cubicBezTo>
                    <a:pt x="4403" y="10974"/>
                    <a:pt x="4735" y="10840"/>
                    <a:pt x="4953" y="10706"/>
                  </a:cubicBezTo>
                  <a:cubicBezTo>
                    <a:pt x="5433" y="10386"/>
                    <a:pt x="5241" y="9397"/>
                    <a:pt x="5846" y="9077"/>
                  </a:cubicBezTo>
                  <a:cubicBezTo>
                    <a:pt x="5957" y="9011"/>
                    <a:pt x="6098" y="8979"/>
                    <a:pt x="6243" y="8979"/>
                  </a:cubicBezTo>
                  <a:cubicBezTo>
                    <a:pt x="6516" y="8979"/>
                    <a:pt x="6804" y="9092"/>
                    <a:pt x="6929" y="9301"/>
                  </a:cubicBezTo>
                  <a:cubicBezTo>
                    <a:pt x="7313" y="9877"/>
                    <a:pt x="6897" y="10801"/>
                    <a:pt x="7408" y="11153"/>
                  </a:cubicBezTo>
                  <a:cubicBezTo>
                    <a:pt x="7600" y="11281"/>
                    <a:pt x="7767" y="11420"/>
                    <a:pt x="7905" y="11567"/>
                  </a:cubicBezTo>
                  <a:cubicBezTo>
                    <a:pt x="7980" y="11471"/>
                    <a:pt x="8014" y="11347"/>
                    <a:pt x="7982" y="11185"/>
                  </a:cubicBezTo>
                  <a:lnTo>
                    <a:pt x="8078" y="11185"/>
                  </a:lnTo>
                  <a:cubicBezTo>
                    <a:pt x="8110" y="11025"/>
                    <a:pt x="8046" y="10833"/>
                    <a:pt x="8110" y="10674"/>
                  </a:cubicBezTo>
                  <a:cubicBezTo>
                    <a:pt x="8136" y="10596"/>
                    <a:pt x="8225" y="10497"/>
                    <a:pt x="8343" y="10497"/>
                  </a:cubicBezTo>
                  <a:cubicBezTo>
                    <a:pt x="8371" y="10497"/>
                    <a:pt x="8399" y="10502"/>
                    <a:pt x="8429" y="10514"/>
                  </a:cubicBezTo>
                  <a:cubicBezTo>
                    <a:pt x="8429" y="10418"/>
                    <a:pt x="8461" y="10290"/>
                    <a:pt x="8397" y="10194"/>
                  </a:cubicBezTo>
                  <a:cubicBezTo>
                    <a:pt x="8142" y="9810"/>
                    <a:pt x="7982" y="9397"/>
                    <a:pt x="8110" y="8981"/>
                  </a:cubicBezTo>
                  <a:cubicBezTo>
                    <a:pt x="8142" y="8918"/>
                    <a:pt x="8333" y="8854"/>
                    <a:pt x="8429" y="8854"/>
                  </a:cubicBezTo>
                  <a:cubicBezTo>
                    <a:pt x="8621" y="8854"/>
                    <a:pt x="8781" y="8918"/>
                    <a:pt x="9005" y="8918"/>
                  </a:cubicBezTo>
                  <a:cubicBezTo>
                    <a:pt x="8877" y="9237"/>
                    <a:pt x="9229" y="9557"/>
                    <a:pt x="9420" y="9779"/>
                  </a:cubicBezTo>
                  <a:cubicBezTo>
                    <a:pt x="9484" y="9810"/>
                    <a:pt x="9580" y="9970"/>
                    <a:pt x="9516" y="10098"/>
                  </a:cubicBezTo>
                  <a:lnTo>
                    <a:pt x="9612" y="10098"/>
                  </a:lnTo>
                  <a:cubicBezTo>
                    <a:pt x="9612" y="10194"/>
                    <a:pt x="9644" y="10290"/>
                    <a:pt x="9676" y="10354"/>
                  </a:cubicBezTo>
                  <a:cubicBezTo>
                    <a:pt x="9868" y="10738"/>
                    <a:pt x="9676" y="11119"/>
                    <a:pt x="9516" y="11471"/>
                  </a:cubicBezTo>
                  <a:cubicBezTo>
                    <a:pt x="9243" y="11962"/>
                    <a:pt x="9674" y="12573"/>
                    <a:pt x="10185" y="12573"/>
                  </a:cubicBezTo>
                  <a:cubicBezTo>
                    <a:pt x="10221" y="12573"/>
                    <a:pt x="10258" y="12570"/>
                    <a:pt x="10294" y="12564"/>
                  </a:cubicBezTo>
                  <a:cubicBezTo>
                    <a:pt x="10343" y="12558"/>
                    <a:pt x="10392" y="12543"/>
                    <a:pt x="10441" y="12521"/>
                  </a:cubicBezTo>
                  <a:cubicBezTo>
                    <a:pt x="10601" y="12457"/>
                    <a:pt x="10729" y="12266"/>
                    <a:pt x="10889" y="12138"/>
                  </a:cubicBezTo>
                  <a:cubicBezTo>
                    <a:pt x="10953" y="12042"/>
                    <a:pt x="10985" y="11850"/>
                    <a:pt x="11081" y="11818"/>
                  </a:cubicBezTo>
                  <a:cubicBezTo>
                    <a:pt x="11138" y="11780"/>
                    <a:pt x="11199" y="11764"/>
                    <a:pt x="11261" y="11764"/>
                  </a:cubicBezTo>
                  <a:cubicBezTo>
                    <a:pt x="11407" y="11764"/>
                    <a:pt x="11563" y="11847"/>
                    <a:pt x="11720" y="11914"/>
                  </a:cubicBezTo>
                  <a:cubicBezTo>
                    <a:pt x="11783" y="11938"/>
                    <a:pt x="11845" y="11949"/>
                    <a:pt x="11907" y="11949"/>
                  </a:cubicBezTo>
                  <a:cubicBezTo>
                    <a:pt x="12252" y="11949"/>
                    <a:pt x="12554" y="11600"/>
                    <a:pt x="12581" y="11275"/>
                  </a:cubicBezTo>
                  <a:lnTo>
                    <a:pt x="12677" y="11275"/>
                  </a:lnTo>
                  <a:cubicBezTo>
                    <a:pt x="12709" y="11051"/>
                    <a:pt x="12709" y="10827"/>
                    <a:pt x="12677" y="10603"/>
                  </a:cubicBezTo>
                  <a:lnTo>
                    <a:pt x="12581" y="10603"/>
                  </a:lnTo>
                  <a:cubicBezTo>
                    <a:pt x="12549" y="10539"/>
                    <a:pt x="12613" y="10475"/>
                    <a:pt x="12581" y="10411"/>
                  </a:cubicBezTo>
                  <a:lnTo>
                    <a:pt x="12485" y="10411"/>
                  </a:lnTo>
                  <a:cubicBezTo>
                    <a:pt x="12453" y="10380"/>
                    <a:pt x="12485" y="10316"/>
                    <a:pt x="12485" y="10252"/>
                  </a:cubicBezTo>
                  <a:lnTo>
                    <a:pt x="12485" y="10252"/>
                  </a:lnTo>
                  <a:cubicBezTo>
                    <a:pt x="12473" y="10260"/>
                    <a:pt x="12462" y="10263"/>
                    <a:pt x="12454" y="10263"/>
                  </a:cubicBezTo>
                  <a:cubicBezTo>
                    <a:pt x="12407" y="10263"/>
                    <a:pt x="12406" y="10163"/>
                    <a:pt x="12366" y="10163"/>
                  </a:cubicBezTo>
                  <a:cubicBezTo>
                    <a:pt x="12356" y="10163"/>
                    <a:pt x="12342" y="10170"/>
                    <a:pt x="12325" y="10188"/>
                  </a:cubicBezTo>
                  <a:cubicBezTo>
                    <a:pt x="12304" y="10143"/>
                    <a:pt x="12276" y="10100"/>
                    <a:pt x="12246" y="10056"/>
                  </a:cubicBezTo>
                  <a:cubicBezTo>
                    <a:pt x="12193" y="9975"/>
                    <a:pt x="12133" y="9898"/>
                    <a:pt x="12069" y="9836"/>
                  </a:cubicBezTo>
                  <a:cubicBezTo>
                    <a:pt x="11686" y="9484"/>
                    <a:pt x="11208" y="9137"/>
                    <a:pt x="11049" y="8658"/>
                  </a:cubicBezTo>
                  <a:lnTo>
                    <a:pt x="10953" y="8658"/>
                  </a:lnTo>
                  <a:cubicBezTo>
                    <a:pt x="10921" y="8530"/>
                    <a:pt x="10921" y="8402"/>
                    <a:pt x="10985" y="8306"/>
                  </a:cubicBezTo>
                  <a:cubicBezTo>
                    <a:pt x="11049" y="8178"/>
                    <a:pt x="11017" y="8082"/>
                    <a:pt x="11049" y="8082"/>
                  </a:cubicBezTo>
                  <a:cubicBezTo>
                    <a:pt x="11272" y="8018"/>
                    <a:pt x="11049" y="7890"/>
                    <a:pt x="11208" y="7890"/>
                  </a:cubicBezTo>
                  <a:cubicBezTo>
                    <a:pt x="11242" y="7887"/>
                    <a:pt x="11277" y="7885"/>
                    <a:pt x="11313" y="7885"/>
                  </a:cubicBezTo>
                  <a:cubicBezTo>
                    <a:pt x="11620" y="7885"/>
                    <a:pt x="11997" y="8000"/>
                    <a:pt x="12197" y="8114"/>
                  </a:cubicBezTo>
                  <a:cubicBezTo>
                    <a:pt x="12350" y="8204"/>
                    <a:pt x="12528" y="8237"/>
                    <a:pt x="12717" y="8237"/>
                  </a:cubicBezTo>
                  <a:cubicBezTo>
                    <a:pt x="12778" y="8237"/>
                    <a:pt x="12841" y="8233"/>
                    <a:pt x="12905" y="8227"/>
                  </a:cubicBezTo>
                  <a:cubicBezTo>
                    <a:pt x="13054" y="8212"/>
                    <a:pt x="13203" y="8182"/>
                    <a:pt x="13344" y="8146"/>
                  </a:cubicBezTo>
                  <a:lnTo>
                    <a:pt x="13344" y="8050"/>
                  </a:lnTo>
                  <a:cubicBezTo>
                    <a:pt x="13351" y="8043"/>
                    <a:pt x="13360" y="8041"/>
                    <a:pt x="13371" y="8041"/>
                  </a:cubicBezTo>
                  <a:cubicBezTo>
                    <a:pt x="13402" y="8041"/>
                    <a:pt x="13445" y="8059"/>
                    <a:pt x="13476" y="8059"/>
                  </a:cubicBezTo>
                  <a:cubicBezTo>
                    <a:pt x="13487" y="8059"/>
                    <a:pt x="13497" y="8057"/>
                    <a:pt x="13504" y="8050"/>
                  </a:cubicBezTo>
                  <a:lnTo>
                    <a:pt x="13504" y="7954"/>
                  </a:lnTo>
                  <a:cubicBezTo>
                    <a:pt x="13632" y="7922"/>
                    <a:pt x="13727" y="7826"/>
                    <a:pt x="13759" y="7698"/>
                  </a:cubicBezTo>
                  <a:lnTo>
                    <a:pt x="13855" y="7698"/>
                  </a:lnTo>
                  <a:cubicBezTo>
                    <a:pt x="13919" y="7027"/>
                    <a:pt x="13695" y="6358"/>
                    <a:pt x="14111" y="5751"/>
                  </a:cubicBezTo>
                  <a:cubicBezTo>
                    <a:pt x="14143" y="5687"/>
                    <a:pt x="14081" y="5559"/>
                    <a:pt x="14111" y="5495"/>
                  </a:cubicBezTo>
                  <a:lnTo>
                    <a:pt x="14209" y="5495"/>
                  </a:lnTo>
                  <a:cubicBezTo>
                    <a:pt x="14241" y="5303"/>
                    <a:pt x="14241" y="5111"/>
                    <a:pt x="14209" y="4919"/>
                  </a:cubicBezTo>
                  <a:lnTo>
                    <a:pt x="14111" y="4919"/>
                  </a:lnTo>
                  <a:cubicBezTo>
                    <a:pt x="14081" y="4856"/>
                    <a:pt x="14143" y="4728"/>
                    <a:pt x="14111" y="4664"/>
                  </a:cubicBezTo>
                  <a:lnTo>
                    <a:pt x="14015" y="4664"/>
                  </a:lnTo>
                  <a:cubicBezTo>
                    <a:pt x="13823" y="3992"/>
                    <a:pt x="14271" y="3355"/>
                    <a:pt x="14271" y="2684"/>
                  </a:cubicBezTo>
                  <a:lnTo>
                    <a:pt x="14369" y="2684"/>
                  </a:lnTo>
                  <a:cubicBezTo>
                    <a:pt x="14401" y="2652"/>
                    <a:pt x="14337" y="2556"/>
                    <a:pt x="14369" y="2524"/>
                  </a:cubicBezTo>
                  <a:lnTo>
                    <a:pt x="14369" y="2524"/>
                  </a:lnTo>
                  <a:cubicBezTo>
                    <a:pt x="14394" y="2543"/>
                    <a:pt x="14458" y="2543"/>
                    <a:pt x="14458" y="2543"/>
                  </a:cubicBezTo>
                  <a:cubicBezTo>
                    <a:pt x="14490" y="2415"/>
                    <a:pt x="14490" y="2319"/>
                    <a:pt x="14458" y="2192"/>
                  </a:cubicBezTo>
                  <a:lnTo>
                    <a:pt x="14363" y="2192"/>
                  </a:lnTo>
                  <a:cubicBezTo>
                    <a:pt x="14331" y="2096"/>
                    <a:pt x="14394" y="1968"/>
                    <a:pt x="14363" y="1872"/>
                  </a:cubicBezTo>
                  <a:lnTo>
                    <a:pt x="14267" y="1872"/>
                  </a:lnTo>
                  <a:cubicBezTo>
                    <a:pt x="14235" y="1808"/>
                    <a:pt x="14299" y="1744"/>
                    <a:pt x="14267" y="1680"/>
                  </a:cubicBezTo>
                  <a:cubicBezTo>
                    <a:pt x="13990" y="1139"/>
                    <a:pt x="13717" y="580"/>
                    <a:pt x="13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8;p41">
              <a:extLst>
                <a:ext uri="{FF2B5EF4-FFF2-40B4-BE49-F238E27FC236}">
                  <a16:creationId xmlns:a16="http://schemas.microsoft.com/office/drawing/2014/main" id="{D0281647-4A04-14D1-0122-C906D306A1CA}"/>
                </a:ext>
              </a:extLst>
            </p:cNvPr>
            <p:cNvSpPr/>
            <p:nvPr/>
          </p:nvSpPr>
          <p:spPr>
            <a:xfrm>
              <a:off x="6040150" y="1151675"/>
              <a:ext cx="78300" cy="79925"/>
            </a:xfrm>
            <a:custGeom>
              <a:avLst/>
              <a:gdLst/>
              <a:ahLst/>
              <a:cxnLst/>
              <a:rect l="l" t="t" r="r" b="b"/>
              <a:pathLst>
                <a:path w="3132" h="3197" extrusionOk="0">
                  <a:moveTo>
                    <a:pt x="2075" y="0"/>
                  </a:moveTo>
                  <a:cubicBezTo>
                    <a:pt x="2043" y="0"/>
                    <a:pt x="2013" y="18"/>
                    <a:pt x="1993" y="44"/>
                  </a:cubicBezTo>
                  <a:cubicBezTo>
                    <a:pt x="1954" y="41"/>
                    <a:pt x="1914" y="40"/>
                    <a:pt x="1874" y="40"/>
                  </a:cubicBezTo>
                  <a:cubicBezTo>
                    <a:pt x="1271" y="40"/>
                    <a:pt x="664" y="299"/>
                    <a:pt x="348" y="836"/>
                  </a:cubicBezTo>
                  <a:cubicBezTo>
                    <a:pt x="1" y="1418"/>
                    <a:pt x="169" y="2154"/>
                    <a:pt x="587" y="2652"/>
                  </a:cubicBezTo>
                  <a:cubicBezTo>
                    <a:pt x="866" y="2986"/>
                    <a:pt x="1271" y="3196"/>
                    <a:pt x="1690" y="3196"/>
                  </a:cubicBezTo>
                  <a:cubicBezTo>
                    <a:pt x="1845" y="3196"/>
                    <a:pt x="2001" y="3168"/>
                    <a:pt x="2153" y="3106"/>
                  </a:cubicBezTo>
                  <a:cubicBezTo>
                    <a:pt x="2709" y="2882"/>
                    <a:pt x="3097" y="2343"/>
                    <a:pt x="3119" y="1744"/>
                  </a:cubicBezTo>
                  <a:cubicBezTo>
                    <a:pt x="3131" y="1408"/>
                    <a:pt x="3036" y="1073"/>
                    <a:pt x="2867" y="785"/>
                  </a:cubicBezTo>
                  <a:cubicBezTo>
                    <a:pt x="2784" y="638"/>
                    <a:pt x="2682" y="502"/>
                    <a:pt x="2565" y="383"/>
                  </a:cubicBezTo>
                  <a:cubicBezTo>
                    <a:pt x="2437" y="253"/>
                    <a:pt x="2270" y="161"/>
                    <a:pt x="2143" y="31"/>
                  </a:cubicBezTo>
                  <a:cubicBezTo>
                    <a:pt x="2121" y="9"/>
                    <a:pt x="2097" y="0"/>
                    <a:pt x="2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9;p41">
              <a:extLst>
                <a:ext uri="{FF2B5EF4-FFF2-40B4-BE49-F238E27FC236}">
                  <a16:creationId xmlns:a16="http://schemas.microsoft.com/office/drawing/2014/main" id="{C48887F5-B165-82F3-99F7-EEB79A5BA2BA}"/>
                </a:ext>
              </a:extLst>
            </p:cNvPr>
            <p:cNvSpPr/>
            <p:nvPr/>
          </p:nvSpPr>
          <p:spPr>
            <a:xfrm>
              <a:off x="5736200" y="885250"/>
              <a:ext cx="374625" cy="176425"/>
            </a:xfrm>
            <a:custGeom>
              <a:avLst/>
              <a:gdLst/>
              <a:ahLst/>
              <a:cxnLst/>
              <a:rect l="l" t="t" r="r" b="b"/>
              <a:pathLst>
                <a:path w="14985" h="7057" extrusionOk="0">
                  <a:moveTo>
                    <a:pt x="8855" y="1"/>
                  </a:moveTo>
                  <a:cubicBezTo>
                    <a:pt x="8506" y="1"/>
                    <a:pt x="8148" y="11"/>
                    <a:pt x="7781" y="32"/>
                  </a:cubicBezTo>
                  <a:cubicBezTo>
                    <a:pt x="4431" y="226"/>
                    <a:pt x="1876" y="1183"/>
                    <a:pt x="0" y="2287"/>
                  </a:cubicBezTo>
                  <a:cubicBezTo>
                    <a:pt x="20" y="2523"/>
                    <a:pt x="88" y="2747"/>
                    <a:pt x="128" y="2992"/>
                  </a:cubicBezTo>
                  <a:cubicBezTo>
                    <a:pt x="254" y="3580"/>
                    <a:pt x="390" y="4113"/>
                    <a:pt x="535" y="4689"/>
                  </a:cubicBezTo>
                  <a:cubicBezTo>
                    <a:pt x="616" y="4955"/>
                    <a:pt x="776" y="5170"/>
                    <a:pt x="1004" y="5330"/>
                  </a:cubicBezTo>
                  <a:cubicBezTo>
                    <a:pt x="1009" y="5334"/>
                    <a:pt x="1015" y="5336"/>
                    <a:pt x="1022" y="5336"/>
                  </a:cubicBezTo>
                  <a:cubicBezTo>
                    <a:pt x="1036" y="5336"/>
                    <a:pt x="1054" y="5330"/>
                    <a:pt x="1072" y="5330"/>
                  </a:cubicBezTo>
                  <a:cubicBezTo>
                    <a:pt x="1045" y="5396"/>
                    <a:pt x="1164" y="5343"/>
                    <a:pt x="1138" y="5411"/>
                  </a:cubicBezTo>
                  <a:cubicBezTo>
                    <a:pt x="1156" y="5411"/>
                    <a:pt x="1174" y="5404"/>
                    <a:pt x="1191" y="5404"/>
                  </a:cubicBezTo>
                  <a:cubicBezTo>
                    <a:pt x="1200" y="5404"/>
                    <a:pt x="1209" y="5406"/>
                    <a:pt x="1217" y="5411"/>
                  </a:cubicBezTo>
                  <a:cubicBezTo>
                    <a:pt x="1286" y="5464"/>
                    <a:pt x="1364" y="5530"/>
                    <a:pt x="1458" y="5543"/>
                  </a:cubicBezTo>
                  <a:lnTo>
                    <a:pt x="1458" y="5584"/>
                  </a:lnTo>
                  <a:cubicBezTo>
                    <a:pt x="1464" y="5586"/>
                    <a:pt x="1469" y="5587"/>
                    <a:pt x="1475" y="5587"/>
                  </a:cubicBezTo>
                  <a:cubicBezTo>
                    <a:pt x="1490" y="5587"/>
                    <a:pt x="1505" y="5580"/>
                    <a:pt x="1521" y="5580"/>
                  </a:cubicBezTo>
                  <a:cubicBezTo>
                    <a:pt x="1526" y="5580"/>
                    <a:pt x="1532" y="5581"/>
                    <a:pt x="1537" y="5584"/>
                  </a:cubicBezTo>
                  <a:cubicBezTo>
                    <a:pt x="1649" y="5644"/>
                    <a:pt x="1758" y="5718"/>
                    <a:pt x="1889" y="5718"/>
                  </a:cubicBezTo>
                  <a:cubicBezTo>
                    <a:pt x="1901" y="5718"/>
                    <a:pt x="1913" y="5717"/>
                    <a:pt x="1925" y="5716"/>
                  </a:cubicBezTo>
                  <a:lnTo>
                    <a:pt x="1925" y="5756"/>
                  </a:lnTo>
                  <a:cubicBezTo>
                    <a:pt x="1945" y="5765"/>
                    <a:pt x="1965" y="5767"/>
                    <a:pt x="1986" y="5767"/>
                  </a:cubicBezTo>
                  <a:cubicBezTo>
                    <a:pt x="2006" y="5767"/>
                    <a:pt x="2027" y="5765"/>
                    <a:pt x="2049" y="5765"/>
                  </a:cubicBezTo>
                  <a:cubicBezTo>
                    <a:pt x="2077" y="5765"/>
                    <a:pt x="2106" y="5768"/>
                    <a:pt x="2138" y="5784"/>
                  </a:cubicBezTo>
                  <a:cubicBezTo>
                    <a:pt x="2210" y="5803"/>
                    <a:pt x="2287" y="5810"/>
                    <a:pt x="2363" y="5810"/>
                  </a:cubicBezTo>
                  <a:cubicBezTo>
                    <a:pt x="2440" y="5810"/>
                    <a:pt x="2517" y="5803"/>
                    <a:pt x="2592" y="5797"/>
                  </a:cubicBezTo>
                  <a:cubicBezTo>
                    <a:pt x="2607" y="5797"/>
                    <a:pt x="2620" y="5756"/>
                    <a:pt x="2632" y="5756"/>
                  </a:cubicBezTo>
                  <a:cubicBezTo>
                    <a:pt x="2873" y="5744"/>
                    <a:pt x="3101" y="5731"/>
                    <a:pt x="3342" y="5690"/>
                  </a:cubicBezTo>
                  <a:cubicBezTo>
                    <a:pt x="3382" y="5687"/>
                    <a:pt x="3420" y="5686"/>
                    <a:pt x="3459" y="5686"/>
                  </a:cubicBezTo>
                  <a:cubicBezTo>
                    <a:pt x="3575" y="5686"/>
                    <a:pt x="3687" y="5700"/>
                    <a:pt x="3811" y="5731"/>
                  </a:cubicBezTo>
                  <a:cubicBezTo>
                    <a:pt x="3877" y="5744"/>
                    <a:pt x="3918" y="5797"/>
                    <a:pt x="3943" y="5837"/>
                  </a:cubicBezTo>
                  <a:cubicBezTo>
                    <a:pt x="3996" y="5929"/>
                    <a:pt x="4103" y="5957"/>
                    <a:pt x="4090" y="6076"/>
                  </a:cubicBezTo>
                  <a:lnTo>
                    <a:pt x="4131" y="6076"/>
                  </a:lnTo>
                  <a:cubicBezTo>
                    <a:pt x="4197" y="6223"/>
                    <a:pt x="4316" y="6370"/>
                    <a:pt x="4450" y="6477"/>
                  </a:cubicBezTo>
                  <a:cubicBezTo>
                    <a:pt x="4450" y="6477"/>
                    <a:pt x="4450" y="6530"/>
                    <a:pt x="4476" y="6543"/>
                  </a:cubicBezTo>
                  <a:cubicBezTo>
                    <a:pt x="4649" y="6622"/>
                    <a:pt x="4783" y="6809"/>
                    <a:pt x="4985" y="6822"/>
                  </a:cubicBezTo>
                  <a:lnTo>
                    <a:pt x="4985" y="6862"/>
                  </a:lnTo>
                  <a:cubicBezTo>
                    <a:pt x="4989" y="6867"/>
                    <a:pt x="4995" y="6868"/>
                    <a:pt x="5002" y="6868"/>
                  </a:cubicBezTo>
                  <a:cubicBezTo>
                    <a:pt x="5016" y="6868"/>
                    <a:pt x="5034" y="6862"/>
                    <a:pt x="5051" y="6862"/>
                  </a:cubicBezTo>
                  <a:cubicBezTo>
                    <a:pt x="5079" y="6875"/>
                    <a:pt x="5105" y="6916"/>
                    <a:pt x="5117" y="6916"/>
                  </a:cubicBezTo>
                  <a:cubicBezTo>
                    <a:pt x="5198" y="6929"/>
                    <a:pt x="5264" y="6956"/>
                    <a:pt x="5330" y="6995"/>
                  </a:cubicBezTo>
                  <a:cubicBezTo>
                    <a:pt x="5337" y="6998"/>
                    <a:pt x="5344" y="6999"/>
                    <a:pt x="5352" y="6999"/>
                  </a:cubicBezTo>
                  <a:cubicBezTo>
                    <a:pt x="5373" y="6999"/>
                    <a:pt x="5399" y="6991"/>
                    <a:pt x="5419" y="6991"/>
                  </a:cubicBezTo>
                  <a:cubicBezTo>
                    <a:pt x="5426" y="6991"/>
                    <a:pt x="5432" y="6992"/>
                    <a:pt x="5437" y="6995"/>
                  </a:cubicBezTo>
                  <a:lnTo>
                    <a:pt x="5437" y="7035"/>
                  </a:lnTo>
                  <a:cubicBezTo>
                    <a:pt x="5505" y="7051"/>
                    <a:pt x="5573" y="7056"/>
                    <a:pt x="5640" y="7056"/>
                  </a:cubicBezTo>
                  <a:cubicBezTo>
                    <a:pt x="5745" y="7056"/>
                    <a:pt x="5847" y="7043"/>
                    <a:pt x="5946" y="7035"/>
                  </a:cubicBezTo>
                  <a:cubicBezTo>
                    <a:pt x="6961" y="6982"/>
                    <a:pt x="7896" y="6541"/>
                    <a:pt x="8845" y="6193"/>
                  </a:cubicBezTo>
                  <a:cubicBezTo>
                    <a:pt x="9111" y="6099"/>
                    <a:pt x="9380" y="5967"/>
                    <a:pt x="9633" y="5833"/>
                  </a:cubicBezTo>
                  <a:cubicBezTo>
                    <a:pt x="9687" y="5808"/>
                    <a:pt x="9753" y="5795"/>
                    <a:pt x="9806" y="5780"/>
                  </a:cubicBezTo>
                  <a:cubicBezTo>
                    <a:pt x="10060" y="5714"/>
                    <a:pt x="10262" y="5554"/>
                    <a:pt x="10528" y="5513"/>
                  </a:cubicBezTo>
                  <a:lnTo>
                    <a:pt x="10528" y="5475"/>
                  </a:lnTo>
                  <a:cubicBezTo>
                    <a:pt x="10535" y="5472"/>
                    <a:pt x="10542" y="5471"/>
                    <a:pt x="10550" y="5471"/>
                  </a:cubicBezTo>
                  <a:cubicBezTo>
                    <a:pt x="10571" y="5471"/>
                    <a:pt x="10597" y="5479"/>
                    <a:pt x="10617" y="5479"/>
                  </a:cubicBezTo>
                  <a:cubicBezTo>
                    <a:pt x="10624" y="5479"/>
                    <a:pt x="10630" y="5478"/>
                    <a:pt x="10635" y="5475"/>
                  </a:cubicBezTo>
                  <a:cubicBezTo>
                    <a:pt x="11383" y="5049"/>
                    <a:pt x="12133" y="4740"/>
                    <a:pt x="12868" y="4260"/>
                  </a:cubicBezTo>
                  <a:cubicBezTo>
                    <a:pt x="12874" y="4258"/>
                    <a:pt x="12879" y="4257"/>
                    <a:pt x="12885" y="4257"/>
                  </a:cubicBezTo>
                  <a:cubicBezTo>
                    <a:pt x="12900" y="4257"/>
                    <a:pt x="12916" y="4264"/>
                    <a:pt x="12931" y="4264"/>
                  </a:cubicBezTo>
                  <a:cubicBezTo>
                    <a:pt x="12936" y="4264"/>
                    <a:pt x="12942" y="4263"/>
                    <a:pt x="12947" y="4260"/>
                  </a:cubicBezTo>
                  <a:cubicBezTo>
                    <a:pt x="13013" y="4207"/>
                    <a:pt x="13067" y="4141"/>
                    <a:pt x="13160" y="4126"/>
                  </a:cubicBezTo>
                  <a:lnTo>
                    <a:pt x="13160" y="4088"/>
                  </a:lnTo>
                  <a:cubicBezTo>
                    <a:pt x="13163" y="4084"/>
                    <a:pt x="13168" y="4083"/>
                    <a:pt x="13173" y="4083"/>
                  </a:cubicBezTo>
                  <a:cubicBezTo>
                    <a:pt x="13186" y="4083"/>
                    <a:pt x="13204" y="4091"/>
                    <a:pt x="13216" y="4091"/>
                  </a:cubicBezTo>
                  <a:cubicBezTo>
                    <a:pt x="13220" y="4091"/>
                    <a:pt x="13224" y="4090"/>
                    <a:pt x="13226" y="4088"/>
                  </a:cubicBezTo>
                  <a:lnTo>
                    <a:pt x="13226" y="4047"/>
                  </a:lnTo>
                  <a:cubicBezTo>
                    <a:pt x="13232" y="4051"/>
                    <a:pt x="13238" y="4052"/>
                    <a:pt x="13243" y="4052"/>
                  </a:cubicBezTo>
                  <a:cubicBezTo>
                    <a:pt x="13270" y="4052"/>
                    <a:pt x="13292" y="4014"/>
                    <a:pt x="13317" y="4014"/>
                  </a:cubicBezTo>
                  <a:cubicBezTo>
                    <a:pt x="13322" y="4014"/>
                    <a:pt x="13328" y="4016"/>
                    <a:pt x="13333" y="4019"/>
                  </a:cubicBezTo>
                  <a:lnTo>
                    <a:pt x="13333" y="3981"/>
                  </a:lnTo>
                  <a:lnTo>
                    <a:pt x="13374" y="3981"/>
                  </a:lnTo>
                  <a:lnTo>
                    <a:pt x="13374" y="3941"/>
                  </a:lnTo>
                  <a:cubicBezTo>
                    <a:pt x="13734" y="3821"/>
                    <a:pt x="13977" y="3502"/>
                    <a:pt x="14281" y="3259"/>
                  </a:cubicBezTo>
                  <a:cubicBezTo>
                    <a:pt x="14296" y="3259"/>
                    <a:pt x="14309" y="3193"/>
                    <a:pt x="14335" y="3178"/>
                  </a:cubicBezTo>
                  <a:cubicBezTo>
                    <a:pt x="14469" y="3005"/>
                    <a:pt x="14522" y="2766"/>
                    <a:pt x="14654" y="2602"/>
                  </a:cubicBezTo>
                  <a:cubicBezTo>
                    <a:pt x="14680" y="2590"/>
                    <a:pt x="14671" y="2522"/>
                    <a:pt x="14712" y="2522"/>
                  </a:cubicBezTo>
                  <a:cubicBezTo>
                    <a:pt x="14715" y="2522"/>
                    <a:pt x="14719" y="2522"/>
                    <a:pt x="14723" y="2523"/>
                  </a:cubicBezTo>
                  <a:cubicBezTo>
                    <a:pt x="14708" y="2457"/>
                    <a:pt x="14776" y="2417"/>
                    <a:pt x="14748" y="2351"/>
                  </a:cubicBezTo>
                  <a:lnTo>
                    <a:pt x="14789" y="2351"/>
                  </a:lnTo>
                  <a:cubicBezTo>
                    <a:pt x="14801" y="2323"/>
                    <a:pt x="14776" y="2270"/>
                    <a:pt x="14789" y="2244"/>
                  </a:cubicBezTo>
                  <a:lnTo>
                    <a:pt x="14829" y="2244"/>
                  </a:lnTo>
                  <a:cubicBezTo>
                    <a:pt x="14917" y="1897"/>
                    <a:pt x="14963" y="1552"/>
                    <a:pt x="14985" y="1204"/>
                  </a:cubicBezTo>
                  <a:cubicBezTo>
                    <a:pt x="13355" y="506"/>
                    <a:pt x="11321" y="1"/>
                    <a:pt x="8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0;p41">
              <a:extLst>
                <a:ext uri="{FF2B5EF4-FFF2-40B4-BE49-F238E27FC236}">
                  <a16:creationId xmlns:a16="http://schemas.microsoft.com/office/drawing/2014/main" id="{CA3F0843-8757-31E5-18FD-29D144750890}"/>
                </a:ext>
              </a:extLst>
            </p:cNvPr>
            <p:cNvSpPr/>
            <p:nvPr/>
          </p:nvSpPr>
          <p:spPr>
            <a:xfrm>
              <a:off x="5594050" y="915350"/>
              <a:ext cx="659575" cy="326675"/>
            </a:xfrm>
            <a:custGeom>
              <a:avLst/>
              <a:gdLst/>
              <a:ahLst/>
              <a:cxnLst/>
              <a:rect l="l" t="t" r="r" b="b"/>
              <a:pathLst>
                <a:path w="26383" h="13067" extrusionOk="0">
                  <a:moveTo>
                    <a:pt x="20673" y="0"/>
                  </a:moveTo>
                  <a:cubicBezTo>
                    <a:pt x="20649" y="348"/>
                    <a:pt x="20605" y="693"/>
                    <a:pt x="20517" y="1040"/>
                  </a:cubicBezTo>
                  <a:lnTo>
                    <a:pt x="20477" y="1040"/>
                  </a:lnTo>
                  <a:cubicBezTo>
                    <a:pt x="20464" y="1066"/>
                    <a:pt x="20490" y="1119"/>
                    <a:pt x="20477" y="1147"/>
                  </a:cubicBezTo>
                  <a:lnTo>
                    <a:pt x="20436" y="1147"/>
                  </a:lnTo>
                  <a:cubicBezTo>
                    <a:pt x="20464" y="1213"/>
                    <a:pt x="20396" y="1253"/>
                    <a:pt x="20411" y="1319"/>
                  </a:cubicBezTo>
                  <a:cubicBezTo>
                    <a:pt x="20407" y="1318"/>
                    <a:pt x="20403" y="1318"/>
                    <a:pt x="20400" y="1318"/>
                  </a:cubicBezTo>
                  <a:cubicBezTo>
                    <a:pt x="20359" y="1318"/>
                    <a:pt x="20368" y="1386"/>
                    <a:pt x="20343" y="1398"/>
                  </a:cubicBezTo>
                  <a:cubicBezTo>
                    <a:pt x="20210" y="1558"/>
                    <a:pt x="20157" y="1799"/>
                    <a:pt x="20023" y="1974"/>
                  </a:cubicBezTo>
                  <a:cubicBezTo>
                    <a:pt x="19997" y="1986"/>
                    <a:pt x="19984" y="2055"/>
                    <a:pt x="19970" y="2055"/>
                  </a:cubicBezTo>
                  <a:cubicBezTo>
                    <a:pt x="19665" y="2293"/>
                    <a:pt x="19422" y="2615"/>
                    <a:pt x="19062" y="2737"/>
                  </a:cubicBezTo>
                  <a:lnTo>
                    <a:pt x="19062" y="2775"/>
                  </a:lnTo>
                  <a:lnTo>
                    <a:pt x="19021" y="2775"/>
                  </a:lnTo>
                  <a:lnTo>
                    <a:pt x="19021" y="2815"/>
                  </a:lnTo>
                  <a:cubicBezTo>
                    <a:pt x="19016" y="2812"/>
                    <a:pt x="19010" y="2810"/>
                    <a:pt x="19005" y="2810"/>
                  </a:cubicBezTo>
                  <a:cubicBezTo>
                    <a:pt x="18980" y="2810"/>
                    <a:pt x="18958" y="2848"/>
                    <a:pt x="18931" y="2848"/>
                  </a:cubicBezTo>
                  <a:cubicBezTo>
                    <a:pt x="18926" y="2848"/>
                    <a:pt x="18920" y="2847"/>
                    <a:pt x="18915" y="2843"/>
                  </a:cubicBezTo>
                  <a:lnTo>
                    <a:pt x="18915" y="2882"/>
                  </a:lnTo>
                  <a:cubicBezTo>
                    <a:pt x="18912" y="2885"/>
                    <a:pt x="18908" y="2886"/>
                    <a:pt x="18902" y="2886"/>
                  </a:cubicBezTo>
                  <a:cubicBezTo>
                    <a:pt x="18890" y="2886"/>
                    <a:pt x="18871" y="2878"/>
                    <a:pt x="18859" y="2878"/>
                  </a:cubicBezTo>
                  <a:cubicBezTo>
                    <a:pt x="18855" y="2878"/>
                    <a:pt x="18851" y="2879"/>
                    <a:pt x="18849" y="2882"/>
                  </a:cubicBezTo>
                  <a:lnTo>
                    <a:pt x="18849" y="2922"/>
                  </a:lnTo>
                  <a:cubicBezTo>
                    <a:pt x="18755" y="2935"/>
                    <a:pt x="18702" y="3003"/>
                    <a:pt x="18635" y="3056"/>
                  </a:cubicBezTo>
                  <a:cubicBezTo>
                    <a:pt x="18630" y="3059"/>
                    <a:pt x="18625" y="3060"/>
                    <a:pt x="18620" y="3060"/>
                  </a:cubicBezTo>
                  <a:cubicBezTo>
                    <a:pt x="18605" y="3060"/>
                    <a:pt x="18589" y="3052"/>
                    <a:pt x="18574" y="3052"/>
                  </a:cubicBezTo>
                  <a:cubicBezTo>
                    <a:pt x="18568" y="3052"/>
                    <a:pt x="18562" y="3053"/>
                    <a:pt x="18557" y="3056"/>
                  </a:cubicBezTo>
                  <a:cubicBezTo>
                    <a:pt x="17821" y="3538"/>
                    <a:pt x="17071" y="3845"/>
                    <a:pt x="16323" y="4271"/>
                  </a:cubicBezTo>
                  <a:cubicBezTo>
                    <a:pt x="16318" y="4274"/>
                    <a:pt x="16312" y="4275"/>
                    <a:pt x="16305" y="4275"/>
                  </a:cubicBezTo>
                  <a:cubicBezTo>
                    <a:pt x="16285" y="4275"/>
                    <a:pt x="16259" y="4267"/>
                    <a:pt x="16238" y="4267"/>
                  </a:cubicBezTo>
                  <a:cubicBezTo>
                    <a:pt x="16230" y="4267"/>
                    <a:pt x="16223" y="4268"/>
                    <a:pt x="16217" y="4271"/>
                  </a:cubicBezTo>
                  <a:lnTo>
                    <a:pt x="16217" y="4309"/>
                  </a:lnTo>
                  <a:cubicBezTo>
                    <a:pt x="15950" y="4350"/>
                    <a:pt x="15748" y="4510"/>
                    <a:pt x="15494" y="4576"/>
                  </a:cubicBezTo>
                  <a:cubicBezTo>
                    <a:pt x="15441" y="4591"/>
                    <a:pt x="15375" y="4604"/>
                    <a:pt x="15321" y="4629"/>
                  </a:cubicBezTo>
                  <a:cubicBezTo>
                    <a:pt x="15068" y="4763"/>
                    <a:pt x="14799" y="4895"/>
                    <a:pt x="14533" y="4989"/>
                  </a:cubicBezTo>
                  <a:cubicBezTo>
                    <a:pt x="13585" y="5337"/>
                    <a:pt x="12649" y="5778"/>
                    <a:pt x="11635" y="5831"/>
                  </a:cubicBezTo>
                  <a:cubicBezTo>
                    <a:pt x="11537" y="5839"/>
                    <a:pt x="11434" y="5852"/>
                    <a:pt x="11329" y="5852"/>
                  </a:cubicBezTo>
                  <a:cubicBezTo>
                    <a:pt x="11262" y="5852"/>
                    <a:pt x="11194" y="5847"/>
                    <a:pt x="11125" y="5831"/>
                  </a:cubicBezTo>
                  <a:lnTo>
                    <a:pt x="11125" y="5791"/>
                  </a:lnTo>
                  <a:cubicBezTo>
                    <a:pt x="11120" y="5788"/>
                    <a:pt x="11114" y="5787"/>
                    <a:pt x="11107" y="5787"/>
                  </a:cubicBezTo>
                  <a:cubicBezTo>
                    <a:pt x="11087" y="5787"/>
                    <a:pt x="11062" y="5795"/>
                    <a:pt x="11040" y="5795"/>
                  </a:cubicBezTo>
                  <a:cubicBezTo>
                    <a:pt x="11032" y="5795"/>
                    <a:pt x="11025" y="5794"/>
                    <a:pt x="11019" y="5791"/>
                  </a:cubicBezTo>
                  <a:cubicBezTo>
                    <a:pt x="10953" y="5752"/>
                    <a:pt x="10886" y="5725"/>
                    <a:pt x="10805" y="5712"/>
                  </a:cubicBezTo>
                  <a:cubicBezTo>
                    <a:pt x="10793" y="5712"/>
                    <a:pt x="10767" y="5671"/>
                    <a:pt x="10739" y="5658"/>
                  </a:cubicBezTo>
                  <a:cubicBezTo>
                    <a:pt x="10722" y="5658"/>
                    <a:pt x="10704" y="5664"/>
                    <a:pt x="10690" y="5664"/>
                  </a:cubicBezTo>
                  <a:cubicBezTo>
                    <a:pt x="10684" y="5664"/>
                    <a:pt x="10678" y="5663"/>
                    <a:pt x="10673" y="5658"/>
                  </a:cubicBezTo>
                  <a:lnTo>
                    <a:pt x="10673" y="5618"/>
                  </a:lnTo>
                  <a:cubicBezTo>
                    <a:pt x="10473" y="5605"/>
                    <a:pt x="10341" y="5418"/>
                    <a:pt x="10164" y="5339"/>
                  </a:cubicBezTo>
                  <a:cubicBezTo>
                    <a:pt x="10138" y="5326"/>
                    <a:pt x="10138" y="5273"/>
                    <a:pt x="10138" y="5273"/>
                  </a:cubicBezTo>
                  <a:cubicBezTo>
                    <a:pt x="10004" y="5166"/>
                    <a:pt x="9885" y="5019"/>
                    <a:pt x="9819" y="4872"/>
                  </a:cubicBezTo>
                  <a:lnTo>
                    <a:pt x="9778" y="4872"/>
                  </a:lnTo>
                  <a:cubicBezTo>
                    <a:pt x="9791" y="4753"/>
                    <a:pt x="9685" y="4725"/>
                    <a:pt x="9631" y="4633"/>
                  </a:cubicBezTo>
                  <a:cubicBezTo>
                    <a:pt x="9606" y="4593"/>
                    <a:pt x="9565" y="4540"/>
                    <a:pt x="9499" y="4527"/>
                  </a:cubicBezTo>
                  <a:cubicBezTo>
                    <a:pt x="9379" y="4496"/>
                    <a:pt x="9266" y="4482"/>
                    <a:pt x="9148" y="4482"/>
                  </a:cubicBezTo>
                  <a:cubicBezTo>
                    <a:pt x="9109" y="4482"/>
                    <a:pt x="9070" y="4483"/>
                    <a:pt x="9030" y="4486"/>
                  </a:cubicBezTo>
                  <a:cubicBezTo>
                    <a:pt x="8789" y="4527"/>
                    <a:pt x="8561" y="4540"/>
                    <a:pt x="8321" y="4552"/>
                  </a:cubicBezTo>
                  <a:cubicBezTo>
                    <a:pt x="8308" y="4552"/>
                    <a:pt x="8295" y="4593"/>
                    <a:pt x="8280" y="4593"/>
                  </a:cubicBezTo>
                  <a:cubicBezTo>
                    <a:pt x="8208" y="4599"/>
                    <a:pt x="8131" y="4606"/>
                    <a:pt x="8055" y="4606"/>
                  </a:cubicBezTo>
                  <a:cubicBezTo>
                    <a:pt x="7978" y="4606"/>
                    <a:pt x="7901" y="4599"/>
                    <a:pt x="7826" y="4580"/>
                  </a:cubicBezTo>
                  <a:cubicBezTo>
                    <a:pt x="7795" y="4564"/>
                    <a:pt x="7765" y="4561"/>
                    <a:pt x="7737" y="4561"/>
                  </a:cubicBezTo>
                  <a:cubicBezTo>
                    <a:pt x="7715" y="4561"/>
                    <a:pt x="7694" y="4563"/>
                    <a:pt x="7674" y="4563"/>
                  </a:cubicBezTo>
                  <a:cubicBezTo>
                    <a:pt x="7653" y="4563"/>
                    <a:pt x="7633" y="4561"/>
                    <a:pt x="7613" y="4552"/>
                  </a:cubicBezTo>
                  <a:lnTo>
                    <a:pt x="7613" y="4512"/>
                  </a:lnTo>
                  <a:cubicBezTo>
                    <a:pt x="7601" y="4513"/>
                    <a:pt x="7589" y="4514"/>
                    <a:pt x="7578" y="4514"/>
                  </a:cubicBezTo>
                  <a:cubicBezTo>
                    <a:pt x="7446" y="4514"/>
                    <a:pt x="7337" y="4440"/>
                    <a:pt x="7225" y="4380"/>
                  </a:cubicBezTo>
                  <a:cubicBezTo>
                    <a:pt x="7220" y="4377"/>
                    <a:pt x="7214" y="4376"/>
                    <a:pt x="7209" y="4376"/>
                  </a:cubicBezTo>
                  <a:cubicBezTo>
                    <a:pt x="7193" y="4376"/>
                    <a:pt x="7178" y="4383"/>
                    <a:pt x="7163" y="4383"/>
                  </a:cubicBezTo>
                  <a:cubicBezTo>
                    <a:pt x="7157" y="4383"/>
                    <a:pt x="7152" y="4382"/>
                    <a:pt x="7146" y="4380"/>
                  </a:cubicBezTo>
                  <a:lnTo>
                    <a:pt x="7146" y="4339"/>
                  </a:lnTo>
                  <a:cubicBezTo>
                    <a:pt x="7053" y="4326"/>
                    <a:pt x="6974" y="4260"/>
                    <a:pt x="6905" y="4207"/>
                  </a:cubicBezTo>
                  <a:cubicBezTo>
                    <a:pt x="6897" y="4202"/>
                    <a:pt x="6888" y="4200"/>
                    <a:pt x="6879" y="4200"/>
                  </a:cubicBezTo>
                  <a:cubicBezTo>
                    <a:pt x="6862" y="4200"/>
                    <a:pt x="6844" y="4207"/>
                    <a:pt x="6827" y="4207"/>
                  </a:cubicBezTo>
                  <a:cubicBezTo>
                    <a:pt x="6852" y="4139"/>
                    <a:pt x="6733" y="4192"/>
                    <a:pt x="6761" y="4126"/>
                  </a:cubicBezTo>
                  <a:cubicBezTo>
                    <a:pt x="6742" y="4126"/>
                    <a:pt x="6725" y="4132"/>
                    <a:pt x="6710" y="4132"/>
                  </a:cubicBezTo>
                  <a:cubicBezTo>
                    <a:pt x="6703" y="4132"/>
                    <a:pt x="6697" y="4130"/>
                    <a:pt x="6692" y="4126"/>
                  </a:cubicBezTo>
                  <a:cubicBezTo>
                    <a:pt x="6466" y="3966"/>
                    <a:pt x="6307" y="3753"/>
                    <a:pt x="6223" y="3485"/>
                  </a:cubicBezTo>
                  <a:cubicBezTo>
                    <a:pt x="6079" y="2909"/>
                    <a:pt x="5944" y="2376"/>
                    <a:pt x="5825" y="1788"/>
                  </a:cubicBezTo>
                  <a:cubicBezTo>
                    <a:pt x="5782" y="1545"/>
                    <a:pt x="5716" y="1319"/>
                    <a:pt x="5697" y="1081"/>
                  </a:cubicBezTo>
                  <a:cubicBezTo>
                    <a:pt x="3044" y="2643"/>
                    <a:pt x="1754" y="4499"/>
                    <a:pt x="1490" y="4906"/>
                  </a:cubicBezTo>
                  <a:cubicBezTo>
                    <a:pt x="945" y="5460"/>
                    <a:pt x="395" y="6061"/>
                    <a:pt x="179" y="6824"/>
                  </a:cubicBezTo>
                  <a:cubicBezTo>
                    <a:pt x="0" y="7461"/>
                    <a:pt x="143" y="8231"/>
                    <a:pt x="625" y="8706"/>
                  </a:cubicBezTo>
                  <a:cubicBezTo>
                    <a:pt x="868" y="8943"/>
                    <a:pt x="1193" y="9080"/>
                    <a:pt x="1532" y="9080"/>
                  </a:cubicBezTo>
                  <a:cubicBezTo>
                    <a:pt x="1547" y="9080"/>
                    <a:pt x="1562" y="9080"/>
                    <a:pt x="1578" y="9079"/>
                  </a:cubicBezTo>
                  <a:cubicBezTo>
                    <a:pt x="2004" y="9062"/>
                    <a:pt x="2398" y="8859"/>
                    <a:pt x="2722" y="8593"/>
                  </a:cubicBezTo>
                  <a:cubicBezTo>
                    <a:pt x="3408" y="8028"/>
                    <a:pt x="3736" y="7144"/>
                    <a:pt x="4429" y="6586"/>
                  </a:cubicBezTo>
                  <a:cubicBezTo>
                    <a:pt x="4716" y="6352"/>
                    <a:pt x="5070" y="6180"/>
                    <a:pt x="5443" y="6180"/>
                  </a:cubicBezTo>
                  <a:cubicBezTo>
                    <a:pt x="5472" y="6180"/>
                    <a:pt x="5502" y="6181"/>
                    <a:pt x="5531" y="6183"/>
                  </a:cubicBezTo>
                  <a:cubicBezTo>
                    <a:pt x="5900" y="6210"/>
                    <a:pt x="6221" y="6426"/>
                    <a:pt x="6454" y="6703"/>
                  </a:cubicBezTo>
                  <a:cubicBezTo>
                    <a:pt x="7042" y="7404"/>
                    <a:pt x="6984" y="8376"/>
                    <a:pt x="6976" y="9232"/>
                  </a:cubicBezTo>
                  <a:cubicBezTo>
                    <a:pt x="6967" y="10074"/>
                    <a:pt x="7016" y="10952"/>
                    <a:pt x="7389" y="11722"/>
                  </a:cubicBezTo>
                  <a:cubicBezTo>
                    <a:pt x="7555" y="12067"/>
                    <a:pt x="7790" y="12374"/>
                    <a:pt x="8097" y="12608"/>
                  </a:cubicBezTo>
                  <a:cubicBezTo>
                    <a:pt x="8374" y="12819"/>
                    <a:pt x="8704" y="12973"/>
                    <a:pt x="9047" y="13034"/>
                  </a:cubicBezTo>
                  <a:cubicBezTo>
                    <a:pt x="9163" y="13055"/>
                    <a:pt x="9280" y="13067"/>
                    <a:pt x="9397" y="13067"/>
                  </a:cubicBezTo>
                  <a:cubicBezTo>
                    <a:pt x="9623" y="13067"/>
                    <a:pt x="9848" y="13024"/>
                    <a:pt x="10060" y="12930"/>
                  </a:cubicBezTo>
                  <a:cubicBezTo>
                    <a:pt x="10398" y="12779"/>
                    <a:pt x="10656" y="12493"/>
                    <a:pt x="10820" y="12167"/>
                  </a:cubicBezTo>
                  <a:cubicBezTo>
                    <a:pt x="11215" y="11368"/>
                    <a:pt x="11076" y="10469"/>
                    <a:pt x="11146" y="9614"/>
                  </a:cubicBezTo>
                  <a:cubicBezTo>
                    <a:pt x="11166" y="9386"/>
                    <a:pt x="11206" y="9156"/>
                    <a:pt x="11274" y="8938"/>
                  </a:cubicBezTo>
                  <a:cubicBezTo>
                    <a:pt x="11274" y="8934"/>
                    <a:pt x="11274" y="8934"/>
                    <a:pt x="11279" y="8932"/>
                  </a:cubicBezTo>
                  <a:cubicBezTo>
                    <a:pt x="11281" y="8930"/>
                    <a:pt x="11285" y="8930"/>
                    <a:pt x="11289" y="8928"/>
                  </a:cubicBezTo>
                  <a:cubicBezTo>
                    <a:pt x="11468" y="8833"/>
                    <a:pt x="11673" y="8783"/>
                    <a:pt x="11876" y="8783"/>
                  </a:cubicBezTo>
                  <a:cubicBezTo>
                    <a:pt x="11956" y="8783"/>
                    <a:pt x="12036" y="8791"/>
                    <a:pt x="12114" y="8806"/>
                  </a:cubicBezTo>
                  <a:cubicBezTo>
                    <a:pt x="12419" y="8866"/>
                    <a:pt x="12653" y="9051"/>
                    <a:pt x="12915" y="9198"/>
                  </a:cubicBezTo>
                  <a:cubicBezTo>
                    <a:pt x="13124" y="9314"/>
                    <a:pt x="13350" y="9383"/>
                    <a:pt x="13588" y="9383"/>
                  </a:cubicBezTo>
                  <a:cubicBezTo>
                    <a:pt x="13617" y="9383"/>
                    <a:pt x="13647" y="9382"/>
                    <a:pt x="13676" y="9379"/>
                  </a:cubicBezTo>
                  <a:cubicBezTo>
                    <a:pt x="13934" y="9360"/>
                    <a:pt x="14181" y="9279"/>
                    <a:pt x="14403" y="9145"/>
                  </a:cubicBezTo>
                  <a:cubicBezTo>
                    <a:pt x="14882" y="8859"/>
                    <a:pt x="15183" y="8384"/>
                    <a:pt x="15332" y="7856"/>
                  </a:cubicBezTo>
                  <a:cubicBezTo>
                    <a:pt x="15466" y="7389"/>
                    <a:pt x="15479" y="6909"/>
                    <a:pt x="15473" y="6430"/>
                  </a:cubicBezTo>
                  <a:cubicBezTo>
                    <a:pt x="15569" y="6259"/>
                    <a:pt x="15724" y="6125"/>
                    <a:pt x="15905" y="6046"/>
                  </a:cubicBezTo>
                  <a:cubicBezTo>
                    <a:pt x="16013" y="6001"/>
                    <a:pt x="16124" y="5978"/>
                    <a:pt x="16235" y="5978"/>
                  </a:cubicBezTo>
                  <a:cubicBezTo>
                    <a:pt x="16388" y="5978"/>
                    <a:pt x="16539" y="6021"/>
                    <a:pt x="16677" y="6106"/>
                  </a:cubicBezTo>
                  <a:cubicBezTo>
                    <a:pt x="16941" y="6266"/>
                    <a:pt x="17122" y="6532"/>
                    <a:pt x="17299" y="6779"/>
                  </a:cubicBezTo>
                  <a:cubicBezTo>
                    <a:pt x="17487" y="7046"/>
                    <a:pt x="17685" y="7302"/>
                    <a:pt x="17932" y="7515"/>
                  </a:cubicBezTo>
                  <a:cubicBezTo>
                    <a:pt x="18367" y="7893"/>
                    <a:pt x="18919" y="8153"/>
                    <a:pt x="19499" y="8153"/>
                  </a:cubicBezTo>
                  <a:cubicBezTo>
                    <a:pt x="19576" y="8153"/>
                    <a:pt x="19653" y="8149"/>
                    <a:pt x="19731" y="8139"/>
                  </a:cubicBezTo>
                  <a:cubicBezTo>
                    <a:pt x="20040" y="8099"/>
                    <a:pt x="20347" y="7992"/>
                    <a:pt x="20598" y="7809"/>
                  </a:cubicBezTo>
                  <a:cubicBezTo>
                    <a:pt x="20841" y="7632"/>
                    <a:pt x="21018" y="7400"/>
                    <a:pt x="21140" y="7131"/>
                  </a:cubicBezTo>
                  <a:cubicBezTo>
                    <a:pt x="21270" y="6843"/>
                    <a:pt x="21351" y="6534"/>
                    <a:pt x="21468" y="6242"/>
                  </a:cubicBezTo>
                  <a:cubicBezTo>
                    <a:pt x="21574" y="5970"/>
                    <a:pt x="21724" y="5712"/>
                    <a:pt x="21981" y="5565"/>
                  </a:cubicBezTo>
                  <a:cubicBezTo>
                    <a:pt x="21998" y="5556"/>
                    <a:pt x="22009" y="5546"/>
                    <a:pt x="22015" y="5535"/>
                  </a:cubicBezTo>
                  <a:cubicBezTo>
                    <a:pt x="22033" y="5552"/>
                    <a:pt x="22054" y="5563"/>
                    <a:pt x="22086" y="5565"/>
                  </a:cubicBezTo>
                  <a:cubicBezTo>
                    <a:pt x="22557" y="5575"/>
                    <a:pt x="23021" y="5716"/>
                    <a:pt x="23420" y="5970"/>
                  </a:cubicBezTo>
                  <a:cubicBezTo>
                    <a:pt x="23816" y="6223"/>
                    <a:pt x="24125" y="6609"/>
                    <a:pt x="24603" y="6722"/>
                  </a:cubicBezTo>
                  <a:cubicBezTo>
                    <a:pt x="24714" y="6748"/>
                    <a:pt x="24827" y="6762"/>
                    <a:pt x="24940" y="6762"/>
                  </a:cubicBezTo>
                  <a:cubicBezTo>
                    <a:pt x="25280" y="6762"/>
                    <a:pt x="25614" y="6643"/>
                    <a:pt x="25873" y="6417"/>
                  </a:cubicBezTo>
                  <a:cubicBezTo>
                    <a:pt x="26201" y="6125"/>
                    <a:pt x="26382" y="5693"/>
                    <a:pt x="26367" y="5254"/>
                  </a:cubicBezTo>
                  <a:cubicBezTo>
                    <a:pt x="26344" y="4689"/>
                    <a:pt x="26041" y="4177"/>
                    <a:pt x="25754" y="3708"/>
                  </a:cubicBezTo>
                  <a:cubicBezTo>
                    <a:pt x="25734" y="3675"/>
                    <a:pt x="25703" y="3662"/>
                    <a:pt x="25674" y="3662"/>
                  </a:cubicBezTo>
                  <a:cubicBezTo>
                    <a:pt x="25668" y="3662"/>
                    <a:pt x="25662" y="3663"/>
                    <a:pt x="25656" y="3664"/>
                  </a:cubicBezTo>
                  <a:cubicBezTo>
                    <a:pt x="25035" y="2896"/>
                    <a:pt x="23424" y="1174"/>
                    <a:pt x="20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1;p41">
              <a:extLst>
                <a:ext uri="{FF2B5EF4-FFF2-40B4-BE49-F238E27FC236}">
                  <a16:creationId xmlns:a16="http://schemas.microsoft.com/office/drawing/2014/main" id="{4E005618-4D36-B410-DB02-FEECE9F8D667}"/>
                </a:ext>
              </a:extLst>
            </p:cNvPr>
            <p:cNvSpPr/>
            <p:nvPr/>
          </p:nvSpPr>
          <p:spPr>
            <a:xfrm>
              <a:off x="5859125" y="651600"/>
              <a:ext cx="189800" cy="120675"/>
            </a:xfrm>
            <a:custGeom>
              <a:avLst/>
              <a:gdLst/>
              <a:ahLst/>
              <a:cxnLst/>
              <a:rect l="l" t="t" r="r" b="b"/>
              <a:pathLst>
                <a:path w="7592" h="4827" extrusionOk="0">
                  <a:moveTo>
                    <a:pt x="7412" y="1"/>
                  </a:moveTo>
                  <a:cubicBezTo>
                    <a:pt x="6660" y="1179"/>
                    <a:pt x="5663" y="2209"/>
                    <a:pt x="4431" y="2933"/>
                  </a:cubicBezTo>
                  <a:cubicBezTo>
                    <a:pt x="4258" y="3040"/>
                    <a:pt x="4058" y="2987"/>
                    <a:pt x="3868" y="3055"/>
                  </a:cubicBezTo>
                  <a:cubicBezTo>
                    <a:pt x="3369" y="3224"/>
                    <a:pt x="2904" y="3474"/>
                    <a:pt x="2391" y="3474"/>
                  </a:cubicBezTo>
                  <a:cubicBezTo>
                    <a:pt x="2340" y="3474"/>
                    <a:pt x="2289" y="3471"/>
                    <a:pt x="2238" y="3466"/>
                  </a:cubicBezTo>
                  <a:cubicBezTo>
                    <a:pt x="1716" y="3413"/>
                    <a:pt x="1223" y="3306"/>
                    <a:pt x="701" y="3240"/>
                  </a:cubicBezTo>
                  <a:cubicBezTo>
                    <a:pt x="624" y="3230"/>
                    <a:pt x="548" y="3200"/>
                    <a:pt x="469" y="3185"/>
                  </a:cubicBezTo>
                  <a:cubicBezTo>
                    <a:pt x="309" y="3272"/>
                    <a:pt x="156" y="3366"/>
                    <a:pt x="0" y="3462"/>
                  </a:cubicBezTo>
                  <a:cubicBezTo>
                    <a:pt x="328" y="4050"/>
                    <a:pt x="833" y="4547"/>
                    <a:pt x="1483" y="4734"/>
                  </a:cubicBezTo>
                  <a:cubicBezTo>
                    <a:pt x="1717" y="4799"/>
                    <a:pt x="1951" y="4827"/>
                    <a:pt x="2184" y="4827"/>
                  </a:cubicBezTo>
                  <a:cubicBezTo>
                    <a:pt x="2524" y="4827"/>
                    <a:pt x="2864" y="4768"/>
                    <a:pt x="3205" y="4681"/>
                  </a:cubicBezTo>
                  <a:cubicBezTo>
                    <a:pt x="4407" y="4376"/>
                    <a:pt x="5343" y="3667"/>
                    <a:pt x="6131" y="2705"/>
                  </a:cubicBezTo>
                  <a:cubicBezTo>
                    <a:pt x="6764" y="1919"/>
                    <a:pt x="7218" y="1075"/>
                    <a:pt x="7591" y="171"/>
                  </a:cubicBezTo>
                  <a:cubicBezTo>
                    <a:pt x="7532" y="112"/>
                    <a:pt x="7474" y="56"/>
                    <a:pt x="7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;p41">
              <a:extLst>
                <a:ext uri="{FF2B5EF4-FFF2-40B4-BE49-F238E27FC236}">
                  <a16:creationId xmlns:a16="http://schemas.microsoft.com/office/drawing/2014/main" id="{0CAACE80-8571-EA75-3B8E-1CCCB8536759}"/>
                </a:ext>
              </a:extLst>
            </p:cNvPr>
            <p:cNvSpPr/>
            <p:nvPr/>
          </p:nvSpPr>
          <p:spPr>
            <a:xfrm>
              <a:off x="5732525" y="865800"/>
              <a:ext cx="49400" cy="145100"/>
            </a:xfrm>
            <a:custGeom>
              <a:avLst/>
              <a:gdLst/>
              <a:ahLst/>
              <a:cxnLst/>
              <a:rect l="l" t="t" r="r" b="b"/>
              <a:pathLst>
                <a:path w="1976" h="5804" extrusionOk="0">
                  <a:moveTo>
                    <a:pt x="644" y="0"/>
                  </a:moveTo>
                  <a:cubicBezTo>
                    <a:pt x="267" y="499"/>
                    <a:pt x="90" y="1115"/>
                    <a:pt x="49" y="1729"/>
                  </a:cubicBezTo>
                  <a:cubicBezTo>
                    <a:pt x="0" y="2430"/>
                    <a:pt x="139" y="3125"/>
                    <a:pt x="326" y="3796"/>
                  </a:cubicBezTo>
                  <a:cubicBezTo>
                    <a:pt x="418" y="4133"/>
                    <a:pt x="518" y="4465"/>
                    <a:pt x="627" y="4793"/>
                  </a:cubicBezTo>
                  <a:cubicBezTo>
                    <a:pt x="714" y="5057"/>
                    <a:pt x="823" y="5324"/>
                    <a:pt x="1011" y="5531"/>
                  </a:cubicBezTo>
                  <a:cubicBezTo>
                    <a:pt x="1126" y="5661"/>
                    <a:pt x="1266" y="5746"/>
                    <a:pt x="1418" y="5803"/>
                  </a:cubicBezTo>
                  <a:cubicBezTo>
                    <a:pt x="1752" y="5550"/>
                    <a:pt x="1976" y="5134"/>
                    <a:pt x="1912" y="4678"/>
                  </a:cubicBezTo>
                  <a:cubicBezTo>
                    <a:pt x="1859" y="4239"/>
                    <a:pt x="1791" y="3811"/>
                    <a:pt x="1737" y="3370"/>
                  </a:cubicBezTo>
                  <a:cubicBezTo>
                    <a:pt x="1599" y="2191"/>
                    <a:pt x="1673" y="727"/>
                    <a:pt x="644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3;p41">
              <a:extLst>
                <a:ext uri="{FF2B5EF4-FFF2-40B4-BE49-F238E27FC236}">
                  <a16:creationId xmlns:a16="http://schemas.microsoft.com/office/drawing/2014/main" id="{A460D67B-F79A-71D5-0B16-DE3B6F34773D}"/>
                </a:ext>
              </a:extLst>
            </p:cNvPr>
            <p:cNvSpPr/>
            <p:nvPr/>
          </p:nvSpPr>
          <p:spPr>
            <a:xfrm>
              <a:off x="5748725" y="655875"/>
              <a:ext cx="375325" cy="384700"/>
            </a:xfrm>
            <a:custGeom>
              <a:avLst/>
              <a:gdLst/>
              <a:ahLst/>
              <a:cxnLst/>
              <a:rect l="l" t="t" r="r" b="b"/>
              <a:pathLst>
                <a:path w="15013" h="15388" extrusionOk="0">
                  <a:moveTo>
                    <a:pt x="12009" y="0"/>
                  </a:moveTo>
                  <a:cubicBezTo>
                    <a:pt x="11634" y="906"/>
                    <a:pt x="11180" y="1750"/>
                    <a:pt x="10550" y="2534"/>
                  </a:cubicBezTo>
                  <a:cubicBezTo>
                    <a:pt x="9761" y="3496"/>
                    <a:pt x="8825" y="4205"/>
                    <a:pt x="7626" y="4510"/>
                  </a:cubicBezTo>
                  <a:cubicBezTo>
                    <a:pt x="7283" y="4597"/>
                    <a:pt x="6943" y="4656"/>
                    <a:pt x="6602" y="4656"/>
                  </a:cubicBezTo>
                  <a:cubicBezTo>
                    <a:pt x="6369" y="4656"/>
                    <a:pt x="6136" y="4628"/>
                    <a:pt x="5901" y="4563"/>
                  </a:cubicBezTo>
                  <a:cubicBezTo>
                    <a:pt x="5251" y="4371"/>
                    <a:pt x="4749" y="3879"/>
                    <a:pt x="4425" y="3289"/>
                  </a:cubicBezTo>
                  <a:cubicBezTo>
                    <a:pt x="3881" y="3626"/>
                    <a:pt x="3374" y="4018"/>
                    <a:pt x="2928" y="4487"/>
                  </a:cubicBezTo>
                  <a:cubicBezTo>
                    <a:pt x="1929" y="5539"/>
                    <a:pt x="1290" y="7072"/>
                    <a:pt x="1735" y="8517"/>
                  </a:cubicBezTo>
                  <a:cubicBezTo>
                    <a:pt x="1897" y="9045"/>
                    <a:pt x="2195" y="9533"/>
                    <a:pt x="2609" y="9900"/>
                  </a:cubicBezTo>
                  <a:cubicBezTo>
                    <a:pt x="2404" y="9885"/>
                    <a:pt x="2202" y="9863"/>
                    <a:pt x="1999" y="9834"/>
                  </a:cubicBezTo>
                  <a:cubicBezTo>
                    <a:pt x="1790" y="9239"/>
                    <a:pt x="1307" y="8760"/>
                    <a:pt x="721" y="8534"/>
                  </a:cubicBezTo>
                  <a:cubicBezTo>
                    <a:pt x="542" y="8463"/>
                    <a:pt x="354" y="8425"/>
                    <a:pt x="166" y="8408"/>
                  </a:cubicBezTo>
                  <a:cubicBezTo>
                    <a:pt x="162" y="8384"/>
                    <a:pt x="147" y="8357"/>
                    <a:pt x="126" y="8346"/>
                  </a:cubicBezTo>
                  <a:cubicBezTo>
                    <a:pt x="114" y="8339"/>
                    <a:pt x="101" y="8336"/>
                    <a:pt x="89" y="8336"/>
                  </a:cubicBezTo>
                  <a:cubicBezTo>
                    <a:pt x="61" y="8336"/>
                    <a:pt x="35" y="8352"/>
                    <a:pt x="17" y="8376"/>
                  </a:cubicBezTo>
                  <a:cubicBezTo>
                    <a:pt x="11" y="8384"/>
                    <a:pt x="7" y="8389"/>
                    <a:pt x="0" y="8397"/>
                  </a:cubicBezTo>
                  <a:cubicBezTo>
                    <a:pt x="1032" y="9124"/>
                    <a:pt x="957" y="10588"/>
                    <a:pt x="1096" y="11767"/>
                  </a:cubicBezTo>
                  <a:cubicBezTo>
                    <a:pt x="1149" y="12208"/>
                    <a:pt x="1215" y="12636"/>
                    <a:pt x="1268" y="13075"/>
                  </a:cubicBezTo>
                  <a:cubicBezTo>
                    <a:pt x="1332" y="13531"/>
                    <a:pt x="1108" y="13947"/>
                    <a:pt x="776" y="14203"/>
                  </a:cubicBezTo>
                  <a:cubicBezTo>
                    <a:pt x="902" y="14247"/>
                    <a:pt x="1034" y="14271"/>
                    <a:pt x="1172" y="14277"/>
                  </a:cubicBezTo>
                  <a:cubicBezTo>
                    <a:pt x="1187" y="14278"/>
                    <a:pt x="1201" y="14278"/>
                    <a:pt x="1215" y="14278"/>
                  </a:cubicBezTo>
                  <a:cubicBezTo>
                    <a:pt x="1552" y="14278"/>
                    <a:pt x="1881" y="14069"/>
                    <a:pt x="2215" y="14034"/>
                  </a:cubicBezTo>
                  <a:cubicBezTo>
                    <a:pt x="2984" y="13955"/>
                    <a:pt x="3781" y="13557"/>
                    <a:pt x="4518" y="13322"/>
                  </a:cubicBezTo>
                  <a:cubicBezTo>
                    <a:pt x="4465" y="12538"/>
                    <a:pt x="4414" y="11745"/>
                    <a:pt x="4646" y="10963"/>
                  </a:cubicBezTo>
                  <a:cubicBezTo>
                    <a:pt x="4712" y="10722"/>
                    <a:pt x="4793" y="10388"/>
                    <a:pt x="5060" y="10347"/>
                  </a:cubicBezTo>
                  <a:cubicBezTo>
                    <a:pt x="5088" y="10342"/>
                    <a:pt x="5115" y="10339"/>
                    <a:pt x="5141" y="10339"/>
                  </a:cubicBezTo>
                  <a:cubicBezTo>
                    <a:pt x="5435" y="10339"/>
                    <a:pt x="5601" y="10662"/>
                    <a:pt x="5676" y="10923"/>
                  </a:cubicBezTo>
                  <a:cubicBezTo>
                    <a:pt x="6112" y="12385"/>
                    <a:pt x="6490" y="13896"/>
                    <a:pt x="6272" y="15387"/>
                  </a:cubicBezTo>
                  <a:cubicBezTo>
                    <a:pt x="6360" y="15387"/>
                    <a:pt x="6477" y="15375"/>
                    <a:pt x="6507" y="15366"/>
                  </a:cubicBezTo>
                  <a:cubicBezTo>
                    <a:pt x="7926" y="15066"/>
                    <a:pt x="9282" y="14343"/>
                    <a:pt x="10603" y="13727"/>
                  </a:cubicBezTo>
                  <a:cubicBezTo>
                    <a:pt x="11749" y="13194"/>
                    <a:pt x="12868" y="12615"/>
                    <a:pt x="13616" y="11943"/>
                  </a:cubicBezTo>
                  <a:cubicBezTo>
                    <a:pt x="13657" y="11905"/>
                    <a:pt x="13710" y="11835"/>
                    <a:pt x="13738" y="11788"/>
                  </a:cubicBezTo>
                  <a:cubicBezTo>
                    <a:pt x="13743" y="11795"/>
                    <a:pt x="13748" y="11799"/>
                    <a:pt x="13753" y="11799"/>
                  </a:cubicBezTo>
                  <a:cubicBezTo>
                    <a:pt x="13781" y="11799"/>
                    <a:pt x="13815" y="11708"/>
                    <a:pt x="13842" y="11656"/>
                  </a:cubicBezTo>
                  <a:cubicBezTo>
                    <a:pt x="14032" y="11293"/>
                    <a:pt x="14196" y="10918"/>
                    <a:pt x="14341" y="10537"/>
                  </a:cubicBezTo>
                  <a:cubicBezTo>
                    <a:pt x="14360" y="10520"/>
                    <a:pt x="14366" y="10494"/>
                    <a:pt x="14366" y="10467"/>
                  </a:cubicBezTo>
                  <a:cubicBezTo>
                    <a:pt x="14548" y="9970"/>
                    <a:pt x="14690" y="9461"/>
                    <a:pt x="14788" y="8939"/>
                  </a:cubicBezTo>
                  <a:cubicBezTo>
                    <a:pt x="14963" y="7992"/>
                    <a:pt x="15012" y="7023"/>
                    <a:pt x="14916" y="6064"/>
                  </a:cubicBezTo>
                  <a:cubicBezTo>
                    <a:pt x="14825" y="5151"/>
                    <a:pt x="14609" y="4261"/>
                    <a:pt x="14268" y="3410"/>
                  </a:cubicBezTo>
                  <a:cubicBezTo>
                    <a:pt x="13942" y="2598"/>
                    <a:pt x="13512" y="1827"/>
                    <a:pt x="12988" y="1126"/>
                  </a:cubicBezTo>
                  <a:cubicBezTo>
                    <a:pt x="12689" y="725"/>
                    <a:pt x="12361" y="350"/>
                    <a:pt x="1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4;p41">
              <a:extLst>
                <a:ext uri="{FF2B5EF4-FFF2-40B4-BE49-F238E27FC236}">
                  <a16:creationId xmlns:a16="http://schemas.microsoft.com/office/drawing/2014/main" id="{DF75EBB7-647D-2605-93B3-094414EEBA3A}"/>
                </a:ext>
              </a:extLst>
            </p:cNvPr>
            <p:cNvSpPr/>
            <p:nvPr/>
          </p:nvSpPr>
          <p:spPr>
            <a:xfrm>
              <a:off x="5858950" y="914400"/>
              <a:ext cx="51975" cy="126225"/>
            </a:xfrm>
            <a:custGeom>
              <a:avLst/>
              <a:gdLst/>
              <a:ahLst/>
              <a:cxnLst/>
              <a:rect l="l" t="t" r="r" b="b"/>
              <a:pathLst>
                <a:path w="2079" h="5049" extrusionOk="0">
                  <a:moveTo>
                    <a:pt x="730" y="0"/>
                  </a:moveTo>
                  <a:cubicBezTo>
                    <a:pt x="704" y="0"/>
                    <a:pt x="677" y="3"/>
                    <a:pt x="649" y="8"/>
                  </a:cubicBezTo>
                  <a:cubicBezTo>
                    <a:pt x="382" y="49"/>
                    <a:pt x="301" y="381"/>
                    <a:pt x="235" y="624"/>
                  </a:cubicBezTo>
                  <a:cubicBezTo>
                    <a:pt x="1" y="1409"/>
                    <a:pt x="54" y="2199"/>
                    <a:pt x="107" y="2983"/>
                  </a:cubicBezTo>
                  <a:cubicBezTo>
                    <a:pt x="118" y="2981"/>
                    <a:pt x="129" y="2977"/>
                    <a:pt x="139" y="2973"/>
                  </a:cubicBezTo>
                  <a:cubicBezTo>
                    <a:pt x="209" y="3403"/>
                    <a:pt x="408" y="4473"/>
                    <a:pt x="736" y="4761"/>
                  </a:cubicBezTo>
                  <a:cubicBezTo>
                    <a:pt x="1004" y="4995"/>
                    <a:pt x="1191" y="5037"/>
                    <a:pt x="1467" y="5037"/>
                  </a:cubicBezTo>
                  <a:cubicBezTo>
                    <a:pt x="1553" y="5037"/>
                    <a:pt x="1647" y="5033"/>
                    <a:pt x="1755" y="5029"/>
                  </a:cubicBezTo>
                  <a:cubicBezTo>
                    <a:pt x="1761" y="5044"/>
                    <a:pt x="1806" y="5049"/>
                    <a:pt x="1861" y="5049"/>
                  </a:cubicBezTo>
                  <a:cubicBezTo>
                    <a:pt x="2079" y="3555"/>
                    <a:pt x="1699" y="2044"/>
                    <a:pt x="1262" y="584"/>
                  </a:cubicBezTo>
                  <a:cubicBezTo>
                    <a:pt x="1190" y="327"/>
                    <a:pt x="1026" y="0"/>
                    <a:pt x="730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5;p41">
              <a:extLst>
                <a:ext uri="{FF2B5EF4-FFF2-40B4-BE49-F238E27FC236}">
                  <a16:creationId xmlns:a16="http://schemas.microsoft.com/office/drawing/2014/main" id="{688D448C-85BE-0013-AA0A-83C7273E9396}"/>
                </a:ext>
              </a:extLst>
            </p:cNvPr>
            <p:cNvSpPr/>
            <p:nvPr/>
          </p:nvSpPr>
          <p:spPr>
            <a:xfrm>
              <a:off x="5835450" y="466125"/>
              <a:ext cx="76275" cy="77525"/>
            </a:xfrm>
            <a:custGeom>
              <a:avLst/>
              <a:gdLst/>
              <a:ahLst/>
              <a:cxnLst/>
              <a:rect l="l" t="t" r="r" b="b"/>
              <a:pathLst>
                <a:path w="3051" h="3101" extrusionOk="0">
                  <a:moveTo>
                    <a:pt x="1558" y="0"/>
                  </a:moveTo>
                  <a:cubicBezTo>
                    <a:pt x="1274" y="0"/>
                    <a:pt x="991" y="72"/>
                    <a:pt x="747" y="217"/>
                  </a:cubicBezTo>
                  <a:cubicBezTo>
                    <a:pt x="325" y="464"/>
                    <a:pt x="92" y="907"/>
                    <a:pt x="48" y="1384"/>
                  </a:cubicBezTo>
                  <a:cubicBezTo>
                    <a:pt x="1" y="1887"/>
                    <a:pt x="144" y="2390"/>
                    <a:pt x="363" y="2840"/>
                  </a:cubicBezTo>
                  <a:cubicBezTo>
                    <a:pt x="406" y="2930"/>
                    <a:pt x="450" y="3015"/>
                    <a:pt x="497" y="3100"/>
                  </a:cubicBezTo>
                  <a:cubicBezTo>
                    <a:pt x="589" y="3049"/>
                    <a:pt x="666" y="2983"/>
                    <a:pt x="719" y="2898"/>
                  </a:cubicBezTo>
                  <a:cubicBezTo>
                    <a:pt x="1132" y="2241"/>
                    <a:pt x="1601" y="1749"/>
                    <a:pt x="2243" y="1320"/>
                  </a:cubicBezTo>
                  <a:cubicBezTo>
                    <a:pt x="2516" y="1135"/>
                    <a:pt x="2778" y="960"/>
                    <a:pt x="3051" y="809"/>
                  </a:cubicBezTo>
                  <a:cubicBezTo>
                    <a:pt x="2820" y="500"/>
                    <a:pt x="2511" y="246"/>
                    <a:pt x="2147" y="108"/>
                  </a:cubicBezTo>
                  <a:cubicBezTo>
                    <a:pt x="1959" y="36"/>
                    <a:pt x="1758" y="0"/>
                    <a:pt x="1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6;p41">
              <a:extLst>
                <a:ext uri="{FF2B5EF4-FFF2-40B4-BE49-F238E27FC236}">
                  <a16:creationId xmlns:a16="http://schemas.microsoft.com/office/drawing/2014/main" id="{729A7B2A-BF6C-FDC7-182E-D94577E584C0}"/>
                </a:ext>
              </a:extLst>
            </p:cNvPr>
            <p:cNvSpPr/>
            <p:nvPr/>
          </p:nvSpPr>
          <p:spPr>
            <a:xfrm>
              <a:off x="5833125" y="468625"/>
              <a:ext cx="225800" cy="269800"/>
            </a:xfrm>
            <a:custGeom>
              <a:avLst/>
              <a:gdLst/>
              <a:ahLst/>
              <a:cxnLst/>
              <a:rect l="l" t="t" r="r" b="b"/>
              <a:pathLst>
                <a:path w="9032" h="10792" extrusionOk="0">
                  <a:moveTo>
                    <a:pt x="7061" y="0"/>
                  </a:moveTo>
                  <a:cubicBezTo>
                    <a:pt x="6735" y="0"/>
                    <a:pt x="6416" y="102"/>
                    <a:pt x="6134" y="285"/>
                  </a:cubicBezTo>
                  <a:cubicBezTo>
                    <a:pt x="6001" y="370"/>
                    <a:pt x="5878" y="470"/>
                    <a:pt x="5767" y="577"/>
                  </a:cubicBezTo>
                  <a:cubicBezTo>
                    <a:pt x="5411" y="479"/>
                    <a:pt x="5041" y="430"/>
                    <a:pt x="4672" y="430"/>
                  </a:cubicBezTo>
                  <a:cubicBezTo>
                    <a:pt x="4279" y="430"/>
                    <a:pt x="3886" y="485"/>
                    <a:pt x="3508" y="596"/>
                  </a:cubicBezTo>
                  <a:cubicBezTo>
                    <a:pt x="3389" y="630"/>
                    <a:pt x="3271" y="673"/>
                    <a:pt x="3154" y="720"/>
                  </a:cubicBezTo>
                  <a:cubicBezTo>
                    <a:pt x="3150" y="715"/>
                    <a:pt x="3148" y="711"/>
                    <a:pt x="3146" y="709"/>
                  </a:cubicBezTo>
                  <a:cubicBezTo>
                    <a:pt x="2873" y="860"/>
                    <a:pt x="2611" y="1035"/>
                    <a:pt x="2338" y="1220"/>
                  </a:cubicBezTo>
                  <a:cubicBezTo>
                    <a:pt x="1696" y="1647"/>
                    <a:pt x="1230" y="2141"/>
                    <a:pt x="814" y="2798"/>
                  </a:cubicBezTo>
                  <a:cubicBezTo>
                    <a:pt x="761" y="2883"/>
                    <a:pt x="684" y="2949"/>
                    <a:pt x="592" y="3002"/>
                  </a:cubicBezTo>
                  <a:cubicBezTo>
                    <a:pt x="597" y="3006"/>
                    <a:pt x="599" y="3015"/>
                    <a:pt x="603" y="3021"/>
                  </a:cubicBezTo>
                  <a:cubicBezTo>
                    <a:pt x="77" y="4232"/>
                    <a:pt x="0" y="5626"/>
                    <a:pt x="379" y="6892"/>
                  </a:cubicBezTo>
                  <a:cubicBezTo>
                    <a:pt x="441" y="7092"/>
                    <a:pt x="514" y="7288"/>
                    <a:pt x="597" y="7482"/>
                  </a:cubicBezTo>
                  <a:cubicBezTo>
                    <a:pt x="202" y="7998"/>
                    <a:pt x="130" y="8716"/>
                    <a:pt x="358" y="9321"/>
                  </a:cubicBezTo>
                  <a:cubicBezTo>
                    <a:pt x="569" y="9873"/>
                    <a:pt x="1025" y="10278"/>
                    <a:pt x="1569" y="10476"/>
                  </a:cubicBezTo>
                  <a:cubicBezTo>
                    <a:pt x="1552" y="10485"/>
                    <a:pt x="1537" y="10495"/>
                    <a:pt x="1517" y="10504"/>
                  </a:cubicBezTo>
                  <a:cubicBezTo>
                    <a:pt x="1594" y="10519"/>
                    <a:pt x="1673" y="10551"/>
                    <a:pt x="1750" y="10559"/>
                  </a:cubicBezTo>
                  <a:cubicBezTo>
                    <a:pt x="2272" y="10625"/>
                    <a:pt x="2764" y="10732"/>
                    <a:pt x="3286" y="10785"/>
                  </a:cubicBezTo>
                  <a:cubicBezTo>
                    <a:pt x="3335" y="10790"/>
                    <a:pt x="3383" y="10792"/>
                    <a:pt x="3431" y="10792"/>
                  </a:cubicBezTo>
                  <a:cubicBezTo>
                    <a:pt x="3948" y="10792"/>
                    <a:pt x="4415" y="10544"/>
                    <a:pt x="4917" y="10374"/>
                  </a:cubicBezTo>
                  <a:cubicBezTo>
                    <a:pt x="5104" y="10306"/>
                    <a:pt x="5302" y="10359"/>
                    <a:pt x="5479" y="10252"/>
                  </a:cubicBezTo>
                  <a:cubicBezTo>
                    <a:pt x="6707" y="9528"/>
                    <a:pt x="7708" y="8498"/>
                    <a:pt x="8461" y="7320"/>
                  </a:cubicBezTo>
                  <a:cubicBezTo>
                    <a:pt x="8446" y="7307"/>
                    <a:pt x="8433" y="7294"/>
                    <a:pt x="8420" y="7284"/>
                  </a:cubicBezTo>
                  <a:cubicBezTo>
                    <a:pt x="8727" y="6278"/>
                    <a:pt x="8878" y="5229"/>
                    <a:pt x="8868" y="4179"/>
                  </a:cubicBezTo>
                  <a:cubicBezTo>
                    <a:pt x="8866" y="3859"/>
                    <a:pt x="8844" y="3539"/>
                    <a:pt x="8812" y="3224"/>
                  </a:cubicBezTo>
                  <a:cubicBezTo>
                    <a:pt x="8806" y="3185"/>
                    <a:pt x="8783" y="3162"/>
                    <a:pt x="8753" y="3151"/>
                  </a:cubicBezTo>
                  <a:cubicBezTo>
                    <a:pt x="9026" y="2371"/>
                    <a:pt x="9032" y="1472"/>
                    <a:pt x="8520" y="790"/>
                  </a:cubicBezTo>
                  <a:cubicBezTo>
                    <a:pt x="8252" y="434"/>
                    <a:pt x="7866" y="155"/>
                    <a:pt x="7429" y="44"/>
                  </a:cubicBezTo>
                  <a:cubicBezTo>
                    <a:pt x="7307" y="14"/>
                    <a:pt x="7184" y="0"/>
                    <a:pt x="7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7;p41">
              <a:extLst>
                <a:ext uri="{FF2B5EF4-FFF2-40B4-BE49-F238E27FC236}">
                  <a16:creationId xmlns:a16="http://schemas.microsoft.com/office/drawing/2014/main" id="{38774C96-D53E-5751-9F07-5B8230B64B3A}"/>
                </a:ext>
              </a:extLst>
            </p:cNvPr>
            <p:cNvSpPr/>
            <p:nvPr/>
          </p:nvSpPr>
          <p:spPr>
            <a:xfrm>
              <a:off x="5855800" y="490350"/>
              <a:ext cx="29275" cy="31725"/>
            </a:xfrm>
            <a:custGeom>
              <a:avLst/>
              <a:gdLst/>
              <a:ahLst/>
              <a:cxnLst/>
              <a:rect l="l" t="t" r="r" b="b"/>
              <a:pathLst>
                <a:path w="1171" h="1269" extrusionOk="0">
                  <a:moveTo>
                    <a:pt x="476" y="1"/>
                  </a:moveTo>
                  <a:cubicBezTo>
                    <a:pt x="369" y="1"/>
                    <a:pt x="261" y="32"/>
                    <a:pt x="178" y="98"/>
                  </a:cubicBezTo>
                  <a:cubicBezTo>
                    <a:pt x="29" y="215"/>
                    <a:pt x="1" y="413"/>
                    <a:pt x="22" y="592"/>
                  </a:cubicBezTo>
                  <a:cubicBezTo>
                    <a:pt x="50" y="799"/>
                    <a:pt x="127" y="993"/>
                    <a:pt x="246" y="1161"/>
                  </a:cubicBezTo>
                  <a:cubicBezTo>
                    <a:pt x="259" y="1178"/>
                    <a:pt x="278" y="1189"/>
                    <a:pt x="297" y="1193"/>
                  </a:cubicBezTo>
                  <a:cubicBezTo>
                    <a:pt x="297" y="1235"/>
                    <a:pt x="339" y="1269"/>
                    <a:pt x="381" y="1269"/>
                  </a:cubicBezTo>
                  <a:cubicBezTo>
                    <a:pt x="406" y="1269"/>
                    <a:pt x="431" y="1258"/>
                    <a:pt x="448" y="1232"/>
                  </a:cubicBezTo>
                  <a:cubicBezTo>
                    <a:pt x="638" y="952"/>
                    <a:pt x="868" y="707"/>
                    <a:pt x="1135" y="503"/>
                  </a:cubicBezTo>
                  <a:cubicBezTo>
                    <a:pt x="1171" y="473"/>
                    <a:pt x="1162" y="415"/>
                    <a:pt x="1137" y="388"/>
                  </a:cubicBezTo>
                  <a:cubicBezTo>
                    <a:pt x="1000" y="247"/>
                    <a:pt x="856" y="100"/>
                    <a:pt x="668" y="34"/>
                  </a:cubicBezTo>
                  <a:cubicBezTo>
                    <a:pt x="608" y="12"/>
                    <a:pt x="542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8;p41">
              <a:extLst>
                <a:ext uri="{FF2B5EF4-FFF2-40B4-BE49-F238E27FC236}">
                  <a16:creationId xmlns:a16="http://schemas.microsoft.com/office/drawing/2014/main" id="{553E617D-CA35-1004-00E2-3588508ABAEA}"/>
                </a:ext>
              </a:extLst>
            </p:cNvPr>
            <p:cNvSpPr/>
            <p:nvPr/>
          </p:nvSpPr>
          <p:spPr>
            <a:xfrm>
              <a:off x="5975750" y="499350"/>
              <a:ext cx="56275" cy="55575"/>
            </a:xfrm>
            <a:custGeom>
              <a:avLst/>
              <a:gdLst/>
              <a:ahLst/>
              <a:cxnLst/>
              <a:rect l="l" t="t" r="r" b="b"/>
              <a:pathLst>
                <a:path w="2251" h="2223" extrusionOk="0">
                  <a:moveTo>
                    <a:pt x="1179" y="0"/>
                  </a:moveTo>
                  <a:cubicBezTo>
                    <a:pt x="1148" y="0"/>
                    <a:pt x="1116" y="1"/>
                    <a:pt x="1085" y="4"/>
                  </a:cubicBezTo>
                  <a:cubicBezTo>
                    <a:pt x="635" y="47"/>
                    <a:pt x="260" y="356"/>
                    <a:pt x="28" y="729"/>
                  </a:cubicBezTo>
                  <a:cubicBezTo>
                    <a:pt x="0" y="772"/>
                    <a:pt x="19" y="812"/>
                    <a:pt x="51" y="833"/>
                  </a:cubicBezTo>
                  <a:cubicBezTo>
                    <a:pt x="53" y="846"/>
                    <a:pt x="60" y="859"/>
                    <a:pt x="71" y="870"/>
                  </a:cubicBezTo>
                  <a:cubicBezTo>
                    <a:pt x="394" y="1266"/>
                    <a:pt x="714" y="1669"/>
                    <a:pt x="1044" y="2063"/>
                  </a:cubicBezTo>
                  <a:cubicBezTo>
                    <a:pt x="1108" y="2138"/>
                    <a:pt x="1183" y="2206"/>
                    <a:pt x="1285" y="2221"/>
                  </a:cubicBezTo>
                  <a:cubicBezTo>
                    <a:pt x="1297" y="2222"/>
                    <a:pt x="1308" y="2223"/>
                    <a:pt x="1319" y="2223"/>
                  </a:cubicBezTo>
                  <a:cubicBezTo>
                    <a:pt x="1411" y="2223"/>
                    <a:pt x="1496" y="2178"/>
                    <a:pt x="1567" y="2121"/>
                  </a:cubicBezTo>
                  <a:cubicBezTo>
                    <a:pt x="1731" y="1991"/>
                    <a:pt x="1865" y="1805"/>
                    <a:pt x="1967" y="1626"/>
                  </a:cubicBezTo>
                  <a:cubicBezTo>
                    <a:pt x="2161" y="1270"/>
                    <a:pt x="2251" y="786"/>
                    <a:pt x="2012" y="422"/>
                  </a:cubicBezTo>
                  <a:cubicBezTo>
                    <a:pt x="1833" y="148"/>
                    <a:pt x="1503" y="0"/>
                    <a:pt x="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9;p41">
              <a:extLst>
                <a:ext uri="{FF2B5EF4-FFF2-40B4-BE49-F238E27FC236}">
                  <a16:creationId xmlns:a16="http://schemas.microsoft.com/office/drawing/2014/main" id="{31EE5B45-08A0-87BF-7F4E-2D5788632089}"/>
                </a:ext>
              </a:extLst>
            </p:cNvPr>
            <p:cNvSpPr/>
            <p:nvPr/>
          </p:nvSpPr>
          <p:spPr>
            <a:xfrm>
              <a:off x="5847175" y="676700"/>
              <a:ext cx="52125" cy="31750"/>
            </a:xfrm>
            <a:custGeom>
              <a:avLst/>
              <a:gdLst/>
              <a:ahLst/>
              <a:cxnLst/>
              <a:rect l="l" t="t" r="r" b="b"/>
              <a:pathLst>
                <a:path w="2085" h="1270" extrusionOk="0">
                  <a:moveTo>
                    <a:pt x="680" y="1"/>
                  </a:moveTo>
                  <a:cubicBezTo>
                    <a:pt x="507" y="1"/>
                    <a:pt x="336" y="38"/>
                    <a:pt x="199" y="152"/>
                  </a:cubicBezTo>
                  <a:cubicBezTo>
                    <a:pt x="56" y="276"/>
                    <a:pt x="1" y="487"/>
                    <a:pt x="97" y="653"/>
                  </a:cubicBezTo>
                  <a:cubicBezTo>
                    <a:pt x="141" y="736"/>
                    <a:pt x="218" y="785"/>
                    <a:pt x="305" y="813"/>
                  </a:cubicBezTo>
                  <a:cubicBezTo>
                    <a:pt x="363" y="832"/>
                    <a:pt x="452" y="834"/>
                    <a:pt x="480" y="894"/>
                  </a:cubicBezTo>
                  <a:cubicBezTo>
                    <a:pt x="491" y="917"/>
                    <a:pt x="512" y="930"/>
                    <a:pt x="536" y="938"/>
                  </a:cubicBezTo>
                  <a:cubicBezTo>
                    <a:pt x="587" y="1047"/>
                    <a:pt x="655" y="1149"/>
                    <a:pt x="747" y="1215"/>
                  </a:cubicBezTo>
                  <a:cubicBezTo>
                    <a:pt x="796" y="1252"/>
                    <a:pt x="856" y="1270"/>
                    <a:pt x="914" y="1270"/>
                  </a:cubicBezTo>
                  <a:cubicBezTo>
                    <a:pt x="1023" y="1270"/>
                    <a:pt x="1128" y="1206"/>
                    <a:pt x="1151" y="1081"/>
                  </a:cubicBezTo>
                  <a:cubicBezTo>
                    <a:pt x="1158" y="1030"/>
                    <a:pt x="1134" y="921"/>
                    <a:pt x="1186" y="894"/>
                  </a:cubicBezTo>
                  <a:cubicBezTo>
                    <a:pt x="1207" y="882"/>
                    <a:pt x="1234" y="878"/>
                    <a:pt x="1263" y="878"/>
                  </a:cubicBezTo>
                  <a:cubicBezTo>
                    <a:pt x="1325" y="878"/>
                    <a:pt x="1396" y="897"/>
                    <a:pt x="1441" y="904"/>
                  </a:cubicBezTo>
                  <a:cubicBezTo>
                    <a:pt x="1489" y="910"/>
                    <a:pt x="1539" y="914"/>
                    <a:pt x="1588" y="914"/>
                  </a:cubicBezTo>
                  <a:cubicBezTo>
                    <a:pt x="1729" y="914"/>
                    <a:pt x="1868" y="881"/>
                    <a:pt x="1966" y="766"/>
                  </a:cubicBezTo>
                  <a:cubicBezTo>
                    <a:pt x="2085" y="625"/>
                    <a:pt x="2059" y="425"/>
                    <a:pt x="1923" y="301"/>
                  </a:cubicBezTo>
                  <a:cubicBezTo>
                    <a:pt x="1780" y="171"/>
                    <a:pt x="1556" y="129"/>
                    <a:pt x="1371" y="88"/>
                  </a:cubicBezTo>
                  <a:cubicBezTo>
                    <a:pt x="1169" y="43"/>
                    <a:pt x="960" y="16"/>
                    <a:pt x="751" y="3"/>
                  </a:cubicBezTo>
                  <a:cubicBezTo>
                    <a:pt x="727" y="2"/>
                    <a:pt x="703" y="1"/>
                    <a:pt x="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0;p41">
              <a:extLst>
                <a:ext uri="{FF2B5EF4-FFF2-40B4-BE49-F238E27FC236}">
                  <a16:creationId xmlns:a16="http://schemas.microsoft.com/office/drawing/2014/main" id="{185C82B6-0EBF-0F57-57A1-BB8281C84142}"/>
                </a:ext>
              </a:extLst>
            </p:cNvPr>
            <p:cNvSpPr/>
            <p:nvPr/>
          </p:nvSpPr>
          <p:spPr>
            <a:xfrm>
              <a:off x="5865175" y="700200"/>
              <a:ext cx="140875" cy="39875"/>
            </a:xfrm>
            <a:custGeom>
              <a:avLst/>
              <a:gdLst/>
              <a:ahLst/>
              <a:cxnLst/>
              <a:rect l="l" t="t" r="r" b="b"/>
              <a:pathLst>
                <a:path w="5635" h="1595" extrusionOk="0">
                  <a:moveTo>
                    <a:pt x="5486" y="1"/>
                  </a:moveTo>
                  <a:cubicBezTo>
                    <a:pt x="5463" y="1"/>
                    <a:pt x="5440" y="9"/>
                    <a:pt x="5418" y="28"/>
                  </a:cubicBezTo>
                  <a:cubicBezTo>
                    <a:pt x="4478" y="911"/>
                    <a:pt x="3228" y="1398"/>
                    <a:pt x="1950" y="1398"/>
                  </a:cubicBezTo>
                  <a:cubicBezTo>
                    <a:pt x="1771" y="1398"/>
                    <a:pt x="1591" y="1388"/>
                    <a:pt x="1412" y="1369"/>
                  </a:cubicBezTo>
                  <a:cubicBezTo>
                    <a:pt x="986" y="1322"/>
                    <a:pt x="561" y="1220"/>
                    <a:pt x="161" y="1064"/>
                  </a:cubicBezTo>
                  <a:cubicBezTo>
                    <a:pt x="149" y="1059"/>
                    <a:pt x="137" y="1057"/>
                    <a:pt x="126" y="1057"/>
                  </a:cubicBezTo>
                  <a:cubicBezTo>
                    <a:pt x="32" y="1057"/>
                    <a:pt x="0" y="1218"/>
                    <a:pt x="108" y="1258"/>
                  </a:cubicBezTo>
                  <a:cubicBezTo>
                    <a:pt x="703" y="1483"/>
                    <a:pt x="1332" y="1595"/>
                    <a:pt x="1960" y="1595"/>
                  </a:cubicBezTo>
                  <a:cubicBezTo>
                    <a:pt x="2870" y="1595"/>
                    <a:pt x="3777" y="1361"/>
                    <a:pt x="4577" y="902"/>
                  </a:cubicBezTo>
                  <a:cubicBezTo>
                    <a:pt x="4930" y="697"/>
                    <a:pt x="5263" y="452"/>
                    <a:pt x="5561" y="169"/>
                  </a:cubicBezTo>
                  <a:cubicBezTo>
                    <a:pt x="5634" y="101"/>
                    <a:pt x="5565" y="1"/>
                    <a:pt x="5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1;p41">
              <a:extLst>
                <a:ext uri="{FF2B5EF4-FFF2-40B4-BE49-F238E27FC236}">
                  <a16:creationId xmlns:a16="http://schemas.microsoft.com/office/drawing/2014/main" id="{51215579-36BF-E029-3756-7BA242A25021}"/>
                </a:ext>
              </a:extLst>
            </p:cNvPr>
            <p:cNvSpPr/>
            <p:nvPr/>
          </p:nvSpPr>
          <p:spPr>
            <a:xfrm>
              <a:off x="6017875" y="651000"/>
              <a:ext cx="26475" cy="33550"/>
            </a:xfrm>
            <a:custGeom>
              <a:avLst/>
              <a:gdLst/>
              <a:ahLst/>
              <a:cxnLst/>
              <a:rect l="l" t="t" r="r" b="b"/>
              <a:pathLst>
                <a:path w="1059" h="1342" extrusionOk="0">
                  <a:moveTo>
                    <a:pt x="923" y="1"/>
                  </a:moveTo>
                  <a:cubicBezTo>
                    <a:pt x="894" y="1"/>
                    <a:pt x="866" y="15"/>
                    <a:pt x="849" y="50"/>
                  </a:cubicBezTo>
                  <a:cubicBezTo>
                    <a:pt x="655" y="468"/>
                    <a:pt x="393" y="845"/>
                    <a:pt x="71" y="1169"/>
                  </a:cubicBezTo>
                  <a:cubicBezTo>
                    <a:pt x="0" y="1240"/>
                    <a:pt x="70" y="1342"/>
                    <a:pt x="146" y="1342"/>
                  </a:cubicBezTo>
                  <a:cubicBezTo>
                    <a:pt x="169" y="1342"/>
                    <a:pt x="192" y="1333"/>
                    <a:pt x="212" y="1312"/>
                  </a:cubicBezTo>
                  <a:cubicBezTo>
                    <a:pt x="544" y="973"/>
                    <a:pt x="819" y="581"/>
                    <a:pt x="1022" y="151"/>
                  </a:cubicBezTo>
                  <a:cubicBezTo>
                    <a:pt x="1059" y="73"/>
                    <a:pt x="988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42;p41">
              <a:extLst>
                <a:ext uri="{FF2B5EF4-FFF2-40B4-BE49-F238E27FC236}">
                  <a16:creationId xmlns:a16="http://schemas.microsoft.com/office/drawing/2014/main" id="{07159052-608A-9C88-0CA8-11D46FF66E4B}"/>
                </a:ext>
              </a:extLst>
            </p:cNvPr>
            <p:cNvSpPr/>
            <p:nvPr/>
          </p:nvSpPr>
          <p:spPr>
            <a:xfrm>
              <a:off x="5849300" y="617775"/>
              <a:ext cx="13450" cy="21075"/>
            </a:xfrm>
            <a:custGeom>
              <a:avLst/>
              <a:gdLst/>
              <a:ahLst/>
              <a:cxnLst/>
              <a:rect l="l" t="t" r="r" b="b"/>
              <a:pathLst>
                <a:path w="538" h="843" extrusionOk="0">
                  <a:moveTo>
                    <a:pt x="272" y="1"/>
                  </a:moveTo>
                  <a:cubicBezTo>
                    <a:pt x="271" y="1"/>
                    <a:pt x="270" y="1"/>
                    <a:pt x="269" y="1"/>
                  </a:cubicBezTo>
                  <a:cubicBezTo>
                    <a:pt x="120" y="1"/>
                    <a:pt x="1" y="188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9" y="842"/>
                    <a:pt x="538" y="655"/>
                    <a:pt x="538" y="420"/>
                  </a:cubicBezTo>
                  <a:cubicBezTo>
                    <a:pt x="538" y="189"/>
                    <a:pt x="420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3;p41">
              <a:extLst>
                <a:ext uri="{FF2B5EF4-FFF2-40B4-BE49-F238E27FC236}">
                  <a16:creationId xmlns:a16="http://schemas.microsoft.com/office/drawing/2014/main" id="{814F2BE2-469B-456C-D0BE-D278A93B5E90}"/>
                </a:ext>
              </a:extLst>
            </p:cNvPr>
            <p:cNvSpPr/>
            <p:nvPr/>
          </p:nvSpPr>
          <p:spPr>
            <a:xfrm>
              <a:off x="5938125" y="624650"/>
              <a:ext cx="13500" cy="21075"/>
            </a:xfrm>
            <a:custGeom>
              <a:avLst/>
              <a:gdLst/>
              <a:ahLst/>
              <a:cxnLst/>
              <a:rect l="l" t="t" r="r" b="b"/>
              <a:pathLst>
                <a:path w="540" h="843" extrusionOk="0">
                  <a:moveTo>
                    <a:pt x="269" y="1"/>
                  </a:moveTo>
                  <a:cubicBezTo>
                    <a:pt x="120" y="1"/>
                    <a:pt x="1" y="186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8" y="842"/>
                    <a:pt x="540" y="655"/>
                    <a:pt x="540" y="420"/>
                  </a:cubicBezTo>
                  <a:cubicBezTo>
                    <a:pt x="540" y="190"/>
                    <a:pt x="418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4;p41">
              <a:extLst>
                <a:ext uri="{FF2B5EF4-FFF2-40B4-BE49-F238E27FC236}">
                  <a16:creationId xmlns:a16="http://schemas.microsoft.com/office/drawing/2014/main" id="{E8FCAA4C-E51B-8513-E08C-613F549278D6}"/>
                </a:ext>
              </a:extLst>
            </p:cNvPr>
            <p:cNvSpPr/>
            <p:nvPr/>
          </p:nvSpPr>
          <p:spPr>
            <a:xfrm>
              <a:off x="5841650" y="649450"/>
              <a:ext cx="18825" cy="15150"/>
            </a:xfrm>
            <a:custGeom>
              <a:avLst/>
              <a:gdLst/>
              <a:ahLst/>
              <a:cxnLst/>
              <a:rect l="l" t="t" r="r" b="b"/>
              <a:pathLst>
                <a:path w="753" h="606" extrusionOk="0">
                  <a:moveTo>
                    <a:pt x="602" y="0"/>
                  </a:moveTo>
                  <a:cubicBezTo>
                    <a:pt x="587" y="0"/>
                    <a:pt x="571" y="4"/>
                    <a:pt x="554" y="12"/>
                  </a:cubicBezTo>
                  <a:cubicBezTo>
                    <a:pt x="350" y="119"/>
                    <a:pt x="181" y="272"/>
                    <a:pt x="51" y="460"/>
                  </a:cubicBezTo>
                  <a:cubicBezTo>
                    <a:pt x="1" y="534"/>
                    <a:pt x="69" y="606"/>
                    <a:pt x="140" y="606"/>
                  </a:cubicBezTo>
                  <a:cubicBezTo>
                    <a:pt x="171" y="606"/>
                    <a:pt x="202" y="592"/>
                    <a:pt x="224" y="560"/>
                  </a:cubicBezTo>
                  <a:cubicBezTo>
                    <a:pt x="332" y="400"/>
                    <a:pt x="482" y="272"/>
                    <a:pt x="654" y="185"/>
                  </a:cubicBezTo>
                  <a:cubicBezTo>
                    <a:pt x="753" y="136"/>
                    <a:pt x="693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5;p41">
              <a:extLst>
                <a:ext uri="{FF2B5EF4-FFF2-40B4-BE49-F238E27FC236}">
                  <a16:creationId xmlns:a16="http://schemas.microsoft.com/office/drawing/2014/main" id="{AA088F9F-1A05-9064-9971-2DCC026112A7}"/>
                </a:ext>
              </a:extLst>
            </p:cNvPr>
            <p:cNvSpPr/>
            <p:nvPr/>
          </p:nvSpPr>
          <p:spPr>
            <a:xfrm>
              <a:off x="5840000" y="587050"/>
              <a:ext cx="24750" cy="16900"/>
            </a:xfrm>
            <a:custGeom>
              <a:avLst/>
              <a:gdLst/>
              <a:ahLst/>
              <a:cxnLst/>
              <a:rect l="l" t="t" r="r" b="b"/>
              <a:pathLst>
                <a:path w="990" h="676" extrusionOk="0">
                  <a:moveTo>
                    <a:pt x="868" y="0"/>
                  </a:moveTo>
                  <a:cubicBezTo>
                    <a:pt x="828" y="0"/>
                    <a:pt x="791" y="21"/>
                    <a:pt x="778" y="70"/>
                  </a:cubicBezTo>
                  <a:cubicBezTo>
                    <a:pt x="721" y="302"/>
                    <a:pt x="498" y="479"/>
                    <a:pt x="262" y="479"/>
                  </a:cubicBezTo>
                  <a:cubicBezTo>
                    <a:pt x="233" y="479"/>
                    <a:pt x="204" y="477"/>
                    <a:pt x="175" y="471"/>
                  </a:cubicBezTo>
                  <a:cubicBezTo>
                    <a:pt x="168" y="470"/>
                    <a:pt x="161" y="469"/>
                    <a:pt x="154" y="469"/>
                  </a:cubicBezTo>
                  <a:cubicBezTo>
                    <a:pt x="43" y="469"/>
                    <a:pt x="1" y="643"/>
                    <a:pt x="121" y="665"/>
                  </a:cubicBezTo>
                  <a:cubicBezTo>
                    <a:pt x="163" y="672"/>
                    <a:pt x="205" y="676"/>
                    <a:pt x="247" y="676"/>
                  </a:cubicBezTo>
                  <a:cubicBezTo>
                    <a:pt x="576" y="676"/>
                    <a:pt x="890" y="453"/>
                    <a:pt x="972" y="124"/>
                  </a:cubicBezTo>
                  <a:cubicBezTo>
                    <a:pt x="990" y="49"/>
                    <a:pt x="927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6;p41">
              <a:extLst>
                <a:ext uri="{FF2B5EF4-FFF2-40B4-BE49-F238E27FC236}">
                  <a16:creationId xmlns:a16="http://schemas.microsoft.com/office/drawing/2014/main" id="{240161ED-F3DB-7A9E-4F25-A896625CF153}"/>
                </a:ext>
              </a:extLst>
            </p:cNvPr>
            <p:cNvSpPr/>
            <p:nvPr/>
          </p:nvSpPr>
          <p:spPr>
            <a:xfrm>
              <a:off x="5933500" y="591250"/>
              <a:ext cx="25375" cy="24475"/>
            </a:xfrm>
            <a:custGeom>
              <a:avLst/>
              <a:gdLst/>
              <a:ahLst/>
              <a:cxnLst/>
              <a:rect l="l" t="t" r="r" b="b"/>
              <a:pathLst>
                <a:path w="1015" h="979" extrusionOk="0">
                  <a:moveTo>
                    <a:pt x="124" y="1"/>
                  </a:moveTo>
                  <a:cubicBezTo>
                    <a:pt x="65" y="1"/>
                    <a:pt x="0" y="51"/>
                    <a:pt x="13" y="126"/>
                  </a:cubicBezTo>
                  <a:cubicBezTo>
                    <a:pt x="90" y="550"/>
                    <a:pt x="450" y="906"/>
                    <a:pt x="876" y="976"/>
                  </a:cubicBezTo>
                  <a:cubicBezTo>
                    <a:pt x="884" y="978"/>
                    <a:pt x="891" y="978"/>
                    <a:pt x="898" y="978"/>
                  </a:cubicBezTo>
                  <a:cubicBezTo>
                    <a:pt x="944" y="978"/>
                    <a:pt x="985" y="955"/>
                    <a:pt x="998" y="906"/>
                  </a:cubicBezTo>
                  <a:cubicBezTo>
                    <a:pt x="1015" y="857"/>
                    <a:pt x="985" y="791"/>
                    <a:pt x="931" y="782"/>
                  </a:cubicBezTo>
                  <a:cubicBezTo>
                    <a:pt x="567" y="723"/>
                    <a:pt x="273" y="435"/>
                    <a:pt x="207" y="73"/>
                  </a:cubicBezTo>
                  <a:cubicBezTo>
                    <a:pt x="198" y="22"/>
                    <a:pt x="16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7;p41">
              <a:extLst>
                <a:ext uri="{FF2B5EF4-FFF2-40B4-BE49-F238E27FC236}">
                  <a16:creationId xmlns:a16="http://schemas.microsoft.com/office/drawing/2014/main" id="{2FE0AAA0-203F-8E0A-7C64-2EC561A6D5C2}"/>
                </a:ext>
              </a:extLst>
            </p:cNvPr>
            <p:cNvSpPr/>
            <p:nvPr/>
          </p:nvSpPr>
          <p:spPr>
            <a:xfrm>
              <a:off x="5849875" y="489500"/>
              <a:ext cx="54100" cy="53325"/>
            </a:xfrm>
            <a:custGeom>
              <a:avLst/>
              <a:gdLst/>
              <a:ahLst/>
              <a:cxnLst/>
              <a:rect l="l" t="t" r="r" b="b"/>
              <a:pathLst>
                <a:path w="2164" h="2133" extrusionOk="0">
                  <a:moveTo>
                    <a:pt x="2012" y="0"/>
                  </a:moveTo>
                  <a:cubicBezTo>
                    <a:pt x="1997" y="0"/>
                    <a:pt x="1981" y="4"/>
                    <a:pt x="1964" y="13"/>
                  </a:cubicBezTo>
                  <a:cubicBezTo>
                    <a:pt x="1323" y="349"/>
                    <a:pt x="769" y="848"/>
                    <a:pt x="357" y="1445"/>
                  </a:cubicBezTo>
                  <a:cubicBezTo>
                    <a:pt x="240" y="1615"/>
                    <a:pt x="133" y="1794"/>
                    <a:pt x="42" y="1980"/>
                  </a:cubicBezTo>
                  <a:cubicBezTo>
                    <a:pt x="1" y="2059"/>
                    <a:pt x="70" y="2132"/>
                    <a:pt x="137" y="2132"/>
                  </a:cubicBezTo>
                  <a:cubicBezTo>
                    <a:pt x="167" y="2132"/>
                    <a:pt x="196" y="2118"/>
                    <a:pt x="214" y="2082"/>
                  </a:cubicBezTo>
                  <a:cubicBezTo>
                    <a:pt x="617" y="1274"/>
                    <a:pt x="1269" y="609"/>
                    <a:pt x="2066" y="185"/>
                  </a:cubicBezTo>
                  <a:cubicBezTo>
                    <a:pt x="2163" y="134"/>
                    <a:pt x="2104" y="0"/>
                    <a:pt x="2012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8;p41">
              <a:extLst>
                <a:ext uri="{FF2B5EF4-FFF2-40B4-BE49-F238E27FC236}">
                  <a16:creationId xmlns:a16="http://schemas.microsoft.com/office/drawing/2014/main" id="{DC97EDA4-02AD-2D5E-D642-9BC6CC3DA254}"/>
                </a:ext>
              </a:extLst>
            </p:cNvPr>
            <p:cNvSpPr/>
            <p:nvPr/>
          </p:nvSpPr>
          <p:spPr>
            <a:xfrm>
              <a:off x="5927625" y="654750"/>
              <a:ext cx="40950" cy="51475"/>
            </a:xfrm>
            <a:custGeom>
              <a:avLst/>
              <a:gdLst/>
              <a:ahLst/>
              <a:cxnLst/>
              <a:rect l="l" t="t" r="r" b="b"/>
              <a:pathLst>
                <a:path w="1638" h="2059" extrusionOk="0">
                  <a:moveTo>
                    <a:pt x="817" y="1"/>
                  </a:moveTo>
                  <a:cubicBezTo>
                    <a:pt x="817" y="1"/>
                    <a:pt x="1" y="661"/>
                    <a:pt x="146" y="1405"/>
                  </a:cubicBezTo>
                  <a:cubicBezTo>
                    <a:pt x="264" y="2000"/>
                    <a:pt x="624" y="2059"/>
                    <a:pt x="762" y="2059"/>
                  </a:cubicBezTo>
                  <a:cubicBezTo>
                    <a:pt x="796" y="2059"/>
                    <a:pt x="817" y="2055"/>
                    <a:pt x="817" y="2055"/>
                  </a:cubicBezTo>
                  <a:cubicBezTo>
                    <a:pt x="817" y="2055"/>
                    <a:pt x="837" y="2059"/>
                    <a:pt x="872" y="2059"/>
                  </a:cubicBezTo>
                  <a:cubicBezTo>
                    <a:pt x="1009" y="2059"/>
                    <a:pt x="1369" y="2000"/>
                    <a:pt x="1488" y="1405"/>
                  </a:cubicBezTo>
                  <a:cubicBezTo>
                    <a:pt x="1637" y="661"/>
                    <a:pt x="817" y="1"/>
                    <a:pt x="817" y="1"/>
                  </a:cubicBezTo>
                  <a:close/>
                </a:path>
              </a:pathLst>
            </a:custGeom>
            <a:solidFill>
              <a:srgbClr val="6B9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9;p41">
              <a:extLst>
                <a:ext uri="{FF2B5EF4-FFF2-40B4-BE49-F238E27FC236}">
                  <a16:creationId xmlns:a16="http://schemas.microsoft.com/office/drawing/2014/main" id="{2E38A208-8F39-C5CE-4AB3-C07B24A0CE65}"/>
                </a:ext>
              </a:extLst>
            </p:cNvPr>
            <p:cNvSpPr/>
            <p:nvPr/>
          </p:nvSpPr>
          <p:spPr>
            <a:xfrm>
              <a:off x="5878575" y="685550"/>
              <a:ext cx="165500" cy="97625"/>
            </a:xfrm>
            <a:custGeom>
              <a:avLst/>
              <a:gdLst/>
              <a:ahLst/>
              <a:cxnLst/>
              <a:rect l="l" t="t" r="r" b="b"/>
              <a:pathLst>
                <a:path w="6620" h="3905" extrusionOk="0">
                  <a:moveTo>
                    <a:pt x="0" y="2310"/>
                  </a:moveTo>
                  <a:lnTo>
                    <a:pt x="2143" y="2357"/>
                  </a:lnTo>
                  <a:lnTo>
                    <a:pt x="3738" y="2072"/>
                  </a:lnTo>
                  <a:lnTo>
                    <a:pt x="4905" y="1357"/>
                  </a:lnTo>
                  <a:lnTo>
                    <a:pt x="5905" y="357"/>
                  </a:lnTo>
                  <a:lnTo>
                    <a:pt x="6620" y="0"/>
                  </a:lnTo>
                  <a:lnTo>
                    <a:pt x="5739" y="1857"/>
                  </a:lnTo>
                  <a:lnTo>
                    <a:pt x="4929" y="2429"/>
                  </a:lnTo>
                  <a:lnTo>
                    <a:pt x="3762" y="3048"/>
                  </a:lnTo>
                  <a:lnTo>
                    <a:pt x="2643" y="3572"/>
                  </a:lnTo>
                  <a:lnTo>
                    <a:pt x="762" y="3905"/>
                  </a:lnTo>
                  <a:lnTo>
                    <a:pt x="238" y="3857"/>
                  </a:lnTo>
                  <a:lnTo>
                    <a:pt x="0" y="29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8" name="Google Shape;950;p41">
              <a:extLst>
                <a:ext uri="{FF2B5EF4-FFF2-40B4-BE49-F238E27FC236}">
                  <a16:creationId xmlns:a16="http://schemas.microsoft.com/office/drawing/2014/main" id="{96AA5F3F-4D5A-A374-A546-2E1BF9EF100B}"/>
                </a:ext>
              </a:extLst>
            </p:cNvPr>
            <p:cNvSpPr/>
            <p:nvPr/>
          </p:nvSpPr>
          <p:spPr>
            <a:xfrm>
              <a:off x="5735875" y="753700"/>
              <a:ext cx="386625" cy="290100"/>
            </a:xfrm>
            <a:custGeom>
              <a:avLst/>
              <a:gdLst/>
              <a:ahLst/>
              <a:cxnLst/>
              <a:rect l="l" t="t" r="r" b="b"/>
              <a:pathLst>
                <a:path w="15465" h="11604" extrusionOk="0">
                  <a:moveTo>
                    <a:pt x="8952" y="0"/>
                  </a:moveTo>
                  <a:cubicBezTo>
                    <a:pt x="8901" y="0"/>
                    <a:pt x="8854" y="32"/>
                    <a:pt x="8858" y="96"/>
                  </a:cubicBezTo>
                  <a:cubicBezTo>
                    <a:pt x="8883" y="531"/>
                    <a:pt x="8911" y="968"/>
                    <a:pt x="8937" y="1403"/>
                  </a:cubicBezTo>
                  <a:cubicBezTo>
                    <a:pt x="8941" y="1426"/>
                    <a:pt x="8947" y="1445"/>
                    <a:pt x="8958" y="1460"/>
                  </a:cubicBezTo>
                  <a:lnTo>
                    <a:pt x="8958" y="1528"/>
                  </a:lnTo>
                  <a:cubicBezTo>
                    <a:pt x="8493" y="1884"/>
                    <a:pt x="8016" y="2227"/>
                    <a:pt x="7524" y="2551"/>
                  </a:cubicBezTo>
                  <a:cubicBezTo>
                    <a:pt x="7044" y="2862"/>
                    <a:pt x="6545" y="3148"/>
                    <a:pt x="6089" y="3493"/>
                  </a:cubicBezTo>
                  <a:cubicBezTo>
                    <a:pt x="5874" y="3655"/>
                    <a:pt x="5661" y="3836"/>
                    <a:pt x="5471" y="4039"/>
                  </a:cubicBezTo>
                  <a:cubicBezTo>
                    <a:pt x="5228" y="3740"/>
                    <a:pt x="4981" y="3446"/>
                    <a:pt x="4700" y="3184"/>
                  </a:cubicBezTo>
                  <a:lnTo>
                    <a:pt x="4691" y="3176"/>
                  </a:lnTo>
                  <a:cubicBezTo>
                    <a:pt x="4706" y="3161"/>
                    <a:pt x="4721" y="3137"/>
                    <a:pt x="4723" y="3107"/>
                  </a:cubicBezTo>
                  <a:cubicBezTo>
                    <a:pt x="4770" y="2246"/>
                    <a:pt x="4988" y="1400"/>
                    <a:pt x="5363" y="625"/>
                  </a:cubicBezTo>
                  <a:cubicBezTo>
                    <a:pt x="5401" y="545"/>
                    <a:pt x="5331" y="471"/>
                    <a:pt x="5265" y="471"/>
                  </a:cubicBezTo>
                  <a:cubicBezTo>
                    <a:pt x="5236" y="471"/>
                    <a:pt x="5207" y="486"/>
                    <a:pt x="5190" y="522"/>
                  </a:cubicBezTo>
                  <a:cubicBezTo>
                    <a:pt x="4811" y="1309"/>
                    <a:pt x="4585" y="2161"/>
                    <a:pt x="4529" y="3033"/>
                  </a:cubicBezTo>
                  <a:cubicBezTo>
                    <a:pt x="4299" y="2845"/>
                    <a:pt x="4054" y="2679"/>
                    <a:pt x="3794" y="2541"/>
                  </a:cubicBezTo>
                  <a:cubicBezTo>
                    <a:pt x="3777" y="2531"/>
                    <a:pt x="3760" y="2527"/>
                    <a:pt x="3745" y="2527"/>
                  </a:cubicBezTo>
                  <a:cubicBezTo>
                    <a:pt x="3654" y="2527"/>
                    <a:pt x="3594" y="2661"/>
                    <a:pt x="3692" y="2713"/>
                  </a:cubicBezTo>
                  <a:cubicBezTo>
                    <a:pt x="4012" y="2886"/>
                    <a:pt x="4310" y="3095"/>
                    <a:pt x="4576" y="3342"/>
                  </a:cubicBezTo>
                  <a:cubicBezTo>
                    <a:pt x="4855" y="3600"/>
                    <a:pt x="5098" y="3896"/>
                    <a:pt x="5341" y="4188"/>
                  </a:cubicBezTo>
                  <a:cubicBezTo>
                    <a:pt x="5205" y="4356"/>
                    <a:pt x="5086" y="4537"/>
                    <a:pt x="5002" y="4738"/>
                  </a:cubicBezTo>
                  <a:cubicBezTo>
                    <a:pt x="4877" y="5034"/>
                    <a:pt x="4843" y="5349"/>
                    <a:pt x="4934" y="5663"/>
                  </a:cubicBezTo>
                  <a:cubicBezTo>
                    <a:pt x="5005" y="5910"/>
                    <a:pt x="5137" y="6134"/>
                    <a:pt x="5280" y="6347"/>
                  </a:cubicBezTo>
                  <a:cubicBezTo>
                    <a:pt x="5105" y="6391"/>
                    <a:pt x="4926" y="6413"/>
                    <a:pt x="4747" y="6413"/>
                  </a:cubicBezTo>
                  <a:cubicBezTo>
                    <a:pt x="4284" y="6413"/>
                    <a:pt x="3825" y="6267"/>
                    <a:pt x="3445" y="5993"/>
                  </a:cubicBezTo>
                  <a:cubicBezTo>
                    <a:pt x="3430" y="5983"/>
                    <a:pt x="3413" y="5978"/>
                    <a:pt x="3396" y="5978"/>
                  </a:cubicBezTo>
                  <a:cubicBezTo>
                    <a:pt x="3361" y="5978"/>
                    <a:pt x="3324" y="5998"/>
                    <a:pt x="3308" y="6027"/>
                  </a:cubicBezTo>
                  <a:cubicBezTo>
                    <a:pt x="3278" y="6078"/>
                    <a:pt x="3300" y="6134"/>
                    <a:pt x="3342" y="6164"/>
                  </a:cubicBezTo>
                  <a:cubicBezTo>
                    <a:pt x="3749" y="6458"/>
                    <a:pt x="4246" y="6612"/>
                    <a:pt x="4744" y="6612"/>
                  </a:cubicBezTo>
                  <a:cubicBezTo>
                    <a:pt x="4931" y="6612"/>
                    <a:pt x="5117" y="6591"/>
                    <a:pt x="5299" y="6547"/>
                  </a:cubicBezTo>
                  <a:lnTo>
                    <a:pt x="5299" y="6547"/>
                  </a:lnTo>
                  <a:cubicBezTo>
                    <a:pt x="5267" y="6596"/>
                    <a:pt x="5237" y="6654"/>
                    <a:pt x="5213" y="6713"/>
                  </a:cubicBezTo>
                  <a:cubicBezTo>
                    <a:pt x="5052" y="7125"/>
                    <a:pt x="4983" y="7572"/>
                    <a:pt x="4958" y="8011"/>
                  </a:cubicBezTo>
                  <a:cubicBezTo>
                    <a:pt x="4930" y="8438"/>
                    <a:pt x="4949" y="8866"/>
                    <a:pt x="4973" y="9292"/>
                  </a:cubicBezTo>
                  <a:cubicBezTo>
                    <a:pt x="4966" y="9292"/>
                    <a:pt x="4956" y="9296"/>
                    <a:pt x="4947" y="9299"/>
                  </a:cubicBezTo>
                  <a:cubicBezTo>
                    <a:pt x="4118" y="9642"/>
                    <a:pt x="3257" y="9904"/>
                    <a:pt x="2379" y="10076"/>
                  </a:cubicBezTo>
                  <a:cubicBezTo>
                    <a:pt x="2166" y="10119"/>
                    <a:pt x="1946" y="10164"/>
                    <a:pt x="1731" y="10177"/>
                  </a:cubicBezTo>
                  <a:cubicBezTo>
                    <a:pt x="1697" y="10181"/>
                    <a:pt x="1663" y="10181"/>
                    <a:pt x="1627" y="10181"/>
                  </a:cubicBezTo>
                  <a:cubicBezTo>
                    <a:pt x="1795" y="9949"/>
                    <a:pt x="1857" y="9661"/>
                    <a:pt x="1868" y="9373"/>
                  </a:cubicBezTo>
                  <a:cubicBezTo>
                    <a:pt x="1880" y="8987"/>
                    <a:pt x="1823" y="8595"/>
                    <a:pt x="1782" y="8214"/>
                  </a:cubicBezTo>
                  <a:cubicBezTo>
                    <a:pt x="1733" y="7775"/>
                    <a:pt x="1680" y="7336"/>
                    <a:pt x="1622" y="6899"/>
                  </a:cubicBezTo>
                  <a:cubicBezTo>
                    <a:pt x="1569" y="6507"/>
                    <a:pt x="1518" y="6115"/>
                    <a:pt x="1429" y="5731"/>
                  </a:cubicBezTo>
                  <a:cubicBezTo>
                    <a:pt x="1407" y="5641"/>
                    <a:pt x="1380" y="5550"/>
                    <a:pt x="1354" y="5460"/>
                  </a:cubicBezTo>
                  <a:lnTo>
                    <a:pt x="1354" y="5460"/>
                  </a:lnTo>
                  <a:cubicBezTo>
                    <a:pt x="1514" y="5488"/>
                    <a:pt x="1657" y="5571"/>
                    <a:pt x="1765" y="5688"/>
                  </a:cubicBezTo>
                  <a:cubicBezTo>
                    <a:pt x="1786" y="5710"/>
                    <a:pt x="1810" y="5719"/>
                    <a:pt x="1832" y="5719"/>
                  </a:cubicBezTo>
                  <a:cubicBezTo>
                    <a:pt x="1908" y="5719"/>
                    <a:pt x="1975" y="5620"/>
                    <a:pt x="1908" y="5548"/>
                  </a:cubicBezTo>
                  <a:cubicBezTo>
                    <a:pt x="1748" y="5379"/>
                    <a:pt x="1539" y="5281"/>
                    <a:pt x="1311" y="5254"/>
                  </a:cubicBezTo>
                  <a:cubicBezTo>
                    <a:pt x="1301" y="5254"/>
                    <a:pt x="1290" y="5254"/>
                    <a:pt x="1281" y="5258"/>
                  </a:cubicBezTo>
                  <a:cubicBezTo>
                    <a:pt x="1190" y="5028"/>
                    <a:pt x="1073" y="4812"/>
                    <a:pt x="919" y="4621"/>
                  </a:cubicBezTo>
                  <a:cubicBezTo>
                    <a:pt x="903" y="4600"/>
                    <a:pt x="878" y="4592"/>
                    <a:pt x="853" y="4592"/>
                  </a:cubicBezTo>
                  <a:cubicBezTo>
                    <a:pt x="825" y="4592"/>
                    <a:pt x="796" y="4603"/>
                    <a:pt x="779" y="4621"/>
                  </a:cubicBezTo>
                  <a:cubicBezTo>
                    <a:pt x="736" y="4663"/>
                    <a:pt x="742" y="4719"/>
                    <a:pt x="779" y="4761"/>
                  </a:cubicBezTo>
                  <a:cubicBezTo>
                    <a:pt x="1226" y="5322"/>
                    <a:pt x="1307" y="6085"/>
                    <a:pt x="1403" y="6771"/>
                  </a:cubicBezTo>
                  <a:cubicBezTo>
                    <a:pt x="1463" y="7191"/>
                    <a:pt x="1516" y="7609"/>
                    <a:pt x="1563" y="8033"/>
                  </a:cubicBezTo>
                  <a:cubicBezTo>
                    <a:pt x="1605" y="8412"/>
                    <a:pt x="1657" y="8791"/>
                    <a:pt x="1669" y="9173"/>
                  </a:cubicBezTo>
                  <a:cubicBezTo>
                    <a:pt x="1680" y="9516"/>
                    <a:pt x="1648" y="9893"/>
                    <a:pt x="1401" y="10153"/>
                  </a:cubicBezTo>
                  <a:cubicBezTo>
                    <a:pt x="1326" y="10132"/>
                    <a:pt x="1254" y="10098"/>
                    <a:pt x="1190" y="10049"/>
                  </a:cubicBezTo>
                  <a:cubicBezTo>
                    <a:pt x="1051" y="9942"/>
                    <a:pt x="955" y="9791"/>
                    <a:pt x="877" y="9640"/>
                  </a:cubicBezTo>
                  <a:cubicBezTo>
                    <a:pt x="779" y="9454"/>
                    <a:pt x="698" y="9260"/>
                    <a:pt x="621" y="9066"/>
                  </a:cubicBezTo>
                  <a:cubicBezTo>
                    <a:pt x="438" y="8599"/>
                    <a:pt x="301" y="8118"/>
                    <a:pt x="207" y="7626"/>
                  </a:cubicBezTo>
                  <a:cubicBezTo>
                    <a:pt x="198" y="7575"/>
                    <a:pt x="162" y="7553"/>
                    <a:pt x="124" y="7553"/>
                  </a:cubicBezTo>
                  <a:cubicBezTo>
                    <a:pt x="65" y="7553"/>
                    <a:pt x="1" y="7603"/>
                    <a:pt x="13" y="7679"/>
                  </a:cubicBezTo>
                  <a:cubicBezTo>
                    <a:pt x="99" y="8133"/>
                    <a:pt x="224" y="8580"/>
                    <a:pt x="386" y="9013"/>
                  </a:cubicBezTo>
                  <a:cubicBezTo>
                    <a:pt x="465" y="9226"/>
                    <a:pt x="555" y="9437"/>
                    <a:pt x="653" y="9640"/>
                  </a:cubicBezTo>
                  <a:cubicBezTo>
                    <a:pt x="736" y="9806"/>
                    <a:pt x="832" y="9974"/>
                    <a:pt x="962" y="10110"/>
                  </a:cubicBezTo>
                  <a:cubicBezTo>
                    <a:pt x="1102" y="10258"/>
                    <a:pt x="1281" y="10347"/>
                    <a:pt x="1484" y="10375"/>
                  </a:cubicBezTo>
                  <a:cubicBezTo>
                    <a:pt x="1537" y="10381"/>
                    <a:pt x="1589" y="10384"/>
                    <a:pt x="1642" y="10384"/>
                  </a:cubicBezTo>
                  <a:cubicBezTo>
                    <a:pt x="1810" y="10384"/>
                    <a:pt x="1977" y="10355"/>
                    <a:pt x="2142" y="10326"/>
                  </a:cubicBezTo>
                  <a:cubicBezTo>
                    <a:pt x="2605" y="10247"/>
                    <a:pt x="3063" y="10142"/>
                    <a:pt x="3513" y="10015"/>
                  </a:cubicBezTo>
                  <a:cubicBezTo>
                    <a:pt x="4018" y="9874"/>
                    <a:pt x="4510" y="9701"/>
                    <a:pt x="4992" y="9501"/>
                  </a:cubicBezTo>
                  <a:cubicBezTo>
                    <a:pt x="4992" y="9512"/>
                    <a:pt x="4992" y="9522"/>
                    <a:pt x="4994" y="9533"/>
                  </a:cubicBezTo>
                  <a:cubicBezTo>
                    <a:pt x="4998" y="9567"/>
                    <a:pt x="5013" y="9590"/>
                    <a:pt x="5034" y="9608"/>
                  </a:cubicBezTo>
                  <a:cubicBezTo>
                    <a:pt x="5069" y="9957"/>
                    <a:pt x="5141" y="10304"/>
                    <a:pt x="5258" y="10635"/>
                  </a:cubicBezTo>
                  <a:cubicBezTo>
                    <a:pt x="5365" y="10935"/>
                    <a:pt x="5523" y="11238"/>
                    <a:pt x="5783" y="11432"/>
                  </a:cubicBezTo>
                  <a:cubicBezTo>
                    <a:pt x="5959" y="11561"/>
                    <a:pt x="6156" y="11603"/>
                    <a:pt x="6358" y="11603"/>
                  </a:cubicBezTo>
                  <a:cubicBezTo>
                    <a:pt x="6527" y="11603"/>
                    <a:pt x="6700" y="11573"/>
                    <a:pt x="6867" y="11538"/>
                  </a:cubicBezTo>
                  <a:cubicBezTo>
                    <a:pt x="7274" y="11451"/>
                    <a:pt x="7675" y="11323"/>
                    <a:pt x="8069" y="11187"/>
                  </a:cubicBezTo>
                  <a:cubicBezTo>
                    <a:pt x="9606" y="10656"/>
                    <a:pt x="11096" y="9993"/>
                    <a:pt x="12515" y="9203"/>
                  </a:cubicBezTo>
                  <a:cubicBezTo>
                    <a:pt x="12894" y="8992"/>
                    <a:pt x="13274" y="8779"/>
                    <a:pt x="13634" y="8533"/>
                  </a:cubicBezTo>
                  <a:cubicBezTo>
                    <a:pt x="13930" y="8331"/>
                    <a:pt x="14207" y="8103"/>
                    <a:pt x="14429" y="7822"/>
                  </a:cubicBezTo>
                  <a:cubicBezTo>
                    <a:pt x="14446" y="7815"/>
                    <a:pt x="14465" y="7800"/>
                    <a:pt x="14478" y="7779"/>
                  </a:cubicBezTo>
                  <a:cubicBezTo>
                    <a:pt x="15004" y="6905"/>
                    <a:pt x="15339" y="5929"/>
                    <a:pt x="15462" y="4917"/>
                  </a:cubicBezTo>
                  <a:cubicBezTo>
                    <a:pt x="15464" y="4868"/>
                    <a:pt x="15407" y="4823"/>
                    <a:pt x="15356" y="4823"/>
                  </a:cubicBezTo>
                  <a:cubicBezTo>
                    <a:pt x="15296" y="4823"/>
                    <a:pt x="15262" y="4868"/>
                    <a:pt x="15253" y="4923"/>
                  </a:cubicBezTo>
                  <a:cubicBezTo>
                    <a:pt x="15140" y="5859"/>
                    <a:pt x="14831" y="6767"/>
                    <a:pt x="14358" y="7583"/>
                  </a:cubicBezTo>
                  <a:cubicBezTo>
                    <a:pt x="14354" y="7587"/>
                    <a:pt x="14348" y="7594"/>
                    <a:pt x="14343" y="7602"/>
                  </a:cubicBezTo>
                  <a:cubicBezTo>
                    <a:pt x="13932" y="8195"/>
                    <a:pt x="13259" y="8553"/>
                    <a:pt x="12645" y="8902"/>
                  </a:cubicBezTo>
                  <a:cubicBezTo>
                    <a:pt x="11969" y="9288"/>
                    <a:pt x="11277" y="9644"/>
                    <a:pt x="10567" y="9972"/>
                  </a:cubicBezTo>
                  <a:cubicBezTo>
                    <a:pt x="9862" y="10300"/>
                    <a:pt x="9139" y="10596"/>
                    <a:pt x="8408" y="10859"/>
                  </a:cubicBezTo>
                  <a:cubicBezTo>
                    <a:pt x="8035" y="10995"/>
                    <a:pt x="7658" y="11125"/>
                    <a:pt x="7279" y="11231"/>
                  </a:cubicBezTo>
                  <a:cubicBezTo>
                    <a:pt x="7087" y="11285"/>
                    <a:pt x="6891" y="11336"/>
                    <a:pt x="6695" y="11374"/>
                  </a:cubicBezTo>
                  <a:cubicBezTo>
                    <a:pt x="6582" y="11396"/>
                    <a:pt x="6465" y="11415"/>
                    <a:pt x="6349" y="11415"/>
                  </a:cubicBezTo>
                  <a:cubicBezTo>
                    <a:pt x="6273" y="11415"/>
                    <a:pt x="6199" y="11407"/>
                    <a:pt x="6126" y="11387"/>
                  </a:cubicBezTo>
                  <a:cubicBezTo>
                    <a:pt x="5800" y="11300"/>
                    <a:pt x="5599" y="10984"/>
                    <a:pt x="5482" y="10686"/>
                  </a:cubicBezTo>
                  <a:cubicBezTo>
                    <a:pt x="5326" y="10292"/>
                    <a:pt x="5243" y="9861"/>
                    <a:pt x="5213" y="9437"/>
                  </a:cubicBezTo>
                  <a:cubicBezTo>
                    <a:pt x="5211" y="9405"/>
                    <a:pt x="5196" y="9382"/>
                    <a:pt x="5177" y="9365"/>
                  </a:cubicBezTo>
                  <a:cubicBezTo>
                    <a:pt x="5130" y="8591"/>
                    <a:pt x="5098" y="7802"/>
                    <a:pt x="5312" y="7054"/>
                  </a:cubicBezTo>
                  <a:cubicBezTo>
                    <a:pt x="5358" y="6892"/>
                    <a:pt x="5405" y="6673"/>
                    <a:pt x="5544" y="6562"/>
                  </a:cubicBezTo>
                  <a:cubicBezTo>
                    <a:pt x="5582" y="6530"/>
                    <a:pt x="5627" y="6509"/>
                    <a:pt x="5674" y="6496"/>
                  </a:cubicBezTo>
                  <a:cubicBezTo>
                    <a:pt x="5682" y="6509"/>
                    <a:pt x="5693" y="6519"/>
                    <a:pt x="5706" y="6530"/>
                  </a:cubicBezTo>
                  <a:cubicBezTo>
                    <a:pt x="5972" y="6709"/>
                    <a:pt x="6123" y="6988"/>
                    <a:pt x="6226" y="7287"/>
                  </a:cubicBezTo>
                  <a:cubicBezTo>
                    <a:pt x="6228" y="7299"/>
                    <a:pt x="6230" y="7312"/>
                    <a:pt x="6239" y="7327"/>
                  </a:cubicBezTo>
                  <a:cubicBezTo>
                    <a:pt x="6305" y="7532"/>
                    <a:pt x="6352" y="7745"/>
                    <a:pt x="6394" y="7941"/>
                  </a:cubicBezTo>
                  <a:cubicBezTo>
                    <a:pt x="6545" y="8631"/>
                    <a:pt x="6693" y="9326"/>
                    <a:pt x="6731" y="10034"/>
                  </a:cubicBezTo>
                  <a:cubicBezTo>
                    <a:pt x="6756" y="10430"/>
                    <a:pt x="6746" y="10829"/>
                    <a:pt x="6682" y="11221"/>
                  </a:cubicBezTo>
                  <a:cubicBezTo>
                    <a:pt x="6673" y="11274"/>
                    <a:pt x="6695" y="11327"/>
                    <a:pt x="6750" y="11344"/>
                  </a:cubicBezTo>
                  <a:cubicBezTo>
                    <a:pt x="6758" y="11346"/>
                    <a:pt x="6766" y="11347"/>
                    <a:pt x="6774" y="11347"/>
                  </a:cubicBezTo>
                  <a:cubicBezTo>
                    <a:pt x="6818" y="11347"/>
                    <a:pt x="6866" y="11319"/>
                    <a:pt x="6874" y="11274"/>
                  </a:cubicBezTo>
                  <a:cubicBezTo>
                    <a:pt x="6993" y="10541"/>
                    <a:pt x="6940" y="9801"/>
                    <a:pt x="6820" y="9070"/>
                  </a:cubicBezTo>
                  <a:cubicBezTo>
                    <a:pt x="6759" y="8704"/>
                    <a:pt x="6684" y="8342"/>
                    <a:pt x="6605" y="7977"/>
                  </a:cubicBezTo>
                  <a:cubicBezTo>
                    <a:pt x="6563" y="7779"/>
                    <a:pt x="6520" y="7583"/>
                    <a:pt x="6462" y="7391"/>
                  </a:cubicBezTo>
                  <a:lnTo>
                    <a:pt x="6462" y="7391"/>
                  </a:lnTo>
                  <a:cubicBezTo>
                    <a:pt x="6652" y="7419"/>
                    <a:pt x="6831" y="7493"/>
                    <a:pt x="6991" y="7604"/>
                  </a:cubicBezTo>
                  <a:cubicBezTo>
                    <a:pt x="7008" y="7616"/>
                    <a:pt x="7026" y="7621"/>
                    <a:pt x="7042" y="7621"/>
                  </a:cubicBezTo>
                  <a:cubicBezTo>
                    <a:pt x="7125" y="7621"/>
                    <a:pt x="7180" y="7490"/>
                    <a:pt x="7091" y="7429"/>
                  </a:cubicBezTo>
                  <a:cubicBezTo>
                    <a:pt x="6884" y="7289"/>
                    <a:pt x="6644" y="7204"/>
                    <a:pt x="6396" y="7182"/>
                  </a:cubicBezTo>
                  <a:lnTo>
                    <a:pt x="6373" y="7118"/>
                  </a:lnTo>
                  <a:cubicBezTo>
                    <a:pt x="6277" y="6875"/>
                    <a:pt x="6147" y="6652"/>
                    <a:pt x="5957" y="6479"/>
                  </a:cubicBezTo>
                  <a:lnTo>
                    <a:pt x="5957" y="6479"/>
                  </a:lnTo>
                  <a:cubicBezTo>
                    <a:pt x="5993" y="6481"/>
                    <a:pt x="6030" y="6490"/>
                    <a:pt x="6062" y="6496"/>
                  </a:cubicBezTo>
                  <a:cubicBezTo>
                    <a:pt x="6435" y="6573"/>
                    <a:pt x="6776" y="6811"/>
                    <a:pt x="7065" y="7050"/>
                  </a:cubicBezTo>
                  <a:cubicBezTo>
                    <a:pt x="7400" y="7321"/>
                    <a:pt x="7696" y="7643"/>
                    <a:pt x="7941" y="8001"/>
                  </a:cubicBezTo>
                  <a:cubicBezTo>
                    <a:pt x="7963" y="8032"/>
                    <a:pt x="7994" y="8046"/>
                    <a:pt x="8024" y="8046"/>
                  </a:cubicBezTo>
                  <a:cubicBezTo>
                    <a:pt x="8095" y="8046"/>
                    <a:pt x="8165" y="7973"/>
                    <a:pt x="8114" y="7898"/>
                  </a:cubicBezTo>
                  <a:cubicBezTo>
                    <a:pt x="7941" y="7647"/>
                    <a:pt x="7747" y="7408"/>
                    <a:pt x="7528" y="7193"/>
                  </a:cubicBezTo>
                  <a:cubicBezTo>
                    <a:pt x="7562" y="7178"/>
                    <a:pt x="7592" y="7152"/>
                    <a:pt x="7615" y="7120"/>
                  </a:cubicBezTo>
                  <a:cubicBezTo>
                    <a:pt x="8329" y="6703"/>
                    <a:pt x="9033" y="6262"/>
                    <a:pt x="9715" y="5795"/>
                  </a:cubicBezTo>
                  <a:cubicBezTo>
                    <a:pt x="10403" y="5326"/>
                    <a:pt x="11072" y="4834"/>
                    <a:pt x="11724" y="4316"/>
                  </a:cubicBezTo>
                  <a:cubicBezTo>
                    <a:pt x="12091" y="4026"/>
                    <a:pt x="12453" y="3728"/>
                    <a:pt x="12811" y="3421"/>
                  </a:cubicBezTo>
                  <a:cubicBezTo>
                    <a:pt x="12888" y="3354"/>
                    <a:pt x="12817" y="3254"/>
                    <a:pt x="12737" y="3254"/>
                  </a:cubicBezTo>
                  <a:cubicBezTo>
                    <a:pt x="12715" y="3254"/>
                    <a:pt x="12691" y="3261"/>
                    <a:pt x="12670" y="3280"/>
                  </a:cubicBezTo>
                  <a:cubicBezTo>
                    <a:pt x="12046" y="3815"/>
                    <a:pt x="11402" y="4329"/>
                    <a:pt x="10742" y="4819"/>
                  </a:cubicBezTo>
                  <a:cubicBezTo>
                    <a:pt x="10079" y="5313"/>
                    <a:pt x="9395" y="5782"/>
                    <a:pt x="8698" y="6225"/>
                  </a:cubicBezTo>
                  <a:cubicBezTo>
                    <a:pt x="8306" y="6477"/>
                    <a:pt x="7909" y="6720"/>
                    <a:pt x="7507" y="6954"/>
                  </a:cubicBezTo>
                  <a:cubicBezTo>
                    <a:pt x="7496" y="6958"/>
                    <a:pt x="7490" y="6967"/>
                    <a:pt x="7481" y="6976"/>
                  </a:cubicBezTo>
                  <a:cubicBezTo>
                    <a:pt x="7470" y="6982"/>
                    <a:pt x="7460" y="6993"/>
                    <a:pt x="7451" y="7003"/>
                  </a:cubicBezTo>
                  <a:lnTo>
                    <a:pt x="7451" y="7008"/>
                  </a:lnTo>
                  <a:cubicBezTo>
                    <a:pt x="7449" y="7008"/>
                    <a:pt x="7449" y="7010"/>
                    <a:pt x="7447" y="7010"/>
                  </a:cubicBezTo>
                  <a:lnTo>
                    <a:pt x="7432" y="7010"/>
                  </a:lnTo>
                  <a:cubicBezTo>
                    <a:pt x="7430" y="7009"/>
                    <a:pt x="7428" y="7009"/>
                    <a:pt x="7426" y="7009"/>
                  </a:cubicBezTo>
                  <a:cubicBezTo>
                    <a:pt x="7403" y="7009"/>
                    <a:pt x="7382" y="7022"/>
                    <a:pt x="7364" y="7039"/>
                  </a:cubicBezTo>
                  <a:cubicBezTo>
                    <a:pt x="7340" y="7018"/>
                    <a:pt x="7317" y="6999"/>
                    <a:pt x="7294" y="6978"/>
                  </a:cubicBezTo>
                  <a:cubicBezTo>
                    <a:pt x="6982" y="6711"/>
                    <a:pt x="6622" y="6447"/>
                    <a:pt x="6226" y="6328"/>
                  </a:cubicBezTo>
                  <a:cubicBezTo>
                    <a:pt x="6111" y="6294"/>
                    <a:pt x="5987" y="6271"/>
                    <a:pt x="5864" y="6271"/>
                  </a:cubicBezTo>
                  <a:cubicBezTo>
                    <a:pt x="5802" y="6271"/>
                    <a:pt x="5741" y="6277"/>
                    <a:pt x="5680" y="6289"/>
                  </a:cubicBezTo>
                  <a:cubicBezTo>
                    <a:pt x="5825" y="6232"/>
                    <a:pt x="5974" y="6183"/>
                    <a:pt x="6130" y="6149"/>
                  </a:cubicBezTo>
                  <a:cubicBezTo>
                    <a:pt x="6247" y="6125"/>
                    <a:pt x="6209" y="5952"/>
                    <a:pt x="6100" y="5952"/>
                  </a:cubicBezTo>
                  <a:cubicBezTo>
                    <a:pt x="6093" y="5952"/>
                    <a:pt x="6085" y="5953"/>
                    <a:pt x="6077" y="5955"/>
                  </a:cubicBezTo>
                  <a:cubicBezTo>
                    <a:pt x="5844" y="6006"/>
                    <a:pt x="5623" y="6085"/>
                    <a:pt x="5410" y="6191"/>
                  </a:cubicBezTo>
                  <a:cubicBezTo>
                    <a:pt x="5307" y="6031"/>
                    <a:pt x="5211" y="5867"/>
                    <a:pt x="5147" y="5686"/>
                  </a:cubicBezTo>
                  <a:cubicBezTo>
                    <a:pt x="5096" y="5541"/>
                    <a:pt x="5075" y="5394"/>
                    <a:pt x="5079" y="5251"/>
                  </a:cubicBezTo>
                  <a:lnTo>
                    <a:pt x="5083" y="5251"/>
                  </a:lnTo>
                  <a:cubicBezTo>
                    <a:pt x="5367" y="5158"/>
                    <a:pt x="5655" y="5064"/>
                    <a:pt x="5940" y="4972"/>
                  </a:cubicBezTo>
                  <a:cubicBezTo>
                    <a:pt x="6053" y="4935"/>
                    <a:pt x="6019" y="4771"/>
                    <a:pt x="5918" y="4771"/>
                  </a:cubicBezTo>
                  <a:cubicBezTo>
                    <a:pt x="5908" y="4771"/>
                    <a:pt x="5898" y="4773"/>
                    <a:pt x="5887" y="4776"/>
                  </a:cubicBezTo>
                  <a:cubicBezTo>
                    <a:pt x="5629" y="4861"/>
                    <a:pt x="5367" y="4945"/>
                    <a:pt x="5109" y="5030"/>
                  </a:cubicBezTo>
                  <a:cubicBezTo>
                    <a:pt x="5120" y="4987"/>
                    <a:pt x="5132" y="4942"/>
                    <a:pt x="5147" y="4900"/>
                  </a:cubicBezTo>
                  <a:cubicBezTo>
                    <a:pt x="5324" y="4397"/>
                    <a:pt x="5757" y="3996"/>
                    <a:pt x="6170" y="3681"/>
                  </a:cubicBezTo>
                  <a:cubicBezTo>
                    <a:pt x="6609" y="3342"/>
                    <a:pt x="7091" y="3065"/>
                    <a:pt x="7558" y="2764"/>
                  </a:cubicBezTo>
                  <a:cubicBezTo>
                    <a:pt x="8067" y="2436"/>
                    <a:pt x="8559" y="2082"/>
                    <a:pt x="9041" y="1714"/>
                  </a:cubicBezTo>
                  <a:cubicBezTo>
                    <a:pt x="9591" y="1296"/>
                    <a:pt x="10128" y="861"/>
                    <a:pt x="10663" y="426"/>
                  </a:cubicBezTo>
                  <a:cubicBezTo>
                    <a:pt x="10706" y="392"/>
                    <a:pt x="10699" y="320"/>
                    <a:pt x="10663" y="286"/>
                  </a:cubicBezTo>
                  <a:cubicBezTo>
                    <a:pt x="10645" y="266"/>
                    <a:pt x="10621" y="257"/>
                    <a:pt x="10598" y="257"/>
                  </a:cubicBezTo>
                  <a:cubicBezTo>
                    <a:pt x="10571" y="257"/>
                    <a:pt x="10544" y="268"/>
                    <a:pt x="10522" y="286"/>
                  </a:cubicBezTo>
                  <a:cubicBezTo>
                    <a:pt x="10064" y="659"/>
                    <a:pt x="9604" y="1030"/>
                    <a:pt x="9135" y="1392"/>
                  </a:cubicBezTo>
                  <a:cubicBezTo>
                    <a:pt x="9107" y="959"/>
                    <a:pt x="9082" y="529"/>
                    <a:pt x="9058" y="96"/>
                  </a:cubicBezTo>
                  <a:cubicBezTo>
                    <a:pt x="9054" y="32"/>
                    <a:pt x="9002" y="0"/>
                    <a:pt x="8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51;p41">
            <a:extLst>
              <a:ext uri="{FF2B5EF4-FFF2-40B4-BE49-F238E27FC236}">
                <a16:creationId xmlns:a16="http://schemas.microsoft.com/office/drawing/2014/main" id="{954A1250-C237-03B5-ACEB-1C7D9A7164B9}"/>
              </a:ext>
            </a:extLst>
          </p:cNvPr>
          <p:cNvGrpSpPr/>
          <p:nvPr/>
        </p:nvGrpSpPr>
        <p:grpSpPr>
          <a:xfrm rot="-787400">
            <a:off x="7331492" y="3584102"/>
            <a:ext cx="1186283" cy="908004"/>
            <a:chOff x="3055500" y="3030500"/>
            <a:chExt cx="505050" cy="386575"/>
          </a:xfrm>
        </p:grpSpPr>
        <p:sp>
          <p:nvSpPr>
            <p:cNvPr id="40" name="Google Shape;952;p41">
              <a:extLst>
                <a:ext uri="{FF2B5EF4-FFF2-40B4-BE49-F238E27FC236}">
                  <a16:creationId xmlns:a16="http://schemas.microsoft.com/office/drawing/2014/main" id="{BDFA55DD-D87E-A0CF-2760-3F21DC907671}"/>
                </a:ext>
              </a:extLst>
            </p:cNvPr>
            <p:cNvSpPr/>
            <p:nvPr/>
          </p:nvSpPr>
          <p:spPr>
            <a:xfrm>
              <a:off x="3055975" y="3033425"/>
              <a:ext cx="504575" cy="383650"/>
            </a:xfrm>
            <a:custGeom>
              <a:avLst/>
              <a:gdLst/>
              <a:ahLst/>
              <a:cxnLst/>
              <a:rect l="l" t="t" r="r" b="b"/>
              <a:pathLst>
                <a:path w="20183" h="15346" extrusionOk="0">
                  <a:moveTo>
                    <a:pt x="9009" y="4937"/>
                  </a:moveTo>
                  <a:lnTo>
                    <a:pt x="8796" y="5300"/>
                  </a:lnTo>
                  <a:lnTo>
                    <a:pt x="8766" y="5227"/>
                  </a:lnTo>
                  <a:cubicBezTo>
                    <a:pt x="8781" y="5225"/>
                    <a:pt x="8794" y="5216"/>
                    <a:pt x="8805" y="5202"/>
                  </a:cubicBezTo>
                  <a:cubicBezTo>
                    <a:pt x="8875" y="5114"/>
                    <a:pt x="8941" y="5025"/>
                    <a:pt x="9009" y="4937"/>
                  </a:cubicBezTo>
                  <a:close/>
                  <a:moveTo>
                    <a:pt x="11488" y="4326"/>
                  </a:moveTo>
                  <a:cubicBezTo>
                    <a:pt x="11635" y="4639"/>
                    <a:pt x="11805" y="4944"/>
                    <a:pt x="12006" y="5227"/>
                  </a:cubicBezTo>
                  <a:lnTo>
                    <a:pt x="12006" y="5231"/>
                  </a:lnTo>
                  <a:cubicBezTo>
                    <a:pt x="11993" y="5278"/>
                    <a:pt x="11984" y="5329"/>
                    <a:pt x="11969" y="5381"/>
                  </a:cubicBezTo>
                  <a:lnTo>
                    <a:pt x="11405" y="4428"/>
                  </a:lnTo>
                  <a:cubicBezTo>
                    <a:pt x="11434" y="4396"/>
                    <a:pt x="11464" y="4362"/>
                    <a:pt x="11488" y="4326"/>
                  </a:cubicBezTo>
                  <a:close/>
                  <a:moveTo>
                    <a:pt x="6411" y="8989"/>
                  </a:moveTo>
                  <a:cubicBezTo>
                    <a:pt x="6411" y="8993"/>
                    <a:pt x="6413" y="8993"/>
                    <a:pt x="6413" y="8995"/>
                  </a:cubicBezTo>
                  <a:cubicBezTo>
                    <a:pt x="6443" y="9042"/>
                    <a:pt x="6479" y="9085"/>
                    <a:pt x="6524" y="9123"/>
                  </a:cubicBezTo>
                  <a:lnTo>
                    <a:pt x="6066" y="9892"/>
                  </a:lnTo>
                  <a:cubicBezTo>
                    <a:pt x="6021" y="9813"/>
                    <a:pt x="5976" y="9730"/>
                    <a:pt x="5934" y="9647"/>
                  </a:cubicBezTo>
                  <a:cubicBezTo>
                    <a:pt x="5955" y="9643"/>
                    <a:pt x="5976" y="9628"/>
                    <a:pt x="5989" y="9607"/>
                  </a:cubicBezTo>
                  <a:cubicBezTo>
                    <a:pt x="6092" y="9462"/>
                    <a:pt x="6192" y="9315"/>
                    <a:pt x="6290" y="9168"/>
                  </a:cubicBezTo>
                  <a:cubicBezTo>
                    <a:pt x="6330" y="9110"/>
                    <a:pt x="6371" y="9048"/>
                    <a:pt x="6411" y="8989"/>
                  </a:cubicBezTo>
                  <a:close/>
                  <a:moveTo>
                    <a:pt x="15055" y="10566"/>
                  </a:moveTo>
                  <a:lnTo>
                    <a:pt x="15055" y="10566"/>
                  </a:lnTo>
                  <a:cubicBezTo>
                    <a:pt x="15100" y="10593"/>
                    <a:pt x="15151" y="10610"/>
                    <a:pt x="15198" y="10617"/>
                  </a:cubicBezTo>
                  <a:lnTo>
                    <a:pt x="15202" y="10617"/>
                  </a:lnTo>
                  <a:cubicBezTo>
                    <a:pt x="15185" y="10651"/>
                    <a:pt x="15164" y="10681"/>
                    <a:pt x="15143" y="10713"/>
                  </a:cubicBezTo>
                  <a:lnTo>
                    <a:pt x="15055" y="10566"/>
                  </a:lnTo>
                  <a:close/>
                  <a:moveTo>
                    <a:pt x="15560" y="11416"/>
                  </a:moveTo>
                  <a:cubicBezTo>
                    <a:pt x="15703" y="11555"/>
                    <a:pt x="15854" y="11685"/>
                    <a:pt x="16012" y="11804"/>
                  </a:cubicBezTo>
                  <a:cubicBezTo>
                    <a:pt x="15953" y="11827"/>
                    <a:pt x="15897" y="11857"/>
                    <a:pt x="15848" y="11898"/>
                  </a:cubicBezTo>
                  <a:lnTo>
                    <a:pt x="15560" y="11416"/>
                  </a:lnTo>
                  <a:close/>
                  <a:moveTo>
                    <a:pt x="4838" y="11949"/>
                  </a:moveTo>
                  <a:lnTo>
                    <a:pt x="4231" y="12976"/>
                  </a:lnTo>
                  <a:cubicBezTo>
                    <a:pt x="4237" y="12846"/>
                    <a:pt x="4201" y="12718"/>
                    <a:pt x="4135" y="12603"/>
                  </a:cubicBezTo>
                  <a:cubicBezTo>
                    <a:pt x="4029" y="12426"/>
                    <a:pt x="3850" y="12301"/>
                    <a:pt x="3675" y="12196"/>
                  </a:cubicBezTo>
                  <a:cubicBezTo>
                    <a:pt x="3668" y="12194"/>
                    <a:pt x="3662" y="12188"/>
                    <a:pt x="3656" y="12185"/>
                  </a:cubicBezTo>
                  <a:cubicBezTo>
                    <a:pt x="3988" y="12094"/>
                    <a:pt x="4327" y="12017"/>
                    <a:pt x="4670" y="11970"/>
                  </a:cubicBezTo>
                  <a:cubicBezTo>
                    <a:pt x="4728" y="11962"/>
                    <a:pt x="4783" y="11953"/>
                    <a:pt x="4838" y="11949"/>
                  </a:cubicBezTo>
                  <a:close/>
                  <a:moveTo>
                    <a:pt x="8660" y="1"/>
                  </a:moveTo>
                  <a:cubicBezTo>
                    <a:pt x="8648" y="1"/>
                    <a:pt x="8634" y="5"/>
                    <a:pt x="8623" y="14"/>
                  </a:cubicBezTo>
                  <a:cubicBezTo>
                    <a:pt x="8591" y="44"/>
                    <a:pt x="8564" y="74"/>
                    <a:pt x="8534" y="102"/>
                  </a:cubicBezTo>
                  <a:cubicBezTo>
                    <a:pt x="8287" y="345"/>
                    <a:pt x="8057" y="609"/>
                    <a:pt x="7850" y="886"/>
                  </a:cubicBezTo>
                  <a:cubicBezTo>
                    <a:pt x="7641" y="1163"/>
                    <a:pt x="7458" y="1459"/>
                    <a:pt x="7298" y="1764"/>
                  </a:cubicBezTo>
                  <a:cubicBezTo>
                    <a:pt x="7140" y="2071"/>
                    <a:pt x="7010" y="2412"/>
                    <a:pt x="7066" y="2761"/>
                  </a:cubicBezTo>
                  <a:cubicBezTo>
                    <a:pt x="7110" y="3038"/>
                    <a:pt x="7281" y="3307"/>
                    <a:pt x="7558" y="3394"/>
                  </a:cubicBezTo>
                  <a:cubicBezTo>
                    <a:pt x="7627" y="3417"/>
                    <a:pt x="7699" y="3428"/>
                    <a:pt x="7772" y="3428"/>
                  </a:cubicBezTo>
                  <a:cubicBezTo>
                    <a:pt x="7922" y="3428"/>
                    <a:pt x="8072" y="3381"/>
                    <a:pt x="8193" y="3292"/>
                  </a:cubicBezTo>
                  <a:cubicBezTo>
                    <a:pt x="8216" y="3614"/>
                    <a:pt x="8268" y="3936"/>
                    <a:pt x="8342" y="4253"/>
                  </a:cubicBezTo>
                  <a:cubicBezTo>
                    <a:pt x="8376" y="4394"/>
                    <a:pt x="8415" y="4532"/>
                    <a:pt x="8459" y="4671"/>
                  </a:cubicBezTo>
                  <a:cubicBezTo>
                    <a:pt x="8331" y="4616"/>
                    <a:pt x="8208" y="4554"/>
                    <a:pt x="8086" y="4488"/>
                  </a:cubicBezTo>
                  <a:cubicBezTo>
                    <a:pt x="8003" y="4443"/>
                    <a:pt x="7924" y="4394"/>
                    <a:pt x="7846" y="4343"/>
                  </a:cubicBezTo>
                  <a:cubicBezTo>
                    <a:pt x="7895" y="4319"/>
                    <a:pt x="7939" y="4289"/>
                    <a:pt x="7973" y="4247"/>
                  </a:cubicBezTo>
                  <a:cubicBezTo>
                    <a:pt x="8031" y="4181"/>
                    <a:pt x="8042" y="4096"/>
                    <a:pt x="8010" y="4017"/>
                  </a:cubicBezTo>
                  <a:cubicBezTo>
                    <a:pt x="7905" y="3746"/>
                    <a:pt x="7618" y="3612"/>
                    <a:pt x="7375" y="3497"/>
                  </a:cubicBezTo>
                  <a:cubicBezTo>
                    <a:pt x="7061" y="3347"/>
                    <a:pt x="6748" y="3198"/>
                    <a:pt x="6435" y="3047"/>
                  </a:cubicBezTo>
                  <a:cubicBezTo>
                    <a:pt x="6427" y="3043"/>
                    <a:pt x="6417" y="3040"/>
                    <a:pt x="6407" y="3040"/>
                  </a:cubicBezTo>
                  <a:cubicBezTo>
                    <a:pt x="6378" y="3040"/>
                    <a:pt x="6348" y="3058"/>
                    <a:pt x="6352" y="3092"/>
                  </a:cubicBezTo>
                  <a:cubicBezTo>
                    <a:pt x="6375" y="3324"/>
                    <a:pt x="6422" y="3550"/>
                    <a:pt x="6490" y="3772"/>
                  </a:cubicBezTo>
                  <a:cubicBezTo>
                    <a:pt x="6550" y="3965"/>
                    <a:pt x="6624" y="4157"/>
                    <a:pt x="6722" y="4332"/>
                  </a:cubicBezTo>
                  <a:cubicBezTo>
                    <a:pt x="6818" y="4507"/>
                    <a:pt x="6944" y="4688"/>
                    <a:pt x="7119" y="4790"/>
                  </a:cubicBezTo>
                  <a:cubicBezTo>
                    <a:pt x="7195" y="4836"/>
                    <a:pt x="7285" y="4862"/>
                    <a:pt x="7373" y="4862"/>
                  </a:cubicBezTo>
                  <a:cubicBezTo>
                    <a:pt x="7467" y="4862"/>
                    <a:pt x="7559" y="4832"/>
                    <a:pt x="7630" y="4763"/>
                  </a:cubicBezTo>
                  <a:cubicBezTo>
                    <a:pt x="7724" y="4671"/>
                    <a:pt x="7758" y="4541"/>
                    <a:pt x="7760" y="4413"/>
                  </a:cubicBezTo>
                  <a:cubicBezTo>
                    <a:pt x="7999" y="4564"/>
                    <a:pt x="8246" y="4694"/>
                    <a:pt x="8506" y="4805"/>
                  </a:cubicBezTo>
                  <a:lnTo>
                    <a:pt x="8510" y="4805"/>
                  </a:lnTo>
                  <a:cubicBezTo>
                    <a:pt x="8553" y="4933"/>
                    <a:pt x="8600" y="5057"/>
                    <a:pt x="8653" y="5182"/>
                  </a:cubicBezTo>
                  <a:cubicBezTo>
                    <a:pt x="8683" y="5255"/>
                    <a:pt x="8717" y="5327"/>
                    <a:pt x="8749" y="5396"/>
                  </a:cubicBezTo>
                  <a:lnTo>
                    <a:pt x="7809" y="6979"/>
                  </a:lnTo>
                  <a:cubicBezTo>
                    <a:pt x="7809" y="6962"/>
                    <a:pt x="7809" y="6943"/>
                    <a:pt x="7811" y="6928"/>
                  </a:cubicBezTo>
                  <a:cubicBezTo>
                    <a:pt x="7814" y="6800"/>
                    <a:pt x="7824" y="6661"/>
                    <a:pt x="7769" y="6542"/>
                  </a:cubicBezTo>
                  <a:cubicBezTo>
                    <a:pt x="7755" y="6512"/>
                    <a:pt x="7727" y="6488"/>
                    <a:pt x="7696" y="6488"/>
                  </a:cubicBezTo>
                  <a:cubicBezTo>
                    <a:pt x="7683" y="6488"/>
                    <a:pt x="7670" y="6492"/>
                    <a:pt x="7658" y="6502"/>
                  </a:cubicBezTo>
                  <a:cubicBezTo>
                    <a:pt x="7441" y="6653"/>
                    <a:pt x="7227" y="6808"/>
                    <a:pt x="7021" y="6970"/>
                  </a:cubicBezTo>
                  <a:cubicBezTo>
                    <a:pt x="6837" y="7111"/>
                    <a:pt x="6658" y="7260"/>
                    <a:pt x="6482" y="7409"/>
                  </a:cubicBezTo>
                  <a:cubicBezTo>
                    <a:pt x="6317" y="7550"/>
                    <a:pt x="6151" y="7697"/>
                    <a:pt x="6043" y="7889"/>
                  </a:cubicBezTo>
                  <a:cubicBezTo>
                    <a:pt x="5945" y="8068"/>
                    <a:pt x="5893" y="8300"/>
                    <a:pt x="5976" y="8494"/>
                  </a:cubicBezTo>
                  <a:cubicBezTo>
                    <a:pt x="6043" y="8656"/>
                    <a:pt x="6183" y="8784"/>
                    <a:pt x="6354" y="8812"/>
                  </a:cubicBezTo>
                  <a:cubicBezTo>
                    <a:pt x="6200" y="9042"/>
                    <a:pt x="6045" y="9272"/>
                    <a:pt x="5889" y="9498"/>
                  </a:cubicBezTo>
                  <a:cubicBezTo>
                    <a:pt x="5870" y="9462"/>
                    <a:pt x="5851" y="9421"/>
                    <a:pt x="5832" y="9383"/>
                  </a:cubicBezTo>
                  <a:cubicBezTo>
                    <a:pt x="5640" y="8976"/>
                    <a:pt x="5484" y="8550"/>
                    <a:pt x="5361" y="8115"/>
                  </a:cubicBezTo>
                  <a:cubicBezTo>
                    <a:pt x="5254" y="7738"/>
                    <a:pt x="5175" y="7354"/>
                    <a:pt x="5122" y="6968"/>
                  </a:cubicBezTo>
                  <a:lnTo>
                    <a:pt x="5122" y="6968"/>
                  </a:lnTo>
                  <a:cubicBezTo>
                    <a:pt x="5126" y="6973"/>
                    <a:pt x="5135" y="6979"/>
                    <a:pt x="5139" y="6981"/>
                  </a:cubicBezTo>
                  <a:cubicBezTo>
                    <a:pt x="5326" y="7113"/>
                    <a:pt x="5537" y="7245"/>
                    <a:pt x="5772" y="7273"/>
                  </a:cubicBezTo>
                  <a:cubicBezTo>
                    <a:pt x="5805" y="7277"/>
                    <a:pt x="5838" y="7279"/>
                    <a:pt x="5871" y="7279"/>
                  </a:cubicBezTo>
                  <a:cubicBezTo>
                    <a:pt x="6038" y="7279"/>
                    <a:pt x="6199" y="7225"/>
                    <a:pt x="6337" y="7120"/>
                  </a:cubicBezTo>
                  <a:cubicBezTo>
                    <a:pt x="6488" y="7005"/>
                    <a:pt x="6605" y="6845"/>
                    <a:pt x="6673" y="6666"/>
                  </a:cubicBezTo>
                  <a:cubicBezTo>
                    <a:pt x="6763" y="6440"/>
                    <a:pt x="6780" y="6197"/>
                    <a:pt x="6765" y="5958"/>
                  </a:cubicBezTo>
                  <a:cubicBezTo>
                    <a:pt x="6752" y="5732"/>
                    <a:pt x="6714" y="5504"/>
                    <a:pt x="6671" y="5280"/>
                  </a:cubicBezTo>
                  <a:cubicBezTo>
                    <a:pt x="6631" y="5076"/>
                    <a:pt x="6584" y="4871"/>
                    <a:pt x="6524" y="4669"/>
                  </a:cubicBezTo>
                  <a:cubicBezTo>
                    <a:pt x="6407" y="4257"/>
                    <a:pt x="6254" y="3859"/>
                    <a:pt x="6066" y="3475"/>
                  </a:cubicBezTo>
                  <a:cubicBezTo>
                    <a:pt x="5881" y="3094"/>
                    <a:pt x="5661" y="2729"/>
                    <a:pt x="5412" y="2386"/>
                  </a:cubicBezTo>
                  <a:cubicBezTo>
                    <a:pt x="5395" y="2364"/>
                    <a:pt x="5370" y="2351"/>
                    <a:pt x="5346" y="2351"/>
                  </a:cubicBezTo>
                  <a:cubicBezTo>
                    <a:pt x="5327" y="2351"/>
                    <a:pt x="5307" y="2359"/>
                    <a:pt x="5292" y="2376"/>
                  </a:cubicBezTo>
                  <a:cubicBezTo>
                    <a:pt x="5252" y="2418"/>
                    <a:pt x="5211" y="2463"/>
                    <a:pt x="5171" y="2506"/>
                  </a:cubicBezTo>
                  <a:cubicBezTo>
                    <a:pt x="4847" y="2866"/>
                    <a:pt x="4551" y="3252"/>
                    <a:pt x="4284" y="3659"/>
                  </a:cubicBezTo>
                  <a:cubicBezTo>
                    <a:pt x="4018" y="4064"/>
                    <a:pt x="3786" y="4490"/>
                    <a:pt x="3590" y="4935"/>
                  </a:cubicBezTo>
                  <a:cubicBezTo>
                    <a:pt x="3396" y="5376"/>
                    <a:pt x="3240" y="5862"/>
                    <a:pt x="3349" y="6346"/>
                  </a:cubicBezTo>
                  <a:cubicBezTo>
                    <a:pt x="3434" y="6730"/>
                    <a:pt x="3698" y="7090"/>
                    <a:pt x="4093" y="7192"/>
                  </a:cubicBezTo>
                  <a:cubicBezTo>
                    <a:pt x="4170" y="7212"/>
                    <a:pt x="4249" y="7221"/>
                    <a:pt x="4329" y="7221"/>
                  </a:cubicBezTo>
                  <a:cubicBezTo>
                    <a:pt x="4560" y="7221"/>
                    <a:pt x="4793" y="7141"/>
                    <a:pt x="4968" y="6994"/>
                  </a:cubicBezTo>
                  <a:cubicBezTo>
                    <a:pt x="5032" y="7444"/>
                    <a:pt x="5128" y="7889"/>
                    <a:pt x="5260" y="8324"/>
                  </a:cubicBezTo>
                  <a:cubicBezTo>
                    <a:pt x="5318" y="8518"/>
                    <a:pt x="5384" y="8709"/>
                    <a:pt x="5456" y="8897"/>
                  </a:cubicBezTo>
                  <a:cubicBezTo>
                    <a:pt x="5275" y="8829"/>
                    <a:pt x="5094" y="8754"/>
                    <a:pt x="4922" y="8669"/>
                  </a:cubicBezTo>
                  <a:cubicBezTo>
                    <a:pt x="4804" y="8614"/>
                    <a:pt x="4687" y="8552"/>
                    <a:pt x="4572" y="8492"/>
                  </a:cubicBezTo>
                  <a:cubicBezTo>
                    <a:pt x="4636" y="8454"/>
                    <a:pt x="4698" y="8409"/>
                    <a:pt x="4743" y="8347"/>
                  </a:cubicBezTo>
                  <a:cubicBezTo>
                    <a:pt x="4815" y="8249"/>
                    <a:pt x="4824" y="8132"/>
                    <a:pt x="4772" y="8019"/>
                  </a:cubicBezTo>
                  <a:cubicBezTo>
                    <a:pt x="4604" y="7652"/>
                    <a:pt x="4191" y="7490"/>
                    <a:pt x="3843" y="7348"/>
                  </a:cubicBezTo>
                  <a:cubicBezTo>
                    <a:pt x="3391" y="7167"/>
                    <a:pt x="2942" y="6983"/>
                    <a:pt x="2492" y="6802"/>
                  </a:cubicBezTo>
                  <a:cubicBezTo>
                    <a:pt x="2482" y="6798"/>
                    <a:pt x="2470" y="6796"/>
                    <a:pt x="2459" y="6796"/>
                  </a:cubicBezTo>
                  <a:cubicBezTo>
                    <a:pt x="2415" y="6796"/>
                    <a:pt x="2371" y="6824"/>
                    <a:pt x="2379" y="6875"/>
                  </a:cubicBezTo>
                  <a:cubicBezTo>
                    <a:pt x="2432" y="7194"/>
                    <a:pt x="2515" y="7508"/>
                    <a:pt x="2631" y="7812"/>
                  </a:cubicBezTo>
                  <a:cubicBezTo>
                    <a:pt x="2729" y="8077"/>
                    <a:pt x="2852" y="8337"/>
                    <a:pt x="3001" y="8577"/>
                  </a:cubicBezTo>
                  <a:cubicBezTo>
                    <a:pt x="3151" y="8812"/>
                    <a:pt x="3342" y="9053"/>
                    <a:pt x="3592" y="9180"/>
                  </a:cubicBezTo>
                  <a:cubicBezTo>
                    <a:pt x="3691" y="9231"/>
                    <a:pt x="3804" y="9260"/>
                    <a:pt x="3914" y="9260"/>
                  </a:cubicBezTo>
                  <a:cubicBezTo>
                    <a:pt x="4059" y="9260"/>
                    <a:pt x="4201" y="9210"/>
                    <a:pt x="4304" y="9095"/>
                  </a:cubicBezTo>
                  <a:cubicBezTo>
                    <a:pt x="4423" y="8961"/>
                    <a:pt x="4463" y="8776"/>
                    <a:pt x="4455" y="8599"/>
                  </a:cubicBezTo>
                  <a:lnTo>
                    <a:pt x="4455" y="8599"/>
                  </a:lnTo>
                  <a:cubicBezTo>
                    <a:pt x="4798" y="8790"/>
                    <a:pt x="5156" y="8950"/>
                    <a:pt x="5529" y="9080"/>
                  </a:cubicBezTo>
                  <a:lnTo>
                    <a:pt x="5531" y="9080"/>
                  </a:lnTo>
                  <a:cubicBezTo>
                    <a:pt x="5604" y="9253"/>
                    <a:pt x="5680" y="9426"/>
                    <a:pt x="5766" y="9596"/>
                  </a:cubicBezTo>
                  <a:cubicBezTo>
                    <a:pt x="5838" y="9741"/>
                    <a:pt x="5915" y="9882"/>
                    <a:pt x="5996" y="10020"/>
                  </a:cubicBezTo>
                  <a:lnTo>
                    <a:pt x="5177" y="11397"/>
                  </a:lnTo>
                  <a:cubicBezTo>
                    <a:pt x="5043" y="11278"/>
                    <a:pt x="4905" y="11160"/>
                    <a:pt x="4762" y="11054"/>
                  </a:cubicBezTo>
                  <a:cubicBezTo>
                    <a:pt x="4909" y="10996"/>
                    <a:pt x="5043" y="10900"/>
                    <a:pt x="5111" y="10753"/>
                  </a:cubicBezTo>
                  <a:cubicBezTo>
                    <a:pt x="5211" y="10534"/>
                    <a:pt x="5103" y="10289"/>
                    <a:pt x="4926" y="10146"/>
                  </a:cubicBezTo>
                  <a:cubicBezTo>
                    <a:pt x="4732" y="9988"/>
                    <a:pt x="4468" y="9920"/>
                    <a:pt x="4227" y="9882"/>
                  </a:cubicBezTo>
                  <a:cubicBezTo>
                    <a:pt x="4054" y="9857"/>
                    <a:pt x="3880" y="9846"/>
                    <a:pt x="3706" y="9846"/>
                  </a:cubicBezTo>
                  <a:cubicBezTo>
                    <a:pt x="3629" y="9846"/>
                    <a:pt x="3552" y="9848"/>
                    <a:pt x="3474" y="9852"/>
                  </a:cubicBezTo>
                  <a:cubicBezTo>
                    <a:pt x="3189" y="9869"/>
                    <a:pt x="2905" y="9914"/>
                    <a:pt x="2628" y="9984"/>
                  </a:cubicBezTo>
                  <a:cubicBezTo>
                    <a:pt x="2571" y="9997"/>
                    <a:pt x="2577" y="10065"/>
                    <a:pt x="2609" y="10097"/>
                  </a:cubicBezTo>
                  <a:cubicBezTo>
                    <a:pt x="2916" y="10400"/>
                    <a:pt x="3225" y="10698"/>
                    <a:pt x="3530" y="10998"/>
                  </a:cubicBezTo>
                  <a:cubicBezTo>
                    <a:pt x="3769" y="11231"/>
                    <a:pt x="4048" y="11508"/>
                    <a:pt x="4404" y="11512"/>
                  </a:cubicBezTo>
                  <a:cubicBezTo>
                    <a:pt x="4406" y="11512"/>
                    <a:pt x="4408" y="11512"/>
                    <a:pt x="4411" y="11512"/>
                  </a:cubicBezTo>
                  <a:cubicBezTo>
                    <a:pt x="4514" y="11512"/>
                    <a:pt x="4605" y="11465"/>
                    <a:pt x="4659" y="11373"/>
                  </a:cubicBezTo>
                  <a:cubicBezTo>
                    <a:pt x="4696" y="11318"/>
                    <a:pt x="4708" y="11252"/>
                    <a:pt x="4717" y="11184"/>
                  </a:cubicBezTo>
                  <a:cubicBezTo>
                    <a:pt x="4806" y="11254"/>
                    <a:pt x="4898" y="11329"/>
                    <a:pt x="4986" y="11403"/>
                  </a:cubicBezTo>
                  <a:cubicBezTo>
                    <a:pt x="5028" y="11440"/>
                    <a:pt x="5069" y="11476"/>
                    <a:pt x="5107" y="11514"/>
                  </a:cubicBezTo>
                  <a:lnTo>
                    <a:pt x="4945" y="11789"/>
                  </a:lnTo>
                  <a:cubicBezTo>
                    <a:pt x="4905" y="11795"/>
                    <a:pt x="4862" y="11798"/>
                    <a:pt x="4824" y="11802"/>
                  </a:cubicBezTo>
                  <a:cubicBezTo>
                    <a:pt x="4423" y="11851"/>
                    <a:pt x="4031" y="11930"/>
                    <a:pt x="3645" y="12041"/>
                  </a:cubicBezTo>
                  <a:cubicBezTo>
                    <a:pt x="3722" y="11776"/>
                    <a:pt x="3664" y="11476"/>
                    <a:pt x="3494" y="11258"/>
                  </a:cubicBezTo>
                  <a:cubicBezTo>
                    <a:pt x="3317" y="11037"/>
                    <a:pt x="3043" y="10937"/>
                    <a:pt x="2767" y="10937"/>
                  </a:cubicBezTo>
                  <a:cubicBezTo>
                    <a:pt x="2692" y="10937"/>
                    <a:pt x="2618" y="10944"/>
                    <a:pt x="2545" y="10958"/>
                  </a:cubicBezTo>
                  <a:cubicBezTo>
                    <a:pt x="2113" y="11041"/>
                    <a:pt x="1776" y="11339"/>
                    <a:pt x="1488" y="11653"/>
                  </a:cubicBezTo>
                  <a:cubicBezTo>
                    <a:pt x="1196" y="11968"/>
                    <a:pt x="936" y="12309"/>
                    <a:pt x="702" y="12669"/>
                  </a:cubicBezTo>
                  <a:cubicBezTo>
                    <a:pt x="467" y="13027"/>
                    <a:pt x="259" y="13407"/>
                    <a:pt x="84" y="13794"/>
                  </a:cubicBezTo>
                  <a:lnTo>
                    <a:pt x="20" y="13939"/>
                  </a:lnTo>
                  <a:cubicBezTo>
                    <a:pt x="1" y="13982"/>
                    <a:pt x="28" y="14025"/>
                    <a:pt x="71" y="14033"/>
                  </a:cubicBezTo>
                  <a:cubicBezTo>
                    <a:pt x="438" y="14112"/>
                    <a:pt x="811" y="14161"/>
                    <a:pt x="1183" y="14176"/>
                  </a:cubicBezTo>
                  <a:cubicBezTo>
                    <a:pt x="1268" y="14179"/>
                    <a:pt x="1353" y="14180"/>
                    <a:pt x="1437" y="14180"/>
                  </a:cubicBezTo>
                  <a:cubicBezTo>
                    <a:pt x="1730" y="14180"/>
                    <a:pt x="2022" y="14162"/>
                    <a:pt x="2313" y="14123"/>
                  </a:cubicBezTo>
                  <a:cubicBezTo>
                    <a:pt x="2496" y="14099"/>
                    <a:pt x="2682" y="14065"/>
                    <a:pt x="2863" y="14025"/>
                  </a:cubicBezTo>
                  <a:cubicBezTo>
                    <a:pt x="3059" y="13980"/>
                    <a:pt x="3253" y="13931"/>
                    <a:pt x="3443" y="13858"/>
                  </a:cubicBezTo>
                  <a:cubicBezTo>
                    <a:pt x="3581" y="13809"/>
                    <a:pt x="3715" y="13745"/>
                    <a:pt x="3835" y="13660"/>
                  </a:cubicBezTo>
                  <a:lnTo>
                    <a:pt x="3835" y="13660"/>
                  </a:lnTo>
                  <a:lnTo>
                    <a:pt x="3551" y="14133"/>
                  </a:lnTo>
                  <a:cubicBezTo>
                    <a:pt x="3236" y="14668"/>
                    <a:pt x="3619" y="15346"/>
                    <a:pt x="4242" y="15346"/>
                  </a:cubicBezTo>
                  <a:lnTo>
                    <a:pt x="16517" y="15346"/>
                  </a:lnTo>
                  <a:cubicBezTo>
                    <a:pt x="17142" y="15346"/>
                    <a:pt x="17525" y="14666"/>
                    <a:pt x="17208" y="14133"/>
                  </a:cubicBezTo>
                  <a:lnTo>
                    <a:pt x="17035" y="13841"/>
                  </a:lnTo>
                  <a:lnTo>
                    <a:pt x="17035" y="13841"/>
                  </a:lnTo>
                  <a:cubicBezTo>
                    <a:pt x="17116" y="13854"/>
                    <a:pt x="17197" y="13865"/>
                    <a:pt x="17280" y="13873"/>
                  </a:cubicBezTo>
                  <a:cubicBezTo>
                    <a:pt x="17359" y="13880"/>
                    <a:pt x="17436" y="13882"/>
                    <a:pt x="17517" y="13886"/>
                  </a:cubicBezTo>
                  <a:cubicBezTo>
                    <a:pt x="17623" y="14012"/>
                    <a:pt x="17743" y="14129"/>
                    <a:pt x="17871" y="14231"/>
                  </a:cubicBezTo>
                  <a:cubicBezTo>
                    <a:pt x="17798" y="14255"/>
                    <a:pt x="17732" y="14300"/>
                    <a:pt x="17698" y="14368"/>
                  </a:cubicBezTo>
                  <a:cubicBezTo>
                    <a:pt x="17645" y="14470"/>
                    <a:pt x="17692" y="14589"/>
                    <a:pt x="17773" y="14662"/>
                  </a:cubicBezTo>
                  <a:cubicBezTo>
                    <a:pt x="17860" y="14741"/>
                    <a:pt x="17986" y="14779"/>
                    <a:pt x="18101" y="14800"/>
                  </a:cubicBezTo>
                  <a:cubicBezTo>
                    <a:pt x="18218" y="14824"/>
                    <a:pt x="18337" y="14828"/>
                    <a:pt x="18457" y="14828"/>
                  </a:cubicBezTo>
                  <a:cubicBezTo>
                    <a:pt x="18593" y="14826"/>
                    <a:pt x="18729" y="14813"/>
                    <a:pt x="18862" y="14783"/>
                  </a:cubicBezTo>
                  <a:cubicBezTo>
                    <a:pt x="18889" y="14779"/>
                    <a:pt x="18889" y="14743"/>
                    <a:pt x="18872" y="14730"/>
                  </a:cubicBezTo>
                  <a:cubicBezTo>
                    <a:pt x="18732" y="14581"/>
                    <a:pt x="18593" y="14432"/>
                    <a:pt x="18452" y="14282"/>
                  </a:cubicBezTo>
                  <a:cubicBezTo>
                    <a:pt x="18342" y="14167"/>
                    <a:pt x="18214" y="14033"/>
                    <a:pt x="18047" y="14022"/>
                  </a:cubicBezTo>
                  <a:cubicBezTo>
                    <a:pt x="18043" y="14022"/>
                    <a:pt x="18039" y="14022"/>
                    <a:pt x="18035" y="14022"/>
                  </a:cubicBezTo>
                  <a:cubicBezTo>
                    <a:pt x="17989" y="14022"/>
                    <a:pt x="17949" y="14043"/>
                    <a:pt x="17924" y="14082"/>
                  </a:cubicBezTo>
                  <a:cubicBezTo>
                    <a:pt x="17909" y="14110"/>
                    <a:pt x="17900" y="14140"/>
                    <a:pt x="17894" y="14172"/>
                  </a:cubicBezTo>
                  <a:cubicBezTo>
                    <a:pt x="17851" y="14135"/>
                    <a:pt x="17813" y="14099"/>
                    <a:pt x="17773" y="14061"/>
                  </a:cubicBezTo>
                  <a:cubicBezTo>
                    <a:pt x="17713" y="14005"/>
                    <a:pt x="17655" y="13948"/>
                    <a:pt x="17602" y="13886"/>
                  </a:cubicBezTo>
                  <a:cubicBezTo>
                    <a:pt x="17687" y="13886"/>
                    <a:pt x="17773" y="13882"/>
                    <a:pt x="17858" y="13875"/>
                  </a:cubicBezTo>
                  <a:cubicBezTo>
                    <a:pt x="18047" y="13858"/>
                    <a:pt x="18235" y="13831"/>
                    <a:pt x="18423" y="13784"/>
                  </a:cubicBezTo>
                  <a:lnTo>
                    <a:pt x="18423" y="13784"/>
                  </a:lnTo>
                  <a:cubicBezTo>
                    <a:pt x="18380" y="13907"/>
                    <a:pt x="18403" y="14054"/>
                    <a:pt x="18478" y="14157"/>
                  </a:cubicBezTo>
                  <a:cubicBezTo>
                    <a:pt x="18564" y="14273"/>
                    <a:pt x="18703" y="14326"/>
                    <a:pt x="18844" y="14326"/>
                  </a:cubicBezTo>
                  <a:cubicBezTo>
                    <a:pt x="18870" y="14326"/>
                    <a:pt x="18897" y="14325"/>
                    <a:pt x="18923" y="14321"/>
                  </a:cubicBezTo>
                  <a:cubicBezTo>
                    <a:pt x="19128" y="14289"/>
                    <a:pt x="19296" y="14155"/>
                    <a:pt x="19439" y="14012"/>
                  </a:cubicBezTo>
                  <a:cubicBezTo>
                    <a:pt x="19584" y="13867"/>
                    <a:pt x="19714" y="13709"/>
                    <a:pt x="19833" y="13545"/>
                  </a:cubicBezTo>
                  <a:cubicBezTo>
                    <a:pt x="19955" y="13379"/>
                    <a:pt x="20057" y="13204"/>
                    <a:pt x="20151" y="13021"/>
                  </a:cubicBezTo>
                  <a:cubicBezTo>
                    <a:pt x="20162" y="13000"/>
                    <a:pt x="20172" y="12974"/>
                    <a:pt x="20183" y="12953"/>
                  </a:cubicBezTo>
                  <a:cubicBezTo>
                    <a:pt x="20172" y="12953"/>
                    <a:pt x="20162" y="12936"/>
                    <a:pt x="20140" y="12929"/>
                  </a:cubicBezTo>
                  <a:cubicBezTo>
                    <a:pt x="19968" y="12884"/>
                    <a:pt x="19791" y="12855"/>
                    <a:pt x="19612" y="12840"/>
                  </a:cubicBezTo>
                  <a:cubicBezTo>
                    <a:pt x="19526" y="12832"/>
                    <a:pt x="19440" y="12829"/>
                    <a:pt x="19353" y="12829"/>
                  </a:cubicBezTo>
                  <a:cubicBezTo>
                    <a:pt x="19260" y="12829"/>
                    <a:pt x="19167" y="12833"/>
                    <a:pt x="19075" y="12842"/>
                  </a:cubicBezTo>
                  <a:cubicBezTo>
                    <a:pt x="18987" y="12850"/>
                    <a:pt x="18898" y="12863"/>
                    <a:pt x="18810" y="12878"/>
                  </a:cubicBezTo>
                  <a:cubicBezTo>
                    <a:pt x="18719" y="12895"/>
                    <a:pt x="18623" y="12916"/>
                    <a:pt x="18531" y="12946"/>
                  </a:cubicBezTo>
                  <a:cubicBezTo>
                    <a:pt x="18435" y="12978"/>
                    <a:pt x="18342" y="13021"/>
                    <a:pt x="18267" y="13089"/>
                  </a:cubicBezTo>
                  <a:cubicBezTo>
                    <a:pt x="18209" y="13142"/>
                    <a:pt x="18165" y="13215"/>
                    <a:pt x="18143" y="13292"/>
                  </a:cubicBezTo>
                  <a:cubicBezTo>
                    <a:pt x="18118" y="13375"/>
                    <a:pt x="18128" y="13462"/>
                    <a:pt x="18169" y="13537"/>
                  </a:cubicBezTo>
                  <a:cubicBezTo>
                    <a:pt x="18218" y="13624"/>
                    <a:pt x="18299" y="13686"/>
                    <a:pt x="18380" y="13739"/>
                  </a:cubicBezTo>
                  <a:cubicBezTo>
                    <a:pt x="18382" y="13741"/>
                    <a:pt x="18384" y="13741"/>
                    <a:pt x="18388" y="13745"/>
                  </a:cubicBezTo>
                  <a:cubicBezTo>
                    <a:pt x="18229" y="13782"/>
                    <a:pt x="18065" y="13812"/>
                    <a:pt x="17900" y="13826"/>
                  </a:cubicBezTo>
                  <a:cubicBezTo>
                    <a:pt x="17790" y="13838"/>
                    <a:pt x="17678" y="13843"/>
                    <a:pt x="17567" y="13843"/>
                  </a:cubicBezTo>
                  <a:cubicBezTo>
                    <a:pt x="17488" y="13843"/>
                    <a:pt x="17408" y="13840"/>
                    <a:pt x="17329" y="13835"/>
                  </a:cubicBezTo>
                  <a:cubicBezTo>
                    <a:pt x="17312" y="13835"/>
                    <a:pt x="17295" y="13833"/>
                    <a:pt x="17276" y="13831"/>
                  </a:cubicBezTo>
                  <a:cubicBezTo>
                    <a:pt x="17340" y="13735"/>
                    <a:pt x="17408" y="13639"/>
                    <a:pt x="17474" y="13543"/>
                  </a:cubicBezTo>
                  <a:cubicBezTo>
                    <a:pt x="17510" y="13607"/>
                    <a:pt x="17583" y="13641"/>
                    <a:pt x="17657" y="13643"/>
                  </a:cubicBezTo>
                  <a:cubicBezTo>
                    <a:pt x="17659" y="13643"/>
                    <a:pt x="17661" y="13643"/>
                    <a:pt x="17662" y="13643"/>
                  </a:cubicBezTo>
                  <a:cubicBezTo>
                    <a:pt x="17748" y="13643"/>
                    <a:pt x="17831" y="13589"/>
                    <a:pt x="17883" y="13524"/>
                  </a:cubicBezTo>
                  <a:cubicBezTo>
                    <a:pt x="17943" y="13451"/>
                    <a:pt x="17975" y="13364"/>
                    <a:pt x="18007" y="13279"/>
                  </a:cubicBezTo>
                  <a:cubicBezTo>
                    <a:pt x="18039" y="13185"/>
                    <a:pt x="18069" y="13095"/>
                    <a:pt x="18096" y="13002"/>
                  </a:cubicBezTo>
                  <a:cubicBezTo>
                    <a:pt x="18128" y="12895"/>
                    <a:pt x="18158" y="12789"/>
                    <a:pt x="18186" y="12680"/>
                  </a:cubicBezTo>
                  <a:cubicBezTo>
                    <a:pt x="18190" y="12659"/>
                    <a:pt x="18171" y="12641"/>
                    <a:pt x="18154" y="12641"/>
                  </a:cubicBezTo>
                  <a:cubicBezTo>
                    <a:pt x="18152" y="12641"/>
                    <a:pt x="18149" y="12641"/>
                    <a:pt x="18147" y="12641"/>
                  </a:cubicBezTo>
                  <a:cubicBezTo>
                    <a:pt x="18092" y="12641"/>
                    <a:pt x="18045" y="12664"/>
                    <a:pt x="17996" y="12684"/>
                  </a:cubicBezTo>
                  <a:cubicBezTo>
                    <a:pt x="17943" y="12705"/>
                    <a:pt x="17892" y="12729"/>
                    <a:pt x="17839" y="12754"/>
                  </a:cubicBezTo>
                  <a:cubicBezTo>
                    <a:pt x="17734" y="12801"/>
                    <a:pt x="17634" y="12852"/>
                    <a:pt x="17542" y="12919"/>
                  </a:cubicBezTo>
                  <a:cubicBezTo>
                    <a:pt x="17453" y="12982"/>
                    <a:pt x="17370" y="13063"/>
                    <a:pt x="17308" y="13155"/>
                  </a:cubicBezTo>
                  <a:cubicBezTo>
                    <a:pt x="17255" y="13238"/>
                    <a:pt x="17210" y="13347"/>
                    <a:pt x="17259" y="13441"/>
                  </a:cubicBezTo>
                  <a:cubicBezTo>
                    <a:pt x="17285" y="13494"/>
                    <a:pt x="17344" y="13526"/>
                    <a:pt x="17402" y="13539"/>
                  </a:cubicBezTo>
                  <a:lnTo>
                    <a:pt x="17404" y="13539"/>
                  </a:lnTo>
                  <a:cubicBezTo>
                    <a:pt x="17389" y="13564"/>
                    <a:pt x="17370" y="13588"/>
                    <a:pt x="17355" y="13613"/>
                  </a:cubicBezTo>
                  <a:cubicBezTo>
                    <a:pt x="17312" y="13675"/>
                    <a:pt x="17270" y="13737"/>
                    <a:pt x="17229" y="13799"/>
                  </a:cubicBezTo>
                  <a:cubicBezTo>
                    <a:pt x="17223" y="13805"/>
                    <a:pt x="17221" y="13816"/>
                    <a:pt x="17221" y="13824"/>
                  </a:cubicBezTo>
                  <a:cubicBezTo>
                    <a:pt x="17137" y="13816"/>
                    <a:pt x="17056" y="13803"/>
                    <a:pt x="16973" y="13788"/>
                  </a:cubicBezTo>
                  <a:lnTo>
                    <a:pt x="16349" y="12737"/>
                  </a:lnTo>
                  <a:lnTo>
                    <a:pt x="16349" y="12737"/>
                  </a:lnTo>
                  <a:cubicBezTo>
                    <a:pt x="16381" y="12744"/>
                    <a:pt x="16411" y="12748"/>
                    <a:pt x="16443" y="12754"/>
                  </a:cubicBezTo>
                  <a:cubicBezTo>
                    <a:pt x="16580" y="12776"/>
                    <a:pt x="16720" y="12784"/>
                    <a:pt x="16860" y="12784"/>
                  </a:cubicBezTo>
                  <a:cubicBezTo>
                    <a:pt x="16923" y="12784"/>
                    <a:pt x="16987" y="12783"/>
                    <a:pt x="17050" y="12780"/>
                  </a:cubicBezTo>
                  <a:cubicBezTo>
                    <a:pt x="17282" y="12769"/>
                    <a:pt x="17510" y="12733"/>
                    <a:pt x="17738" y="12676"/>
                  </a:cubicBezTo>
                  <a:cubicBezTo>
                    <a:pt x="17783" y="12665"/>
                    <a:pt x="17777" y="12610"/>
                    <a:pt x="17753" y="12584"/>
                  </a:cubicBezTo>
                  <a:cubicBezTo>
                    <a:pt x="17506" y="12339"/>
                    <a:pt x="17259" y="12096"/>
                    <a:pt x="17010" y="11851"/>
                  </a:cubicBezTo>
                  <a:cubicBezTo>
                    <a:pt x="16818" y="11661"/>
                    <a:pt x="16592" y="11437"/>
                    <a:pt x="16304" y="11433"/>
                  </a:cubicBezTo>
                  <a:cubicBezTo>
                    <a:pt x="16300" y="11433"/>
                    <a:pt x="16296" y="11433"/>
                    <a:pt x="16292" y="11433"/>
                  </a:cubicBezTo>
                  <a:cubicBezTo>
                    <a:pt x="16212" y="11433"/>
                    <a:pt x="16140" y="11473"/>
                    <a:pt x="16100" y="11544"/>
                  </a:cubicBezTo>
                  <a:cubicBezTo>
                    <a:pt x="16072" y="11589"/>
                    <a:pt x="16059" y="11642"/>
                    <a:pt x="16055" y="11695"/>
                  </a:cubicBezTo>
                  <a:cubicBezTo>
                    <a:pt x="15980" y="11640"/>
                    <a:pt x="15908" y="11578"/>
                    <a:pt x="15837" y="11518"/>
                  </a:cubicBezTo>
                  <a:cubicBezTo>
                    <a:pt x="15735" y="11427"/>
                    <a:pt x="15633" y="11331"/>
                    <a:pt x="15537" y="11231"/>
                  </a:cubicBezTo>
                  <a:cubicBezTo>
                    <a:pt x="15682" y="11224"/>
                    <a:pt x="15825" y="11214"/>
                    <a:pt x="15970" y="11194"/>
                  </a:cubicBezTo>
                  <a:cubicBezTo>
                    <a:pt x="16291" y="11158"/>
                    <a:pt x="16611" y="11094"/>
                    <a:pt x="16922" y="11009"/>
                  </a:cubicBezTo>
                  <a:lnTo>
                    <a:pt x="16922" y="11009"/>
                  </a:lnTo>
                  <a:cubicBezTo>
                    <a:pt x="16860" y="11222"/>
                    <a:pt x="16907" y="11467"/>
                    <a:pt x="17042" y="11640"/>
                  </a:cubicBezTo>
                  <a:cubicBezTo>
                    <a:pt x="17183" y="11822"/>
                    <a:pt x="17406" y="11904"/>
                    <a:pt x="17630" y="11904"/>
                  </a:cubicBezTo>
                  <a:cubicBezTo>
                    <a:pt x="17689" y="11904"/>
                    <a:pt x="17749" y="11898"/>
                    <a:pt x="17807" y="11887"/>
                  </a:cubicBezTo>
                  <a:cubicBezTo>
                    <a:pt x="18156" y="11821"/>
                    <a:pt x="18431" y="11582"/>
                    <a:pt x="18666" y="11329"/>
                  </a:cubicBezTo>
                  <a:cubicBezTo>
                    <a:pt x="18900" y="11075"/>
                    <a:pt x="19113" y="10798"/>
                    <a:pt x="19305" y="10510"/>
                  </a:cubicBezTo>
                  <a:cubicBezTo>
                    <a:pt x="19497" y="10220"/>
                    <a:pt x="19663" y="9916"/>
                    <a:pt x="19808" y="9600"/>
                  </a:cubicBezTo>
                  <a:cubicBezTo>
                    <a:pt x="19827" y="9562"/>
                    <a:pt x="19842" y="9521"/>
                    <a:pt x="19859" y="9483"/>
                  </a:cubicBezTo>
                  <a:cubicBezTo>
                    <a:pt x="19872" y="9447"/>
                    <a:pt x="19850" y="9413"/>
                    <a:pt x="19818" y="9409"/>
                  </a:cubicBezTo>
                  <a:cubicBezTo>
                    <a:pt x="19522" y="9340"/>
                    <a:pt x="19220" y="9302"/>
                    <a:pt x="18917" y="9287"/>
                  </a:cubicBezTo>
                  <a:cubicBezTo>
                    <a:pt x="18842" y="9284"/>
                    <a:pt x="18767" y="9282"/>
                    <a:pt x="18692" y="9282"/>
                  </a:cubicBezTo>
                  <a:cubicBezTo>
                    <a:pt x="18463" y="9282"/>
                    <a:pt x="18233" y="9297"/>
                    <a:pt x="18005" y="9328"/>
                  </a:cubicBezTo>
                  <a:cubicBezTo>
                    <a:pt x="17856" y="9347"/>
                    <a:pt x="17709" y="9372"/>
                    <a:pt x="17559" y="9404"/>
                  </a:cubicBezTo>
                  <a:cubicBezTo>
                    <a:pt x="17400" y="9440"/>
                    <a:pt x="17242" y="9479"/>
                    <a:pt x="17088" y="9536"/>
                  </a:cubicBezTo>
                  <a:cubicBezTo>
                    <a:pt x="16929" y="9594"/>
                    <a:pt x="16771" y="9677"/>
                    <a:pt x="16647" y="9796"/>
                  </a:cubicBezTo>
                  <a:cubicBezTo>
                    <a:pt x="16551" y="9892"/>
                    <a:pt x="16481" y="10016"/>
                    <a:pt x="16449" y="10146"/>
                  </a:cubicBezTo>
                  <a:cubicBezTo>
                    <a:pt x="16413" y="10287"/>
                    <a:pt x="16434" y="10434"/>
                    <a:pt x="16509" y="10561"/>
                  </a:cubicBezTo>
                  <a:cubicBezTo>
                    <a:pt x="16594" y="10709"/>
                    <a:pt x="16739" y="10807"/>
                    <a:pt x="16880" y="10892"/>
                  </a:cubicBezTo>
                  <a:cubicBezTo>
                    <a:pt x="16886" y="10894"/>
                    <a:pt x="16890" y="10896"/>
                    <a:pt x="16892" y="10900"/>
                  </a:cubicBezTo>
                  <a:cubicBezTo>
                    <a:pt x="16624" y="10975"/>
                    <a:pt x="16349" y="11032"/>
                    <a:pt x="16070" y="11071"/>
                  </a:cubicBezTo>
                  <a:cubicBezTo>
                    <a:pt x="15844" y="11099"/>
                    <a:pt x="15618" y="11118"/>
                    <a:pt x="15390" y="11124"/>
                  </a:cubicBezTo>
                  <a:lnTo>
                    <a:pt x="15207" y="10811"/>
                  </a:lnTo>
                  <a:cubicBezTo>
                    <a:pt x="15249" y="10745"/>
                    <a:pt x="15290" y="10681"/>
                    <a:pt x="15332" y="10615"/>
                  </a:cubicBezTo>
                  <a:cubicBezTo>
                    <a:pt x="15399" y="10717"/>
                    <a:pt x="15520" y="10773"/>
                    <a:pt x="15643" y="10773"/>
                  </a:cubicBezTo>
                  <a:cubicBezTo>
                    <a:pt x="15645" y="10773"/>
                    <a:pt x="15648" y="10772"/>
                    <a:pt x="15650" y="10772"/>
                  </a:cubicBezTo>
                  <a:cubicBezTo>
                    <a:pt x="15801" y="10768"/>
                    <a:pt x="15938" y="10670"/>
                    <a:pt x="16027" y="10555"/>
                  </a:cubicBezTo>
                  <a:cubicBezTo>
                    <a:pt x="16123" y="10431"/>
                    <a:pt x="16172" y="10278"/>
                    <a:pt x="16219" y="10133"/>
                  </a:cubicBezTo>
                  <a:cubicBezTo>
                    <a:pt x="16268" y="9975"/>
                    <a:pt x="16313" y="9816"/>
                    <a:pt x="16355" y="9654"/>
                  </a:cubicBezTo>
                  <a:cubicBezTo>
                    <a:pt x="16402" y="9468"/>
                    <a:pt x="16445" y="9285"/>
                    <a:pt x="16483" y="9102"/>
                  </a:cubicBezTo>
                  <a:cubicBezTo>
                    <a:pt x="16492" y="9063"/>
                    <a:pt x="16455" y="9040"/>
                    <a:pt x="16424" y="9038"/>
                  </a:cubicBezTo>
                  <a:cubicBezTo>
                    <a:pt x="16421" y="9038"/>
                    <a:pt x="16419" y="9038"/>
                    <a:pt x="16417" y="9038"/>
                  </a:cubicBezTo>
                  <a:cubicBezTo>
                    <a:pt x="16324" y="9038"/>
                    <a:pt x="16240" y="9081"/>
                    <a:pt x="16157" y="9121"/>
                  </a:cubicBezTo>
                  <a:cubicBezTo>
                    <a:pt x="16070" y="9159"/>
                    <a:pt x="15982" y="9202"/>
                    <a:pt x="15897" y="9244"/>
                  </a:cubicBezTo>
                  <a:cubicBezTo>
                    <a:pt x="15724" y="9334"/>
                    <a:pt x="15556" y="9430"/>
                    <a:pt x="15405" y="9547"/>
                  </a:cubicBezTo>
                  <a:cubicBezTo>
                    <a:pt x="15251" y="9664"/>
                    <a:pt x="15121" y="9799"/>
                    <a:pt x="15023" y="9965"/>
                  </a:cubicBezTo>
                  <a:cubicBezTo>
                    <a:pt x="14962" y="10069"/>
                    <a:pt x="14908" y="10193"/>
                    <a:pt x="14917" y="10314"/>
                  </a:cubicBezTo>
                  <a:lnTo>
                    <a:pt x="14461" y="9547"/>
                  </a:lnTo>
                  <a:cubicBezTo>
                    <a:pt x="14644" y="9366"/>
                    <a:pt x="14821" y="9170"/>
                    <a:pt x="14983" y="8967"/>
                  </a:cubicBezTo>
                  <a:cubicBezTo>
                    <a:pt x="15087" y="8837"/>
                    <a:pt x="15185" y="8705"/>
                    <a:pt x="15281" y="8567"/>
                  </a:cubicBezTo>
                  <a:lnTo>
                    <a:pt x="15283" y="8567"/>
                  </a:lnTo>
                  <a:cubicBezTo>
                    <a:pt x="15631" y="8524"/>
                    <a:pt x="15970" y="8452"/>
                    <a:pt x="16302" y="8349"/>
                  </a:cubicBezTo>
                  <a:lnTo>
                    <a:pt x="16302" y="8349"/>
                  </a:lnTo>
                  <a:cubicBezTo>
                    <a:pt x="16262" y="8505"/>
                    <a:pt x="16262" y="8669"/>
                    <a:pt x="16343" y="8808"/>
                  </a:cubicBezTo>
                  <a:cubicBezTo>
                    <a:pt x="16431" y="8967"/>
                    <a:pt x="16603" y="9038"/>
                    <a:pt x="16776" y="9038"/>
                  </a:cubicBezTo>
                  <a:cubicBezTo>
                    <a:pt x="16832" y="9038"/>
                    <a:pt x="16888" y="9030"/>
                    <a:pt x="16941" y="9016"/>
                  </a:cubicBezTo>
                  <a:cubicBezTo>
                    <a:pt x="17184" y="8952"/>
                    <a:pt x="17393" y="8780"/>
                    <a:pt x="17568" y="8603"/>
                  </a:cubicBezTo>
                  <a:cubicBezTo>
                    <a:pt x="17743" y="8424"/>
                    <a:pt x="17894" y="8221"/>
                    <a:pt x="18030" y="8013"/>
                  </a:cubicBezTo>
                  <a:cubicBezTo>
                    <a:pt x="18186" y="7772"/>
                    <a:pt x="18316" y="7516"/>
                    <a:pt x="18423" y="7250"/>
                  </a:cubicBezTo>
                  <a:cubicBezTo>
                    <a:pt x="18442" y="7200"/>
                    <a:pt x="18393" y="7166"/>
                    <a:pt x="18350" y="7166"/>
                  </a:cubicBezTo>
                  <a:cubicBezTo>
                    <a:pt x="18346" y="7166"/>
                    <a:pt x="18343" y="7166"/>
                    <a:pt x="18339" y="7167"/>
                  </a:cubicBezTo>
                  <a:cubicBezTo>
                    <a:pt x="17915" y="7239"/>
                    <a:pt x="17493" y="7314"/>
                    <a:pt x="17069" y="7386"/>
                  </a:cubicBezTo>
                  <a:cubicBezTo>
                    <a:pt x="16741" y="7441"/>
                    <a:pt x="16355" y="7508"/>
                    <a:pt x="16140" y="7793"/>
                  </a:cubicBezTo>
                  <a:cubicBezTo>
                    <a:pt x="16076" y="7878"/>
                    <a:pt x="16059" y="7983"/>
                    <a:pt x="16102" y="8081"/>
                  </a:cubicBezTo>
                  <a:cubicBezTo>
                    <a:pt x="16129" y="8143"/>
                    <a:pt x="16174" y="8194"/>
                    <a:pt x="16221" y="8236"/>
                  </a:cubicBezTo>
                  <a:cubicBezTo>
                    <a:pt x="16110" y="8268"/>
                    <a:pt x="16002" y="8300"/>
                    <a:pt x="15886" y="8326"/>
                  </a:cubicBezTo>
                  <a:cubicBezTo>
                    <a:pt x="15718" y="8366"/>
                    <a:pt x="15550" y="8396"/>
                    <a:pt x="15379" y="8420"/>
                  </a:cubicBezTo>
                  <a:cubicBezTo>
                    <a:pt x="15479" y="8270"/>
                    <a:pt x="15571" y="8115"/>
                    <a:pt x="15656" y="7961"/>
                  </a:cubicBezTo>
                  <a:cubicBezTo>
                    <a:pt x="15852" y="7610"/>
                    <a:pt x="16019" y="7245"/>
                    <a:pt x="16157" y="6868"/>
                  </a:cubicBezTo>
                  <a:cubicBezTo>
                    <a:pt x="16319" y="7077"/>
                    <a:pt x="16584" y="7205"/>
                    <a:pt x="16848" y="7205"/>
                  </a:cubicBezTo>
                  <a:cubicBezTo>
                    <a:pt x="16859" y="7205"/>
                    <a:pt x="16869" y="7205"/>
                    <a:pt x="16880" y="7205"/>
                  </a:cubicBezTo>
                  <a:cubicBezTo>
                    <a:pt x="17240" y="7192"/>
                    <a:pt x="17532" y="6930"/>
                    <a:pt x="17679" y="6612"/>
                  </a:cubicBezTo>
                  <a:cubicBezTo>
                    <a:pt x="17862" y="6216"/>
                    <a:pt x="17824" y="5766"/>
                    <a:pt x="17738" y="5349"/>
                  </a:cubicBezTo>
                  <a:cubicBezTo>
                    <a:pt x="17653" y="4927"/>
                    <a:pt x="17530" y="4517"/>
                    <a:pt x="17378" y="4117"/>
                  </a:cubicBezTo>
                  <a:cubicBezTo>
                    <a:pt x="17223" y="3718"/>
                    <a:pt x="17039" y="3328"/>
                    <a:pt x="16826" y="2955"/>
                  </a:cubicBezTo>
                  <a:lnTo>
                    <a:pt x="16747" y="2819"/>
                  </a:lnTo>
                  <a:cubicBezTo>
                    <a:pt x="16733" y="2797"/>
                    <a:pt x="16712" y="2787"/>
                    <a:pt x="16690" y="2787"/>
                  </a:cubicBezTo>
                  <a:cubicBezTo>
                    <a:pt x="16673" y="2787"/>
                    <a:pt x="16656" y="2793"/>
                    <a:pt x="16641" y="2806"/>
                  </a:cubicBezTo>
                  <a:cubicBezTo>
                    <a:pt x="16360" y="3058"/>
                    <a:pt x="16102" y="3330"/>
                    <a:pt x="15869" y="3627"/>
                  </a:cubicBezTo>
                  <a:cubicBezTo>
                    <a:pt x="15639" y="3923"/>
                    <a:pt x="15428" y="4240"/>
                    <a:pt x="15251" y="4573"/>
                  </a:cubicBezTo>
                  <a:cubicBezTo>
                    <a:pt x="15164" y="4735"/>
                    <a:pt x="15085" y="4903"/>
                    <a:pt x="15011" y="5074"/>
                  </a:cubicBezTo>
                  <a:cubicBezTo>
                    <a:pt x="14930" y="5257"/>
                    <a:pt x="14855" y="5447"/>
                    <a:pt x="14802" y="5641"/>
                  </a:cubicBezTo>
                  <a:cubicBezTo>
                    <a:pt x="14746" y="5845"/>
                    <a:pt x="14714" y="6058"/>
                    <a:pt x="14748" y="6269"/>
                  </a:cubicBezTo>
                  <a:cubicBezTo>
                    <a:pt x="14776" y="6436"/>
                    <a:pt x="14846" y="6595"/>
                    <a:pt x="14957" y="6723"/>
                  </a:cubicBezTo>
                  <a:cubicBezTo>
                    <a:pt x="15074" y="6862"/>
                    <a:pt x="15236" y="6943"/>
                    <a:pt x="15418" y="6962"/>
                  </a:cubicBezTo>
                  <a:cubicBezTo>
                    <a:pt x="15440" y="6964"/>
                    <a:pt x="15463" y="6965"/>
                    <a:pt x="15486" y="6965"/>
                  </a:cubicBezTo>
                  <a:cubicBezTo>
                    <a:pt x="15670" y="6965"/>
                    <a:pt x="15852" y="6900"/>
                    <a:pt x="16016" y="6830"/>
                  </a:cubicBezTo>
                  <a:cubicBezTo>
                    <a:pt x="16023" y="6826"/>
                    <a:pt x="16029" y="6823"/>
                    <a:pt x="16036" y="6821"/>
                  </a:cubicBezTo>
                  <a:lnTo>
                    <a:pt x="16036" y="6821"/>
                  </a:lnTo>
                  <a:cubicBezTo>
                    <a:pt x="15916" y="7145"/>
                    <a:pt x="15778" y="7463"/>
                    <a:pt x="15614" y="7770"/>
                  </a:cubicBezTo>
                  <a:cubicBezTo>
                    <a:pt x="15428" y="8121"/>
                    <a:pt x="15213" y="8460"/>
                    <a:pt x="14970" y="8776"/>
                  </a:cubicBezTo>
                  <a:cubicBezTo>
                    <a:pt x="14947" y="8805"/>
                    <a:pt x="14925" y="8835"/>
                    <a:pt x="14900" y="8865"/>
                  </a:cubicBezTo>
                  <a:cubicBezTo>
                    <a:pt x="14808" y="8637"/>
                    <a:pt x="14714" y="8411"/>
                    <a:pt x="14627" y="8183"/>
                  </a:cubicBezTo>
                  <a:lnTo>
                    <a:pt x="14627" y="8183"/>
                  </a:lnTo>
                  <a:cubicBezTo>
                    <a:pt x="14633" y="8183"/>
                    <a:pt x="14638" y="8183"/>
                    <a:pt x="14644" y="8183"/>
                  </a:cubicBezTo>
                  <a:cubicBezTo>
                    <a:pt x="14791" y="8183"/>
                    <a:pt x="14929" y="8104"/>
                    <a:pt x="15013" y="7976"/>
                  </a:cubicBezTo>
                  <a:cubicBezTo>
                    <a:pt x="15119" y="7823"/>
                    <a:pt x="15119" y="7614"/>
                    <a:pt x="15068" y="7441"/>
                  </a:cubicBezTo>
                  <a:cubicBezTo>
                    <a:pt x="15013" y="7256"/>
                    <a:pt x="14895" y="7098"/>
                    <a:pt x="14780" y="6943"/>
                  </a:cubicBezTo>
                  <a:cubicBezTo>
                    <a:pt x="14659" y="6781"/>
                    <a:pt x="14531" y="6619"/>
                    <a:pt x="14397" y="6461"/>
                  </a:cubicBezTo>
                  <a:cubicBezTo>
                    <a:pt x="14248" y="6282"/>
                    <a:pt x="14094" y="6107"/>
                    <a:pt x="13936" y="5937"/>
                  </a:cubicBezTo>
                  <a:cubicBezTo>
                    <a:pt x="13924" y="5923"/>
                    <a:pt x="13908" y="5917"/>
                    <a:pt x="13892" y="5917"/>
                  </a:cubicBezTo>
                  <a:cubicBezTo>
                    <a:pt x="13869" y="5917"/>
                    <a:pt x="13845" y="5930"/>
                    <a:pt x="13830" y="5950"/>
                  </a:cubicBezTo>
                  <a:cubicBezTo>
                    <a:pt x="13760" y="6043"/>
                    <a:pt x="13742" y="6163"/>
                    <a:pt x="13721" y="6278"/>
                  </a:cubicBezTo>
                  <a:cubicBezTo>
                    <a:pt x="13696" y="6395"/>
                    <a:pt x="13674" y="6512"/>
                    <a:pt x="13657" y="6632"/>
                  </a:cubicBezTo>
                  <a:cubicBezTo>
                    <a:pt x="13619" y="6866"/>
                    <a:pt x="13595" y="7107"/>
                    <a:pt x="13604" y="7346"/>
                  </a:cubicBezTo>
                  <a:cubicBezTo>
                    <a:pt x="13610" y="7580"/>
                    <a:pt x="13653" y="7814"/>
                    <a:pt x="13747" y="8030"/>
                  </a:cubicBezTo>
                  <a:cubicBezTo>
                    <a:pt x="13830" y="8219"/>
                    <a:pt x="13966" y="8424"/>
                    <a:pt x="14190" y="8449"/>
                  </a:cubicBezTo>
                  <a:cubicBezTo>
                    <a:pt x="14201" y="8451"/>
                    <a:pt x="14211" y="8451"/>
                    <a:pt x="14222" y="8451"/>
                  </a:cubicBezTo>
                  <a:cubicBezTo>
                    <a:pt x="14335" y="8451"/>
                    <a:pt x="14447" y="8391"/>
                    <a:pt x="14527" y="8311"/>
                  </a:cubicBezTo>
                  <a:lnTo>
                    <a:pt x="14531" y="8307"/>
                  </a:lnTo>
                  <a:cubicBezTo>
                    <a:pt x="14554" y="8366"/>
                    <a:pt x="14576" y="8424"/>
                    <a:pt x="14599" y="8484"/>
                  </a:cubicBezTo>
                  <a:cubicBezTo>
                    <a:pt x="14659" y="8631"/>
                    <a:pt x="14716" y="8773"/>
                    <a:pt x="14778" y="8918"/>
                  </a:cubicBezTo>
                  <a:cubicBezTo>
                    <a:pt x="14787" y="8935"/>
                    <a:pt x="14800" y="8955"/>
                    <a:pt x="14819" y="8963"/>
                  </a:cubicBezTo>
                  <a:cubicBezTo>
                    <a:pt x="14684" y="9125"/>
                    <a:pt x="14542" y="9283"/>
                    <a:pt x="14393" y="9432"/>
                  </a:cubicBezTo>
                  <a:lnTo>
                    <a:pt x="12223" y="5786"/>
                  </a:lnTo>
                  <a:cubicBezTo>
                    <a:pt x="12327" y="5747"/>
                    <a:pt x="12428" y="5713"/>
                    <a:pt x="12532" y="5675"/>
                  </a:cubicBezTo>
                  <a:cubicBezTo>
                    <a:pt x="12592" y="5653"/>
                    <a:pt x="12649" y="5632"/>
                    <a:pt x="12711" y="5609"/>
                  </a:cubicBezTo>
                  <a:lnTo>
                    <a:pt x="12711" y="5615"/>
                  </a:lnTo>
                  <a:cubicBezTo>
                    <a:pt x="12702" y="5737"/>
                    <a:pt x="12737" y="5873"/>
                    <a:pt x="12832" y="5958"/>
                  </a:cubicBezTo>
                  <a:cubicBezTo>
                    <a:pt x="12920" y="6036"/>
                    <a:pt x="13029" y="6065"/>
                    <a:pt x="13140" y="6065"/>
                  </a:cubicBezTo>
                  <a:cubicBezTo>
                    <a:pt x="13242" y="6065"/>
                    <a:pt x="13346" y="6041"/>
                    <a:pt x="13440" y="6009"/>
                  </a:cubicBezTo>
                  <a:cubicBezTo>
                    <a:pt x="13664" y="5935"/>
                    <a:pt x="13866" y="5809"/>
                    <a:pt x="14047" y="5660"/>
                  </a:cubicBezTo>
                  <a:cubicBezTo>
                    <a:pt x="14233" y="5508"/>
                    <a:pt x="14393" y="5329"/>
                    <a:pt x="14544" y="5146"/>
                  </a:cubicBezTo>
                  <a:cubicBezTo>
                    <a:pt x="14621" y="5052"/>
                    <a:pt x="14693" y="4959"/>
                    <a:pt x="14765" y="4863"/>
                  </a:cubicBezTo>
                  <a:cubicBezTo>
                    <a:pt x="14834" y="4773"/>
                    <a:pt x="14910" y="4679"/>
                    <a:pt x="14936" y="4564"/>
                  </a:cubicBezTo>
                  <a:cubicBezTo>
                    <a:pt x="14942" y="4524"/>
                    <a:pt x="14921" y="4477"/>
                    <a:pt x="14874" y="4477"/>
                  </a:cubicBezTo>
                  <a:cubicBezTo>
                    <a:pt x="14793" y="4475"/>
                    <a:pt x="14712" y="4474"/>
                    <a:pt x="14631" y="4474"/>
                  </a:cubicBezTo>
                  <a:cubicBezTo>
                    <a:pt x="14479" y="4474"/>
                    <a:pt x="14326" y="4477"/>
                    <a:pt x="14175" y="4481"/>
                  </a:cubicBezTo>
                  <a:cubicBezTo>
                    <a:pt x="13971" y="4490"/>
                    <a:pt x="13766" y="4500"/>
                    <a:pt x="13563" y="4517"/>
                  </a:cubicBezTo>
                  <a:cubicBezTo>
                    <a:pt x="13372" y="4532"/>
                    <a:pt x="13178" y="4552"/>
                    <a:pt x="12999" y="4630"/>
                  </a:cubicBezTo>
                  <a:cubicBezTo>
                    <a:pt x="12832" y="4709"/>
                    <a:pt x="12679" y="4848"/>
                    <a:pt x="12636" y="5029"/>
                  </a:cubicBezTo>
                  <a:cubicBezTo>
                    <a:pt x="12598" y="5180"/>
                    <a:pt x="12634" y="5342"/>
                    <a:pt x="12743" y="5451"/>
                  </a:cubicBezTo>
                  <a:cubicBezTo>
                    <a:pt x="12549" y="5523"/>
                    <a:pt x="12351" y="5596"/>
                    <a:pt x="12157" y="5664"/>
                  </a:cubicBezTo>
                  <a:lnTo>
                    <a:pt x="12082" y="5540"/>
                  </a:lnTo>
                  <a:cubicBezTo>
                    <a:pt x="12157" y="5163"/>
                    <a:pt x="12261" y="4797"/>
                    <a:pt x="12393" y="4436"/>
                  </a:cubicBezTo>
                  <a:cubicBezTo>
                    <a:pt x="12513" y="4113"/>
                    <a:pt x="12658" y="3795"/>
                    <a:pt x="12820" y="3490"/>
                  </a:cubicBezTo>
                  <a:cubicBezTo>
                    <a:pt x="12822" y="3497"/>
                    <a:pt x="12826" y="3505"/>
                    <a:pt x="12826" y="3509"/>
                  </a:cubicBezTo>
                  <a:cubicBezTo>
                    <a:pt x="12890" y="3703"/>
                    <a:pt x="12971" y="3904"/>
                    <a:pt x="13124" y="4044"/>
                  </a:cubicBezTo>
                  <a:cubicBezTo>
                    <a:pt x="13253" y="4164"/>
                    <a:pt x="13417" y="4230"/>
                    <a:pt x="13592" y="4230"/>
                  </a:cubicBezTo>
                  <a:cubicBezTo>
                    <a:pt x="13597" y="4230"/>
                    <a:pt x="13603" y="4230"/>
                    <a:pt x="13608" y="4230"/>
                  </a:cubicBezTo>
                  <a:cubicBezTo>
                    <a:pt x="13777" y="4226"/>
                    <a:pt x="13945" y="4172"/>
                    <a:pt x="14086" y="4083"/>
                  </a:cubicBezTo>
                  <a:cubicBezTo>
                    <a:pt x="14265" y="3968"/>
                    <a:pt x="14405" y="3804"/>
                    <a:pt x="14520" y="3625"/>
                  </a:cubicBezTo>
                  <a:cubicBezTo>
                    <a:pt x="14629" y="3454"/>
                    <a:pt x="14719" y="3273"/>
                    <a:pt x="14804" y="3092"/>
                  </a:cubicBezTo>
                  <a:cubicBezTo>
                    <a:pt x="14885" y="2923"/>
                    <a:pt x="14953" y="2751"/>
                    <a:pt x="15017" y="2578"/>
                  </a:cubicBezTo>
                  <a:cubicBezTo>
                    <a:pt x="15149" y="2222"/>
                    <a:pt x="15245" y="1858"/>
                    <a:pt x="15311" y="1485"/>
                  </a:cubicBezTo>
                  <a:cubicBezTo>
                    <a:pt x="15377" y="1114"/>
                    <a:pt x="15409" y="741"/>
                    <a:pt x="15409" y="366"/>
                  </a:cubicBezTo>
                  <a:cubicBezTo>
                    <a:pt x="15409" y="328"/>
                    <a:pt x="15382" y="296"/>
                    <a:pt x="15344" y="296"/>
                  </a:cubicBezTo>
                  <a:cubicBezTo>
                    <a:pt x="15339" y="296"/>
                    <a:pt x="15335" y="297"/>
                    <a:pt x="15330" y="298"/>
                  </a:cubicBezTo>
                  <a:cubicBezTo>
                    <a:pt x="15279" y="308"/>
                    <a:pt x="15226" y="319"/>
                    <a:pt x="15175" y="330"/>
                  </a:cubicBezTo>
                  <a:cubicBezTo>
                    <a:pt x="14755" y="419"/>
                    <a:pt x="14341" y="539"/>
                    <a:pt x="13941" y="692"/>
                  </a:cubicBezTo>
                  <a:cubicBezTo>
                    <a:pt x="13542" y="843"/>
                    <a:pt x="13152" y="1027"/>
                    <a:pt x="12783" y="1242"/>
                  </a:cubicBezTo>
                  <a:cubicBezTo>
                    <a:pt x="12415" y="1459"/>
                    <a:pt x="12050" y="1726"/>
                    <a:pt x="11878" y="2126"/>
                  </a:cubicBezTo>
                  <a:cubicBezTo>
                    <a:pt x="11739" y="2446"/>
                    <a:pt x="11741" y="2838"/>
                    <a:pt x="11969" y="3117"/>
                  </a:cubicBezTo>
                  <a:cubicBezTo>
                    <a:pt x="12132" y="3314"/>
                    <a:pt x="12388" y="3435"/>
                    <a:pt x="12644" y="3435"/>
                  </a:cubicBezTo>
                  <a:cubicBezTo>
                    <a:pt x="12663" y="3435"/>
                    <a:pt x="12682" y="3434"/>
                    <a:pt x="12700" y="3433"/>
                  </a:cubicBezTo>
                  <a:lnTo>
                    <a:pt x="12700" y="3433"/>
                  </a:lnTo>
                  <a:cubicBezTo>
                    <a:pt x="12511" y="3786"/>
                    <a:pt x="12349" y="4155"/>
                    <a:pt x="12219" y="4532"/>
                  </a:cubicBezTo>
                  <a:cubicBezTo>
                    <a:pt x="12159" y="4701"/>
                    <a:pt x="12106" y="4873"/>
                    <a:pt x="12061" y="5046"/>
                  </a:cubicBezTo>
                  <a:cubicBezTo>
                    <a:pt x="11965" y="4903"/>
                    <a:pt x="11878" y="4756"/>
                    <a:pt x="11795" y="4607"/>
                  </a:cubicBezTo>
                  <a:cubicBezTo>
                    <a:pt x="11739" y="4507"/>
                    <a:pt x="11688" y="4402"/>
                    <a:pt x="11637" y="4298"/>
                  </a:cubicBezTo>
                  <a:lnTo>
                    <a:pt x="11637" y="4298"/>
                  </a:lnTo>
                  <a:cubicBezTo>
                    <a:pt x="11661" y="4301"/>
                    <a:pt x="11685" y="4303"/>
                    <a:pt x="11709" y="4303"/>
                  </a:cubicBezTo>
                  <a:cubicBezTo>
                    <a:pt x="11752" y="4303"/>
                    <a:pt x="11794" y="4297"/>
                    <a:pt x="11835" y="4285"/>
                  </a:cubicBezTo>
                  <a:cubicBezTo>
                    <a:pt x="11935" y="4253"/>
                    <a:pt x="12001" y="4170"/>
                    <a:pt x="12023" y="4066"/>
                  </a:cubicBezTo>
                  <a:cubicBezTo>
                    <a:pt x="12093" y="3718"/>
                    <a:pt x="11884" y="3384"/>
                    <a:pt x="11709" y="3102"/>
                  </a:cubicBezTo>
                  <a:cubicBezTo>
                    <a:pt x="11483" y="2738"/>
                    <a:pt x="11253" y="2371"/>
                    <a:pt x="11027" y="2009"/>
                  </a:cubicBezTo>
                  <a:cubicBezTo>
                    <a:pt x="11014" y="1989"/>
                    <a:pt x="10987" y="1974"/>
                    <a:pt x="10961" y="1974"/>
                  </a:cubicBezTo>
                  <a:cubicBezTo>
                    <a:pt x="10941" y="1974"/>
                    <a:pt x="10921" y="1983"/>
                    <a:pt x="10910" y="2005"/>
                  </a:cubicBezTo>
                  <a:cubicBezTo>
                    <a:pt x="10782" y="2261"/>
                    <a:pt x="10678" y="2529"/>
                    <a:pt x="10601" y="2804"/>
                  </a:cubicBezTo>
                  <a:cubicBezTo>
                    <a:pt x="10546" y="3011"/>
                    <a:pt x="10499" y="3228"/>
                    <a:pt x="10475" y="3443"/>
                  </a:cubicBezTo>
                  <a:cubicBezTo>
                    <a:pt x="10440" y="3439"/>
                    <a:pt x="10405" y="3437"/>
                    <a:pt x="10370" y="3437"/>
                  </a:cubicBezTo>
                  <a:cubicBezTo>
                    <a:pt x="10317" y="3437"/>
                    <a:pt x="10265" y="3442"/>
                    <a:pt x="10211" y="3452"/>
                  </a:cubicBezTo>
                  <a:cubicBezTo>
                    <a:pt x="10215" y="3424"/>
                    <a:pt x="10218" y="3401"/>
                    <a:pt x="10220" y="3373"/>
                  </a:cubicBezTo>
                  <a:cubicBezTo>
                    <a:pt x="10228" y="3281"/>
                    <a:pt x="10241" y="3185"/>
                    <a:pt x="10207" y="3096"/>
                  </a:cubicBezTo>
                  <a:cubicBezTo>
                    <a:pt x="10199" y="3072"/>
                    <a:pt x="10178" y="3055"/>
                    <a:pt x="10154" y="3055"/>
                  </a:cubicBezTo>
                  <a:cubicBezTo>
                    <a:pt x="10145" y="3055"/>
                    <a:pt x="10135" y="3057"/>
                    <a:pt x="10126" y="3062"/>
                  </a:cubicBezTo>
                  <a:cubicBezTo>
                    <a:pt x="9966" y="3160"/>
                    <a:pt x="9806" y="3262"/>
                    <a:pt x="9653" y="3369"/>
                  </a:cubicBezTo>
                  <a:cubicBezTo>
                    <a:pt x="9516" y="3463"/>
                    <a:pt x="9380" y="3561"/>
                    <a:pt x="9250" y="3659"/>
                  </a:cubicBezTo>
                  <a:cubicBezTo>
                    <a:pt x="9124" y="3752"/>
                    <a:pt x="9001" y="3850"/>
                    <a:pt x="8918" y="3985"/>
                  </a:cubicBezTo>
                  <a:cubicBezTo>
                    <a:pt x="8837" y="4106"/>
                    <a:pt x="8794" y="4268"/>
                    <a:pt x="8843" y="4413"/>
                  </a:cubicBezTo>
                  <a:cubicBezTo>
                    <a:pt x="8883" y="4532"/>
                    <a:pt x="8979" y="4628"/>
                    <a:pt x="9099" y="4658"/>
                  </a:cubicBezTo>
                  <a:cubicBezTo>
                    <a:pt x="8979" y="4816"/>
                    <a:pt x="8858" y="4971"/>
                    <a:pt x="8736" y="5129"/>
                  </a:cubicBezTo>
                  <a:cubicBezTo>
                    <a:pt x="8726" y="5099"/>
                    <a:pt x="8713" y="5074"/>
                    <a:pt x="8702" y="5044"/>
                  </a:cubicBezTo>
                  <a:cubicBezTo>
                    <a:pt x="8581" y="4743"/>
                    <a:pt x="8489" y="4434"/>
                    <a:pt x="8419" y="4117"/>
                  </a:cubicBezTo>
                  <a:cubicBezTo>
                    <a:pt x="8361" y="3842"/>
                    <a:pt x="8321" y="3565"/>
                    <a:pt x="8299" y="3286"/>
                  </a:cubicBezTo>
                  <a:lnTo>
                    <a:pt x="8299" y="3286"/>
                  </a:lnTo>
                  <a:cubicBezTo>
                    <a:pt x="8304" y="3288"/>
                    <a:pt x="8308" y="3294"/>
                    <a:pt x="8312" y="3296"/>
                  </a:cubicBezTo>
                  <a:cubicBezTo>
                    <a:pt x="8440" y="3401"/>
                    <a:pt x="8585" y="3501"/>
                    <a:pt x="8749" y="3533"/>
                  </a:cubicBezTo>
                  <a:cubicBezTo>
                    <a:pt x="8784" y="3540"/>
                    <a:pt x="8819" y="3543"/>
                    <a:pt x="8854" y="3543"/>
                  </a:cubicBezTo>
                  <a:cubicBezTo>
                    <a:pt x="8962" y="3543"/>
                    <a:pt x="9067" y="3511"/>
                    <a:pt x="9160" y="3448"/>
                  </a:cubicBezTo>
                  <a:cubicBezTo>
                    <a:pt x="9271" y="3373"/>
                    <a:pt x="9365" y="3264"/>
                    <a:pt x="9420" y="3139"/>
                  </a:cubicBezTo>
                  <a:cubicBezTo>
                    <a:pt x="9493" y="2983"/>
                    <a:pt x="9516" y="2808"/>
                    <a:pt x="9516" y="2638"/>
                  </a:cubicBezTo>
                  <a:cubicBezTo>
                    <a:pt x="9516" y="2476"/>
                    <a:pt x="9501" y="2314"/>
                    <a:pt x="9480" y="2152"/>
                  </a:cubicBezTo>
                  <a:cubicBezTo>
                    <a:pt x="9461" y="2003"/>
                    <a:pt x="9433" y="1854"/>
                    <a:pt x="9401" y="1706"/>
                  </a:cubicBezTo>
                  <a:cubicBezTo>
                    <a:pt x="9335" y="1408"/>
                    <a:pt x="9246" y="1118"/>
                    <a:pt x="9129" y="835"/>
                  </a:cubicBezTo>
                  <a:cubicBezTo>
                    <a:pt x="9013" y="556"/>
                    <a:pt x="8873" y="283"/>
                    <a:pt x="8709" y="27"/>
                  </a:cubicBezTo>
                  <a:cubicBezTo>
                    <a:pt x="8698" y="10"/>
                    <a:pt x="8680" y="1"/>
                    <a:pt x="8660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53;p41">
              <a:extLst>
                <a:ext uri="{FF2B5EF4-FFF2-40B4-BE49-F238E27FC236}">
                  <a16:creationId xmlns:a16="http://schemas.microsoft.com/office/drawing/2014/main" id="{A6D69FC8-CFBF-E104-8CF7-6D3D87828D5E}"/>
                </a:ext>
              </a:extLst>
            </p:cNvPr>
            <p:cNvSpPr/>
            <p:nvPr/>
          </p:nvSpPr>
          <p:spPr>
            <a:xfrm>
              <a:off x="3457225" y="3209525"/>
              <a:ext cx="59550" cy="46875"/>
            </a:xfrm>
            <a:custGeom>
              <a:avLst/>
              <a:gdLst/>
              <a:ahLst/>
              <a:cxnLst/>
              <a:rect l="l" t="t" r="r" b="b"/>
              <a:pathLst>
                <a:path w="2382" h="1875" extrusionOk="0">
                  <a:moveTo>
                    <a:pt x="2293" y="0"/>
                  </a:moveTo>
                  <a:cubicBezTo>
                    <a:pt x="2289" y="0"/>
                    <a:pt x="2285" y="1"/>
                    <a:pt x="2281" y="1"/>
                  </a:cubicBezTo>
                  <a:cubicBezTo>
                    <a:pt x="1859" y="74"/>
                    <a:pt x="1435" y="148"/>
                    <a:pt x="1011" y="221"/>
                  </a:cubicBezTo>
                  <a:cubicBezTo>
                    <a:pt x="683" y="276"/>
                    <a:pt x="297" y="342"/>
                    <a:pt x="82" y="628"/>
                  </a:cubicBezTo>
                  <a:cubicBezTo>
                    <a:pt x="18" y="713"/>
                    <a:pt x="1" y="818"/>
                    <a:pt x="43" y="916"/>
                  </a:cubicBezTo>
                  <a:cubicBezTo>
                    <a:pt x="84" y="1003"/>
                    <a:pt x="158" y="1069"/>
                    <a:pt x="233" y="1129"/>
                  </a:cubicBezTo>
                  <a:cubicBezTo>
                    <a:pt x="241" y="1133"/>
                    <a:pt x="246" y="1139"/>
                    <a:pt x="254" y="1142"/>
                  </a:cubicBezTo>
                  <a:cubicBezTo>
                    <a:pt x="203" y="1308"/>
                    <a:pt x="197" y="1491"/>
                    <a:pt x="282" y="1645"/>
                  </a:cubicBezTo>
                  <a:cubicBezTo>
                    <a:pt x="371" y="1804"/>
                    <a:pt x="542" y="1875"/>
                    <a:pt x="715" y="1875"/>
                  </a:cubicBezTo>
                  <a:cubicBezTo>
                    <a:pt x="771" y="1875"/>
                    <a:pt x="827" y="1867"/>
                    <a:pt x="881" y="1853"/>
                  </a:cubicBezTo>
                  <a:cubicBezTo>
                    <a:pt x="1124" y="1789"/>
                    <a:pt x="1333" y="1617"/>
                    <a:pt x="1507" y="1440"/>
                  </a:cubicBezTo>
                  <a:cubicBezTo>
                    <a:pt x="1682" y="1261"/>
                    <a:pt x="1833" y="1058"/>
                    <a:pt x="1970" y="850"/>
                  </a:cubicBezTo>
                  <a:cubicBezTo>
                    <a:pt x="2125" y="609"/>
                    <a:pt x="2255" y="353"/>
                    <a:pt x="2362" y="87"/>
                  </a:cubicBezTo>
                  <a:cubicBezTo>
                    <a:pt x="2381" y="36"/>
                    <a:pt x="2334" y="0"/>
                    <a:pt x="2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54;p41">
              <a:extLst>
                <a:ext uri="{FF2B5EF4-FFF2-40B4-BE49-F238E27FC236}">
                  <a16:creationId xmlns:a16="http://schemas.microsoft.com/office/drawing/2014/main" id="{CA6162AE-3B3C-22A0-0BFE-A86886555408}"/>
                </a:ext>
              </a:extLst>
            </p:cNvPr>
            <p:cNvSpPr/>
            <p:nvPr/>
          </p:nvSpPr>
          <p:spPr>
            <a:xfrm>
              <a:off x="3395575" y="3178275"/>
              <a:ext cx="38125" cy="63375"/>
            </a:xfrm>
            <a:custGeom>
              <a:avLst/>
              <a:gdLst/>
              <a:ahLst/>
              <a:cxnLst/>
              <a:rect l="l" t="t" r="r" b="b"/>
              <a:pathLst>
                <a:path w="1525" h="2535" extrusionOk="0">
                  <a:moveTo>
                    <a:pt x="299" y="1"/>
                  </a:moveTo>
                  <a:cubicBezTo>
                    <a:pt x="275" y="1"/>
                    <a:pt x="251" y="15"/>
                    <a:pt x="235" y="35"/>
                  </a:cubicBezTo>
                  <a:cubicBezTo>
                    <a:pt x="165" y="126"/>
                    <a:pt x="148" y="248"/>
                    <a:pt x="127" y="363"/>
                  </a:cubicBezTo>
                  <a:cubicBezTo>
                    <a:pt x="101" y="478"/>
                    <a:pt x="80" y="597"/>
                    <a:pt x="63" y="716"/>
                  </a:cubicBezTo>
                  <a:cubicBezTo>
                    <a:pt x="24" y="951"/>
                    <a:pt x="1" y="1190"/>
                    <a:pt x="9" y="1430"/>
                  </a:cubicBezTo>
                  <a:cubicBezTo>
                    <a:pt x="16" y="1665"/>
                    <a:pt x="58" y="1899"/>
                    <a:pt x="152" y="2115"/>
                  </a:cubicBezTo>
                  <a:cubicBezTo>
                    <a:pt x="235" y="2304"/>
                    <a:pt x="372" y="2509"/>
                    <a:pt x="595" y="2532"/>
                  </a:cubicBezTo>
                  <a:cubicBezTo>
                    <a:pt x="607" y="2534"/>
                    <a:pt x="620" y="2534"/>
                    <a:pt x="632" y="2534"/>
                  </a:cubicBezTo>
                  <a:cubicBezTo>
                    <a:pt x="743" y="2534"/>
                    <a:pt x="853" y="2474"/>
                    <a:pt x="932" y="2394"/>
                  </a:cubicBezTo>
                  <a:cubicBezTo>
                    <a:pt x="970" y="2355"/>
                    <a:pt x="1002" y="2311"/>
                    <a:pt x="1032" y="2264"/>
                  </a:cubicBezTo>
                  <a:cubicBezTo>
                    <a:pt x="1039" y="2264"/>
                    <a:pt x="1047" y="2264"/>
                    <a:pt x="1054" y="2264"/>
                  </a:cubicBezTo>
                  <a:cubicBezTo>
                    <a:pt x="1199" y="2264"/>
                    <a:pt x="1335" y="2183"/>
                    <a:pt x="1418" y="2059"/>
                  </a:cubicBezTo>
                  <a:cubicBezTo>
                    <a:pt x="1525" y="1904"/>
                    <a:pt x="1525" y="1697"/>
                    <a:pt x="1473" y="1524"/>
                  </a:cubicBezTo>
                  <a:cubicBezTo>
                    <a:pt x="1418" y="1337"/>
                    <a:pt x="1303" y="1179"/>
                    <a:pt x="1186" y="1028"/>
                  </a:cubicBezTo>
                  <a:cubicBezTo>
                    <a:pt x="1064" y="866"/>
                    <a:pt x="936" y="704"/>
                    <a:pt x="802" y="546"/>
                  </a:cubicBezTo>
                  <a:cubicBezTo>
                    <a:pt x="653" y="367"/>
                    <a:pt x="499" y="190"/>
                    <a:pt x="342" y="20"/>
                  </a:cubicBezTo>
                  <a:cubicBezTo>
                    <a:pt x="329" y="6"/>
                    <a:pt x="315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55;p41">
              <a:extLst>
                <a:ext uri="{FF2B5EF4-FFF2-40B4-BE49-F238E27FC236}">
                  <a16:creationId xmlns:a16="http://schemas.microsoft.com/office/drawing/2014/main" id="{91A6AD53-C1F8-04B4-DA4B-8DD181A21832}"/>
                </a:ext>
              </a:extLst>
            </p:cNvPr>
            <p:cNvSpPr/>
            <p:nvPr/>
          </p:nvSpPr>
          <p:spPr>
            <a:xfrm>
              <a:off x="3423650" y="3099975"/>
              <a:ext cx="78675" cy="110475"/>
            </a:xfrm>
            <a:custGeom>
              <a:avLst/>
              <a:gdLst/>
              <a:ahLst/>
              <a:cxnLst/>
              <a:rect l="l" t="t" r="r" b="b"/>
              <a:pathLst>
                <a:path w="3147" h="4419" extrusionOk="0">
                  <a:moveTo>
                    <a:pt x="1976" y="0"/>
                  </a:moveTo>
                  <a:cubicBezTo>
                    <a:pt x="1959" y="0"/>
                    <a:pt x="1941" y="7"/>
                    <a:pt x="1928" y="19"/>
                  </a:cubicBezTo>
                  <a:cubicBezTo>
                    <a:pt x="1648" y="270"/>
                    <a:pt x="1390" y="545"/>
                    <a:pt x="1158" y="839"/>
                  </a:cubicBezTo>
                  <a:cubicBezTo>
                    <a:pt x="926" y="1135"/>
                    <a:pt x="715" y="1453"/>
                    <a:pt x="540" y="1786"/>
                  </a:cubicBezTo>
                  <a:cubicBezTo>
                    <a:pt x="453" y="1950"/>
                    <a:pt x="372" y="2116"/>
                    <a:pt x="297" y="2286"/>
                  </a:cubicBezTo>
                  <a:cubicBezTo>
                    <a:pt x="218" y="2470"/>
                    <a:pt x="144" y="2659"/>
                    <a:pt x="90" y="2855"/>
                  </a:cubicBezTo>
                  <a:cubicBezTo>
                    <a:pt x="33" y="3060"/>
                    <a:pt x="1" y="3273"/>
                    <a:pt x="37" y="3484"/>
                  </a:cubicBezTo>
                  <a:cubicBezTo>
                    <a:pt x="63" y="3648"/>
                    <a:pt x="135" y="3808"/>
                    <a:pt x="244" y="3936"/>
                  </a:cubicBezTo>
                  <a:cubicBezTo>
                    <a:pt x="361" y="4074"/>
                    <a:pt x="523" y="4157"/>
                    <a:pt x="704" y="4177"/>
                  </a:cubicBezTo>
                  <a:cubicBezTo>
                    <a:pt x="726" y="4178"/>
                    <a:pt x="747" y="4179"/>
                    <a:pt x="768" y="4179"/>
                  </a:cubicBezTo>
                  <a:cubicBezTo>
                    <a:pt x="955" y="4179"/>
                    <a:pt x="1137" y="4115"/>
                    <a:pt x="1305" y="4042"/>
                  </a:cubicBezTo>
                  <a:lnTo>
                    <a:pt x="1393" y="4002"/>
                  </a:lnTo>
                  <a:cubicBezTo>
                    <a:pt x="1540" y="4257"/>
                    <a:pt x="1837" y="4418"/>
                    <a:pt x="2131" y="4418"/>
                  </a:cubicBezTo>
                  <a:cubicBezTo>
                    <a:pt x="2142" y="4418"/>
                    <a:pt x="2153" y="4418"/>
                    <a:pt x="2164" y="4418"/>
                  </a:cubicBezTo>
                  <a:cubicBezTo>
                    <a:pt x="2524" y="4405"/>
                    <a:pt x="2818" y="4143"/>
                    <a:pt x="2963" y="3827"/>
                  </a:cubicBezTo>
                  <a:cubicBezTo>
                    <a:pt x="3147" y="3431"/>
                    <a:pt x="3108" y="2979"/>
                    <a:pt x="3023" y="2561"/>
                  </a:cubicBezTo>
                  <a:cubicBezTo>
                    <a:pt x="2938" y="2139"/>
                    <a:pt x="2814" y="1730"/>
                    <a:pt x="2663" y="1332"/>
                  </a:cubicBezTo>
                  <a:cubicBezTo>
                    <a:pt x="2507" y="931"/>
                    <a:pt x="2324" y="541"/>
                    <a:pt x="2111" y="168"/>
                  </a:cubicBezTo>
                  <a:lnTo>
                    <a:pt x="2032" y="34"/>
                  </a:lnTo>
                  <a:cubicBezTo>
                    <a:pt x="2019" y="11"/>
                    <a:pt x="1997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56;p41">
              <a:extLst>
                <a:ext uri="{FF2B5EF4-FFF2-40B4-BE49-F238E27FC236}">
                  <a16:creationId xmlns:a16="http://schemas.microsoft.com/office/drawing/2014/main" id="{2F59BE7B-036E-D75D-7F31-4DBCCEE5D6DA}"/>
                </a:ext>
              </a:extLst>
            </p:cNvPr>
            <p:cNvSpPr/>
            <p:nvPr/>
          </p:nvSpPr>
          <p:spPr>
            <a:xfrm>
              <a:off x="3405925" y="3128725"/>
              <a:ext cx="100075" cy="148275"/>
            </a:xfrm>
            <a:custGeom>
              <a:avLst/>
              <a:gdLst/>
              <a:ahLst/>
              <a:cxnLst/>
              <a:rect l="l" t="t" r="r" b="b"/>
              <a:pathLst>
                <a:path w="4003" h="5931" extrusionOk="0">
                  <a:moveTo>
                    <a:pt x="2628" y="0"/>
                  </a:moveTo>
                  <a:cubicBezTo>
                    <a:pt x="2595" y="0"/>
                    <a:pt x="2561" y="22"/>
                    <a:pt x="2560" y="64"/>
                  </a:cubicBezTo>
                  <a:cubicBezTo>
                    <a:pt x="2547" y="506"/>
                    <a:pt x="2502" y="951"/>
                    <a:pt x="2430" y="1388"/>
                  </a:cubicBezTo>
                  <a:cubicBezTo>
                    <a:pt x="2355" y="1827"/>
                    <a:pt x="2244" y="2264"/>
                    <a:pt x="2102" y="2688"/>
                  </a:cubicBezTo>
                  <a:cubicBezTo>
                    <a:pt x="1967" y="3082"/>
                    <a:pt x="1805" y="3468"/>
                    <a:pt x="1609" y="3837"/>
                  </a:cubicBezTo>
                  <a:cubicBezTo>
                    <a:pt x="1422" y="4188"/>
                    <a:pt x="1206" y="4525"/>
                    <a:pt x="964" y="4842"/>
                  </a:cubicBezTo>
                  <a:cubicBezTo>
                    <a:pt x="940" y="4872"/>
                    <a:pt x="919" y="4902"/>
                    <a:pt x="895" y="4930"/>
                  </a:cubicBezTo>
                  <a:cubicBezTo>
                    <a:pt x="684" y="4423"/>
                    <a:pt x="484" y="3907"/>
                    <a:pt x="299" y="3391"/>
                  </a:cubicBezTo>
                  <a:cubicBezTo>
                    <a:pt x="245" y="3244"/>
                    <a:pt x="192" y="3095"/>
                    <a:pt x="141" y="2946"/>
                  </a:cubicBezTo>
                  <a:cubicBezTo>
                    <a:pt x="132" y="2917"/>
                    <a:pt x="106" y="2897"/>
                    <a:pt x="75" y="2897"/>
                  </a:cubicBezTo>
                  <a:cubicBezTo>
                    <a:pt x="69" y="2897"/>
                    <a:pt x="64" y="2898"/>
                    <a:pt x="58" y="2899"/>
                  </a:cubicBezTo>
                  <a:cubicBezTo>
                    <a:pt x="26" y="2905"/>
                    <a:pt x="0" y="2946"/>
                    <a:pt x="11" y="2980"/>
                  </a:cubicBezTo>
                  <a:cubicBezTo>
                    <a:pt x="192" y="3508"/>
                    <a:pt x="388" y="4030"/>
                    <a:pt x="593" y="4546"/>
                  </a:cubicBezTo>
                  <a:cubicBezTo>
                    <a:pt x="652" y="4693"/>
                    <a:pt x="710" y="4838"/>
                    <a:pt x="772" y="4981"/>
                  </a:cubicBezTo>
                  <a:cubicBezTo>
                    <a:pt x="780" y="5000"/>
                    <a:pt x="793" y="5019"/>
                    <a:pt x="812" y="5026"/>
                  </a:cubicBezTo>
                  <a:cubicBezTo>
                    <a:pt x="610" y="5271"/>
                    <a:pt x="390" y="5501"/>
                    <a:pt x="156" y="5714"/>
                  </a:cubicBezTo>
                  <a:cubicBezTo>
                    <a:pt x="120" y="5748"/>
                    <a:pt x="81" y="5780"/>
                    <a:pt x="41" y="5814"/>
                  </a:cubicBezTo>
                  <a:cubicBezTo>
                    <a:pt x="15" y="5840"/>
                    <a:pt x="17" y="5885"/>
                    <a:pt x="41" y="5910"/>
                  </a:cubicBezTo>
                  <a:cubicBezTo>
                    <a:pt x="54" y="5924"/>
                    <a:pt x="71" y="5930"/>
                    <a:pt x="88" y="5930"/>
                  </a:cubicBezTo>
                  <a:cubicBezTo>
                    <a:pt x="105" y="5930"/>
                    <a:pt x="123" y="5923"/>
                    <a:pt x="137" y="5910"/>
                  </a:cubicBezTo>
                  <a:cubicBezTo>
                    <a:pt x="444" y="5648"/>
                    <a:pt x="723" y="5354"/>
                    <a:pt x="976" y="5036"/>
                  </a:cubicBezTo>
                  <a:cubicBezTo>
                    <a:pt x="1081" y="4906"/>
                    <a:pt x="1179" y="4774"/>
                    <a:pt x="1275" y="4636"/>
                  </a:cubicBezTo>
                  <a:lnTo>
                    <a:pt x="1277" y="4636"/>
                  </a:lnTo>
                  <a:cubicBezTo>
                    <a:pt x="2029" y="4542"/>
                    <a:pt x="2760" y="4310"/>
                    <a:pt x="3423" y="3945"/>
                  </a:cubicBezTo>
                  <a:cubicBezTo>
                    <a:pt x="3606" y="3843"/>
                    <a:pt x="3785" y="3732"/>
                    <a:pt x="3958" y="3613"/>
                  </a:cubicBezTo>
                  <a:cubicBezTo>
                    <a:pt x="3990" y="3591"/>
                    <a:pt x="4003" y="3553"/>
                    <a:pt x="3986" y="3521"/>
                  </a:cubicBezTo>
                  <a:cubicBezTo>
                    <a:pt x="3974" y="3501"/>
                    <a:pt x="3950" y="3488"/>
                    <a:pt x="3926" y="3488"/>
                  </a:cubicBezTo>
                  <a:cubicBezTo>
                    <a:pt x="3915" y="3488"/>
                    <a:pt x="3904" y="3491"/>
                    <a:pt x="3894" y="3498"/>
                  </a:cubicBezTo>
                  <a:cubicBezTo>
                    <a:pt x="3287" y="3920"/>
                    <a:pt x="2602" y="4224"/>
                    <a:pt x="1882" y="4393"/>
                  </a:cubicBezTo>
                  <a:cubicBezTo>
                    <a:pt x="1716" y="4433"/>
                    <a:pt x="1547" y="4461"/>
                    <a:pt x="1377" y="4487"/>
                  </a:cubicBezTo>
                  <a:cubicBezTo>
                    <a:pt x="1475" y="4337"/>
                    <a:pt x="1569" y="4182"/>
                    <a:pt x="1654" y="4028"/>
                  </a:cubicBezTo>
                  <a:cubicBezTo>
                    <a:pt x="1859" y="3660"/>
                    <a:pt x="2031" y="3274"/>
                    <a:pt x="2174" y="2880"/>
                  </a:cubicBezTo>
                  <a:cubicBezTo>
                    <a:pt x="2325" y="2456"/>
                    <a:pt x="2443" y="2021"/>
                    <a:pt x="2524" y="1582"/>
                  </a:cubicBezTo>
                  <a:cubicBezTo>
                    <a:pt x="2609" y="1136"/>
                    <a:pt x="2660" y="685"/>
                    <a:pt x="2683" y="231"/>
                  </a:cubicBezTo>
                  <a:lnTo>
                    <a:pt x="2692" y="64"/>
                  </a:lnTo>
                  <a:cubicBezTo>
                    <a:pt x="2694" y="22"/>
                    <a:pt x="2662" y="0"/>
                    <a:pt x="2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7;p41">
              <a:extLst>
                <a:ext uri="{FF2B5EF4-FFF2-40B4-BE49-F238E27FC236}">
                  <a16:creationId xmlns:a16="http://schemas.microsoft.com/office/drawing/2014/main" id="{9DA0C2FA-ED02-490B-AACB-4CDB1DCEDE2F}"/>
                </a:ext>
              </a:extLst>
            </p:cNvPr>
            <p:cNvSpPr/>
            <p:nvPr/>
          </p:nvSpPr>
          <p:spPr>
            <a:xfrm>
              <a:off x="3119850" y="3276775"/>
              <a:ext cx="65950" cy="41750"/>
            </a:xfrm>
            <a:custGeom>
              <a:avLst/>
              <a:gdLst/>
              <a:ahLst/>
              <a:cxnLst/>
              <a:rect l="l" t="t" r="r" b="b"/>
              <a:pathLst>
                <a:path w="2638" h="1670" extrusionOk="0">
                  <a:moveTo>
                    <a:pt x="1144" y="1"/>
                  </a:moveTo>
                  <a:cubicBezTo>
                    <a:pt x="1063" y="1"/>
                    <a:pt x="982" y="3"/>
                    <a:pt x="900" y="7"/>
                  </a:cubicBezTo>
                  <a:cubicBezTo>
                    <a:pt x="617" y="24"/>
                    <a:pt x="331" y="69"/>
                    <a:pt x="54" y="137"/>
                  </a:cubicBezTo>
                  <a:cubicBezTo>
                    <a:pt x="1" y="154"/>
                    <a:pt x="3" y="223"/>
                    <a:pt x="35" y="255"/>
                  </a:cubicBezTo>
                  <a:cubicBezTo>
                    <a:pt x="342" y="557"/>
                    <a:pt x="651" y="856"/>
                    <a:pt x="958" y="1156"/>
                  </a:cubicBezTo>
                  <a:cubicBezTo>
                    <a:pt x="1194" y="1388"/>
                    <a:pt x="1474" y="1665"/>
                    <a:pt x="1832" y="1670"/>
                  </a:cubicBezTo>
                  <a:cubicBezTo>
                    <a:pt x="1834" y="1670"/>
                    <a:pt x="1836" y="1670"/>
                    <a:pt x="1839" y="1670"/>
                  </a:cubicBezTo>
                  <a:cubicBezTo>
                    <a:pt x="1942" y="1670"/>
                    <a:pt x="2031" y="1623"/>
                    <a:pt x="2087" y="1531"/>
                  </a:cubicBezTo>
                  <a:cubicBezTo>
                    <a:pt x="2134" y="1448"/>
                    <a:pt x="2145" y="1348"/>
                    <a:pt x="2147" y="1252"/>
                  </a:cubicBezTo>
                  <a:cubicBezTo>
                    <a:pt x="2147" y="1243"/>
                    <a:pt x="2147" y="1235"/>
                    <a:pt x="2145" y="1224"/>
                  </a:cubicBezTo>
                  <a:cubicBezTo>
                    <a:pt x="2307" y="1169"/>
                    <a:pt x="2462" y="1069"/>
                    <a:pt x="2537" y="909"/>
                  </a:cubicBezTo>
                  <a:cubicBezTo>
                    <a:pt x="2637" y="689"/>
                    <a:pt x="2529" y="444"/>
                    <a:pt x="2354" y="301"/>
                  </a:cubicBezTo>
                  <a:cubicBezTo>
                    <a:pt x="2158" y="144"/>
                    <a:pt x="1896" y="73"/>
                    <a:pt x="1653" y="37"/>
                  </a:cubicBezTo>
                  <a:cubicBezTo>
                    <a:pt x="1485" y="11"/>
                    <a:pt x="1315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8;p41">
              <a:extLst>
                <a:ext uri="{FF2B5EF4-FFF2-40B4-BE49-F238E27FC236}">
                  <a16:creationId xmlns:a16="http://schemas.microsoft.com/office/drawing/2014/main" id="{0911F1DA-30EC-B79D-951F-0C0183014C36}"/>
                </a:ext>
              </a:extLst>
            </p:cNvPr>
            <p:cNvSpPr/>
            <p:nvPr/>
          </p:nvSpPr>
          <p:spPr>
            <a:xfrm>
              <a:off x="3160200" y="3338650"/>
              <a:ext cx="50100" cy="53675"/>
            </a:xfrm>
            <a:custGeom>
              <a:avLst/>
              <a:gdLst/>
              <a:ahLst/>
              <a:cxnLst/>
              <a:rect l="l" t="t" r="r" b="b"/>
              <a:pathLst>
                <a:path w="2004" h="2147" extrusionOk="0">
                  <a:moveTo>
                    <a:pt x="1043" y="0"/>
                  </a:moveTo>
                  <a:cubicBezTo>
                    <a:pt x="1038" y="0"/>
                    <a:pt x="1034" y="0"/>
                    <a:pt x="1030" y="0"/>
                  </a:cubicBezTo>
                  <a:cubicBezTo>
                    <a:pt x="842" y="4"/>
                    <a:pt x="672" y="124"/>
                    <a:pt x="563" y="269"/>
                  </a:cubicBezTo>
                  <a:cubicBezTo>
                    <a:pt x="444" y="424"/>
                    <a:pt x="384" y="612"/>
                    <a:pt x="328" y="795"/>
                  </a:cubicBezTo>
                  <a:cubicBezTo>
                    <a:pt x="271" y="993"/>
                    <a:pt x="213" y="1189"/>
                    <a:pt x="164" y="1388"/>
                  </a:cubicBezTo>
                  <a:cubicBezTo>
                    <a:pt x="105" y="1614"/>
                    <a:pt x="54" y="1839"/>
                    <a:pt x="9" y="2070"/>
                  </a:cubicBezTo>
                  <a:cubicBezTo>
                    <a:pt x="0" y="2114"/>
                    <a:pt x="41" y="2146"/>
                    <a:pt x="81" y="2146"/>
                  </a:cubicBezTo>
                  <a:cubicBezTo>
                    <a:pt x="83" y="2146"/>
                    <a:pt x="85" y="2146"/>
                    <a:pt x="88" y="2146"/>
                  </a:cubicBezTo>
                  <a:cubicBezTo>
                    <a:pt x="202" y="2146"/>
                    <a:pt x="307" y="2090"/>
                    <a:pt x="409" y="2042"/>
                  </a:cubicBezTo>
                  <a:cubicBezTo>
                    <a:pt x="518" y="1993"/>
                    <a:pt x="625" y="1942"/>
                    <a:pt x="731" y="1886"/>
                  </a:cubicBezTo>
                  <a:cubicBezTo>
                    <a:pt x="944" y="1775"/>
                    <a:pt x="1151" y="1658"/>
                    <a:pt x="1341" y="1509"/>
                  </a:cubicBezTo>
                  <a:cubicBezTo>
                    <a:pt x="1528" y="1366"/>
                    <a:pt x="1690" y="1194"/>
                    <a:pt x="1812" y="993"/>
                  </a:cubicBezTo>
                  <a:cubicBezTo>
                    <a:pt x="1918" y="814"/>
                    <a:pt x="2004" y="582"/>
                    <a:pt x="1893" y="388"/>
                  </a:cubicBezTo>
                  <a:cubicBezTo>
                    <a:pt x="1829" y="279"/>
                    <a:pt x="1705" y="215"/>
                    <a:pt x="1584" y="196"/>
                  </a:cubicBezTo>
                  <a:cubicBezTo>
                    <a:pt x="1555" y="192"/>
                    <a:pt x="1526" y="190"/>
                    <a:pt x="1497" y="190"/>
                  </a:cubicBezTo>
                  <a:cubicBezTo>
                    <a:pt x="1472" y="190"/>
                    <a:pt x="1446" y="191"/>
                    <a:pt x="1422" y="194"/>
                  </a:cubicBezTo>
                  <a:cubicBezTo>
                    <a:pt x="1339" y="70"/>
                    <a:pt x="1192" y="0"/>
                    <a:pt x="1043" y="0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9;p41">
              <a:extLst>
                <a:ext uri="{FF2B5EF4-FFF2-40B4-BE49-F238E27FC236}">
                  <a16:creationId xmlns:a16="http://schemas.microsoft.com/office/drawing/2014/main" id="{242EDB5D-9351-629E-5AE2-F746C66F3192}"/>
                </a:ext>
              </a:extLst>
            </p:cNvPr>
            <p:cNvSpPr/>
            <p:nvPr/>
          </p:nvSpPr>
          <p:spPr>
            <a:xfrm>
              <a:off x="3055500" y="3304125"/>
              <a:ext cx="106800" cy="81100"/>
            </a:xfrm>
            <a:custGeom>
              <a:avLst/>
              <a:gdLst/>
              <a:ahLst/>
              <a:cxnLst/>
              <a:rect l="l" t="t" r="r" b="b"/>
              <a:pathLst>
                <a:path w="4272" h="3244" extrusionOk="0">
                  <a:moveTo>
                    <a:pt x="2766" y="0"/>
                  </a:moveTo>
                  <a:cubicBezTo>
                    <a:pt x="2692" y="0"/>
                    <a:pt x="2618" y="8"/>
                    <a:pt x="2545" y="22"/>
                  </a:cubicBezTo>
                  <a:cubicBezTo>
                    <a:pt x="2115" y="105"/>
                    <a:pt x="1776" y="403"/>
                    <a:pt x="1488" y="716"/>
                  </a:cubicBezTo>
                  <a:cubicBezTo>
                    <a:pt x="1198" y="1032"/>
                    <a:pt x="936" y="1373"/>
                    <a:pt x="702" y="1733"/>
                  </a:cubicBezTo>
                  <a:cubicBezTo>
                    <a:pt x="467" y="2091"/>
                    <a:pt x="261" y="2470"/>
                    <a:pt x="84" y="2858"/>
                  </a:cubicBezTo>
                  <a:lnTo>
                    <a:pt x="20" y="3003"/>
                  </a:lnTo>
                  <a:cubicBezTo>
                    <a:pt x="1" y="3046"/>
                    <a:pt x="28" y="3088"/>
                    <a:pt x="71" y="3097"/>
                  </a:cubicBezTo>
                  <a:cubicBezTo>
                    <a:pt x="437" y="3176"/>
                    <a:pt x="810" y="3225"/>
                    <a:pt x="1183" y="3240"/>
                  </a:cubicBezTo>
                  <a:cubicBezTo>
                    <a:pt x="1268" y="3242"/>
                    <a:pt x="1352" y="3244"/>
                    <a:pt x="1437" y="3244"/>
                  </a:cubicBezTo>
                  <a:cubicBezTo>
                    <a:pt x="1730" y="3244"/>
                    <a:pt x="2021" y="3226"/>
                    <a:pt x="2313" y="3186"/>
                  </a:cubicBezTo>
                  <a:cubicBezTo>
                    <a:pt x="2498" y="3163"/>
                    <a:pt x="2682" y="3129"/>
                    <a:pt x="2863" y="3088"/>
                  </a:cubicBezTo>
                  <a:cubicBezTo>
                    <a:pt x="3059" y="3044"/>
                    <a:pt x="3255" y="2995"/>
                    <a:pt x="3442" y="2922"/>
                  </a:cubicBezTo>
                  <a:cubicBezTo>
                    <a:pt x="3643" y="2847"/>
                    <a:pt x="3832" y="2747"/>
                    <a:pt x="3984" y="2598"/>
                  </a:cubicBezTo>
                  <a:cubicBezTo>
                    <a:pt x="4103" y="2481"/>
                    <a:pt x="4193" y="2325"/>
                    <a:pt x="4229" y="2163"/>
                  </a:cubicBezTo>
                  <a:cubicBezTo>
                    <a:pt x="4271" y="1989"/>
                    <a:pt x="4246" y="1807"/>
                    <a:pt x="4152" y="1652"/>
                  </a:cubicBezTo>
                  <a:cubicBezTo>
                    <a:pt x="4045" y="1473"/>
                    <a:pt x="3866" y="1349"/>
                    <a:pt x="3692" y="1245"/>
                  </a:cubicBezTo>
                  <a:cubicBezTo>
                    <a:pt x="3664" y="1228"/>
                    <a:pt x="3634" y="1213"/>
                    <a:pt x="3609" y="1196"/>
                  </a:cubicBezTo>
                  <a:cubicBezTo>
                    <a:pt x="3734" y="912"/>
                    <a:pt x="3683" y="563"/>
                    <a:pt x="3493" y="322"/>
                  </a:cubicBezTo>
                  <a:cubicBezTo>
                    <a:pt x="3317" y="100"/>
                    <a:pt x="3043" y="0"/>
                    <a:pt x="2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60;p41">
              <a:extLst>
                <a:ext uri="{FF2B5EF4-FFF2-40B4-BE49-F238E27FC236}">
                  <a16:creationId xmlns:a16="http://schemas.microsoft.com/office/drawing/2014/main" id="{D6F26201-702E-55C4-7A33-10947E9B452F}"/>
                </a:ext>
              </a:extLst>
            </p:cNvPr>
            <p:cNvSpPr/>
            <p:nvPr/>
          </p:nvSpPr>
          <p:spPr>
            <a:xfrm>
              <a:off x="3079075" y="3284950"/>
              <a:ext cx="158875" cy="90075"/>
            </a:xfrm>
            <a:custGeom>
              <a:avLst/>
              <a:gdLst/>
              <a:ahLst/>
              <a:cxnLst/>
              <a:rect l="l" t="t" r="r" b="b"/>
              <a:pathLst>
                <a:path w="6355" h="3603" extrusionOk="0">
                  <a:moveTo>
                    <a:pt x="2176" y="1"/>
                  </a:moveTo>
                  <a:cubicBezTo>
                    <a:pt x="2145" y="1"/>
                    <a:pt x="2117" y="14"/>
                    <a:pt x="2103" y="43"/>
                  </a:cubicBezTo>
                  <a:cubicBezTo>
                    <a:pt x="2090" y="75"/>
                    <a:pt x="2103" y="119"/>
                    <a:pt x="2137" y="130"/>
                  </a:cubicBezTo>
                  <a:cubicBezTo>
                    <a:pt x="2836" y="373"/>
                    <a:pt x="3484" y="748"/>
                    <a:pt x="4042" y="1234"/>
                  </a:cubicBezTo>
                  <a:cubicBezTo>
                    <a:pt x="4172" y="1345"/>
                    <a:pt x="4296" y="1464"/>
                    <a:pt x="4415" y="1588"/>
                  </a:cubicBezTo>
                  <a:cubicBezTo>
                    <a:pt x="4236" y="1596"/>
                    <a:pt x="4059" y="1609"/>
                    <a:pt x="3880" y="1630"/>
                  </a:cubicBezTo>
                  <a:cubicBezTo>
                    <a:pt x="3463" y="1682"/>
                    <a:pt x="3049" y="1767"/>
                    <a:pt x="2644" y="1884"/>
                  </a:cubicBezTo>
                  <a:cubicBezTo>
                    <a:pt x="2212" y="2010"/>
                    <a:pt x="1792" y="2170"/>
                    <a:pt x="1387" y="2359"/>
                  </a:cubicBezTo>
                  <a:cubicBezTo>
                    <a:pt x="976" y="2551"/>
                    <a:pt x="579" y="2777"/>
                    <a:pt x="202" y="3024"/>
                  </a:cubicBezTo>
                  <a:cubicBezTo>
                    <a:pt x="153" y="3056"/>
                    <a:pt x="108" y="3084"/>
                    <a:pt x="59" y="3116"/>
                  </a:cubicBezTo>
                  <a:cubicBezTo>
                    <a:pt x="1" y="3156"/>
                    <a:pt x="45" y="3238"/>
                    <a:pt x="103" y="3238"/>
                  </a:cubicBezTo>
                  <a:cubicBezTo>
                    <a:pt x="115" y="3238"/>
                    <a:pt x="128" y="3235"/>
                    <a:pt x="140" y="3227"/>
                  </a:cubicBezTo>
                  <a:cubicBezTo>
                    <a:pt x="507" y="2977"/>
                    <a:pt x="890" y="2751"/>
                    <a:pt x="1289" y="2557"/>
                  </a:cubicBezTo>
                  <a:cubicBezTo>
                    <a:pt x="1690" y="2359"/>
                    <a:pt x="2105" y="2193"/>
                    <a:pt x="2531" y="2059"/>
                  </a:cubicBezTo>
                  <a:cubicBezTo>
                    <a:pt x="2930" y="1933"/>
                    <a:pt x="3337" y="1843"/>
                    <a:pt x="3750" y="1784"/>
                  </a:cubicBezTo>
                  <a:cubicBezTo>
                    <a:pt x="4083" y="1737"/>
                    <a:pt x="4420" y="1713"/>
                    <a:pt x="4757" y="1713"/>
                  </a:cubicBezTo>
                  <a:cubicBezTo>
                    <a:pt x="4820" y="1713"/>
                    <a:pt x="4883" y="1714"/>
                    <a:pt x="4946" y="1716"/>
                  </a:cubicBezTo>
                  <a:cubicBezTo>
                    <a:pt x="4982" y="1716"/>
                    <a:pt x="5021" y="1718"/>
                    <a:pt x="5057" y="1720"/>
                  </a:cubicBezTo>
                  <a:cubicBezTo>
                    <a:pt x="4769" y="2189"/>
                    <a:pt x="4471" y="2653"/>
                    <a:pt x="4162" y="3109"/>
                  </a:cubicBezTo>
                  <a:cubicBezTo>
                    <a:pt x="4074" y="3239"/>
                    <a:pt x="3985" y="3367"/>
                    <a:pt x="3895" y="3495"/>
                  </a:cubicBezTo>
                  <a:cubicBezTo>
                    <a:pt x="3874" y="3525"/>
                    <a:pt x="3878" y="3563"/>
                    <a:pt x="3906" y="3589"/>
                  </a:cubicBezTo>
                  <a:cubicBezTo>
                    <a:pt x="3918" y="3598"/>
                    <a:pt x="3933" y="3602"/>
                    <a:pt x="3948" y="3602"/>
                  </a:cubicBezTo>
                  <a:cubicBezTo>
                    <a:pt x="3968" y="3602"/>
                    <a:pt x="3989" y="3594"/>
                    <a:pt x="4000" y="3578"/>
                  </a:cubicBezTo>
                  <a:cubicBezTo>
                    <a:pt x="4319" y="3122"/>
                    <a:pt x="4628" y="2655"/>
                    <a:pt x="4927" y="2184"/>
                  </a:cubicBezTo>
                  <a:lnTo>
                    <a:pt x="5174" y="1784"/>
                  </a:lnTo>
                  <a:cubicBezTo>
                    <a:pt x="5185" y="1767"/>
                    <a:pt x="5191" y="1745"/>
                    <a:pt x="5185" y="1726"/>
                  </a:cubicBezTo>
                  <a:lnTo>
                    <a:pt x="5185" y="1726"/>
                  </a:lnTo>
                  <a:cubicBezTo>
                    <a:pt x="5502" y="1748"/>
                    <a:pt x="5818" y="1790"/>
                    <a:pt x="6127" y="1854"/>
                  </a:cubicBezTo>
                  <a:cubicBezTo>
                    <a:pt x="6173" y="1865"/>
                    <a:pt x="6225" y="1875"/>
                    <a:pt x="6272" y="1886"/>
                  </a:cubicBezTo>
                  <a:cubicBezTo>
                    <a:pt x="6276" y="1887"/>
                    <a:pt x="6280" y="1888"/>
                    <a:pt x="6284" y="1888"/>
                  </a:cubicBezTo>
                  <a:cubicBezTo>
                    <a:pt x="6316" y="1888"/>
                    <a:pt x="6345" y="1861"/>
                    <a:pt x="6350" y="1831"/>
                  </a:cubicBezTo>
                  <a:cubicBezTo>
                    <a:pt x="6355" y="1792"/>
                    <a:pt x="6329" y="1760"/>
                    <a:pt x="6293" y="1752"/>
                  </a:cubicBezTo>
                  <a:cubicBezTo>
                    <a:pt x="5899" y="1660"/>
                    <a:pt x="5498" y="1603"/>
                    <a:pt x="5095" y="1586"/>
                  </a:cubicBezTo>
                  <a:cubicBezTo>
                    <a:pt x="4983" y="1580"/>
                    <a:pt x="4873" y="1577"/>
                    <a:pt x="4762" y="1577"/>
                  </a:cubicBezTo>
                  <a:cubicBezTo>
                    <a:pt x="4706" y="1577"/>
                    <a:pt x="4650" y="1578"/>
                    <a:pt x="4594" y="1579"/>
                  </a:cubicBezTo>
                  <a:lnTo>
                    <a:pt x="4594" y="1577"/>
                  </a:lnTo>
                  <a:cubicBezTo>
                    <a:pt x="4081" y="1023"/>
                    <a:pt x="3463" y="567"/>
                    <a:pt x="2776" y="243"/>
                  </a:cubicBezTo>
                  <a:cubicBezTo>
                    <a:pt x="2589" y="151"/>
                    <a:pt x="2393" y="72"/>
                    <a:pt x="2195" y="2"/>
                  </a:cubicBezTo>
                  <a:cubicBezTo>
                    <a:pt x="2188" y="1"/>
                    <a:pt x="2182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1;p41">
              <a:extLst>
                <a:ext uri="{FF2B5EF4-FFF2-40B4-BE49-F238E27FC236}">
                  <a16:creationId xmlns:a16="http://schemas.microsoft.com/office/drawing/2014/main" id="{67941FEA-7554-A32A-5681-B90EBCC7A33C}"/>
                </a:ext>
              </a:extLst>
            </p:cNvPr>
            <p:cNvSpPr/>
            <p:nvPr/>
          </p:nvSpPr>
          <p:spPr>
            <a:xfrm>
              <a:off x="3214250" y="3106500"/>
              <a:ext cx="42350" cy="45700"/>
            </a:xfrm>
            <a:custGeom>
              <a:avLst/>
              <a:gdLst/>
              <a:ahLst/>
              <a:cxnLst/>
              <a:rect l="l" t="t" r="r" b="b"/>
              <a:pathLst>
                <a:path w="1694" h="1828" extrusionOk="0">
                  <a:moveTo>
                    <a:pt x="59" y="1"/>
                  </a:moveTo>
                  <a:cubicBezTo>
                    <a:pt x="31" y="1"/>
                    <a:pt x="1" y="19"/>
                    <a:pt x="6" y="54"/>
                  </a:cubicBezTo>
                  <a:cubicBezTo>
                    <a:pt x="29" y="284"/>
                    <a:pt x="74" y="512"/>
                    <a:pt x="144" y="734"/>
                  </a:cubicBezTo>
                  <a:cubicBezTo>
                    <a:pt x="202" y="926"/>
                    <a:pt x="276" y="1117"/>
                    <a:pt x="374" y="1296"/>
                  </a:cubicBezTo>
                  <a:cubicBezTo>
                    <a:pt x="470" y="1469"/>
                    <a:pt x="598" y="1650"/>
                    <a:pt x="773" y="1755"/>
                  </a:cubicBezTo>
                  <a:cubicBezTo>
                    <a:pt x="848" y="1801"/>
                    <a:pt x="937" y="1828"/>
                    <a:pt x="1025" y="1828"/>
                  </a:cubicBezTo>
                  <a:cubicBezTo>
                    <a:pt x="1120" y="1828"/>
                    <a:pt x="1213" y="1797"/>
                    <a:pt x="1284" y="1725"/>
                  </a:cubicBezTo>
                  <a:cubicBezTo>
                    <a:pt x="1385" y="1623"/>
                    <a:pt x="1417" y="1480"/>
                    <a:pt x="1414" y="1339"/>
                  </a:cubicBezTo>
                  <a:cubicBezTo>
                    <a:pt x="1419" y="1339"/>
                    <a:pt x="1427" y="1337"/>
                    <a:pt x="1434" y="1333"/>
                  </a:cubicBezTo>
                  <a:cubicBezTo>
                    <a:pt x="1504" y="1305"/>
                    <a:pt x="1576" y="1269"/>
                    <a:pt x="1627" y="1209"/>
                  </a:cubicBezTo>
                  <a:cubicBezTo>
                    <a:pt x="1683" y="1141"/>
                    <a:pt x="1694" y="1056"/>
                    <a:pt x="1662" y="977"/>
                  </a:cubicBezTo>
                  <a:cubicBezTo>
                    <a:pt x="1557" y="710"/>
                    <a:pt x="1269" y="574"/>
                    <a:pt x="1029" y="457"/>
                  </a:cubicBezTo>
                  <a:cubicBezTo>
                    <a:pt x="713" y="305"/>
                    <a:pt x="402" y="156"/>
                    <a:pt x="87" y="7"/>
                  </a:cubicBezTo>
                  <a:cubicBezTo>
                    <a:pt x="79" y="3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2;p41">
              <a:extLst>
                <a:ext uri="{FF2B5EF4-FFF2-40B4-BE49-F238E27FC236}">
                  <a16:creationId xmlns:a16="http://schemas.microsoft.com/office/drawing/2014/main" id="{A423F0C5-55CA-314A-003B-A89AD243D6D7}"/>
                </a:ext>
              </a:extLst>
            </p:cNvPr>
            <p:cNvSpPr/>
            <p:nvPr/>
          </p:nvSpPr>
          <p:spPr>
            <a:xfrm>
              <a:off x="3275550" y="3106750"/>
              <a:ext cx="36200" cy="47800"/>
            </a:xfrm>
            <a:custGeom>
              <a:avLst/>
              <a:gdLst/>
              <a:ahLst/>
              <a:cxnLst/>
              <a:rect l="l" t="t" r="r" b="b"/>
              <a:pathLst>
                <a:path w="1448" h="1912" extrusionOk="0">
                  <a:moveTo>
                    <a:pt x="1358" y="0"/>
                  </a:moveTo>
                  <a:cubicBezTo>
                    <a:pt x="1349" y="0"/>
                    <a:pt x="1341" y="3"/>
                    <a:pt x="1332" y="8"/>
                  </a:cubicBezTo>
                  <a:cubicBezTo>
                    <a:pt x="1172" y="106"/>
                    <a:pt x="1013" y="208"/>
                    <a:pt x="859" y="315"/>
                  </a:cubicBezTo>
                  <a:cubicBezTo>
                    <a:pt x="723" y="406"/>
                    <a:pt x="591" y="506"/>
                    <a:pt x="456" y="604"/>
                  </a:cubicBezTo>
                  <a:cubicBezTo>
                    <a:pt x="333" y="696"/>
                    <a:pt x="209" y="796"/>
                    <a:pt x="124" y="928"/>
                  </a:cubicBezTo>
                  <a:cubicBezTo>
                    <a:pt x="43" y="1052"/>
                    <a:pt x="0" y="1214"/>
                    <a:pt x="49" y="1359"/>
                  </a:cubicBezTo>
                  <a:cubicBezTo>
                    <a:pt x="90" y="1478"/>
                    <a:pt x="181" y="1574"/>
                    <a:pt x="305" y="1602"/>
                  </a:cubicBezTo>
                  <a:cubicBezTo>
                    <a:pt x="316" y="1647"/>
                    <a:pt x="331" y="1685"/>
                    <a:pt x="352" y="1725"/>
                  </a:cubicBezTo>
                  <a:cubicBezTo>
                    <a:pt x="401" y="1813"/>
                    <a:pt x="484" y="1892"/>
                    <a:pt x="584" y="1907"/>
                  </a:cubicBezTo>
                  <a:cubicBezTo>
                    <a:pt x="602" y="1910"/>
                    <a:pt x="620" y="1911"/>
                    <a:pt x="637" y="1911"/>
                  </a:cubicBezTo>
                  <a:cubicBezTo>
                    <a:pt x="793" y="1911"/>
                    <a:pt x="927" y="1796"/>
                    <a:pt x="1021" y="1679"/>
                  </a:cubicBezTo>
                  <a:cubicBezTo>
                    <a:pt x="1140" y="1532"/>
                    <a:pt x="1224" y="1359"/>
                    <a:pt x="1283" y="1176"/>
                  </a:cubicBezTo>
                  <a:cubicBezTo>
                    <a:pt x="1341" y="992"/>
                    <a:pt x="1373" y="801"/>
                    <a:pt x="1396" y="609"/>
                  </a:cubicBezTo>
                  <a:cubicBezTo>
                    <a:pt x="1411" y="511"/>
                    <a:pt x="1417" y="415"/>
                    <a:pt x="1426" y="319"/>
                  </a:cubicBezTo>
                  <a:cubicBezTo>
                    <a:pt x="1435" y="229"/>
                    <a:pt x="1447" y="129"/>
                    <a:pt x="1413" y="42"/>
                  </a:cubicBezTo>
                  <a:cubicBezTo>
                    <a:pt x="1404" y="18"/>
                    <a:pt x="1382" y="0"/>
                    <a:pt x="1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3;p41">
              <a:extLst>
                <a:ext uri="{FF2B5EF4-FFF2-40B4-BE49-F238E27FC236}">
                  <a16:creationId xmlns:a16="http://schemas.microsoft.com/office/drawing/2014/main" id="{2FDB0115-7344-26A9-FF80-F94321D1C766}"/>
                </a:ext>
              </a:extLst>
            </p:cNvPr>
            <p:cNvSpPr/>
            <p:nvPr/>
          </p:nvSpPr>
          <p:spPr>
            <a:xfrm>
              <a:off x="3230900" y="3030500"/>
              <a:ext cx="62675" cy="88625"/>
            </a:xfrm>
            <a:custGeom>
              <a:avLst/>
              <a:gdLst/>
              <a:ahLst/>
              <a:cxnLst/>
              <a:rect l="l" t="t" r="r" b="b"/>
              <a:pathLst>
                <a:path w="2507" h="3545" extrusionOk="0">
                  <a:moveTo>
                    <a:pt x="1648" y="1"/>
                  </a:moveTo>
                  <a:cubicBezTo>
                    <a:pt x="1636" y="1"/>
                    <a:pt x="1624" y="5"/>
                    <a:pt x="1614" y="14"/>
                  </a:cubicBezTo>
                  <a:cubicBezTo>
                    <a:pt x="1584" y="44"/>
                    <a:pt x="1552" y="74"/>
                    <a:pt x="1524" y="104"/>
                  </a:cubicBezTo>
                  <a:cubicBezTo>
                    <a:pt x="1275" y="345"/>
                    <a:pt x="1047" y="609"/>
                    <a:pt x="838" y="886"/>
                  </a:cubicBezTo>
                  <a:cubicBezTo>
                    <a:pt x="631" y="1163"/>
                    <a:pt x="448" y="1455"/>
                    <a:pt x="288" y="1766"/>
                  </a:cubicBezTo>
                  <a:cubicBezTo>
                    <a:pt x="130" y="2071"/>
                    <a:pt x="0" y="2412"/>
                    <a:pt x="56" y="2762"/>
                  </a:cubicBezTo>
                  <a:cubicBezTo>
                    <a:pt x="100" y="3039"/>
                    <a:pt x="271" y="3305"/>
                    <a:pt x="548" y="3397"/>
                  </a:cubicBezTo>
                  <a:cubicBezTo>
                    <a:pt x="616" y="3418"/>
                    <a:pt x="687" y="3428"/>
                    <a:pt x="759" y="3428"/>
                  </a:cubicBezTo>
                  <a:cubicBezTo>
                    <a:pt x="937" y="3428"/>
                    <a:pt x="1117" y="3364"/>
                    <a:pt x="1243" y="3247"/>
                  </a:cubicBezTo>
                  <a:cubicBezTo>
                    <a:pt x="1262" y="3264"/>
                    <a:pt x="1283" y="3282"/>
                    <a:pt x="1302" y="3296"/>
                  </a:cubicBezTo>
                  <a:cubicBezTo>
                    <a:pt x="1430" y="3403"/>
                    <a:pt x="1573" y="3505"/>
                    <a:pt x="1739" y="3535"/>
                  </a:cubicBezTo>
                  <a:cubicBezTo>
                    <a:pt x="1773" y="3541"/>
                    <a:pt x="1806" y="3544"/>
                    <a:pt x="1839" y="3544"/>
                  </a:cubicBezTo>
                  <a:cubicBezTo>
                    <a:pt x="1948" y="3544"/>
                    <a:pt x="2055" y="3512"/>
                    <a:pt x="2149" y="3450"/>
                  </a:cubicBezTo>
                  <a:cubicBezTo>
                    <a:pt x="2264" y="3371"/>
                    <a:pt x="2353" y="3262"/>
                    <a:pt x="2411" y="3141"/>
                  </a:cubicBezTo>
                  <a:cubicBezTo>
                    <a:pt x="2481" y="2983"/>
                    <a:pt x="2507" y="2811"/>
                    <a:pt x="2507" y="2640"/>
                  </a:cubicBezTo>
                  <a:cubicBezTo>
                    <a:pt x="2507" y="2476"/>
                    <a:pt x="2490" y="2314"/>
                    <a:pt x="2468" y="2152"/>
                  </a:cubicBezTo>
                  <a:cubicBezTo>
                    <a:pt x="2449" y="2003"/>
                    <a:pt x="2423" y="1854"/>
                    <a:pt x="2392" y="1707"/>
                  </a:cubicBezTo>
                  <a:cubicBezTo>
                    <a:pt x="2325" y="1408"/>
                    <a:pt x="2234" y="1118"/>
                    <a:pt x="2117" y="835"/>
                  </a:cubicBezTo>
                  <a:cubicBezTo>
                    <a:pt x="2002" y="556"/>
                    <a:pt x="1861" y="285"/>
                    <a:pt x="1699" y="29"/>
                  </a:cubicBezTo>
                  <a:cubicBezTo>
                    <a:pt x="1687" y="11"/>
                    <a:pt x="1668" y="1"/>
                    <a:pt x="1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4;p41">
              <a:extLst>
                <a:ext uri="{FF2B5EF4-FFF2-40B4-BE49-F238E27FC236}">
                  <a16:creationId xmlns:a16="http://schemas.microsoft.com/office/drawing/2014/main" id="{BA982E03-B707-34A2-D185-FEA1A996FE66}"/>
                </a:ext>
              </a:extLst>
            </p:cNvPr>
            <p:cNvSpPr/>
            <p:nvPr/>
          </p:nvSpPr>
          <p:spPr>
            <a:xfrm>
              <a:off x="3221100" y="3052900"/>
              <a:ext cx="81275" cy="129675"/>
            </a:xfrm>
            <a:custGeom>
              <a:avLst/>
              <a:gdLst/>
              <a:ahLst/>
              <a:cxnLst/>
              <a:rect l="l" t="t" r="r" b="b"/>
              <a:pathLst>
                <a:path w="3251" h="5187" extrusionOk="0">
                  <a:moveTo>
                    <a:pt x="1835" y="0"/>
                  </a:moveTo>
                  <a:cubicBezTo>
                    <a:pt x="1814" y="0"/>
                    <a:pt x="1794" y="12"/>
                    <a:pt x="1788" y="39"/>
                  </a:cubicBezTo>
                  <a:cubicBezTo>
                    <a:pt x="1778" y="84"/>
                    <a:pt x="1767" y="127"/>
                    <a:pt x="1756" y="171"/>
                  </a:cubicBezTo>
                  <a:cubicBezTo>
                    <a:pt x="1673" y="531"/>
                    <a:pt x="1613" y="894"/>
                    <a:pt x="1582" y="1258"/>
                  </a:cubicBezTo>
                  <a:cubicBezTo>
                    <a:pt x="1550" y="1620"/>
                    <a:pt x="1545" y="1985"/>
                    <a:pt x="1571" y="2347"/>
                  </a:cubicBezTo>
                  <a:cubicBezTo>
                    <a:pt x="1596" y="2688"/>
                    <a:pt x="1645" y="3027"/>
                    <a:pt x="1724" y="3357"/>
                  </a:cubicBezTo>
                  <a:cubicBezTo>
                    <a:pt x="1758" y="3498"/>
                    <a:pt x="1799" y="3637"/>
                    <a:pt x="1842" y="3775"/>
                  </a:cubicBezTo>
                  <a:cubicBezTo>
                    <a:pt x="1714" y="3720"/>
                    <a:pt x="1590" y="3658"/>
                    <a:pt x="1469" y="3592"/>
                  </a:cubicBezTo>
                  <a:cubicBezTo>
                    <a:pt x="942" y="3304"/>
                    <a:pt x="478" y="2916"/>
                    <a:pt x="98" y="2454"/>
                  </a:cubicBezTo>
                  <a:cubicBezTo>
                    <a:pt x="89" y="2442"/>
                    <a:pt x="74" y="2437"/>
                    <a:pt x="60" y="2437"/>
                  </a:cubicBezTo>
                  <a:cubicBezTo>
                    <a:pt x="45" y="2437"/>
                    <a:pt x="31" y="2442"/>
                    <a:pt x="22" y="2452"/>
                  </a:cubicBezTo>
                  <a:cubicBezTo>
                    <a:pt x="0" y="2473"/>
                    <a:pt x="2" y="2505"/>
                    <a:pt x="22" y="2535"/>
                  </a:cubicBezTo>
                  <a:cubicBezTo>
                    <a:pt x="128" y="2665"/>
                    <a:pt x="243" y="2790"/>
                    <a:pt x="365" y="2910"/>
                  </a:cubicBezTo>
                  <a:cubicBezTo>
                    <a:pt x="802" y="3338"/>
                    <a:pt x="1319" y="3679"/>
                    <a:pt x="1884" y="3918"/>
                  </a:cubicBezTo>
                  <a:lnTo>
                    <a:pt x="1886" y="3918"/>
                  </a:lnTo>
                  <a:cubicBezTo>
                    <a:pt x="1929" y="4046"/>
                    <a:pt x="1976" y="4169"/>
                    <a:pt x="2029" y="4295"/>
                  </a:cubicBezTo>
                  <a:cubicBezTo>
                    <a:pt x="2155" y="4596"/>
                    <a:pt x="2310" y="4888"/>
                    <a:pt x="2492" y="5158"/>
                  </a:cubicBezTo>
                  <a:cubicBezTo>
                    <a:pt x="2502" y="5175"/>
                    <a:pt x="2521" y="5187"/>
                    <a:pt x="2541" y="5187"/>
                  </a:cubicBezTo>
                  <a:cubicBezTo>
                    <a:pt x="2549" y="5187"/>
                    <a:pt x="2558" y="5185"/>
                    <a:pt x="2566" y="5180"/>
                  </a:cubicBezTo>
                  <a:cubicBezTo>
                    <a:pt x="2590" y="5167"/>
                    <a:pt x="2602" y="5128"/>
                    <a:pt x="2587" y="5105"/>
                  </a:cubicBezTo>
                  <a:cubicBezTo>
                    <a:pt x="2562" y="5071"/>
                    <a:pt x="2541" y="5037"/>
                    <a:pt x="2519" y="5000"/>
                  </a:cubicBezTo>
                  <a:cubicBezTo>
                    <a:pt x="2385" y="4783"/>
                    <a:pt x="2264" y="4557"/>
                    <a:pt x="2161" y="4323"/>
                  </a:cubicBezTo>
                  <a:cubicBezTo>
                    <a:pt x="2174" y="4319"/>
                    <a:pt x="2189" y="4308"/>
                    <a:pt x="2200" y="4295"/>
                  </a:cubicBezTo>
                  <a:cubicBezTo>
                    <a:pt x="2281" y="4195"/>
                    <a:pt x="2357" y="4095"/>
                    <a:pt x="2434" y="3995"/>
                  </a:cubicBezTo>
                  <a:cubicBezTo>
                    <a:pt x="2709" y="3637"/>
                    <a:pt x="2975" y="3272"/>
                    <a:pt x="3233" y="2901"/>
                  </a:cubicBezTo>
                  <a:cubicBezTo>
                    <a:pt x="3250" y="2878"/>
                    <a:pt x="3240" y="2842"/>
                    <a:pt x="3216" y="2827"/>
                  </a:cubicBezTo>
                  <a:cubicBezTo>
                    <a:pt x="3207" y="2822"/>
                    <a:pt x="3198" y="2820"/>
                    <a:pt x="3189" y="2820"/>
                  </a:cubicBezTo>
                  <a:cubicBezTo>
                    <a:pt x="3170" y="2820"/>
                    <a:pt x="3152" y="2830"/>
                    <a:pt x="3142" y="2846"/>
                  </a:cubicBezTo>
                  <a:cubicBezTo>
                    <a:pt x="3069" y="2950"/>
                    <a:pt x="2997" y="3055"/>
                    <a:pt x="2922" y="3157"/>
                  </a:cubicBezTo>
                  <a:cubicBezTo>
                    <a:pt x="2662" y="3519"/>
                    <a:pt x="2396" y="3877"/>
                    <a:pt x="2119" y="4227"/>
                  </a:cubicBezTo>
                  <a:cubicBezTo>
                    <a:pt x="2108" y="4197"/>
                    <a:pt x="2093" y="4169"/>
                    <a:pt x="2082" y="4142"/>
                  </a:cubicBezTo>
                  <a:cubicBezTo>
                    <a:pt x="1963" y="3839"/>
                    <a:pt x="1869" y="3530"/>
                    <a:pt x="1801" y="3215"/>
                  </a:cubicBezTo>
                  <a:cubicBezTo>
                    <a:pt x="1731" y="2884"/>
                    <a:pt x="1686" y="2548"/>
                    <a:pt x="1671" y="2213"/>
                  </a:cubicBezTo>
                  <a:cubicBezTo>
                    <a:pt x="1654" y="1851"/>
                    <a:pt x="1665" y="1488"/>
                    <a:pt x="1703" y="1128"/>
                  </a:cubicBezTo>
                  <a:cubicBezTo>
                    <a:pt x="1741" y="770"/>
                    <a:pt x="1805" y="416"/>
                    <a:pt x="1891" y="67"/>
                  </a:cubicBezTo>
                  <a:cubicBezTo>
                    <a:pt x="1901" y="27"/>
                    <a:pt x="1867" y="0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5;p41">
              <a:extLst>
                <a:ext uri="{FF2B5EF4-FFF2-40B4-BE49-F238E27FC236}">
                  <a16:creationId xmlns:a16="http://schemas.microsoft.com/office/drawing/2014/main" id="{0FD4A32A-5C58-6FDA-801C-24D9598ED9F3}"/>
                </a:ext>
              </a:extLst>
            </p:cNvPr>
            <p:cNvSpPr/>
            <p:nvPr/>
          </p:nvSpPr>
          <p:spPr>
            <a:xfrm>
              <a:off x="3447200" y="3316000"/>
              <a:ext cx="53200" cy="33850"/>
            </a:xfrm>
            <a:custGeom>
              <a:avLst/>
              <a:gdLst/>
              <a:ahLst/>
              <a:cxnLst/>
              <a:rect l="l" t="t" r="r" b="b"/>
              <a:pathLst>
                <a:path w="2128" h="1354" extrusionOk="0">
                  <a:moveTo>
                    <a:pt x="641" y="0"/>
                  </a:moveTo>
                  <a:cubicBezTo>
                    <a:pt x="561" y="0"/>
                    <a:pt x="489" y="40"/>
                    <a:pt x="448" y="111"/>
                  </a:cubicBezTo>
                  <a:cubicBezTo>
                    <a:pt x="408" y="177"/>
                    <a:pt x="399" y="260"/>
                    <a:pt x="397" y="337"/>
                  </a:cubicBezTo>
                  <a:cubicBezTo>
                    <a:pt x="397" y="346"/>
                    <a:pt x="397" y="352"/>
                    <a:pt x="399" y="359"/>
                  </a:cubicBezTo>
                  <a:cubicBezTo>
                    <a:pt x="267" y="405"/>
                    <a:pt x="142" y="484"/>
                    <a:pt x="82" y="614"/>
                  </a:cubicBezTo>
                  <a:cubicBezTo>
                    <a:pt x="1" y="791"/>
                    <a:pt x="88" y="991"/>
                    <a:pt x="229" y="1109"/>
                  </a:cubicBezTo>
                  <a:cubicBezTo>
                    <a:pt x="387" y="1237"/>
                    <a:pt x="600" y="1292"/>
                    <a:pt x="794" y="1324"/>
                  </a:cubicBezTo>
                  <a:cubicBezTo>
                    <a:pt x="931" y="1346"/>
                    <a:pt x="1071" y="1354"/>
                    <a:pt x="1211" y="1354"/>
                  </a:cubicBezTo>
                  <a:cubicBezTo>
                    <a:pt x="1274" y="1354"/>
                    <a:pt x="1338" y="1352"/>
                    <a:pt x="1401" y="1350"/>
                  </a:cubicBezTo>
                  <a:cubicBezTo>
                    <a:pt x="1633" y="1339"/>
                    <a:pt x="1861" y="1303"/>
                    <a:pt x="2089" y="1247"/>
                  </a:cubicBezTo>
                  <a:cubicBezTo>
                    <a:pt x="2128" y="1232"/>
                    <a:pt x="2126" y="1177"/>
                    <a:pt x="2102" y="1151"/>
                  </a:cubicBezTo>
                  <a:cubicBezTo>
                    <a:pt x="1855" y="906"/>
                    <a:pt x="1606" y="663"/>
                    <a:pt x="1358" y="418"/>
                  </a:cubicBezTo>
                  <a:cubicBezTo>
                    <a:pt x="1167" y="229"/>
                    <a:pt x="941" y="5"/>
                    <a:pt x="653" y="0"/>
                  </a:cubicBezTo>
                  <a:cubicBezTo>
                    <a:pt x="649" y="0"/>
                    <a:pt x="645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6;p41">
              <a:extLst>
                <a:ext uri="{FF2B5EF4-FFF2-40B4-BE49-F238E27FC236}">
                  <a16:creationId xmlns:a16="http://schemas.microsoft.com/office/drawing/2014/main" id="{BB646244-CD7B-E01F-310E-A4F5907A6F47}"/>
                </a:ext>
              </a:extLst>
            </p:cNvPr>
            <p:cNvSpPr/>
            <p:nvPr/>
          </p:nvSpPr>
          <p:spPr>
            <a:xfrm>
              <a:off x="3427600" y="3256225"/>
              <a:ext cx="40575" cy="43325"/>
            </a:xfrm>
            <a:custGeom>
              <a:avLst/>
              <a:gdLst/>
              <a:ahLst/>
              <a:cxnLst/>
              <a:rect l="l" t="t" r="r" b="b"/>
              <a:pathLst>
                <a:path w="1623" h="1733" extrusionOk="0">
                  <a:moveTo>
                    <a:pt x="1550" y="0"/>
                  </a:moveTo>
                  <a:cubicBezTo>
                    <a:pt x="1457" y="0"/>
                    <a:pt x="1373" y="44"/>
                    <a:pt x="1290" y="83"/>
                  </a:cubicBezTo>
                  <a:cubicBezTo>
                    <a:pt x="1203" y="124"/>
                    <a:pt x="1115" y="167"/>
                    <a:pt x="1030" y="209"/>
                  </a:cubicBezTo>
                  <a:cubicBezTo>
                    <a:pt x="855" y="297"/>
                    <a:pt x="689" y="392"/>
                    <a:pt x="536" y="510"/>
                  </a:cubicBezTo>
                  <a:cubicBezTo>
                    <a:pt x="384" y="627"/>
                    <a:pt x="254" y="763"/>
                    <a:pt x="156" y="927"/>
                  </a:cubicBezTo>
                  <a:cubicBezTo>
                    <a:pt x="67" y="1072"/>
                    <a:pt x="1" y="1258"/>
                    <a:pt x="88" y="1415"/>
                  </a:cubicBezTo>
                  <a:cubicBezTo>
                    <a:pt x="139" y="1507"/>
                    <a:pt x="241" y="1556"/>
                    <a:pt x="339" y="1573"/>
                  </a:cubicBezTo>
                  <a:cubicBezTo>
                    <a:pt x="362" y="1578"/>
                    <a:pt x="386" y="1580"/>
                    <a:pt x="409" y="1580"/>
                  </a:cubicBezTo>
                  <a:cubicBezTo>
                    <a:pt x="429" y="1580"/>
                    <a:pt x="450" y="1578"/>
                    <a:pt x="469" y="1575"/>
                  </a:cubicBezTo>
                  <a:cubicBezTo>
                    <a:pt x="536" y="1678"/>
                    <a:pt x="657" y="1733"/>
                    <a:pt x="780" y="1733"/>
                  </a:cubicBezTo>
                  <a:cubicBezTo>
                    <a:pt x="782" y="1733"/>
                    <a:pt x="785" y="1733"/>
                    <a:pt x="787" y="1733"/>
                  </a:cubicBezTo>
                  <a:cubicBezTo>
                    <a:pt x="938" y="1731"/>
                    <a:pt x="1075" y="1631"/>
                    <a:pt x="1164" y="1518"/>
                  </a:cubicBezTo>
                  <a:cubicBezTo>
                    <a:pt x="1258" y="1396"/>
                    <a:pt x="1307" y="1245"/>
                    <a:pt x="1352" y="1096"/>
                  </a:cubicBezTo>
                  <a:cubicBezTo>
                    <a:pt x="1399" y="938"/>
                    <a:pt x="1443" y="778"/>
                    <a:pt x="1488" y="616"/>
                  </a:cubicBezTo>
                  <a:cubicBezTo>
                    <a:pt x="1535" y="433"/>
                    <a:pt x="1578" y="250"/>
                    <a:pt x="1616" y="64"/>
                  </a:cubicBezTo>
                  <a:cubicBezTo>
                    <a:pt x="1622" y="28"/>
                    <a:pt x="1588" y="5"/>
                    <a:pt x="1556" y="0"/>
                  </a:cubicBezTo>
                  <a:cubicBezTo>
                    <a:pt x="1554" y="0"/>
                    <a:pt x="1552" y="0"/>
                    <a:pt x="1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67;p41">
              <a:extLst>
                <a:ext uri="{FF2B5EF4-FFF2-40B4-BE49-F238E27FC236}">
                  <a16:creationId xmlns:a16="http://schemas.microsoft.com/office/drawing/2014/main" id="{4C054F9F-D0B0-C37F-09F5-C5D3AD02D93D}"/>
                </a:ext>
              </a:extLst>
            </p:cNvPr>
            <p:cNvSpPr/>
            <p:nvPr/>
          </p:nvSpPr>
          <p:spPr>
            <a:xfrm>
              <a:off x="3466225" y="3262300"/>
              <a:ext cx="86450" cy="65600"/>
            </a:xfrm>
            <a:custGeom>
              <a:avLst/>
              <a:gdLst/>
              <a:ahLst/>
              <a:cxnLst/>
              <a:rect l="l" t="t" r="r" b="b"/>
              <a:pathLst>
                <a:path w="3458" h="2624" extrusionOk="0">
                  <a:moveTo>
                    <a:pt x="2270" y="1"/>
                  </a:moveTo>
                  <a:cubicBezTo>
                    <a:pt x="2043" y="1"/>
                    <a:pt x="1817" y="17"/>
                    <a:pt x="1591" y="45"/>
                  </a:cubicBezTo>
                  <a:cubicBezTo>
                    <a:pt x="1441" y="64"/>
                    <a:pt x="1294" y="92"/>
                    <a:pt x="1145" y="124"/>
                  </a:cubicBezTo>
                  <a:cubicBezTo>
                    <a:pt x="985" y="158"/>
                    <a:pt x="830" y="198"/>
                    <a:pt x="674" y="254"/>
                  </a:cubicBezTo>
                  <a:cubicBezTo>
                    <a:pt x="514" y="311"/>
                    <a:pt x="357" y="395"/>
                    <a:pt x="235" y="514"/>
                  </a:cubicBezTo>
                  <a:cubicBezTo>
                    <a:pt x="139" y="610"/>
                    <a:pt x="67" y="733"/>
                    <a:pt x="35" y="863"/>
                  </a:cubicBezTo>
                  <a:cubicBezTo>
                    <a:pt x="1" y="1004"/>
                    <a:pt x="22" y="1151"/>
                    <a:pt x="97" y="1279"/>
                  </a:cubicBezTo>
                  <a:cubicBezTo>
                    <a:pt x="182" y="1426"/>
                    <a:pt x="325" y="1524"/>
                    <a:pt x="467" y="1609"/>
                  </a:cubicBezTo>
                  <a:cubicBezTo>
                    <a:pt x="489" y="1622"/>
                    <a:pt x="512" y="1637"/>
                    <a:pt x="534" y="1650"/>
                  </a:cubicBezTo>
                  <a:cubicBezTo>
                    <a:pt x="435" y="1878"/>
                    <a:pt x="476" y="2163"/>
                    <a:pt x="629" y="2357"/>
                  </a:cubicBezTo>
                  <a:cubicBezTo>
                    <a:pt x="771" y="2540"/>
                    <a:pt x="995" y="2623"/>
                    <a:pt x="1220" y="2623"/>
                  </a:cubicBezTo>
                  <a:cubicBezTo>
                    <a:pt x="1279" y="2623"/>
                    <a:pt x="1337" y="2618"/>
                    <a:pt x="1395" y="2607"/>
                  </a:cubicBezTo>
                  <a:cubicBezTo>
                    <a:pt x="1744" y="2538"/>
                    <a:pt x="2017" y="2300"/>
                    <a:pt x="2251" y="2046"/>
                  </a:cubicBezTo>
                  <a:cubicBezTo>
                    <a:pt x="2486" y="1793"/>
                    <a:pt x="2699" y="1516"/>
                    <a:pt x="2891" y="1228"/>
                  </a:cubicBezTo>
                  <a:cubicBezTo>
                    <a:pt x="3082" y="938"/>
                    <a:pt x="3251" y="635"/>
                    <a:pt x="3394" y="318"/>
                  </a:cubicBezTo>
                  <a:cubicBezTo>
                    <a:pt x="3413" y="279"/>
                    <a:pt x="3430" y="241"/>
                    <a:pt x="3445" y="201"/>
                  </a:cubicBezTo>
                  <a:cubicBezTo>
                    <a:pt x="3457" y="166"/>
                    <a:pt x="3436" y="130"/>
                    <a:pt x="3404" y="126"/>
                  </a:cubicBezTo>
                  <a:cubicBezTo>
                    <a:pt x="3110" y="60"/>
                    <a:pt x="2805" y="19"/>
                    <a:pt x="2505" y="7"/>
                  </a:cubicBezTo>
                  <a:cubicBezTo>
                    <a:pt x="2427" y="3"/>
                    <a:pt x="2348" y="1"/>
                    <a:pt x="2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68;p41">
              <a:extLst>
                <a:ext uri="{FF2B5EF4-FFF2-40B4-BE49-F238E27FC236}">
                  <a16:creationId xmlns:a16="http://schemas.microsoft.com/office/drawing/2014/main" id="{B817B06C-729C-7D07-6C19-00040E8D13B8}"/>
                </a:ext>
              </a:extLst>
            </p:cNvPr>
            <p:cNvSpPr/>
            <p:nvPr/>
          </p:nvSpPr>
          <p:spPr>
            <a:xfrm>
              <a:off x="3405025" y="3270300"/>
              <a:ext cx="128625" cy="72950"/>
            </a:xfrm>
            <a:custGeom>
              <a:avLst/>
              <a:gdLst/>
              <a:ahLst/>
              <a:cxnLst/>
              <a:rect l="l" t="t" r="r" b="b"/>
              <a:pathLst>
                <a:path w="5145" h="2918" extrusionOk="0">
                  <a:moveTo>
                    <a:pt x="1958" y="1"/>
                  </a:moveTo>
                  <a:cubicBezTo>
                    <a:pt x="1941" y="1"/>
                    <a:pt x="1925" y="8"/>
                    <a:pt x="1914" y="21"/>
                  </a:cubicBezTo>
                  <a:cubicBezTo>
                    <a:pt x="1652" y="388"/>
                    <a:pt x="1402" y="765"/>
                    <a:pt x="1159" y="1144"/>
                  </a:cubicBezTo>
                  <a:cubicBezTo>
                    <a:pt x="1091" y="1251"/>
                    <a:pt x="1023" y="1362"/>
                    <a:pt x="957" y="1468"/>
                  </a:cubicBezTo>
                  <a:cubicBezTo>
                    <a:pt x="948" y="1483"/>
                    <a:pt x="944" y="1500"/>
                    <a:pt x="946" y="1515"/>
                  </a:cubicBezTo>
                  <a:cubicBezTo>
                    <a:pt x="691" y="1500"/>
                    <a:pt x="435" y="1462"/>
                    <a:pt x="188" y="1409"/>
                  </a:cubicBezTo>
                  <a:cubicBezTo>
                    <a:pt x="147" y="1400"/>
                    <a:pt x="107" y="1392"/>
                    <a:pt x="68" y="1383"/>
                  </a:cubicBezTo>
                  <a:cubicBezTo>
                    <a:pt x="64" y="1382"/>
                    <a:pt x="60" y="1381"/>
                    <a:pt x="56" y="1381"/>
                  </a:cubicBezTo>
                  <a:cubicBezTo>
                    <a:pt x="30" y="1381"/>
                    <a:pt x="8" y="1402"/>
                    <a:pt x="6" y="1428"/>
                  </a:cubicBezTo>
                  <a:cubicBezTo>
                    <a:pt x="0" y="1460"/>
                    <a:pt x="21" y="1483"/>
                    <a:pt x="51" y="1490"/>
                  </a:cubicBezTo>
                  <a:cubicBezTo>
                    <a:pt x="369" y="1566"/>
                    <a:pt x="693" y="1611"/>
                    <a:pt x="1021" y="1628"/>
                  </a:cubicBezTo>
                  <a:cubicBezTo>
                    <a:pt x="1157" y="1637"/>
                    <a:pt x="1289" y="1637"/>
                    <a:pt x="1426" y="1637"/>
                  </a:cubicBezTo>
                  <a:cubicBezTo>
                    <a:pt x="1841" y="2086"/>
                    <a:pt x="2340" y="2457"/>
                    <a:pt x="2890" y="2719"/>
                  </a:cubicBezTo>
                  <a:cubicBezTo>
                    <a:pt x="3045" y="2794"/>
                    <a:pt x="3203" y="2858"/>
                    <a:pt x="3363" y="2915"/>
                  </a:cubicBezTo>
                  <a:cubicBezTo>
                    <a:pt x="3370" y="2917"/>
                    <a:pt x="3377" y="2918"/>
                    <a:pt x="3383" y="2918"/>
                  </a:cubicBezTo>
                  <a:cubicBezTo>
                    <a:pt x="3406" y="2918"/>
                    <a:pt x="3427" y="2909"/>
                    <a:pt x="3435" y="2886"/>
                  </a:cubicBezTo>
                  <a:cubicBezTo>
                    <a:pt x="3444" y="2862"/>
                    <a:pt x="3435" y="2824"/>
                    <a:pt x="3408" y="2813"/>
                  </a:cubicBezTo>
                  <a:cubicBezTo>
                    <a:pt x="2843" y="2613"/>
                    <a:pt x="2321" y="2308"/>
                    <a:pt x="1871" y="1916"/>
                  </a:cubicBezTo>
                  <a:cubicBezTo>
                    <a:pt x="1767" y="1824"/>
                    <a:pt x="1667" y="1728"/>
                    <a:pt x="1571" y="1628"/>
                  </a:cubicBezTo>
                  <a:cubicBezTo>
                    <a:pt x="1713" y="1622"/>
                    <a:pt x="1858" y="1611"/>
                    <a:pt x="2001" y="1594"/>
                  </a:cubicBezTo>
                  <a:cubicBezTo>
                    <a:pt x="2340" y="1554"/>
                    <a:pt x="2675" y="1487"/>
                    <a:pt x="3001" y="1394"/>
                  </a:cubicBezTo>
                  <a:cubicBezTo>
                    <a:pt x="3350" y="1296"/>
                    <a:pt x="3689" y="1164"/>
                    <a:pt x="4022" y="1012"/>
                  </a:cubicBezTo>
                  <a:cubicBezTo>
                    <a:pt x="4354" y="859"/>
                    <a:pt x="4676" y="680"/>
                    <a:pt x="4983" y="479"/>
                  </a:cubicBezTo>
                  <a:cubicBezTo>
                    <a:pt x="5019" y="456"/>
                    <a:pt x="5059" y="428"/>
                    <a:pt x="5098" y="405"/>
                  </a:cubicBezTo>
                  <a:cubicBezTo>
                    <a:pt x="5145" y="372"/>
                    <a:pt x="5111" y="307"/>
                    <a:pt x="5065" y="307"/>
                  </a:cubicBezTo>
                  <a:cubicBezTo>
                    <a:pt x="5055" y="307"/>
                    <a:pt x="5044" y="310"/>
                    <a:pt x="5034" y="317"/>
                  </a:cubicBezTo>
                  <a:cubicBezTo>
                    <a:pt x="4735" y="518"/>
                    <a:pt x="4426" y="699"/>
                    <a:pt x="4100" y="855"/>
                  </a:cubicBezTo>
                  <a:cubicBezTo>
                    <a:pt x="3776" y="1012"/>
                    <a:pt x="3440" y="1149"/>
                    <a:pt x="3094" y="1255"/>
                  </a:cubicBezTo>
                  <a:cubicBezTo>
                    <a:pt x="2771" y="1353"/>
                    <a:pt x="2440" y="1428"/>
                    <a:pt x="2108" y="1473"/>
                  </a:cubicBezTo>
                  <a:cubicBezTo>
                    <a:pt x="1846" y="1507"/>
                    <a:pt x="1582" y="1527"/>
                    <a:pt x="1317" y="1527"/>
                  </a:cubicBezTo>
                  <a:cubicBezTo>
                    <a:pt x="1258" y="1527"/>
                    <a:pt x="1199" y="1526"/>
                    <a:pt x="1140" y="1524"/>
                  </a:cubicBezTo>
                  <a:cubicBezTo>
                    <a:pt x="1112" y="1524"/>
                    <a:pt x="1081" y="1522"/>
                    <a:pt x="1051" y="1522"/>
                  </a:cubicBezTo>
                  <a:cubicBezTo>
                    <a:pt x="1285" y="1142"/>
                    <a:pt x="1528" y="769"/>
                    <a:pt x="1780" y="403"/>
                  </a:cubicBezTo>
                  <a:cubicBezTo>
                    <a:pt x="1852" y="298"/>
                    <a:pt x="1924" y="194"/>
                    <a:pt x="1999" y="89"/>
                  </a:cubicBezTo>
                  <a:cubicBezTo>
                    <a:pt x="2014" y="66"/>
                    <a:pt x="2014" y="34"/>
                    <a:pt x="1991" y="13"/>
                  </a:cubicBezTo>
                  <a:cubicBezTo>
                    <a:pt x="1981" y="5"/>
                    <a:pt x="1970" y="1"/>
                    <a:pt x="1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69;p41">
              <a:extLst>
                <a:ext uri="{FF2B5EF4-FFF2-40B4-BE49-F238E27FC236}">
                  <a16:creationId xmlns:a16="http://schemas.microsoft.com/office/drawing/2014/main" id="{A98E67C3-9085-9B42-2C16-B7DB7D198A31}"/>
                </a:ext>
              </a:extLst>
            </p:cNvPr>
            <p:cNvSpPr/>
            <p:nvPr/>
          </p:nvSpPr>
          <p:spPr>
            <a:xfrm>
              <a:off x="3317050" y="3079625"/>
              <a:ext cx="41050" cy="65725"/>
            </a:xfrm>
            <a:custGeom>
              <a:avLst/>
              <a:gdLst/>
              <a:ahLst/>
              <a:cxnLst/>
              <a:rect l="l" t="t" r="r" b="b"/>
              <a:pathLst>
                <a:path w="1642" h="2629" extrusionOk="0">
                  <a:moveTo>
                    <a:pt x="506" y="1"/>
                  </a:moveTo>
                  <a:cubicBezTo>
                    <a:pt x="486" y="1"/>
                    <a:pt x="467" y="9"/>
                    <a:pt x="457" y="29"/>
                  </a:cubicBezTo>
                  <a:cubicBezTo>
                    <a:pt x="329" y="285"/>
                    <a:pt x="224" y="551"/>
                    <a:pt x="147" y="829"/>
                  </a:cubicBezTo>
                  <a:cubicBezTo>
                    <a:pt x="81" y="1071"/>
                    <a:pt x="30" y="1319"/>
                    <a:pt x="13" y="1568"/>
                  </a:cubicBezTo>
                  <a:cubicBezTo>
                    <a:pt x="0" y="1813"/>
                    <a:pt x="11" y="2086"/>
                    <a:pt x="124" y="2310"/>
                  </a:cubicBezTo>
                  <a:cubicBezTo>
                    <a:pt x="213" y="2486"/>
                    <a:pt x="390" y="2628"/>
                    <a:pt x="589" y="2628"/>
                  </a:cubicBezTo>
                  <a:cubicBezTo>
                    <a:pt x="618" y="2628"/>
                    <a:pt x="648" y="2625"/>
                    <a:pt x="678" y="2619"/>
                  </a:cubicBezTo>
                  <a:cubicBezTo>
                    <a:pt x="851" y="2580"/>
                    <a:pt x="981" y="2452"/>
                    <a:pt x="1072" y="2303"/>
                  </a:cubicBezTo>
                  <a:lnTo>
                    <a:pt x="1096" y="2312"/>
                  </a:lnTo>
                  <a:cubicBezTo>
                    <a:pt x="1148" y="2322"/>
                    <a:pt x="1201" y="2330"/>
                    <a:pt x="1254" y="2330"/>
                  </a:cubicBezTo>
                  <a:cubicBezTo>
                    <a:pt x="1297" y="2330"/>
                    <a:pt x="1339" y="2325"/>
                    <a:pt x="1381" y="2312"/>
                  </a:cubicBezTo>
                  <a:cubicBezTo>
                    <a:pt x="1482" y="2280"/>
                    <a:pt x="1548" y="2197"/>
                    <a:pt x="1569" y="2094"/>
                  </a:cubicBezTo>
                  <a:cubicBezTo>
                    <a:pt x="1641" y="1745"/>
                    <a:pt x="1430" y="1412"/>
                    <a:pt x="1256" y="1129"/>
                  </a:cubicBezTo>
                  <a:cubicBezTo>
                    <a:pt x="1030" y="767"/>
                    <a:pt x="800" y="402"/>
                    <a:pt x="574" y="38"/>
                  </a:cubicBezTo>
                  <a:cubicBezTo>
                    <a:pt x="560" y="16"/>
                    <a:pt x="532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70;p41">
              <a:extLst>
                <a:ext uri="{FF2B5EF4-FFF2-40B4-BE49-F238E27FC236}">
                  <a16:creationId xmlns:a16="http://schemas.microsoft.com/office/drawing/2014/main" id="{44C215B7-31B8-E453-ADB9-923A99418ADC}"/>
                </a:ext>
              </a:extLst>
            </p:cNvPr>
            <p:cNvSpPr/>
            <p:nvPr/>
          </p:nvSpPr>
          <p:spPr>
            <a:xfrm>
              <a:off x="3370800" y="3142175"/>
              <a:ext cx="58575" cy="39750"/>
            </a:xfrm>
            <a:custGeom>
              <a:avLst/>
              <a:gdLst/>
              <a:ahLst/>
              <a:cxnLst/>
              <a:rect l="l" t="t" r="r" b="b"/>
              <a:pathLst>
                <a:path w="2343" h="1590" extrusionOk="0">
                  <a:moveTo>
                    <a:pt x="2040" y="0"/>
                  </a:moveTo>
                  <a:cubicBezTo>
                    <a:pt x="1885" y="0"/>
                    <a:pt x="1729" y="2"/>
                    <a:pt x="1576" y="8"/>
                  </a:cubicBezTo>
                  <a:cubicBezTo>
                    <a:pt x="1369" y="12"/>
                    <a:pt x="1167" y="25"/>
                    <a:pt x="962" y="42"/>
                  </a:cubicBezTo>
                  <a:cubicBezTo>
                    <a:pt x="770" y="59"/>
                    <a:pt x="572" y="76"/>
                    <a:pt x="397" y="159"/>
                  </a:cubicBezTo>
                  <a:cubicBezTo>
                    <a:pt x="235" y="234"/>
                    <a:pt x="80" y="375"/>
                    <a:pt x="35" y="556"/>
                  </a:cubicBezTo>
                  <a:cubicBezTo>
                    <a:pt x="1" y="705"/>
                    <a:pt x="33" y="871"/>
                    <a:pt x="141" y="980"/>
                  </a:cubicBezTo>
                  <a:cubicBezTo>
                    <a:pt x="124" y="1033"/>
                    <a:pt x="112" y="1084"/>
                    <a:pt x="109" y="1140"/>
                  </a:cubicBezTo>
                  <a:cubicBezTo>
                    <a:pt x="101" y="1263"/>
                    <a:pt x="139" y="1398"/>
                    <a:pt x="231" y="1483"/>
                  </a:cubicBezTo>
                  <a:cubicBezTo>
                    <a:pt x="319" y="1561"/>
                    <a:pt x="427" y="1589"/>
                    <a:pt x="539" y="1589"/>
                  </a:cubicBezTo>
                  <a:cubicBezTo>
                    <a:pt x="640" y="1589"/>
                    <a:pt x="745" y="1565"/>
                    <a:pt x="838" y="1534"/>
                  </a:cubicBezTo>
                  <a:cubicBezTo>
                    <a:pt x="1064" y="1459"/>
                    <a:pt x="1265" y="1334"/>
                    <a:pt x="1448" y="1184"/>
                  </a:cubicBezTo>
                  <a:cubicBezTo>
                    <a:pt x="1631" y="1033"/>
                    <a:pt x="1791" y="854"/>
                    <a:pt x="1942" y="671"/>
                  </a:cubicBezTo>
                  <a:cubicBezTo>
                    <a:pt x="2017" y="577"/>
                    <a:pt x="2091" y="485"/>
                    <a:pt x="2164" y="389"/>
                  </a:cubicBezTo>
                  <a:cubicBezTo>
                    <a:pt x="2232" y="298"/>
                    <a:pt x="2311" y="204"/>
                    <a:pt x="2334" y="91"/>
                  </a:cubicBezTo>
                  <a:cubicBezTo>
                    <a:pt x="2343" y="51"/>
                    <a:pt x="2322" y="2"/>
                    <a:pt x="2273" y="2"/>
                  </a:cubicBezTo>
                  <a:cubicBezTo>
                    <a:pt x="2195" y="1"/>
                    <a:pt x="2118" y="0"/>
                    <a:pt x="2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71;p41">
              <a:extLst>
                <a:ext uri="{FF2B5EF4-FFF2-40B4-BE49-F238E27FC236}">
                  <a16:creationId xmlns:a16="http://schemas.microsoft.com/office/drawing/2014/main" id="{DB10F372-E4D7-9593-A381-2725DEE6D69B}"/>
                </a:ext>
              </a:extLst>
            </p:cNvPr>
            <p:cNvSpPr/>
            <p:nvPr/>
          </p:nvSpPr>
          <p:spPr>
            <a:xfrm>
              <a:off x="3349225" y="3037750"/>
              <a:ext cx="91725" cy="98350"/>
            </a:xfrm>
            <a:custGeom>
              <a:avLst/>
              <a:gdLst/>
              <a:ahLst/>
              <a:cxnLst/>
              <a:rect l="l" t="t" r="r" b="b"/>
              <a:pathLst>
                <a:path w="3669" h="3934" extrusionOk="0">
                  <a:moveTo>
                    <a:pt x="3600" y="1"/>
                  </a:moveTo>
                  <a:cubicBezTo>
                    <a:pt x="3597" y="1"/>
                    <a:pt x="3593" y="1"/>
                    <a:pt x="3590" y="2"/>
                  </a:cubicBezTo>
                  <a:cubicBezTo>
                    <a:pt x="3538" y="12"/>
                    <a:pt x="3485" y="23"/>
                    <a:pt x="3434" y="33"/>
                  </a:cubicBezTo>
                  <a:cubicBezTo>
                    <a:pt x="3016" y="123"/>
                    <a:pt x="2603" y="244"/>
                    <a:pt x="2200" y="396"/>
                  </a:cubicBezTo>
                  <a:cubicBezTo>
                    <a:pt x="1802" y="549"/>
                    <a:pt x="1412" y="733"/>
                    <a:pt x="1043" y="948"/>
                  </a:cubicBezTo>
                  <a:cubicBezTo>
                    <a:pt x="674" y="1161"/>
                    <a:pt x="310" y="1429"/>
                    <a:pt x="137" y="1832"/>
                  </a:cubicBezTo>
                  <a:cubicBezTo>
                    <a:pt x="1" y="2152"/>
                    <a:pt x="1" y="2546"/>
                    <a:pt x="229" y="2823"/>
                  </a:cubicBezTo>
                  <a:cubicBezTo>
                    <a:pt x="393" y="3019"/>
                    <a:pt x="648" y="3139"/>
                    <a:pt x="901" y="3139"/>
                  </a:cubicBezTo>
                  <a:cubicBezTo>
                    <a:pt x="953" y="3139"/>
                    <a:pt x="1005" y="3134"/>
                    <a:pt x="1056" y="3124"/>
                  </a:cubicBezTo>
                  <a:cubicBezTo>
                    <a:pt x="1066" y="3154"/>
                    <a:pt x="1075" y="3185"/>
                    <a:pt x="1085" y="3215"/>
                  </a:cubicBezTo>
                  <a:cubicBezTo>
                    <a:pt x="1149" y="3407"/>
                    <a:pt x="1230" y="3610"/>
                    <a:pt x="1384" y="3750"/>
                  </a:cubicBezTo>
                  <a:cubicBezTo>
                    <a:pt x="1510" y="3868"/>
                    <a:pt x="1671" y="3934"/>
                    <a:pt x="1844" y="3934"/>
                  </a:cubicBezTo>
                  <a:cubicBezTo>
                    <a:pt x="1852" y="3934"/>
                    <a:pt x="1860" y="3934"/>
                    <a:pt x="1868" y="3934"/>
                  </a:cubicBezTo>
                  <a:cubicBezTo>
                    <a:pt x="2036" y="3931"/>
                    <a:pt x="2204" y="3878"/>
                    <a:pt x="2345" y="3789"/>
                  </a:cubicBezTo>
                  <a:cubicBezTo>
                    <a:pt x="2524" y="3674"/>
                    <a:pt x="2665" y="3507"/>
                    <a:pt x="2780" y="3330"/>
                  </a:cubicBezTo>
                  <a:cubicBezTo>
                    <a:pt x="2888" y="3160"/>
                    <a:pt x="2978" y="2979"/>
                    <a:pt x="3063" y="2798"/>
                  </a:cubicBezTo>
                  <a:cubicBezTo>
                    <a:pt x="3142" y="2629"/>
                    <a:pt x="3212" y="2457"/>
                    <a:pt x="3276" y="2282"/>
                  </a:cubicBezTo>
                  <a:cubicBezTo>
                    <a:pt x="3408" y="1928"/>
                    <a:pt x="3504" y="1562"/>
                    <a:pt x="3570" y="1191"/>
                  </a:cubicBezTo>
                  <a:cubicBezTo>
                    <a:pt x="3636" y="822"/>
                    <a:pt x="3668" y="447"/>
                    <a:pt x="3668" y="72"/>
                  </a:cubicBezTo>
                  <a:cubicBezTo>
                    <a:pt x="3668" y="33"/>
                    <a:pt x="3640" y="1"/>
                    <a:pt x="36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72;p41">
              <a:extLst>
                <a:ext uri="{FF2B5EF4-FFF2-40B4-BE49-F238E27FC236}">
                  <a16:creationId xmlns:a16="http://schemas.microsoft.com/office/drawing/2014/main" id="{FEEDC0FF-7AD7-C382-271F-3A42B66D309E}"/>
                </a:ext>
              </a:extLst>
            </p:cNvPr>
            <p:cNvSpPr/>
            <p:nvPr/>
          </p:nvSpPr>
          <p:spPr>
            <a:xfrm>
              <a:off x="3330375" y="3057850"/>
              <a:ext cx="91000" cy="147400"/>
            </a:xfrm>
            <a:custGeom>
              <a:avLst/>
              <a:gdLst/>
              <a:ahLst/>
              <a:cxnLst/>
              <a:rect l="l" t="t" r="r" b="b"/>
              <a:pathLst>
                <a:path w="3640" h="5896" extrusionOk="0">
                  <a:moveTo>
                    <a:pt x="3541" y="1"/>
                  </a:moveTo>
                  <a:cubicBezTo>
                    <a:pt x="3527" y="1"/>
                    <a:pt x="3513" y="6"/>
                    <a:pt x="3500" y="18"/>
                  </a:cubicBezTo>
                  <a:cubicBezTo>
                    <a:pt x="3461" y="59"/>
                    <a:pt x="3421" y="95"/>
                    <a:pt x="3380" y="135"/>
                  </a:cubicBezTo>
                  <a:cubicBezTo>
                    <a:pt x="3058" y="453"/>
                    <a:pt x="2758" y="794"/>
                    <a:pt x="2481" y="1154"/>
                  </a:cubicBezTo>
                  <a:cubicBezTo>
                    <a:pt x="2206" y="1508"/>
                    <a:pt x="1959" y="1885"/>
                    <a:pt x="1746" y="2279"/>
                  </a:cubicBezTo>
                  <a:cubicBezTo>
                    <a:pt x="1545" y="2650"/>
                    <a:pt x="1373" y="3038"/>
                    <a:pt x="1234" y="3434"/>
                  </a:cubicBezTo>
                  <a:cubicBezTo>
                    <a:pt x="1175" y="3605"/>
                    <a:pt x="1121" y="3775"/>
                    <a:pt x="1076" y="3948"/>
                  </a:cubicBezTo>
                  <a:cubicBezTo>
                    <a:pt x="981" y="3807"/>
                    <a:pt x="893" y="3660"/>
                    <a:pt x="810" y="3509"/>
                  </a:cubicBezTo>
                  <a:cubicBezTo>
                    <a:pt x="456" y="2859"/>
                    <a:pt x="226" y="2145"/>
                    <a:pt x="139" y="1412"/>
                  </a:cubicBezTo>
                  <a:cubicBezTo>
                    <a:pt x="135" y="1380"/>
                    <a:pt x="104" y="1357"/>
                    <a:pt x="72" y="1357"/>
                  </a:cubicBezTo>
                  <a:cubicBezTo>
                    <a:pt x="67" y="1357"/>
                    <a:pt x="63" y="1357"/>
                    <a:pt x="58" y="1359"/>
                  </a:cubicBezTo>
                  <a:cubicBezTo>
                    <a:pt x="22" y="1367"/>
                    <a:pt x="0" y="1401"/>
                    <a:pt x="11" y="1444"/>
                  </a:cubicBezTo>
                  <a:cubicBezTo>
                    <a:pt x="36" y="1653"/>
                    <a:pt x="73" y="1859"/>
                    <a:pt x="120" y="2064"/>
                  </a:cubicBezTo>
                  <a:cubicBezTo>
                    <a:pt x="290" y="2803"/>
                    <a:pt x="601" y="3502"/>
                    <a:pt x="1034" y="4125"/>
                  </a:cubicBezTo>
                  <a:lnTo>
                    <a:pt x="1036" y="4127"/>
                  </a:lnTo>
                  <a:cubicBezTo>
                    <a:pt x="995" y="4289"/>
                    <a:pt x="961" y="4451"/>
                    <a:pt x="936" y="4617"/>
                  </a:cubicBezTo>
                  <a:cubicBezTo>
                    <a:pt x="865" y="5013"/>
                    <a:pt x="834" y="5418"/>
                    <a:pt x="842" y="5823"/>
                  </a:cubicBezTo>
                  <a:cubicBezTo>
                    <a:pt x="844" y="5862"/>
                    <a:pt x="868" y="5894"/>
                    <a:pt x="906" y="5896"/>
                  </a:cubicBezTo>
                  <a:cubicBezTo>
                    <a:pt x="940" y="5896"/>
                    <a:pt x="978" y="5868"/>
                    <a:pt x="978" y="5832"/>
                  </a:cubicBezTo>
                  <a:lnTo>
                    <a:pt x="978" y="5681"/>
                  </a:lnTo>
                  <a:cubicBezTo>
                    <a:pt x="978" y="5363"/>
                    <a:pt x="1004" y="5048"/>
                    <a:pt x="1053" y="4734"/>
                  </a:cubicBezTo>
                  <a:cubicBezTo>
                    <a:pt x="1060" y="4739"/>
                    <a:pt x="1070" y="4741"/>
                    <a:pt x="1079" y="4741"/>
                  </a:cubicBezTo>
                  <a:cubicBezTo>
                    <a:pt x="1089" y="4741"/>
                    <a:pt x="1100" y="4739"/>
                    <a:pt x="1111" y="4734"/>
                  </a:cubicBezTo>
                  <a:cubicBezTo>
                    <a:pt x="1258" y="4683"/>
                    <a:pt x="1407" y="4630"/>
                    <a:pt x="1554" y="4577"/>
                  </a:cubicBezTo>
                  <a:cubicBezTo>
                    <a:pt x="2078" y="4387"/>
                    <a:pt x="2598" y="4184"/>
                    <a:pt x="3112" y="3969"/>
                  </a:cubicBezTo>
                  <a:cubicBezTo>
                    <a:pt x="3144" y="3954"/>
                    <a:pt x="3157" y="3912"/>
                    <a:pt x="3142" y="3880"/>
                  </a:cubicBezTo>
                  <a:cubicBezTo>
                    <a:pt x="3128" y="3857"/>
                    <a:pt x="3105" y="3845"/>
                    <a:pt x="3080" y="3845"/>
                  </a:cubicBezTo>
                  <a:cubicBezTo>
                    <a:pt x="3070" y="3845"/>
                    <a:pt x="3060" y="3846"/>
                    <a:pt x="3050" y="3850"/>
                  </a:cubicBezTo>
                  <a:cubicBezTo>
                    <a:pt x="2907" y="3912"/>
                    <a:pt x="2762" y="3969"/>
                    <a:pt x="2615" y="4029"/>
                  </a:cubicBezTo>
                  <a:cubicBezTo>
                    <a:pt x="2104" y="4233"/>
                    <a:pt x="1588" y="4425"/>
                    <a:pt x="1068" y="4606"/>
                  </a:cubicBezTo>
                  <a:cubicBezTo>
                    <a:pt x="1074" y="4568"/>
                    <a:pt x="1079" y="4532"/>
                    <a:pt x="1087" y="4493"/>
                  </a:cubicBezTo>
                  <a:cubicBezTo>
                    <a:pt x="1162" y="4099"/>
                    <a:pt x="1270" y="3716"/>
                    <a:pt x="1409" y="3341"/>
                  </a:cubicBezTo>
                  <a:cubicBezTo>
                    <a:pt x="1554" y="2948"/>
                    <a:pt x="1733" y="2571"/>
                    <a:pt x="1937" y="2209"/>
                  </a:cubicBezTo>
                  <a:cubicBezTo>
                    <a:pt x="2159" y="1819"/>
                    <a:pt x="2411" y="1450"/>
                    <a:pt x="2688" y="1101"/>
                  </a:cubicBezTo>
                  <a:cubicBezTo>
                    <a:pt x="2965" y="751"/>
                    <a:pt x="3265" y="427"/>
                    <a:pt x="3589" y="120"/>
                  </a:cubicBezTo>
                  <a:cubicBezTo>
                    <a:pt x="3639" y="72"/>
                    <a:pt x="3593" y="1"/>
                    <a:pt x="35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73;p41">
              <a:extLst>
                <a:ext uri="{FF2B5EF4-FFF2-40B4-BE49-F238E27FC236}">
                  <a16:creationId xmlns:a16="http://schemas.microsoft.com/office/drawing/2014/main" id="{3EFB6BB4-5D80-358B-4C31-D69D3AF3E124}"/>
                </a:ext>
              </a:extLst>
            </p:cNvPr>
            <p:cNvSpPr/>
            <p:nvPr/>
          </p:nvSpPr>
          <p:spPr>
            <a:xfrm>
              <a:off x="3496650" y="3381100"/>
              <a:ext cx="31150" cy="20275"/>
            </a:xfrm>
            <a:custGeom>
              <a:avLst/>
              <a:gdLst/>
              <a:ahLst/>
              <a:cxnLst/>
              <a:rect l="l" t="t" r="r" b="b"/>
              <a:pathLst>
                <a:path w="1246" h="811" extrusionOk="0">
                  <a:moveTo>
                    <a:pt x="396" y="1"/>
                  </a:moveTo>
                  <a:cubicBezTo>
                    <a:pt x="348" y="1"/>
                    <a:pt x="306" y="22"/>
                    <a:pt x="280" y="63"/>
                  </a:cubicBezTo>
                  <a:cubicBezTo>
                    <a:pt x="256" y="103"/>
                    <a:pt x="250" y="148"/>
                    <a:pt x="246" y="193"/>
                  </a:cubicBezTo>
                  <a:lnTo>
                    <a:pt x="246" y="205"/>
                  </a:lnTo>
                  <a:cubicBezTo>
                    <a:pt x="167" y="229"/>
                    <a:pt x="92" y="276"/>
                    <a:pt x="54" y="350"/>
                  </a:cubicBezTo>
                  <a:cubicBezTo>
                    <a:pt x="1" y="450"/>
                    <a:pt x="50" y="570"/>
                    <a:pt x="128" y="642"/>
                  </a:cubicBezTo>
                  <a:cubicBezTo>
                    <a:pt x="218" y="723"/>
                    <a:pt x="342" y="759"/>
                    <a:pt x="457" y="781"/>
                  </a:cubicBezTo>
                  <a:cubicBezTo>
                    <a:pt x="574" y="804"/>
                    <a:pt x="693" y="811"/>
                    <a:pt x="813" y="811"/>
                  </a:cubicBezTo>
                  <a:cubicBezTo>
                    <a:pt x="949" y="808"/>
                    <a:pt x="1085" y="794"/>
                    <a:pt x="1218" y="766"/>
                  </a:cubicBezTo>
                  <a:cubicBezTo>
                    <a:pt x="1245" y="759"/>
                    <a:pt x="1243" y="725"/>
                    <a:pt x="1230" y="710"/>
                  </a:cubicBezTo>
                  <a:cubicBezTo>
                    <a:pt x="1088" y="561"/>
                    <a:pt x="949" y="412"/>
                    <a:pt x="808" y="263"/>
                  </a:cubicBezTo>
                  <a:cubicBezTo>
                    <a:pt x="700" y="148"/>
                    <a:pt x="572" y="11"/>
                    <a:pt x="403" y="1"/>
                  </a:cubicBezTo>
                  <a:cubicBezTo>
                    <a:pt x="401" y="1"/>
                    <a:pt x="39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74;p41">
              <a:extLst>
                <a:ext uri="{FF2B5EF4-FFF2-40B4-BE49-F238E27FC236}">
                  <a16:creationId xmlns:a16="http://schemas.microsoft.com/office/drawing/2014/main" id="{296FB2C6-4471-4862-5AEB-3C9BE33DA3BD}"/>
                </a:ext>
              </a:extLst>
            </p:cNvPr>
            <p:cNvSpPr/>
            <p:nvPr/>
          </p:nvSpPr>
          <p:spPr>
            <a:xfrm>
              <a:off x="3486275" y="3346150"/>
              <a:ext cx="24525" cy="25125"/>
            </a:xfrm>
            <a:custGeom>
              <a:avLst/>
              <a:gdLst/>
              <a:ahLst/>
              <a:cxnLst/>
              <a:rect l="l" t="t" r="r" b="b"/>
              <a:pathLst>
                <a:path w="981" h="1005" extrusionOk="0">
                  <a:moveTo>
                    <a:pt x="937" y="1"/>
                  </a:moveTo>
                  <a:cubicBezTo>
                    <a:pt x="882" y="1"/>
                    <a:pt x="835" y="23"/>
                    <a:pt x="786" y="43"/>
                  </a:cubicBezTo>
                  <a:cubicBezTo>
                    <a:pt x="733" y="65"/>
                    <a:pt x="682" y="88"/>
                    <a:pt x="629" y="112"/>
                  </a:cubicBezTo>
                  <a:cubicBezTo>
                    <a:pt x="526" y="161"/>
                    <a:pt x="424" y="212"/>
                    <a:pt x="335" y="278"/>
                  </a:cubicBezTo>
                  <a:cubicBezTo>
                    <a:pt x="243" y="342"/>
                    <a:pt x="160" y="421"/>
                    <a:pt x="100" y="514"/>
                  </a:cubicBezTo>
                  <a:cubicBezTo>
                    <a:pt x="47" y="597"/>
                    <a:pt x="0" y="706"/>
                    <a:pt x="49" y="800"/>
                  </a:cubicBezTo>
                  <a:cubicBezTo>
                    <a:pt x="75" y="853"/>
                    <a:pt x="134" y="885"/>
                    <a:pt x="192" y="898"/>
                  </a:cubicBezTo>
                  <a:cubicBezTo>
                    <a:pt x="220" y="904"/>
                    <a:pt x="243" y="904"/>
                    <a:pt x="269" y="904"/>
                  </a:cubicBezTo>
                  <a:cubicBezTo>
                    <a:pt x="307" y="968"/>
                    <a:pt x="379" y="1002"/>
                    <a:pt x="454" y="1005"/>
                  </a:cubicBezTo>
                  <a:cubicBezTo>
                    <a:pt x="456" y="1005"/>
                    <a:pt x="457" y="1005"/>
                    <a:pt x="459" y="1005"/>
                  </a:cubicBezTo>
                  <a:cubicBezTo>
                    <a:pt x="545" y="1005"/>
                    <a:pt x="628" y="950"/>
                    <a:pt x="680" y="885"/>
                  </a:cubicBezTo>
                  <a:cubicBezTo>
                    <a:pt x="735" y="813"/>
                    <a:pt x="767" y="725"/>
                    <a:pt x="797" y="638"/>
                  </a:cubicBezTo>
                  <a:cubicBezTo>
                    <a:pt x="829" y="544"/>
                    <a:pt x="859" y="453"/>
                    <a:pt x="887" y="361"/>
                  </a:cubicBezTo>
                  <a:cubicBezTo>
                    <a:pt x="919" y="254"/>
                    <a:pt x="948" y="148"/>
                    <a:pt x="976" y="37"/>
                  </a:cubicBezTo>
                  <a:cubicBezTo>
                    <a:pt x="980" y="16"/>
                    <a:pt x="961" y="1"/>
                    <a:pt x="944" y="1"/>
                  </a:cubicBezTo>
                  <a:cubicBezTo>
                    <a:pt x="942" y="1"/>
                    <a:pt x="939" y="1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5;p41">
              <a:extLst>
                <a:ext uri="{FF2B5EF4-FFF2-40B4-BE49-F238E27FC236}">
                  <a16:creationId xmlns:a16="http://schemas.microsoft.com/office/drawing/2014/main" id="{BA68EC3C-8BF6-7B21-AE2B-704FF136784B}"/>
                </a:ext>
              </a:extLst>
            </p:cNvPr>
            <p:cNvSpPr/>
            <p:nvPr/>
          </p:nvSpPr>
          <p:spPr>
            <a:xfrm>
              <a:off x="3509025" y="3350900"/>
              <a:ext cx="51275" cy="38000"/>
            </a:xfrm>
            <a:custGeom>
              <a:avLst/>
              <a:gdLst/>
              <a:ahLst/>
              <a:cxnLst/>
              <a:rect l="l" t="t" r="r" b="b"/>
              <a:pathLst>
                <a:path w="2051" h="1520" extrusionOk="0">
                  <a:moveTo>
                    <a:pt x="1233" y="0"/>
                  </a:moveTo>
                  <a:cubicBezTo>
                    <a:pt x="1140" y="0"/>
                    <a:pt x="1047" y="4"/>
                    <a:pt x="955" y="13"/>
                  </a:cubicBezTo>
                  <a:cubicBezTo>
                    <a:pt x="867" y="22"/>
                    <a:pt x="780" y="34"/>
                    <a:pt x="691" y="49"/>
                  </a:cubicBezTo>
                  <a:cubicBezTo>
                    <a:pt x="599" y="66"/>
                    <a:pt x="503" y="88"/>
                    <a:pt x="411" y="118"/>
                  </a:cubicBezTo>
                  <a:cubicBezTo>
                    <a:pt x="315" y="150"/>
                    <a:pt x="222" y="192"/>
                    <a:pt x="149" y="260"/>
                  </a:cubicBezTo>
                  <a:cubicBezTo>
                    <a:pt x="90" y="314"/>
                    <a:pt x="45" y="386"/>
                    <a:pt x="24" y="463"/>
                  </a:cubicBezTo>
                  <a:cubicBezTo>
                    <a:pt x="0" y="546"/>
                    <a:pt x="11" y="633"/>
                    <a:pt x="49" y="708"/>
                  </a:cubicBezTo>
                  <a:cubicBezTo>
                    <a:pt x="98" y="795"/>
                    <a:pt x="181" y="857"/>
                    <a:pt x="260" y="910"/>
                  </a:cubicBezTo>
                  <a:cubicBezTo>
                    <a:pt x="273" y="919"/>
                    <a:pt x="288" y="927"/>
                    <a:pt x="296" y="934"/>
                  </a:cubicBezTo>
                  <a:cubicBezTo>
                    <a:pt x="234" y="1066"/>
                    <a:pt x="252" y="1232"/>
                    <a:pt x="337" y="1349"/>
                  </a:cubicBezTo>
                  <a:cubicBezTo>
                    <a:pt x="423" y="1466"/>
                    <a:pt x="563" y="1519"/>
                    <a:pt x="703" y="1519"/>
                  </a:cubicBezTo>
                  <a:cubicBezTo>
                    <a:pt x="730" y="1519"/>
                    <a:pt x="756" y="1517"/>
                    <a:pt x="782" y="1514"/>
                  </a:cubicBezTo>
                  <a:cubicBezTo>
                    <a:pt x="987" y="1482"/>
                    <a:pt x="1155" y="1347"/>
                    <a:pt x="1300" y="1205"/>
                  </a:cubicBezTo>
                  <a:cubicBezTo>
                    <a:pt x="1443" y="1060"/>
                    <a:pt x="1573" y="902"/>
                    <a:pt x="1694" y="738"/>
                  </a:cubicBezTo>
                  <a:cubicBezTo>
                    <a:pt x="1814" y="572"/>
                    <a:pt x="1916" y="397"/>
                    <a:pt x="2010" y="214"/>
                  </a:cubicBezTo>
                  <a:cubicBezTo>
                    <a:pt x="2020" y="192"/>
                    <a:pt x="2031" y="167"/>
                    <a:pt x="2042" y="145"/>
                  </a:cubicBezTo>
                  <a:cubicBezTo>
                    <a:pt x="2050" y="128"/>
                    <a:pt x="2040" y="107"/>
                    <a:pt x="2020" y="101"/>
                  </a:cubicBezTo>
                  <a:cubicBezTo>
                    <a:pt x="1848" y="56"/>
                    <a:pt x="1671" y="26"/>
                    <a:pt x="1494" y="11"/>
                  </a:cubicBezTo>
                  <a:cubicBezTo>
                    <a:pt x="1407" y="4"/>
                    <a:pt x="1320" y="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76;p41">
              <a:extLst>
                <a:ext uri="{FF2B5EF4-FFF2-40B4-BE49-F238E27FC236}">
                  <a16:creationId xmlns:a16="http://schemas.microsoft.com/office/drawing/2014/main" id="{975244A5-581D-102D-45C2-7F6B8E21E264}"/>
                </a:ext>
              </a:extLst>
            </p:cNvPr>
            <p:cNvSpPr/>
            <p:nvPr/>
          </p:nvSpPr>
          <p:spPr>
            <a:xfrm>
              <a:off x="3472625" y="3353950"/>
              <a:ext cx="76225" cy="43750"/>
            </a:xfrm>
            <a:custGeom>
              <a:avLst/>
              <a:gdLst/>
              <a:ahLst/>
              <a:cxnLst/>
              <a:rect l="l" t="t" r="r" b="b"/>
              <a:pathLst>
                <a:path w="3049" h="1750" extrusionOk="0">
                  <a:moveTo>
                    <a:pt x="1180" y="1"/>
                  </a:moveTo>
                  <a:cubicBezTo>
                    <a:pt x="1172" y="1"/>
                    <a:pt x="1163" y="4"/>
                    <a:pt x="1158" y="11"/>
                  </a:cubicBezTo>
                  <a:cubicBezTo>
                    <a:pt x="998" y="222"/>
                    <a:pt x="840" y="437"/>
                    <a:pt x="689" y="654"/>
                  </a:cubicBezTo>
                  <a:cubicBezTo>
                    <a:pt x="646" y="716"/>
                    <a:pt x="604" y="778"/>
                    <a:pt x="563" y="840"/>
                  </a:cubicBezTo>
                  <a:cubicBezTo>
                    <a:pt x="557" y="846"/>
                    <a:pt x="555" y="857"/>
                    <a:pt x="555" y="865"/>
                  </a:cubicBezTo>
                  <a:cubicBezTo>
                    <a:pt x="405" y="850"/>
                    <a:pt x="256" y="823"/>
                    <a:pt x="109" y="786"/>
                  </a:cubicBezTo>
                  <a:cubicBezTo>
                    <a:pt x="86" y="780"/>
                    <a:pt x="64" y="771"/>
                    <a:pt x="41" y="767"/>
                  </a:cubicBezTo>
                  <a:cubicBezTo>
                    <a:pt x="38" y="766"/>
                    <a:pt x="35" y="766"/>
                    <a:pt x="33" y="766"/>
                  </a:cubicBezTo>
                  <a:cubicBezTo>
                    <a:pt x="19" y="766"/>
                    <a:pt x="6" y="778"/>
                    <a:pt x="3" y="791"/>
                  </a:cubicBezTo>
                  <a:cubicBezTo>
                    <a:pt x="0" y="810"/>
                    <a:pt x="11" y="823"/>
                    <a:pt x="28" y="829"/>
                  </a:cubicBezTo>
                  <a:cubicBezTo>
                    <a:pt x="214" y="882"/>
                    <a:pt x="403" y="914"/>
                    <a:pt x="595" y="931"/>
                  </a:cubicBezTo>
                  <a:cubicBezTo>
                    <a:pt x="674" y="940"/>
                    <a:pt x="753" y="942"/>
                    <a:pt x="832" y="946"/>
                  </a:cubicBezTo>
                  <a:cubicBezTo>
                    <a:pt x="1066" y="1219"/>
                    <a:pt x="1352" y="1447"/>
                    <a:pt x="1669" y="1613"/>
                  </a:cubicBezTo>
                  <a:cubicBezTo>
                    <a:pt x="1757" y="1662"/>
                    <a:pt x="1846" y="1703"/>
                    <a:pt x="1940" y="1739"/>
                  </a:cubicBezTo>
                  <a:cubicBezTo>
                    <a:pt x="1948" y="1746"/>
                    <a:pt x="1956" y="1749"/>
                    <a:pt x="1963" y="1749"/>
                  </a:cubicBezTo>
                  <a:cubicBezTo>
                    <a:pt x="1973" y="1749"/>
                    <a:pt x="1981" y="1743"/>
                    <a:pt x="1985" y="1735"/>
                  </a:cubicBezTo>
                  <a:cubicBezTo>
                    <a:pt x="1993" y="1722"/>
                    <a:pt x="1989" y="1696"/>
                    <a:pt x="1972" y="1692"/>
                  </a:cubicBezTo>
                  <a:cubicBezTo>
                    <a:pt x="1644" y="1562"/>
                    <a:pt x="1343" y="1372"/>
                    <a:pt x="1087" y="1129"/>
                  </a:cubicBezTo>
                  <a:cubicBezTo>
                    <a:pt x="1030" y="1074"/>
                    <a:pt x="970" y="1014"/>
                    <a:pt x="917" y="953"/>
                  </a:cubicBezTo>
                  <a:cubicBezTo>
                    <a:pt x="1002" y="953"/>
                    <a:pt x="1087" y="950"/>
                    <a:pt x="1173" y="942"/>
                  </a:cubicBezTo>
                  <a:cubicBezTo>
                    <a:pt x="1373" y="927"/>
                    <a:pt x="1569" y="895"/>
                    <a:pt x="1765" y="846"/>
                  </a:cubicBezTo>
                  <a:cubicBezTo>
                    <a:pt x="1972" y="797"/>
                    <a:pt x="2174" y="727"/>
                    <a:pt x="2372" y="643"/>
                  </a:cubicBezTo>
                  <a:cubicBezTo>
                    <a:pt x="2571" y="563"/>
                    <a:pt x="2762" y="462"/>
                    <a:pt x="2950" y="352"/>
                  </a:cubicBezTo>
                  <a:cubicBezTo>
                    <a:pt x="2973" y="339"/>
                    <a:pt x="2995" y="324"/>
                    <a:pt x="3018" y="309"/>
                  </a:cubicBezTo>
                  <a:cubicBezTo>
                    <a:pt x="3049" y="291"/>
                    <a:pt x="3028" y="251"/>
                    <a:pt x="3000" y="251"/>
                  </a:cubicBezTo>
                  <a:cubicBezTo>
                    <a:pt x="2995" y="251"/>
                    <a:pt x="2990" y="252"/>
                    <a:pt x="2984" y="256"/>
                  </a:cubicBezTo>
                  <a:cubicBezTo>
                    <a:pt x="2805" y="366"/>
                    <a:pt x="2620" y="467"/>
                    <a:pt x="2426" y="552"/>
                  </a:cubicBezTo>
                  <a:cubicBezTo>
                    <a:pt x="2230" y="637"/>
                    <a:pt x="2031" y="707"/>
                    <a:pt x="1823" y="765"/>
                  </a:cubicBezTo>
                  <a:cubicBezTo>
                    <a:pt x="1631" y="814"/>
                    <a:pt x="1437" y="852"/>
                    <a:pt x="1239" y="872"/>
                  </a:cubicBezTo>
                  <a:cubicBezTo>
                    <a:pt x="1130" y="881"/>
                    <a:pt x="1019" y="887"/>
                    <a:pt x="908" y="887"/>
                  </a:cubicBezTo>
                  <a:cubicBezTo>
                    <a:pt x="829" y="887"/>
                    <a:pt x="749" y="884"/>
                    <a:pt x="670" y="878"/>
                  </a:cubicBezTo>
                  <a:cubicBezTo>
                    <a:pt x="650" y="878"/>
                    <a:pt x="636" y="876"/>
                    <a:pt x="616" y="874"/>
                  </a:cubicBezTo>
                  <a:cubicBezTo>
                    <a:pt x="763" y="654"/>
                    <a:pt x="915" y="441"/>
                    <a:pt x="1068" y="232"/>
                  </a:cubicBezTo>
                  <a:cubicBezTo>
                    <a:pt x="1115" y="172"/>
                    <a:pt x="1160" y="111"/>
                    <a:pt x="1205" y="53"/>
                  </a:cubicBezTo>
                  <a:cubicBezTo>
                    <a:pt x="1215" y="40"/>
                    <a:pt x="1215" y="21"/>
                    <a:pt x="1202" y="8"/>
                  </a:cubicBezTo>
                  <a:cubicBezTo>
                    <a:pt x="1196" y="3"/>
                    <a:pt x="1188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77;p41">
              <a:extLst>
                <a:ext uri="{FF2B5EF4-FFF2-40B4-BE49-F238E27FC236}">
                  <a16:creationId xmlns:a16="http://schemas.microsoft.com/office/drawing/2014/main" id="{2D55B95C-FDCB-6121-7815-07366DF6601E}"/>
                </a:ext>
              </a:extLst>
            </p:cNvPr>
            <p:cNvSpPr/>
            <p:nvPr/>
          </p:nvSpPr>
          <p:spPr>
            <a:xfrm>
              <a:off x="3114800" y="3200550"/>
              <a:ext cx="61300" cy="61650"/>
            </a:xfrm>
            <a:custGeom>
              <a:avLst/>
              <a:gdLst/>
              <a:ahLst/>
              <a:cxnLst/>
              <a:rect l="l" t="t" r="r" b="b"/>
              <a:pathLst>
                <a:path w="2452" h="2466" extrusionOk="0">
                  <a:moveTo>
                    <a:pt x="89" y="1"/>
                  </a:moveTo>
                  <a:cubicBezTo>
                    <a:pt x="46" y="1"/>
                    <a:pt x="1" y="30"/>
                    <a:pt x="11" y="79"/>
                  </a:cubicBezTo>
                  <a:cubicBezTo>
                    <a:pt x="64" y="399"/>
                    <a:pt x="148" y="712"/>
                    <a:pt x="261" y="1017"/>
                  </a:cubicBezTo>
                  <a:cubicBezTo>
                    <a:pt x="361" y="1279"/>
                    <a:pt x="480" y="1541"/>
                    <a:pt x="631" y="1780"/>
                  </a:cubicBezTo>
                  <a:cubicBezTo>
                    <a:pt x="781" y="2014"/>
                    <a:pt x="972" y="2255"/>
                    <a:pt x="1224" y="2385"/>
                  </a:cubicBezTo>
                  <a:cubicBezTo>
                    <a:pt x="1322" y="2436"/>
                    <a:pt x="1434" y="2465"/>
                    <a:pt x="1545" y="2465"/>
                  </a:cubicBezTo>
                  <a:cubicBezTo>
                    <a:pt x="1690" y="2465"/>
                    <a:pt x="1831" y="2416"/>
                    <a:pt x="1933" y="2300"/>
                  </a:cubicBezTo>
                  <a:cubicBezTo>
                    <a:pt x="2066" y="2151"/>
                    <a:pt x="2100" y="1946"/>
                    <a:pt x="2083" y="1752"/>
                  </a:cubicBezTo>
                  <a:cubicBezTo>
                    <a:pt x="2091" y="1752"/>
                    <a:pt x="2102" y="1748"/>
                    <a:pt x="2110" y="1744"/>
                  </a:cubicBezTo>
                  <a:cubicBezTo>
                    <a:pt x="2206" y="1695"/>
                    <a:pt x="2306" y="1639"/>
                    <a:pt x="2370" y="1552"/>
                  </a:cubicBezTo>
                  <a:cubicBezTo>
                    <a:pt x="2443" y="1454"/>
                    <a:pt x="2451" y="1332"/>
                    <a:pt x="2400" y="1224"/>
                  </a:cubicBezTo>
                  <a:cubicBezTo>
                    <a:pt x="2232" y="859"/>
                    <a:pt x="1821" y="693"/>
                    <a:pt x="1471" y="552"/>
                  </a:cubicBezTo>
                  <a:cubicBezTo>
                    <a:pt x="1021" y="371"/>
                    <a:pt x="570" y="188"/>
                    <a:pt x="120" y="7"/>
                  </a:cubicBezTo>
                  <a:cubicBezTo>
                    <a:pt x="110" y="3"/>
                    <a:pt x="100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8;p41">
              <a:extLst>
                <a:ext uri="{FF2B5EF4-FFF2-40B4-BE49-F238E27FC236}">
                  <a16:creationId xmlns:a16="http://schemas.microsoft.com/office/drawing/2014/main" id="{B4B3DE64-CD72-A949-63FA-1584BF52C906}"/>
                </a:ext>
              </a:extLst>
            </p:cNvPr>
            <p:cNvSpPr/>
            <p:nvPr/>
          </p:nvSpPr>
          <p:spPr>
            <a:xfrm>
              <a:off x="3202825" y="3192775"/>
              <a:ext cx="48225" cy="68225"/>
            </a:xfrm>
            <a:custGeom>
              <a:avLst/>
              <a:gdLst/>
              <a:ahLst/>
              <a:cxnLst/>
              <a:rect l="l" t="t" r="r" b="b"/>
              <a:pathLst>
                <a:path w="1929" h="2729" extrusionOk="0">
                  <a:moveTo>
                    <a:pt x="1800" y="0"/>
                  </a:moveTo>
                  <a:cubicBezTo>
                    <a:pt x="1787" y="0"/>
                    <a:pt x="1774" y="4"/>
                    <a:pt x="1763" y="13"/>
                  </a:cubicBezTo>
                  <a:cubicBezTo>
                    <a:pt x="1545" y="162"/>
                    <a:pt x="1332" y="320"/>
                    <a:pt x="1125" y="482"/>
                  </a:cubicBezTo>
                  <a:cubicBezTo>
                    <a:pt x="942" y="625"/>
                    <a:pt x="763" y="769"/>
                    <a:pt x="586" y="923"/>
                  </a:cubicBezTo>
                  <a:cubicBezTo>
                    <a:pt x="424" y="1064"/>
                    <a:pt x="256" y="1213"/>
                    <a:pt x="147" y="1405"/>
                  </a:cubicBezTo>
                  <a:cubicBezTo>
                    <a:pt x="49" y="1584"/>
                    <a:pt x="0" y="1814"/>
                    <a:pt x="81" y="2010"/>
                  </a:cubicBezTo>
                  <a:cubicBezTo>
                    <a:pt x="147" y="2172"/>
                    <a:pt x="286" y="2295"/>
                    <a:pt x="458" y="2325"/>
                  </a:cubicBezTo>
                  <a:cubicBezTo>
                    <a:pt x="478" y="2385"/>
                    <a:pt x="505" y="2440"/>
                    <a:pt x="537" y="2494"/>
                  </a:cubicBezTo>
                  <a:cubicBezTo>
                    <a:pt x="612" y="2611"/>
                    <a:pt x="733" y="2709"/>
                    <a:pt x="878" y="2726"/>
                  </a:cubicBezTo>
                  <a:cubicBezTo>
                    <a:pt x="893" y="2727"/>
                    <a:pt x="908" y="2728"/>
                    <a:pt x="923" y="2728"/>
                  </a:cubicBezTo>
                  <a:cubicBezTo>
                    <a:pt x="1152" y="2728"/>
                    <a:pt x="1338" y="2548"/>
                    <a:pt x="1466" y="2368"/>
                  </a:cubicBezTo>
                  <a:cubicBezTo>
                    <a:pt x="1620" y="2153"/>
                    <a:pt x="1722" y="1905"/>
                    <a:pt x="1788" y="1647"/>
                  </a:cubicBezTo>
                  <a:cubicBezTo>
                    <a:pt x="1854" y="1383"/>
                    <a:pt x="1884" y="1115"/>
                    <a:pt x="1899" y="844"/>
                  </a:cubicBezTo>
                  <a:cubicBezTo>
                    <a:pt x="1908" y="712"/>
                    <a:pt x="1914" y="576"/>
                    <a:pt x="1916" y="439"/>
                  </a:cubicBezTo>
                  <a:cubicBezTo>
                    <a:pt x="1918" y="311"/>
                    <a:pt x="1929" y="173"/>
                    <a:pt x="1874" y="53"/>
                  </a:cubicBezTo>
                  <a:cubicBezTo>
                    <a:pt x="1860" y="23"/>
                    <a:pt x="1830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79;p41">
              <a:extLst>
                <a:ext uri="{FF2B5EF4-FFF2-40B4-BE49-F238E27FC236}">
                  <a16:creationId xmlns:a16="http://schemas.microsoft.com/office/drawing/2014/main" id="{32B9F425-53FA-1515-EC9F-E91A43EF3617}"/>
                </a:ext>
              </a:extLst>
            </p:cNvPr>
            <p:cNvSpPr/>
            <p:nvPr/>
          </p:nvSpPr>
          <p:spPr>
            <a:xfrm>
              <a:off x="3136600" y="3089400"/>
              <a:ext cx="88400" cy="123225"/>
            </a:xfrm>
            <a:custGeom>
              <a:avLst/>
              <a:gdLst/>
              <a:ahLst/>
              <a:cxnLst/>
              <a:rect l="l" t="t" r="r" b="b"/>
              <a:pathLst>
                <a:path w="3536" h="4929" extrusionOk="0">
                  <a:moveTo>
                    <a:pt x="2104" y="1"/>
                  </a:moveTo>
                  <a:cubicBezTo>
                    <a:pt x="2085" y="1"/>
                    <a:pt x="2065" y="8"/>
                    <a:pt x="2050" y="24"/>
                  </a:cubicBezTo>
                  <a:cubicBezTo>
                    <a:pt x="2010" y="67"/>
                    <a:pt x="1971" y="109"/>
                    <a:pt x="1931" y="156"/>
                  </a:cubicBezTo>
                  <a:cubicBezTo>
                    <a:pt x="1605" y="518"/>
                    <a:pt x="1309" y="904"/>
                    <a:pt x="1042" y="1309"/>
                  </a:cubicBezTo>
                  <a:cubicBezTo>
                    <a:pt x="776" y="1714"/>
                    <a:pt x="544" y="2142"/>
                    <a:pt x="348" y="2586"/>
                  </a:cubicBezTo>
                  <a:cubicBezTo>
                    <a:pt x="154" y="3027"/>
                    <a:pt x="0" y="3513"/>
                    <a:pt x="109" y="3997"/>
                  </a:cubicBezTo>
                  <a:cubicBezTo>
                    <a:pt x="194" y="4380"/>
                    <a:pt x="456" y="4740"/>
                    <a:pt x="853" y="4841"/>
                  </a:cubicBezTo>
                  <a:cubicBezTo>
                    <a:pt x="931" y="4862"/>
                    <a:pt x="1012" y="4872"/>
                    <a:pt x="1094" y="4872"/>
                  </a:cubicBezTo>
                  <a:cubicBezTo>
                    <a:pt x="1360" y="4872"/>
                    <a:pt x="1627" y="4763"/>
                    <a:pt x="1812" y="4568"/>
                  </a:cubicBezTo>
                  <a:lnTo>
                    <a:pt x="1899" y="4632"/>
                  </a:lnTo>
                  <a:cubicBezTo>
                    <a:pt x="2089" y="4766"/>
                    <a:pt x="2295" y="4894"/>
                    <a:pt x="2530" y="4924"/>
                  </a:cubicBezTo>
                  <a:cubicBezTo>
                    <a:pt x="2561" y="4927"/>
                    <a:pt x="2592" y="4929"/>
                    <a:pt x="2623" y="4929"/>
                  </a:cubicBezTo>
                  <a:cubicBezTo>
                    <a:pt x="2793" y="4929"/>
                    <a:pt x="2958" y="4875"/>
                    <a:pt x="3095" y="4770"/>
                  </a:cubicBezTo>
                  <a:cubicBezTo>
                    <a:pt x="3246" y="4653"/>
                    <a:pt x="3363" y="4495"/>
                    <a:pt x="3433" y="4316"/>
                  </a:cubicBezTo>
                  <a:cubicBezTo>
                    <a:pt x="3519" y="4090"/>
                    <a:pt x="3536" y="3847"/>
                    <a:pt x="3523" y="3607"/>
                  </a:cubicBezTo>
                  <a:cubicBezTo>
                    <a:pt x="3510" y="3381"/>
                    <a:pt x="3472" y="3155"/>
                    <a:pt x="3429" y="2931"/>
                  </a:cubicBezTo>
                  <a:cubicBezTo>
                    <a:pt x="3391" y="2726"/>
                    <a:pt x="3342" y="2522"/>
                    <a:pt x="3284" y="2319"/>
                  </a:cubicBezTo>
                  <a:cubicBezTo>
                    <a:pt x="3167" y="1908"/>
                    <a:pt x="3012" y="1507"/>
                    <a:pt x="2826" y="1124"/>
                  </a:cubicBezTo>
                  <a:cubicBezTo>
                    <a:pt x="2639" y="744"/>
                    <a:pt x="2421" y="378"/>
                    <a:pt x="2170" y="35"/>
                  </a:cubicBezTo>
                  <a:cubicBezTo>
                    <a:pt x="2154" y="13"/>
                    <a:pt x="2129" y="1"/>
                    <a:pt x="2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80;p41">
              <a:extLst>
                <a:ext uri="{FF2B5EF4-FFF2-40B4-BE49-F238E27FC236}">
                  <a16:creationId xmlns:a16="http://schemas.microsoft.com/office/drawing/2014/main" id="{DC0D45E2-1E7F-2D0F-62A8-1C3FB5C9A58A}"/>
                </a:ext>
              </a:extLst>
            </p:cNvPr>
            <p:cNvSpPr/>
            <p:nvPr/>
          </p:nvSpPr>
          <p:spPr>
            <a:xfrm>
              <a:off x="3124975" y="3121525"/>
              <a:ext cx="114425" cy="179175"/>
            </a:xfrm>
            <a:custGeom>
              <a:avLst/>
              <a:gdLst/>
              <a:ahLst/>
              <a:cxnLst/>
              <a:rect l="l" t="t" r="r" b="b"/>
              <a:pathLst>
                <a:path w="4577" h="7167" extrusionOk="0">
                  <a:moveTo>
                    <a:pt x="2356" y="0"/>
                  </a:moveTo>
                  <a:cubicBezTo>
                    <a:pt x="2324" y="0"/>
                    <a:pt x="2294" y="18"/>
                    <a:pt x="2287" y="58"/>
                  </a:cubicBezTo>
                  <a:cubicBezTo>
                    <a:pt x="2277" y="120"/>
                    <a:pt x="2266" y="182"/>
                    <a:pt x="2255" y="244"/>
                  </a:cubicBezTo>
                  <a:cubicBezTo>
                    <a:pt x="2170" y="749"/>
                    <a:pt x="2119" y="1262"/>
                    <a:pt x="2106" y="1774"/>
                  </a:cubicBezTo>
                  <a:cubicBezTo>
                    <a:pt x="2095" y="2283"/>
                    <a:pt x="2119" y="2793"/>
                    <a:pt x="2185" y="3295"/>
                  </a:cubicBezTo>
                  <a:cubicBezTo>
                    <a:pt x="2247" y="3766"/>
                    <a:pt x="2345" y="4233"/>
                    <a:pt x="2483" y="4687"/>
                  </a:cubicBezTo>
                  <a:cubicBezTo>
                    <a:pt x="2543" y="4879"/>
                    <a:pt x="2609" y="5071"/>
                    <a:pt x="2682" y="5260"/>
                  </a:cubicBezTo>
                  <a:cubicBezTo>
                    <a:pt x="2500" y="5192"/>
                    <a:pt x="2321" y="5118"/>
                    <a:pt x="2145" y="5035"/>
                  </a:cubicBezTo>
                  <a:cubicBezTo>
                    <a:pt x="1388" y="4679"/>
                    <a:pt x="706" y="4178"/>
                    <a:pt x="137" y="3564"/>
                  </a:cubicBezTo>
                  <a:cubicBezTo>
                    <a:pt x="124" y="3550"/>
                    <a:pt x="107" y="3544"/>
                    <a:pt x="88" y="3544"/>
                  </a:cubicBezTo>
                  <a:cubicBezTo>
                    <a:pt x="67" y="3544"/>
                    <a:pt x="44" y="3553"/>
                    <a:pt x="30" y="3568"/>
                  </a:cubicBezTo>
                  <a:cubicBezTo>
                    <a:pt x="1" y="3602"/>
                    <a:pt x="7" y="3647"/>
                    <a:pt x="33" y="3677"/>
                  </a:cubicBezTo>
                  <a:cubicBezTo>
                    <a:pt x="194" y="3850"/>
                    <a:pt x="367" y="4014"/>
                    <a:pt x="546" y="4171"/>
                  </a:cubicBezTo>
                  <a:cubicBezTo>
                    <a:pt x="1194" y="4734"/>
                    <a:pt x="1944" y="5165"/>
                    <a:pt x="2752" y="5448"/>
                  </a:cubicBezTo>
                  <a:lnTo>
                    <a:pt x="2754" y="5448"/>
                  </a:lnTo>
                  <a:cubicBezTo>
                    <a:pt x="2826" y="5623"/>
                    <a:pt x="2903" y="5797"/>
                    <a:pt x="2988" y="5964"/>
                  </a:cubicBezTo>
                  <a:cubicBezTo>
                    <a:pt x="3195" y="6375"/>
                    <a:pt x="3434" y="6767"/>
                    <a:pt x="3709" y="7132"/>
                  </a:cubicBezTo>
                  <a:cubicBezTo>
                    <a:pt x="3724" y="7154"/>
                    <a:pt x="3747" y="7167"/>
                    <a:pt x="3773" y="7167"/>
                  </a:cubicBezTo>
                  <a:cubicBezTo>
                    <a:pt x="3786" y="7167"/>
                    <a:pt x="3800" y="7163"/>
                    <a:pt x="3813" y="7155"/>
                  </a:cubicBezTo>
                  <a:cubicBezTo>
                    <a:pt x="3847" y="7134"/>
                    <a:pt x="3860" y="7083"/>
                    <a:pt x="3837" y="7051"/>
                  </a:cubicBezTo>
                  <a:cubicBezTo>
                    <a:pt x="3803" y="7006"/>
                    <a:pt x="3766" y="6959"/>
                    <a:pt x="3734" y="6912"/>
                  </a:cubicBezTo>
                  <a:cubicBezTo>
                    <a:pt x="3528" y="6622"/>
                    <a:pt x="3340" y="6313"/>
                    <a:pt x="3176" y="5996"/>
                  </a:cubicBezTo>
                  <a:cubicBezTo>
                    <a:pt x="3197" y="5991"/>
                    <a:pt x="3219" y="5974"/>
                    <a:pt x="3231" y="5957"/>
                  </a:cubicBezTo>
                  <a:cubicBezTo>
                    <a:pt x="3334" y="5810"/>
                    <a:pt x="3434" y="5663"/>
                    <a:pt x="3532" y="5516"/>
                  </a:cubicBezTo>
                  <a:cubicBezTo>
                    <a:pt x="3888" y="4994"/>
                    <a:pt x="4229" y="4461"/>
                    <a:pt x="4555" y="3924"/>
                  </a:cubicBezTo>
                  <a:cubicBezTo>
                    <a:pt x="4576" y="3890"/>
                    <a:pt x="4559" y="3841"/>
                    <a:pt x="4523" y="3822"/>
                  </a:cubicBezTo>
                  <a:cubicBezTo>
                    <a:pt x="4513" y="3817"/>
                    <a:pt x="4502" y="3815"/>
                    <a:pt x="4491" y="3815"/>
                  </a:cubicBezTo>
                  <a:cubicBezTo>
                    <a:pt x="4464" y="3815"/>
                    <a:pt x="4438" y="3829"/>
                    <a:pt x="4423" y="3854"/>
                  </a:cubicBezTo>
                  <a:cubicBezTo>
                    <a:pt x="4329" y="4007"/>
                    <a:pt x="4235" y="4159"/>
                    <a:pt x="4144" y="4308"/>
                  </a:cubicBezTo>
                  <a:cubicBezTo>
                    <a:pt x="3809" y="4834"/>
                    <a:pt x="3466" y="5354"/>
                    <a:pt x="3112" y="5866"/>
                  </a:cubicBezTo>
                  <a:cubicBezTo>
                    <a:pt x="3093" y="5829"/>
                    <a:pt x="3074" y="5789"/>
                    <a:pt x="3057" y="5751"/>
                  </a:cubicBezTo>
                  <a:cubicBezTo>
                    <a:pt x="2865" y="5344"/>
                    <a:pt x="2707" y="4917"/>
                    <a:pt x="2586" y="4483"/>
                  </a:cubicBezTo>
                  <a:cubicBezTo>
                    <a:pt x="2458" y="4031"/>
                    <a:pt x="2368" y="3566"/>
                    <a:pt x="2315" y="3097"/>
                  </a:cubicBezTo>
                  <a:cubicBezTo>
                    <a:pt x="2257" y="2596"/>
                    <a:pt x="2243" y="2091"/>
                    <a:pt x="2266" y="1584"/>
                  </a:cubicBezTo>
                  <a:cubicBezTo>
                    <a:pt x="2287" y="1083"/>
                    <a:pt x="2345" y="583"/>
                    <a:pt x="2436" y="90"/>
                  </a:cubicBezTo>
                  <a:cubicBezTo>
                    <a:pt x="2445" y="34"/>
                    <a:pt x="2399" y="0"/>
                    <a:pt x="2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81;p41">
              <a:extLst>
                <a:ext uri="{FF2B5EF4-FFF2-40B4-BE49-F238E27FC236}">
                  <a16:creationId xmlns:a16="http://schemas.microsoft.com/office/drawing/2014/main" id="{0F71A025-C208-B022-7535-52E158C08E08}"/>
                </a:ext>
              </a:extLst>
            </p:cNvPr>
            <p:cNvSpPr/>
            <p:nvPr/>
          </p:nvSpPr>
          <p:spPr>
            <a:xfrm>
              <a:off x="3136375" y="3116150"/>
              <a:ext cx="357275" cy="298075"/>
            </a:xfrm>
            <a:custGeom>
              <a:avLst/>
              <a:gdLst/>
              <a:ahLst/>
              <a:cxnLst/>
              <a:rect l="l" t="t" r="r" b="b"/>
              <a:pathLst>
                <a:path w="14291" h="11923" extrusionOk="0">
                  <a:moveTo>
                    <a:pt x="7145" y="1"/>
                  </a:moveTo>
                  <a:cubicBezTo>
                    <a:pt x="6878" y="1"/>
                    <a:pt x="6612" y="132"/>
                    <a:pt x="6456" y="393"/>
                  </a:cubicBezTo>
                  <a:lnTo>
                    <a:pt x="318" y="10712"/>
                  </a:lnTo>
                  <a:cubicBezTo>
                    <a:pt x="1" y="11247"/>
                    <a:pt x="384" y="11922"/>
                    <a:pt x="1007" y="11922"/>
                  </a:cubicBezTo>
                  <a:lnTo>
                    <a:pt x="13282" y="11922"/>
                  </a:lnTo>
                  <a:cubicBezTo>
                    <a:pt x="13907" y="11922"/>
                    <a:pt x="14290" y="11245"/>
                    <a:pt x="13973" y="10712"/>
                  </a:cubicBezTo>
                  <a:lnTo>
                    <a:pt x="7835" y="393"/>
                  </a:lnTo>
                  <a:cubicBezTo>
                    <a:pt x="7679" y="132"/>
                    <a:pt x="7412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2;p41">
              <a:extLst>
                <a:ext uri="{FF2B5EF4-FFF2-40B4-BE49-F238E27FC236}">
                  <a16:creationId xmlns:a16="http://schemas.microsoft.com/office/drawing/2014/main" id="{9A988A68-BA6E-7CF5-44BB-1CF763AD5461}"/>
                </a:ext>
              </a:extLst>
            </p:cNvPr>
            <p:cNvSpPr/>
            <p:nvPr/>
          </p:nvSpPr>
          <p:spPr>
            <a:xfrm>
              <a:off x="3298500" y="3208425"/>
              <a:ext cx="33000" cy="115225"/>
            </a:xfrm>
            <a:custGeom>
              <a:avLst/>
              <a:gdLst/>
              <a:ahLst/>
              <a:cxnLst/>
              <a:rect l="l" t="t" r="r" b="b"/>
              <a:pathLst>
                <a:path w="1320" h="4609" extrusionOk="0">
                  <a:moveTo>
                    <a:pt x="122" y="1"/>
                  </a:moveTo>
                  <a:cubicBezTo>
                    <a:pt x="54" y="1"/>
                    <a:pt x="1" y="54"/>
                    <a:pt x="1" y="120"/>
                  </a:cubicBezTo>
                  <a:lnTo>
                    <a:pt x="1" y="4489"/>
                  </a:lnTo>
                  <a:cubicBezTo>
                    <a:pt x="1" y="4555"/>
                    <a:pt x="54" y="4608"/>
                    <a:pt x="122" y="4608"/>
                  </a:cubicBezTo>
                  <a:lnTo>
                    <a:pt x="1201" y="4608"/>
                  </a:lnTo>
                  <a:cubicBezTo>
                    <a:pt x="1267" y="4608"/>
                    <a:pt x="1320" y="4555"/>
                    <a:pt x="1320" y="4489"/>
                  </a:cubicBezTo>
                  <a:lnTo>
                    <a:pt x="1320" y="120"/>
                  </a:lnTo>
                  <a:cubicBezTo>
                    <a:pt x="1320" y="54"/>
                    <a:pt x="1267" y="1"/>
                    <a:pt x="1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83;p41">
              <a:extLst>
                <a:ext uri="{FF2B5EF4-FFF2-40B4-BE49-F238E27FC236}">
                  <a16:creationId xmlns:a16="http://schemas.microsoft.com/office/drawing/2014/main" id="{5CE5787D-4CE2-CD78-00C1-1DE3CB224E18}"/>
                </a:ext>
              </a:extLst>
            </p:cNvPr>
            <p:cNvSpPr/>
            <p:nvPr/>
          </p:nvSpPr>
          <p:spPr>
            <a:xfrm>
              <a:off x="3298450" y="3338525"/>
              <a:ext cx="33050" cy="33075"/>
            </a:xfrm>
            <a:custGeom>
              <a:avLst/>
              <a:gdLst/>
              <a:ahLst/>
              <a:cxnLst/>
              <a:rect l="l" t="t" r="r" b="b"/>
              <a:pathLst>
                <a:path w="1322" h="1323" extrusionOk="0">
                  <a:moveTo>
                    <a:pt x="661" y="1"/>
                  </a:moveTo>
                  <a:cubicBezTo>
                    <a:pt x="297" y="1"/>
                    <a:pt x="1" y="297"/>
                    <a:pt x="1" y="662"/>
                  </a:cubicBezTo>
                  <a:cubicBezTo>
                    <a:pt x="1" y="1026"/>
                    <a:pt x="297" y="1322"/>
                    <a:pt x="661" y="1322"/>
                  </a:cubicBezTo>
                  <a:cubicBezTo>
                    <a:pt x="1026" y="1322"/>
                    <a:pt x="1322" y="1026"/>
                    <a:pt x="1322" y="662"/>
                  </a:cubicBezTo>
                  <a:cubicBezTo>
                    <a:pt x="1322" y="297"/>
                    <a:pt x="1026" y="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45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</a:t>
            </a:r>
            <a:r>
              <a:rPr lang="en-US" sz="1200" b="1" i="1">
                <a:solidFill>
                  <a:srgbClr val="FFFFFF"/>
                </a:solidFill>
                <a:latin typeface="Calibri" panose="020F0502020204030204" pitchFamily="34" charset="0"/>
              </a:rPr>
              <a:t>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93941" y="777190"/>
            <a:ext cx="1704812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79357" y="1583449"/>
            <a:ext cx="1870518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335" y="2476830"/>
            <a:ext cx="1765417" cy="69902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12687" y="837502"/>
            <a:ext cx="3937372" cy="5305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Video watching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2686" y="1568194"/>
            <a:ext cx="3937373" cy="660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Listen and repeat.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2: Underline the stressed </a:t>
            </a:r>
            <a:r>
              <a:rPr lang="en-US" sz="1200" b="1" dirty="0" smtClean="0">
                <a:solidFill>
                  <a:schemeClr val="bg1"/>
                </a:solidFill>
              </a:rPr>
              <a:t>words.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2686" y="2395534"/>
            <a:ext cx="3937374" cy="780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</a:rPr>
              <a:t>Task 2: Complete </a:t>
            </a:r>
            <a:r>
              <a:rPr lang="en-GB" sz="1200" b="1">
                <a:solidFill>
                  <a:schemeClr val="bg1"/>
                </a:solidFill>
              </a:rPr>
              <a:t>the </a:t>
            </a:r>
            <a:r>
              <a:rPr lang="en-GB" sz="1200" b="1" smtClean="0">
                <a:solidFill>
                  <a:schemeClr val="bg1"/>
                </a:solidFill>
              </a:rPr>
              <a:t>sentences.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3" y="1099731"/>
            <a:ext cx="415863" cy="48371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16045" y="1905990"/>
            <a:ext cx="363313" cy="57084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874256" y="340728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GRAMMAR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12686" y="4375904"/>
            <a:ext cx="3937372" cy="5197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Homework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623156" y="3735112"/>
            <a:ext cx="251101" cy="50484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35345" y="423995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26341"/>
            <a:ext cx="363314" cy="58094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412686" y="3305022"/>
            <a:ext cx="3937372" cy="851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Find and correct the </a:t>
            </a:r>
            <a:r>
              <a:rPr lang="en-US" sz="1200" b="1" dirty="0" smtClean="0">
                <a:solidFill>
                  <a:schemeClr val="bg1"/>
                </a:solidFill>
              </a:rPr>
              <a:t>mistakes.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2: </a:t>
            </a:r>
            <a:r>
              <a:rPr lang="en-US" sz="1200" b="1">
                <a:solidFill>
                  <a:schemeClr val="bg1"/>
                </a:solidFill>
              </a:rPr>
              <a:t>Rewrite </a:t>
            </a:r>
            <a:r>
              <a:rPr lang="en-US" sz="1200" b="1" smtClean="0">
                <a:solidFill>
                  <a:schemeClr val="bg1"/>
                </a:solidFill>
              </a:rPr>
              <a:t>the </a:t>
            </a:r>
            <a:r>
              <a:rPr lang="en-US" sz="1200" b="1" dirty="0" smtClean="0">
                <a:solidFill>
                  <a:schemeClr val="bg1"/>
                </a:solidFill>
              </a:rPr>
              <a:t>sentences.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3: Make sentences.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113302"/>
            <a:ext cx="2256946" cy="456133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Facebook K&amp;T" panose="02040603050506020204" pitchFamily="18" charset="0"/>
              </a:rPr>
              <a:t>LANGUAGE</a:t>
            </a:r>
            <a:endParaRPr lang="en-US" sz="1800" b="1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2057" y="125935"/>
            <a:ext cx="1415556" cy="44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game was mentioned?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else do we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arbon 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ioxide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people cut down trees?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</a:t>
            </a:r>
            <a:r>
              <a:rPr lang="en-GB" sz="24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24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77245" y="1123888"/>
            <a:ext cx="5989510" cy="3433189"/>
          </a:xfrm>
          <a:prstGeom prst="roundRect">
            <a:avLst>
              <a:gd name="adj" fmla="val 0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9217" y="600783"/>
            <a:ext cx="3765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</a:t>
            </a:r>
            <a:endParaRPr lang="en-GB" sz="3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Climate change- Earth's giant game of Tetris - Joss Fong">
            <a:hlinkClick r:id="" action="ppaction://media"/>
            <a:extLst>
              <a:ext uri="{FF2B5EF4-FFF2-40B4-BE49-F238E27FC236}">
                <a16:creationId xmlns:a16="http://schemas.microsoft.com/office/drawing/2014/main" id="{CA236159-D8E4-E1B4-73EA-2EEABB3AF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000" y="1177732"/>
            <a:ext cx="5912000" cy="33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710594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Which game was mentioned?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What else do we </a:t>
            </a:r>
            <a:r>
              <a:rPr lang="en-US" sz="32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ioxide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9B1B4-F930-B1F9-75DC-B3AD28F60E78}"/>
              </a:ext>
            </a:extLst>
          </p:cNvPr>
          <p:cNvSpPr txBox="1"/>
          <p:nvPr/>
        </p:nvSpPr>
        <p:spPr>
          <a:xfrm>
            <a:off x="1656351" y="2794370"/>
            <a:ext cx="388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Tetris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6D0E5-32EE-30D0-B415-E6CE7208DD12}"/>
              </a:ext>
            </a:extLst>
          </p:cNvPr>
          <p:cNvSpPr txBox="1"/>
          <p:nvPr/>
        </p:nvSpPr>
        <p:spPr>
          <a:xfrm>
            <a:off x="1656351" y="4156834"/>
            <a:ext cx="431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4569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635437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Why do people cut down trees?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How </a:t>
            </a:r>
            <a:r>
              <a:rPr lang="en-US" sz="32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</a:t>
            </a:r>
            <a:r>
              <a:rPr lang="en-GB" sz="32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32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233C5-4A7F-6428-C066-8EA013F3272D}"/>
              </a:ext>
            </a:extLst>
          </p:cNvPr>
          <p:cNvSpPr txBox="1"/>
          <p:nvPr/>
        </p:nvSpPr>
        <p:spPr>
          <a:xfrm>
            <a:off x="1382449" y="2521308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room for agriculture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FAA59-5339-78C4-DFBB-A611698C7A3D}"/>
              </a:ext>
            </a:extLst>
          </p:cNvPr>
          <p:cNvSpPr txBox="1"/>
          <p:nvPr/>
        </p:nvSpPr>
        <p:spPr>
          <a:xfrm>
            <a:off x="1420027" y="4060963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40%</a:t>
            </a:r>
          </a:p>
        </p:txBody>
      </p:sp>
    </p:spTree>
    <p:extLst>
      <p:ext uri="{BB962C8B-B14F-4D97-AF65-F5344CB8AC3E}">
        <p14:creationId xmlns:p14="http://schemas.microsoft.com/office/powerpoint/2010/main" val="24764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F3516-BE4B-427F-A933-7BF9877D6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25"/>
          <a:stretch/>
        </p:blipFill>
        <p:spPr>
          <a:xfrm>
            <a:off x="592537" y="935137"/>
            <a:ext cx="4669627" cy="384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E4F7C-12F0-A6A0-49FC-FEB5F25658CC}"/>
              </a:ext>
            </a:extLst>
          </p:cNvPr>
          <p:cNvSpPr txBox="1"/>
          <p:nvPr/>
        </p:nvSpPr>
        <p:spPr>
          <a:xfrm>
            <a:off x="5516164" y="1208775"/>
            <a:ext cx="3627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Sentence stress </a:t>
            </a:r>
          </a:p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and rhythm</a:t>
            </a:r>
          </a:p>
        </p:txBody>
      </p:sp>
      <p:grpSp>
        <p:nvGrpSpPr>
          <p:cNvPr id="6" name="Google Shape;3580;p75">
            <a:extLst>
              <a:ext uri="{FF2B5EF4-FFF2-40B4-BE49-F238E27FC236}">
                <a16:creationId xmlns:a16="http://schemas.microsoft.com/office/drawing/2014/main" id="{04F2F1E6-7F8B-B3B7-DD1B-925A233E0B5C}"/>
              </a:ext>
            </a:extLst>
          </p:cNvPr>
          <p:cNvGrpSpPr/>
          <p:nvPr/>
        </p:nvGrpSpPr>
        <p:grpSpPr>
          <a:xfrm>
            <a:off x="5918979" y="2990792"/>
            <a:ext cx="2202184" cy="1786707"/>
            <a:chOff x="5514925" y="1408793"/>
            <a:chExt cx="2767877" cy="2436728"/>
          </a:xfrm>
        </p:grpSpPr>
        <p:sp>
          <p:nvSpPr>
            <p:cNvPr id="7" name="Google Shape;3581;p75">
              <a:extLst>
                <a:ext uri="{FF2B5EF4-FFF2-40B4-BE49-F238E27FC236}">
                  <a16:creationId xmlns:a16="http://schemas.microsoft.com/office/drawing/2014/main" id="{2238986E-45D8-A411-8224-2046E60CAB56}"/>
                </a:ext>
              </a:extLst>
            </p:cNvPr>
            <p:cNvSpPr/>
            <p:nvPr/>
          </p:nvSpPr>
          <p:spPr>
            <a:xfrm>
              <a:off x="5515331" y="1421973"/>
              <a:ext cx="2767471" cy="2423549"/>
            </a:xfrm>
            <a:custGeom>
              <a:avLst/>
              <a:gdLst/>
              <a:ahLst/>
              <a:cxnLst/>
              <a:rect l="l" t="t" r="r" b="b"/>
              <a:pathLst>
                <a:path w="27298" h="23905" extrusionOk="0">
                  <a:moveTo>
                    <a:pt x="14529" y="3412"/>
                  </a:moveTo>
                  <a:lnTo>
                    <a:pt x="14529" y="3412"/>
                  </a:lnTo>
                  <a:cubicBezTo>
                    <a:pt x="14744" y="3446"/>
                    <a:pt x="14958" y="3495"/>
                    <a:pt x="15171" y="3552"/>
                  </a:cubicBezTo>
                  <a:cubicBezTo>
                    <a:pt x="14953" y="3518"/>
                    <a:pt x="14740" y="3473"/>
                    <a:pt x="14529" y="3412"/>
                  </a:cubicBezTo>
                  <a:close/>
                  <a:moveTo>
                    <a:pt x="16383" y="0"/>
                  </a:moveTo>
                  <a:cubicBezTo>
                    <a:pt x="15881" y="0"/>
                    <a:pt x="15379" y="30"/>
                    <a:pt x="14883" y="117"/>
                  </a:cubicBezTo>
                  <a:cubicBezTo>
                    <a:pt x="14501" y="183"/>
                    <a:pt x="14116" y="304"/>
                    <a:pt x="13847" y="598"/>
                  </a:cubicBezTo>
                  <a:cubicBezTo>
                    <a:pt x="13817" y="630"/>
                    <a:pt x="13805" y="667"/>
                    <a:pt x="13807" y="703"/>
                  </a:cubicBezTo>
                  <a:cubicBezTo>
                    <a:pt x="13773" y="726"/>
                    <a:pt x="13749" y="763"/>
                    <a:pt x="13745" y="816"/>
                  </a:cubicBezTo>
                  <a:cubicBezTo>
                    <a:pt x="13724" y="1142"/>
                    <a:pt x="13711" y="1464"/>
                    <a:pt x="13702" y="1790"/>
                  </a:cubicBezTo>
                  <a:cubicBezTo>
                    <a:pt x="13685" y="1739"/>
                    <a:pt x="13638" y="1696"/>
                    <a:pt x="13570" y="1694"/>
                  </a:cubicBezTo>
                  <a:cubicBezTo>
                    <a:pt x="13497" y="1691"/>
                    <a:pt x="13424" y="1689"/>
                    <a:pt x="13351" y="1689"/>
                  </a:cubicBezTo>
                  <a:cubicBezTo>
                    <a:pt x="12184" y="1689"/>
                    <a:pt x="11012" y="2073"/>
                    <a:pt x="10084" y="2783"/>
                  </a:cubicBezTo>
                  <a:cubicBezTo>
                    <a:pt x="9180" y="3469"/>
                    <a:pt x="8464" y="4531"/>
                    <a:pt x="8619" y="5711"/>
                  </a:cubicBezTo>
                  <a:cubicBezTo>
                    <a:pt x="8694" y="6265"/>
                    <a:pt x="8950" y="6781"/>
                    <a:pt x="9382" y="7135"/>
                  </a:cubicBezTo>
                  <a:cubicBezTo>
                    <a:pt x="9397" y="7165"/>
                    <a:pt x="9425" y="7192"/>
                    <a:pt x="9465" y="7205"/>
                  </a:cubicBezTo>
                  <a:cubicBezTo>
                    <a:pt x="9470" y="7207"/>
                    <a:pt x="9476" y="7207"/>
                    <a:pt x="9478" y="7209"/>
                  </a:cubicBezTo>
                  <a:cubicBezTo>
                    <a:pt x="9483" y="7214"/>
                    <a:pt x="9489" y="7218"/>
                    <a:pt x="9491" y="7220"/>
                  </a:cubicBezTo>
                  <a:cubicBezTo>
                    <a:pt x="9520" y="7239"/>
                    <a:pt x="9549" y="7248"/>
                    <a:pt x="9574" y="7248"/>
                  </a:cubicBezTo>
                  <a:cubicBezTo>
                    <a:pt x="9577" y="7248"/>
                    <a:pt x="9580" y="7248"/>
                    <a:pt x="9583" y="7248"/>
                  </a:cubicBezTo>
                  <a:cubicBezTo>
                    <a:pt x="9632" y="7265"/>
                    <a:pt x="9685" y="7282"/>
                    <a:pt x="9738" y="7297"/>
                  </a:cubicBezTo>
                  <a:cubicBezTo>
                    <a:pt x="8585" y="8614"/>
                    <a:pt x="7773" y="10234"/>
                    <a:pt x="7434" y="12022"/>
                  </a:cubicBezTo>
                  <a:cubicBezTo>
                    <a:pt x="7392" y="11917"/>
                    <a:pt x="7347" y="11813"/>
                    <a:pt x="7304" y="11708"/>
                  </a:cubicBezTo>
                  <a:cubicBezTo>
                    <a:pt x="7164" y="11376"/>
                    <a:pt x="7021" y="11041"/>
                    <a:pt x="6880" y="10707"/>
                  </a:cubicBezTo>
                  <a:cubicBezTo>
                    <a:pt x="6770" y="10445"/>
                    <a:pt x="6652" y="10180"/>
                    <a:pt x="6510" y="9927"/>
                  </a:cubicBezTo>
                  <a:cubicBezTo>
                    <a:pt x="6386" y="9703"/>
                    <a:pt x="6247" y="9468"/>
                    <a:pt x="6045" y="9306"/>
                  </a:cubicBezTo>
                  <a:cubicBezTo>
                    <a:pt x="5865" y="9165"/>
                    <a:pt x="5652" y="9110"/>
                    <a:pt x="5430" y="9110"/>
                  </a:cubicBezTo>
                  <a:cubicBezTo>
                    <a:pt x="5402" y="9110"/>
                    <a:pt x="5374" y="9111"/>
                    <a:pt x="5346" y="9113"/>
                  </a:cubicBezTo>
                  <a:lnTo>
                    <a:pt x="5141" y="8388"/>
                  </a:lnTo>
                  <a:lnTo>
                    <a:pt x="5031" y="7989"/>
                  </a:lnTo>
                  <a:lnTo>
                    <a:pt x="8251" y="6885"/>
                  </a:lnTo>
                  <a:lnTo>
                    <a:pt x="6821" y="2719"/>
                  </a:lnTo>
                  <a:lnTo>
                    <a:pt x="1" y="5059"/>
                  </a:lnTo>
                  <a:lnTo>
                    <a:pt x="1431" y="9225"/>
                  </a:lnTo>
                  <a:lnTo>
                    <a:pt x="4604" y="8136"/>
                  </a:lnTo>
                  <a:lnTo>
                    <a:pt x="4739" y="8614"/>
                  </a:lnTo>
                  <a:lnTo>
                    <a:pt x="4905" y="9191"/>
                  </a:lnTo>
                  <a:cubicBezTo>
                    <a:pt x="4779" y="9225"/>
                    <a:pt x="4662" y="9272"/>
                    <a:pt x="4551" y="9317"/>
                  </a:cubicBezTo>
                  <a:cubicBezTo>
                    <a:pt x="4417" y="9373"/>
                    <a:pt x="4293" y="9454"/>
                    <a:pt x="4212" y="9560"/>
                  </a:cubicBezTo>
                  <a:cubicBezTo>
                    <a:pt x="4135" y="9594"/>
                    <a:pt x="4065" y="9645"/>
                    <a:pt x="4014" y="9716"/>
                  </a:cubicBezTo>
                  <a:cubicBezTo>
                    <a:pt x="3869" y="9937"/>
                    <a:pt x="3967" y="10227"/>
                    <a:pt x="4170" y="10376"/>
                  </a:cubicBezTo>
                  <a:cubicBezTo>
                    <a:pt x="3912" y="10615"/>
                    <a:pt x="3886" y="11063"/>
                    <a:pt x="4231" y="11256"/>
                  </a:cubicBezTo>
                  <a:cubicBezTo>
                    <a:pt x="4307" y="11300"/>
                    <a:pt x="4390" y="11317"/>
                    <a:pt x="4473" y="11317"/>
                  </a:cubicBezTo>
                  <a:cubicBezTo>
                    <a:pt x="4500" y="11317"/>
                    <a:pt x="4527" y="11315"/>
                    <a:pt x="4553" y="11312"/>
                  </a:cubicBezTo>
                  <a:lnTo>
                    <a:pt x="4553" y="11312"/>
                  </a:lnTo>
                  <a:lnTo>
                    <a:pt x="4536" y="11344"/>
                  </a:lnTo>
                  <a:cubicBezTo>
                    <a:pt x="4457" y="11534"/>
                    <a:pt x="4564" y="11749"/>
                    <a:pt x="4726" y="11855"/>
                  </a:cubicBezTo>
                  <a:cubicBezTo>
                    <a:pt x="4809" y="11909"/>
                    <a:pt x="4902" y="11932"/>
                    <a:pt x="4996" y="11932"/>
                  </a:cubicBezTo>
                  <a:cubicBezTo>
                    <a:pt x="5055" y="11932"/>
                    <a:pt x="5114" y="11923"/>
                    <a:pt x="5171" y="11909"/>
                  </a:cubicBezTo>
                  <a:lnTo>
                    <a:pt x="5171" y="11911"/>
                  </a:lnTo>
                  <a:cubicBezTo>
                    <a:pt x="5834" y="13175"/>
                    <a:pt x="6495" y="14436"/>
                    <a:pt x="7157" y="15700"/>
                  </a:cubicBezTo>
                  <a:lnTo>
                    <a:pt x="7518" y="16386"/>
                  </a:lnTo>
                  <a:cubicBezTo>
                    <a:pt x="7539" y="16425"/>
                    <a:pt x="7567" y="16448"/>
                    <a:pt x="7599" y="16457"/>
                  </a:cubicBezTo>
                  <a:cubicBezTo>
                    <a:pt x="8432" y="19609"/>
                    <a:pt x="10759" y="22149"/>
                    <a:pt x="13781" y="23276"/>
                  </a:cubicBezTo>
                  <a:cubicBezTo>
                    <a:pt x="14870" y="23683"/>
                    <a:pt x="16051" y="23905"/>
                    <a:pt x="17280" y="23905"/>
                  </a:cubicBezTo>
                  <a:cubicBezTo>
                    <a:pt x="17722" y="23905"/>
                    <a:pt x="18152" y="23875"/>
                    <a:pt x="18576" y="23822"/>
                  </a:cubicBezTo>
                  <a:cubicBezTo>
                    <a:pt x="23497" y="23189"/>
                    <a:pt x="27297" y="18982"/>
                    <a:pt x="27297" y="13888"/>
                  </a:cubicBezTo>
                  <a:cubicBezTo>
                    <a:pt x="27297" y="11278"/>
                    <a:pt x="26300" y="8902"/>
                    <a:pt x="24663" y="7120"/>
                  </a:cubicBezTo>
                  <a:cubicBezTo>
                    <a:pt x="24691" y="7069"/>
                    <a:pt x="24676" y="7005"/>
                    <a:pt x="24639" y="6958"/>
                  </a:cubicBezTo>
                  <a:cubicBezTo>
                    <a:pt x="24659" y="6939"/>
                    <a:pt x="24674" y="6920"/>
                    <a:pt x="24693" y="6900"/>
                  </a:cubicBezTo>
                  <a:cubicBezTo>
                    <a:pt x="24740" y="6900"/>
                    <a:pt x="24786" y="6883"/>
                    <a:pt x="24818" y="6830"/>
                  </a:cubicBezTo>
                  <a:cubicBezTo>
                    <a:pt x="25468" y="5703"/>
                    <a:pt x="25177" y="4290"/>
                    <a:pt x="24375" y="3322"/>
                  </a:cubicBezTo>
                  <a:cubicBezTo>
                    <a:pt x="23523" y="2297"/>
                    <a:pt x="22221" y="1794"/>
                    <a:pt x="20933" y="1600"/>
                  </a:cubicBezTo>
                  <a:cubicBezTo>
                    <a:pt x="20739" y="1570"/>
                    <a:pt x="20541" y="1547"/>
                    <a:pt x="20345" y="1528"/>
                  </a:cubicBezTo>
                  <a:cubicBezTo>
                    <a:pt x="20241" y="1517"/>
                    <a:pt x="20136" y="1509"/>
                    <a:pt x="20032" y="1502"/>
                  </a:cubicBezTo>
                  <a:cubicBezTo>
                    <a:pt x="19996" y="1499"/>
                    <a:pt x="19959" y="1496"/>
                    <a:pt x="19922" y="1496"/>
                  </a:cubicBezTo>
                  <a:cubicBezTo>
                    <a:pt x="19872" y="1496"/>
                    <a:pt x="19823" y="1502"/>
                    <a:pt x="19776" y="1526"/>
                  </a:cubicBezTo>
                  <a:lnTo>
                    <a:pt x="19738" y="1549"/>
                  </a:lnTo>
                  <a:cubicBezTo>
                    <a:pt x="19733" y="1270"/>
                    <a:pt x="19733" y="986"/>
                    <a:pt x="19740" y="707"/>
                  </a:cubicBezTo>
                  <a:cubicBezTo>
                    <a:pt x="19740" y="677"/>
                    <a:pt x="19733" y="654"/>
                    <a:pt x="19723" y="633"/>
                  </a:cubicBezTo>
                  <a:cubicBezTo>
                    <a:pt x="19753" y="569"/>
                    <a:pt x="19744" y="490"/>
                    <a:pt x="19667" y="441"/>
                  </a:cubicBezTo>
                  <a:cubicBezTo>
                    <a:pt x="19343" y="249"/>
                    <a:pt x="18975" y="166"/>
                    <a:pt x="18604" y="123"/>
                  </a:cubicBezTo>
                  <a:cubicBezTo>
                    <a:pt x="18205" y="76"/>
                    <a:pt x="17801" y="57"/>
                    <a:pt x="17400" y="34"/>
                  </a:cubicBezTo>
                  <a:cubicBezTo>
                    <a:pt x="17062" y="14"/>
                    <a:pt x="16722" y="0"/>
                    <a:pt x="16383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82;p75">
              <a:extLst>
                <a:ext uri="{FF2B5EF4-FFF2-40B4-BE49-F238E27FC236}">
                  <a16:creationId xmlns:a16="http://schemas.microsoft.com/office/drawing/2014/main" id="{CADF376F-F5D6-683A-AA39-6B179D0647E3}"/>
                </a:ext>
              </a:extLst>
            </p:cNvPr>
            <p:cNvSpPr/>
            <p:nvPr/>
          </p:nvSpPr>
          <p:spPr>
            <a:xfrm>
              <a:off x="5928252" y="2332881"/>
              <a:ext cx="327255" cy="668111"/>
            </a:xfrm>
            <a:custGeom>
              <a:avLst/>
              <a:gdLst/>
              <a:ahLst/>
              <a:cxnLst/>
              <a:rect l="l" t="t" r="r" b="b"/>
              <a:pathLst>
                <a:path w="3228" h="6590" extrusionOk="0">
                  <a:moveTo>
                    <a:pt x="1351" y="1"/>
                  </a:moveTo>
                  <a:cubicBezTo>
                    <a:pt x="1049" y="1"/>
                    <a:pt x="732" y="101"/>
                    <a:pt x="467" y="211"/>
                  </a:cubicBezTo>
                  <a:cubicBezTo>
                    <a:pt x="237" y="307"/>
                    <a:pt x="37" y="473"/>
                    <a:pt x="16" y="737"/>
                  </a:cubicBezTo>
                  <a:cubicBezTo>
                    <a:pt x="9" y="850"/>
                    <a:pt x="37" y="963"/>
                    <a:pt x="111" y="1053"/>
                  </a:cubicBezTo>
                  <a:cubicBezTo>
                    <a:pt x="143" y="1089"/>
                    <a:pt x="184" y="1119"/>
                    <a:pt x="224" y="1144"/>
                  </a:cubicBezTo>
                  <a:cubicBezTo>
                    <a:pt x="244" y="1159"/>
                    <a:pt x="265" y="1172"/>
                    <a:pt x="282" y="1185"/>
                  </a:cubicBezTo>
                  <a:cubicBezTo>
                    <a:pt x="295" y="1194"/>
                    <a:pt x="301" y="1210"/>
                    <a:pt x="306" y="1210"/>
                  </a:cubicBezTo>
                  <a:cubicBezTo>
                    <a:pt x="306" y="1210"/>
                    <a:pt x="307" y="1209"/>
                    <a:pt x="308" y="1208"/>
                  </a:cubicBezTo>
                  <a:lnTo>
                    <a:pt x="308" y="1208"/>
                  </a:lnTo>
                  <a:cubicBezTo>
                    <a:pt x="293" y="1270"/>
                    <a:pt x="180" y="1345"/>
                    <a:pt x="139" y="1390"/>
                  </a:cubicBezTo>
                  <a:cubicBezTo>
                    <a:pt x="54" y="1490"/>
                    <a:pt x="1" y="1603"/>
                    <a:pt x="24" y="1737"/>
                  </a:cubicBezTo>
                  <a:cubicBezTo>
                    <a:pt x="73" y="2003"/>
                    <a:pt x="314" y="2097"/>
                    <a:pt x="553" y="2123"/>
                  </a:cubicBezTo>
                  <a:cubicBezTo>
                    <a:pt x="570" y="2304"/>
                    <a:pt x="659" y="2472"/>
                    <a:pt x="800" y="2598"/>
                  </a:cubicBezTo>
                  <a:cubicBezTo>
                    <a:pt x="879" y="2668"/>
                    <a:pt x="972" y="2726"/>
                    <a:pt x="1068" y="2768"/>
                  </a:cubicBezTo>
                  <a:cubicBezTo>
                    <a:pt x="1070" y="2779"/>
                    <a:pt x="1077" y="2790"/>
                    <a:pt x="1081" y="2803"/>
                  </a:cubicBezTo>
                  <a:cubicBezTo>
                    <a:pt x="1746" y="4064"/>
                    <a:pt x="2407" y="5328"/>
                    <a:pt x="3070" y="6590"/>
                  </a:cubicBezTo>
                  <a:cubicBezTo>
                    <a:pt x="3050" y="5524"/>
                    <a:pt x="2982" y="4458"/>
                    <a:pt x="3116" y="3393"/>
                  </a:cubicBezTo>
                  <a:cubicBezTo>
                    <a:pt x="3153" y="3126"/>
                    <a:pt x="3187" y="2864"/>
                    <a:pt x="3227" y="2600"/>
                  </a:cubicBezTo>
                  <a:cubicBezTo>
                    <a:pt x="3084" y="2268"/>
                    <a:pt x="2944" y="1931"/>
                    <a:pt x="2803" y="1598"/>
                  </a:cubicBezTo>
                  <a:cubicBezTo>
                    <a:pt x="2690" y="1334"/>
                    <a:pt x="2573" y="1070"/>
                    <a:pt x="2432" y="818"/>
                  </a:cubicBezTo>
                  <a:cubicBezTo>
                    <a:pt x="2307" y="595"/>
                    <a:pt x="2168" y="360"/>
                    <a:pt x="1966" y="196"/>
                  </a:cubicBezTo>
                  <a:cubicBezTo>
                    <a:pt x="1785" y="54"/>
                    <a:pt x="1572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3;p75">
              <a:extLst>
                <a:ext uri="{FF2B5EF4-FFF2-40B4-BE49-F238E27FC236}">
                  <a16:creationId xmlns:a16="http://schemas.microsoft.com/office/drawing/2014/main" id="{F61AA304-D446-67D0-3CE3-AA97BC6B9ABE}"/>
                </a:ext>
              </a:extLst>
            </p:cNvPr>
            <p:cNvSpPr/>
            <p:nvPr/>
          </p:nvSpPr>
          <p:spPr>
            <a:xfrm>
              <a:off x="7298507" y="1867846"/>
              <a:ext cx="983589" cy="1958102"/>
            </a:xfrm>
            <a:custGeom>
              <a:avLst/>
              <a:gdLst/>
              <a:ahLst/>
              <a:cxnLst/>
              <a:rect l="l" t="t" r="r" b="b"/>
              <a:pathLst>
                <a:path w="9702" h="19314" extrusionOk="0">
                  <a:moveTo>
                    <a:pt x="3234" y="1"/>
                  </a:moveTo>
                  <a:cubicBezTo>
                    <a:pt x="3150" y="97"/>
                    <a:pt x="3078" y="203"/>
                    <a:pt x="3025" y="323"/>
                  </a:cubicBezTo>
                  <a:cubicBezTo>
                    <a:pt x="3003" y="363"/>
                    <a:pt x="2924" y="384"/>
                    <a:pt x="2905" y="423"/>
                  </a:cubicBezTo>
                  <a:cubicBezTo>
                    <a:pt x="2786" y="785"/>
                    <a:pt x="2522" y="1109"/>
                    <a:pt x="2543" y="1493"/>
                  </a:cubicBezTo>
                  <a:lnTo>
                    <a:pt x="2481" y="1493"/>
                  </a:lnTo>
                  <a:cubicBezTo>
                    <a:pt x="2460" y="1531"/>
                    <a:pt x="2460" y="1571"/>
                    <a:pt x="2481" y="1612"/>
                  </a:cubicBezTo>
                  <a:lnTo>
                    <a:pt x="2543" y="1612"/>
                  </a:lnTo>
                  <a:cubicBezTo>
                    <a:pt x="2522" y="1912"/>
                    <a:pt x="2684" y="2177"/>
                    <a:pt x="2643" y="2458"/>
                  </a:cubicBezTo>
                  <a:lnTo>
                    <a:pt x="2705" y="2458"/>
                  </a:lnTo>
                  <a:cubicBezTo>
                    <a:pt x="2726" y="2639"/>
                    <a:pt x="2726" y="2820"/>
                    <a:pt x="2705" y="3001"/>
                  </a:cubicBezTo>
                  <a:cubicBezTo>
                    <a:pt x="2705" y="3023"/>
                    <a:pt x="2643" y="3042"/>
                    <a:pt x="2643" y="3063"/>
                  </a:cubicBezTo>
                  <a:cubicBezTo>
                    <a:pt x="2622" y="3406"/>
                    <a:pt x="2402" y="3788"/>
                    <a:pt x="2061" y="3850"/>
                  </a:cubicBezTo>
                  <a:cubicBezTo>
                    <a:pt x="2083" y="3911"/>
                    <a:pt x="2040" y="3950"/>
                    <a:pt x="2000" y="3969"/>
                  </a:cubicBezTo>
                  <a:cubicBezTo>
                    <a:pt x="1859" y="3990"/>
                    <a:pt x="1699" y="4150"/>
                    <a:pt x="1637" y="4291"/>
                  </a:cubicBezTo>
                  <a:lnTo>
                    <a:pt x="1575" y="4291"/>
                  </a:lnTo>
                  <a:cubicBezTo>
                    <a:pt x="1554" y="4615"/>
                    <a:pt x="1514" y="4958"/>
                    <a:pt x="1616" y="5258"/>
                  </a:cubicBezTo>
                  <a:cubicBezTo>
                    <a:pt x="1706" y="5547"/>
                    <a:pt x="1911" y="5919"/>
                    <a:pt x="2258" y="5919"/>
                  </a:cubicBezTo>
                  <a:cubicBezTo>
                    <a:pt x="2297" y="5919"/>
                    <a:pt x="2338" y="5914"/>
                    <a:pt x="2381" y="5904"/>
                  </a:cubicBezTo>
                  <a:cubicBezTo>
                    <a:pt x="2601" y="6266"/>
                    <a:pt x="2844" y="6629"/>
                    <a:pt x="3025" y="7012"/>
                  </a:cubicBezTo>
                  <a:cubicBezTo>
                    <a:pt x="3039" y="7012"/>
                    <a:pt x="3070" y="7003"/>
                    <a:pt x="3096" y="7003"/>
                  </a:cubicBezTo>
                  <a:cubicBezTo>
                    <a:pt x="3108" y="7003"/>
                    <a:pt x="3120" y="7005"/>
                    <a:pt x="3127" y="7012"/>
                  </a:cubicBezTo>
                  <a:cubicBezTo>
                    <a:pt x="3165" y="7072"/>
                    <a:pt x="3127" y="7132"/>
                    <a:pt x="3165" y="7232"/>
                  </a:cubicBezTo>
                  <a:cubicBezTo>
                    <a:pt x="3223" y="7386"/>
                    <a:pt x="3227" y="7679"/>
                    <a:pt x="3060" y="7679"/>
                  </a:cubicBezTo>
                  <a:cubicBezTo>
                    <a:pt x="3049" y="7679"/>
                    <a:pt x="3037" y="7678"/>
                    <a:pt x="3025" y="7675"/>
                  </a:cubicBezTo>
                  <a:cubicBezTo>
                    <a:pt x="2765" y="7635"/>
                    <a:pt x="2641" y="7272"/>
                    <a:pt x="2381" y="7132"/>
                  </a:cubicBezTo>
                  <a:lnTo>
                    <a:pt x="2381" y="7132"/>
                  </a:lnTo>
                  <a:cubicBezTo>
                    <a:pt x="2381" y="7172"/>
                    <a:pt x="2402" y="7210"/>
                    <a:pt x="2381" y="7232"/>
                  </a:cubicBezTo>
                  <a:lnTo>
                    <a:pt x="2319" y="7232"/>
                  </a:lnTo>
                  <a:cubicBezTo>
                    <a:pt x="2298" y="7272"/>
                    <a:pt x="2341" y="7353"/>
                    <a:pt x="2319" y="7396"/>
                  </a:cubicBezTo>
                  <a:lnTo>
                    <a:pt x="2257" y="7396"/>
                  </a:lnTo>
                  <a:lnTo>
                    <a:pt x="2257" y="7456"/>
                  </a:lnTo>
                  <a:cubicBezTo>
                    <a:pt x="2168" y="7466"/>
                    <a:pt x="2079" y="7476"/>
                    <a:pt x="1992" y="7476"/>
                  </a:cubicBezTo>
                  <a:cubicBezTo>
                    <a:pt x="1902" y="7476"/>
                    <a:pt x="1815" y="7466"/>
                    <a:pt x="1733" y="7434"/>
                  </a:cubicBezTo>
                  <a:cubicBezTo>
                    <a:pt x="1614" y="7396"/>
                    <a:pt x="1433" y="7355"/>
                    <a:pt x="1390" y="7272"/>
                  </a:cubicBezTo>
                  <a:cubicBezTo>
                    <a:pt x="1309" y="7172"/>
                    <a:pt x="1209" y="7193"/>
                    <a:pt x="1147" y="7132"/>
                  </a:cubicBezTo>
                  <a:cubicBezTo>
                    <a:pt x="1140" y="7125"/>
                    <a:pt x="1129" y="7122"/>
                    <a:pt x="1115" y="7122"/>
                  </a:cubicBezTo>
                  <a:cubicBezTo>
                    <a:pt x="1088" y="7122"/>
                    <a:pt x="1053" y="7132"/>
                    <a:pt x="1028" y="7132"/>
                  </a:cubicBezTo>
                  <a:cubicBezTo>
                    <a:pt x="1006" y="7110"/>
                    <a:pt x="1006" y="7091"/>
                    <a:pt x="987" y="7070"/>
                  </a:cubicBezTo>
                  <a:cubicBezTo>
                    <a:pt x="970" y="7103"/>
                    <a:pt x="939" y="7137"/>
                    <a:pt x="897" y="7137"/>
                  </a:cubicBezTo>
                  <a:cubicBezTo>
                    <a:pt x="888" y="7137"/>
                    <a:pt x="878" y="7135"/>
                    <a:pt x="868" y="7132"/>
                  </a:cubicBezTo>
                  <a:cubicBezTo>
                    <a:pt x="868" y="7392"/>
                    <a:pt x="625" y="7573"/>
                    <a:pt x="444" y="7775"/>
                  </a:cubicBezTo>
                  <a:cubicBezTo>
                    <a:pt x="422" y="7816"/>
                    <a:pt x="444" y="7878"/>
                    <a:pt x="403" y="7939"/>
                  </a:cubicBezTo>
                  <a:cubicBezTo>
                    <a:pt x="342" y="8080"/>
                    <a:pt x="342" y="8282"/>
                    <a:pt x="403" y="8402"/>
                  </a:cubicBezTo>
                  <a:cubicBezTo>
                    <a:pt x="444" y="8483"/>
                    <a:pt x="465" y="8604"/>
                    <a:pt x="425" y="8685"/>
                  </a:cubicBezTo>
                  <a:cubicBezTo>
                    <a:pt x="403" y="8724"/>
                    <a:pt x="384" y="8785"/>
                    <a:pt x="384" y="8847"/>
                  </a:cubicBezTo>
                  <a:cubicBezTo>
                    <a:pt x="369" y="8877"/>
                    <a:pt x="344" y="8896"/>
                    <a:pt x="316" y="8896"/>
                  </a:cubicBezTo>
                  <a:cubicBezTo>
                    <a:pt x="306" y="8896"/>
                    <a:pt x="295" y="8893"/>
                    <a:pt x="284" y="8888"/>
                  </a:cubicBezTo>
                  <a:lnTo>
                    <a:pt x="284" y="8988"/>
                  </a:lnTo>
                  <a:cubicBezTo>
                    <a:pt x="62" y="9090"/>
                    <a:pt x="1" y="9310"/>
                    <a:pt x="82" y="9474"/>
                  </a:cubicBezTo>
                  <a:cubicBezTo>
                    <a:pt x="284" y="9817"/>
                    <a:pt x="506" y="10220"/>
                    <a:pt x="906" y="10360"/>
                  </a:cubicBezTo>
                  <a:cubicBezTo>
                    <a:pt x="1247" y="10461"/>
                    <a:pt x="1518" y="10982"/>
                    <a:pt x="1836" y="10982"/>
                  </a:cubicBezTo>
                  <a:cubicBezTo>
                    <a:pt x="1894" y="10982"/>
                    <a:pt x="1953" y="10965"/>
                    <a:pt x="2014" y="10925"/>
                  </a:cubicBezTo>
                  <a:cubicBezTo>
                    <a:pt x="2179" y="10817"/>
                    <a:pt x="2162" y="10387"/>
                    <a:pt x="2446" y="10387"/>
                  </a:cubicBezTo>
                  <a:cubicBezTo>
                    <a:pt x="2475" y="10387"/>
                    <a:pt x="2506" y="10392"/>
                    <a:pt x="2541" y="10401"/>
                  </a:cubicBezTo>
                  <a:lnTo>
                    <a:pt x="2541" y="10339"/>
                  </a:lnTo>
                  <a:cubicBezTo>
                    <a:pt x="2557" y="10342"/>
                    <a:pt x="2573" y="10343"/>
                    <a:pt x="2590" y="10343"/>
                  </a:cubicBezTo>
                  <a:cubicBezTo>
                    <a:pt x="2698" y="10343"/>
                    <a:pt x="2806" y="10295"/>
                    <a:pt x="2914" y="10295"/>
                  </a:cubicBezTo>
                  <a:cubicBezTo>
                    <a:pt x="2930" y="10295"/>
                    <a:pt x="2947" y="10296"/>
                    <a:pt x="2963" y="10299"/>
                  </a:cubicBezTo>
                  <a:lnTo>
                    <a:pt x="2963" y="10237"/>
                  </a:lnTo>
                  <a:cubicBezTo>
                    <a:pt x="3225" y="10177"/>
                    <a:pt x="3406" y="10096"/>
                    <a:pt x="3589" y="9874"/>
                  </a:cubicBezTo>
                  <a:cubicBezTo>
                    <a:pt x="3624" y="9819"/>
                    <a:pt x="3680" y="9804"/>
                    <a:pt x="3744" y="9804"/>
                  </a:cubicBezTo>
                  <a:cubicBezTo>
                    <a:pt x="3823" y="9804"/>
                    <a:pt x="3916" y="9827"/>
                    <a:pt x="4000" y="9827"/>
                  </a:cubicBezTo>
                  <a:cubicBezTo>
                    <a:pt x="4049" y="9827"/>
                    <a:pt x="4094" y="9820"/>
                    <a:pt x="4133" y="9796"/>
                  </a:cubicBezTo>
                  <a:cubicBezTo>
                    <a:pt x="4195" y="9755"/>
                    <a:pt x="4173" y="9593"/>
                    <a:pt x="4154" y="9495"/>
                  </a:cubicBezTo>
                  <a:lnTo>
                    <a:pt x="4092" y="9495"/>
                  </a:lnTo>
                  <a:cubicBezTo>
                    <a:pt x="4071" y="9455"/>
                    <a:pt x="4114" y="9414"/>
                    <a:pt x="4092" y="9374"/>
                  </a:cubicBezTo>
                  <a:lnTo>
                    <a:pt x="4033" y="9374"/>
                  </a:lnTo>
                  <a:cubicBezTo>
                    <a:pt x="3952" y="9154"/>
                    <a:pt x="3971" y="8911"/>
                    <a:pt x="4033" y="8690"/>
                  </a:cubicBezTo>
                  <a:lnTo>
                    <a:pt x="4092" y="8690"/>
                  </a:lnTo>
                  <a:lnTo>
                    <a:pt x="4092" y="8628"/>
                  </a:lnTo>
                  <a:cubicBezTo>
                    <a:pt x="4114" y="8606"/>
                    <a:pt x="4154" y="8589"/>
                    <a:pt x="4195" y="8589"/>
                  </a:cubicBezTo>
                  <a:lnTo>
                    <a:pt x="4195" y="8528"/>
                  </a:lnTo>
                  <a:cubicBezTo>
                    <a:pt x="4357" y="8589"/>
                    <a:pt x="4538" y="8709"/>
                    <a:pt x="4516" y="8890"/>
                  </a:cubicBezTo>
                  <a:lnTo>
                    <a:pt x="4578" y="8890"/>
                  </a:lnTo>
                  <a:cubicBezTo>
                    <a:pt x="4600" y="8930"/>
                    <a:pt x="4557" y="8969"/>
                    <a:pt x="4578" y="9009"/>
                  </a:cubicBezTo>
                  <a:lnTo>
                    <a:pt x="4640" y="9009"/>
                  </a:lnTo>
                  <a:cubicBezTo>
                    <a:pt x="4640" y="9129"/>
                    <a:pt x="4640" y="9293"/>
                    <a:pt x="4740" y="9310"/>
                  </a:cubicBezTo>
                  <a:cubicBezTo>
                    <a:pt x="5164" y="9350"/>
                    <a:pt x="5486" y="9634"/>
                    <a:pt x="5667" y="9936"/>
                  </a:cubicBezTo>
                  <a:cubicBezTo>
                    <a:pt x="5910" y="10320"/>
                    <a:pt x="5606" y="10784"/>
                    <a:pt x="5848" y="11206"/>
                  </a:cubicBezTo>
                  <a:cubicBezTo>
                    <a:pt x="5910" y="11309"/>
                    <a:pt x="5889" y="11428"/>
                    <a:pt x="5870" y="11530"/>
                  </a:cubicBezTo>
                  <a:lnTo>
                    <a:pt x="5808" y="11530"/>
                  </a:lnTo>
                  <a:cubicBezTo>
                    <a:pt x="5787" y="11569"/>
                    <a:pt x="5829" y="11650"/>
                    <a:pt x="5808" y="11692"/>
                  </a:cubicBezTo>
                  <a:cubicBezTo>
                    <a:pt x="5761" y="11754"/>
                    <a:pt x="5715" y="11805"/>
                    <a:pt x="5649" y="11805"/>
                  </a:cubicBezTo>
                  <a:cubicBezTo>
                    <a:pt x="5630" y="11805"/>
                    <a:pt x="5610" y="11801"/>
                    <a:pt x="5588" y="11793"/>
                  </a:cubicBezTo>
                  <a:cubicBezTo>
                    <a:pt x="5588" y="11935"/>
                    <a:pt x="5507" y="12055"/>
                    <a:pt x="5467" y="12176"/>
                  </a:cubicBezTo>
                  <a:cubicBezTo>
                    <a:pt x="5348" y="12560"/>
                    <a:pt x="5446" y="12922"/>
                    <a:pt x="5367" y="13306"/>
                  </a:cubicBezTo>
                  <a:cubicBezTo>
                    <a:pt x="5305" y="13527"/>
                    <a:pt x="5286" y="13832"/>
                    <a:pt x="5145" y="13911"/>
                  </a:cubicBezTo>
                  <a:cubicBezTo>
                    <a:pt x="4885" y="14013"/>
                    <a:pt x="4823" y="14354"/>
                    <a:pt x="4621" y="14516"/>
                  </a:cubicBezTo>
                  <a:cubicBezTo>
                    <a:pt x="4537" y="14578"/>
                    <a:pt x="4420" y="14614"/>
                    <a:pt x="4305" y="14614"/>
                  </a:cubicBezTo>
                  <a:cubicBezTo>
                    <a:pt x="4198" y="14614"/>
                    <a:pt x="4093" y="14584"/>
                    <a:pt x="4016" y="14516"/>
                  </a:cubicBezTo>
                  <a:cubicBezTo>
                    <a:pt x="3854" y="14354"/>
                    <a:pt x="3592" y="14216"/>
                    <a:pt x="3613" y="13951"/>
                  </a:cubicBezTo>
                  <a:lnTo>
                    <a:pt x="3553" y="13951"/>
                  </a:lnTo>
                  <a:cubicBezTo>
                    <a:pt x="3432" y="13668"/>
                    <a:pt x="3208" y="13325"/>
                    <a:pt x="2907" y="13246"/>
                  </a:cubicBezTo>
                  <a:lnTo>
                    <a:pt x="2907" y="13184"/>
                  </a:lnTo>
                  <a:cubicBezTo>
                    <a:pt x="2822" y="13184"/>
                    <a:pt x="2726" y="13132"/>
                    <a:pt x="2647" y="13132"/>
                  </a:cubicBezTo>
                  <a:cubicBezTo>
                    <a:pt x="2616" y="13132"/>
                    <a:pt x="2588" y="13140"/>
                    <a:pt x="2564" y="13163"/>
                  </a:cubicBezTo>
                  <a:cubicBezTo>
                    <a:pt x="2402" y="13304"/>
                    <a:pt x="2462" y="13566"/>
                    <a:pt x="2643" y="13728"/>
                  </a:cubicBezTo>
                  <a:cubicBezTo>
                    <a:pt x="2664" y="13749"/>
                    <a:pt x="2622" y="13806"/>
                    <a:pt x="2643" y="13828"/>
                  </a:cubicBezTo>
                  <a:lnTo>
                    <a:pt x="2705" y="13828"/>
                  </a:lnTo>
                  <a:cubicBezTo>
                    <a:pt x="2684" y="13930"/>
                    <a:pt x="2767" y="14009"/>
                    <a:pt x="2745" y="14111"/>
                  </a:cubicBezTo>
                  <a:lnTo>
                    <a:pt x="2805" y="14111"/>
                  </a:lnTo>
                  <a:cubicBezTo>
                    <a:pt x="2826" y="14152"/>
                    <a:pt x="2826" y="14231"/>
                    <a:pt x="2805" y="14273"/>
                  </a:cubicBezTo>
                  <a:cubicBezTo>
                    <a:pt x="2743" y="14384"/>
                    <a:pt x="2642" y="14421"/>
                    <a:pt x="2522" y="14421"/>
                  </a:cubicBezTo>
                  <a:cubicBezTo>
                    <a:pt x="2489" y="14421"/>
                    <a:pt x="2456" y="14418"/>
                    <a:pt x="2422" y="14414"/>
                  </a:cubicBezTo>
                  <a:cubicBezTo>
                    <a:pt x="2402" y="14414"/>
                    <a:pt x="2402" y="14476"/>
                    <a:pt x="2383" y="14476"/>
                  </a:cubicBezTo>
                  <a:cubicBezTo>
                    <a:pt x="2366" y="14480"/>
                    <a:pt x="2348" y="14482"/>
                    <a:pt x="2330" y="14482"/>
                  </a:cubicBezTo>
                  <a:cubicBezTo>
                    <a:pt x="2279" y="14482"/>
                    <a:pt x="2225" y="14469"/>
                    <a:pt x="2175" y="14469"/>
                  </a:cubicBezTo>
                  <a:cubicBezTo>
                    <a:pt x="2156" y="14469"/>
                    <a:pt x="2138" y="14471"/>
                    <a:pt x="2121" y="14476"/>
                  </a:cubicBezTo>
                  <a:cubicBezTo>
                    <a:pt x="2100" y="14476"/>
                    <a:pt x="2083" y="14516"/>
                    <a:pt x="2061" y="14537"/>
                  </a:cubicBezTo>
                  <a:cubicBezTo>
                    <a:pt x="2020" y="14537"/>
                    <a:pt x="1980" y="14528"/>
                    <a:pt x="1945" y="14528"/>
                  </a:cubicBezTo>
                  <a:cubicBezTo>
                    <a:pt x="1928" y="14528"/>
                    <a:pt x="1911" y="14530"/>
                    <a:pt x="1897" y="14537"/>
                  </a:cubicBezTo>
                  <a:cubicBezTo>
                    <a:pt x="1838" y="14578"/>
                    <a:pt x="1757" y="14638"/>
                    <a:pt x="1797" y="14740"/>
                  </a:cubicBezTo>
                  <a:lnTo>
                    <a:pt x="1735" y="14740"/>
                  </a:lnTo>
                  <a:cubicBezTo>
                    <a:pt x="1714" y="14881"/>
                    <a:pt x="1695" y="15062"/>
                    <a:pt x="1757" y="15164"/>
                  </a:cubicBezTo>
                  <a:cubicBezTo>
                    <a:pt x="1818" y="15264"/>
                    <a:pt x="1818" y="15424"/>
                    <a:pt x="1778" y="15486"/>
                  </a:cubicBezTo>
                  <a:cubicBezTo>
                    <a:pt x="1722" y="15614"/>
                    <a:pt x="1618" y="15710"/>
                    <a:pt x="1462" y="15710"/>
                  </a:cubicBezTo>
                  <a:cubicBezTo>
                    <a:pt x="1447" y="15710"/>
                    <a:pt x="1432" y="15709"/>
                    <a:pt x="1416" y="15707"/>
                  </a:cubicBezTo>
                  <a:lnTo>
                    <a:pt x="1416" y="15767"/>
                  </a:lnTo>
                  <a:cubicBezTo>
                    <a:pt x="1315" y="15788"/>
                    <a:pt x="1213" y="15767"/>
                    <a:pt x="1094" y="15808"/>
                  </a:cubicBezTo>
                  <a:cubicBezTo>
                    <a:pt x="1068" y="15816"/>
                    <a:pt x="1043" y="15822"/>
                    <a:pt x="1016" y="15822"/>
                  </a:cubicBezTo>
                  <a:cubicBezTo>
                    <a:pt x="977" y="15822"/>
                    <a:pt x="932" y="15811"/>
                    <a:pt x="872" y="15786"/>
                  </a:cubicBezTo>
                  <a:cubicBezTo>
                    <a:pt x="805" y="15762"/>
                    <a:pt x="733" y="15749"/>
                    <a:pt x="663" y="15749"/>
                  </a:cubicBezTo>
                  <a:cubicBezTo>
                    <a:pt x="501" y="15749"/>
                    <a:pt x="351" y="15819"/>
                    <a:pt x="307" y="15989"/>
                  </a:cubicBezTo>
                  <a:cubicBezTo>
                    <a:pt x="246" y="16332"/>
                    <a:pt x="267" y="16656"/>
                    <a:pt x="286" y="16997"/>
                  </a:cubicBezTo>
                  <a:cubicBezTo>
                    <a:pt x="286" y="17018"/>
                    <a:pt x="327" y="17035"/>
                    <a:pt x="348" y="17056"/>
                  </a:cubicBezTo>
                  <a:cubicBezTo>
                    <a:pt x="348" y="17118"/>
                    <a:pt x="327" y="17178"/>
                    <a:pt x="348" y="17221"/>
                  </a:cubicBezTo>
                  <a:cubicBezTo>
                    <a:pt x="467" y="17521"/>
                    <a:pt x="930" y="17724"/>
                    <a:pt x="810" y="18067"/>
                  </a:cubicBezTo>
                  <a:cubicBezTo>
                    <a:pt x="732" y="18288"/>
                    <a:pt x="629" y="18531"/>
                    <a:pt x="710" y="18772"/>
                  </a:cubicBezTo>
                  <a:cubicBezTo>
                    <a:pt x="787" y="18962"/>
                    <a:pt x="876" y="19141"/>
                    <a:pt x="981" y="19313"/>
                  </a:cubicBezTo>
                  <a:cubicBezTo>
                    <a:pt x="5900" y="18670"/>
                    <a:pt x="9702" y="14463"/>
                    <a:pt x="9702" y="9369"/>
                  </a:cubicBezTo>
                  <a:cubicBezTo>
                    <a:pt x="9702" y="5088"/>
                    <a:pt x="7012" y="1433"/>
                    <a:pt x="3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4;p75">
              <a:extLst>
                <a:ext uri="{FF2B5EF4-FFF2-40B4-BE49-F238E27FC236}">
                  <a16:creationId xmlns:a16="http://schemas.microsoft.com/office/drawing/2014/main" id="{3C50C740-6753-A885-A81D-F04C7D80074E}"/>
                </a:ext>
              </a:extLst>
            </p:cNvPr>
            <p:cNvSpPr/>
            <p:nvPr/>
          </p:nvSpPr>
          <p:spPr>
            <a:xfrm>
              <a:off x="6323635" y="1802151"/>
              <a:ext cx="1573924" cy="2030894"/>
            </a:xfrm>
            <a:custGeom>
              <a:avLst/>
              <a:gdLst/>
              <a:ahLst/>
              <a:cxnLst/>
              <a:rect l="l" t="t" r="r" b="b"/>
              <a:pathLst>
                <a:path w="15525" h="20032" extrusionOk="0">
                  <a:moveTo>
                    <a:pt x="1092" y="9811"/>
                  </a:moveTo>
                  <a:lnTo>
                    <a:pt x="1092" y="9811"/>
                  </a:lnTo>
                  <a:cubicBezTo>
                    <a:pt x="1091" y="9811"/>
                    <a:pt x="1090" y="9812"/>
                    <a:pt x="1090" y="9813"/>
                  </a:cubicBezTo>
                  <a:lnTo>
                    <a:pt x="1090" y="9813"/>
                  </a:lnTo>
                  <a:cubicBezTo>
                    <a:pt x="1090" y="9812"/>
                    <a:pt x="1091" y="9811"/>
                    <a:pt x="1092" y="9811"/>
                  </a:cubicBezTo>
                  <a:close/>
                  <a:moveTo>
                    <a:pt x="1024" y="9892"/>
                  </a:moveTo>
                  <a:cubicBezTo>
                    <a:pt x="1024" y="9892"/>
                    <a:pt x="1024" y="9894"/>
                    <a:pt x="1021" y="9894"/>
                  </a:cubicBezTo>
                  <a:lnTo>
                    <a:pt x="1024" y="9892"/>
                  </a:lnTo>
                  <a:close/>
                  <a:moveTo>
                    <a:pt x="9297" y="1"/>
                  </a:moveTo>
                  <a:cubicBezTo>
                    <a:pt x="8792" y="1"/>
                    <a:pt x="8291" y="37"/>
                    <a:pt x="7805" y="112"/>
                  </a:cubicBezTo>
                  <a:cubicBezTo>
                    <a:pt x="7939" y="476"/>
                    <a:pt x="8110" y="832"/>
                    <a:pt x="8285" y="1173"/>
                  </a:cubicBezTo>
                  <a:cubicBezTo>
                    <a:pt x="8306" y="1211"/>
                    <a:pt x="8263" y="1252"/>
                    <a:pt x="8285" y="1292"/>
                  </a:cubicBezTo>
                  <a:lnTo>
                    <a:pt x="8346" y="1292"/>
                  </a:lnTo>
                  <a:cubicBezTo>
                    <a:pt x="8368" y="1354"/>
                    <a:pt x="8325" y="1433"/>
                    <a:pt x="8346" y="1495"/>
                  </a:cubicBezTo>
                  <a:lnTo>
                    <a:pt x="8408" y="1495"/>
                  </a:lnTo>
                  <a:cubicBezTo>
                    <a:pt x="8429" y="1574"/>
                    <a:pt x="8429" y="1635"/>
                    <a:pt x="8408" y="1716"/>
                  </a:cubicBezTo>
                  <a:lnTo>
                    <a:pt x="8346" y="1716"/>
                  </a:lnTo>
                  <a:cubicBezTo>
                    <a:pt x="8325" y="1738"/>
                    <a:pt x="8368" y="1795"/>
                    <a:pt x="8346" y="1817"/>
                  </a:cubicBezTo>
                  <a:lnTo>
                    <a:pt x="8285" y="1817"/>
                  </a:lnTo>
                  <a:cubicBezTo>
                    <a:pt x="8285" y="2241"/>
                    <a:pt x="8003" y="2644"/>
                    <a:pt x="8123" y="3065"/>
                  </a:cubicBezTo>
                  <a:lnTo>
                    <a:pt x="8184" y="3065"/>
                  </a:lnTo>
                  <a:cubicBezTo>
                    <a:pt x="8206" y="3106"/>
                    <a:pt x="8163" y="3187"/>
                    <a:pt x="8184" y="3230"/>
                  </a:cubicBezTo>
                  <a:lnTo>
                    <a:pt x="8246" y="3230"/>
                  </a:lnTo>
                  <a:cubicBezTo>
                    <a:pt x="8265" y="3349"/>
                    <a:pt x="8265" y="3470"/>
                    <a:pt x="8246" y="3592"/>
                  </a:cubicBezTo>
                  <a:lnTo>
                    <a:pt x="8184" y="3592"/>
                  </a:lnTo>
                  <a:cubicBezTo>
                    <a:pt x="8163" y="3630"/>
                    <a:pt x="8206" y="3711"/>
                    <a:pt x="8184" y="3754"/>
                  </a:cubicBezTo>
                  <a:cubicBezTo>
                    <a:pt x="7922" y="4137"/>
                    <a:pt x="8065" y="4562"/>
                    <a:pt x="8022" y="4981"/>
                  </a:cubicBezTo>
                  <a:lnTo>
                    <a:pt x="7961" y="4981"/>
                  </a:lnTo>
                  <a:cubicBezTo>
                    <a:pt x="7939" y="5062"/>
                    <a:pt x="7880" y="5124"/>
                    <a:pt x="7799" y="5146"/>
                  </a:cubicBezTo>
                  <a:lnTo>
                    <a:pt x="7799" y="5205"/>
                  </a:lnTo>
                  <a:cubicBezTo>
                    <a:pt x="7794" y="5210"/>
                    <a:pt x="7788" y="5211"/>
                    <a:pt x="7781" y="5211"/>
                  </a:cubicBezTo>
                  <a:cubicBezTo>
                    <a:pt x="7761" y="5211"/>
                    <a:pt x="7734" y="5199"/>
                    <a:pt x="7714" y="5199"/>
                  </a:cubicBezTo>
                  <a:cubicBezTo>
                    <a:pt x="7707" y="5199"/>
                    <a:pt x="7701" y="5201"/>
                    <a:pt x="7696" y="5205"/>
                  </a:cubicBezTo>
                  <a:lnTo>
                    <a:pt x="7696" y="5267"/>
                  </a:lnTo>
                  <a:cubicBezTo>
                    <a:pt x="7569" y="5299"/>
                    <a:pt x="7430" y="5326"/>
                    <a:pt x="7299" y="5326"/>
                  </a:cubicBezTo>
                  <a:cubicBezTo>
                    <a:pt x="7180" y="5326"/>
                    <a:pt x="7067" y="5304"/>
                    <a:pt x="6972" y="5246"/>
                  </a:cubicBezTo>
                  <a:cubicBezTo>
                    <a:pt x="6846" y="5175"/>
                    <a:pt x="6607" y="5102"/>
                    <a:pt x="6413" y="5102"/>
                  </a:cubicBezTo>
                  <a:cubicBezTo>
                    <a:pt x="6390" y="5102"/>
                    <a:pt x="6367" y="5103"/>
                    <a:pt x="6345" y="5105"/>
                  </a:cubicBezTo>
                  <a:cubicBezTo>
                    <a:pt x="6245" y="5105"/>
                    <a:pt x="6386" y="5184"/>
                    <a:pt x="6245" y="5224"/>
                  </a:cubicBezTo>
                  <a:cubicBezTo>
                    <a:pt x="6224" y="5224"/>
                    <a:pt x="6245" y="5286"/>
                    <a:pt x="6205" y="5365"/>
                  </a:cubicBezTo>
                  <a:cubicBezTo>
                    <a:pt x="6164" y="5427"/>
                    <a:pt x="6164" y="5508"/>
                    <a:pt x="6183" y="5587"/>
                  </a:cubicBezTo>
                  <a:lnTo>
                    <a:pt x="6245" y="5587"/>
                  </a:lnTo>
                  <a:cubicBezTo>
                    <a:pt x="6345" y="5887"/>
                    <a:pt x="6648" y="6111"/>
                    <a:pt x="6889" y="6333"/>
                  </a:cubicBezTo>
                  <a:cubicBezTo>
                    <a:pt x="6950" y="6394"/>
                    <a:pt x="7010" y="6473"/>
                    <a:pt x="7053" y="6554"/>
                  </a:cubicBezTo>
                  <a:cubicBezTo>
                    <a:pt x="7064" y="6543"/>
                    <a:pt x="7072" y="6538"/>
                    <a:pt x="7079" y="6538"/>
                  </a:cubicBezTo>
                  <a:cubicBezTo>
                    <a:pt x="7103" y="6538"/>
                    <a:pt x="7103" y="6601"/>
                    <a:pt x="7133" y="6601"/>
                  </a:cubicBezTo>
                  <a:cubicBezTo>
                    <a:pt x="7139" y="6601"/>
                    <a:pt x="7145" y="6599"/>
                    <a:pt x="7153" y="6595"/>
                  </a:cubicBezTo>
                  <a:lnTo>
                    <a:pt x="7153" y="6595"/>
                  </a:lnTo>
                  <a:cubicBezTo>
                    <a:pt x="7153" y="6633"/>
                    <a:pt x="7132" y="6674"/>
                    <a:pt x="7153" y="6695"/>
                  </a:cubicBezTo>
                  <a:lnTo>
                    <a:pt x="7215" y="6695"/>
                  </a:lnTo>
                  <a:cubicBezTo>
                    <a:pt x="7236" y="6735"/>
                    <a:pt x="7193" y="6776"/>
                    <a:pt x="7215" y="6814"/>
                  </a:cubicBezTo>
                  <a:lnTo>
                    <a:pt x="7274" y="6814"/>
                  </a:lnTo>
                  <a:cubicBezTo>
                    <a:pt x="7296" y="6957"/>
                    <a:pt x="7296" y="7098"/>
                    <a:pt x="7274" y="7238"/>
                  </a:cubicBezTo>
                  <a:lnTo>
                    <a:pt x="7215" y="7238"/>
                  </a:lnTo>
                  <a:cubicBezTo>
                    <a:pt x="7197" y="7445"/>
                    <a:pt x="7005" y="7663"/>
                    <a:pt x="6788" y="7663"/>
                  </a:cubicBezTo>
                  <a:cubicBezTo>
                    <a:pt x="6750" y="7663"/>
                    <a:pt x="6710" y="7656"/>
                    <a:pt x="6671" y="7641"/>
                  </a:cubicBezTo>
                  <a:cubicBezTo>
                    <a:pt x="6571" y="7598"/>
                    <a:pt x="6472" y="7546"/>
                    <a:pt x="6381" y="7546"/>
                  </a:cubicBezTo>
                  <a:cubicBezTo>
                    <a:pt x="6342" y="7546"/>
                    <a:pt x="6304" y="7556"/>
                    <a:pt x="6268" y="7579"/>
                  </a:cubicBezTo>
                  <a:cubicBezTo>
                    <a:pt x="6207" y="7601"/>
                    <a:pt x="6187" y="7720"/>
                    <a:pt x="6149" y="7782"/>
                  </a:cubicBezTo>
                  <a:cubicBezTo>
                    <a:pt x="6047" y="7863"/>
                    <a:pt x="5968" y="7984"/>
                    <a:pt x="5866" y="8025"/>
                  </a:cubicBezTo>
                  <a:cubicBezTo>
                    <a:pt x="5811" y="8048"/>
                    <a:pt x="5757" y="8058"/>
                    <a:pt x="5704" y="8058"/>
                  </a:cubicBezTo>
                  <a:cubicBezTo>
                    <a:pt x="5380" y="8058"/>
                    <a:pt x="5108" y="7672"/>
                    <a:pt x="5282" y="7358"/>
                  </a:cubicBezTo>
                  <a:cubicBezTo>
                    <a:pt x="5384" y="7138"/>
                    <a:pt x="5503" y="6895"/>
                    <a:pt x="5384" y="6652"/>
                  </a:cubicBezTo>
                  <a:cubicBezTo>
                    <a:pt x="5363" y="6612"/>
                    <a:pt x="5344" y="6552"/>
                    <a:pt x="5344" y="6490"/>
                  </a:cubicBezTo>
                  <a:lnTo>
                    <a:pt x="5282" y="6490"/>
                  </a:lnTo>
                  <a:cubicBezTo>
                    <a:pt x="5322" y="6409"/>
                    <a:pt x="5260" y="6309"/>
                    <a:pt x="5222" y="6288"/>
                  </a:cubicBezTo>
                  <a:cubicBezTo>
                    <a:pt x="5101" y="6147"/>
                    <a:pt x="4877" y="5945"/>
                    <a:pt x="4960" y="5744"/>
                  </a:cubicBezTo>
                  <a:cubicBezTo>
                    <a:pt x="4819" y="5744"/>
                    <a:pt x="4717" y="5704"/>
                    <a:pt x="4598" y="5704"/>
                  </a:cubicBezTo>
                  <a:cubicBezTo>
                    <a:pt x="4536" y="5704"/>
                    <a:pt x="4416" y="5744"/>
                    <a:pt x="4395" y="5785"/>
                  </a:cubicBezTo>
                  <a:cubicBezTo>
                    <a:pt x="4316" y="6045"/>
                    <a:pt x="4416" y="6309"/>
                    <a:pt x="4576" y="6548"/>
                  </a:cubicBezTo>
                  <a:cubicBezTo>
                    <a:pt x="4617" y="6610"/>
                    <a:pt x="4598" y="6691"/>
                    <a:pt x="4598" y="6750"/>
                  </a:cubicBezTo>
                  <a:cubicBezTo>
                    <a:pt x="4579" y="6743"/>
                    <a:pt x="4562" y="6740"/>
                    <a:pt x="4545" y="6740"/>
                  </a:cubicBezTo>
                  <a:cubicBezTo>
                    <a:pt x="4470" y="6740"/>
                    <a:pt x="4413" y="6802"/>
                    <a:pt x="4395" y="6853"/>
                  </a:cubicBezTo>
                  <a:cubicBezTo>
                    <a:pt x="4355" y="6953"/>
                    <a:pt x="4395" y="7074"/>
                    <a:pt x="4374" y="7174"/>
                  </a:cubicBezTo>
                  <a:lnTo>
                    <a:pt x="4312" y="7174"/>
                  </a:lnTo>
                  <a:cubicBezTo>
                    <a:pt x="4333" y="7279"/>
                    <a:pt x="4312" y="7356"/>
                    <a:pt x="4265" y="7417"/>
                  </a:cubicBezTo>
                  <a:cubicBezTo>
                    <a:pt x="4178" y="7324"/>
                    <a:pt x="4073" y="7236"/>
                    <a:pt x="3950" y="7155"/>
                  </a:cubicBezTo>
                  <a:cubicBezTo>
                    <a:pt x="3628" y="6936"/>
                    <a:pt x="3890" y="6350"/>
                    <a:pt x="3649" y="5987"/>
                  </a:cubicBezTo>
                  <a:cubicBezTo>
                    <a:pt x="3571" y="5855"/>
                    <a:pt x="3388" y="5783"/>
                    <a:pt x="3215" y="5783"/>
                  </a:cubicBezTo>
                  <a:cubicBezTo>
                    <a:pt x="3123" y="5783"/>
                    <a:pt x="3034" y="5803"/>
                    <a:pt x="2965" y="5845"/>
                  </a:cubicBezTo>
                  <a:cubicBezTo>
                    <a:pt x="2582" y="6047"/>
                    <a:pt x="2703" y="6671"/>
                    <a:pt x="2400" y="6874"/>
                  </a:cubicBezTo>
                  <a:cubicBezTo>
                    <a:pt x="2263" y="6959"/>
                    <a:pt x="2054" y="7043"/>
                    <a:pt x="1845" y="7043"/>
                  </a:cubicBezTo>
                  <a:cubicBezTo>
                    <a:pt x="1656" y="7043"/>
                    <a:pt x="1467" y="6973"/>
                    <a:pt x="1333" y="6772"/>
                  </a:cubicBezTo>
                  <a:cubicBezTo>
                    <a:pt x="1326" y="6753"/>
                    <a:pt x="1310" y="6746"/>
                    <a:pt x="1290" y="6746"/>
                  </a:cubicBezTo>
                  <a:cubicBezTo>
                    <a:pt x="1243" y="6746"/>
                    <a:pt x="1172" y="6784"/>
                    <a:pt x="1130" y="6812"/>
                  </a:cubicBezTo>
                  <a:cubicBezTo>
                    <a:pt x="887" y="6974"/>
                    <a:pt x="687" y="7134"/>
                    <a:pt x="484" y="7336"/>
                  </a:cubicBezTo>
                  <a:cubicBezTo>
                    <a:pt x="1" y="7822"/>
                    <a:pt x="463" y="8445"/>
                    <a:pt x="604" y="9009"/>
                  </a:cubicBezTo>
                  <a:cubicBezTo>
                    <a:pt x="689" y="9335"/>
                    <a:pt x="704" y="9777"/>
                    <a:pt x="992" y="9964"/>
                  </a:cubicBezTo>
                  <a:cubicBezTo>
                    <a:pt x="962" y="10086"/>
                    <a:pt x="981" y="10239"/>
                    <a:pt x="966" y="10339"/>
                  </a:cubicBezTo>
                  <a:cubicBezTo>
                    <a:pt x="945" y="10582"/>
                    <a:pt x="1209" y="10763"/>
                    <a:pt x="1311" y="10985"/>
                  </a:cubicBezTo>
                  <a:cubicBezTo>
                    <a:pt x="1333" y="11023"/>
                    <a:pt x="1311" y="11064"/>
                    <a:pt x="1311" y="11104"/>
                  </a:cubicBezTo>
                  <a:cubicBezTo>
                    <a:pt x="1333" y="11126"/>
                    <a:pt x="1371" y="11126"/>
                    <a:pt x="1371" y="11145"/>
                  </a:cubicBezTo>
                  <a:cubicBezTo>
                    <a:pt x="1392" y="11405"/>
                    <a:pt x="1433" y="11669"/>
                    <a:pt x="1350" y="11891"/>
                  </a:cubicBezTo>
                  <a:cubicBezTo>
                    <a:pt x="1311" y="11991"/>
                    <a:pt x="1328" y="12110"/>
                    <a:pt x="1311" y="12212"/>
                  </a:cubicBezTo>
                  <a:lnTo>
                    <a:pt x="1371" y="12212"/>
                  </a:lnTo>
                  <a:lnTo>
                    <a:pt x="1371" y="12274"/>
                  </a:lnTo>
                  <a:lnTo>
                    <a:pt x="1433" y="12274"/>
                  </a:lnTo>
                  <a:lnTo>
                    <a:pt x="1433" y="12334"/>
                  </a:lnTo>
                  <a:cubicBezTo>
                    <a:pt x="1440" y="12331"/>
                    <a:pt x="1447" y="12330"/>
                    <a:pt x="1453" y="12330"/>
                  </a:cubicBezTo>
                  <a:cubicBezTo>
                    <a:pt x="1498" y="12330"/>
                    <a:pt x="1532" y="12378"/>
                    <a:pt x="1575" y="12378"/>
                  </a:cubicBezTo>
                  <a:cubicBezTo>
                    <a:pt x="1581" y="12378"/>
                    <a:pt x="1588" y="12377"/>
                    <a:pt x="1595" y="12374"/>
                  </a:cubicBezTo>
                  <a:lnTo>
                    <a:pt x="1595" y="12436"/>
                  </a:lnTo>
                  <a:cubicBezTo>
                    <a:pt x="1635" y="12458"/>
                    <a:pt x="1697" y="12458"/>
                    <a:pt x="1759" y="12477"/>
                  </a:cubicBezTo>
                  <a:cubicBezTo>
                    <a:pt x="1816" y="12495"/>
                    <a:pt x="1906" y="12523"/>
                    <a:pt x="1989" y="12523"/>
                  </a:cubicBezTo>
                  <a:cubicBezTo>
                    <a:pt x="2080" y="12523"/>
                    <a:pt x="2161" y="12490"/>
                    <a:pt x="2181" y="12374"/>
                  </a:cubicBezTo>
                  <a:lnTo>
                    <a:pt x="2243" y="12374"/>
                  </a:lnTo>
                  <a:cubicBezTo>
                    <a:pt x="2383" y="12031"/>
                    <a:pt x="2123" y="11629"/>
                    <a:pt x="2324" y="11328"/>
                  </a:cubicBezTo>
                  <a:cubicBezTo>
                    <a:pt x="2383" y="11209"/>
                    <a:pt x="2605" y="11209"/>
                    <a:pt x="2765" y="11187"/>
                  </a:cubicBezTo>
                  <a:cubicBezTo>
                    <a:pt x="2769" y="11187"/>
                    <a:pt x="2774" y="11186"/>
                    <a:pt x="2778" y="11186"/>
                  </a:cubicBezTo>
                  <a:cubicBezTo>
                    <a:pt x="2928" y="11186"/>
                    <a:pt x="2952" y="11530"/>
                    <a:pt x="3148" y="11530"/>
                  </a:cubicBezTo>
                  <a:lnTo>
                    <a:pt x="3148" y="11592"/>
                  </a:lnTo>
                  <a:cubicBezTo>
                    <a:pt x="3156" y="11592"/>
                    <a:pt x="3163" y="11591"/>
                    <a:pt x="3170" y="11591"/>
                  </a:cubicBezTo>
                  <a:cubicBezTo>
                    <a:pt x="3405" y="11591"/>
                    <a:pt x="3312" y="11941"/>
                    <a:pt x="3351" y="12117"/>
                  </a:cubicBezTo>
                  <a:lnTo>
                    <a:pt x="3413" y="12117"/>
                  </a:lnTo>
                  <a:cubicBezTo>
                    <a:pt x="3434" y="12338"/>
                    <a:pt x="3434" y="12541"/>
                    <a:pt x="3413" y="12760"/>
                  </a:cubicBezTo>
                  <a:lnTo>
                    <a:pt x="3351" y="12760"/>
                  </a:lnTo>
                  <a:cubicBezTo>
                    <a:pt x="3391" y="12882"/>
                    <a:pt x="3272" y="12941"/>
                    <a:pt x="3210" y="13022"/>
                  </a:cubicBezTo>
                  <a:cubicBezTo>
                    <a:pt x="3203" y="13029"/>
                    <a:pt x="3192" y="13032"/>
                    <a:pt x="3178" y="13032"/>
                  </a:cubicBezTo>
                  <a:cubicBezTo>
                    <a:pt x="3151" y="13032"/>
                    <a:pt x="3116" y="13022"/>
                    <a:pt x="3091" y="13022"/>
                  </a:cubicBezTo>
                  <a:cubicBezTo>
                    <a:pt x="3070" y="13044"/>
                    <a:pt x="3070" y="13063"/>
                    <a:pt x="3050" y="13084"/>
                  </a:cubicBezTo>
                  <a:cubicBezTo>
                    <a:pt x="3009" y="13084"/>
                    <a:pt x="2970" y="13075"/>
                    <a:pt x="2936" y="13075"/>
                  </a:cubicBezTo>
                  <a:cubicBezTo>
                    <a:pt x="2918" y="13075"/>
                    <a:pt x="2903" y="13077"/>
                    <a:pt x="2888" y="13084"/>
                  </a:cubicBezTo>
                  <a:lnTo>
                    <a:pt x="2888" y="13144"/>
                  </a:lnTo>
                  <a:cubicBezTo>
                    <a:pt x="2853" y="13136"/>
                    <a:pt x="2821" y="13132"/>
                    <a:pt x="2791" y="13132"/>
                  </a:cubicBezTo>
                  <a:cubicBezTo>
                    <a:pt x="2681" y="13132"/>
                    <a:pt x="2600" y="13182"/>
                    <a:pt x="2505" y="13246"/>
                  </a:cubicBezTo>
                  <a:cubicBezTo>
                    <a:pt x="2483" y="13267"/>
                    <a:pt x="2526" y="13325"/>
                    <a:pt x="2505" y="13346"/>
                  </a:cubicBezTo>
                  <a:lnTo>
                    <a:pt x="2443" y="13346"/>
                  </a:lnTo>
                  <a:cubicBezTo>
                    <a:pt x="2428" y="13562"/>
                    <a:pt x="2250" y="13646"/>
                    <a:pt x="2069" y="13646"/>
                  </a:cubicBezTo>
                  <a:cubicBezTo>
                    <a:pt x="1996" y="13646"/>
                    <a:pt x="1923" y="13632"/>
                    <a:pt x="1859" y="13608"/>
                  </a:cubicBezTo>
                  <a:cubicBezTo>
                    <a:pt x="1827" y="13591"/>
                    <a:pt x="1782" y="13562"/>
                    <a:pt x="1733" y="13562"/>
                  </a:cubicBezTo>
                  <a:cubicBezTo>
                    <a:pt x="1721" y="13562"/>
                    <a:pt x="1709" y="13564"/>
                    <a:pt x="1697" y="13568"/>
                  </a:cubicBezTo>
                  <a:lnTo>
                    <a:pt x="1697" y="13630"/>
                  </a:lnTo>
                  <a:lnTo>
                    <a:pt x="1635" y="13630"/>
                  </a:lnTo>
                  <a:cubicBezTo>
                    <a:pt x="1454" y="14071"/>
                    <a:pt x="1838" y="14557"/>
                    <a:pt x="2241" y="14636"/>
                  </a:cubicBezTo>
                  <a:cubicBezTo>
                    <a:pt x="2200" y="14697"/>
                    <a:pt x="2319" y="14697"/>
                    <a:pt x="2281" y="14757"/>
                  </a:cubicBezTo>
                  <a:lnTo>
                    <a:pt x="2341" y="14757"/>
                  </a:lnTo>
                  <a:cubicBezTo>
                    <a:pt x="2422" y="15038"/>
                    <a:pt x="2867" y="15119"/>
                    <a:pt x="3008" y="15260"/>
                  </a:cubicBezTo>
                  <a:cubicBezTo>
                    <a:pt x="3149" y="15418"/>
                    <a:pt x="3319" y="15682"/>
                    <a:pt x="3560" y="15682"/>
                  </a:cubicBezTo>
                  <a:cubicBezTo>
                    <a:pt x="3596" y="15682"/>
                    <a:pt x="3633" y="15676"/>
                    <a:pt x="3673" y="15663"/>
                  </a:cubicBezTo>
                  <a:lnTo>
                    <a:pt x="3673" y="15601"/>
                  </a:lnTo>
                  <a:cubicBezTo>
                    <a:pt x="3820" y="15592"/>
                    <a:pt x="3973" y="15574"/>
                    <a:pt x="4120" y="15574"/>
                  </a:cubicBezTo>
                  <a:cubicBezTo>
                    <a:pt x="4335" y="15574"/>
                    <a:pt x="4536" y="15614"/>
                    <a:pt x="4681" y="15782"/>
                  </a:cubicBezTo>
                  <a:cubicBezTo>
                    <a:pt x="4843" y="15985"/>
                    <a:pt x="5164" y="16223"/>
                    <a:pt x="5386" y="16387"/>
                  </a:cubicBezTo>
                  <a:cubicBezTo>
                    <a:pt x="5670" y="16607"/>
                    <a:pt x="5567" y="17052"/>
                    <a:pt x="5548" y="17434"/>
                  </a:cubicBezTo>
                  <a:cubicBezTo>
                    <a:pt x="5488" y="17918"/>
                    <a:pt x="5670" y="18382"/>
                    <a:pt x="5691" y="18864"/>
                  </a:cubicBezTo>
                  <a:cubicBezTo>
                    <a:pt x="5704" y="19047"/>
                    <a:pt x="5748" y="19224"/>
                    <a:pt x="5802" y="19403"/>
                  </a:cubicBezTo>
                  <a:cubicBezTo>
                    <a:pt x="6891" y="19810"/>
                    <a:pt x="8071" y="20032"/>
                    <a:pt x="9303" y="20032"/>
                  </a:cubicBezTo>
                  <a:cubicBezTo>
                    <a:pt x="9742" y="20032"/>
                    <a:pt x="10173" y="20002"/>
                    <a:pt x="10597" y="19949"/>
                  </a:cubicBezTo>
                  <a:cubicBezTo>
                    <a:pt x="10497" y="19778"/>
                    <a:pt x="10403" y="19597"/>
                    <a:pt x="10326" y="19407"/>
                  </a:cubicBezTo>
                  <a:cubicBezTo>
                    <a:pt x="10245" y="19164"/>
                    <a:pt x="10348" y="18924"/>
                    <a:pt x="10426" y="18702"/>
                  </a:cubicBezTo>
                  <a:cubicBezTo>
                    <a:pt x="10546" y="18359"/>
                    <a:pt x="10083" y="18158"/>
                    <a:pt x="9964" y="17854"/>
                  </a:cubicBezTo>
                  <a:cubicBezTo>
                    <a:pt x="9943" y="17815"/>
                    <a:pt x="9964" y="17754"/>
                    <a:pt x="9964" y="17692"/>
                  </a:cubicBezTo>
                  <a:cubicBezTo>
                    <a:pt x="9943" y="17670"/>
                    <a:pt x="9902" y="17651"/>
                    <a:pt x="9902" y="17630"/>
                  </a:cubicBezTo>
                  <a:cubicBezTo>
                    <a:pt x="9881" y="17287"/>
                    <a:pt x="9862" y="16965"/>
                    <a:pt x="9923" y="16624"/>
                  </a:cubicBezTo>
                  <a:cubicBezTo>
                    <a:pt x="9966" y="16455"/>
                    <a:pt x="10116" y="16384"/>
                    <a:pt x="10278" y="16384"/>
                  </a:cubicBezTo>
                  <a:cubicBezTo>
                    <a:pt x="10348" y="16384"/>
                    <a:pt x="10421" y="16397"/>
                    <a:pt x="10488" y="16422"/>
                  </a:cubicBezTo>
                  <a:cubicBezTo>
                    <a:pt x="10548" y="16446"/>
                    <a:pt x="10593" y="16455"/>
                    <a:pt x="10633" y="16455"/>
                  </a:cubicBezTo>
                  <a:cubicBezTo>
                    <a:pt x="10661" y="16455"/>
                    <a:pt x="10685" y="16451"/>
                    <a:pt x="10710" y="16443"/>
                  </a:cubicBezTo>
                  <a:cubicBezTo>
                    <a:pt x="10829" y="16402"/>
                    <a:pt x="10929" y="16422"/>
                    <a:pt x="11032" y="16402"/>
                  </a:cubicBezTo>
                  <a:lnTo>
                    <a:pt x="11032" y="16341"/>
                  </a:lnTo>
                  <a:cubicBezTo>
                    <a:pt x="11048" y="16342"/>
                    <a:pt x="11064" y="16343"/>
                    <a:pt x="11079" y="16343"/>
                  </a:cubicBezTo>
                  <a:cubicBezTo>
                    <a:pt x="11234" y="16343"/>
                    <a:pt x="11338" y="16249"/>
                    <a:pt x="11394" y="16121"/>
                  </a:cubicBezTo>
                  <a:cubicBezTo>
                    <a:pt x="11434" y="16059"/>
                    <a:pt x="11434" y="15899"/>
                    <a:pt x="11373" y="15797"/>
                  </a:cubicBezTo>
                  <a:cubicBezTo>
                    <a:pt x="11311" y="15697"/>
                    <a:pt x="11332" y="15516"/>
                    <a:pt x="11351" y="15375"/>
                  </a:cubicBezTo>
                  <a:lnTo>
                    <a:pt x="11413" y="15375"/>
                  </a:lnTo>
                  <a:cubicBezTo>
                    <a:pt x="11373" y="15273"/>
                    <a:pt x="11451" y="15211"/>
                    <a:pt x="11513" y="15173"/>
                  </a:cubicBezTo>
                  <a:cubicBezTo>
                    <a:pt x="11527" y="15166"/>
                    <a:pt x="11543" y="15163"/>
                    <a:pt x="11560" y="15163"/>
                  </a:cubicBezTo>
                  <a:cubicBezTo>
                    <a:pt x="11595" y="15163"/>
                    <a:pt x="11635" y="15173"/>
                    <a:pt x="11675" y="15173"/>
                  </a:cubicBezTo>
                  <a:cubicBezTo>
                    <a:pt x="11697" y="15151"/>
                    <a:pt x="11716" y="15111"/>
                    <a:pt x="11737" y="15111"/>
                  </a:cubicBezTo>
                  <a:cubicBezTo>
                    <a:pt x="11754" y="15106"/>
                    <a:pt x="11772" y="15105"/>
                    <a:pt x="11791" y="15105"/>
                  </a:cubicBezTo>
                  <a:cubicBezTo>
                    <a:pt x="11841" y="15105"/>
                    <a:pt x="11895" y="15117"/>
                    <a:pt x="11946" y="15117"/>
                  </a:cubicBezTo>
                  <a:cubicBezTo>
                    <a:pt x="11964" y="15117"/>
                    <a:pt x="11982" y="15115"/>
                    <a:pt x="11999" y="15111"/>
                  </a:cubicBezTo>
                  <a:cubicBezTo>
                    <a:pt x="12020" y="15111"/>
                    <a:pt x="12020" y="15049"/>
                    <a:pt x="12038" y="15049"/>
                  </a:cubicBezTo>
                  <a:cubicBezTo>
                    <a:pt x="12072" y="15054"/>
                    <a:pt x="12105" y="15056"/>
                    <a:pt x="12137" y="15056"/>
                  </a:cubicBezTo>
                  <a:cubicBezTo>
                    <a:pt x="12257" y="15056"/>
                    <a:pt x="12357" y="15019"/>
                    <a:pt x="12421" y="14908"/>
                  </a:cubicBezTo>
                  <a:cubicBezTo>
                    <a:pt x="12442" y="14868"/>
                    <a:pt x="12442" y="14789"/>
                    <a:pt x="12421" y="14746"/>
                  </a:cubicBezTo>
                  <a:lnTo>
                    <a:pt x="12361" y="14746"/>
                  </a:lnTo>
                  <a:cubicBezTo>
                    <a:pt x="12383" y="14644"/>
                    <a:pt x="12300" y="14565"/>
                    <a:pt x="12321" y="14463"/>
                  </a:cubicBezTo>
                  <a:lnTo>
                    <a:pt x="12259" y="14463"/>
                  </a:lnTo>
                  <a:cubicBezTo>
                    <a:pt x="12238" y="14442"/>
                    <a:pt x="12280" y="14384"/>
                    <a:pt x="12259" y="14363"/>
                  </a:cubicBezTo>
                  <a:cubicBezTo>
                    <a:pt x="12078" y="14199"/>
                    <a:pt x="12016" y="13939"/>
                    <a:pt x="12180" y="13798"/>
                  </a:cubicBezTo>
                  <a:cubicBezTo>
                    <a:pt x="12203" y="13775"/>
                    <a:pt x="12230" y="13767"/>
                    <a:pt x="12261" y="13767"/>
                  </a:cubicBezTo>
                  <a:cubicBezTo>
                    <a:pt x="12338" y="13767"/>
                    <a:pt x="12435" y="13819"/>
                    <a:pt x="12523" y="13819"/>
                  </a:cubicBezTo>
                  <a:lnTo>
                    <a:pt x="12523" y="13879"/>
                  </a:lnTo>
                  <a:cubicBezTo>
                    <a:pt x="12824" y="13960"/>
                    <a:pt x="13048" y="14303"/>
                    <a:pt x="13167" y="14587"/>
                  </a:cubicBezTo>
                  <a:lnTo>
                    <a:pt x="13229" y="14587"/>
                  </a:lnTo>
                  <a:cubicBezTo>
                    <a:pt x="13208" y="14847"/>
                    <a:pt x="13472" y="14987"/>
                    <a:pt x="13632" y="15151"/>
                  </a:cubicBezTo>
                  <a:cubicBezTo>
                    <a:pt x="13709" y="15219"/>
                    <a:pt x="13814" y="15249"/>
                    <a:pt x="13920" y="15249"/>
                  </a:cubicBezTo>
                  <a:cubicBezTo>
                    <a:pt x="14035" y="15249"/>
                    <a:pt x="14152" y="15213"/>
                    <a:pt x="14237" y="15151"/>
                  </a:cubicBezTo>
                  <a:cubicBezTo>
                    <a:pt x="14439" y="14987"/>
                    <a:pt x="14497" y="14646"/>
                    <a:pt x="14761" y="14546"/>
                  </a:cubicBezTo>
                  <a:cubicBezTo>
                    <a:pt x="14902" y="14465"/>
                    <a:pt x="14923" y="14162"/>
                    <a:pt x="14983" y="13941"/>
                  </a:cubicBezTo>
                  <a:cubicBezTo>
                    <a:pt x="15062" y="13557"/>
                    <a:pt x="14962" y="13195"/>
                    <a:pt x="15083" y="12811"/>
                  </a:cubicBezTo>
                  <a:cubicBezTo>
                    <a:pt x="15123" y="12692"/>
                    <a:pt x="15202" y="12568"/>
                    <a:pt x="15202" y="12428"/>
                  </a:cubicBezTo>
                  <a:cubicBezTo>
                    <a:pt x="15225" y="12437"/>
                    <a:pt x="15245" y="12440"/>
                    <a:pt x="15264" y="12440"/>
                  </a:cubicBezTo>
                  <a:cubicBezTo>
                    <a:pt x="15331" y="12440"/>
                    <a:pt x="15379" y="12389"/>
                    <a:pt x="15424" y="12328"/>
                  </a:cubicBezTo>
                  <a:cubicBezTo>
                    <a:pt x="15445" y="12287"/>
                    <a:pt x="15403" y="12206"/>
                    <a:pt x="15424" y="12163"/>
                  </a:cubicBezTo>
                  <a:lnTo>
                    <a:pt x="15484" y="12163"/>
                  </a:lnTo>
                  <a:lnTo>
                    <a:pt x="15484" y="12178"/>
                  </a:lnTo>
                  <a:cubicBezTo>
                    <a:pt x="15505" y="12076"/>
                    <a:pt x="15524" y="11957"/>
                    <a:pt x="15462" y="11854"/>
                  </a:cubicBezTo>
                  <a:cubicBezTo>
                    <a:pt x="15219" y="11432"/>
                    <a:pt x="15524" y="10968"/>
                    <a:pt x="15281" y="10584"/>
                  </a:cubicBezTo>
                  <a:cubicBezTo>
                    <a:pt x="15100" y="10284"/>
                    <a:pt x="14778" y="10000"/>
                    <a:pt x="14354" y="9958"/>
                  </a:cubicBezTo>
                  <a:cubicBezTo>
                    <a:pt x="14252" y="9936"/>
                    <a:pt x="14252" y="9777"/>
                    <a:pt x="14252" y="9657"/>
                  </a:cubicBezTo>
                  <a:lnTo>
                    <a:pt x="14192" y="9657"/>
                  </a:lnTo>
                  <a:cubicBezTo>
                    <a:pt x="14171" y="9617"/>
                    <a:pt x="14213" y="9578"/>
                    <a:pt x="14192" y="9538"/>
                  </a:cubicBezTo>
                  <a:lnTo>
                    <a:pt x="14130" y="9538"/>
                  </a:lnTo>
                  <a:cubicBezTo>
                    <a:pt x="14152" y="9357"/>
                    <a:pt x="13968" y="9237"/>
                    <a:pt x="13809" y="9176"/>
                  </a:cubicBezTo>
                  <a:lnTo>
                    <a:pt x="13809" y="9237"/>
                  </a:lnTo>
                  <a:cubicBezTo>
                    <a:pt x="13768" y="9237"/>
                    <a:pt x="13728" y="9259"/>
                    <a:pt x="13706" y="9276"/>
                  </a:cubicBezTo>
                  <a:lnTo>
                    <a:pt x="13706" y="9338"/>
                  </a:lnTo>
                  <a:lnTo>
                    <a:pt x="13644" y="9338"/>
                  </a:lnTo>
                  <a:cubicBezTo>
                    <a:pt x="13585" y="9559"/>
                    <a:pt x="13566" y="9800"/>
                    <a:pt x="13644" y="10022"/>
                  </a:cubicBezTo>
                  <a:lnTo>
                    <a:pt x="13706" y="10022"/>
                  </a:lnTo>
                  <a:cubicBezTo>
                    <a:pt x="13728" y="10062"/>
                    <a:pt x="13685" y="10103"/>
                    <a:pt x="13706" y="10143"/>
                  </a:cubicBezTo>
                  <a:lnTo>
                    <a:pt x="13768" y="10143"/>
                  </a:lnTo>
                  <a:cubicBezTo>
                    <a:pt x="13789" y="10243"/>
                    <a:pt x="13809" y="10403"/>
                    <a:pt x="13747" y="10444"/>
                  </a:cubicBezTo>
                  <a:cubicBezTo>
                    <a:pt x="13707" y="10468"/>
                    <a:pt x="13661" y="10476"/>
                    <a:pt x="13611" y="10476"/>
                  </a:cubicBezTo>
                  <a:cubicBezTo>
                    <a:pt x="13527" y="10476"/>
                    <a:pt x="13435" y="10453"/>
                    <a:pt x="13356" y="10453"/>
                  </a:cubicBezTo>
                  <a:cubicBezTo>
                    <a:pt x="13292" y="10453"/>
                    <a:pt x="13237" y="10468"/>
                    <a:pt x="13203" y="10522"/>
                  </a:cubicBezTo>
                  <a:cubicBezTo>
                    <a:pt x="13022" y="10744"/>
                    <a:pt x="12841" y="10825"/>
                    <a:pt x="12577" y="10885"/>
                  </a:cubicBezTo>
                  <a:lnTo>
                    <a:pt x="12577" y="10947"/>
                  </a:lnTo>
                  <a:cubicBezTo>
                    <a:pt x="12560" y="10944"/>
                    <a:pt x="12544" y="10943"/>
                    <a:pt x="12528" y="10943"/>
                  </a:cubicBezTo>
                  <a:cubicBezTo>
                    <a:pt x="12420" y="10943"/>
                    <a:pt x="12311" y="10991"/>
                    <a:pt x="12202" y="10991"/>
                  </a:cubicBezTo>
                  <a:cubicBezTo>
                    <a:pt x="12186" y="10991"/>
                    <a:pt x="12169" y="10990"/>
                    <a:pt x="12153" y="10987"/>
                  </a:cubicBezTo>
                  <a:lnTo>
                    <a:pt x="12153" y="11049"/>
                  </a:lnTo>
                  <a:cubicBezTo>
                    <a:pt x="12118" y="11040"/>
                    <a:pt x="12086" y="11035"/>
                    <a:pt x="12058" y="11035"/>
                  </a:cubicBezTo>
                  <a:cubicBezTo>
                    <a:pt x="11775" y="11035"/>
                    <a:pt x="11793" y="11461"/>
                    <a:pt x="11628" y="11573"/>
                  </a:cubicBezTo>
                  <a:cubicBezTo>
                    <a:pt x="11566" y="11613"/>
                    <a:pt x="11507" y="11630"/>
                    <a:pt x="11449" y="11630"/>
                  </a:cubicBezTo>
                  <a:cubicBezTo>
                    <a:pt x="11130" y="11630"/>
                    <a:pt x="10861" y="11111"/>
                    <a:pt x="10520" y="11008"/>
                  </a:cubicBezTo>
                  <a:cubicBezTo>
                    <a:pt x="10117" y="10868"/>
                    <a:pt x="9894" y="10465"/>
                    <a:pt x="9695" y="10122"/>
                  </a:cubicBezTo>
                  <a:cubicBezTo>
                    <a:pt x="9614" y="9958"/>
                    <a:pt x="9674" y="9738"/>
                    <a:pt x="9898" y="9636"/>
                  </a:cubicBezTo>
                  <a:lnTo>
                    <a:pt x="9898" y="9536"/>
                  </a:lnTo>
                  <a:cubicBezTo>
                    <a:pt x="9908" y="9541"/>
                    <a:pt x="9919" y="9544"/>
                    <a:pt x="9929" y="9544"/>
                  </a:cubicBezTo>
                  <a:cubicBezTo>
                    <a:pt x="9957" y="9544"/>
                    <a:pt x="9982" y="9525"/>
                    <a:pt x="9998" y="9495"/>
                  </a:cubicBezTo>
                  <a:cubicBezTo>
                    <a:pt x="9998" y="9433"/>
                    <a:pt x="10019" y="9376"/>
                    <a:pt x="10038" y="9333"/>
                  </a:cubicBezTo>
                  <a:cubicBezTo>
                    <a:pt x="10079" y="9252"/>
                    <a:pt x="10060" y="9131"/>
                    <a:pt x="10017" y="9050"/>
                  </a:cubicBezTo>
                  <a:cubicBezTo>
                    <a:pt x="9955" y="8930"/>
                    <a:pt x="9955" y="8728"/>
                    <a:pt x="10017" y="8587"/>
                  </a:cubicBezTo>
                  <a:cubicBezTo>
                    <a:pt x="10058" y="8526"/>
                    <a:pt x="10038" y="8466"/>
                    <a:pt x="10058" y="8423"/>
                  </a:cubicBezTo>
                  <a:cubicBezTo>
                    <a:pt x="10239" y="8221"/>
                    <a:pt x="10480" y="8040"/>
                    <a:pt x="10480" y="7780"/>
                  </a:cubicBezTo>
                  <a:cubicBezTo>
                    <a:pt x="10491" y="7784"/>
                    <a:pt x="10502" y="7785"/>
                    <a:pt x="10512" y="7785"/>
                  </a:cubicBezTo>
                  <a:cubicBezTo>
                    <a:pt x="10556" y="7785"/>
                    <a:pt x="10585" y="7751"/>
                    <a:pt x="10601" y="7718"/>
                  </a:cubicBezTo>
                  <a:cubicBezTo>
                    <a:pt x="10622" y="7739"/>
                    <a:pt x="10622" y="7758"/>
                    <a:pt x="10639" y="7780"/>
                  </a:cubicBezTo>
                  <a:cubicBezTo>
                    <a:pt x="10666" y="7780"/>
                    <a:pt x="10703" y="7770"/>
                    <a:pt x="10730" y="7770"/>
                  </a:cubicBezTo>
                  <a:cubicBezTo>
                    <a:pt x="10743" y="7770"/>
                    <a:pt x="10755" y="7773"/>
                    <a:pt x="10761" y="7780"/>
                  </a:cubicBezTo>
                  <a:cubicBezTo>
                    <a:pt x="10821" y="7841"/>
                    <a:pt x="10923" y="7820"/>
                    <a:pt x="11002" y="7920"/>
                  </a:cubicBezTo>
                  <a:cubicBezTo>
                    <a:pt x="11042" y="8001"/>
                    <a:pt x="11223" y="8040"/>
                    <a:pt x="11347" y="8082"/>
                  </a:cubicBezTo>
                  <a:cubicBezTo>
                    <a:pt x="11428" y="8113"/>
                    <a:pt x="11514" y="8123"/>
                    <a:pt x="11602" y="8123"/>
                  </a:cubicBezTo>
                  <a:cubicBezTo>
                    <a:pt x="11690" y="8123"/>
                    <a:pt x="11781" y="8113"/>
                    <a:pt x="11871" y="8104"/>
                  </a:cubicBezTo>
                  <a:lnTo>
                    <a:pt x="11871" y="8044"/>
                  </a:lnTo>
                  <a:lnTo>
                    <a:pt x="11933" y="8044"/>
                  </a:lnTo>
                  <a:cubicBezTo>
                    <a:pt x="11954" y="8003"/>
                    <a:pt x="11912" y="7922"/>
                    <a:pt x="11933" y="7880"/>
                  </a:cubicBezTo>
                  <a:lnTo>
                    <a:pt x="11993" y="7880"/>
                  </a:lnTo>
                  <a:cubicBezTo>
                    <a:pt x="12014" y="7858"/>
                    <a:pt x="11993" y="7820"/>
                    <a:pt x="11993" y="7780"/>
                  </a:cubicBezTo>
                  <a:lnTo>
                    <a:pt x="11993" y="7780"/>
                  </a:lnTo>
                  <a:cubicBezTo>
                    <a:pt x="12255" y="7920"/>
                    <a:pt x="12376" y="8283"/>
                    <a:pt x="12639" y="8323"/>
                  </a:cubicBezTo>
                  <a:cubicBezTo>
                    <a:pt x="12650" y="8325"/>
                    <a:pt x="12660" y="8326"/>
                    <a:pt x="12670" y="8326"/>
                  </a:cubicBezTo>
                  <a:cubicBezTo>
                    <a:pt x="12841" y="8326"/>
                    <a:pt x="12838" y="8031"/>
                    <a:pt x="12779" y="7880"/>
                  </a:cubicBezTo>
                  <a:cubicBezTo>
                    <a:pt x="12739" y="7780"/>
                    <a:pt x="12779" y="7718"/>
                    <a:pt x="12739" y="7658"/>
                  </a:cubicBezTo>
                  <a:cubicBezTo>
                    <a:pt x="12732" y="7651"/>
                    <a:pt x="12720" y="7649"/>
                    <a:pt x="12708" y="7649"/>
                  </a:cubicBezTo>
                  <a:cubicBezTo>
                    <a:pt x="12683" y="7649"/>
                    <a:pt x="12653" y="7658"/>
                    <a:pt x="12639" y="7658"/>
                  </a:cubicBezTo>
                  <a:cubicBezTo>
                    <a:pt x="12457" y="7275"/>
                    <a:pt x="12214" y="6912"/>
                    <a:pt x="11993" y="6550"/>
                  </a:cubicBezTo>
                  <a:cubicBezTo>
                    <a:pt x="11949" y="6561"/>
                    <a:pt x="11907" y="6565"/>
                    <a:pt x="11867" y="6565"/>
                  </a:cubicBezTo>
                  <a:cubicBezTo>
                    <a:pt x="11522" y="6565"/>
                    <a:pt x="11318" y="6195"/>
                    <a:pt x="11230" y="5906"/>
                  </a:cubicBezTo>
                  <a:cubicBezTo>
                    <a:pt x="11128" y="5606"/>
                    <a:pt x="11168" y="5261"/>
                    <a:pt x="11189" y="4939"/>
                  </a:cubicBezTo>
                  <a:lnTo>
                    <a:pt x="11251" y="4939"/>
                  </a:lnTo>
                  <a:cubicBezTo>
                    <a:pt x="11311" y="4798"/>
                    <a:pt x="11471" y="4638"/>
                    <a:pt x="11613" y="4617"/>
                  </a:cubicBezTo>
                  <a:cubicBezTo>
                    <a:pt x="11652" y="4596"/>
                    <a:pt x="11692" y="4555"/>
                    <a:pt x="11673" y="4498"/>
                  </a:cubicBezTo>
                  <a:cubicBezTo>
                    <a:pt x="12018" y="4436"/>
                    <a:pt x="12238" y="4054"/>
                    <a:pt x="12257" y="3711"/>
                  </a:cubicBezTo>
                  <a:cubicBezTo>
                    <a:pt x="12257" y="3690"/>
                    <a:pt x="12319" y="3671"/>
                    <a:pt x="12319" y="3649"/>
                  </a:cubicBezTo>
                  <a:cubicBezTo>
                    <a:pt x="12340" y="3468"/>
                    <a:pt x="12340" y="3287"/>
                    <a:pt x="12319" y="3106"/>
                  </a:cubicBezTo>
                  <a:lnTo>
                    <a:pt x="12257" y="3106"/>
                  </a:lnTo>
                  <a:cubicBezTo>
                    <a:pt x="12298" y="2825"/>
                    <a:pt x="12138" y="2563"/>
                    <a:pt x="12157" y="2260"/>
                  </a:cubicBezTo>
                  <a:lnTo>
                    <a:pt x="12095" y="2260"/>
                  </a:lnTo>
                  <a:cubicBezTo>
                    <a:pt x="12074" y="2219"/>
                    <a:pt x="12074" y="2179"/>
                    <a:pt x="12095" y="2138"/>
                  </a:cubicBezTo>
                  <a:lnTo>
                    <a:pt x="12157" y="2138"/>
                  </a:lnTo>
                  <a:cubicBezTo>
                    <a:pt x="12136" y="1755"/>
                    <a:pt x="12398" y="1433"/>
                    <a:pt x="12519" y="1071"/>
                  </a:cubicBezTo>
                  <a:cubicBezTo>
                    <a:pt x="12540" y="1030"/>
                    <a:pt x="12619" y="1009"/>
                    <a:pt x="12639" y="971"/>
                  </a:cubicBezTo>
                  <a:cubicBezTo>
                    <a:pt x="12694" y="849"/>
                    <a:pt x="12766" y="743"/>
                    <a:pt x="12845" y="647"/>
                  </a:cubicBezTo>
                  <a:cubicBezTo>
                    <a:pt x="11743" y="229"/>
                    <a:pt x="10548" y="1"/>
                    <a:pt x="9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85;p75">
              <a:extLst>
                <a:ext uri="{FF2B5EF4-FFF2-40B4-BE49-F238E27FC236}">
                  <a16:creationId xmlns:a16="http://schemas.microsoft.com/office/drawing/2014/main" id="{7FB90C9E-ECB9-F4B2-AA7B-32F0DDBB74CB}"/>
                </a:ext>
              </a:extLst>
            </p:cNvPr>
            <p:cNvSpPr/>
            <p:nvPr/>
          </p:nvSpPr>
          <p:spPr>
            <a:xfrm>
              <a:off x="6230568" y="1813405"/>
              <a:ext cx="947700" cy="1955973"/>
            </a:xfrm>
            <a:custGeom>
              <a:avLst/>
              <a:gdLst/>
              <a:ahLst/>
              <a:cxnLst/>
              <a:rect l="l" t="t" r="r" b="b"/>
              <a:pathLst>
                <a:path w="9348" h="19293" extrusionOk="0">
                  <a:moveTo>
                    <a:pt x="8723" y="1"/>
                  </a:moveTo>
                  <a:cubicBezTo>
                    <a:pt x="4514" y="629"/>
                    <a:pt x="1162" y="3879"/>
                    <a:pt x="375" y="8035"/>
                  </a:cubicBezTo>
                  <a:cubicBezTo>
                    <a:pt x="333" y="7933"/>
                    <a:pt x="288" y="7828"/>
                    <a:pt x="245" y="7724"/>
                  </a:cubicBezTo>
                  <a:cubicBezTo>
                    <a:pt x="205" y="7988"/>
                    <a:pt x="171" y="8253"/>
                    <a:pt x="134" y="8519"/>
                  </a:cubicBezTo>
                  <a:cubicBezTo>
                    <a:pt x="0" y="9585"/>
                    <a:pt x="68" y="10650"/>
                    <a:pt x="92" y="11716"/>
                  </a:cubicBezTo>
                  <a:lnTo>
                    <a:pt x="452" y="12402"/>
                  </a:lnTo>
                  <a:cubicBezTo>
                    <a:pt x="473" y="12440"/>
                    <a:pt x="501" y="12464"/>
                    <a:pt x="533" y="12472"/>
                  </a:cubicBezTo>
                  <a:cubicBezTo>
                    <a:pt x="1366" y="15622"/>
                    <a:pt x="3693" y="18165"/>
                    <a:pt x="6715" y="19292"/>
                  </a:cubicBezTo>
                  <a:cubicBezTo>
                    <a:pt x="6662" y="19113"/>
                    <a:pt x="6617" y="18936"/>
                    <a:pt x="6603" y="18753"/>
                  </a:cubicBezTo>
                  <a:cubicBezTo>
                    <a:pt x="6581" y="18269"/>
                    <a:pt x="6400" y="17804"/>
                    <a:pt x="6462" y="17323"/>
                  </a:cubicBezTo>
                  <a:cubicBezTo>
                    <a:pt x="6483" y="16939"/>
                    <a:pt x="6581" y="16496"/>
                    <a:pt x="6300" y="16276"/>
                  </a:cubicBezTo>
                  <a:cubicBezTo>
                    <a:pt x="6078" y="16112"/>
                    <a:pt x="5756" y="15874"/>
                    <a:pt x="5594" y="15671"/>
                  </a:cubicBezTo>
                  <a:cubicBezTo>
                    <a:pt x="5450" y="15503"/>
                    <a:pt x="5249" y="15463"/>
                    <a:pt x="5034" y="15463"/>
                  </a:cubicBezTo>
                  <a:cubicBezTo>
                    <a:pt x="4887" y="15463"/>
                    <a:pt x="4733" y="15481"/>
                    <a:pt x="4586" y="15490"/>
                  </a:cubicBezTo>
                  <a:lnTo>
                    <a:pt x="4586" y="15552"/>
                  </a:lnTo>
                  <a:cubicBezTo>
                    <a:pt x="4547" y="15565"/>
                    <a:pt x="4510" y="15571"/>
                    <a:pt x="4474" y="15571"/>
                  </a:cubicBezTo>
                  <a:cubicBezTo>
                    <a:pt x="4234" y="15571"/>
                    <a:pt x="4062" y="15307"/>
                    <a:pt x="3921" y="15149"/>
                  </a:cubicBezTo>
                  <a:cubicBezTo>
                    <a:pt x="3779" y="15008"/>
                    <a:pt x="3338" y="14927"/>
                    <a:pt x="3254" y="14646"/>
                  </a:cubicBezTo>
                  <a:lnTo>
                    <a:pt x="3193" y="14646"/>
                  </a:lnTo>
                  <a:cubicBezTo>
                    <a:pt x="3233" y="14584"/>
                    <a:pt x="3114" y="14584"/>
                    <a:pt x="3154" y="14525"/>
                  </a:cubicBezTo>
                  <a:cubicBezTo>
                    <a:pt x="2751" y="14446"/>
                    <a:pt x="2368" y="13960"/>
                    <a:pt x="2549" y="13519"/>
                  </a:cubicBezTo>
                  <a:lnTo>
                    <a:pt x="2611" y="13519"/>
                  </a:lnTo>
                  <a:lnTo>
                    <a:pt x="2611" y="13457"/>
                  </a:lnTo>
                  <a:cubicBezTo>
                    <a:pt x="2622" y="13453"/>
                    <a:pt x="2634" y="13451"/>
                    <a:pt x="2645" y="13451"/>
                  </a:cubicBezTo>
                  <a:cubicBezTo>
                    <a:pt x="2693" y="13451"/>
                    <a:pt x="2738" y="13482"/>
                    <a:pt x="2773" y="13497"/>
                  </a:cubicBezTo>
                  <a:cubicBezTo>
                    <a:pt x="2836" y="13520"/>
                    <a:pt x="2909" y="13533"/>
                    <a:pt x="2982" y="13533"/>
                  </a:cubicBezTo>
                  <a:cubicBezTo>
                    <a:pt x="3164" y="13533"/>
                    <a:pt x="3343" y="13452"/>
                    <a:pt x="3357" y="13235"/>
                  </a:cubicBezTo>
                  <a:lnTo>
                    <a:pt x="3416" y="13235"/>
                  </a:lnTo>
                  <a:cubicBezTo>
                    <a:pt x="3438" y="13214"/>
                    <a:pt x="3395" y="13156"/>
                    <a:pt x="3416" y="13135"/>
                  </a:cubicBezTo>
                  <a:cubicBezTo>
                    <a:pt x="3512" y="13071"/>
                    <a:pt x="3594" y="13021"/>
                    <a:pt x="3704" y="13021"/>
                  </a:cubicBezTo>
                  <a:cubicBezTo>
                    <a:pt x="3734" y="13021"/>
                    <a:pt x="3765" y="13025"/>
                    <a:pt x="3800" y="13033"/>
                  </a:cubicBezTo>
                  <a:lnTo>
                    <a:pt x="3800" y="12973"/>
                  </a:lnTo>
                  <a:cubicBezTo>
                    <a:pt x="3814" y="12966"/>
                    <a:pt x="3829" y="12964"/>
                    <a:pt x="3847" y="12964"/>
                  </a:cubicBezTo>
                  <a:cubicBezTo>
                    <a:pt x="3882" y="12964"/>
                    <a:pt x="3923" y="12973"/>
                    <a:pt x="3964" y="12973"/>
                  </a:cubicBezTo>
                  <a:cubicBezTo>
                    <a:pt x="3985" y="12952"/>
                    <a:pt x="3985" y="12933"/>
                    <a:pt x="4002" y="12911"/>
                  </a:cubicBezTo>
                  <a:cubicBezTo>
                    <a:pt x="4029" y="12911"/>
                    <a:pt x="4066" y="12921"/>
                    <a:pt x="4093" y="12921"/>
                  </a:cubicBezTo>
                  <a:cubicBezTo>
                    <a:pt x="4106" y="12921"/>
                    <a:pt x="4118" y="12918"/>
                    <a:pt x="4124" y="12911"/>
                  </a:cubicBezTo>
                  <a:cubicBezTo>
                    <a:pt x="4184" y="12830"/>
                    <a:pt x="4305" y="12771"/>
                    <a:pt x="4265" y="12649"/>
                  </a:cubicBezTo>
                  <a:lnTo>
                    <a:pt x="4326" y="12649"/>
                  </a:lnTo>
                  <a:cubicBezTo>
                    <a:pt x="4348" y="12430"/>
                    <a:pt x="4348" y="12227"/>
                    <a:pt x="4326" y="12006"/>
                  </a:cubicBezTo>
                  <a:lnTo>
                    <a:pt x="4265" y="12006"/>
                  </a:lnTo>
                  <a:cubicBezTo>
                    <a:pt x="4225" y="11829"/>
                    <a:pt x="4321" y="11481"/>
                    <a:pt x="4082" y="11481"/>
                  </a:cubicBezTo>
                  <a:cubicBezTo>
                    <a:pt x="4075" y="11481"/>
                    <a:pt x="4069" y="11481"/>
                    <a:pt x="4062" y="11481"/>
                  </a:cubicBezTo>
                  <a:lnTo>
                    <a:pt x="4062" y="11419"/>
                  </a:lnTo>
                  <a:cubicBezTo>
                    <a:pt x="3865" y="11419"/>
                    <a:pt x="3842" y="11076"/>
                    <a:pt x="3691" y="11076"/>
                  </a:cubicBezTo>
                  <a:cubicBezTo>
                    <a:pt x="3687" y="11076"/>
                    <a:pt x="3683" y="11076"/>
                    <a:pt x="3679" y="11076"/>
                  </a:cubicBezTo>
                  <a:cubicBezTo>
                    <a:pt x="3517" y="11098"/>
                    <a:pt x="3295" y="11098"/>
                    <a:pt x="3235" y="11217"/>
                  </a:cubicBezTo>
                  <a:cubicBezTo>
                    <a:pt x="3033" y="11518"/>
                    <a:pt x="3297" y="11922"/>
                    <a:pt x="3156" y="12263"/>
                  </a:cubicBezTo>
                  <a:lnTo>
                    <a:pt x="3095" y="12263"/>
                  </a:lnTo>
                  <a:cubicBezTo>
                    <a:pt x="3073" y="12379"/>
                    <a:pt x="2993" y="12412"/>
                    <a:pt x="2903" y="12412"/>
                  </a:cubicBezTo>
                  <a:cubicBezTo>
                    <a:pt x="2820" y="12412"/>
                    <a:pt x="2730" y="12384"/>
                    <a:pt x="2670" y="12366"/>
                  </a:cubicBezTo>
                  <a:cubicBezTo>
                    <a:pt x="2611" y="12344"/>
                    <a:pt x="2551" y="12344"/>
                    <a:pt x="2509" y="12325"/>
                  </a:cubicBezTo>
                  <a:lnTo>
                    <a:pt x="2509" y="12263"/>
                  </a:lnTo>
                  <a:cubicBezTo>
                    <a:pt x="2501" y="12266"/>
                    <a:pt x="2495" y="12267"/>
                    <a:pt x="2488" y="12267"/>
                  </a:cubicBezTo>
                  <a:cubicBezTo>
                    <a:pt x="2444" y="12267"/>
                    <a:pt x="2411" y="12219"/>
                    <a:pt x="2367" y="12219"/>
                  </a:cubicBezTo>
                  <a:cubicBezTo>
                    <a:pt x="2360" y="12219"/>
                    <a:pt x="2354" y="12220"/>
                    <a:pt x="2347" y="12223"/>
                  </a:cubicBezTo>
                  <a:lnTo>
                    <a:pt x="2347" y="12163"/>
                  </a:lnTo>
                  <a:lnTo>
                    <a:pt x="2285" y="12163"/>
                  </a:lnTo>
                  <a:lnTo>
                    <a:pt x="2285" y="12101"/>
                  </a:lnTo>
                  <a:lnTo>
                    <a:pt x="2223" y="12101"/>
                  </a:lnTo>
                  <a:cubicBezTo>
                    <a:pt x="2244" y="11999"/>
                    <a:pt x="2223" y="11880"/>
                    <a:pt x="2263" y="11780"/>
                  </a:cubicBezTo>
                  <a:cubicBezTo>
                    <a:pt x="2344" y="11558"/>
                    <a:pt x="2304" y="11294"/>
                    <a:pt x="2285" y="11034"/>
                  </a:cubicBezTo>
                  <a:cubicBezTo>
                    <a:pt x="2285" y="11012"/>
                    <a:pt x="2244" y="11012"/>
                    <a:pt x="2223" y="10993"/>
                  </a:cubicBezTo>
                  <a:cubicBezTo>
                    <a:pt x="2223" y="10953"/>
                    <a:pt x="2244" y="10912"/>
                    <a:pt x="2223" y="10874"/>
                  </a:cubicBezTo>
                  <a:cubicBezTo>
                    <a:pt x="2123" y="10652"/>
                    <a:pt x="1861" y="10471"/>
                    <a:pt x="1880" y="10228"/>
                  </a:cubicBezTo>
                  <a:cubicBezTo>
                    <a:pt x="1893" y="10128"/>
                    <a:pt x="1871" y="9975"/>
                    <a:pt x="1903" y="9853"/>
                  </a:cubicBezTo>
                  <a:cubicBezTo>
                    <a:pt x="1616" y="9666"/>
                    <a:pt x="1603" y="9224"/>
                    <a:pt x="1518" y="8898"/>
                  </a:cubicBezTo>
                  <a:cubicBezTo>
                    <a:pt x="1377" y="8334"/>
                    <a:pt x="912" y="7711"/>
                    <a:pt x="1398" y="7225"/>
                  </a:cubicBezTo>
                  <a:cubicBezTo>
                    <a:pt x="1601" y="7023"/>
                    <a:pt x="1801" y="6863"/>
                    <a:pt x="2042" y="6701"/>
                  </a:cubicBezTo>
                  <a:cubicBezTo>
                    <a:pt x="2085" y="6673"/>
                    <a:pt x="2156" y="6634"/>
                    <a:pt x="2202" y="6634"/>
                  </a:cubicBezTo>
                  <a:cubicBezTo>
                    <a:pt x="2222" y="6634"/>
                    <a:pt x="2238" y="6642"/>
                    <a:pt x="2244" y="6661"/>
                  </a:cubicBezTo>
                  <a:cubicBezTo>
                    <a:pt x="2379" y="6862"/>
                    <a:pt x="2568" y="6931"/>
                    <a:pt x="2757" y="6931"/>
                  </a:cubicBezTo>
                  <a:cubicBezTo>
                    <a:pt x="2967" y="6931"/>
                    <a:pt x="3177" y="6847"/>
                    <a:pt x="3314" y="6763"/>
                  </a:cubicBezTo>
                  <a:cubicBezTo>
                    <a:pt x="3615" y="6560"/>
                    <a:pt x="3495" y="5936"/>
                    <a:pt x="3879" y="5734"/>
                  </a:cubicBezTo>
                  <a:cubicBezTo>
                    <a:pt x="3949" y="5692"/>
                    <a:pt x="4039" y="5672"/>
                    <a:pt x="4131" y="5672"/>
                  </a:cubicBezTo>
                  <a:cubicBezTo>
                    <a:pt x="4304" y="5672"/>
                    <a:pt x="4485" y="5743"/>
                    <a:pt x="4563" y="5876"/>
                  </a:cubicBezTo>
                  <a:cubicBezTo>
                    <a:pt x="4806" y="6239"/>
                    <a:pt x="4542" y="6825"/>
                    <a:pt x="4863" y="7044"/>
                  </a:cubicBezTo>
                  <a:cubicBezTo>
                    <a:pt x="4987" y="7125"/>
                    <a:pt x="5089" y="7213"/>
                    <a:pt x="5179" y="7306"/>
                  </a:cubicBezTo>
                  <a:cubicBezTo>
                    <a:pt x="5226" y="7245"/>
                    <a:pt x="5247" y="7168"/>
                    <a:pt x="5226" y="7063"/>
                  </a:cubicBezTo>
                  <a:lnTo>
                    <a:pt x="5288" y="7063"/>
                  </a:lnTo>
                  <a:cubicBezTo>
                    <a:pt x="5309" y="6961"/>
                    <a:pt x="5266" y="6842"/>
                    <a:pt x="5309" y="6742"/>
                  </a:cubicBezTo>
                  <a:cubicBezTo>
                    <a:pt x="5326" y="6691"/>
                    <a:pt x="5382" y="6628"/>
                    <a:pt x="5457" y="6628"/>
                  </a:cubicBezTo>
                  <a:cubicBezTo>
                    <a:pt x="5474" y="6628"/>
                    <a:pt x="5492" y="6632"/>
                    <a:pt x="5511" y="6639"/>
                  </a:cubicBezTo>
                  <a:cubicBezTo>
                    <a:pt x="5511" y="6577"/>
                    <a:pt x="5533" y="6499"/>
                    <a:pt x="5490" y="6437"/>
                  </a:cubicBezTo>
                  <a:cubicBezTo>
                    <a:pt x="5328" y="6194"/>
                    <a:pt x="5228" y="5934"/>
                    <a:pt x="5309" y="5672"/>
                  </a:cubicBezTo>
                  <a:cubicBezTo>
                    <a:pt x="5330" y="5633"/>
                    <a:pt x="5450" y="5593"/>
                    <a:pt x="5511" y="5593"/>
                  </a:cubicBezTo>
                  <a:cubicBezTo>
                    <a:pt x="5631" y="5593"/>
                    <a:pt x="5733" y="5633"/>
                    <a:pt x="5874" y="5633"/>
                  </a:cubicBezTo>
                  <a:cubicBezTo>
                    <a:pt x="5793" y="5836"/>
                    <a:pt x="6014" y="6034"/>
                    <a:pt x="6134" y="6177"/>
                  </a:cubicBezTo>
                  <a:cubicBezTo>
                    <a:pt x="6174" y="6198"/>
                    <a:pt x="6236" y="6296"/>
                    <a:pt x="6195" y="6379"/>
                  </a:cubicBezTo>
                  <a:lnTo>
                    <a:pt x="6257" y="6379"/>
                  </a:lnTo>
                  <a:cubicBezTo>
                    <a:pt x="6257" y="6439"/>
                    <a:pt x="6279" y="6499"/>
                    <a:pt x="6298" y="6541"/>
                  </a:cubicBezTo>
                  <a:cubicBezTo>
                    <a:pt x="6417" y="6784"/>
                    <a:pt x="6298" y="7025"/>
                    <a:pt x="6195" y="7247"/>
                  </a:cubicBezTo>
                  <a:cubicBezTo>
                    <a:pt x="6021" y="7559"/>
                    <a:pt x="6297" y="7946"/>
                    <a:pt x="6620" y="7946"/>
                  </a:cubicBezTo>
                  <a:cubicBezTo>
                    <a:pt x="6673" y="7946"/>
                    <a:pt x="6726" y="7936"/>
                    <a:pt x="6779" y="7914"/>
                  </a:cubicBezTo>
                  <a:cubicBezTo>
                    <a:pt x="6880" y="7873"/>
                    <a:pt x="6961" y="7750"/>
                    <a:pt x="7061" y="7671"/>
                  </a:cubicBezTo>
                  <a:cubicBezTo>
                    <a:pt x="7101" y="7609"/>
                    <a:pt x="7123" y="7490"/>
                    <a:pt x="7182" y="7468"/>
                  </a:cubicBezTo>
                  <a:cubicBezTo>
                    <a:pt x="7218" y="7444"/>
                    <a:pt x="7256" y="7434"/>
                    <a:pt x="7295" y="7434"/>
                  </a:cubicBezTo>
                  <a:cubicBezTo>
                    <a:pt x="7386" y="7434"/>
                    <a:pt x="7484" y="7487"/>
                    <a:pt x="7583" y="7530"/>
                  </a:cubicBezTo>
                  <a:cubicBezTo>
                    <a:pt x="7622" y="7545"/>
                    <a:pt x="7661" y="7552"/>
                    <a:pt x="7700" y="7552"/>
                  </a:cubicBezTo>
                  <a:cubicBezTo>
                    <a:pt x="7918" y="7552"/>
                    <a:pt x="8112" y="7330"/>
                    <a:pt x="8126" y="7127"/>
                  </a:cubicBezTo>
                  <a:lnTo>
                    <a:pt x="8188" y="7127"/>
                  </a:lnTo>
                  <a:cubicBezTo>
                    <a:pt x="8209" y="6987"/>
                    <a:pt x="8209" y="6844"/>
                    <a:pt x="8188" y="6703"/>
                  </a:cubicBezTo>
                  <a:lnTo>
                    <a:pt x="8126" y="6703"/>
                  </a:lnTo>
                  <a:cubicBezTo>
                    <a:pt x="8105" y="6663"/>
                    <a:pt x="8148" y="6624"/>
                    <a:pt x="8126" y="6584"/>
                  </a:cubicBezTo>
                  <a:lnTo>
                    <a:pt x="8067" y="6584"/>
                  </a:lnTo>
                  <a:cubicBezTo>
                    <a:pt x="8045" y="6563"/>
                    <a:pt x="8067" y="6522"/>
                    <a:pt x="8067" y="6482"/>
                  </a:cubicBezTo>
                  <a:lnTo>
                    <a:pt x="8067" y="6482"/>
                  </a:lnTo>
                  <a:cubicBezTo>
                    <a:pt x="8059" y="6487"/>
                    <a:pt x="8052" y="6489"/>
                    <a:pt x="8046" y="6489"/>
                  </a:cubicBezTo>
                  <a:cubicBezTo>
                    <a:pt x="8017" y="6489"/>
                    <a:pt x="8016" y="6427"/>
                    <a:pt x="7991" y="6427"/>
                  </a:cubicBezTo>
                  <a:cubicBezTo>
                    <a:pt x="7984" y="6427"/>
                    <a:pt x="7976" y="6432"/>
                    <a:pt x="7964" y="6443"/>
                  </a:cubicBezTo>
                  <a:cubicBezTo>
                    <a:pt x="7924" y="6362"/>
                    <a:pt x="7864" y="6279"/>
                    <a:pt x="7802" y="6222"/>
                  </a:cubicBezTo>
                  <a:cubicBezTo>
                    <a:pt x="7559" y="6000"/>
                    <a:pt x="7259" y="5778"/>
                    <a:pt x="7157" y="5476"/>
                  </a:cubicBezTo>
                  <a:lnTo>
                    <a:pt x="7097" y="5476"/>
                  </a:lnTo>
                  <a:cubicBezTo>
                    <a:pt x="7076" y="5395"/>
                    <a:pt x="7076" y="5314"/>
                    <a:pt x="7118" y="5254"/>
                  </a:cubicBezTo>
                  <a:cubicBezTo>
                    <a:pt x="7157" y="5175"/>
                    <a:pt x="7140" y="5113"/>
                    <a:pt x="7157" y="5113"/>
                  </a:cubicBezTo>
                  <a:cubicBezTo>
                    <a:pt x="7299" y="5073"/>
                    <a:pt x="7157" y="4994"/>
                    <a:pt x="7259" y="4994"/>
                  </a:cubicBezTo>
                  <a:cubicBezTo>
                    <a:pt x="7281" y="4992"/>
                    <a:pt x="7305" y="4991"/>
                    <a:pt x="7328" y="4991"/>
                  </a:cubicBezTo>
                  <a:cubicBezTo>
                    <a:pt x="7522" y="4991"/>
                    <a:pt x="7758" y="5063"/>
                    <a:pt x="7885" y="5135"/>
                  </a:cubicBezTo>
                  <a:cubicBezTo>
                    <a:pt x="7981" y="5191"/>
                    <a:pt x="8095" y="5212"/>
                    <a:pt x="8213" y="5212"/>
                  </a:cubicBezTo>
                  <a:cubicBezTo>
                    <a:pt x="8345" y="5212"/>
                    <a:pt x="8483" y="5186"/>
                    <a:pt x="8610" y="5156"/>
                  </a:cubicBezTo>
                  <a:lnTo>
                    <a:pt x="8610" y="5094"/>
                  </a:lnTo>
                  <a:cubicBezTo>
                    <a:pt x="8615" y="5090"/>
                    <a:pt x="8621" y="5088"/>
                    <a:pt x="8628" y="5088"/>
                  </a:cubicBezTo>
                  <a:cubicBezTo>
                    <a:pt x="8647" y="5088"/>
                    <a:pt x="8673" y="5100"/>
                    <a:pt x="8693" y="5100"/>
                  </a:cubicBezTo>
                  <a:cubicBezTo>
                    <a:pt x="8700" y="5100"/>
                    <a:pt x="8706" y="5099"/>
                    <a:pt x="8710" y="5094"/>
                  </a:cubicBezTo>
                  <a:lnTo>
                    <a:pt x="8710" y="5032"/>
                  </a:lnTo>
                  <a:cubicBezTo>
                    <a:pt x="8791" y="5011"/>
                    <a:pt x="8851" y="4954"/>
                    <a:pt x="8872" y="4870"/>
                  </a:cubicBezTo>
                  <a:lnTo>
                    <a:pt x="8934" y="4870"/>
                  </a:lnTo>
                  <a:cubicBezTo>
                    <a:pt x="8974" y="4446"/>
                    <a:pt x="8834" y="4024"/>
                    <a:pt x="9096" y="3643"/>
                  </a:cubicBezTo>
                  <a:cubicBezTo>
                    <a:pt x="9117" y="3602"/>
                    <a:pt x="9075" y="3524"/>
                    <a:pt x="9096" y="3481"/>
                  </a:cubicBezTo>
                  <a:lnTo>
                    <a:pt x="9158" y="3481"/>
                  </a:lnTo>
                  <a:cubicBezTo>
                    <a:pt x="9179" y="3359"/>
                    <a:pt x="9179" y="3238"/>
                    <a:pt x="9158" y="3119"/>
                  </a:cubicBezTo>
                  <a:lnTo>
                    <a:pt x="9096" y="3119"/>
                  </a:lnTo>
                  <a:cubicBezTo>
                    <a:pt x="9075" y="3078"/>
                    <a:pt x="9117" y="2997"/>
                    <a:pt x="9096" y="2954"/>
                  </a:cubicBezTo>
                  <a:lnTo>
                    <a:pt x="9036" y="2954"/>
                  </a:lnTo>
                  <a:cubicBezTo>
                    <a:pt x="8915" y="2533"/>
                    <a:pt x="9198" y="2130"/>
                    <a:pt x="9198" y="1706"/>
                  </a:cubicBezTo>
                  <a:lnTo>
                    <a:pt x="9260" y="1706"/>
                  </a:lnTo>
                  <a:cubicBezTo>
                    <a:pt x="9281" y="1684"/>
                    <a:pt x="9239" y="1627"/>
                    <a:pt x="9260" y="1605"/>
                  </a:cubicBezTo>
                  <a:lnTo>
                    <a:pt x="9326" y="1605"/>
                  </a:lnTo>
                  <a:cubicBezTo>
                    <a:pt x="9347" y="1524"/>
                    <a:pt x="9347" y="1465"/>
                    <a:pt x="9326" y="1384"/>
                  </a:cubicBezTo>
                  <a:lnTo>
                    <a:pt x="9264" y="1384"/>
                  </a:lnTo>
                  <a:cubicBezTo>
                    <a:pt x="9243" y="1322"/>
                    <a:pt x="9286" y="1243"/>
                    <a:pt x="9264" y="1181"/>
                  </a:cubicBezTo>
                  <a:lnTo>
                    <a:pt x="9203" y="1181"/>
                  </a:lnTo>
                  <a:cubicBezTo>
                    <a:pt x="9181" y="1141"/>
                    <a:pt x="9224" y="1102"/>
                    <a:pt x="9203" y="1062"/>
                  </a:cubicBezTo>
                  <a:cubicBezTo>
                    <a:pt x="9028" y="721"/>
                    <a:pt x="8857" y="367"/>
                    <a:pt x="8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86;p75">
              <a:extLst>
                <a:ext uri="{FF2B5EF4-FFF2-40B4-BE49-F238E27FC236}">
                  <a16:creationId xmlns:a16="http://schemas.microsoft.com/office/drawing/2014/main" id="{E00A5837-C7ED-727B-66DE-71F79F6D32E7}"/>
                </a:ext>
              </a:extLst>
            </p:cNvPr>
            <p:cNvSpPr/>
            <p:nvPr/>
          </p:nvSpPr>
          <p:spPr>
            <a:xfrm>
              <a:off x="7544557" y="3173025"/>
              <a:ext cx="389096" cy="428240"/>
            </a:xfrm>
            <a:custGeom>
              <a:avLst/>
              <a:gdLst/>
              <a:ahLst/>
              <a:cxnLst/>
              <a:rect l="l" t="t" r="r" b="b"/>
              <a:pathLst>
                <a:path w="3838" h="4224" extrusionOk="0">
                  <a:moveTo>
                    <a:pt x="3639" y="0"/>
                  </a:moveTo>
                  <a:cubicBezTo>
                    <a:pt x="3634" y="0"/>
                    <a:pt x="3629" y="1"/>
                    <a:pt x="3624" y="1"/>
                  </a:cubicBezTo>
                  <a:cubicBezTo>
                    <a:pt x="3153" y="57"/>
                    <a:pt x="2678" y="112"/>
                    <a:pt x="2207" y="172"/>
                  </a:cubicBezTo>
                  <a:cubicBezTo>
                    <a:pt x="2094" y="184"/>
                    <a:pt x="1981" y="197"/>
                    <a:pt x="1868" y="212"/>
                  </a:cubicBezTo>
                  <a:cubicBezTo>
                    <a:pt x="1774" y="221"/>
                    <a:pt x="1653" y="216"/>
                    <a:pt x="1572" y="270"/>
                  </a:cubicBezTo>
                  <a:cubicBezTo>
                    <a:pt x="1480" y="334"/>
                    <a:pt x="1474" y="440"/>
                    <a:pt x="1461" y="540"/>
                  </a:cubicBezTo>
                  <a:lnTo>
                    <a:pt x="1412" y="886"/>
                  </a:lnTo>
                  <a:cubicBezTo>
                    <a:pt x="1356" y="1271"/>
                    <a:pt x="1346" y="1749"/>
                    <a:pt x="1075" y="2058"/>
                  </a:cubicBezTo>
                  <a:cubicBezTo>
                    <a:pt x="819" y="2348"/>
                    <a:pt x="457" y="2512"/>
                    <a:pt x="225" y="2827"/>
                  </a:cubicBezTo>
                  <a:cubicBezTo>
                    <a:pt x="46" y="3070"/>
                    <a:pt x="1" y="3371"/>
                    <a:pt x="105" y="3620"/>
                  </a:cubicBezTo>
                  <a:cubicBezTo>
                    <a:pt x="56" y="3673"/>
                    <a:pt x="44" y="3758"/>
                    <a:pt x="105" y="3827"/>
                  </a:cubicBezTo>
                  <a:cubicBezTo>
                    <a:pt x="354" y="4093"/>
                    <a:pt x="721" y="4224"/>
                    <a:pt x="1082" y="4224"/>
                  </a:cubicBezTo>
                  <a:cubicBezTo>
                    <a:pt x="1099" y="4224"/>
                    <a:pt x="1116" y="4224"/>
                    <a:pt x="1133" y="4223"/>
                  </a:cubicBezTo>
                  <a:cubicBezTo>
                    <a:pt x="1544" y="4206"/>
                    <a:pt x="1930" y="4031"/>
                    <a:pt x="2258" y="3795"/>
                  </a:cubicBezTo>
                  <a:cubicBezTo>
                    <a:pt x="2622" y="3530"/>
                    <a:pt x="2929" y="3194"/>
                    <a:pt x="3249" y="2880"/>
                  </a:cubicBezTo>
                  <a:cubicBezTo>
                    <a:pt x="3389" y="2742"/>
                    <a:pt x="3539" y="2601"/>
                    <a:pt x="3622" y="2420"/>
                  </a:cubicBezTo>
                  <a:cubicBezTo>
                    <a:pt x="3718" y="2213"/>
                    <a:pt x="3741" y="1979"/>
                    <a:pt x="3771" y="1755"/>
                  </a:cubicBezTo>
                  <a:cubicBezTo>
                    <a:pt x="3837" y="1227"/>
                    <a:pt x="3837" y="687"/>
                    <a:pt x="3775" y="152"/>
                  </a:cubicBezTo>
                  <a:cubicBezTo>
                    <a:pt x="3769" y="82"/>
                    <a:pt x="3721" y="0"/>
                    <a:pt x="3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7;p75">
              <a:extLst>
                <a:ext uri="{FF2B5EF4-FFF2-40B4-BE49-F238E27FC236}">
                  <a16:creationId xmlns:a16="http://schemas.microsoft.com/office/drawing/2014/main" id="{01C22C5B-0B73-3278-0386-A470C08A47DC}"/>
                </a:ext>
              </a:extLst>
            </p:cNvPr>
            <p:cNvSpPr/>
            <p:nvPr/>
          </p:nvSpPr>
          <p:spPr>
            <a:xfrm>
              <a:off x="7775805" y="2355996"/>
              <a:ext cx="451648" cy="685447"/>
            </a:xfrm>
            <a:custGeom>
              <a:avLst/>
              <a:gdLst/>
              <a:ahLst/>
              <a:cxnLst/>
              <a:rect l="l" t="t" r="r" b="b"/>
              <a:pathLst>
                <a:path w="4455" h="6761" extrusionOk="0">
                  <a:moveTo>
                    <a:pt x="1085" y="0"/>
                  </a:moveTo>
                  <a:cubicBezTo>
                    <a:pt x="939" y="0"/>
                    <a:pt x="794" y="30"/>
                    <a:pt x="661" y="92"/>
                  </a:cubicBezTo>
                  <a:cubicBezTo>
                    <a:pt x="429" y="200"/>
                    <a:pt x="269" y="420"/>
                    <a:pt x="192" y="659"/>
                  </a:cubicBezTo>
                  <a:cubicBezTo>
                    <a:pt x="0" y="1238"/>
                    <a:pt x="305" y="1826"/>
                    <a:pt x="561" y="2329"/>
                  </a:cubicBezTo>
                  <a:cubicBezTo>
                    <a:pt x="838" y="2884"/>
                    <a:pt x="1153" y="3418"/>
                    <a:pt x="1501" y="3934"/>
                  </a:cubicBezTo>
                  <a:cubicBezTo>
                    <a:pt x="1577" y="4045"/>
                    <a:pt x="1656" y="4156"/>
                    <a:pt x="1737" y="4269"/>
                  </a:cubicBezTo>
                  <a:cubicBezTo>
                    <a:pt x="1895" y="4704"/>
                    <a:pt x="1940" y="5177"/>
                    <a:pt x="2091" y="5614"/>
                  </a:cubicBezTo>
                  <a:cubicBezTo>
                    <a:pt x="2264" y="6119"/>
                    <a:pt x="2590" y="6594"/>
                    <a:pt x="3135" y="6728"/>
                  </a:cubicBezTo>
                  <a:cubicBezTo>
                    <a:pt x="3222" y="6749"/>
                    <a:pt x="3313" y="6760"/>
                    <a:pt x="3402" y="6760"/>
                  </a:cubicBezTo>
                  <a:cubicBezTo>
                    <a:pt x="3560" y="6760"/>
                    <a:pt x="3718" y="6725"/>
                    <a:pt x="3858" y="6645"/>
                  </a:cubicBezTo>
                  <a:cubicBezTo>
                    <a:pt x="4071" y="6526"/>
                    <a:pt x="4211" y="6317"/>
                    <a:pt x="4290" y="6089"/>
                  </a:cubicBezTo>
                  <a:cubicBezTo>
                    <a:pt x="4454" y="5588"/>
                    <a:pt x="4344" y="5002"/>
                    <a:pt x="4222" y="4503"/>
                  </a:cubicBezTo>
                  <a:cubicBezTo>
                    <a:pt x="4081" y="3919"/>
                    <a:pt x="3856" y="3361"/>
                    <a:pt x="3591" y="2822"/>
                  </a:cubicBezTo>
                  <a:cubicBezTo>
                    <a:pt x="3325" y="2283"/>
                    <a:pt x="3027" y="1750"/>
                    <a:pt x="2705" y="1243"/>
                  </a:cubicBezTo>
                  <a:cubicBezTo>
                    <a:pt x="2404" y="772"/>
                    <a:pt x="2023" y="275"/>
                    <a:pt x="1481" y="73"/>
                  </a:cubicBezTo>
                  <a:cubicBezTo>
                    <a:pt x="1355" y="25"/>
                    <a:pt x="1219" y="0"/>
                    <a:pt x="1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88;p75">
              <a:extLst>
                <a:ext uri="{FF2B5EF4-FFF2-40B4-BE49-F238E27FC236}">
                  <a16:creationId xmlns:a16="http://schemas.microsoft.com/office/drawing/2014/main" id="{AC1867E6-0B4F-B2DC-E4DD-7193B5D139B8}"/>
                </a:ext>
              </a:extLst>
            </p:cNvPr>
            <p:cNvSpPr/>
            <p:nvPr/>
          </p:nvSpPr>
          <p:spPr>
            <a:xfrm>
              <a:off x="6564514" y="2790616"/>
              <a:ext cx="479122" cy="562774"/>
            </a:xfrm>
            <a:custGeom>
              <a:avLst/>
              <a:gdLst/>
              <a:ahLst/>
              <a:cxnLst/>
              <a:rect l="l" t="t" r="r" b="b"/>
              <a:pathLst>
                <a:path w="4726" h="5551" extrusionOk="0">
                  <a:moveTo>
                    <a:pt x="3953" y="0"/>
                  </a:moveTo>
                  <a:cubicBezTo>
                    <a:pt x="3756" y="0"/>
                    <a:pt x="3560" y="39"/>
                    <a:pt x="3375" y="116"/>
                  </a:cubicBezTo>
                  <a:cubicBezTo>
                    <a:pt x="3345" y="82"/>
                    <a:pt x="3298" y="60"/>
                    <a:pt x="3252" y="60"/>
                  </a:cubicBezTo>
                  <a:cubicBezTo>
                    <a:pt x="3206" y="60"/>
                    <a:pt x="3159" y="81"/>
                    <a:pt x="3127" y="131"/>
                  </a:cubicBezTo>
                  <a:cubicBezTo>
                    <a:pt x="2616" y="943"/>
                    <a:pt x="2107" y="1757"/>
                    <a:pt x="1595" y="2571"/>
                  </a:cubicBezTo>
                  <a:cubicBezTo>
                    <a:pt x="1561" y="2569"/>
                    <a:pt x="1527" y="2567"/>
                    <a:pt x="1493" y="2567"/>
                  </a:cubicBezTo>
                  <a:cubicBezTo>
                    <a:pt x="670" y="2567"/>
                    <a:pt x="1" y="3234"/>
                    <a:pt x="1" y="4059"/>
                  </a:cubicBezTo>
                  <a:cubicBezTo>
                    <a:pt x="1" y="4881"/>
                    <a:pt x="670" y="5551"/>
                    <a:pt x="1493" y="5551"/>
                  </a:cubicBezTo>
                  <a:cubicBezTo>
                    <a:pt x="2315" y="5551"/>
                    <a:pt x="2985" y="4881"/>
                    <a:pt x="2985" y="4059"/>
                  </a:cubicBezTo>
                  <a:cubicBezTo>
                    <a:pt x="2985" y="3784"/>
                    <a:pt x="2910" y="3526"/>
                    <a:pt x="2780" y="3304"/>
                  </a:cubicBezTo>
                  <a:cubicBezTo>
                    <a:pt x="3413" y="2324"/>
                    <a:pt x="4050" y="1346"/>
                    <a:pt x="4683" y="365"/>
                  </a:cubicBezTo>
                  <a:cubicBezTo>
                    <a:pt x="4726" y="301"/>
                    <a:pt x="4700" y="195"/>
                    <a:pt x="4630" y="161"/>
                  </a:cubicBezTo>
                  <a:cubicBezTo>
                    <a:pt x="4417" y="54"/>
                    <a:pt x="4185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9;p75">
              <a:extLst>
                <a:ext uri="{FF2B5EF4-FFF2-40B4-BE49-F238E27FC236}">
                  <a16:creationId xmlns:a16="http://schemas.microsoft.com/office/drawing/2014/main" id="{179B5271-65B7-F562-1BF9-8568968ECCE1}"/>
                </a:ext>
              </a:extLst>
            </p:cNvPr>
            <p:cNvSpPr/>
            <p:nvPr/>
          </p:nvSpPr>
          <p:spPr>
            <a:xfrm>
              <a:off x="6620780" y="2791326"/>
              <a:ext cx="373788" cy="501336"/>
            </a:xfrm>
            <a:custGeom>
              <a:avLst/>
              <a:gdLst/>
              <a:ahLst/>
              <a:cxnLst/>
              <a:rect l="l" t="t" r="r" b="b"/>
              <a:pathLst>
                <a:path w="3687" h="4945" extrusionOk="0">
                  <a:moveTo>
                    <a:pt x="3479" y="1"/>
                  </a:moveTo>
                  <a:cubicBezTo>
                    <a:pt x="3456" y="1"/>
                    <a:pt x="3433" y="6"/>
                    <a:pt x="3412" y="17"/>
                  </a:cubicBezTo>
                  <a:cubicBezTo>
                    <a:pt x="3390" y="7"/>
                    <a:pt x="3366" y="1"/>
                    <a:pt x="3341" y="1"/>
                  </a:cubicBezTo>
                  <a:cubicBezTo>
                    <a:pt x="3295" y="1"/>
                    <a:pt x="3249" y="22"/>
                    <a:pt x="3218" y="71"/>
                  </a:cubicBezTo>
                  <a:cubicBezTo>
                    <a:pt x="3212" y="79"/>
                    <a:pt x="3210" y="83"/>
                    <a:pt x="3205" y="92"/>
                  </a:cubicBezTo>
                  <a:cubicBezTo>
                    <a:pt x="3174" y="47"/>
                    <a:pt x="3119" y="17"/>
                    <a:pt x="3065" y="17"/>
                  </a:cubicBezTo>
                  <a:cubicBezTo>
                    <a:pt x="3019" y="17"/>
                    <a:pt x="2975" y="38"/>
                    <a:pt x="2945" y="90"/>
                  </a:cubicBezTo>
                  <a:cubicBezTo>
                    <a:pt x="2338" y="1119"/>
                    <a:pt x="1731" y="2149"/>
                    <a:pt x="1123" y="3180"/>
                  </a:cubicBezTo>
                  <a:cubicBezTo>
                    <a:pt x="1053" y="3161"/>
                    <a:pt x="978" y="3150"/>
                    <a:pt x="897" y="3150"/>
                  </a:cubicBezTo>
                  <a:cubicBezTo>
                    <a:pt x="403" y="3150"/>
                    <a:pt x="0" y="3553"/>
                    <a:pt x="0" y="4047"/>
                  </a:cubicBezTo>
                  <a:cubicBezTo>
                    <a:pt x="0" y="4544"/>
                    <a:pt x="403" y="4945"/>
                    <a:pt x="897" y="4945"/>
                  </a:cubicBezTo>
                  <a:cubicBezTo>
                    <a:pt x="1394" y="4945"/>
                    <a:pt x="1794" y="4544"/>
                    <a:pt x="1794" y="4047"/>
                  </a:cubicBezTo>
                  <a:cubicBezTo>
                    <a:pt x="1794" y="3885"/>
                    <a:pt x="1752" y="3734"/>
                    <a:pt x="1677" y="3602"/>
                  </a:cubicBezTo>
                  <a:cubicBezTo>
                    <a:pt x="1677" y="3600"/>
                    <a:pt x="1682" y="3600"/>
                    <a:pt x="1682" y="3598"/>
                  </a:cubicBezTo>
                  <a:cubicBezTo>
                    <a:pt x="2302" y="2460"/>
                    <a:pt x="2950" y="1337"/>
                    <a:pt x="3617" y="226"/>
                  </a:cubicBezTo>
                  <a:cubicBezTo>
                    <a:pt x="3687" y="109"/>
                    <a:pt x="3583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90;p75">
              <a:extLst>
                <a:ext uri="{FF2B5EF4-FFF2-40B4-BE49-F238E27FC236}">
                  <a16:creationId xmlns:a16="http://schemas.microsoft.com/office/drawing/2014/main" id="{B22F40FA-7C58-6D76-555E-4421BBC98F56}"/>
                </a:ext>
              </a:extLst>
            </p:cNvPr>
            <p:cNvSpPr/>
            <p:nvPr/>
          </p:nvSpPr>
          <p:spPr>
            <a:xfrm>
              <a:off x="6750547" y="2774091"/>
              <a:ext cx="447593" cy="106553"/>
            </a:xfrm>
            <a:custGeom>
              <a:avLst/>
              <a:gdLst/>
              <a:ahLst/>
              <a:cxnLst/>
              <a:rect l="l" t="t" r="r" b="b"/>
              <a:pathLst>
                <a:path w="4415" h="1051" extrusionOk="0">
                  <a:moveTo>
                    <a:pt x="2097" y="0"/>
                  </a:moveTo>
                  <a:cubicBezTo>
                    <a:pt x="1727" y="0"/>
                    <a:pt x="1356" y="61"/>
                    <a:pt x="998" y="187"/>
                  </a:cubicBezTo>
                  <a:cubicBezTo>
                    <a:pt x="674" y="302"/>
                    <a:pt x="374" y="458"/>
                    <a:pt x="99" y="663"/>
                  </a:cubicBezTo>
                  <a:cubicBezTo>
                    <a:pt x="33" y="710"/>
                    <a:pt x="1" y="793"/>
                    <a:pt x="46" y="869"/>
                  </a:cubicBezTo>
                  <a:cubicBezTo>
                    <a:pt x="72" y="913"/>
                    <a:pt x="129" y="946"/>
                    <a:pt x="184" y="946"/>
                  </a:cubicBezTo>
                  <a:cubicBezTo>
                    <a:pt x="209" y="946"/>
                    <a:pt x="234" y="939"/>
                    <a:pt x="254" y="923"/>
                  </a:cubicBezTo>
                  <a:cubicBezTo>
                    <a:pt x="793" y="523"/>
                    <a:pt x="1444" y="299"/>
                    <a:pt x="2113" y="299"/>
                  </a:cubicBezTo>
                  <a:cubicBezTo>
                    <a:pt x="2144" y="299"/>
                    <a:pt x="2174" y="299"/>
                    <a:pt x="2204" y="300"/>
                  </a:cubicBezTo>
                  <a:cubicBezTo>
                    <a:pt x="2886" y="317"/>
                    <a:pt x="3560" y="577"/>
                    <a:pt x="4082" y="1014"/>
                  </a:cubicBezTo>
                  <a:cubicBezTo>
                    <a:pt x="4113" y="1040"/>
                    <a:pt x="4148" y="1051"/>
                    <a:pt x="4181" y="1051"/>
                  </a:cubicBezTo>
                  <a:cubicBezTo>
                    <a:pt x="4306" y="1051"/>
                    <a:pt x="4415" y="898"/>
                    <a:pt x="4295" y="799"/>
                  </a:cubicBezTo>
                  <a:cubicBezTo>
                    <a:pt x="3675" y="280"/>
                    <a:pt x="2890" y="0"/>
                    <a:pt x="2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1;p75">
              <a:extLst>
                <a:ext uri="{FF2B5EF4-FFF2-40B4-BE49-F238E27FC236}">
                  <a16:creationId xmlns:a16="http://schemas.microsoft.com/office/drawing/2014/main" id="{F6823EBE-ACAF-84D3-D8A6-45309DDB53CF}"/>
                </a:ext>
              </a:extLst>
            </p:cNvPr>
            <p:cNvSpPr/>
            <p:nvPr/>
          </p:nvSpPr>
          <p:spPr>
            <a:xfrm>
              <a:off x="7530972" y="3016088"/>
              <a:ext cx="409778" cy="568857"/>
            </a:xfrm>
            <a:custGeom>
              <a:avLst/>
              <a:gdLst/>
              <a:ahLst/>
              <a:cxnLst/>
              <a:rect l="l" t="t" r="r" b="b"/>
              <a:pathLst>
                <a:path w="4042" h="5611" extrusionOk="0">
                  <a:moveTo>
                    <a:pt x="1712" y="3235"/>
                  </a:moveTo>
                  <a:cubicBezTo>
                    <a:pt x="1763" y="3371"/>
                    <a:pt x="1812" y="3503"/>
                    <a:pt x="1863" y="3640"/>
                  </a:cubicBezTo>
                  <a:cubicBezTo>
                    <a:pt x="1917" y="3785"/>
                    <a:pt x="1976" y="3928"/>
                    <a:pt x="2030" y="4072"/>
                  </a:cubicBezTo>
                  <a:cubicBezTo>
                    <a:pt x="1861" y="3883"/>
                    <a:pt x="1680" y="3699"/>
                    <a:pt x="1542" y="3491"/>
                  </a:cubicBezTo>
                  <a:cubicBezTo>
                    <a:pt x="1535" y="3482"/>
                    <a:pt x="1531" y="3478"/>
                    <a:pt x="1524" y="3471"/>
                  </a:cubicBezTo>
                  <a:cubicBezTo>
                    <a:pt x="1552" y="3450"/>
                    <a:pt x="1576" y="3429"/>
                    <a:pt x="1603" y="3408"/>
                  </a:cubicBezTo>
                  <a:cubicBezTo>
                    <a:pt x="1640" y="3380"/>
                    <a:pt x="1652" y="3341"/>
                    <a:pt x="1652" y="3307"/>
                  </a:cubicBezTo>
                  <a:cubicBezTo>
                    <a:pt x="1680" y="3290"/>
                    <a:pt x="1701" y="3267"/>
                    <a:pt x="1712" y="3235"/>
                  </a:cubicBezTo>
                  <a:close/>
                  <a:moveTo>
                    <a:pt x="1746" y="0"/>
                  </a:moveTo>
                  <a:cubicBezTo>
                    <a:pt x="1671" y="0"/>
                    <a:pt x="1600" y="48"/>
                    <a:pt x="1608" y="145"/>
                  </a:cubicBezTo>
                  <a:cubicBezTo>
                    <a:pt x="1646" y="618"/>
                    <a:pt x="1684" y="1093"/>
                    <a:pt x="1723" y="1564"/>
                  </a:cubicBezTo>
                  <a:cubicBezTo>
                    <a:pt x="1635" y="1577"/>
                    <a:pt x="1550" y="1592"/>
                    <a:pt x="1461" y="1609"/>
                  </a:cubicBezTo>
                  <a:cubicBezTo>
                    <a:pt x="1350" y="1634"/>
                    <a:pt x="1331" y="1743"/>
                    <a:pt x="1373" y="1822"/>
                  </a:cubicBezTo>
                  <a:cubicBezTo>
                    <a:pt x="1367" y="1841"/>
                    <a:pt x="1360" y="1865"/>
                    <a:pt x="1362" y="1894"/>
                  </a:cubicBezTo>
                  <a:cubicBezTo>
                    <a:pt x="1401" y="2318"/>
                    <a:pt x="1422" y="2745"/>
                    <a:pt x="1424" y="3173"/>
                  </a:cubicBezTo>
                  <a:cubicBezTo>
                    <a:pt x="1414" y="3179"/>
                    <a:pt x="1403" y="3184"/>
                    <a:pt x="1394" y="3194"/>
                  </a:cubicBezTo>
                  <a:cubicBezTo>
                    <a:pt x="1169" y="3384"/>
                    <a:pt x="936" y="3569"/>
                    <a:pt x="712" y="3766"/>
                  </a:cubicBezTo>
                  <a:cubicBezTo>
                    <a:pt x="516" y="3938"/>
                    <a:pt x="325" y="4132"/>
                    <a:pt x="203" y="4369"/>
                  </a:cubicBezTo>
                  <a:cubicBezTo>
                    <a:pt x="1" y="4771"/>
                    <a:pt x="39" y="5313"/>
                    <a:pt x="433" y="5583"/>
                  </a:cubicBezTo>
                  <a:cubicBezTo>
                    <a:pt x="460" y="5602"/>
                    <a:pt x="487" y="5610"/>
                    <a:pt x="512" y="5610"/>
                  </a:cubicBezTo>
                  <a:cubicBezTo>
                    <a:pt x="635" y="5610"/>
                    <a:pt x="717" y="5414"/>
                    <a:pt x="585" y="5323"/>
                  </a:cubicBezTo>
                  <a:cubicBezTo>
                    <a:pt x="271" y="5108"/>
                    <a:pt x="367" y="4646"/>
                    <a:pt x="546" y="4384"/>
                  </a:cubicBezTo>
                  <a:cubicBezTo>
                    <a:pt x="565" y="4352"/>
                    <a:pt x="589" y="4322"/>
                    <a:pt x="612" y="4292"/>
                  </a:cubicBezTo>
                  <a:cubicBezTo>
                    <a:pt x="712" y="4494"/>
                    <a:pt x="855" y="4673"/>
                    <a:pt x="990" y="4855"/>
                  </a:cubicBezTo>
                  <a:cubicBezTo>
                    <a:pt x="1149" y="5066"/>
                    <a:pt x="1313" y="5279"/>
                    <a:pt x="1473" y="5488"/>
                  </a:cubicBezTo>
                  <a:cubicBezTo>
                    <a:pt x="1506" y="5534"/>
                    <a:pt x="1554" y="5563"/>
                    <a:pt x="1605" y="5563"/>
                  </a:cubicBezTo>
                  <a:cubicBezTo>
                    <a:pt x="1630" y="5563"/>
                    <a:pt x="1655" y="5556"/>
                    <a:pt x="1680" y="5541"/>
                  </a:cubicBezTo>
                  <a:cubicBezTo>
                    <a:pt x="1744" y="5505"/>
                    <a:pt x="1784" y="5400"/>
                    <a:pt x="1733" y="5334"/>
                  </a:cubicBezTo>
                  <a:cubicBezTo>
                    <a:pt x="1573" y="5123"/>
                    <a:pt x="1412" y="4910"/>
                    <a:pt x="1252" y="4699"/>
                  </a:cubicBezTo>
                  <a:cubicBezTo>
                    <a:pt x="1105" y="4505"/>
                    <a:pt x="951" y="4313"/>
                    <a:pt x="849" y="4089"/>
                  </a:cubicBezTo>
                  <a:cubicBezTo>
                    <a:pt x="842" y="4079"/>
                    <a:pt x="838" y="4068"/>
                    <a:pt x="830" y="4060"/>
                  </a:cubicBezTo>
                  <a:cubicBezTo>
                    <a:pt x="885" y="4011"/>
                    <a:pt x="943" y="3962"/>
                    <a:pt x="998" y="3915"/>
                  </a:cubicBezTo>
                  <a:lnTo>
                    <a:pt x="1294" y="3665"/>
                  </a:lnTo>
                  <a:cubicBezTo>
                    <a:pt x="1450" y="3898"/>
                    <a:pt x="1657" y="4100"/>
                    <a:pt x="1838" y="4311"/>
                  </a:cubicBezTo>
                  <a:lnTo>
                    <a:pt x="2415" y="4980"/>
                  </a:lnTo>
                  <a:cubicBezTo>
                    <a:pt x="2445" y="5014"/>
                    <a:pt x="2480" y="5029"/>
                    <a:pt x="2514" y="5029"/>
                  </a:cubicBezTo>
                  <a:cubicBezTo>
                    <a:pt x="2625" y="5029"/>
                    <a:pt x="2726" y="4878"/>
                    <a:pt x="2628" y="4767"/>
                  </a:cubicBezTo>
                  <a:lnTo>
                    <a:pt x="2494" y="4614"/>
                  </a:lnTo>
                  <a:cubicBezTo>
                    <a:pt x="2498" y="4597"/>
                    <a:pt x="2498" y="4575"/>
                    <a:pt x="2492" y="4550"/>
                  </a:cubicBezTo>
                  <a:cubicBezTo>
                    <a:pt x="2441" y="4326"/>
                    <a:pt x="2362" y="4109"/>
                    <a:pt x="2279" y="3889"/>
                  </a:cubicBezTo>
                  <a:lnTo>
                    <a:pt x="2279" y="3889"/>
                  </a:lnTo>
                  <a:cubicBezTo>
                    <a:pt x="2707" y="3957"/>
                    <a:pt x="3138" y="4021"/>
                    <a:pt x="3566" y="4087"/>
                  </a:cubicBezTo>
                  <a:cubicBezTo>
                    <a:pt x="3577" y="4089"/>
                    <a:pt x="3589" y="4090"/>
                    <a:pt x="3600" y="4090"/>
                  </a:cubicBezTo>
                  <a:cubicBezTo>
                    <a:pt x="3670" y="4090"/>
                    <a:pt x="3731" y="4054"/>
                    <a:pt x="3752" y="3981"/>
                  </a:cubicBezTo>
                  <a:cubicBezTo>
                    <a:pt x="3773" y="3908"/>
                    <a:pt x="3728" y="3808"/>
                    <a:pt x="3645" y="3793"/>
                  </a:cubicBezTo>
                  <a:cubicBezTo>
                    <a:pt x="3148" y="3719"/>
                    <a:pt x="2652" y="3644"/>
                    <a:pt x="2153" y="3567"/>
                  </a:cubicBezTo>
                  <a:cubicBezTo>
                    <a:pt x="2153" y="3565"/>
                    <a:pt x="2151" y="3565"/>
                    <a:pt x="2151" y="3563"/>
                  </a:cubicBezTo>
                  <a:cubicBezTo>
                    <a:pt x="2079" y="3367"/>
                    <a:pt x="2008" y="3175"/>
                    <a:pt x="1936" y="2981"/>
                  </a:cubicBezTo>
                  <a:cubicBezTo>
                    <a:pt x="1946" y="2981"/>
                    <a:pt x="1959" y="2981"/>
                    <a:pt x="1970" y="2979"/>
                  </a:cubicBezTo>
                  <a:cubicBezTo>
                    <a:pt x="2599" y="2885"/>
                    <a:pt x="3238" y="2962"/>
                    <a:pt x="3862" y="2819"/>
                  </a:cubicBezTo>
                  <a:cubicBezTo>
                    <a:pt x="4041" y="2776"/>
                    <a:pt x="3983" y="2519"/>
                    <a:pt x="3822" y="2519"/>
                  </a:cubicBezTo>
                  <a:cubicBezTo>
                    <a:pt x="3811" y="2519"/>
                    <a:pt x="3798" y="2520"/>
                    <a:pt x="3786" y="2523"/>
                  </a:cubicBezTo>
                  <a:cubicBezTo>
                    <a:pt x="3163" y="2668"/>
                    <a:pt x="2520" y="2591"/>
                    <a:pt x="1893" y="2683"/>
                  </a:cubicBezTo>
                  <a:cubicBezTo>
                    <a:pt x="1872" y="2687"/>
                    <a:pt x="1853" y="2698"/>
                    <a:pt x="1838" y="2711"/>
                  </a:cubicBezTo>
                  <a:cubicBezTo>
                    <a:pt x="1819" y="2662"/>
                    <a:pt x="1799" y="2615"/>
                    <a:pt x="1784" y="2564"/>
                  </a:cubicBezTo>
                  <a:cubicBezTo>
                    <a:pt x="1767" y="2519"/>
                    <a:pt x="1735" y="2491"/>
                    <a:pt x="1701" y="2476"/>
                  </a:cubicBezTo>
                  <a:cubicBezTo>
                    <a:pt x="1691" y="2280"/>
                    <a:pt x="1678" y="2086"/>
                    <a:pt x="1661" y="1892"/>
                  </a:cubicBezTo>
                  <a:cubicBezTo>
                    <a:pt x="1661" y="1888"/>
                    <a:pt x="1661" y="1882"/>
                    <a:pt x="1659" y="1875"/>
                  </a:cubicBezTo>
                  <a:cubicBezTo>
                    <a:pt x="1970" y="1822"/>
                    <a:pt x="2290" y="1818"/>
                    <a:pt x="2607" y="1801"/>
                  </a:cubicBezTo>
                  <a:cubicBezTo>
                    <a:pt x="2967" y="1784"/>
                    <a:pt x="3325" y="1764"/>
                    <a:pt x="3690" y="1745"/>
                  </a:cubicBezTo>
                  <a:cubicBezTo>
                    <a:pt x="3880" y="1735"/>
                    <a:pt x="3884" y="1444"/>
                    <a:pt x="3700" y="1444"/>
                  </a:cubicBezTo>
                  <a:cubicBezTo>
                    <a:pt x="3696" y="1444"/>
                    <a:pt x="3693" y="1445"/>
                    <a:pt x="3690" y="1445"/>
                  </a:cubicBezTo>
                  <a:cubicBezTo>
                    <a:pt x="3317" y="1464"/>
                    <a:pt x="2944" y="1485"/>
                    <a:pt x="2571" y="1502"/>
                  </a:cubicBezTo>
                  <a:cubicBezTo>
                    <a:pt x="2385" y="1513"/>
                    <a:pt x="2202" y="1519"/>
                    <a:pt x="2021" y="1534"/>
                  </a:cubicBezTo>
                  <a:lnTo>
                    <a:pt x="1908" y="145"/>
                  </a:lnTo>
                  <a:cubicBezTo>
                    <a:pt x="1901" y="49"/>
                    <a:pt x="1821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2;p75">
              <a:extLst>
                <a:ext uri="{FF2B5EF4-FFF2-40B4-BE49-F238E27FC236}">
                  <a16:creationId xmlns:a16="http://schemas.microsoft.com/office/drawing/2014/main" id="{49ED09BB-6EFB-8783-8D30-16355C015060}"/>
                </a:ext>
              </a:extLst>
            </p:cNvPr>
            <p:cNvSpPr/>
            <p:nvPr/>
          </p:nvSpPr>
          <p:spPr>
            <a:xfrm>
              <a:off x="7960520" y="2644425"/>
              <a:ext cx="39640" cy="30719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4" y="0"/>
                  </a:moveTo>
                  <a:cubicBezTo>
                    <a:pt x="0" y="0"/>
                    <a:pt x="0" y="303"/>
                    <a:pt x="194" y="303"/>
                  </a:cubicBezTo>
                  <a:cubicBezTo>
                    <a:pt x="390" y="303"/>
                    <a:pt x="39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3;p75">
              <a:extLst>
                <a:ext uri="{FF2B5EF4-FFF2-40B4-BE49-F238E27FC236}">
                  <a16:creationId xmlns:a16="http://schemas.microsoft.com/office/drawing/2014/main" id="{E43090B8-9585-2F7A-0DF3-4FEBA1C7BB00}"/>
                </a:ext>
              </a:extLst>
            </p:cNvPr>
            <p:cNvSpPr/>
            <p:nvPr/>
          </p:nvSpPr>
          <p:spPr>
            <a:xfrm>
              <a:off x="8015569" y="2618066"/>
              <a:ext cx="39640" cy="30516"/>
            </a:xfrm>
            <a:custGeom>
              <a:avLst/>
              <a:gdLst/>
              <a:ahLst/>
              <a:cxnLst/>
              <a:rect l="l" t="t" r="r" b="b"/>
              <a:pathLst>
                <a:path w="391" h="301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91" y="301"/>
                    <a:pt x="391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94;p75">
              <a:extLst>
                <a:ext uri="{FF2B5EF4-FFF2-40B4-BE49-F238E27FC236}">
                  <a16:creationId xmlns:a16="http://schemas.microsoft.com/office/drawing/2014/main" id="{11B3D8E5-011C-EF9C-0F0D-E000DC6AEEEA}"/>
                </a:ext>
              </a:extLst>
            </p:cNvPr>
            <p:cNvSpPr/>
            <p:nvPr/>
          </p:nvSpPr>
          <p:spPr>
            <a:xfrm>
              <a:off x="8064435" y="2642397"/>
              <a:ext cx="39640" cy="30618"/>
            </a:xfrm>
            <a:custGeom>
              <a:avLst/>
              <a:gdLst/>
              <a:ahLst/>
              <a:cxnLst/>
              <a:rect l="l" t="t" r="r" b="b"/>
              <a:pathLst>
                <a:path w="391" h="302" extrusionOk="0">
                  <a:moveTo>
                    <a:pt x="194" y="1"/>
                  </a:moveTo>
                  <a:cubicBezTo>
                    <a:pt x="1" y="1"/>
                    <a:pt x="1" y="301"/>
                    <a:pt x="194" y="301"/>
                  </a:cubicBezTo>
                  <a:cubicBezTo>
                    <a:pt x="195" y="301"/>
                    <a:pt x="196" y="301"/>
                    <a:pt x="197" y="301"/>
                  </a:cubicBezTo>
                  <a:cubicBezTo>
                    <a:pt x="391" y="301"/>
                    <a:pt x="39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5;p75">
              <a:extLst>
                <a:ext uri="{FF2B5EF4-FFF2-40B4-BE49-F238E27FC236}">
                  <a16:creationId xmlns:a16="http://schemas.microsoft.com/office/drawing/2014/main" id="{83805647-5B3D-1E69-2291-D1E109B58690}"/>
                </a:ext>
              </a:extLst>
            </p:cNvPr>
            <p:cNvSpPr/>
            <p:nvPr/>
          </p:nvSpPr>
          <p:spPr>
            <a:xfrm>
              <a:off x="7871103" y="2536251"/>
              <a:ext cx="231856" cy="136968"/>
            </a:xfrm>
            <a:custGeom>
              <a:avLst/>
              <a:gdLst/>
              <a:ahLst/>
              <a:cxnLst/>
              <a:rect l="l" t="t" r="r" b="b"/>
              <a:pathLst>
                <a:path w="2287" h="1351" extrusionOk="0">
                  <a:moveTo>
                    <a:pt x="2051" y="0"/>
                  </a:moveTo>
                  <a:cubicBezTo>
                    <a:pt x="2029" y="0"/>
                    <a:pt x="2006" y="5"/>
                    <a:pt x="1982" y="16"/>
                  </a:cubicBezTo>
                  <a:cubicBezTo>
                    <a:pt x="1341" y="319"/>
                    <a:pt x="723" y="669"/>
                    <a:pt x="134" y="1063"/>
                  </a:cubicBezTo>
                  <a:cubicBezTo>
                    <a:pt x="1" y="1152"/>
                    <a:pt x="83" y="1351"/>
                    <a:pt x="208" y="1351"/>
                  </a:cubicBezTo>
                  <a:cubicBezTo>
                    <a:pt x="233" y="1351"/>
                    <a:pt x="259" y="1343"/>
                    <a:pt x="286" y="1325"/>
                  </a:cubicBezTo>
                  <a:cubicBezTo>
                    <a:pt x="874" y="931"/>
                    <a:pt x="1492" y="579"/>
                    <a:pt x="2136" y="276"/>
                  </a:cubicBezTo>
                  <a:cubicBezTo>
                    <a:pt x="2287" y="206"/>
                    <a:pt x="2194" y="0"/>
                    <a:pt x="2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6;p75">
              <a:extLst>
                <a:ext uri="{FF2B5EF4-FFF2-40B4-BE49-F238E27FC236}">
                  <a16:creationId xmlns:a16="http://schemas.microsoft.com/office/drawing/2014/main" id="{E34D8562-22E9-C01A-DFD9-DCB584EC817B}"/>
                </a:ext>
              </a:extLst>
            </p:cNvPr>
            <p:cNvSpPr/>
            <p:nvPr/>
          </p:nvSpPr>
          <p:spPr>
            <a:xfrm>
              <a:off x="7960723" y="2705558"/>
              <a:ext cx="33151" cy="31023"/>
            </a:xfrm>
            <a:custGeom>
              <a:avLst/>
              <a:gdLst/>
              <a:ahLst/>
              <a:cxnLst/>
              <a:rect l="l" t="t" r="r" b="b"/>
              <a:pathLst>
                <a:path w="327" h="306" extrusionOk="0">
                  <a:moveTo>
                    <a:pt x="152" y="0"/>
                  </a:moveTo>
                  <a:cubicBezTo>
                    <a:pt x="133" y="0"/>
                    <a:pt x="114" y="2"/>
                    <a:pt x="94" y="13"/>
                  </a:cubicBezTo>
                  <a:cubicBezTo>
                    <a:pt x="75" y="19"/>
                    <a:pt x="60" y="30"/>
                    <a:pt x="45" y="45"/>
                  </a:cubicBezTo>
                  <a:cubicBezTo>
                    <a:pt x="30" y="60"/>
                    <a:pt x="22" y="75"/>
                    <a:pt x="13" y="94"/>
                  </a:cubicBezTo>
                  <a:cubicBezTo>
                    <a:pt x="3" y="113"/>
                    <a:pt x="1" y="130"/>
                    <a:pt x="1" y="152"/>
                  </a:cubicBezTo>
                  <a:cubicBezTo>
                    <a:pt x="3" y="167"/>
                    <a:pt x="3" y="179"/>
                    <a:pt x="7" y="192"/>
                  </a:cubicBezTo>
                  <a:cubicBezTo>
                    <a:pt x="13" y="220"/>
                    <a:pt x="28" y="241"/>
                    <a:pt x="45" y="258"/>
                  </a:cubicBezTo>
                  <a:cubicBezTo>
                    <a:pt x="58" y="267"/>
                    <a:pt x="69" y="275"/>
                    <a:pt x="75" y="284"/>
                  </a:cubicBezTo>
                  <a:cubicBezTo>
                    <a:pt x="99" y="297"/>
                    <a:pt x="124" y="305"/>
                    <a:pt x="152" y="305"/>
                  </a:cubicBezTo>
                  <a:lnTo>
                    <a:pt x="173" y="305"/>
                  </a:lnTo>
                  <a:cubicBezTo>
                    <a:pt x="195" y="305"/>
                    <a:pt x="214" y="301"/>
                    <a:pt x="233" y="290"/>
                  </a:cubicBezTo>
                  <a:cubicBezTo>
                    <a:pt x="252" y="286"/>
                    <a:pt x="267" y="275"/>
                    <a:pt x="280" y="258"/>
                  </a:cubicBezTo>
                  <a:cubicBezTo>
                    <a:pt x="297" y="245"/>
                    <a:pt x="305" y="230"/>
                    <a:pt x="312" y="211"/>
                  </a:cubicBezTo>
                  <a:cubicBezTo>
                    <a:pt x="322" y="192"/>
                    <a:pt x="327" y="173"/>
                    <a:pt x="327" y="152"/>
                  </a:cubicBezTo>
                  <a:cubicBezTo>
                    <a:pt x="322" y="139"/>
                    <a:pt x="322" y="126"/>
                    <a:pt x="320" y="113"/>
                  </a:cubicBezTo>
                  <a:cubicBezTo>
                    <a:pt x="312" y="86"/>
                    <a:pt x="299" y="64"/>
                    <a:pt x="280" y="45"/>
                  </a:cubicBezTo>
                  <a:cubicBezTo>
                    <a:pt x="269" y="39"/>
                    <a:pt x="258" y="30"/>
                    <a:pt x="252" y="22"/>
                  </a:cubicBezTo>
                  <a:cubicBezTo>
                    <a:pt x="226" y="9"/>
                    <a:pt x="203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97;p75">
              <a:extLst>
                <a:ext uri="{FF2B5EF4-FFF2-40B4-BE49-F238E27FC236}">
                  <a16:creationId xmlns:a16="http://schemas.microsoft.com/office/drawing/2014/main" id="{78CA0F93-F5DA-6F8A-45B2-34FB00A7C88B}"/>
                </a:ext>
              </a:extLst>
            </p:cNvPr>
            <p:cNvSpPr/>
            <p:nvPr/>
          </p:nvSpPr>
          <p:spPr>
            <a:xfrm>
              <a:off x="8022058" y="2676867"/>
              <a:ext cx="33151" cy="35078"/>
            </a:xfrm>
            <a:custGeom>
              <a:avLst/>
              <a:gdLst/>
              <a:ahLst/>
              <a:cxnLst/>
              <a:rect l="l" t="t" r="r" b="b"/>
              <a:pathLst>
                <a:path w="327" h="346" extrusionOk="0">
                  <a:moveTo>
                    <a:pt x="154" y="1"/>
                  </a:moveTo>
                  <a:cubicBezTo>
                    <a:pt x="146" y="1"/>
                    <a:pt x="139" y="2"/>
                    <a:pt x="131" y="4"/>
                  </a:cubicBezTo>
                  <a:cubicBezTo>
                    <a:pt x="110" y="4"/>
                    <a:pt x="92" y="13"/>
                    <a:pt x="75" y="23"/>
                  </a:cubicBezTo>
                  <a:cubicBezTo>
                    <a:pt x="43" y="45"/>
                    <a:pt x="14" y="72"/>
                    <a:pt x="7" y="113"/>
                  </a:cubicBezTo>
                  <a:cubicBezTo>
                    <a:pt x="3" y="126"/>
                    <a:pt x="3" y="140"/>
                    <a:pt x="1" y="153"/>
                  </a:cubicBezTo>
                  <a:cubicBezTo>
                    <a:pt x="1" y="179"/>
                    <a:pt x="9" y="207"/>
                    <a:pt x="22" y="230"/>
                  </a:cubicBezTo>
                  <a:cubicBezTo>
                    <a:pt x="31" y="243"/>
                    <a:pt x="35" y="258"/>
                    <a:pt x="43" y="270"/>
                  </a:cubicBezTo>
                  <a:cubicBezTo>
                    <a:pt x="54" y="290"/>
                    <a:pt x="65" y="302"/>
                    <a:pt x="84" y="313"/>
                  </a:cubicBezTo>
                  <a:cubicBezTo>
                    <a:pt x="97" y="326"/>
                    <a:pt x="116" y="334"/>
                    <a:pt x="133" y="339"/>
                  </a:cubicBezTo>
                  <a:cubicBezTo>
                    <a:pt x="147" y="343"/>
                    <a:pt x="160" y="345"/>
                    <a:pt x="173" y="345"/>
                  </a:cubicBezTo>
                  <a:cubicBezTo>
                    <a:pt x="180" y="345"/>
                    <a:pt x="187" y="344"/>
                    <a:pt x="195" y="343"/>
                  </a:cubicBezTo>
                  <a:cubicBezTo>
                    <a:pt x="216" y="343"/>
                    <a:pt x="235" y="334"/>
                    <a:pt x="250" y="324"/>
                  </a:cubicBezTo>
                  <a:cubicBezTo>
                    <a:pt x="284" y="302"/>
                    <a:pt x="312" y="273"/>
                    <a:pt x="320" y="232"/>
                  </a:cubicBezTo>
                  <a:cubicBezTo>
                    <a:pt x="323" y="219"/>
                    <a:pt x="323" y="207"/>
                    <a:pt x="327" y="194"/>
                  </a:cubicBezTo>
                  <a:cubicBezTo>
                    <a:pt x="327" y="166"/>
                    <a:pt x="318" y="140"/>
                    <a:pt x="306" y="115"/>
                  </a:cubicBezTo>
                  <a:cubicBezTo>
                    <a:pt x="297" y="102"/>
                    <a:pt x="291" y="89"/>
                    <a:pt x="284" y="77"/>
                  </a:cubicBezTo>
                  <a:cubicBezTo>
                    <a:pt x="274" y="57"/>
                    <a:pt x="263" y="45"/>
                    <a:pt x="244" y="34"/>
                  </a:cubicBezTo>
                  <a:cubicBezTo>
                    <a:pt x="231" y="19"/>
                    <a:pt x="212" y="13"/>
                    <a:pt x="193" y="6"/>
                  </a:cubicBezTo>
                  <a:cubicBezTo>
                    <a:pt x="179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98;p75">
              <a:extLst>
                <a:ext uri="{FF2B5EF4-FFF2-40B4-BE49-F238E27FC236}">
                  <a16:creationId xmlns:a16="http://schemas.microsoft.com/office/drawing/2014/main" id="{34627FFA-66E6-8B91-EED1-A423FD4B3E3B}"/>
                </a:ext>
              </a:extLst>
            </p:cNvPr>
            <p:cNvSpPr/>
            <p:nvPr/>
          </p:nvSpPr>
          <p:spPr>
            <a:xfrm>
              <a:off x="7957377" y="2683355"/>
              <a:ext cx="197894" cy="129060"/>
            </a:xfrm>
            <a:custGeom>
              <a:avLst/>
              <a:gdLst/>
              <a:ahLst/>
              <a:cxnLst/>
              <a:rect l="l" t="t" r="r" b="b"/>
              <a:pathLst>
                <a:path w="1952" h="1273" extrusionOk="0">
                  <a:moveTo>
                    <a:pt x="1773" y="0"/>
                  </a:moveTo>
                  <a:cubicBezTo>
                    <a:pt x="1747" y="0"/>
                    <a:pt x="1722" y="7"/>
                    <a:pt x="1700" y="23"/>
                  </a:cubicBezTo>
                  <a:cubicBezTo>
                    <a:pt x="1434" y="215"/>
                    <a:pt x="1152" y="390"/>
                    <a:pt x="865" y="545"/>
                  </a:cubicBezTo>
                  <a:cubicBezTo>
                    <a:pt x="605" y="684"/>
                    <a:pt x="304" y="786"/>
                    <a:pt x="102" y="1010"/>
                  </a:cubicBezTo>
                  <a:cubicBezTo>
                    <a:pt x="1" y="1121"/>
                    <a:pt x="101" y="1272"/>
                    <a:pt x="213" y="1272"/>
                  </a:cubicBezTo>
                  <a:cubicBezTo>
                    <a:pt x="248" y="1272"/>
                    <a:pt x="284" y="1258"/>
                    <a:pt x="315" y="1223"/>
                  </a:cubicBezTo>
                  <a:cubicBezTo>
                    <a:pt x="502" y="1014"/>
                    <a:pt x="807" y="920"/>
                    <a:pt x="1052" y="786"/>
                  </a:cubicBezTo>
                  <a:cubicBezTo>
                    <a:pt x="1329" y="635"/>
                    <a:pt x="1598" y="467"/>
                    <a:pt x="1854" y="283"/>
                  </a:cubicBezTo>
                  <a:cubicBezTo>
                    <a:pt x="1920" y="236"/>
                    <a:pt x="1952" y="153"/>
                    <a:pt x="1907" y="76"/>
                  </a:cubicBezTo>
                  <a:cubicBezTo>
                    <a:pt x="1882" y="31"/>
                    <a:pt x="1827" y="0"/>
                    <a:pt x="1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9;p75">
              <a:extLst>
                <a:ext uri="{FF2B5EF4-FFF2-40B4-BE49-F238E27FC236}">
                  <a16:creationId xmlns:a16="http://schemas.microsoft.com/office/drawing/2014/main" id="{C9839440-7263-D054-4D80-321FAC67491E}"/>
                </a:ext>
              </a:extLst>
            </p:cNvPr>
            <p:cNvSpPr/>
            <p:nvPr/>
          </p:nvSpPr>
          <p:spPr>
            <a:xfrm>
              <a:off x="6218605" y="2635605"/>
              <a:ext cx="60524" cy="352608"/>
            </a:xfrm>
            <a:custGeom>
              <a:avLst/>
              <a:gdLst/>
              <a:ahLst/>
              <a:cxnLst/>
              <a:rect l="l" t="t" r="r" b="b"/>
              <a:pathLst>
                <a:path w="597" h="3478" extrusionOk="0">
                  <a:moveTo>
                    <a:pt x="307" y="1"/>
                  </a:moveTo>
                  <a:cubicBezTo>
                    <a:pt x="249" y="1"/>
                    <a:pt x="195" y="34"/>
                    <a:pt x="182" y="111"/>
                  </a:cubicBezTo>
                  <a:cubicBezTo>
                    <a:pt x="1" y="1191"/>
                    <a:pt x="33" y="2299"/>
                    <a:pt x="280" y="3367"/>
                  </a:cubicBezTo>
                  <a:cubicBezTo>
                    <a:pt x="297" y="3444"/>
                    <a:pt x="354" y="3477"/>
                    <a:pt x="414" y="3477"/>
                  </a:cubicBezTo>
                  <a:cubicBezTo>
                    <a:pt x="503" y="3477"/>
                    <a:pt x="597" y="3403"/>
                    <a:pt x="570" y="3288"/>
                  </a:cubicBezTo>
                  <a:cubicBezTo>
                    <a:pt x="336" y="2272"/>
                    <a:pt x="299" y="1219"/>
                    <a:pt x="472" y="189"/>
                  </a:cubicBezTo>
                  <a:cubicBezTo>
                    <a:pt x="491" y="76"/>
                    <a:pt x="394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0;p75">
              <a:extLst>
                <a:ext uri="{FF2B5EF4-FFF2-40B4-BE49-F238E27FC236}">
                  <a16:creationId xmlns:a16="http://schemas.microsoft.com/office/drawing/2014/main" id="{10495566-9B4B-D2EB-29A7-E6D41030512E}"/>
                </a:ext>
              </a:extLst>
            </p:cNvPr>
            <p:cNvSpPr/>
            <p:nvPr/>
          </p:nvSpPr>
          <p:spPr>
            <a:xfrm>
              <a:off x="6392776" y="2565956"/>
              <a:ext cx="277781" cy="216350"/>
            </a:xfrm>
            <a:custGeom>
              <a:avLst/>
              <a:gdLst/>
              <a:ahLst/>
              <a:cxnLst/>
              <a:rect l="l" t="t" r="r" b="b"/>
              <a:pathLst>
                <a:path w="2740" h="2134" extrusionOk="0">
                  <a:moveTo>
                    <a:pt x="1" y="1"/>
                  </a:moveTo>
                  <a:lnTo>
                    <a:pt x="1" y="1077"/>
                  </a:lnTo>
                  <a:lnTo>
                    <a:pt x="395" y="1795"/>
                  </a:lnTo>
                  <a:lnTo>
                    <a:pt x="847" y="2134"/>
                  </a:lnTo>
                  <a:lnTo>
                    <a:pt x="1682" y="2134"/>
                  </a:lnTo>
                  <a:lnTo>
                    <a:pt x="2196" y="1795"/>
                  </a:lnTo>
                  <a:lnTo>
                    <a:pt x="2590" y="1160"/>
                  </a:lnTo>
                  <a:lnTo>
                    <a:pt x="2739" y="135"/>
                  </a:lnTo>
                  <a:lnTo>
                    <a:pt x="2422" y="120"/>
                  </a:lnTo>
                  <a:lnTo>
                    <a:pt x="2241" y="1058"/>
                  </a:lnTo>
                  <a:lnTo>
                    <a:pt x="1863" y="1529"/>
                  </a:lnTo>
                  <a:lnTo>
                    <a:pt x="1369" y="1795"/>
                  </a:lnTo>
                  <a:lnTo>
                    <a:pt x="772" y="1603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1;p75">
              <a:extLst>
                <a:ext uri="{FF2B5EF4-FFF2-40B4-BE49-F238E27FC236}">
                  <a16:creationId xmlns:a16="http://schemas.microsoft.com/office/drawing/2014/main" id="{5BCC856E-2794-E91F-73B2-494DA8EFFB25}"/>
                </a:ext>
              </a:extLst>
            </p:cNvPr>
            <p:cNvSpPr/>
            <p:nvPr/>
          </p:nvSpPr>
          <p:spPr>
            <a:xfrm>
              <a:off x="7299622" y="2612591"/>
              <a:ext cx="277680" cy="216857"/>
            </a:xfrm>
            <a:custGeom>
              <a:avLst/>
              <a:gdLst/>
              <a:ahLst/>
              <a:cxnLst/>
              <a:rect l="l" t="t" r="r" b="b"/>
              <a:pathLst>
                <a:path w="2739" h="2139" extrusionOk="0">
                  <a:moveTo>
                    <a:pt x="0" y="1"/>
                  </a:moveTo>
                  <a:lnTo>
                    <a:pt x="0" y="1079"/>
                  </a:lnTo>
                  <a:lnTo>
                    <a:pt x="394" y="1797"/>
                  </a:lnTo>
                  <a:lnTo>
                    <a:pt x="848" y="2138"/>
                  </a:lnTo>
                  <a:lnTo>
                    <a:pt x="1682" y="2138"/>
                  </a:lnTo>
                  <a:lnTo>
                    <a:pt x="2195" y="1797"/>
                  </a:lnTo>
                  <a:lnTo>
                    <a:pt x="2590" y="1162"/>
                  </a:lnTo>
                  <a:lnTo>
                    <a:pt x="2739" y="139"/>
                  </a:lnTo>
                  <a:lnTo>
                    <a:pt x="2423" y="124"/>
                  </a:lnTo>
                  <a:lnTo>
                    <a:pt x="2242" y="1058"/>
                  </a:lnTo>
                  <a:lnTo>
                    <a:pt x="1863" y="1533"/>
                  </a:lnTo>
                  <a:lnTo>
                    <a:pt x="1371" y="1797"/>
                  </a:lnTo>
                  <a:lnTo>
                    <a:pt x="774" y="1608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2;p75">
              <a:extLst>
                <a:ext uri="{FF2B5EF4-FFF2-40B4-BE49-F238E27FC236}">
                  <a16:creationId xmlns:a16="http://schemas.microsoft.com/office/drawing/2014/main" id="{4B09062B-3428-CD20-AE42-860190EBD094}"/>
                </a:ext>
              </a:extLst>
            </p:cNvPr>
            <p:cNvSpPr/>
            <p:nvPr/>
          </p:nvSpPr>
          <p:spPr>
            <a:xfrm>
              <a:off x="5906658" y="2364005"/>
              <a:ext cx="259533" cy="255687"/>
            </a:xfrm>
            <a:custGeom>
              <a:avLst/>
              <a:gdLst/>
              <a:ahLst/>
              <a:cxnLst/>
              <a:rect l="l" t="t" r="r" b="b"/>
              <a:pathLst>
                <a:path w="2560" h="2522" extrusionOk="0">
                  <a:moveTo>
                    <a:pt x="1151" y="300"/>
                  </a:moveTo>
                  <a:cubicBezTo>
                    <a:pt x="1279" y="300"/>
                    <a:pt x="1406" y="331"/>
                    <a:pt x="1433" y="462"/>
                  </a:cubicBezTo>
                  <a:cubicBezTo>
                    <a:pt x="1437" y="471"/>
                    <a:pt x="1437" y="479"/>
                    <a:pt x="1439" y="484"/>
                  </a:cubicBezTo>
                  <a:cubicBezTo>
                    <a:pt x="1418" y="509"/>
                    <a:pt x="1394" y="533"/>
                    <a:pt x="1375" y="558"/>
                  </a:cubicBezTo>
                  <a:cubicBezTo>
                    <a:pt x="1335" y="609"/>
                    <a:pt x="1305" y="669"/>
                    <a:pt x="1281" y="729"/>
                  </a:cubicBezTo>
                  <a:lnTo>
                    <a:pt x="1277" y="729"/>
                  </a:lnTo>
                  <a:cubicBezTo>
                    <a:pt x="1110" y="749"/>
                    <a:pt x="934" y="798"/>
                    <a:pt x="762" y="798"/>
                  </a:cubicBezTo>
                  <a:cubicBezTo>
                    <a:pt x="718" y="798"/>
                    <a:pt x="673" y="794"/>
                    <a:pt x="629" y="786"/>
                  </a:cubicBezTo>
                  <a:cubicBezTo>
                    <a:pt x="512" y="759"/>
                    <a:pt x="307" y="635"/>
                    <a:pt x="393" y="482"/>
                  </a:cubicBezTo>
                  <a:cubicBezTo>
                    <a:pt x="431" y="413"/>
                    <a:pt x="544" y="394"/>
                    <a:pt x="612" y="377"/>
                  </a:cubicBezTo>
                  <a:cubicBezTo>
                    <a:pt x="725" y="352"/>
                    <a:pt x="836" y="330"/>
                    <a:pt x="949" y="317"/>
                  </a:cubicBezTo>
                  <a:cubicBezTo>
                    <a:pt x="1004" y="310"/>
                    <a:pt x="1078" y="300"/>
                    <a:pt x="1151" y="300"/>
                  </a:cubicBezTo>
                  <a:close/>
                  <a:moveTo>
                    <a:pt x="1256" y="1034"/>
                  </a:moveTo>
                  <a:cubicBezTo>
                    <a:pt x="1262" y="1087"/>
                    <a:pt x="1281" y="1136"/>
                    <a:pt x="1309" y="1185"/>
                  </a:cubicBezTo>
                  <a:cubicBezTo>
                    <a:pt x="1326" y="1219"/>
                    <a:pt x="1352" y="1253"/>
                    <a:pt x="1379" y="1283"/>
                  </a:cubicBezTo>
                  <a:cubicBezTo>
                    <a:pt x="1279" y="1347"/>
                    <a:pt x="1175" y="1406"/>
                    <a:pt x="1068" y="1455"/>
                  </a:cubicBezTo>
                  <a:cubicBezTo>
                    <a:pt x="936" y="1519"/>
                    <a:pt x="766" y="1603"/>
                    <a:pt x="616" y="1605"/>
                  </a:cubicBezTo>
                  <a:cubicBezTo>
                    <a:pt x="614" y="1605"/>
                    <a:pt x="612" y="1605"/>
                    <a:pt x="609" y="1605"/>
                  </a:cubicBezTo>
                  <a:cubicBezTo>
                    <a:pt x="489" y="1605"/>
                    <a:pt x="397" y="1502"/>
                    <a:pt x="399" y="1385"/>
                  </a:cubicBezTo>
                  <a:cubicBezTo>
                    <a:pt x="403" y="1259"/>
                    <a:pt x="503" y="1168"/>
                    <a:pt x="610" y="1123"/>
                  </a:cubicBezTo>
                  <a:cubicBezTo>
                    <a:pt x="629" y="1115"/>
                    <a:pt x="642" y="1102"/>
                    <a:pt x="655" y="1089"/>
                  </a:cubicBezTo>
                  <a:cubicBezTo>
                    <a:pt x="683" y="1091"/>
                    <a:pt x="712" y="1092"/>
                    <a:pt x="740" y="1092"/>
                  </a:cubicBezTo>
                  <a:cubicBezTo>
                    <a:pt x="911" y="1092"/>
                    <a:pt x="1084" y="1054"/>
                    <a:pt x="1256" y="1034"/>
                  </a:cubicBezTo>
                  <a:close/>
                  <a:moveTo>
                    <a:pt x="1673" y="1447"/>
                  </a:moveTo>
                  <a:cubicBezTo>
                    <a:pt x="1720" y="1458"/>
                    <a:pt x="1769" y="1462"/>
                    <a:pt x="1821" y="1462"/>
                  </a:cubicBezTo>
                  <a:cubicBezTo>
                    <a:pt x="1844" y="1462"/>
                    <a:pt x="1867" y="1460"/>
                    <a:pt x="1891" y="1458"/>
                  </a:cubicBezTo>
                  <a:lnTo>
                    <a:pt x="1891" y="1458"/>
                  </a:lnTo>
                  <a:cubicBezTo>
                    <a:pt x="1889" y="1577"/>
                    <a:pt x="1816" y="1701"/>
                    <a:pt x="1752" y="1799"/>
                  </a:cubicBezTo>
                  <a:cubicBezTo>
                    <a:pt x="1682" y="1907"/>
                    <a:pt x="1586" y="2007"/>
                    <a:pt x="1475" y="2082"/>
                  </a:cubicBezTo>
                  <a:cubicBezTo>
                    <a:pt x="1381" y="2147"/>
                    <a:pt x="1263" y="2217"/>
                    <a:pt x="1143" y="2217"/>
                  </a:cubicBezTo>
                  <a:cubicBezTo>
                    <a:pt x="1125" y="2217"/>
                    <a:pt x="1107" y="2215"/>
                    <a:pt x="1090" y="2212"/>
                  </a:cubicBezTo>
                  <a:cubicBezTo>
                    <a:pt x="991" y="2197"/>
                    <a:pt x="917" y="2110"/>
                    <a:pt x="960" y="2014"/>
                  </a:cubicBezTo>
                  <a:cubicBezTo>
                    <a:pt x="979" y="1971"/>
                    <a:pt x="964" y="1924"/>
                    <a:pt x="938" y="1888"/>
                  </a:cubicBezTo>
                  <a:lnTo>
                    <a:pt x="942" y="1884"/>
                  </a:lnTo>
                  <a:cubicBezTo>
                    <a:pt x="960" y="1869"/>
                    <a:pt x="968" y="1854"/>
                    <a:pt x="974" y="1835"/>
                  </a:cubicBezTo>
                  <a:cubicBezTo>
                    <a:pt x="979" y="1831"/>
                    <a:pt x="981" y="1826"/>
                    <a:pt x="981" y="1822"/>
                  </a:cubicBezTo>
                  <a:cubicBezTo>
                    <a:pt x="989" y="1818"/>
                    <a:pt x="1000" y="1816"/>
                    <a:pt x="1006" y="1811"/>
                  </a:cubicBezTo>
                  <a:cubicBezTo>
                    <a:pt x="1230" y="1724"/>
                    <a:pt x="1441" y="1607"/>
                    <a:pt x="1641" y="1473"/>
                  </a:cubicBezTo>
                  <a:cubicBezTo>
                    <a:pt x="1652" y="1464"/>
                    <a:pt x="1663" y="1458"/>
                    <a:pt x="1673" y="1447"/>
                  </a:cubicBezTo>
                  <a:close/>
                  <a:moveTo>
                    <a:pt x="1123" y="0"/>
                  </a:moveTo>
                  <a:cubicBezTo>
                    <a:pt x="1091" y="0"/>
                    <a:pt x="1059" y="2"/>
                    <a:pt x="1028" y="4"/>
                  </a:cubicBezTo>
                  <a:cubicBezTo>
                    <a:pt x="855" y="21"/>
                    <a:pt x="685" y="47"/>
                    <a:pt x="516" y="89"/>
                  </a:cubicBezTo>
                  <a:cubicBezTo>
                    <a:pt x="376" y="126"/>
                    <a:pt x="233" y="181"/>
                    <a:pt x="148" y="307"/>
                  </a:cubicBezTo>
                  <a:cubicBezTo>
                    <a:pt x="0" y="526"/>
                    <a:pt x="99" y="818"/>
                    <a:pt x="301" y="967"/>
                  </a:cubicBezTo>
                  <a:cubicBezTo>
                    <a:pt x="43" y="1204"/>
                    <a:pt x="20" y="1652"/>
                    <a:pt x="363" y="1845"/>
                  </a:cubicBezTo>
                  <a:cubicBezTo>
                    <a:pt x="437" y="1890"/>
                    <a:pt x="518" y="1907"/>
                    <a:pt x="599" y="1907"/>
                  </a:cubicBezTo>
                  <a:cubicBezTo>
                    <a:pt x="628" y="1907"/>
                    <a:pt x="656" y="1905"/>
                    <a:pt x="685" y="1901"/>
                  </a:cubicBezTo>
                  <a:lnTo>
                    <a:pt x="685" y="1901"/>
                  </a:lnTo>
                  <a:lnTo>
                    <a:pt x="670" y="1933"/>
                  </a:lnTo>
                  <a:cubicBezTo>
                    <a:pt x="589" y="2123"/>
                    <a:pt x="695" y="2338"/>
                    <a:pt x="857" y="2444"/>
                  </a:cubicBezTo>
                  <a:cubicBezTo>
                    <a:pt x="939" y="2499"/>
                    <a:pt x="1032" y="2521"/>
                    <a:pt x="1126" y="2521"/>
                  </a:cubicBezTo>
                  <a:cubicBezTo>
                    <a:pt x="1264" y="2521"/>
                    <a:pt x="1405" y="2474"/>
                    <a:pt x="1524" y="2410"/>
                  </a:cubicBezTo>
                  <a:cubicBezTo>
                    <a:pt x="1887" y="2216"/>
                    <a:pt x="2230" y="1792"/>
                    <a:pt x="2183" y="1364"/>
                  </a:cubicBezTo>
                  <a:cubicBezTo>
                    <a:pt x="2279" y="1311"/>
                    <a:pt x="2366" y="1245"/>
                    <a:pt x="2449" y="1172"/>
                  </a:cubicBezTo>
                  <a:cubicBezTo>
                    <a:pt x="2559" y="1067"/>
                    <a:pt x="2452" y="913"/>
                    <a:pt x="2331" y="913"/>
                  </a:cubicBezTo>
                  <a:cubicBezTo>
                    <a:pt x="2298" y="913"/>
                    <a:pt x="2263" y="925"/>
                    <a:pt x="2232" y="953"/>
                  </a:cubicBezTo>
                  <a:cubicBezTo>
                    <a:pt x="2130" y="1046"/>
                    <a:pt x="2004" y="1140"/>
                    <a:pt x="1859" y="1155"/>
                  </a:cubicBezTo>
                  <a:cubicBezTo>
                    <a:pt x="1844" y="1157"/>
                    <a:pt x="1829" y="1158"/>
                    <a:pt x="1813" y="1158"/>
                  </a:cubicBezTo>
                  <a:cubicBezTo>
                    <a:pt x="1717" y="1158"/>
                    <a:pt x="1613" y="1118"/>
                    <a:pt x="1569" y="1031"/>
                  </a:cubicBezTo>
                  <a:cubicBezTo>
                    <a:pt x="1511" y="916"/>
                    <a:pt x="1578" y="776"/>
                    <a:pt x="1661" y="690"/>
                  </a:cubicBezTo>
                  <a:cubicBezTo>
                    <a:pt x="1761" y="586"/>
                    <a:pt x="1899" y="531"/>
                    <a:pt x="2036" y="484"/>
                  </a:cubicBezTo>
                  <a:cubicBezTo>
                    <a:pt x="2199" y="426"/>
                    <a:pt x="2153" y="184"/>
                    <a:pt x="2007" y="184"/>
                  </a:cubicBezTo>
                  <a:cubicBezTo>
                    <a:pt x="1991" y="184"/>
                    <a:pt x="1973" y="187"/>
                    <a:pt x="1955" y="194"/>
                  </a:cubicBezTo>
                  <a:cubicBezTo>
                    <a:pt x="1870" y="224"/>
                    <a:pt x="1784" y="258"/>
                    <a:pt x="1705" y="298"/>
                  </a:cubicBezTo>
                  <a:cubicBezTo>
                    <a:pt x="1612" y="74"/>
                    <a:pt x="1357" y="0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3;p75">
              <a:extLst>
                <a:ext uri="{FF2B5EF4-FFF2-40B4-BE49-F238E27FC236}">
                  <a16:creationId xmlns:a16="http://schemas.microsoft.com/office/drawing/2014/main" id="{E12E6E20-D43A-92A2-D794-4861C22A56E9}"/>
                </a:ext>
              </a:extLst>
            </p:cNvPr>
            <p:cNvSpPr/>
            <p:nvPr/>
          </p:nvSpPr>
          <p:spPr>
            <a:xfrm>
              <a:off x="6372703" y="1560459"/>
              <a:ext cx="1724677" cy="674802"/>
            </a:xfrm>
            <a:custGeom>
              <a:avLst/>
              <a:gdLst/>
              <a:ahLst/>
              <a:cxnLst/>
              <a:rect l="l" t="t" r="r" b="b"/>
              <a:pathLst>
                <a:path w="17012" h="6656" extrusionOk="0">
                  <a:moveTo>
                    <a:pt x="11463" y="0"/>
                  </a:moveTo>
                  <a:cubicBezTo>
                    <a:pt x="11413" y="0"/>
                    <a:pt x="11364" y="7"/>
                    <a:pt x="11317" y="30"/>
                  </a:cubicBezTo>
                  <a:cubicBezTo>
                    <a:pt x="11146" y="115"/>
                    <a:pt x="11153" y="305"/>
                    <a:pt x="11166" y="467"/>
                  </a:cubicBezTo>
                  <a:cubicBezTo>
                    <a:pt x="11174" y="544"/>
                    <a:pt x="11178" y="620"/>
                    <a:pt x="11187" y="699"/>
                  </a:cubicBezTo>
                  <a:lnTo>
                    <a:pt x="11187" y="714"/>
                  </a:lnTo>
                  <a:lnTo>
                    <a:pt x="11178" y="1306"/>
                  </a:lnTo>
                  <a:cubicBezTo>
                    <a:pt x="11178" y="1381"/>
                    <a:pt x="11185" y="1460"/>
                    <a:pt x="11178" y="1537"/>
                  </a:cubicBezTo>
                  <a:cubicBezTo>
                    <a:pt x="11162" y="1528"/>
                    <a:pt x="11143" y="1524"/>
                    <a:pt x="11123" y="1524"/>
                  </a:cubicBezTo>
                  <a:cubicBezTo>
                    <a:pt x="11107" y="1524"/>
                    <a:pt x="11090" y="1527"/>
                    <a:pt x="11072" y="1532"/>
                  </a:cubicBezTo>
                  <a:cubicBezTo>
                    <a:pt x="10814" y="1620"/>
                    <a:pt x="10556" y="1696"/>
                    <a:pt x="10294" y="1767"/>
                  </a:cubicBezTo>
                  <a:cubicBezTo>
                    <a:pt x="10158" y="1782"/>
                    <a:pt x="10025" y="1797"/>
                    <a:pt x="9889" y="1812"/>
                  </a:cubicBezTo>
                  <a:cubicBezTo>
                    <a:pt x="9098" y="1907"/>
                    <a:pt x="8303" y="1993"/>
                    <a:pt x="7511" y="2074"/>
                  </a:cubicBezTo>
                  <a:cubicBezTo>
                    <a:pt x="7457" y="2078"/>
                    <a:pt x="7408" y="2101"/>
                    <a:pt x="7383" y="2144"/>
                  </a:cubicBezTo>
                  <a:cubicBezTo>
                    <a:pt x="6699" y="2069"/>
                    <a:pt x="6012" y="1980"/>
                    <a:pt x="5403" y="1647"/>
                  </a:cubicBezTo>
                  <a:cubicBezTo>
                    <a:pt x="5403" y="1647"/>
                    <a:pt x="5401" y="1647"/>
                    <a:pt x="5401" y="1643"/>
                  </a:cubicBezTo>
                  <a:cubicBezTo>
                    <a:pt x="5367" y="1243"/>
                    <a:pt x="5331" y="840"/>
                    <a:pt x="5294" y="437"/>
                  </a:cubicBezTo>
                  <a:cubicBezTo>
                    <a:pt x="5292" y="396"/>
                    <a:pt x="5275" y="365"/>
                    <a:pt x="5252" y="343"/>
                  </a:cubicBezTo>
                  <a:cubicBezTo>
                    <a:pt x="5245" y="275"/>
                    <a:pt x="5198" y="205"/>
                    <a:pt x="5107" y="203"/>
                  </a:cubicBezTo>
                  <a:cubicBezTo>
                    <a:pt x="5034" y="200"/>
                    <a:pt x="4962" y="198"/>
                    <a:pt x="4889" y="198"/>
                  </a:cubicBezTo>
                  <a:cubicBezTo>
                    <a:pt x="3722" y="198"/>
                    <a:pt x="2551" y="583"/>
                    <a:pt x="1620" y="1292"/>
                  </a:cubicBezTo>
                  <a:cubicBezTo>
                    <a:pt x="717" y="1980"/>
                    <a:pt x="0" y="3039"/>
                    <a:pt x="158" y="4220"/>
                  </a:cubicBezTo>
                  <a:cubicBezTo>
                    <a:pt x="237" y="4819"/>
                    <a:pt x="533" y="5379"/>
                    <a:pt x="1032" y="5731"/>
                  </a:cubicBezTo>
                  <a:cubicBezTo>
                    <a:pt x="1059" y="5750"/>
                    <a:pt x="1086" y="5758"/>
                    <a:pt x="1111" y="5758"/>
                  </a:cubicBezTo>
                  <a:cubicBezTo>
                    <a:pt x="1177" y="5758"/>
                    <a:pt x="1230" y="5703"/>
                    <a:pt x="1245" y="5635"/>
                  </a:cubicBezTo>
                  <a:cubicBezTo>
                    <a:pt x="1869" y="5806"/>
                    <a:pt x="2515" y="5892"/>
                    <a:pt x="3162" y="5892"/>
                  </a:cubicBezTo>
                  <a:cubicBezTo>
                    <a:pt x="3816" y="5892"/>
                    <a:pt x="4471" y="5804"/>
                    <a:pt x="5102" y="5629"/>
                  </a:cubicBezTo>
                  <a:cubicBezTo>
                    <a:pt x="5497" y="5520"/>
                    <a:pt x="5878" y="5377"/>
                    <a:pt x="6247" y="5200"/>
                  </a:cubicBezTo>
                  <a:cubicBezTo>
                    <a:pt x="6307" y="5175"/>
                    <a:pt x="6328" y="5126"/>
                    <a:pt x="6326" y="5081"/>
                  </a:cubicBezTo>
                  <a:cubicBezTo>
                    <a:pt x="6426" y="5021"/>
                    <a:pt x="6528" y="4961"/>
                    <a:pt x="6628" y="4902"/>
                  </a:cubicBezTo>
                  <a:cubicBezTo>
                    <a:pt x="7174" y="5256"/>
                    <a:pt x="7764" y="5541"/>
                    <a:pt x="8376" y="5756"/>
                  </a:cubicBezTo>
                  <a:cubicBezTo>
                    <a:pt x="8374" y="5805"/>
                    <a:pt x="8395" y="5852"/>
                    <a:pt x="8451" y="5882"/>
                  </a:cubicBezTo>
                  <a:cubicBezTo>
                    <a:pt x="9420" y="6379"/>
                    <a:pt x="10507" y="6640"/>
                    <a:pt x="11597" y="6640"/>
                  </a:cubicBezTo>
                  <a:cubicBezTo>
                    <a:pt x="11791" y="6640"/>
                    <a:pt x="11986" y="6632"/>
                    <a:pt x="12180" y="6615"/>
                  </a:cubicBezTo>
                  <a:cubicBezTo>
                    <a:pt x="12348" y="6602"/>
                    <a:pt x="12513" y="6581"/>
                    <a:pt x="12679" y="6553"/>
                  </a:cubicBezTo>
                  <a:cubicBezTo>
                    <a:pt x="12693" y="6608"/>
                    <a:pt x="12739" y="6656"/>
                    <a:pt x="12813" y="6656"/>
                  </a:cubicBezTo>
                  <a:cubicBezTo>
                    <a:pt x="12814" y="6656"/>
                    <a:pt x="12816" y="6656"/>
                    <a:pt x="12817" y="6656"/>
                  </a:cubicBezTo>
                  <a:cubicBezTo>
                    <a:pt x="13397" y="6637"/>
                    <a:pt x="13970" y="6524"/>
                    <a:pt x="14514" y="6325"/>
                  </a:cubicBezTo>
                  <a:cubicBezTo>
                    <a:pt x="14537" y="6363"/>
                    <a:pt x="14576" y="6394"/>
                    <a:pt x="14629" y="6394"/>
                  </a:cubicBezTo>
                  <a:cubicBezTo>
                    <a:pt x="14644" y="6394"/>
                    <a:pt x="14660" y="6391"/>
                    <a:pt x="14678" y="6385"/>
                  </a:cubicBezTo>
                  <a:cubicBezTo>
                    <a:pt x="15076" y="6264"/>
                    <a:pt x="15456" y="6072"/>
                    <a:pt x="15786" y="5816"/>
                  </a:cubicBezTo>
                  <a:cubicBezTo>
                    <a:pt x="15942" y="5697"/>
                    <a:pt x="16099" y="5562"/>
                    <a:pt x="16234" y="5411"/>
                  </a:cubicBezTo>
                  <a:cubicBezTo>
                    <a:pt x="16280" y="5411"/>
                    <a:pt x="16325" y="5392"/>
                    <a:pt x="16357" y="5339"/>
                  </a:cubicBezTo>
                  <a:cubicBezTo>
                    <a:pt x="17011" y="4205"/>
                    <a:pt x="16720" y="2792"/>
                    <a:pt x="15916" y="1829"/>
                  </a:cubicBezTo>
                  <a:cubicBezTo>
                    <a:pt x="15064" y="801"/>
                    <a:pt x="13761" y="298"/>
                    <a:pt x="12474" y="105"/>
                  </a:cubicBezTo>
                  <a:cubicBezTo>
                    <a:pt x="12280" y="75"/>
                    <a:pt x="12082" y="51"/>
                    <a:pt x="11884" y="32"/>
                  </a:cubicBezTo>
                  <a:cubicBezTo>
                    <a:pt x="11782" y="21"/>
                    <a:pt x="11677" y="13"/>
                    <a:pt x="11573" y="6"/>
                  </a:cubicBezTo>
                  <a:cubicBezTo>
                    <a:pt x="11536" y="4"/>
                    <a:pt x="11499" y="0"/>
                    <a:pt x="11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04;p75">
              <a:extLst>
                <a:ext uri="{FF2B5EF4-FFF2-40B4-BE49-F238E27FC236}">
                  <a16:creationId xmlns:a16="http://schemas.microsoft.com/office/drawing/2014/main" id="{276329D2-872A-1CE6-3C93-4D608148BBCD}"/>
                </a:ext>
              </a:extLst>
            </p:cNvPr>
            <p:cNvSpPr/>
            <p:nvPr/>
          </p:nvSpPr>
          <p:spPr>
            <a:xfrm>
              <a:off x="6922387" y="1424609"/>
              <a:ext cx="583645" cy="344599"/>
            </a:xfrm>
            <a:custGeom>
              <a:avLst/>
              <a:gdLst/>
              <a:ahLst/>
              <a:cxnLst/>
              <a:rect l="l" t="t" r="r" b="b"/>
              <a:pathLst>
                <a:path w="5757" h="3399" extrusionOk="0">
                  <a:moveTo>
                    <a:pt x="2296" y="1"/>
                  </a:moveTo>
                  <a:cubicBezTo>
                    <a:pt x="658" y="1"/>
                    <a:pt x="2" y="633"/>
                    <a:pt x="2" y="633"/>
                  </a:cubicBezTo>
                  <a:lnTo>
                    <a:pt x="0" y="633"/>
                  </a:lnTo>
                  <a:lnTo>
                    <a:pt x="0" y="2766"/>
                  </a:lnTo>
                  <a:cubicBezTo>
                    <a:pt x="0" y="2766"/>
                    <a:pt x="464" y="3398"/>
                    <a:pt x="1970" y="3398"/>
                  </a:cubicBezTo>
                  <a:cubicBezTo>
                    <a:pt x="2234" y="3398"/>
                    <a:pt x="2531" y="3379"/>
                    <a:pt x="2862" y="3333"/>
                  </a:cubicBezTo>
                  <a:cubicBezTo>
                    <a:pt x="5081" y="3026"/>
                    <a:pt x="5756" y="2646"/>
                    <a:pt x="5756" y="2646"/>
                  </a:cubicBezTo>
                  <a:lnTo>
                    <a:pt x="5654" y="511"/>
                  </a:lnTo>
                  <a:cubicBezTo>
                    <a:pt x="5452" y="153"/>
                    <a:pt x="4552" y="113"/>
                    <a:pt x="2651" y="10"/>
                  </a:cubicBezTo>
                  <a:cubicBezTo>
                    <a:pt x="2528" y="4"/>
                    <a:pt x="2410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05;p75">
              <a:extLst>
                <a:ext uri="{FF2B5EF4-FFF2-40B4-BE49-F238E27FC236}">
                  <a16:creationId xmlns:a16="http://schemas.microsoft.com/office/drawing/2014/main" id="{25FAC2F5-DD6C-1228-4B3F-7A49F2D29470}"/>
                </a:ext>
              </a:extLst>
            </p:cNvPr>
            <p:cNvSpPr/>
            <p:nvPr/>
          </p:nvSpPr>
          <p:spPr>
            <a:xfrm>
              <a:off x="6659001" y="1775590"/>
              <a:ext cx="334554" cy="181982"/>
            </a:xfrm>
            <a:custGeom>
              <a:avLst/>
              <a:gdLst/>
              <a:ahLst/>
              <a:cxnLst/>
              <a:rect l="l" t="t" r="r" b="b"/>
              <a:pathLst>
                <a:path w="3300" h="1795" extrusionOk="0">
                  <a:moveTo>
                    <a:pt x="1716" y="1"/>
                  </a:moveTo>
                  <a:cubicBezTo>
                    <a:pt x="1394" y="1"/>
                    <a:pt x="1066" y="18"/>
                    <a:pt x="761" y="124"/>
                  </a:cubicBezTo>
                  <a:cubicBezTo>
                    <a:pt x="740" y="133"/>
                    <a:pt x="721" y="141"/>
                    <a:pt x="704" y="156"/>
                  </a:cubicBezTo>
                  <a:cubicBezTo>
                    <a:pt x="689" y="158"/>
                    <a:pt x="669" y="165"/>
                    <a:pt x="650" y="173"/>
                  </a:cubicBezTo>
                  <a:cubicBezTo>
                    <a:pt x="230" y="416"/>
                    <a:pt x="0" y="945"/>
                    <a:pt x="245" y="1395"/>
                  </a:cubicBezTo>
                  <a:cubicBezTo>
                    <a:pt x="367" y="1612"/>
                    <a:pt x="576" y="1759"/>
                    <a:pt x="825" y="1789"/>
                  </a:cubicBezTo>
                  <a:cubicBezTo>
                    <a:pt x="858" y="1793"/>
                    <a:pt x="891" y="1794"/>
                    <a:pt x="924" y="1794"/>
                  </a:cubicBezTo>
                  <a:cubicBezTo>
                    <a:pt x="1158" y="1794"/>
                    <a:pt x="1381" y="1705"/>
                    <a:pt x="1609" y="1669"/>
                  </a:cubicBezTo>
                  <a:cubicBezTo>
                    <a:pt x="1664" y="1661"/>
                    <a:pt x="1720" y="1658"/>
                    <a:pt x="1775" y="1658"/>
                  </a:cubicBezTo>
                  <a:cubicBezTo>
                    <a:pt x="1956" y="1658"/>
                    <a:pt x="2136" y="1693"/>
                    <a:pt x="2317" y="1693"/>
                  </a:cubicBezTo>
                  <a:cubicBezTo>
                    <a:pt x="2358" y="1693"/>
                    <a:pt x="2399" y="1691"/>
                    <a:pt x="2440" y="1686"/>
                  </a:cubicBezTo>
                  <a:cubicBezTo>
                    <a:pt x="2683" y="1663"/>
                    <a:pt x="2916" y="1563"/>
                    <a:pt x="3041" y="1343"/>
                  </a:cubicBezTo>
                  <a:cubicBezTo>
                    <a:pt x="3299" y="900"/>
                    <a:pt x="3020" y="389"/>
                    <a:pt x="2605" y="175"/>
                  </a:cubicBezTo>
                  <a:cubicBezTo>
                    <a:pt x="2330" y="33"/>
                    <a:pt x="2021" y="1"/>
                    <a:pt x="1716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06;p75">
              <a:extLst>
                <a:ext uri="{FF2B5EF4-FFF2-40B4-BE49-F238E27FC236}">
                  <a16:creationId xmlns:a16="http://schemas.microsoft.com/office/drawing/2014/main" id="{67B2C17C-7E12-1B54-786B-23AB148B6F2B}"/>
                </a:ext>
              </a:extLst>
            </p:cNvPr>
            <p:cNvSpPr/>
            <p:nvPr/>
          </p:nvSpPr>
          <p:spPr>
            <a:xfrm>
              <a:off x="7024071" y="1872104"/>
              <a:ext cx="116283" cy="109899"/>
            </a:xfrm>
            <a:custGeom>
              <a:avLst/>
              <a:gdLst/>
              <a:ahLst/>
              <a:cxnLst/>
              <a:rect l="l" t="t" r="r" b="b"/>
              <a:pathLst>
                <a:path w="1147" h="1084" extrusionOk="0">
                  <a:moveTo>
                    <a:pt x="455" y="1"/>
                  </a:moveTo>
                  <a:cubicBezTo>
                    <a:pt x="441" y="1"/>
                    <a:pt x="426" y="3"/>
                    <a:pt x="410" y="8"/>
                  </a:cubicBezTo>
                  <a:cubicBezTo>
                    <a:pt x="165" y="82"/>
                    <a:pt x="1" y="332"/>
                    <a:pt x="27" y="587"/>
                  </a:cubicBezTo>
                  <a:cubicBezTo>
                    <a:pt x="52" y="867"/>
                    <a:pt x="295" y="1061"/>
                    <a:pt x="566" y="1082"/>
                  </a:cubicBezTo>
                  <a:cubicBezTo>
                    <a:pt x="580" y="1083"/>
                    <a:pt x="595" y="1084"/>
                    <a:pt x="610" y="1084"/>
                  </a:cubicBezTo>
                  <a:cubicBezTo>
                    <a:pt x="888" y="1084"/>
                    <a:pt x="1147" y="877"/>
                    <a:pt x="1137" y="583"/>
                  </a:cubicBezTo>
                  <a:cubicBezTo>
                    <a:pt x="1126" y="340"/>
                    <a:pt x="954" y="1"/>
                    <a:pt x="688" y="1"/>
                  </a:cubicBezTo>
                  <a:cubicBezTo>
                    <a:pt x="648" y="1"/>
                    <a:pt x="607" y="9"/>
                    <a:pt x="564" y="25"/>
                  </a:cubicBezTo>
                  <a:cubicBezTo>
                    <a:pt x="555" y="27"/>
                    <a:pt x="547" y="29"/>
                    <a:pt x="542" y="35"/>
                  </a:cubicBezTo>
                  <a:cubicBezTo>
                    <a:pt x="520" y="14"/>
                    <a:pt x="490" y="1"/>
                    <a:pt x="455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7;p75">
              <a:extLst>
                <a:ext uri="{FF2B5EF4-FFF2-40B4-BE49-F238E27FC236}">
                  <a16:creationId xmlns:a16="http://schemas.microsoft.com/office/drawing/2014/main" id="{E5779EE1-EDB0-6CC2-23CF-260A18A8EA65}"/>
                </a:ext>
              </a:extLst>
            </p:cNvPr>
            <p:cNvSpPr/>
            <p:nvPr/>
          </p:nvSpPr>
          <p:spPr>
            <a:xfrm>
              <a:off x="7625357" y="1849294"/>
              <a:ext cx="264602" cy="208037"/>
            </a:xfrm>
            <a:custGeom>
              <a:avLst/>
              <a:gdLst/>
              <a:ahLst/>
              <a:cxnLst/>
              <a:rect l="l" t="t" r="r" b="b"/>
              <a:pathLst>
                <a:path w="2610" h="2052" extrusionOk="0">
                  <a:moveTo>
                    <a:pt x="1770" y="0"/>
                  </a:moveTo>
                  <a:cubicBezTo>
                    <a:pt x="1732" y="0"/>
                    <a:pt x="1694" y="3"/>
                    <a:pt x="1655" y="9"/>
                  </a:cubicBezTo>
                  <a:cubicBezTo>
                    <a:pt x="1631" y="13"/>
                    <a:pt x="1610" y="26"/>
                    <a:pt x="1591" y="45"/>
                  </a:cubicBezTo>
                  <a:cubicBezTo>
                    <a:pt x="1337" y="133"/>
                    <a:pt x="1088" y="228"/>
                    <a:pt x="843" y="337"/>
                  </a:cubicBezTo>
                  <a:cubicBezTo>
                    <a:pt x="640" y="429"/>
                    <a:pt x="440" y="527"/>
                    <a:pt x="276" y="676"/>
                  </a:cubicBezTo>
                  <a:cubicBezTo>
                    <a:pt x="118" y="817"/>
                    <a:pt x="5" y="1015"/>
                    <a:pt x="3" y="1230"/>
                  </a:cubicBezTo>
                  <a:cubicBezTo>
                    <a:pt x="1" y="1458"/>
                    <a:pt x="127" y="1680"/>
                    <a:pt x="301" y="1820"/>
                  </a:cubicBezTo>
                  <a:cubicBezTo>
                    <a:pt x="504" y="1987"/>
                    <a:pt x="760" y="2052"/>
                    <a:pt x="1022" y="2052"/>
                  </a:cubicBezTo>
                  <a:cubicBezTo>
                    <a:pt x="1253" y="2052"/>
                    <a:pt x="1488" y="2001"/>
                    <a:pt x="1693" y="1925"/>
                  </a:cubicBezTo>
                  <a:cubicBezTo>
                    <a:pt x="2136" y="1761"/>
                    <a:pt x="2516" y="1405"/>
                    <a:pt x="2563" y="910"/>
                  </a:cubicBezTo>
                  <a:cubicBezTo>
                    <a:pt x="2610" y="435"/>
                    <a:pt x="2240" y="0"/>
                    <a:pt x="1770" y="0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8;p75">
              <a:extLst>
                <a:ext uri="{FF2B5EF4-FFF2-40B4-BE49-F238E27FC236}">
                  <a16:creationId xmlns:a16="http://schemas.microsoft.com/office/drawing/2014/main" id="{7CB7D068-8FDD-D0AC-F08B-B4AB3D372DDA}"/>
                </a:ext>
              </a:extLst>
            </p:cNvPr>
            <p:cNvSpPr/>
            <p:nvPr/>
          </p:nvSpPr>
          <p:spPr>
            <a:xfrm>
              <a:off x="6457254" y="2010591"/>
              <a:ext cx="1565611" cy="243115"/>
            </a:xfrm>
            <a:custGeom>
              <a:avLst/>
              <a:gdLst/>
              <a:ahLst/>
              <a:cxnLst/>
              <a:rect l="l" t="t" r="r" b="b"/>
              <a:pathLst>
                <a:path w="15443" h="2398" extrusionOk="0">
                  <a:moveTo>
                    <a:pt x="5189" y="1"/>
                  </a:moveTo>
                  <a:cubicBezTo>
                    <a:pt x="5135" y="1"/>
                    <a:pt x="5078" y="32"/>
                    <a:pt x="5051" y="76"/>
                  </a:cubicBezTo>
                  <a:cubicBezTo>
                    <a:pt x="5006" y="153"/>
                    <a:pt x="5042" y="234"/>
                    <a:pt x="5104" y="283"/>
                  </a:cubicBezTo>
                  <a:cubicBezTo>
                    <a:pt x="5238" y="383"/>
                    <a:pt x="5377" y="481"/>
                    <a:pt x="5515" y="575"/>
                  </a:cubicBezTo>
                  <a:cubicBezTo>
                    <a:pt x="4575" y="1098"/>
                    <a:pt x="3499" y="1371"/>
                    <a:pt x="2422" y="1371"/>
                  </a:cubicBezTo>
                  <a:cubicBezTo>
                    <a:pt x="2095" y="1371"/>
                    <a:pt x="1768" y="1346"/>
                    <a:pt x="1445" y="1295"/>
                  </a:cubicBezTo>
                  <a:cubicBezTo>
                    <a:pt x="1035" y="1231"/>
                    <a:pt x="633" y="1125"/>
                    <a:pt x="243" y="982"/>
                  </a:cubicBezTo>
                  <a:cubicBezTo>
                    <a:pt x="224" y="975"/>
                    <a:pt x="207" y="972"/>
                    <a:pt x="190" y="972"/>
                  </a:cubicBezTo>
                  <a:cubicBezTo>
                    <a:pt x="47" y="972"/>
                    <a:pt x="1" y="1212"/>
                    <a:pt x="164" y="1272"/>
                  </a:cubicBezTo>
                  <a:cubicBezTo>
                    <a:pt x="889" y="1538"/>
                    <a:pt x="1661" y="1670"/>
                    <a:pt x="2433" y="1670"/>
                  </a:cubicBezTo>
                  <a:cubicBezTo>
                    <a:pt x="3182" y="1670"/>
                    <a:pt x="3930" y="1546"/>
                    <a:pt x="4635" y="1299"/>
                  </a:cubicBezTo>
                  <a:cubicBezTo>
                    <a:pt x="5040" y="1157"/>
                    <a:pt x="5432" y="975"/>
                    <a:pt x="5803" y="758"/>
                  </a:cubicBezTo>
                  <a:cubicBezTo>
                    <a:pt x="6794" y="1376"/>
                    <a:pt x="7887" y="1828"/>
                    <a:pt x="9021" y="2099"/>
                  </a:cubicBezTo>
                  <a:cubicBezTo>
                    <a:pt x="9839" y="2292"/>
                    <a:pt x="10687" y="2398"/>
                    <a:pt x="11534" y="2398"/>
                  </a:cubicBezTo>
                  <a:cubicBezTo>
                    <a:pt x="12132" y="2398"/>
                    <a:pt x="12730" y="2345"/>
                    <a:pt x="13315" y="2233"/>
                  </a:cubicBezTo>
                  <a:cubicBezTo>
                    <a:pt x="14063" y="2092"/>
                    <a:pt x="14822" y="1807"/>
                    <a:pt x="15340" y="1225"/>
                  </a:cubicBezTo>
                  <a:cubicBezTo>
                    <a:pt x="15443" y="1112"/>
                    <a:pt x="15342" y="959"/>
                    <a:pt x="15229" y="959"/>
                  </a:cubicBezTo>
                  <a:cubicBezTo>
                    <a:pt x="15195" y="959"/>
                    <a:pt x="15160" y="973"/>
                    <a:pt x="15129" y="1007"/>
                  </a:cubicBezTo>
                  <a:cubicBezTo>
                    <a:pt x="14688" y="1506"/>
                    <a:pt x="14063" y="1762"/>
                    <a:pt x="13424" y="1902"/>
                  </a:cubicBezTo>
                  <a:cubicBezTo>
                    <a:pt x="12819" y="2038"/>
                    <a:pt x="12190" y="2089"/>
                    <a:pt x="11568" y="2089"/>
                  </a:cubicBezTo>
                  <a:cubicBezTo>
                    <a:pt x="11507" y="2089"/>
                    <a:pt x="11445" y="2089"/>
                    <a:pt x="11384" y="2088"/>
                  </a:cubicBezTo>
                  <a:cubicBezTo>
                    <a:pt x="9989" y="2069"/>
                    <a:pt x="8593" y="1768"/>
                    <a:pt x="7314" y="1210"/>
                  </a:cubicBezTo>
                  <a:cubicBezTo>
                    <a:pt x="6587" y="894"/>
                    <a:pt x="5897" y="494"/>
                    <a:pt x="5259" y="23"/>
                  </a:cubicBezTo>
                  <a:cubicBezTo>
                    <a:pt x="5239" y="7"/>
                    <a:pt x="5214" y="1"/>
                    <a:pt x="5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9;p75">
              <a:extLst>
                <a:ext uri="{FF2B5EF4-FFF2-40B4-BE49-F238E27FC236}">
                  <a16:creationId xmlns:a16="http://schemas.microsoft.com/office/drawing/2014/main" id="{8B78925A-707F-7B39-49B4-97208FD062AC}"/>
                </a:ext>
              </a:extLst>
            </p:cNvPr>
            <p:cNvSpPr/>
            <p:nvPr/>
          </p:nvSpPr>
          <p:spPr>
            <a:xfrm>
              <a:off x="6858010" y="1408793"/>
              <a:ext cx="662518" cy="455816"/>
            </a:xfrm>
            <a:custGeom>
              <a:avLst/>
              <a:gdLst/>
              <a:ahLst/>
              <a:cxnLst/>
              <a:rect l="l" t="t" r="r" b="b"/>
              <a:pathLst>
                <a:path w="6535" h="4496" extrusionOk="0">
                  <a:moveTo>
                    <a:pt x="3173" y="306"/>
                  </a:moveTo>
                  <a:cubicBezTo>
                    <a:pt x="3828" y="306"/>
                    <a:pt x="4484" y="352"/>
                    <a:pt x="5138" y="407"/>
                  </a:cubicBezTo>
                  <a:cubicBezTo>
                    <a:pt x="5452" y="433"/>
                    <a:pt x="5771" y="480"/>
                    <a:pt x="6061" y="601"/>
                  </a:cubicBezTo>
                  <a:cubicBezTo>
                    <a:pt x="5793" y="720"/>
                    <a:pt x="5503" y="789"/>
                    <a:pt x="5215" y="846"/>
                  </a:cubicBezTo>
                  <a:cubicBezTo>
                    <a:pt x="4855" y="921"/>
                    <a:pt x="4490" y="972"/>
                    <a:pt x="4126" y="1002"/>
                  </a:cubicBezTo>
                  <a:cubicBezTo>
                    <a:pt x="3873" y="1022"/>
                    <a:pt x="3619" y="1032"/>
                    <a:pt x="3365" y="1032"/>
                  </a:cubicBezTo>
                  <a:cubicBezTo>
                    <a:pt x="2888" y="1032"/>
                    <a:pt x="2412" y="996"/>
                    <a:pt x="1944" y="921"/>
                  </a:cubicBezTo>
                  <a:cubicBezTo>
                    <a:pt x="1603" y="867"/>
                    <a:pt x="1266" y="795"/>
                    <a:pt x="934" y="705"/>
                  </a:cubicBezTo>
                  <a:cubicBezTo>
                    <a:pt x="1138" y="548"/>
                    <a:pt x="1390" y="473"/>
                    <a:pt x="1643" y="426"/>
                  </a:cubicBezTo>
                  <a:cubicBezTo>
                    <a:pt x="2018" y="354"/>
                    <a:pt x="2404" y="324"/>
                    <a:pt x="2788" y="311"/>
                  </a:cubicBezTo>
                  <a:cubicBezTo>
                    <a:pt x="2916" y="307"/>
                    <a:pt x="3044" y="306"/>
                    <a:pt x="3173" y="306"/>
                  </a:cubicBezTo>
                  <a:close/>
                  <a:moveTo>
                    <a:pt x="6189" y="874"/>
                  </a:moveTo>
                  <a:lnTo>
                    <a:pt x="6189" y="874"/>
                  </a:lnTo>
                  <a:cubicBezTo>
                    <a:pt x="6180" y="1513"/>
                    <a:pt x="6191" y="2152"/>
                    <a:pt x="6221" y="2788"/>
                  </a:cubicBezTo>
                  <a:cubicBezTo>
                    <a:pt x="6131" y="2839"/>
                    <a:pt x="6036" y="2881"/>
                    <a:pt x="5935" y="2920"/>
                  </a:cubicBezTo>
                  <a:lnTo>
                    <a:pt x="5935" y="1044"/>
                  </a:lnTo>
                  <a:cubicBezTo>
                    <a:pt x="5935" y="1017"/>
                    <a:pt x="5931" y="995"/>
                    <a:pt x="5920" y="976"/>
                  </a:cubicBezTo>
                  <a:cubicBezTo>
                    <a:pt x="6010" y="944"/>
                    <a:pt x="6102" y="912"/>
                    <a:pt x="6189" y="874"/>
                  </a:cubicBezTo>
                  <a:close/>
                  <a:moveTo>
                    <a:pt x="791" y="974"/>
                  </a:moveTo>
                  <a:cubicBezTo>
                    <a:pt x="993" y="1029"/>
                    <a:pt x="1196" y="1081"/>
                    <a:pt x="1400" y="1123"/>
                  </a:cubicBezTo>
                  <a:cubicBezTo>
                    <a:pt x="1398" y="1140"/>
                    <a:pt x="1394" y="1155"/>
                    <a:pt x="1394" y="1172"/>
                  </a:cubicBezTo>
                  <a:lnTo>
                    <a:pt x="1394" y="3084"/>
                  </a:lnTo>
                  <a:cubicBezTo>
                    <a:pt x="1181" y="3037"/>
                    <a:pt x="972" y="2984"/>
                    <a:pt x="761" y="2922"/>
                  </a:cubicBezTo>
                  <a:lnTo>
                    <a:pt x="761" y="2920"/>
                  </a:lnTo>
                  <a:cubicBezTo>
                    <a:pt x="742" y="2272"/>
                    <a:pt x="752" y="1622"/>
                    <a:pt x="791" y="974"/>
                  </a:cubicBezTo>
                  <a:close/>
                  <a:moveTo>
                    <a:pt x="5635" y="1061"/>
                  </a:moveTo>
                  <a:lnTo>
                    <a:pt x="5635" y="3018"/>
                  </a:lnTo>
                  <a:lnTo>
                    <a:pt x="5635" y="3020"/>
                  </a:lnTo>
                  <a:cubicBezTo>
                    <a:pt x="5496" y="3058"/>
                    <a:pt x="5356" y="3090"/>
                    <a:pt x="5215" y="3116"/>
                  </a:cubicBezTo>
                  <a:lnTo>
                    <a:pt x="4951" y="3165"/>
                  </a:lnTo>
                  <a:lnTo>
                    <a:pt x="4951" y="1200"/>
                  </a:lnTo>
                  <a:cubicBezTo>
                    <a:pt x="5023" y="1187"/>
                    <a:pt x="5096" y="1176"/>
                    <a:pt x="5166" y="1164"/>
                  </a:cubicBezTo>
                  <a:cubicBezTo>
                    <a:pt x="5324" y="1134"/>
                    <a:pt x="5479" y="1102"/>
                    <a:pt x="5635" y="1061"/>
                  </a:cubicBezTo>
                  <a:close/>
                  <a:moveTo>
                    <a:pt x="1696" y="1185"/>
                  </a:moveTo>
                  <a:cubicBezTo>
                    <a:pt x="1946" y="1230"/>
                    <a:pt x="2199" y="1264"/>
                    <a:pt x="2455" y="1289"/>
                  </a:cubicBezTo>
                  <a:lnTo>
                    <a:pt x="2455" y="3239"/>
                  </a:lnTo>
                  <a:lnTo>
                    <a:pt x="2455" y="3256"/>
                  </a:lnTo>
                  <a:cubicBezTo>
                    <a:pt x="2285" y="3239"/>
                    <a:pt x="2114" y="3218"/>
                    <a:pt x="1944" y="3190"/>
                  </a:cubicBezTo>
                  <a:cubicBezTo>
                    <a:pt x="1861" y="3178"/>
                    <a:pt x="1777" y="3165"/>
                    <a:pt x="1696" y="3148"/>
                  </a:cubicBezTo>
                  <a:lnTo>
                    <a:pt x="1696" y="1185"/>
                  </a:lnTo>
                  <a:close/>
                  <a:moveTo>
                    <a:pt x="4648" y="1242"/>
                  </a:moveTo>
                  <a:lnTo>
                    <a:pt x="4648" y="3161"/>
                  </a:lnTo>
                  <a:cubicBezTo>
                    <a:pt x="4648" y="3178"/>
                    <a:pt x="4650" y="3192"/>
                    <a:pt x="4655" y="3210"/>
                  </a:cubicBezTo>
                  <a:cubicBezTo>
                    <a:pt x="4480" y="3233"/>
                    <a:pt x="4303" y="3254"/>
                    <a:pt x="4126" y="3267"/>
                  </a:cubicBezTo>
                  <a:cubicBezTo>
                    <a:pt x="4030" y="3276"/>
                    <a:pt x="3930" y="3282"/>
                    <a:pt x="3834" y="3286"/>
                  </a:cubicBezTo>
                  <a:lnTo>
                    <a:pt x="3834" y="1317"/>
                  </a:lnTo>
                  <a:cubicBezTo>
                    <a:pt x="4107" y="1304"/>
                    <a:pt x="4377" y="1281"/>
                    <a:pt x="4648" y="1242"/>
                  </a:cubicBezTo>
                  <a:close/>
                  <a:moveTo>
                    <a:pt x="2756" y="1311"/>
                  </a:moveTo>
                  <a:cubicBezTo>
                    <a:pt x="2961" y="1323"/>
                    <a:pt x="3167" y="1329"/>
                    <a:pt x="3373" y="1329"/>
                  </a:cubicBezTo>
                  <a:cubicBezTo>
                    <a:pt x="3426" y="1329"/>
                    <a:pt x="3479" y="1329"/>
                    <a:pt x="3531" y="1328"/>
                  </a:cubicBezTo>
                  <a:lnTo>
                    <a:pt x="3531" y="3291"/>
                  </a:lnTo>
                  <a:lnTo>
                    <a:pt x="3531" y="3297"/>
                  </a:lnTo>
                  <a:cubicBezTo>
                    <a:pt x="3467" y="3299"/>
                    <a:pt x="3402" y="3299"/>
                    <a:pt x="3337" y="3299"/>
                  </a:cubicBezTo>
                  <a:cubicBezTo>
                    <a:pt x="3143" y="3299"/>
                    <a:pt x="2946" y="3292"/>
                    <a:pt x="2751" y="3278"/>
                  </a:cubicBezTo>
                  <a:cubicBezTo>
                    <a:pt x="2754" y="3265"/>
                    <a:pt x="2756" y="3252"/>
                    <a:pt x="2756" y="3235"/>
                  </a:cubicBezTo>
                  <a:lnTo>
                    <a:pt x="2756" y="1311"/>
                  </a:lnTo>
                  <a:close/>
                  <a:moveTo>
                    <a:pt x="3139" y="0"/>
                  </a:moveTo>
                  <a:cubicBezTo>
                    <a:pt x="2637" y="0"/>
                    <a:pt x="2135" y="31"/>
                    <a:pt x="1639" y="117"/>
                  </a:cubicBezTo>
                  <a:cubicBezTo>
                    <a:pt x="1257" y="183"/>
                    <a:pt x="872" y="305"/>
                    <a:pt x="603" y="599"/>
                  </a:cubicBezTo>
                  <a:cubicBezTo>
                    <a:pt x="573" y="631"/>
                    <a:pt x="561" y="667"/>
                    <a:pt x="563" y="703"/>
                  </a:cubicBezTo>
                  <a:cubicBezTo>
                    <a:pt x="529" y="727"/>
                    <a:pt x="505" y="763"/>
                    <a:pt x="503" y="816"/>
                  </a:cubicBezTo>
                  <a:cubicBezTo>
                    <a:pt x="456" y="1517"/>
                    <a:pt x="443" y="2219"/>
                    <a:pt x="463" y="2920"/>
                  </a:cubicBezTo>
                  <a:cubicBezTo>
                    <a:pt x="465" y="2979"/>
                    <a:pt x="497" y="3022"/>
                    <a:pt x="539" y="3048"/>
                  </a:cubicBezTo>
                  <a:lnTo>
                    <a:pt x="539" y="3050"/>
                  </a:lnTo>
                  <a:cubicBezTo>
                    <a:pt x="411" y="3052"/>
                    <a:pt x="284" y="3058"/>
                    <a:pt x="153" y="3071"/>
                  </a:cubicBezTo>
                  <a:cubicBezTo>
                    <a:pt x="73" y="3080"/>
                    <a:pt x="0" y="3135"/>
                    <a:pt x="0" y="3222"/>
                  </a:cubicBezTo>
                  <a:cubicBezTo>
                    <a:pt x="0" y="3293"/>
                    <a:pt x="64" y="3374"/>
                    <a:pt x="142" y="3374"/>
                  </a:cubicBezTo>
                  <a:cubicBezTo>
                    <a:pt x="146" y="3374"/>
                    <a:pt x="150" y="3374"/>
                    <a:pt x="153" y="3374"/>
                  </a:cubicBezTo>
                  <a:cubicBezTo>
                    <a:pt x="295" y="3359"/>
                    <a:pt x="435" y="3352"/>
                    <a:pt x="574" y="3352"/>
                  </a:cubicBezTo>
                  <a:cubicBezTo>
                    <a:pt x="1833" y="3352"/>
                    <a:pt x="3014" y="3912"/>
                    <a:pt x="4120" y="4478"/>
                  </a:cubicBezTo>
                  <a:cubicBezTo>
                    <a:pt x="4144" y="4490"/>
                    <a:pt x="4168" y="4495"/>
                    <a:pt x="4190" y="4495"/>
                  </a:cubicBezTo>
                  <a:cubicBezTo>
                    <a:pt x="4329" y="4495"/>
                    <a:pt x="4421" y="4292"/>
                    <a:pt x="4271" y="4215"/>
                  </a:cubicBezTo>
                  <a:cubicBezTo>
                    <a:pt x="3843" y="3996"/>
                    <a:pt x="3397" y="3776"/>
                    <a:pt x="2945" y="3587"/>
                  </a:cubicBezTo>
                  <a:lnTo>
                    <a:pt x="2945" y="3587"/>
                  </a:lnTo>
                  <a:cubicBezTo>
                    <a:pt x="3090" y="3593"/>
                    <a:pt x="3235" y="3596"/>
                    <a:pt x="3379" y="3596"/>
                  </a:cubicBezTo>
                  <a:cubicBezTo>
                    <a:pt x="3979" y="3596"/>
                    <a:pt x="4580" y="3542"/>
                    <a:pt x="5170" y="3427"/>
                  </a:cubicBezTo>
                  <a:cubicBezTo>
                    <a:pt x="5582" y="3348"/>
                    <a:pt x="6006" y="3254"/>
                    <a:pt x="6377" y="3048"/>
                  </a:cubicBezTo>
                  <a:cubicBezTo>
                    <a:pt x="6423" y="3020"/>
                    <a:pt x="6445" y="2979"/>
                    <a:pt x="6451" y="2941"/>
                  </a:cubicBezTo>
                  <a:cubicBezTo>
                    <a:pt x="6498" y="2918"/>
                    <a:pt x="6534" y="2877"/>
                    <a:pt x="6530" y="2807"/>
                  </a:cubicBezTo>
                  <a:cubicBezTo>
                    <a:pt x="6496" y="2110"/>
                    <a:pt x="6485" y="1409"/>
                    <a:pt x="6496" y="708"/>
                  </a:cubicBezTo>
                  <a:cubicBezTo>
                    <a:pt x="6496" y="678"/>
                    <a:pt x="6492" y="654"/>
                    <a:pt x="6481" y="633"/>
                  </a:cubicBezTo>
                  <a:cubicBezTo>
                    <a:pt x="6509" y="569"/>
                    <a:pt x="6500" y="490"/>
                    <a:pt x="6423" y="441"/>
                  </a:cubicBezTo>
                  <a:cubicBezTo>
                    <a:pt x="6099" y="249"/>
                    <a:pt x="5731" y="166"/>
                    <a:pt x="5362" y="124"/>
                  </a:cubicBezTo>
                  <a:cubicBezTo>
                    <a:pt x="4961" y="77"/>
                    <a:pt x="4557" y="58"/>
                    <a:pt x="4156" y="34"/>
                  </a:cubicBezTo>
                  <a:cubicBezTo>
                    <a:pt x="3818" y="14"/>
                    <a:pt x="3478" y="0"/>
                    <a:pt x="3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10;p75">
              <a:extLst>
                <a:ext uri="{FF2B5EF4-FFF2-40B4-BE49-F238E27FC236}">
                  <a16:creationId xmlns:a16="http://schemas.microsoft.com/office/drawing/2014/main" id="{6EA06D54-5E85-FE3D-7ECB-BD19BB8D6D6E}"/>
                </a:ext>
              </a:extLst>
            </p:cNvPr>
            <p:cNvSpPr/>
            <p:nvPr/>
          </p:nvSpPr>
          <p:spPr>
            <a:xfrm>
              <a:off x="6077382" y="2530979"/>
              <a:ext cx="99454" cy="238147"/>
            </a:xfrm>
            <a:custGeom>
              <a:avLst/>
              <a:gdLst/>
              <a:ahLst/>
              <a:cxnLst/>
              <a:rect l="l" t="t" r="r" b="b"/>
              <a:pathLst>
                <a:path w="981" h="2349" extrusionOk="0">
                  <a:moveTo>
                    <a:pt x="352" y="0"/>
                  </a:moveTo>
                  <a:cubicBezTo>
                    <a:pt x="275" y="169"/>
                    <a:pt x="154" y="316"/>
                    <a:pt x="0" y="420"/>
                  </a:cubicBezTo>
                  <a:lnTo>
                    <a:pt x="546" y="2349"/>
                  </a:lnTo>
                  <a:lnTo>
                    <a:pt x="980" y="2225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11;p75">
              <a:extLst>
                <a:ext uri="{FF2B5EF4-FFF2-40B4-BE49-F238E27FC236}">
                  <a16:creationId xmlns:a16="http://schemas.microsoft.com/office/drawing/2014/main" id="{733294A9-7798-31F1-9E74-65BD72D80CDD}"/>
                </a:ext>
              </a:extLst>
            </p:cNvPr>
            <p:cNvSpPr/>
            <p:nvPr/>
          </p:nvSpPr>
          <p:spPr>
            <a:xfrm>
              <a:off x="5995062" y="2259988"/>
              <a:ext cx="81104" cy="141023"/>
            </a:xfrm>
            <a:custGeom>
              <a:avLst/>
              <a:gdLst/>
              <a:ahLst/>
              <a:cxnLst/>
              <a:rect l="l" t="t" r="r" b="b"/>
              <a:pathLst>
                <a:path w="800" h="1391" extrusionOk="0">
                  <a:moveTo>
                    <a:pt x="405" y="1"/>
                  </a:moveTo>
                  <a:cubicBezTo>
                    <a:pt x="271" y="80"/>
                    <a:pt x="134" y="156"/>
                    <a:pt x="0" y="227"/>
                  </a:cubicBezTo>
                  <a:lnTo>
                    <a:pt x="249" y="1113"/>
                  </a:lnTo>
                  <a:cubicBezTo>
                    <a:pt x="465" y="1126"/>
                    <a:pt x="665" y="1230"/>
                    <a:pt x="799" y="1390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12;p75">
              <a:extLst>
                <a:ext uri="{FF2B5EF4-FFF2-40B4-BE49-F238E27FC236}">
                  <a16:creationId xmlns:a16="http://schemas.microsoft.com/office/drawing/2014/main" id="{C62963B6-B430-1D35-FA9F-FD7F5AB479B4}"/>
                </a:ext>
              </a:extLst>
            </p:cNvPr>
            <p:cNvSpPr/>
            <p:nvPr/>
          </p:nvSpPr>
          <p:spPr>
            <a:xfrm>
              <a:off x="5976205" y="2204533"/>
              <a:ext cx="60220" cy="78267"/>
            </a:xfrm>
            <a:custGeom>
              <a:avLst/>
              <a:gdLst/>
              <a:ahLst/>
              <a:cxnLst/>
              <a:rect l="l" t="t" r="r" b="b"/>
              <a:pathLst>
                <a:path w="594" h="772" extrusionOk="0">
                  <a:moveTo>
                    <a:pt x="438" y="0"/>
                  </a:moveTo>
                  <a:lnTo>
                    <a:pt x="1" y="124"/>
                  </a:lnTo>
                  <a:lnTo>
                    <a:pt x="186" y="772"/>
                  </a:lnTo>
                  <a:cubicBezTo>
                    <a:pt x="320" y="701"/>
                    <a:pt x="457" y="625"/>
                    <a:pt x="593" y="544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13;p75">
              <a:extLst>
                <a:ext uri="{FF2B5EF4-FFF2-40B4-BE49-F238E27FC236}">
                  <a16:creationId xmlns:a16="http://schemas.microsoft.com/office/drawing/2014/main" id="{5CB44DEA-F13D-8A6B-98FA-C28B5674A165}"/>
                </a:ext>
              </a:extLst>
            </p:cNvPr>
            <p:cNvSpPr/>
            <p:nvPr/>
          </p:nvSpPr>
          <p:spPr>
            <a:xfrm>
              <a:off x="5514925" y="1685259"/>
              <a:ext cx="836689" cy="660000"/>
            </a:xfrm>
            <a:custGeom>
              <a:avLst/>
              <a:gdLst/>
              <a:ahLst/>
              <a:cxnLst/>
              <a:rect l="l" t="t" r="r" b="b"/>
              <a:pathLst>
                <a:path w="8253" h="6510" extrusionOk="0">
                  <a:moveTo>
                    <a:pt x="6820" y="1"/>
                  </a:moveTo>
                  <a:lnTo>
                    <a:pt x="1" y="2343"/>
                  </a:lnTo>
                  <a:lnTo>
                    <a:pt x="1431" y="6509"/>
                  </a:lnTo>
                  <a:lnTo>
                    <a:pt x="8253" y="4167"/>
                  </a:lnTo>
                  <a:lnTo>
                    <a:pt x="6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14;p75">
              <a:extLst>
                <a:ext uri="{FF2B5EF4-FFF2-40B4-BE49-F238E27FC236}">
                  <a16:creationId xmlns:a16="http://schemas.microsoft.com/office/drawing/2014/main" id="{4C82882D-B076-273A-989E-450EAAFE8DAB}"/>
                </a:ext>
              </a:extLst>
            </p:cNvPr>
            <p:cNvSpPr/>
            <p:nvPr/>
          </p:nvSpPr>
          <p:spPr>
            <a:xfrm>
              <a:off x="5763205" y="1898362"/>
              <a:ext cx="153489" cy="263899"/>
            </a:xfrm>
            <a:custGeom>
              <a:avLst/>
              <a:gdLst/>
              <a:ahLst/>
              <a:cxnLst/>
              <a:rect l="l" t="t" r="r" b="b"/>
              <a:pathLst>
                <a:path w="1514" h="2603" extrusionOk="0">
                  <a:moveTo>
                    <a:pt x="1258" y="0"/>
                  </a:moveTo>
                  <a:lnTo>
                    <a:pt x="0" y="418"/>
                  </a:lnTo>
                  <a:lnTo>
                    <a:pt x="92" y="718"/>
                  </a:lnTo>
                  <a:lnTo>
                    <a:pt x="552" y="578"/>
                  </a:lnTo>
                  <a:lnTo>
                    <a:pt x="1226" y="2602"/>
                  </a:lnTo>
                  <a:lnTo>
                    <a:pt x="1514" y="2455"/>
                  </a:lnTo>
                  <a:lnTo>
                    <a:pt x="891" y="484"/>
                  </a:lnTo>
                  <a:lnTo>
                    <a:pt x="1328" y="292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15;p75">
              <a:extLst>
                <a:ext uri="{FF2B5EF4-FFF2-40B4-BE49-F238E27FC236}">
                  <a16:creationId xmlns:a16="http://schemas.microsoft.com/office/drawing/2014/main" id="{E6EDE075-264F-6BF9-BF0A-BAB49FE408AA}"/>
                </a:ext>
              </a:extLst>
            </p:cNvPr>
            <p:cNvSpPr/>
            <p:nvPr/>
          </p:nvSpPr>
          <p:spPr>
            <a:xfrm>
              <a:off x="5918317" y="1874335"/>
              <a:ext cx="163222" cy="237742"/>
            </a:xfrm>
            <a:custGeom>
              <a:avLst/>
              <a:gdLst/>
              <a:ahLst/>
              <a:cxnLst/>
              <a:rect l="l" t="t" r="r" b="b"/>
              <a:pathLst>
                <a:path w="1610" h="2345" extrusionOk="0">
                  <a:moveTo>
                    <a:pt x="749" y="376"/>
                  </a:moveTo>
                  <a:lnTo>
                    <a:pt x="872" y="455"/>
                  </a:lnTo>
                  <a:lnTo>
                    <a:pt x="1032" y="623"/>
                  </a:lnTo>
                  <a:lnTo>
                    <a:pt x="1158" y="845"/>
                  </a:lnTo>
                  <a:lnTo>
                    <a:pt x="1271" y="1296"/>
                  </a:lnTo>
                  <a:lnTo>
                    <a:pt x="1326" y="1667"/>
                  </a:lnTo>
                  <a:lnTo>
                    <a:pt x="1307" y="1949"/>
                  </a:lnTo>
                  <a:lnTo>
                    <a:pt x="1156" y="2093"/>
                  </a:lnTo>
                  <a:lnTo>
                    <a:pt x="908" y="2108"/>
                  </a:lnTo>
                  <a:lnTo>
                    <a:pt x="666" y="1949"/>
                  </a:lnTo>
                  <a:lnTo>
                    <a:pt x="508" y="1699"/>
                  </a:lnTo>
                  <a:lnTo>
                    <a:pt x="318" y="1215"/>
                  </a:lnTo>
                  <a:lnTo>
                    <a:pt x="297" y="847"/>
                  </a:lnTo>
                  <a:lnTo>
                    <a:pt x="322" y="519"/>
                  </a:lnTo>
                  <a:lnTo>
                    <a:pt x="529" y="395"/>
                  </a:lnTo>
                  <a:lnTo>
                    <a:pt x="749" y="376"/>
                  </a:lnTo>
                  <a:close/>
                  <a:moveTo>
                    <a:pt x="661" y="1"/>
                  </a:moveTo>
                  <a:cubicBezTo>
                    <a:pt x="661" y="1"/>
                    <a:pt x="186" y="216"/>
                    <a:pt x="171" y="237"/>
                  </a:cubicBezTo>
                  <a:cubicBezTo>
                    <a:pt x="154" y="256"/>
                    <a:pt x="18" y="655"/>
                    <a:pt x="18" y="655"/>
                  </a:cubicBezTo>
                  <a:lnTo>
                    <a:pt x="1" y="892"/>
                  </a:lnTo>
                  <a:lnTo>
                    <a:pt x="120" y="1343"/>
                  </a:lnTo>
                  <a:lnTo>
                    <a:pt x="231" y="1708"/>
                  </a:lnTo>
                  <a:lnTo>
                    <a:pt x="420" y="2010"/>
                  </a:lnTo>
                  <a:lnTo>
                    <a:pt x="614" y="2215"/>
                  </a:lnTo>
                  <a:lnTo>
                    <a:pt x="921" y="2345"/>
                  </a:lnTo>
                  <a:lnTo>
                    <a:pt x="1324" y="2255"/>
                  </a:lnTo>
                  <a:lnTo>
                    <a:pt x="1578" y="1978"/>
                  </a:lnTo>
                  <a:lnTo>
                    <a:pt x="1610" y="1559"/>
                  </a:lnTo>
                  <a:lnTo>
                    <a:pt x="1452" y="885"/>
                  </a:lnTo>
                  <a:lnTo>
                    <a:pt x="1220" y="401"/>
                  </a:lnTo>
                  <a:lnTo>
                    <a:pt x="891" y="97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16;p75">
              <a:extLst>
                <a:ext uri="{FF2B5EF4-FFF2-40B4-BE49-F238E27FC236}">
                  <a16:creationId xmlns:a16="http://schemas.microsoft.com/office/drawing/2014/main" id="{3E01FAD8-08A4-45A0-4064-7BD33A113A33}"/>
                </a:ext>
              </a:extLst>
            </p:cNvPr>
            <p:cNvSpPr/>
            <p:nvPr/>
          </p:nvSpPr>
          <p:spPr>
            <a:xfrm>
              <a:off x="6057917" y="1823746"/>
              <a:ext cx="131186" cy="272820"/>
            </a:xfrm>
            <a:custGeom>
              <a:avLst/>
              <a:gdLst/>
              <a:ahLst/>
              <a:cxnLst/>
              <a:rect l="l" t="t" r="r" b="b"/>
              <a:pathLst>
                <a:path w="1294" h="2691" extrusionOk="0">
                  <a:moveTo>
                    <a:pt x="665" y="289"/>
                  </a:moveTo>
                  <a:lnTo>
                    <a:pt x="829" y="368"/>
                  </a:lnTo>
                  <a:lnTo>
                    <a:pt x="949" y="542"/>
                  </a:lnTo>
                  <a:lnTo>
                    <a:pt x="1013" y="770"/>
                  </a:lnTo>
                  <a:lnTo>
                    <a:pt x="996" y="994"/>
                  </a:lnTo>
                  <a:lnTo>
                    <a:pt x="910" y="1143"/>
                  </a:lnTo>
                  <a:lnTo>
                    <a:pt x="804" y="1278"/>
                  </a:lnTo>
                  <a:lnTo>
                    <a:pt x="586" y="1335"/>
                  </a:lnTo>
                  <a:lnTo>
                    <a:pt x="303" y="378"/>
                  </a:lnTo>
                  <a:lnTo>
                    <a:pt x="665" y="289"/>
                  </a:lnTo>
                  <a:close/>
                  <a:moveTo>
                    <a:pt x="776" y="1"/>
                  </a:moveTo>
                  <a:lnTo>
                    <a:pt x="414" y="63"/>
                  </a:lnTo>
                  <a:lnTo>
                    <a:pt x="9" y="195"/>
                  </a:lnTo>
                  <a:lnTo>
                    <a:pt x="0" y="299"/>
                  </a:lnTo>
                  <a:lnTo>
                    <a:pt x="601" y="2691"/>
                  </a:lnTo>
                  <a:lnTo>
                    <a:pt x="906" y="2612"/>
                  </a:lnTo>
                  <a:lnTo>
                    <a:pt x="644" y="1678"/>
                  </a:lnTo>
                  <a:lnTo>
                    <a:pt x="1015" y="1476"/>
                  </a:lnTo>
                  <a:lnTo>
                    <a:pt x="1232" y="1156"/>
                  </a:lnTo>
                  <a:lnTo>
                    <a:pt x="1294" y="841"/>
                  </a:lnTo>
                  <a:lnTo>
                    <a:pt x="1262" y="457"/>
                  </a:lnTo>
                  <a:lnTo>
                    <a:pt x="1066" y="120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17;p75">
              <a:extLst>
                <a:ext uri="{FF2B5EF4-FFF2-40B4-BE49-F238E27FC236}">
                  <a16:creationId xmlns:a16="http://schemas.microsoft.com/office/drawing/2014/main" id="{BBA3CFDC-5A9E-DC61-D163-B1A50913ECD5}"/>
                </a:ext>
              </a:extLst>
            </p:cNvPr>
            <p:cNvSpPr/>
            <p:nvPr/>
          </p:nvSpPr>
          <p:spPr>
            <a:xfrm>
              <a:off x="5653208" y="1955541"/>
              <a:ext cx="152476" cy="254267"/>
            </a:xfrm>
            <a:custGeom>
              <a:avLst/>
              <a:gdLst/>
              <a:ahLst/>
              <a:cxnLst/>
              <a:rect l="l" t="t" r="r" b="b"/>
              <a:pathLst>
                <a:path w="1504" h="2508" extrusionOk="0">
                  <a:moveTo>
                    <a:pt x="608" y="1"/>
                  </a:moveTo>
                  <a:lnTo>
                    <a:pt x="154" y="238"/>
                  </a:lnTo>
                  <a:lnTo>
                    <a:pt x="37" y="474"/>
                  </a:lnTo>
                  <a:lnTo>
                    <a:pt x="1" y="932"/>
                  </a:lnTo>
                  <a:lnTo>
                    <a:pt x="265" y="1354"/>
                  </a:lnTo>
                  <a:lnTo>
                    <a:pt x="527" y="1514"/>
                  </a:lnTo>
                  <a:cubicBezTo>
                    <a:pt x="527" y="1514"/>
                    <a:pt x="836" y="1525"/>
                    <a:pt x="862" y="1540"/>
                  </a:cubicBezTo>
                  <a:cubicBezTo>
                    <a:pt x="889" y="1557"/>
                    <a:pt x="1092" y="1663"/>
                    <a:pt x="1117" y="1687"/>
                  </a:cubicBezTo>
                  <a:cubicBezTo>
                    <a:pt x="1145" y="1710"/>
                    <a:pt x="1213" y="1906"/>
                    <a:pt x="1211" y="1928"/>
                  </a:cubicBezTo>
                  <a:cubicBezTo>
                    <a:pt x="1209" y="1949"/>
                    <a:pt x="1102" y="2143"/>
                    <a:pt x="1102" y="2143"/>
                  </a:cubicBezTo>
                  <a:lnTo>
                    <a:pt x="830" y="2194"/>
                  </a:lnTo>
                  <a:lnTo>
                    <a:pt x="612" y="2023"/>
                  </a:lnTo>
                  <a:lnTo>
                    <a:pt x="435" y="2220"/>
                  </a:lnTo>
                  <a:lnTo>
                    <a:pt x="774" y="2507"/>
                  </a:lnTo>
                  <a:lnTo>
                    <a:pt x="1115" y="2477"/>
                  </a:lnTo>
                  <a:lnTo>
                    <a:pt x="1397" y="2177"/>
                  </a:lnTo>
                  <a:lnTo>
                    <a:pt x="1503" y="1714"/>
                  </a:lnTo>
                  <a:lnTo>
                    <a:pt x="1348" y="1378"/>
                  </a:lnTo>
                  <a:lnTo>
                    <a:pt x="808" y="1133"/>
                  </a:lnTo>
                  <a:lnTo>
                    <a:pt x="512" y="1039"/>
                  </a:lnTo>
                  <a:cubicBezTo>
                    <a:pt x="512" y="1039"/>
                    <a:pt x="327" y="890"/>
                    <a:pt x="316" y="856"/>
                  </a:cubicBezTo>
                  <a:cubicBezTo>
                    <a:pt x="305" y="819"/>
                    <a:pt x="299" y="621"/>
                    <a:pt x="308" y="581"/>
                  </a:cubicBezTo>
                  <a:cubicBezTo>
                    <a:pt x="318" y="538"/>
                    <a:pt x="384" y="397"/>
                    <a:pt x="406" y="385"/>
                  </a:cubicBezTo>
                  <a:cubicBezTo>
                    <a:pt x="427" y="372"/>
                    <a:pt x="580" y="329"/>
                    <a:pt x="580" y="329"/>
                  </a:cubicBezTo>
                  <a:lnTo>
                    <a:pt x="798" y="534"/>
                  </a:lnTo>
                  <a:lnTo>
                    <a:pt x="968" y="267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36524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sentence stress and rhythm.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Track 34">
            <a:hlinkClick r:id="" action="ppaction://media"/>
            <a:extLst>
              <a:ext uri="{FF2B5EF4-FFF2-40B4-BE49-F238E27FC236}">
                <a16:creationId xmlns:a16="http://schemas.microsoft.com/office/drawing/2014/main" id="{B410CD8D-4CF0-4732-9708-9B6D0AA32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274" y="131750"/>
            <a:ext cx="406400" cy="4064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66948" y="1612124"/>
            <a:ext cx="7849215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hotter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hotter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talked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flooding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Burning coal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our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farming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 source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9" name="Google Shape;2772;p62">
            <a:extLst>
              <a:ext uri="{FF2B5EF4-FFF2-40B4-BE49-F238E27FC236}">
                <a16:creationId xmlns:a16="http://schemas.microsoft.com/office/drawing/2014/main" id="{22E1CDE3-20E7-F027-7CDC-B64BFFFCB16B}"/>
              </a:ext>
            </a:extLst>
          </p:cNvPr>
          <p:cNvGrpSpPr/>
          <p:nvPr/>
        </p:nvGrpSpPr>
        <p:grpSpPr>
          <a:xfrm rot="565385">
            <a:off x="7748193" y="1290388"/>
            <a:ext cx="1088820" cy="1390136"/>
            <a:chOff x="6600875" y="3223775"/>
            <a:chExt cx="621350" cy="793300"/>
          </a:xfrm>
        </p:grpSpPr>
        <p:sp>
          <p:nvSpPr>
            <p:cNvPr id="30" name="Google Shape;2773;p62">
              <a:extLst>
                <a:ext uri="{FF2B5EF4-FFF2-40B4-BE49-F238E27FC236}">
                  <a16:creationId xmlns:a16="http://schemas.microsoft.com/office/drawing/2014/main" id="{616FA46A-6B1E-DE7A-4049-6625DDE9F2FF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74;p62">
              <a:extLst>
                <a:ext uri="{FF2B5EF4-FFF2-40B4-BE49-F238E27FC236}">
                  <a16:creationId xmlns:a16="http://schemas.microsoft.com/office/drawing/2014/main" id="{BAA510D4-2857-A015-936C-56D1356FC7CF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75;p62">
              <a:extLst>
                <a:ext uri="{FF2B5EF4-FFF2-40B4-BE49-F238E27FC236}">
                  <a16:creationId xmlns:a16="http://schemas.microsoft.com/office/drawing/2014/main" id="{79F87954-19A3-0301-0E42-4103E52B12C2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76;p62">
              <a:extLst>
                <a:ext uri="{FF2B5EF4-FFF2-40B4-BE49-F238E27FC236}">
                  <a16:creationId xmlns:a16="http://schemas.microsoft.com/office/drawing/2014/main" id="{47019502-1588-6A10-E7CD-28BFF22C647F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77;p62">
              <a:extLst>
                <a:ext uri="{FF2B5EF4-FFF2-40B4-BE49-F238E27FC236}">
                  <a16:creationId xmlns:a16="http://schemas.microsoft.com/office/drawing/2014/main" id="{9D1A2C75-5234-868D-501F-9E4C2DD9A065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78;p62">
              <a:extLst>
                <a:ext uri="{FF2B5EF4-FFF2-40B4-BE49-F238E27FC236}">
                  <a16:creationId xmlns:a16="http://schemas.microsoft.com/office/drawing/2014/main" id="{231AA50F-EF93-6D60-8EAE-95FAFDD77E5D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79;p62">
              <a:extLst>
                <a:ext uri="{FF2B5EF4-FFF2-40B4-BE49-F238E27FC236}">
                  <a16:creationId xmlns:a16="http://schemas.microsoft.com/office/drawing/2014/main" id="{484DAA36-806F-0C3C-DD45-3A32849EE215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80;p62">
              <a:extLst>
                <a:ext uri="{FF2B5EF4-FFF2-40B4-BE49-F238E27FC236}">
                  <a16:creationId xmlns:a16="http://schemas.microsoft.com/office/drawing/2014/main" id="{7296546E-37BC-85F1-A567-613B8FF3FF45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81;p62">
              <a:extLst>
                <a:ext uri="{FF2B5EF4-FFF2-40B4-BE49-F238E27FC236}">
                  <a16:creationId xmlns:a16="http://schemas.microsoft.com/office/drawing/2014/main" id="{0B2D5E41-8391-EA06-27FE-48FB84B49ED2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82;p62">
              <a:extLst>
                <a:ext uri="{FF2B5EF4-FFF2-40B4-BE49-F238E27FC236}">
                  <a16:creationId xmlns:a16="http://schemas.microsoft.com/office/drawing/2014/main" id="{EDA4EE5A-421B-4C70-E404-4824A9E3C8A9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83;p62">
              <a:extLst>
                <a:ext uri="{FF2B5EF4-FFF2-40B4-BE49-F238E27FC236}">
                  <a16:creationId xmlns:a16="http://schemas.microsoft.com/office/drawing/2014/main" id="{0EDEF273-3B41-7B15-B276-37381938973D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84;p62">
              <a:extLst>
                <a:ext uri="{FF2B5EF4-FFF2-40B4-BE49-F238E27FC236}">
                  <a16:creationId xmlns:a16="http://schemas.microsoft.com/office/drawing/2014/main" id="{48593D10-1C43-DFB7-870D-667C9509670E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85;p62">
              <a:extLst>
                <a:ext uri="{FF2B5EF4-FFF2-40B4-BE49-F238E27FC236}">
                  <a16:creationId xmlns:a16="http://schemas.microsoft.com/office/drawing/2014/main" id="{E1E9C47C-6727-6459-4D13-CD96600877EC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86;p62">
              <a:extLst>
                <a:ext uri="{FF2B5EF4-FFF2-40B4-BE49-F238E27FC236}">
                  <a16:creationId xmlns:a16="http://schemas.microsoft.com/office/drawing/2014/main" id="{8180FAD2-5CB1-FB82-B142-6C538787C024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87;p62">
              <a:extLst>
                <a:ext uri="{FF2B5EF4-FFF2-40B4-BE49-F238E27FC236}">
                  <a16:creationId xmlns:a16="http://schemas.microsoft.com/office/drawing/2014/main" id="{CC404997-31CF-4375-5D9A-0F5E2CC0896D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88;p62">
              <a:extLst>
                <a:ext uri="{FF2B5EF4-FFF2-40B4-BE49-F238E27FC236}">
                  <a16:creationId xmlns:a16="http://schemas.microsoft.com/office/drawing/2014/main" id="{FE3977ED-7611-0F39-8B68-6A478D9C6190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89;p62">
              <a:extLst>
                <a:ext uri="{FF2B5EF4-FFF2-40B4-BE49-F238E27FC236}">
                  <a16:creationId xmlns:a16="http://schemas.microsoft.com/office/drawing/2014/main" id="{190C5E5D-BE88-E374-CF28-F985E389D823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51;p62">
            <a:extLst>
              <a:ext uri="{FF2B5EF4-FFF2-40B4-BE49-F238E27FC236}">
                <a16:creationId xmlns:a16="http://schemas.microsoft.com/office/drawing/2014/main" id="{CFDCD357-E433-92FB-C902-A5099F4D5973}"/>
              </a:ext>
            </a:extLst>
          </p:cNvPr>
          <p:cNvGrpSpPr/>
          <p:nvPr/>
        </p:nvGrpSpPr>
        <p:grpSpPr>
          <a:xfrm>
            <a:off x="117123" y="4140969"/>
            <a:ext cx="1192420" cy="889983"/>
            <a:chOff x="5625650" y="3613675"/>
            <a:chExt cx="657800" cy="534900"/>
          </a:xfrm>
        </p:grpSpPr>
        <p:sp>
          <p:nvSpPr>
            <p:cNvPr id="4" name="Google Shape;2752;p62">
              <a:extLst>
                <a:ext uri="{FF2B5EF4-FFF2-40B4-BE49-F238E27FC236}">
                  <a16:creationId xmlns:a16="http://schemas.microsoft.com/office/drawing/2014/main" id="{FAC0ED29-3C51-0362-400C-938B042720CA}"/>
                </a:ext>
              </a:extLst>
            </p:cNvPr>
            <p:cNvSpPr/>
            <p:nvPr/>
          </p:nvSpPr>
          <p:spPr>
            <a:xfrm>
              <a:off x="5625700" y="3616850"/>
              <a:ext cx="657750" cy="531725"/>
            </a:xfrm>
            <a:custGeom>
              <a:avLst/>
              <a:gdLst/>
              <a:ahLst/>
              <a:cxnLst/>
              <a:rect l="l" t="t" r="r" b="b"/>
              <a:pathLst>
                <a:path w="26310" h="21269" extrusionOk="0">
                  <a:moveTo>
                    <a:pt x="23560" y="11965"/>
                  </a:moveTo>
                  <a:lnTo>
                    <a:pt x="23552" y="11980"/>
                  </a:lnTo>
                  <a:cubicBezTo>
                    <a:pt x="23526" y="11989"/>
                    <a:pt x="23499" y="11997"/>
                    <a:pt x="23475" y="12004"/>
                  </a:cubicBezTo>
                  <a:cubicBezTo>
                    <a:pt x="23505" y="11991"/>
                    <a:pt x="23533" y="11978"/>
                    <a:pt x="23560" y="11965"/>
                  </a:cubicBezTo>
                  <a:close/>
                  <a:moveTo>
                    <a:pt x="12138" y="1"/>
                  </a:moveTo>
                  <a:cubicBezTo>
                    <a:pt x="12043" y="1"/>
                    <a:pt x="11947" y="8"/>
                    <a:pt x="11856" y="11"/>
                  </a:cubicBezTo>
                  <a:cubicBezTo>
                    <a:pt x="11600" y="22"/>
                    <a:pt x="11342" y="43"/>
                    <a:pt x="11089" y="73"/>
                  </a:cubicBezTo>
                  <a:cubicBezTo>
                    <a:pt x="10688" y="120"/>
                    <a:pt x="10268" y="186"/>
                    <a:pt x="9942" y="440"/>
                  </a:cubicBezTo>
                  <a:cubicBezTo>
                    <a:pt x="9288" y="951"/>
                    <a:pt x="9424" y="1885"/>
                    <a:pt x="9546" y="2601"/>
                  </a:cubicBezTo>
                  <a:cubicBezTo>
                    <a:pt x="9723" y="3639"/>
                    <a:pt x="9974" y="4666"/>
                    <a:pt x="10298" y="5670"/>
                  </a:cubicBezTo>
                  <a:cubicBezTo>
                    <a:pt x="8968" y="6469"/>
                    <a:pt x="7298" y="6639"/>
                    <a:pt x="5857" y="7162"/>
                  </a:cubicBezTo>
                  <a:cubicBezTo>
                    <a:pt x="5386" y="7332"/>
                    <a:pt x="4930" y="7539"/>
                    <a:pt x="4506" y="7812"/>
                  </a:cubicBezTo>
                  <a:cubicBezTo>
                    <a:pt x="4011" y="7155"/>
                    <a:pt x="3534" y="6448"/>
                    <a:pt x="3406" y="5627"/>
                  </a:cubicBezTo>
                  <a:cubicBezTo>
                    <a:pt x="3323" y="5094"/>
                    <a:pt x="3464" y="4555"/>
                    <a:pt x="3397" y="4022"/>
                  </a:cubicBezTo>
                  <a:cubicBezTo>
                    <a:pt x="3346" y="3626"/>
                    <a:pt x="3150" y="3217"/>
                    <a:pt x="2792" y="3008"/>
                  </a:cubicBezTo>
                  <a:cubicBezTo>
                    <a:pt x="2658" y="2928"/>
                    <a:pt x="2510" y="2888"/>
                    <a:pt x="2357" y="2888"/>
                  </a:cubicBezTo>
                  <a:cubicBezTo>
                    <a:pt x="2311" y="2888"/>
                    <a:pt x="2264" y="2892"/>
                    <a:pt x="2217" y="2899"/>
                  </a:cubicBezTo>
                  <a:cubicBezTo>
                    <a:pt x="1978" y="2935"/>
                    <a:pt x="1769" y="3068"/>
                    <a:pt x="1545" y="3157"/>
                  </a:cubicBezTo>
                  <a:cubicBezTo>
                    <a:pt x="1181" y="3306"/>
                    <a:pt x="774" y="3370"/>
                    <a:pt x="452" y="3613"/>
                  </a:cubicBezTo>
                  <a:cubicBezTo>
                    <a:pt x="81" y="3894"/>
                    <a:pt x="0" y="4336"/>
                    <a:pt x="17" y="4777"/>
                  </a:cubicBezTo>
                  <a:cubicBezTo>
                    <a:pt x="37" y="5318"/>
                    <a:pt x="90" y="5859"/>
                    <a:pt x="156" y="6396"/>
                  </a:cubicBezTo>
                  <a:cubicBezTo>
                    <a:pt x="305" y="7596"/>
                    <a:pt x="550" y="8781"/>
                    <a:pt x="891" y="9941"/>
                  </a:cubicBezTo>
                  <a:cubicBezTo>
                    <a:pt x="891" y="9949"/>
                    <a:pt x="891" y="9962"/>
                    <a:pt x="893" y="9973"/>
                  </a:cubicBezTo>
                  <a:cubicBezTo>
                    <a:pt x="1130" y="11707"/>
                    <a:pt x="1539" y="13421"/>
                    <a:pt x="2110" y="15079"/>
                  </a:cubicBezTo>
                  <a:cubicBezTo>
                    <a:pt x="2394" y="15895"/>
                    <a:pt x="2713" y="16703"/>
                    <a:pt x="3078" y="17487"/>
                  </a:cubicBezTo>
                  <a:cubicBezTo>
                    <a:pt x="3427" y="18233"/>
                    <a:pt x="3836" y="18960"/>
                    <a:pt x="4378" y="19582"/>
                  </a:cubicBezTo>
                  <a:cubicBezTo>
                    <a:pt x="4804" y="20076"/>
                    <a:pt x="5316" y="20498"/>
                    <a:pt x="5897" y="20793"/>
                  </a:cubicBezTo>
                  <a:cubicBezTo>
                    <a:pt x="6253" y="21150"/>
                    <a:pt x="6724" y="21269"/>
                    <a:pt x="7210" y="21269"/>
                  </a:cubicBezTo>
                  <a:cubicBezTo>
                    <a:pt x="7567" y="21269"/>
                    <a:pt x="7931" y="21204"/>
                    <a:pt x="8263" y="21123"/>
                  </a:cubicBezTo>
                  <a:cubicBezTo>
                    <a:pt x="9927" y="21123"/>
                    <a:pt x="11568" y="20720"/>
                    <a:pt x="13103" y="20087"/>
                  </a:cubicBezTo>
                  <a:cubicBezTo>
                    <a:pt x="13904" y="19753"/>
                    <a:pt x="14680" y="19365"/>
                    <a:pt x="15430" y="18930"/>
                  </a:cubicBezTo>
                  <a:cubicBezTo>
                    <a:pt x="16170" y="18504"/>
                    <a:pt x="16920" y="18056"/>
                    <a:pt x="17580" y="17515"/>
                  </a:cubicBezTo>
                  <a:cubicBezTo>
                    <a:pt x="17838" y="17302"/>
                    <a:pt x="18083" y="17057"/>
                    <a:pt x="18290" y="16786"/>
                  </a:cubicBezTo>
                  <a:lnTo>
                    <a:pt x="18382" y="17131"/>
                  </a:lnTo>
                  <a:cubicBezTo>
                    <a:pt x="18382" y="17163"/>
                    <a:pt x="18390" y="17195"/>
                    <a:pt x="18407" y="17223"/>
                  </a:cubicBezTo>
                  <a:cubicBezTo>
                    <a:pt x="18407" y="17223"/>
                    <a:pt x="18301" y="18077"/>
                    <a:pt x="19944" y="19215"/>
                  </a:cubicBezTo>
                  <a:cubicBezTo>
                    <a:pt x="21370" y="20201"/>
                    <a:pt x="22636" y="20265"/>
                    <a:pt x="22942" y="20265"/>
                  </a:cubicBezTo>
                  <a:cubicBezTo>
                    <a:pt x="22988" y="20265"/>
                    <a:pt x="23013" y="20264"/>
                    <a:pt x="23013" y="20264"/>
                  </a:cubicBezTo>
                  <a:cubicBezTo>
                    <a:pt x="23081" y="20262"/>
                    <a:pt x="23153" y="20221"/>
                    <a:pt x="23175" y="20143"/>
                  </a:cubicBezTo>
                  <a:lnTo>
                    <a:pt x="23644" y="19784"/>
                  </a:lnTo>
                  <a:cubicBezTo>
                    <a:pt x="23667" y="19798"/>
                    <a:pt x="23694" y="19804"/>
                    <a:pt x="23720" y="19804"/>
                  </a:cubicBezTo>
                  <a:cubicBezTo>
                    <a:pt x="23783" y="19804"/>
                    <a:pt x="23846" y="19768"/>
                    <a:pt x="23876" y="19714"/>
                  </a:cubicBezTo>
                  <a:cubicBezTo>
                    <a:pt x="23923" y="19708"/>
                    <a:pt x="23970" y="19682"/>
                    <a:pt x="24004" y="19642"/>
                  </a:cubicBezTo>
                  <a:cubicBezTo>
                    <a:pt x="24824" y="18723"/>
                    <a:pt x="25357" y="17564"/>
                    <a:pt x="25532" y="16347"/>
                  </a:cubicBezTo>
                  <a:cubicBezTo>
                    <a:pt x="25568" y="16321"/>
                    <a:pt x="25592" y="16283"/>
                    <a:pt x="25589" y="16223"/>
                  </a:cubicBezTo>
                  <a:cubicBezTo>
                    <a:pt x="25585" y="16151"/>
                    <a:pt x="25581" y="16081"/>
                    <a:pt x="25570" y="16010"/>
                  </a:cubicBezTo>
                  <a:cubicBezTo>
                    <a:pt x="25574" y="15959"/>
                    <a:pt x="25579" y="15910"/>
                    <a:pt x="25583" y="15859"/>
                  </a:cubicBezTo>
                  <a:cubicBezTo>
                    <a:pt x="25589" y="15795"/>
                    <a:pt x="25562" y="15750"/>
                    <a:pt x="25521" y="15720"/>
                  </a:cubicBezTo>
                  <a:cubicBezTo>
                    <a:pt x="25496" y="15603"/>
                    <a:pt x="25462" y="15488"/>
                    <a:pt x="25421" y="15373"/>
                  </a:cubicBezTo>
                  <a:cubicBezTo>
                    <a:pt x="25594" y="15211"/>
                    <a:pt x="25751" y="15041"/>
                    <a:pt x="25830" y="14808"/>
                  </a:cubicBezTo>
                  <a:cubicBezTo>
                    <a:pt x="25871" y="14691"/>
                    <a:pt x="25871" y="14561"/>
                    <a:pt x="25954" y="14465"/>
                  </a:cubicBezTo>
                  <a:cubicBezTo>
                    <a:pt x="26022" y="14382"/>
                    <a:pt x="26116" y="14322"/>
                    <a:pt x="26178" y="14229"/>
                  </a:cubicBezTo>
                  <a:cubicBezTo>
                    <a:pt x="26310" y="14026"/>
                    <a:pt x="26244" y="13781"/>
                    <a:pt x="26207" y="13559"/>
                  </a:cubicBezTo>
                  <a:cubicBezTo>
                    <a:pt x="26022" y="12509"/>
                    <a:pt x="25777" y="11467"/>
                    <a:pt x="25470" y="10444"/>
                  </a:cubicBezTo>
                  <a:cubicBezTo>
                    <a:pt x="25449" y="10366"/>
                    <a:pt x="25371" y="10310"/>
                    <a:pt x="25296" y="10310"/>
                  </a:cubicBezTo>
                  <a:cubicBezTo>
                    <a:pt x="25281" y="10310"/>
                    <a:pt x="25265" y="10313"/>
                    <a:pt x="25251" y="10318"/>
                  </a:cubicBezTo>
                  <a:cubicBezTo>
                    <a:pt x="25240" y="10305"/>
                    <a:pt x="25227" y="10292"/>
                    <a:pt x="25210" y="10284"/>
                  </a:cubicBezTo>
                  <a:cubicBezTo>
                    <a:pt x="25317" y="9909"/>
                    <a:pt x="25069" y="9450"/>
                    <a:pt x="24888" y="9180"/>
                  </a:cubicBezTo>
                  <a:cubicBezTo>
                    <a:pt x="24882" y="9148"/>
                    <a:pt x="24878" y="9116"/>
                    <a:pt x="24869" y="9084"/>
                  </a:cubicBezTo>
                  <a:cubicBezTo>
                    <a:pt x="24850" y="9005"/>
                    <a:pt x="24788" y="8965"/>
                    <a:pt x="24722" y="8960"/>
                  </a:cubicBezTo>
                  <a:lnTo>
                    <a:pt x="24716" y="8952"/>
                  </a:lnTo>
                  <a:cubicBezTo>
                    <a:pt x="24459" y="8445"/>
                    <a:pt x="23927" y="8254"/>
                    <a:pt x="23298" y="8254"/>
                  </a:cubicBezTo>
                  <a:cubicBezTo>
                    <a:pt x="22076" y="8254"/>
                    <a:pt x="20486" y="8971"/>
                    <a:pt x="19827" y="9476"/>
                  </a:cubicBezTo>
                  <a:cubicBezTo>
                    <a:pt x="18827" y="10241"/>
                    <a:pt x="18897" y="10949"/>
                    <a:pt x="18897" y="10949"/>
                  </a:cubicBezTo>
                  <a:lnTo>
                    <a:pt x="19302" y="11882"/>
                  </a:lnTo>
                  <a:cubicBezTo>
                    <a:pt x="19298" y="11925"/>
                    <a:pt x="19313" y="11967"/>
                    <a:pt x="19345" y="12004"/>
                  </a:cubicBezTo>
                  <a:cubicBezTo>
                    <a:pt x="19324" y="12029"/>
                    <a:pt x="19309" y="12061"/>
                    <a:pt x="19313" y="12095"/>
                  </a:cubicBezTo>
                  <a:cubicBezTo>
                    <a:pt x="19319" y="12313"/>
                    <a:pt x="19317" y="12534"/>
                    <a:pt x="19337" y="12749"/>
                  </a:cubicBezTo>
                  <a:cubicBezTo>
                    <a:pt x="19349" y="12929"/>
                    <a:pt x="19432" y="13046"/>
                    <a:pt x="19586" y="13133"/>
                  </a:cubicBezTo>
                  <a:cubicBezTo>
                    <a:pt x="19910" y="13321"/>
                    <a:pt x="20178" y="13566"/>
                    <a:pt x="20372" y="13883"/>
                  </a:cubicBezTo>
                  <a:cubicBezTo>
                    <a:pt x="20366" y="13905"/>
                    <a:pt x="20364" y="13926"/>
                    <a:pt x="20370" y="13949"/>
                  </a:cubicBezTo>
                  <a:cubicBezTo>
                    <a:pt x="19940" y="14263"/>
                    <a:pt x="19518" y="14587"/>
                    <a:pt x="19102" y="14917"/>
                  </a:cubicBezTo>
                  <a:cubicBezTo>
                    <a:pt x="19068" y="14942"/>
                    <a:pt x="19034" y="14970"/>
                    <a:pt x="19000" y="14998"/>
                  </a:cubicBezTo>
                  <a:cubicBezTo>
                    <a:pt x="18985" y="14685"/>
                    <a:pt x="18904" y="14369"/>
                    <a:pt x="18780" y="14086"/>
                  </a:cubicBezTo>
                  <a:cubicBezTo>
                    <a:pt x="18599" y="13666"/>
                    <a:pt x="18335" y="13293"/>
                    <a:pt x="18068" y="12929"/>
                  </a:cubicBezTo>
                  <a:cubicBezTo>
                    <a:pt x="17762" y="12509"/>
                    <a:pt x="17453" y="12087"/>
                    <a:pt x="17146" y="11667"/>
                  </a:cubicBezTo>
                  <a:cubicBezTo>
                    <a:pt x="16922" y="11360"/>
                    <a:pt x="16696" y="11051"/>
                    <a:pt x="16472" y="10744"/>
                  </a:cubicBezTo>
                  <a:lnTo>
                    <a:pt x="16472" y="10742"/>
                  </a:lnTo>
                  <a:cubicBezTo>
                    <a:pt x="16315" y="10218"/>
                    <a:pt x="16165" y="9687"/>
                    <a:pt x="15959" y="9180"/>
                  </a:cubicBezTo>
                  <a:cubicBezTo>
                    <a:pt x="15586" y="8263"/>
                    <a:pt x="15023" y="7449"/>
                    <a:pt x="14401" y="6686"/>
                  </a:cubicBezTo>
                  <a:cubicBezTo>
                    <a:pt x="14045" y="6254"/>
                    <a:pt x="13670" y="5834"/>
                    <a:pt x="13295" y="5416"/>
                  </a:cubicBezTo>
                  <a:cubicBezTo>
                    <a:pt x="13261" y="5380"/>
                    <a:pt x="13223" y="5365"/>
                    <a:pt x="13187" y="5365"/>
                  </a:cubicBezTo>
                  <a:cubicBezTo>
                    <a:pt x="13133" y="5365"/>
                    <a:pt x="13081" y="5398"/>
                    <a:pt x="13050" y="5446"/>
                  </a:cubicBezTo>
                  <a:cubicBezTo>
                    <a:pt x="13082" y="4464"/>
                    <a:pt x="13128" y="3479"/>
                    <a:pt x="13137" y="2499"/>
                  </a:cubicBezTo>
                  <a:cubicBezTo>
                    <a:pt x="13139" y="2013"/>
                    <a:pt x="13118" y="1525"/>
                    <a:pt x="13037" y="1045"/>
                  </a:cubicBezTo>
                  <a:cubicBezTo>
                    <a:pt x="12975" y="696"/>
                    <a:pt x="12883" y="254"/>
                    <a:pt x="12536" y="78"/>
                  </a:cubicBezTo>
                  <a:cubicBezTo>
                    <a:pt x="12414" y="16"/>
                    <a:pt x="12276" y="1"/>
                    <a:pt x="1213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53;p62">
              <a:extLst>
                <a:ext uri="{FF2B5EF4-FFF2-40B4-BE49-F238E27FC236}">
                  <a16:creationId xmlns:a16="http://schemas.microsoft.com/office/drawing/2014/main" id="{5C1425B2-DBD3-6950-5255-01B434128AE7}"/>
                </a:ext>
              </a:extLst>
            </p:cNvPr>
            <p:cNvSpPr/>
            <p:nvPr/>
          </p:nvSpPr>
          <p:spPr>
            <a:xfrm>
              <a:off x="5625650" y="3613675"/>
              <a:ext cx="478150" cy="531725"/>
            </a:xfrm>
            <a:custGeom>
              <a:avLst/>
              <a:gdLst/>
              <a:ahLst/>
              <a:cxnLst/>
              <a:rect l="l" t="t" r="r" b="b"/>
              <a:pathLst>
                <a:path w="19126" h="21269" extrusionOk="0">
                  <a:moveTo>
                    <a:pt x="12138" y="0"/>
                  </a:moveTo>
                  <a:cubicBezTo>
                    <a:pt x="12043" y="0"/>
                    <a:pt x="11947" y="8"/>
                    <a:pt x="11856" y="11"/>
                  </a:cubicBezTo>
                  <a:cubicBezTo>
                    <a:pt x="11600" y="22"/>
                    <a:pt x="11340" y="43"/>
                    <a:pt x="11089" y="73"/>
                  </a:cubicBezTo>
                  <a:cubicBezTo>
                    <a:pt x="10688" y="120"/>
                    <a:pt x="10268" y="186"/>
                    <a:pt x="9942" y="439"/>
                  </a:cubicBezTo>
                  <a:cubicBezTo>
                    <a:pt x="9288" y="951"/>
                    <a:pt x="9422" y="1884"/>
                    <a:pt x="9546" y="2600"/>
                  </a:cubicBezTo>
                  <a:cubicBezTo>
                    <a:pt x="9721" y="3640"/>
                    <a:pt x="9974" y="4665"/>
                    <a:pt x="10296" y="5669"/>
                  </a:cubicBezTo>
                  <a:cubicBezTo>
                    <a:pt x="8968" y="6468"/>
                    <a:pt x="7297" y="6639"/>
                    <a:pt x="5857" y="7161"/>
                  </a:cubicBezTo>
                  <a:cubicBezTo>
                    <a:pt x="5384" y="7332"/>
                    <a:pt x="4930" y="7540"/>
                    <a:pt x="4506" y="7811"/>
                  </a:cubicBezTo>
                  <a:cubicBezTo>
                    <a:pt x="4009" y="7155"/>
                    <a:pt x="3534" y="6447"/>
                    <a:pt x="3406" y="5627"/>
                  </a:cubicBezTo>
                  <a:cubicBezTo>
                    <a:pt x="3323" y="5094"/>
                    <a:pt x="3463" y="4555"/>
                    <a:pt x="3397" y="4022"/>
                  </a:cubicBezTo>
                  <a:cubicBezTo>
                    <a:pt x="3346" y="3625"/>
                    <a:pt x="3150" y="3216"/>
                    <a:pt x="2792" y="3007"/>
                  </a:cubicBezTo>
                  <a:cubicBezTo>
                    <a:pt x="2658" y="2927"/>
                    <a:pt x="2509" y="2887"/>
                    <a:pt x="2357" y="2887"/>
                  </a:cubicBezTo>
                  <a:cubicBezTo>
                    <a:pt x="2311" y="2887"/>
                    <a:pt x="2264" y="2891"/>
                    <a:pt x="2217" y="2899"/>
                  </a:cubicBezTo>
                  <a:cubicBezTo>
                    <a:pt x="1978" y="2935"/>
                    <a:pt x="1769" y="3067"/>
                    <a:pt x="1545" y="3157"/>
                  </a:cubicBezTo>
                  <a:cubicBezTo>
                    <a:pt x="1181" y="3306"/>
                    <a:pt x="774" y="3370"/>
                    <a:pt x="450" y="3613"/>
                  </a:cubicBezTo>
                  <a:cubicBezTo>
                    <a:pt x="81" y="3894"/>
                    <a:pt x="0" y="4335"/>
                    <a:pt x="17" y="4776"/>
                  </a:cubicBezTo>
                  <a:cubicBezTo>
                    <a:pt x="34" y="5318"/>
                    <a:pt x="88" y="5859"/>
                    <a:pt x="156" y="6396"/>
                  </a:cubicBezTo>
                  <a:cubicBezTo>
                    <a:pt x="305" y="7596"/>
                    <a:pt x="550" y="8781"/>
                    <a:pt x="891" y="9940"/>
                  </a:cubicBezTo>
                  <a:cubicBezTo>
                    <a:pt x="891" y="9951"/>
                    <a:pt x="891" y="9961"/>
                    <a:pt x="893" y="9972"/>
                  </a:cubicBezTo>
                  <a:cubicBezTo>
                    <a:pt x="1130" y="11709"/>
                    <a:pt x="1537" y="13420"/>
                    <a:pt x="2110" y="15078"/>
                  </a:cubicBezTo>
                  <a:cubicBezTo>
                    <a:pt x="2394" y="15897"/>
                    <a:pt x="2713" y="16702"/>
                    <a:pt x="3078" y="17487"/>
                  </a:cubicBezTo>
                  <a:cubicBezTo>
                    <a:pt x="3427" y="18232"/>
                    <a:pt x="3836" y="18959"/>
                    <a:pt x="4378" y="19584"/>
                  </a:cubicBezTo>
                  <a:cubicBezTo>
                    <a:pt x="4804" y="20076"/>
                    <a:pt x="5315" y="20500"/>
                    <a:pt x="5895" y="20792"/>
                  </a:cubicBezTo>
                  <a:cubicBezTo>
                    <a:pt x="6251" y="21149"/>
                    <a:pt x="6723" y="21268"/>
                    <a:pt x="7208" y="21268"/>
                  </a:cubicBezTo>
                  <a:cubicBezTo>
                    <a:pt x="7565" y="21268"/>
                    <a:pt x="7930" y="21204"/>
                    <a:pt x="8261" y="21122"/>
                  </a:cubicBezTo>
                  <a:cubicBezTo>
                    <a:pt x="9927" y="21122"/>
                    <a:pt x="11568" y="20720"/>
                    <a:pt x="13103" y="20087"/>
                  </a:cubicBezTo>
                  <a:cubicBezTo>
                    <a:pt x="13904" y="19754"/>
                    <a:pt x="14680" y="19364"/>
                    <a:pt x="15430" y="18929"/>
                  </a:cubicBezTo>
                  <a:cubicBezTo>
                    <a:pt x="16167" y="18503"/>
                    <a:pt x="16920" y="18056"/>
                    <a:pt x="17580" y="17516"/>
                  </a:cubicBezTo>
                  <a:cubicBezTo>
                    <a:pt x="17998" y="17175"/>
                    <a:pt x="18377" y="16749"/>
                    <a:pt x="18612" y="16261"/>
                  </a:cubicBezTo>
                  <a:cubicBezTo>
                    <a:pt x="19125" y="15656"/>
                    <a:pt x="19083" y="14782"/>
                    <a:pt x="18778" y="14085"/>
                  </a:cubicBezTo>
                  <a:cubicBezTo>
                    <a:pt x="18597" y="13668"/>
                    <a:pt x="18333" y="13295"/>
                    <a:pt x="18066" y="12928"/>
                  </a:cubicBezTo>
                  <a:cubicBezTo>
                    <a:pt x="17761" y="12508"/>
                    <a:pt x="17452" y="12086"/>
                    <a:pt x="17146" y="11666"/>
                  </a:cubicBezTo>
                  <a:cubicBezTo>
                    <a:pt x="16922" y="11359"/>
                    <a:pt x="16696" y="11050"/>
                    <a:pt x="16472" y="10744"/>
                  </a:cubicBezTo>
                  <a:lnTo>
                    <a:pt x="16472" y="10741"/>
                  </a:lnTo>
                  <a:cubicBezTo>
                    <a:pt x="16314" y="10217"/>
                    <a:pt x="16165" y="9687"/>
                    <a:pt x="15958" y="9181"/>
                  </a:cubicBezTo>
                  <a:cubicBezTo>
                    <a:pt x="15586" y="8265"/>
                    <a:pt x="15023" y="7449"/>
                    <a:pt x="14398" y="6688"/>
                  </a:cubicBezTo>
                  <a:cubicBezTo>
                    <a:pt x="14045" y="6253"/>
                    <a:pt x="13670" y="5833"/>
                    <a:pt x="13294" y="5416"/>
                  </a:cubicBezTo>
                  <a:cubicBezTo>
                    <a:pt x="13261" y="5380"/>
                    <a:pt x="13224" y="5365"/>
                    <a:pt x="13187" y="5365"/>
                  </a:cubicBezTo>
                  <a:cubicBezTo>
                    <a:pt x="13133" y="5365"/>
                    <a:pt x="13081" y="5398"/>
                    <a:pt x="13049" y="5445"/>
                  </a:cubicBezTo>
                  <a:cubicBezTo>
                    <a:pt x="13081" y="4463"/>
                    <a:pt x="13128" y="3481"/>
                    <a:pt x="13137" y="2500"/>
                  </a:cubicBezTo>
                  <a:cubicBezTo>
                    <a:pt x="13139" y="2012"/>
                    <a:pt x="13118" y="1524"/>
                    <a:pt x="13034" y="1045"/>
                  </a:cubicBezTo>
                  <a:cubicBezTo>
                    <a:pt x="12975" y="695"/>
                    <a:pt x="12883" y="254"/>
                    <a:pt x="12534" y="77"/>
                  </a:cubicBezTo>
                  <a:cubicBezTo>
                    <a:pt x="12413" y="15"/>
                    <a:pt x="12276" y="0"/>
                    <a:pt x="12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54;p62">
              <a:extLst>
                <a:ext uri="{FF2B5EF4-FFF2-40B4-BE49-F238E27FC236}">
                  <a16:creationId xmlns:a16="http://schemas.microsoft.com/office/drawing/2014/main" id="{91007F1E-77F2-62EA-D702-6AF8C29FE7A0}"/>
                </a:ext>
              </a:extLst>
            </p:cNvPr>
            <p:cNvSpPr/>
            <p:nvPr/>
          </p:nvSpPr>
          <p:spPr>
            <a:xfrm>
              <a:off x="5838650" y="3887600"/>
              <a:ext cx="20650" cy="52825"/>
            </a:xfrm>
            <a:custGeom>
              <a:avLst/>
              <a:gdLst/>
              <a:ahLst/>
              <a:cxnLst/>
              <a:rect l="l" t="t" r="r" b="b"/>
              <a:pathLst>
                <a:path w="826" h="2113" extrusionOk="0">
                  <a:moveTo>
                    <a:pt x="265" y="1"/>
                  </a:moveTo>
                  <a:cubicBezTo>
                    <a:pt x="229" y="1"/>
                    <a:pt x="192" y="16"/>
                    <a:pt x="161" y="53"/>
                  </a:cubicBezTo>
                  <a:cubicBezTo>
                    <a:pt x="35" y="200"/>
                    <a:pt x="1" y="379"/>
                    <a:pt x="45" y="564"/>
                  </a:cubicBezTo>
                  <a:cubicBezTo>
                    <a:pt x="90" y="752"/>
                    <a:pt x="218" y="893"/>
                    <a:pt x="333" y="1042"/>
                  </a:cubicBezTo>
                  <a:cubicBezTo>
                    <a:pt x="440" y="1182"/>
                    <a:pt x="542" y="1349"/>
                    <a:pt x="435" y="1517"/>
                  </a:cubicBezTo>
                  <a:cubicBezTo>
                    <a:pt x="346" y="1658"/>
                    <a:pt x="227" y="1779"/>
                    <a:pt x="250" y="1960"/>
                  </a:cubicBezTo>
                  <a:cubicBezTo>
                    <a:pt x="262" y="2062"/>
                    <a:pt x="350" y="2113"/>
                    <a:pt x="431" y="2113"/>
                  </a:cubicBezTo>
                  <a:cubicBezTo>
                    <a:pt x="511" y="2113"/>
                    <a:pt x="586" y="2062"/>
                    <a:pt x="572" y="1960"/>
                  </a:cubicBezTo>
                  <a:cubicBezTo>
                    <a:pt x="557" y="1830"/>
                    <a:pt x="698" y="1726"/>
                    <a:pt x="751" y="1617"/>
                  </a:cubicBezTo>
                  <a:cubicBezTo>
                    <a:pt x="825" y="1466"/>
                    <a:pt x="823" y="1298"/>
                    <a:pt x="761" y="1140"/>
                  </a:cubicBezTo>
                  <a:cubicBezTo>
                    <a:pt x="700" y="974"/>
                    <a:pt x="580" y="848"/>
                    <a:pt x="476" y="703"/>
                  </a:cubicBezTo>
                  <a:cubicBezTo>
                    <a:pt x="399" y="596"/>
                    <a:pt x="280" y="409"/>
                    <a:pt x="389" y="283"/>
                  </a:cubicBezTo>
                  <a:cubicBezTo>
                    <a:pt x="493" y="163"/>
                    <a:pt x="383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55;p62">
              <a:extLst>
                <a:ext uri="{FF2B5EF4-FFF2-40B4-BE49-F238E27FC236}">
                  <a16:creationId xmlns:a16="http://schemas.microsoft.com/office/drawing/2014/main" id="{4AE7B274-8D94-DC0C-C8E0-294C83D74F61}"/>
                </a:ext>
              </a:extLst>
            </p:cNvPr>
            <p:cNvSpPr/>
            <p:nvPr/>
          </p:nvSpPr>
          <p:spPr>
            <a:xfrm>
              <a:off x="5884425" y="3874050"/>
              <a:ext cx="24275" cy="53450"/>
            </a:xfrm>
            <a:custGeom>
              <a:avLst/>
              <a:gdLst/>
              <a:ahLst/>
              <a:cxnLst/>
              <a:rect l="l" t="t" r="r" b="b"/>
              <a:pathLst>
                <a:path w="971" h="2138" extrusionOk="0">
                  <a:moveTo>
                    <a:pt x="432" y="1"/>
                  </a:moveTo>
                  <a:cubicBezTo>
                    <a:pt x="396" y="1"/>
                    <a:pt x="358" y="15"/>
                    <a:pt x="324" y="47"/>
                  </a:cubicBezTo>
                  <a:cubicBezTo>
                    <a:pt x="0" y="361"/>
                    <a:pt x="160" y="808"/>
                    <a:pt x="435" y="1092"/>
                  </a:cubicBezTo>
                  <a:cubicBezTo>
                    <a:pt x="563" y="1222"/>
                    <a:pt x="687" y="1328"/>
                    <a:pt x="580" y="1509"/>
                  </a:cubicBezTo>
                  <a:cubicBezTo>
                    <a:pt x="484" y="1669"/>
                    <a:pt x="380" y="1793"/>
                    <a:pt x="358" y="1982"/>
                  </a:cubicBezTo>
                  <a:cubicBezTo>
                    <a:pt x="347" y="2086"/>
                    <a:pt x="421" y="2137"/>
                    <a:pt x="502" y="2137"/>
                  </a:cubicBezTo>
                  <a:cubicBezTo>
                    <a:pt x="582" y="2137"/>
                    <a:pt x="668" y="2086"/>
                    <a:pt x="680" y="1982"/>
                  </a:cubicBezTo>
                  <a:cubicBezTo>
                    <a:pt x="697" y="1848"/>
                    <a:pt x="832" y="1733"/>
                    <a:pt x="891" y="1614"/>
                  </a:cubicBezTo>
                  <a:cubicBezTo>
                    <a:pt x="968" y="1456"/>
                    <a:pt x="970" y="1288"/>
                    <a:pt x="889" y="1134"/>
                  </a:cubicBezTo>
                  <a:cubicBezTo>
                    <a:pt x="761" y="893"/>
                    <a:pt x="243" y="578"/>
                    <a:pt x="552" y="275"/>
                  </a:cubicBezTo>
                  <a:cubicBezTo>
                    <a:pt x="668" y="163"/>
                    <a:pt x="557" y="1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56;p62">
              <a:extLst>
                <a:ext uri="{FF2B5EF4-FFF2-40B4-BE49-F238E27FC236}">
                  <a16:creationId xmlns:a16="http://schemas.microsoft.com/office/drawing/2014/main" id="{8CA3BFF2-A01D-1365-9E58-6310E5FD4F81}"/>
                </a:ext>
              </a:extLst>
            </p:cNvPr>
            <p:cNvSpPr/>
            <p:nvPr/>
          </p:nvSpPr>
          <p:spPr>
            <a:xfrm>
              <a:off x="5841100" y="3938025"/>
              <a:ext cx="84200" cy="66275"/>
            </a:xfrm>
            <a:custGeom>
              <a:avLst/>
              <a:gdLst/>
              <a:ahLst/>
              <a:cxnLst/>
              <a:rect l="l" t="t" r="r" b="b"/>
              <a:pathLst>
                <a:path w="3368" h="2651" extrusionOk="0">
                  <a:moveTo>
                    <a:pt x="3018" y="0"/>
                  </a:moveTo>
                  <a:cubicBezTo>
                    <a:pt x="2916" y="0"/>
                    <a:pt x="2802" y="118"/>
                    <a:pt x="2861" y="246"/>
                  </a:cubicBezTo>
                  <a:cubicBezTo>
                    <a:pt x="2952" y="448"/>
                    <a:pt x="3042" y="664"/>
                    <a:pt x="2967" y="885"/>
                  </a:cubicBezTo>
                  <a:cubicBezTo>
                    <a:pt x="2903" y="1079"/>
                    <a:pt x="2827" y="1252"/>
                    <a:pt x="2814" y="1463"/>
                  </a:cubicBezTo>
                  <a:cubicBezTo>
                    <a:pt x="2801" y="1674"/>
                    <a:pt x="2869" y="1866"/>
                    <a:pt x="2880" y="2072"/>
                  </a:cubicBezTo>
                  <a:cubicBezTo>
                    <a:pt x="2882" y="2143"/>
                    <a:pt x="2878" y="2222"/>
                    <a:pt x="2833" y="2277"/>
                  </a:cubicBezTo>
                  <a:cubicBezTo>
                    <a:pt x="2805" y="2314"/>
                    <a:pt x="2771" y="2327"/>
                    <a:pt x="2735" y="2327"/>
                  </a:cubicBezTo>
                  <a:cubicBezTo>
                    <a:pt x="2689" y="2327"/>
                    <a:pt x="2640" y="2305"/>
                    <a:pt x="2599" y="2281"/>
                  </a:cubicBezTo>
                  <a:cubicBezTo>
                    <a:pt x="2435" y="2190"/>
                    <a:pt x="2315" y="2047"/>
                    <a:pt x="2134" y="1985"/>
                  </a:cubicBezTo>
                  <a:cubicBezTo>
                    <a:pt x="2082" y="1967"/>
                    <a:pt x="2031" y="1959"/>
                    <a:pt x="1982" y="1959"/>
                  </a:cubicBezTo>
                  <a:cubicBezTo>
                    <a:pt x="1858" y="1959"/>
                    <a:pt x="1742" y="2010"/>
                    <a:pt x="1635" y="2087"/>
                  </a:cubicBezTo>
                  <a:cubicBezTo>
                    <a:pt x="1556" y="2147"/>
                    <a:pt x="1475" y="2199"/>
                    <a:pt x="1390" y="2199"/>
                  </a:cubicBezTo>
                  <a:cubicBezTo>
                    <a:pt x="1345" y="2199"/>
                    <a:pt x="1298" y="2185"/>
                    <a:pt x="1250" y="2149"/>
                  </a:cubicBezTo>
                  <a:cubicBezTo>
                    <a:pt x="1109" y="2049"/>
                    <a:pt x="1154" y="1840"/>
                    <a:pt x="1096" y="1693"/>
                  </a:cubicBezTo>
                  <a:cubicBezTo>
                    <a:pt x="1026" y="1518"/>
                    <a:pt x="868" y="1410"/>
                    <a:pt x="708" y="1320"/>
                  </a:cubicBezTo>
                  <a:cubicBezTo>
                    <a:pt x="555" y="1239"/>
                    <a:pt x="352" y="1165"/>
                    <a:pt x="325" y="968"/>
                  </a:cubicBezTo>
                  <a:cubicBezTo>
                    <a:pt x="316" y="896"/>
                    <a:pt x="237" y="852"/>
                    <a:pt x="167" y="852"/>
                  </a:cubicBezTo>
                  <a:cubicBezTo>
                    <a:pt x="153" y="852"/>
                    <a:pt x="139" y="854"/>
                    <a:pt x="126" y="858"/>
                  </a:cubicBezTo>
                  <a:cubicBezTo>
                    <a:pt x="33" y="881"/>
                    <a:pt x="1" y="968"/>
                    <a:pt x="13" y="1058"/>
                  </a:cubicBezTo>
                  <a:cubicBezTo>
                    <a:pt x="41" y="1258"/>
                    <a:pt x="197" y="1403"/>
                    <a:pt x="363" y="1506"/>
                  </a:cubicBezTo>
                  <a:cubicBezTo>
                    <a:pt x="512" y="1595"/>
                    <a:pt x="747" y="1657"/>
                    <a:pt x="804" y="1840"/>
                  </a:cubicBezTo>
                  <a:cubicBezTo>
                    <a:pt x="836" y="1940"/>
                    <a:pt x="825" y="2049"/>
                    <a:pt x="862" y="2149"/>
                  </a:cubicBezTo>
                  <a:cubicBezTo>
                    <a:pt x="894" y="2241"/>
                    <a:pt x="949" y="2320"/>
                    <a:pt x="1024" y="2381"/>
                  </a:cubicBezTo>
                  <a:cubicBezTo>
                    <a:pt x="1129" y="2471"/>
                    <a:pt x="1270" y="2526"/>
                    <a:pt x="1410" y="2526"/>
                  </a:cubicBezTo>
                  <a:cubicBezTo>
                    <a:pt x="1457" y="2526"/>
                    <a:pt x="1503" y="2520"/>
                    <a:pt x="1548" y="2507"/>
                  </a:cubicBezTo>
                  <a:cubicBezTo>
                    <a:pt x="1706" y="2465"/>
                    <a:pt x="1830" y="2289"/>
                    <a:pt x="1984" y="2289"/>
                  </a:cubicBezTo>
                  <a:cubicBezTo>
                    <a:pt x="2017" y="2289"/>
                    <a:pt x="2051" y="2297"/>
                    <a:pt x="2087" y="2315"/>
                  </a:cubicBezTo>
                  <a:cubicBezTo>
                    <a:pt x="2292" y="2420"/>
                    <a:pt x="2432" y="2614"/>
                    <a:pt x="2673" y="2646"/>
                  </a:cubicBezTo>
                  <a:cubicBezTo>
                    <a:pt x="2695" y="2649"/>
                    <a:pt x="2716" y="2650"/>
                    <a:pt x="2737" y="2650"/>
                  </a:cubicBezTo>
                  <a:cubicBezTo>
                    <a:pt x="2922" y="2650"/>
                    <a:pt x="3078" y="2534"/>
                    <a:pt x="3148" y="2360"/>
                  </a:cubicBezTo>
                  <a:cubicBezTo>
                    <a:pt x="3242" y="2143"/>
                    <a:pt x="3174" y="1925"/>
                    <a:pt x="3142" y="1702"/>
                  </a:cubicBezTo>
                  <a:cubicBezTo>
                    <a:pt x="3123" y="1569"/>
                    <a:pt x="3127" y="1431"/>
                    <a:pt x="3159" y="1301"/>
                  </a:cubicBezTo>
                  <a:cubicBezTo>
                    <a:pt x="3191" y="1173"/>
                    <a:pt x="3255" y="1058"/>
                    <a:pt x="3291" y="930"/>
                  </a:cubicBezTo>
                  <a:cubicBezTo>
                    <a:pt x="3368" y="634"/>
                    <a:pt x="3255" y="353"/>
                    <a:pt x="3136" y="86"/>
                  </a:cubicBezTo>
                  <a:cubicBezTo>
                    <a:pt x="3111" y="26"/>
                    <a:pt x="3066" y="0"/>
                    <a:pt x="3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57;p62">
              <a:extLst>
                <a:ext uri="{FF2B5EF4-FFF2-40B4-BE49-F238E27FC236}">
                  <a16:creationId xmlns:a16="http://schemas.microsoft.com/office/drawing/2014/main" id="{3209ECE6-59F8-ED95-FF40-D348E163C3D4}"/>
                </a:ext>
              </a:extLst>
            </p:cNvPr>
            <p:cNvSpPr/>
            <p:nvPr/>
          </p:nvSpPr>
          <p:spPr>
            <a:xfrm>
              <a:off x="5789700" y="3809950"/>
              <a:ext cx="174875" cy="256575"/>
            </a:xfrm>
            <a:custGeom>
              <a:avLst/>
              <a:gdLst/>
              <a:ahLst/>
              <a:cxnLst/>
              <a:rect l="l" t="t" r="r" b="b"/>
              <a:pathLst>
                <a:path w="6995" h="10263" extrusionOk="0">
                  <a:moveTo>
                    <a:pt x="3487" y="284"/>
                  </a:moveTo>
                  <a:cubicBezTo>
                    <a:pt x="3506" y="301"/>
                    <a:pt x="3527" y="316"/>
                    <a:pt x="3555" y="325"/>
                  </a:cubicBezTo>
                  <a:cubicBezTo>
                    <a:pt x="3860" y="418"/>
                    <a:pt x="4022" y="721"/>
                    <a:pt x="4173" y="981"/>
                  </a:cubicBezTo>
                  <a:cubicBezTo>
                    <a:pt x="4339" y="1262"/>
                    <a:pt x="4512" y="1569"/>
                    <a:pt x="4802" y="1742"/>
                  </a:cubicBezTo>
                  <a:cubicBezTo>
                    <a:pt x="4987" y="1853"/>
                    <a:pt x="5200" y="1857"/>
                    <a:pt x="5392" y="1942"/>
                  </a:cubicBezTo>
                  <a:cubicBezTo>
                    <a:pt x="5560" y="2019"/>
                    <a:pt x="5631" y="2181"/>
                    <a:pt x="5648" y="2358"/>
                  </a:cubicBezTo>
                  <a:cubicBezTo>
                    <a:pt x="5684" y="2788"/>
                    <a:pt x="5454" y="3185"/>
                    <a:pt x="5403" y="3604"/>
                  </a:cubicBezTo>
                  <a:cubicBezTo>
                    <a:pt x="5379" y="3820"/>
                    <a:pt x="5401" y="4043"/>
                    <a:pt x="5511" y="4233"/>
                  </a:cubicBezTo>
                  <a:cubicBezTo>
                    <a:pt x="5618" y="4412"/>
                    <a:pt x="5788" y="4531"/>
                    <a:pt x="5957" y="4647"/>
                  </a:cubicBezTo>
                  <a:cubicBezTo>
                    <a:pt x="6129" y="4764"/>
                    <a:pt x="6289" y="4883"/>
                    <a:pt x="6338" y="5098"/>
                  </a:cubicBezTo>
                  <a:cubicBezTo>
                    <a:pt x="6387" y="5318"/>
                    <a:pt x="6334" y="5550"/>
                    <a:pt x="6266" y="5755"/>
                  </a:cubicBezTo>
                  <a:cubicBezTo>
                    <a:pt x="6110" y="6224"/>
                    <a:pt x="5886" y="6665"/>
                    <a:pt x="6040" y="7170"/>
                  </a:cubicBezTo>
                  <a:cubicBezTo>
                    <a:pt x="6170" y="7602"/>
                    <a:pt x="6494" y="7952"/>
                    <a:pt x="6588" y="8400"/>
                  </a:cubicBezTo>
                  <a:cubicBezTo>
                    <a:pt x="6686" y="8849"/>
                    <a:pt x="6551" y="9327"/>
                    <a:pt x="6193" y="9625"/>
                  </a:cubicBezTo>
                  <a:cubicBezTo>
                    <a:pt x="5939" y="9837"/>
                    <a:pt x="5608" y="9943"/>
                    <a:pt x="5278" y="9943"/>
                  </a:cubicBezTo>
                  <a:cubicBezTo>
                    <a:pt x="5176" y="9943"/>
                    <a:pt x="5075" y="9933"/>
                    <a:pt x="4976" y="9913"/>
                  </a:cubicBezTo>
                  <a:cubicBezTo>
                    <a:pt x="4505" y="9817"/>
                    <a:pt x="4118" y="9548"/>
                    <a:pt x="3787" y="9211"/>
                  </a:cubicBezTo>
                  <a:cubicBezTo>
                    <a:pt x="3495" y="8913"/>
                    <a:pt x="3220" y="8576"/>
                    <a:pt x="2843" y="8382"/>
                  </a:cubicBezTo>
                  <a:cubicBezTo>
                    <a:pt x="2636" y="8280"/>
                    <a:pt x="2423" y="8238"/>
                    <a:pt x="2195" y="8218"/>
                  </a:cubicBezTo>
                  <a:cubicBezTo>
                    <a:pt x="1971" y="8199"/>
                    <a:pt x="1726" y="8201"/>
                    <a:pt x="1535" y="8071"/>
                  </a:cubicBezTo>
                  <a:cubicBezTo>
                    <a:pt x="1196" y="7845"/>
                    <a:pt x="1157" y="7362"/>
                    <a:pt x="1151" y="6991"/>
                  </a:cubicBezTo>
                  <a:cubicBezTo>
                    <a:pt x="1142" y="6496"/>
                    <a:pt x="1134" y="6025"/>
                    <a:pt x="844" y="5606"/>
                  </a:cubicBezTo>
                  <a:cubicBezTo>
                    <a:pt x="714" y="5414"/>
                    <a:pt x="554" y="5237"/>
                    <a:pt x="469" y="5019"/>
                  </a:cubicBezTo>
                  <a:cubicBezTo>
                    <a:pt x="394" y="4828"/>
                    <a:pt x="369" y="4619"/>
                    <a:pt x="388" y="4416"/>
                  </a:cubicBezTo>
                  <a:cubicBezTo>
                    <a:pt x="407" y="4214"/>
                    <a:pt x="475" y="4018"/>
                    <a:pt x="586" y="3843"/>
                  </a:cubicBezTo>
                  <a:cubicBezTo>
                    <a:pt x="703" y="3656"/>
                    <a:pt x="885" y="3534"/>
                    <a:pt x="1034" y="3374"/>
                  </a:cubicBezTo>
                  <a:cubicBezTo>
                    <a:pt x="1360" y="3029"/>
                    <a:pt x="1326" y="2569"/>
                    <a:pt x="1364" y="2125"/>
                  </a:cubicBezTo>
                  <a:cubicBezTo>
                    <a:pt x="1428" y="1333"/>
                    <a:pt x="2040" y="636"/>
                    <a:pt x="2794" y="405"/>
                  </a:cubicBezTo>
                  <a:cubicBezTo>
                    <a:pt x="2979" y="348"/>
                    <a:pt x="3165" y="322"/>
                    <a:pt x="3357" y="322"/>
                  </a:cubicBezTo>
                  <a:cubicBezTo>
                    <a:pt x="3365" y="322"/>
                    <a:pt x="3372" y="322"/>
                    <a:pt x="3380" y="322"/>
                  </a:cubicBezTo>
                  <a:cubicBezTo>
                    <a:pt x="3425" y="322"/>
                    <a:pt x="3459" y="310"/>
                    <a:pt x="3487" y="284"/>
                  </a:cubicBezTo>
                  <a:close/>
                  <a:moveTo>
                    <a:pt x="3339" y="0"/>
                  </a:moveTo>
                  <a:cubicBezTo>
                    <a:pt x="2491" y="0"/>
                    <a:pt x="1682" y="520"/>
                    <a:pt x="1289" y="1269"/>
                  </a:cubicBezTo>
                  <a:cubicBezTo>
                    <a:pt x="1189" y="1456"/>
                    <a:pt x="1113" y="1659"/>
                    <a:pt x="1076" y="1870"/>
                  </a:cubicBezTo>
                  <a:cubicBezTo>
                    <a:pt x="1034" y="2102"/>
                    <a:pt x="1036" y="2338"/>
                    <a:pt x="1017" y="2573"/>
                  </a:cubicBezTo>
                  <a:cubicBezTo>
                    <a:pt x="995" y="2831"/>
                    <a:pt x="923" y="3040"/>
                    <a:pt x="729" y="3219"/>
                  </a:cubicBezTo>
                  <a:cubicBezTo>
                    <a:pt x="558" y="3374"/>
                    <a:pt x="394" y="3521"/>
                    <a:pt x="277" y="3726"/>
                  </a:cubicBezTo>
                  <a:cubicBezTo>
                    <a:pt x="58" y="4109"/>
                    <a:pt x="0" y="4587"/>
                    <a:pt x="124" y="5011"/>
                  </a:cubicBezTo>
                  <a:cubicBezTo>
                    <a:pt x="194" y="5245"/>
                    <a:pt x="326" y="5441"/>
                    <a:pt x="471" y="5638"/>
                  </a:cubicBezTo>
                  <a:cubicBezTo>
                    <a:pt x="631" y="5853"/>
                    <a:pt x="752" y="6066"/>
                    <a:pt x="795" y="6334"/>
                  </a:cubicBezTo>
                  <a:cubicBezTo>
                    <a:pt x="870" y="6812"/>
                    <a:pt x="774" y="7302"/>
                    <a:pt x="940" y="7769"/>
                  </a:cubicBezTo>
                  <a:cubicBezTo>
                    <a:pt x="1008" y="7965"/>
                    <a:pt x="1115" y="8148"/>
                    <a:pt x="1279" y="8282"/>
                  </a:cubicBezTo>
                  <a:cubicBezTo>
                    <a:pt x="1471" y="8440"/>
                    <a:pt x="1701" y="8495"/>
                    <a:pt x="1944" y="8519"/>
                  </a:cubicBezTo>
                  <a:cubicBezTo>
                    <a:pt x="2187" y="8542"/>
                    <a:pt x="2434" y="8542"/>
                    <a:pt x="2658" y="8653"/>
                  </a:cubicBezTo>
                  <a:cubicBezTo>
                    <a:pt x="2858" y="8749"/>
                    <a:pt x="3022" y="8894"/>
                    <a:pt x="3180" y="9050"/>
                  </a:cubicBezTo>
                  <a:cubicBezTo>
                    <a:pt x="3523" y="9390"/>
                    <a:pt x="3830" y="9757"/>
                    <a:pt x="4262" y="9991"/>
                  </a:cubicBezTo>
                  <a:cubicBezTo>
                    <a:pt x="4578" y="10162"/>
                    <a:pt x="4933" y="10263"/>
                    <a:pt x="5289" y="10263"/>
                  </a:cubicBezTo>
                  <a:cubicBezTo>
                    <a:pt x="5422" y="10263"/>
                    <a:pt x="5555" y="10249"/>
                    <a:pt x="5686" y="10220"/>
                  </a:cubicBezTo>
                  <a:cubicBezTo>
                    <a:pt x="6129" y="10117"/>
                    <a:pt x="6545" y="9838"/>
                    <a:pt x="6758" y="9431"/>
                  </a:cubicBezTo>
                  <a:cubicBezTo>
                    <a:pt x="6995" y="8992"/>
                    <a:pt x="6993" y="8461"/>
                    <a:pt x="6801" y="8005"/>
                  </a:cubicBezTo>
                  <a:cubicBezTo>
                    <a:pt x="6615" y="7564"/>
                    <a:pt x="6242" y="7155"/>
                    <a:pt x="6319" y="6643"/>
                  </a:cubicBezTo>
                  <a:cubicBezTo>
                    <a:pt x="6396" y="6140"/>
                    <a:pt x="6722" y="5704"/>
                    <a:pt x="6675" y="5177"/>
                  </a:cubicBezTo>
                  <a:cubicBezTo>
                    <a:pt x="6654" y="4945"/>
                    <a:pt x="6564" y="4734"/>
                    <a:pt x="6394" y="4574"/>
                  </a:cubicBezTo>
                  <a:cubicBezTo>
                    <a:pt x="6236" y="4427"/>
                    <a:pt x="6036" y="4337"/>
                    <a:pt x="5884" y="4188"/>
                  </a:cubicBezTo>
                  <a:cubicBezTo>
                    <a:pt x="5516" y="3828"/>
                    <a:pt x="5833" y="3261"/>
                    <a:pt x="5925" y="2850"/>
                  </a:cubicBezTo>
                  <a:cubicBezTo>
                    <a:pt x="6010" y="2468"/>
                    <a:pt x="6010" y="1993"/>
                    <a:pt x="5669" y="1735"/>
                  </a:cubicBezTo>
                  <a:cubicBezTo>
                    <a:pt x="5473" y="1586"/>
                    <a:pt x="5228" y="1597"/>
                    <a:pt x="5019" y="1492"/>
                  </a:cubicBezTo>
                  <a:cubicBezTo>
                    <a:pt x="4872" y="1420"/>
                    <a:pt x="4759" y="1296"/>
                    <a:pt x="4667" y="1166"/>
                  </a:cubicBezTo>
                  <a:cubicBezTo>
                    <a:pt x="4465" y="876"/>
                    <a:pt x="4326" y="542"/>
                    <a:pt x="4077" y="284"/>
                  </a:cubicBezTo>
                  <a:cubicBezTo>
                    <a:pt x="3956" y="160"/>
                    <a:pt x="3809" y="69"/>
                    <a:pt x="3640" y="15"/>
                  </a:cubicBezTo>
                  <a:cubicBezTo>
                    <a:pt x="3623" y="10"/>
                    <a:pt x="3607" y="7"/>
                    <a:pt x="3591" y="7"/>
                  </a:cubicBezTo>
                  <a:cubicBezTo>
                    <a:pt x="3552" y="7"/>
                    <a:pt x="3518" y="23"/>
                    <a:pt x="3491" y="47"/>
                  </a:cubicBezTo>
                  <a:cubicBezTo>
                    <a:pt x="3465" y="22"/>
                    <a:pt x="3427" y="3"/>
                    <a:pt x="3380" y="1"/>
                  </a:cubicBezTo>
                  <a:cubicBezTo>
                    <a:pt x="3367" y="0"/>
                    <a:pt x="3353" y="0"/>
                    <a:pt x="3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58;p62">
              <a:extLst>
                <a:ext uri="{FF2B5EF4-FFF2-40B4-BE49-F238E27FC236}">
                  <a16:creationId xmlns:a16="http://schemas.microsoft.com/office/drawing/2014/main" id="{0902A578-87BA-56A8-6827-D47911B4655B}"/>
                </a:ext>
              </a:extLst>
            </p:cNvPr>
            <p:cNvSpPr/>
            <p:nvPr/>
          </p:nvSpPr>
          <p:spPr>
            <a:xfrm>
              <a:off x="5630625" y="3704075"/>
              <a:ext cx="48400" cy="154500"/>
            </a:xfrm>
            <a:custGeom>
              <a:avLst/>
              <a:gdLst/>
              <a:ahLst/>
              <a:cxnLst/>
              <a:rect l="l" t="t" r="r" b="b"/>
              <a:pathLst>
                <a:path w="1936" h="6180" extrusionOk="0">
                  <a:moveTo>
                    <a:pt x="624" y="0"/>
                  </a:moveTo>
                  <a:cubicBezTo>
                    <a:pt x="400" y="0"/>
                    <a:pt x="184" y="96"/>
                    <a:pt x="68" y="308"/>
                  </a:cubicBezTo>
                  <a:cubicBezTo>
                    <a:pt x="0" y="436"/>
                    <a:pt x="111" y="552"/>
                    <a:pt x="219" y="552"/>
                  </a:cubicBezTo>
                  <a:cubicBezTo>
                    <a:pt x="268" y="552"/>
                    <a:pt x="316" y="529"/>
                    <a:pt x="347" y="472"/>
                  </a:cubicBezTo>
                  <a:cubicBezTo>
                    <a:pt x="405" y="365"/>
                    <a:pt x="514" y="319"/>
                    <a:pt x="629" y="319"/>
                  </a:cubicBezTo>
                  <a:cubicBezTo>
                    <a:pt x="652" y="319"/>
                    <a:pt x="675" y="321"/>
                    <a:pt x="698" y="325"/>
                  </a:cubicBezTo>
                  <a:cubicBezTo>
                    <a:pt x="865" y="348"/>
                    <a:pt x="990" y="461"/>
                    <a:pt x="1071" y="600"/>
                  </a:cubicBezTo>
                  <a:cubicBezTo>
                    <a:pt x="1176" y="766"/>
                    <a:pt x="1225" y="962"/>
                    <a:pt x="1263" y="1150"/>
                  </a:cubicBezTo>
                  <a:cubicBezTo>
                    <a:pt x="1314" y="1390"/>
                    <a:pt x="1348" y="1633"/>
                    <a:pt x="1368" y="1878"/>
                  </a:cubicBezTo>
                  <a:cubicBezTo>
                    <a:pt x="1402" y="2362"/>
                    <a:pt x="1359" y="2844"/>
                    <a:pt x="1299" y="3323"/>
                  </a:cubicBezTo>
                  <a:cubicBezTo>
                    <a:pt x="1238" y="3792"/>
                    <a:pt x="1165" y="4265"/>
                    <a:pt x="1186" y="4736"/>
                  </a:cubicBezTo>
                  <a:cubicBezTo>
                    <a:pt x="1208" y="5216"/>
                    <a:pt x="1316" y="5693"/>
                    <a:pt x="1579" y="6100"/>
                  </a:cubicBezTo>
                  <a:cubicBezTo>
                    <a:pt x="1613" y="6156"/>
                    <a:pt x="1664" y="6180"/>
                    <a:pt x="1714" y="6180"/>
                  </a:cubicBezTo>
                  <a:cubicBezTo>
                    <a:pt x="1826" y="6180"/>
                    <a:pt x="1936" y="6065"/>
                    <a:pt x="1858" y="5943"/>
                  </a:cubicBezTo>
                  <a:cubicBezTo>
                    <a:pt x="1289" y="5060"/>
                    <a:pt x="1555" y="3963"/>
                    <a:pt x="1662" y="2993"/>
                  </a:cubicBezTo>
                  <a:cubicBezTo>
                    <a:pt x="1719" y="2460"/>
                    <a:pt x="1717" y="1928"/>
                    <a:pt x="1636" y="1399"/>
                  </a:cubicBezTo>
                  <a:cubicBezTo>
                    <a:pt x="1572" y="975"/>
                    <a:pt x="1483" y="468"/>
                    <a:pt x="1133" y="180"/>
                  </a:cubicBezTo>
                  <a:cubicBezTo>
                    <a:pt x="993" y="64"/>
                    <a:pt x="806" y="0"/>
                    <a:pt x="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59;p62">
              <a:extLst>
                <a:ext uri="{FF2B5EF4-FFF2-40B4-BE49-F238E27FC236}">
                  <a16:creationId xmlns:a16="http://schemas.microsoft.com/office/drawing/2014/main" id="{622F5DA5-585A-2794-1986-F275FE5FEC41}"/>
                </a:ext>
              </a:extLst>
            </p:cNvPr>
            <p:cNvSpPr/>
            <p:nvPr/>
          </p:nvSpPr>
          <p:spPr>
            <a:xfrm>
              <a:off x="5873675" y="3622325"/>
              <a:ext cx="32925" cy="125825"/>
            </a:xfrm>
            <a:custGeom>
              <a:avLst/>
              <a:gdLst/>
              <a:ahLst/>
              <a:cxnLst/>
              <a:rect l="l" t="t" r="r" b="b"/>
              <a:pathLst>
                <a:path w="1317" h="5033" extrusionOk="0">
                  <a:moveTo>
                    <a:pt x="245" y="1"/>
                  </a:moveTo>
                  <a:cubicBezTo>
                    <a:pt x="67" y="1"/>
                    <a:pt x="1" y="281"/>
                    <a:pt x="194" y="315"/>
                  </a:cubicBezTo>
                  <a:cubicBezTo>
                    <a:pt x="545" y="379"/>
                    <a:pt x="752" y="701"/>
                    <a:pt x="854" y="1018"/>
                  </a:cubicBezTo>
                  <a:cubicBezTo>
                    <a:pt x="989" y="1427"/>
                    <a:pt x="1008" y="1871"/>
                    <a:pt x="987" y="2299"/>
                  </a:cubicBezTo>
                  <a:cubicBezTo>
                    <a:pt x="946" y="3173"/>
                    <a:pt x="765" y="4040"/>
                    <a:pt x="901" y="4916"/>
                  </a:cubicBezTo>
                  <a:cubicBezTo>
                    <a:pt x="914" y="4998"/>
                    <a:pt x="971" y="5033"/>
                    <a:pt x="1033" y="5033"/>
                  </a:cubicBezTo>
                  <a:cubicBezTo>
                    <a:pt x="1127" y="5033"/>
                    <a:pt x="1232" y="4953"/>
                    <a:pt x="1212" y="4831"/>
                  </a:cubicBezTo>
                  <a:cubicBezTo>
                    <a:pt x="1063" y="3889"/>
                    <a:pt x="1317" y="2949"/>
                    <a:pt x="1313" y="2011"/>
                  </a:cubicBezTo>
                  <a:cubicBezTo>
                    <a:pt x="1311" y="1302"/>
                    <a:pt x="1142" y="159"/>
                    <a:pt x="279" y="4"/>
                  </a:cubicBezTo>
                  <a:cubicBezTo>
                    <a:pt x="267" y="2"/>
                    <a:pt x="25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60;p62">
              <a:extLst>
                <a:ext uri="{FF2B5EF4-FFF2-40B4-BE49-F238E27FC236}">
                  <a16:creationId xmlns:a16="http://schemas.microsoft.com/office/drawing/2014/main" id="{787E223A-9FDF-B594-0AB0-C228684A0A2E}"/>
                </a:ext>
              </a:extLst>
            </p:cNvPr>
            <p:cNvSpPr/>
            <p:nvPr/>
          </p:nvSpPr>
          <p:spPr>
            <a:xfrm>
              <a:off x="5691300" y="3941825"/>
              <a:ext cx="163275" cy="199975"/>
            </a:xfrm>
            <a:custGeom>
              <a:avLst/>
              <a:gdLst/>
              <a:ahLst/>
              <a:cxnLst/>
              <a:rect l="l" t="t" r="r" b="b"/>
              <a:pathLst>
                <a:path w="6531" h="7999" extrusionOk="0">
                  <a:moveTo>
                    <a:pt x="217" y="1"/>
                  </a:moveTo>
                  <a:cubicBezTo>
                    <a:pt x="113" y="1"/>
                    <a:pt x="0" y="118"/>
                    <a:pt x="57" y="247"/>
                  </a:cubicBezTo>
                  <a:cubicBezTo>
                    <a:pt x="880" y="2110"/>
                    <a:pt x="1935" y="3862"/>
                    <a:pt x="3190" y="5465"/>
                  </a:cubicBezTo>
                  <a:cubicBezTo>
                    <a:pt x="3518" y="5882"/>
                    <a:pt x="3859" y="6287"/>
                    <a:pt x="4213" y="6681"/>
                  </a:cubicBezTo>
                  <a:cubicBezTo>
                    <a:pt x="4194" y="6701"/>
                    <a:pt x="4179" y="6724"/>
                    <a:pt x="4168" y="6750"/>
                  </a:cubicBezTo>
                  <a:cubicBezTo>
                    <a:pt x="4023" y="7091"/>
                    <a:pt x="3862" y="7427"/>
                    <a:pt x="3685" y="7756"/>
                  </a:cubicBezTo>
                  <a:cubicBezTo>
                    <a:pt x="3617" y="7882"/>
                    <a:pt x="3729" y="7998"/>
                    <a:pt x="3837" y="7998"/>
                  </a:cubicBezTo>
                  <a:cubicBezTo>
                    <a:pt x="3886" y="7998"/>
                    <a:pt x="3935" y="7974"/>
                    <a:pt x="3966" y="7918"/>
                  </a:cubicBezTo>
                  <a:cubicBezTo>
                    <a:pt x="4130" y="7611"/>
                    <a:pt x="4279" y="7299"/>
                    <a:pt x="4418" y="6980"/>
                  </a:cubicBezTo>
                  <a:cubicBezTo>
                    <a:pt x="4789" y="7057"/>
                    <a:pt x="5159" y="7131"/>
                    <a:pt x="5528" y="7201"/>
                  </a:cubicBezTo>
                  <a:cubicBezTo>
                    <a:pt x="5731" y="7238"/>
                    <a:pt x="5933" y="7280"/>
                    <a:pt x="6140" y="7308"/>
                  </a:cubicBezTo>
                  <a:cubicBezTo>
                    <a:pt x="6163" y="7311"/>
                    <a:pt x="6185" y="7313"/>
                    <a:pt x="6208" y="7313"/>
                  </a:cubicBezTo>
                  <a:cubicBezTo>
                    <a:pt x="6337" y="7313"/>
                    <a:pt x="6456" y="7258"/>
                    <a:pt x="6496" y="7120"/>
                  </a:cubicBezTo>
                  <a:cubicBezTo>
                    <a:pt x="6531" y="7003"/>
                    <a:pt x="6432" y="6924"/>
                    <a:pt x="6335" y="6924"/>
                  </a:cubicBezTo>
                  <a:cubicBezTo>
                    <a:pt x="6285" y="6924"/>
                    <a:pt x="6236" y="6945"/>
                    <a:pt x="6206" y="6993"/>
                  </a:cubicBezTo>
                  <a:cubicBezTo>
                    <a:pt x="6197" y="6993"/>
                    <a:pt x="6189" y="6990"/>
                    <a:pt x="6174" y="6990"/>
                  </a:cubicBezTo>
                  <a:cubicBezTo>
                    <a:pt x="6133" y="6984"/>
                    <a:pt x="6091" y="6978"/>
                    <a:pt x="6050" y="6969"/>
                  </a:cubicBezTo>
                  <a:cubicBezTo>
                    <a:pt x="5974" y="6956"/>
                    <a:pt x="5897" y="6941"/>
                    <a:pt x="5822" y="6929"/>
                  </a:cubicBezTo>
                  <a:cubicBezTo>
                    <a:pt x="5660" y="6899"/>
                    <a:pt x="5496" y="6871"/>
                    <a:pt x="5336" y="6839"/>
                  </a:cubicBezTo>
                  <a:cubicBezTo>
                    <a:pt x="5081" y="6790"/>
                    <a:pt x="4829" y="6737"/>
                    <a:pt x="4573" y="6684"/>
                  </a:cubicBezTo>
                  <a:cubicBezTo>
                    <a:pt x="4578" y="6641"/>
                    <a:pt x="4567" y="6594"/>
                    <a:pt x="4531" y="6554"/>
                  </a:cubicBezTo>
                  <a:cubicBezTo>
                    <a:pt x="3177" y="5060"/>
                    <a:pt x="2016" y="3397"/>
                    <a:pt x="1074" y="1614"/>
                  </a:cubicBezTo>
                  <a:cubicBezTo>
                    <a:pt x="812" y="1113"/>
                    <a:pt x="567" y="605"/>
                    <a:pt x="337" y="85"/>
                  </a:cubicBezTo>
                  <a:cubicBezTo>
                    <a:pt x="310" y="26"/>
                    <a:pt x="265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61;p62">
              <a:extLst>
                <a:ext uri="{FF2B5EF4-FFF2-40B4-BE49-F238E27FC236}">
                  <a16:creationId xmlns:a16="http://schemas.microsoft.com/office/drawing/2014/main" id="{21A60E6E-6F31-F422-5D8F-DD88AB94E3A1}"/>
                </a:ext>
              </a:extLst>
            </p:cNvPr>
            <p:cNvSpPr/>
            <p:nvPr/>
          </p:nvSpPr>
          <p:spPr>
            <a:xfrm>
              <a:off x="6088150" y="3871375"/>
              <a:ext cx="195250" cy="235150"/>
            </a:xfrm>
            <a:custGeom>
              <a:avLst/>
              <a:gdLst/>
              <a:ahLst/>
              <a:cxnLst/>
              <a:rect l="l" t="t" r="r" b="b"/>
              <a:pathLst>
                <a:path w="7810" h="9406" extrusionOk="0">
                  <a:moveTo>
                    <a:pt x="6800" y="0"/>
                  </a:moveTo>
                  <a:cubicBezTo>
                    <a:pt x="6753" y="0"/>
                    <a:pt x="6708" y="21"/>
                    <a:pt x="6678" y="71"/>
                  </a:cubicBezTo>
                  <a:cubicBezTo>
                    <a:pt x="6294" y="698"/>
                    <a:pt x="5764" y="1222"/>
                    <a:pt x="5131" y="1591"/>
                  </a:cubicBezTo>
                  <a:cubicBezTo>
                    <a:pt x="5094" y="1612"/>
                    <a:pt x="5071" y="1638"/>
                    <a:pt x="5058" y="1670"/>
                  </a:cubicBezTo>
                  <a:cubicBezTo>
                    <a:pt x="4419" y="1884"/>
                    <a:pt x="3743" y="1994"/>
                    <a:pt x="3068" y="1994"/>
                  </a:cubicBezTo>
                  <a:cubicBezTo>
                    <a:pt x="2803" y="1994"/>
                    <a:pt x="2538" y="1977"/>
                    <a:pt x="2275" y="1942"/>
                  </a:cubicBezTo>
                  <a:cubicBezTo>
                    <a:pt x="1851" y="1885"/>
                    <a:pt x="1437" y="1785"/>
                    <a:pt x="1035" y="1640"/>
                  </a:cubicBezTo>
                  <a:cubicBezTo>
                    <a:pt x="1019" y="1634"/>
                    <a:pt x="1002" y="1631"/>
                    <a:pt x="985" y="1631"/>
                  </a:cubicBezTo>
                  <a:cubicBezTo>
                    <a:pt x="902" y="1631"/>
                    <a:pt x="812" y="1696"/>
                    <a:pt x="817" y="1787"/>
                  </a:cubicBezTo>
                  <a:cubicBezTo>
                    <a:pt x="824" y="2006"/>
                    <a:pt x="821" y="2226"/>
                    <a:pt x="841" y="2443"/>
                  </a:cubicBezTo>
                  <a:cubicBezTo>
                    <a:pt x="853" y="2620"/>
                    <a:pt x="937" y="2737"/>
                    <a:pt x="1090" y="2827"/>
                  </a:cubicBezTo>
                  <a:cubicBezTo>
                    <a:pt x="1429" y="3021"/>
                    <a:pt x="1706" y="3281"/>
                    <a:pt x="1900" y="3620"/>
                  </a:cubicBezTo>
                  <a:lnTo>
                    <a:pt x="1898" y="3622"/>
                  </a:lnTo>
                  <a:cubicBezTo>
                    <a:pt x="1459" y="3941"/>
                    <a:pt x="1026" y="4272"/>
                    <a:pt x="604" y="4611"/>
                  </a:cubicBezTo>
                  <a:lnTo>
                    <a:pt x="276" y="4875"/>
                  </a:lnTo>
                  <a:cubicBezTo>
                    <a:pt x="199" y="4937"/>
                    <a:pt x="116" y="4996"/>
                    <a:pt x="65" y="5082"/>
                  </a:cubicBezTo>
                  <a:cubicBezTo>
                    <a:pt x="1" y="5192"/>
                    <a:pt x="12" y="5322"/>
                    <a:pt x="14" y="5444"/>
                  </a:cubicBezTo>
                  <a:cubicBezTo>
                    <a:pt x="18" y="5591"/>
                    <a:pt x="20" y="5738"/>
                    <a:pt x="20" y="5881"/>
                  </a:cubicBezTo>
                  <a:cubicBezTo>
                    <a:pt x="21" y="5992"/>
                    <a:pt x="113" y="6051"/>
                    <a:pt x="200" y="6051"/>
                  </a:cubicBezTo>
                  <a:cubicBezTo>
                    <a:pt x="278" y="6051"/>
                    <a:pt x="351" y="6003"/>
                    <a:pt x="350" y="5902"/>
                  </a:cubicBezTo>
                  <a:lnTo>
                    <a:pt x="350" y="5864"/>
                  </a:lnTo>
                  <a:cubicBezTo>
                    <a:pt x="1356" y="6077"/>
                    <a:pt x="2411" y="6335"/>
                    <a:pt x="3328" y="6818"/>
                  </a:cubicBezTo>
                  <a:cubicBezTo>
                    <a:pt x="3611" y="7110"/>
                    <a:pt x="3897" y="7400"/>
                    <a:pt x="4155" y="7707"/>
                  </a:cubicBezTo>
                  <a:cubicBezTo>
                    <a:pt x="4508" y="8125"/>
                    <a:pt x="4813" y="8581"/>
                    <a:pt x="5065" y="9065"/>
                  </a:cubicBezTo>
                  <a:cubicBezTo>
                    <a:pt x="5099" y="9128"/>
                    <a:pt x="5152" y="9153"/>
                    <a:pt x="5206" y="9153"/>
                  </a:cubicBezTo>
                  <a:cubicBezTo>
                    <a:pt x="5212" y="9153"/>
                    <a:pt x="5218" y="9153"/>
                    <a:pt x="5224" y="9152"/>
                  </a:cubicBezTo>
                  <a:lnTo>
                    <a:pt x="5224" y="9152"/>
                  </a:lnTo>
                  <a:cubicBezTo>
                    <a:pt x="5175" y="9220"/>
                    <a:pt x="5210" y="9331"/>
                    <a:pt x="5273" y="9376"/>
                  </a:cubicBezTo>
                  <a:cubicBezTo>
                    <a:pt x="5302" y="9397"/>
                    <a:pt x="5332" y="9406"/>
                    <a:pt x="5361" y="9406"/>
                  </a:cubicBezTo>
                  <a:cubicBezTo>
                    <a:pt x="5414" y="9406"/>
                    <a:pt x="5465" y="9377"/>
                    <a:pt x="5502" y="9333"/>
                  </a:cubicBezTo>
                  <a:cubicBezTo>
                    <a:pt x="6324" y="8413"/>
                    <a:pt x="6857" y="7255"/>
                    <a:pt x="7032" y="6038"/>
                  </a:cubicBezTo>
                  <a:cubicBezTo>
                    <a:pt x="7066" y="6015"/>
                    <a:pt x="7091" y="5974"/>
                    <a:pt x="7087" y="5917"/>
                  </a:cubicBezTo>
                  <a:cubicBezTo>
                    <a:pt x="7085" y="5844"/>
                    <a:pt x="7081" y="5772"/>
                    <a:pt x="7070" y="5704"/>
                  </a:cubicBezTo>
                  <a:cubicBezTo>
                    <a:pt x="7074" y="5653"/>
                    <a:pt x="7076" y="5602"/>
                    <a:pt x="7083" y="5550"/>
                  </a:cubicBezTo>
                  <a:cubicBezTo>
                    <a:pt x="7087" y="5486"/>
                    <a:pt x="7062" y="5442"/>
                    <a:pt x="7021" y="5412"/>
                  </a:cubicBezTo>
                  <a:cubicBezTo>
                    <a:pt x="6995" y="5295"/>
                    <a:pt x="6959" y="5182"/>
                    <a:pt x="6921" y="5067"/>
                  </a:cubicBezTo>
                  <a:cubicBezTo>
                    <a:pt x="7094" y="4905"/>
                    <a:pt x="7251" y="4734"/>
                    <a:pt x="7330" y="4502"/>
                  </a:cubicBezTo>
                  <a:cubicBezTo>
                    <a:pt x="7371" y="4385"/>
                    <a:pt x="7371" y="4255"/>
                    <a:pt x="7454" y="4159"/>
                  </a:cubicBezTo>
                  <a:cubicBezTo>
                    <a:pt x="7522" y="4076"/>
                    <a:pt x="7616" y="4014"/>
                    <a:pt x="7677" y="3920"/>
                  </a:cubicBezTo>
                  <a:cubicBezTo>
                    <a:pt x="7810" y="3718"/>
                    <a:pt x="7744" y="3472"/>
                    <a:pt x="7705" y="3253"/>
                  </a:cubicBezTo>
                  <a:cubicBezTo>
                    <a:pt x="7528" y="2200"/>
                    <a:pt x="7283" y="1158"/>
                    <a:pt x="6976" y="133"/>
                  </a:cubicBezTo>
                  <a:cubicBezTo>
                    <a:pt x="6953" y="55"/>
                    <a:pt x="6874" y="0"/>
                    <a:pt x="6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62;p62">
              <a:extLst>
                <a:ext uri="{FF2B5EF4-FFF2-40B4-BE49-F238E27FC236}">
                  <a16:creationId xmlns:a16="http://schemas.microsoft.com/office/drawing/2014/main" id="{61D80960-F57A-677E-E1C5-15CFCE0E3620}"/>
                </a:ext>
              </a:extLst>
            </p:cNvPr>
            <p:cNvSpPr/>
            <p:nvPr/>
          </p:nvSpPr>
          <p:spPr>
            <a:xfrm>
              <a:off x="6096425" y="3819950"/>
              <a:ext cx="165675" cy="104375"/>
            </a:xfrm>
            <a:custGeom>
              <a:avLst/>
              <a:gdLst/>
              <a:ahLst/>
              <a:cxnLst/>
              <a:rect l="l" t="t" r="r" b="b"/>
              <a:pathLst>
                <a:path w="6627" h="4175" extrusionOk="0">
                  <a:moveTo>
                    <a:pt x="4471" y="1"/>
                  </a:moveTo>
                  <a:cubicBezTo>
                    <a:pt x="3249" y="1"/>
                    <a:pt x="1660" y="717"/>
                    <a:pt x="1000" y="1222"/>
                  </a:cubicBezTo>
                  <a:cubicBezTo>
                    <a:pt x="0" y="1987"/>
                    <a:pt x="71" y="2695"/>
                    <a:pt x="71" y="2695"/>
                  </a:cubicBezTo>
                  <a:lnTo>
                    <a:pt x="486" y="3654"/>
                  </a:lnTo>
                  <a:cubicBezTo>
                    <a:pt x="665" y="3793"/>
                    <a:pt x="838" y="3946"/>
                    <a:pt x="1038" y="4055"/>
                  </a:cubicBezTo>
                  <a:cubicBezTo>
                    <a:pt x="1325" y="4130"/>
                    <a:pt x="1712" y="4174"/>
                    <a:pt x="2144" y="4174"/>
                  </a:cubicBezTo>
                  <a:cubicBezTo>
                    <a:pt x="2653" y="4174"/>
                    <a:pt x="3225" y="4113"/>
                    <a:pt x="3768" y="3967"/>
                  </a:cubicBezTo>
                  <a:cubicBezTo>
                    <a:pt x="5205" y="3579"/>
                    <a:pt x="6063" y="2710"/>
                    <a:pt x="6347" y="2130"/>
                  </a:cubicBezTo>
                  <a:cubicBezTo>
                    <a:pt x="6626" y="1551"/>
                    <a:pt x="5889" y="698"/>
                    <a:pt x="5889" y="698"/>
                  </a:cubicBezTo>
                  <a:cubicBezTo>
                    <a:pt x="5632" y="191"/>
                    <a:pt x="5101" y="1"/>
                    <a:pt x="4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63;p62">
              <a:extLst>
                <a:ext uri="{FF2B5EF4-FFF2-40B4-BE49-F238E27FC236}">
                  <a16:creationId xmlns:a16="http://schemas.microsoft.com/office/drawing/2014/main" id="{8A4E05A9-F841-C61E-979E-1ECA5C4DA26E}"/>
                </a:ext>
              </a:extLst>
            </p:cNvPr>
            <p:cNvSpPr/>
            <p:nvPr/>
          </p:nvSpPr>
          <p:spPr>
            <a:xfrm>
              <a:off x="6082825" y="4017650"/>
              <a:ext cx="137175" cy="102725"/>
            </a:xfrm>
            <a:custGeom>
              <a:avLst/>
              <a:gdLst/>
              <a:ahLst/>
              <a:cxnLst/>
              <a:rect l="l" t="t" r="r" b="b"/>
              <a:pathLst>
                <a:path w="5487" h="4109" extrusionOk="0">
                  <a:moveTo>
                    <a:pt x="596" y="0"/>
                  </a:moveTo>
                  <a:cubicBezTo>
                    <a:pt x="363" y="0"/>
                    <a:pt x="233" y="30"/>
                    <a:pt x="233" y="30"/>
                  </a:cubicBezTo>
                  <a:lnTo>
                    <a:pt x="1" y="622"/>
                  </a:lnTo>
                  <a:lnTo>
                    <a:pt x="118" y="1063"/>
                  </a:lnTo>
                  <a:cubicBezTo>
                    <a:pt x="118" y="1063"/>
                    <a:pt x="11" y="1920"/>
                    <a:pt x="1657" y="3056"/>
                  </a:cubicBezTo>
                  <a:cubicBezTo>
                    <a:pt x="3084" y="4044"/>
                    <a:pt x="4349" y="4108"/>
                    <a:pt x="4655" y="4108"/>
                  </a:cubicBezTo>
                  <a:cubicBezTo>
                    <a:pt x="4701" y="4108"/>
                    <a:pt x="4726" y="4107"/>
                    <a:pt x="4726" y="4107"/>
                  </a:cubicBezTo>
                  <a:lnTo>
                    <a:pt x="5486" y="3525"/>
                  </a:lnTo>
                  <a:cubicBezTo>
                    <a:pt x="5486" y="3525"/>
                    <a:pt x="4824" y="2086"/>
                    <a:pt x="3144" y="918"/>
                  </a:cubicBezTo>
                  <a:cubicBezTo>
                    <a:pt x="2012" y="128"/>
                    <a:pt x="1081" y="0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64;p62">
              <a:extLst>
                <a:ext uri="{FF2B5EF4-FFF2-40B4-BE49-F238E27FC236}">
                  <a16:creationId xmlns:a16="http://schemas.microsoft.com/office/drawing/2014/main" id="{DDF0DF9F-7171-D0A3-918D-14AA4444A3B2}"/>
                </a:ext>
              </a:extLst>
            </p:cNvPr>
            <p:cNvSpPr/>
            <p:nvPr/>
          </p:nvSpPr>
          <p:spPr>
            <a:xfrm>
              <a:off x="6125300" y="3854600"/>
              <a:ext cx="41150" cy="26100"/>
            </a:xfrm>
            <a:custGeom>
              <a:avLst/>
              <a:gdLst/>
              <a:ahLst/>
              <a:cxnLst/>
              <a:rect l="l" t="t" r="r" b="b"/>
              <a:pathLst>
                <a:path w="1646" h="1044" extrusionOk="0">
                  <a:moveTo>
                    <a:pt x="1181" y="0"/>
                  </a:moveTo>
                  <a:cubicBezTo>
                    <a:pt x="1080" y="0"/>
                    <a:pt x="980" y="43"/>
                    <a:pt x="919" y="133"/>
                  </a:cubicBezTo>
                  <a:cubicBezTo>
                    <a:pt x="902" y="156"/>
                    <a:pt x="889" y="180"/>
                    <a:pt x="881" y="203"/>
                  </a:cubicBezTo>
                  <a:cubicBezTo>
                    <a:pt x="840" y="207"/>
                    <a:pt x="802" y="211"/>
                    <a:pt x="761" y="220"/>
                  </a:cubicBezTo>
                  <a:cubicBezTo>
                    <a:pt x="736" y="218"/>
                    <a:pt x="710" y="217"/>
                    <a:pt x="684" y="217"/>
                  </a:cubicBezTo>
                  <a:cubicBezTo>
                    <a:pt x="401" y="217"/>
                    <a:pt x="88" y="346"/>
                    <a:pt x="45" y="644"/>
                  </a:cubicBezTo>
                  <a:cubicBezTo>
                    <a:pt x="0" y="946"/>
                    <a:pt x="254" y="1043"/>
                    <a:pt x="508" y="1043"/>
                  </a:cubicBezTo>
                  <a:cubicBezTo>
                    <a:pt x="628" y="1043"/>
                    <a:pt x="749" y="1022"/>
                    <a:pt x="838" y="989"/>
                  </a:cubicBezTo>
                  <a:cubicBezTo>
                    <a:pt x="996" y="934"/>
                    <a:pt x="1179" y="834"/>
                    <a:pt x="1264" y="680"/>
                  </a:cubicBezTo>
                  <a:cubicBezTo>
                    <a:pt x="1411" y="663"/>
                    <a:pt x="1548" y="567"/>
                    <a:pt x="1595" y="420"/>
                  </a:cubicBezTo>
                  <a:cubicBezTo>
                    <a:pt x="1646" y="265"/>
                    <a:pt x="1552" y="137"/>
                    <a:pt x="1430" y="105"/>
                  </a:cubicBezTo>
                  <a:cubicBezTo>
                    <a:pt x="1365" y="36"/>
                    <a:pt x="1273" y="0"/>
                    <a:pt x="1181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65;p62">
              <a:extLst>
                <a:ext uri="{FF2B5EF4-FFF2-40B4-BE49-F238E27FC236}">
                  <a16:creationId xmlns:a16="http://schemas.microsoft.com/office/drawing/2014/main" id="{D9BC7B4C-5CA0-B958-8A37-FEFAE50F764B}"/>
                </a:ext>
              </a:extLst>
            </p:cNvPr>
            <p:cNvSpPr/>
            <p:nvPr/>
          </p:nvSpPr>
          <p:spPr>
            <a:xfrm>
              <a:off x="6106500" y="3869900"/>
              <a:ext cx="152150" cy="56875"/>
            </a:xfrm>
            <a:custGeom>
              <a:avLst/>
              <a:gdLst/>
              <a:ahLst/>
              <a:cxnLst/>
              <a:rect l="l" t="t" r="r" b="b"/>
              <a:pathLst>
                <a:path w="6086" h="2275" extrusionOk="0">
                  <a:moveTo>
                    <a:pt x="5879" y="0"/>
                  </a:moveTo>
                  <a:cubicBezTo>
                    <a:pt x="5816" y="0"/>
                    <a:pt x="5753" y="31"/>
                    <a:pt x="5722" y="105"/>
                  </a:cubicBezTo>
                  <a:cubicBezTo>
                    <a:pt x="5420" y="829"/>
                    <a:pt x="4601" y="1258"/>
                    <a:pt x="3909" y="1535"/>
                  </a:cubicBezTo>
                  <a:cubicBezTo>
                    <a:pt x="3264" y="1795"/>
                    <a:pt x="2558" y="1942"/>
                    <a:pt x="1859" y="1942"/>
                  </a:cubicBezTo>
                  <a:cubicBezTo>
                    <a:pt x="1786" y="1942"/>
                    <a:pt x="1713" y="1941"/>
                    <a:pt x="1641" y="1937"/>
                  </a:cubicBezTo>
                  <a:cubicBezTo>
                    <a:pt x="1164" y="1916"/>
                    <a:pt x="693" y="1812"/>
                    <a:pt x="320" y="1496"/>
                  </a:cubicBezTo>
                  <a:cubicBezTo>
                    <a:pt x="289" y="1471"/>
                    <a:pt x="257" y="1460"/>
                    <a:pt x="227" y="1460"/>
                  </a:cubicBezTo>
                  <a:cubicBezTo>
                    <a:pt x="99" y="1460"/>
                    <a:pt x="1" y="1658"/>
                    <a:pt x="132" y="1769"/>
                  </a:cubicBezTo>
                  <a:cubicBezTo>
                    <a:pt x="593" y="2155"/>
                    <a:pt x="1203" y="2274"/>
                    <a:pt x="1808" y="2274"/>
                  </a:cubicBezTo>
                  <a:cubicBezTo>
                    <a:pt x="2109" y="2274"/>
                    <a:pt x="2408" y="2245"/>
                    <a:pt x="2687" y="2204"/>
                  </a:cubicBezTo>
                  <a:cubicBezTo>
                    <a:pt x="3525" y="2078"/>
                    <a:pt x="4341" y="1773"/>
                    <a:pt x="5051" y="1304"/>
                  </a:cubicBezTo>
                  <a:cubicBezTo>
                    <a:pt x="5469" y="1027"/>
                    <a:pt x="5837" y="676"/>
                    <a:pt x="6033" y="207"/>
                  </a:cubicBezTo>
                  <a:cubicBezTo>
                    <a:pt x="6085" y="87"/>
                    <a:pt x="5983" y="0"/>
                    <a:pt x="5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66;p62">
              <a:extLst>
                <a:ext uri="{FF2B5EF4-FFF2-40B4-BE49-F238E27FC236}">
                  <a16:creationId xmlns:a16="http://schemas.microsoft.com/office/drawing/2014/main" id="{9BD743A0-501D-F89C-2966-275E6A954FDF}"/>
                </a:ext>
              </a:extLst>
            </p:cNvPr>
            <p:cNvSpPr/>
            <p:nvPr/>
          </p:nvSpPr>
          <p:spPr>
            <a:xfrm>
              <a:off x="6101450" y="3837500"/>
              <a:ext cx="149600" cy="69575"/>
            </a:xfrm>
            <a:custGeom>
              <a:avLst/>
              <a:gdLst/>
              <a:ahLst/>
              <a:cxnLst/>
              <a:rect l="l" t="t" r="r" b="b"/>
              <a:pathLst>
                <a:path w="5984" h="2783" extrusionOk="0">
                  <a:moveTo>
                    <a:pt x="5679" y="0"/>
                  </a:moveTo>
                  <a:cubicBezTo>
                    <a:pt x="5583" y="0"/>
                    <a:pt x="5488" y="71"/>
                    <a:pt x="5517" y="190"/>
                  </a:cubicBezTo>
                  <a:cubicBezTo>
                    <a:pt x="5741" y="1109"/>
                    <a:pt x="4648" y="1705"/>
                    <a:pt x="3959" y="2008"/>
                  </a:cubicBezTo>
                  <a:cubicBezTo>
                    <a:pt x="3303" y="2294"/>
                    <a:pt x="2578" y="2453"/>
                    <a:pt x="1859" y="2453"/>
                  </a:cubicBezTo>
                  <a:cubicBezTo>
                    <a:pt x="1717" y="2453"/>
                    <a:pt x="1575" y="2447"/>
                    <a:pt x="1434" y="2434"/>
                  </a:cubicBezTo>
                  <a:cubicBezTo>
                    <a:pt x="993" y="2394"/>
                    <a:pt x="364" y="2200"/>
                    <a:pt x="336" y="1661"/>
                  </a:cubicBezTo>
                  <a:cubicBezTo>
                    <a:pt x="331" y="1550"/>
                    <a:pt x="237" y="1490"/>
                    <a:pt x="150" y="1490"/>
                  </a:cubicBezTo>
                  <a:cubicBezTo>
                    <a:pt x="72" y="1490"/>
                    <a:pt x="1" y="1538"/>
                    <a:pt x="6" y="1639"/>
                  </a:cubicBezTo>
                  <a:cubicBezTo>
                    <a:pt x="58" y="2573"/>
                    <a:pt x="1014" y="2783"/>
                    <a:pt x="1841" y="2783"/>
                  </a:cubicBezTo>
                  <a:cubicBezTo>
                    <a:pt x="2062" y="2783"/>
                    <a:pt x="2274" y="2768"/>
                    <a:pt x="2457" y="2747"/>
                  </a:cubicBezTo>
                  <a:cubicBezTo>
                    <a:pt x="3431" y="2641"/>
                    <a:pt x="4464" y="2276"/>
                    <a:pt x="5223" y="1637"/>
                  </a:cubicBezTo>
                  <a:cubicBezTo>
                    <a:pt x="5660" y="1268"/>
                    <a:pt x="5984" y="712"/>
                    <a:pt x="5841" y="126"/>
                  </a:cubicBezTo>
                  <a:cubicBezTo>
                    <a:pt x="5820" y="39"/>
                    <a:pt x="5749" y="0"/>
                    <a:pt x="5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67;p62">
              <a:extLst>
                <a:ext uri="{FF2B5EF4-FFF2-40B4-BE49-F238E27FC236}">
                  <a16:creationId xmlns:a16="http://schemas.microsoft.com/office/drawing/2014/main" id="{20EC694C-BCA2-0C52-D3F8-009A08B8C503}"/>
                </a:ext>
              </a:extLst>
            </p:cNvPr>
            <p:cNvSpPr/>
            <p:nvPr/>
          </p:nvSpPr>
          <p:spPr>
            <a:xfrm>
              <a:off x="6132925" y="3957450"/>
              <a:ext cx="90675" cy="36800"/>
            </a:xfrm>
            <a:custGeom>
              <a:avLst/>
              <a:gdLst/>
              <a:ahLst/>
              <a:cxnLst/>
              <a:rect l="l" t="t" r="r" b="b"/>
              <a:pathLst>
                <a:path w="3627" h="1472" extrusionOk="0">
                  <a:moveTo>
                    <a:pt x="246" y="1"/>
                  </a:moveTo>
                  <a:cubicBezTo>
                    <a:pt x="105" y="1"/>
                    <a:pt x="1" y="205"/>
                    <a:pt x="149" y="302"/>
                  </a:cubicBezTo>
                  <a:cubicBezTo>
                    <a:pt x="1125" y="946"/>
                    <a:pt x="2242" y="1347"/>
                    <a:pt x="3406" y="1470"/>
                  </a:cubicBezTo>
                  <a:cubicBezTo>
                    <a:pt x="3413" y="1471"/>
                    <a:pt x="3420" y="1471"/>
                    <a:pt x="3426" y="1471"/>
                  </a:cubicBezTo>
                  <a:cubicBezTo>
                    <a:pt x="3614" y="1471"/>
                    <a:pt x="3627" y="1163"/>
                    <a:pt x="3423" y="1142"/>
                  </a:cubicBezTo>
                  <a:cubicBezTo>
                    <a:pt x="2321" y="1025"/>
                    <a:pt x="1260" y="641"/>
                    <a:pt x="337" y="29"/>
                  </a:cubicBezTo>
                  <a:cubicBezTo>
                    <a:pt x="306" y="9"/>
                    <a:pt x="276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8;p62">
              <a:extLst>
                <a:ext uri="{FF2B5EF4-FFF2-40B4-BE49-F238E27FC236}">
                  <a16:creationId xmlns:a16="http://schemas.microsoft.com/office/drawing/2014/main" id="{58783F60-4B6C-5D9A-9468-0BB43EF10815}"/>
                </a:ext>
              </a:extLst>
            </p:cNvPr>
            <p:cNvSpPr/>
            <p:nvPr/>
          </p:nvSpPr>
          <p:spPr>
            <a:xfrm>
              <a:off x="6190700" y="3961450"/>
              <a:ext cx="38025" cy="10825"/>
            </a:xfrm>
            <a:custGeom>
              <a:avLst/>
              <a:gdLst/>
              <a:ahLst/>
              <a:cxnLst/>
              <a:rect l="l" t="t" r="r" b="b"/>
              <a:pathLst>
                <a:path w="1521" h="433" extrusionOk="0">
                  <a:moveTo>
                    <a:pt x="186" y="1"/>
                  </a:moveTo>
                  <a:cubicBezTo>
                    <a:pt x="8" y="1"/>
                    <a:pt x="0" y="298"/>
                    <a:pt x="198" y="334"/>
                  </a:cubicBezTo>
                  <a:cubicBezTo>
                    <a:pt x="556" y="398"/>
                    <a:pt x="922" y="432"/>
                    <a:pt x="1287" y="432"/>
                  </a:cubicBezTo>
                  <a:cubicBezTo>
                    <a:pt x="1498" y="432"/>
                    <a:pt x="1521" y="102"/>
                    <a:pt x="1308" y="102"/>
                  </a:cubicBezTo>
                  <a:cubicBezTo>
                    <a:pt x="943" y="102"/>
                    <a:pt x="577" y="68"/>
                    <a:pt x="219" y="4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69;p62">
              <a:extLst>
                <a:ext uri="{FF2B5EF4-FFF2-40B4-BE49-F238E27FC236}">
                  <a16:creationId xmlns:a16="http://schemas.microsoft.com/office/drawing/2014/main" id="{45915E1F-85F4-CC4F-C1F9-461E376E8B2E}"/>
                </a:ext>
              </a:extLst>
            </p:cNvPr>
            <p:cNvSpPr/>
            <p:nvPr/>
          </p:nvSpPr>
          <p:spPr>
            <a:xfrm>
              <a:off x="6229075" y="4002675"/>
              <a:ext cx="27125" cy="11450"/>
            </a:xfrm>
            <a:custGeom>
              <a:avLst/>
              <a:gdLst/>
              <a:ahLst/>
              <a:cxnLst/>
              <a:rect l="l" t="t" r="r" b="b"/>
              <a:pathLst>
                <a:path w="1085" h="458" extrusionOk="0">
                  <a:moveTo>
                    <a:pt x="861" y="1"/>
                  </a:moveTo>
                  <a:cubicBezTo>
                    <a:pt x="850" y="1"/>
                    <a:pt x="838" y="2"/>
                    <a:pt x="826" y="4"/>
                  </a:cubicBezTo>
                  <a:cubicBezTo>
                    <a:pt x="615" y="47"/>
                    <a:pt x="406" y="85"/>
                    <a:pt x="197" y="128"/>
                  </a:cubicBezTo>
                  <a:cubicBezTo>
                    <a:pt x="0" y="168"/>
                    <a:pt x="46" y="457"/>
                    <a:pt x="226" y="457"/>
                  </a:cubicBezTo>
                  <a:cubicBezTo>
                    <a:pt x="237" y="457"/>
                    <a:pt x="249" y="456"/>
                    <a:pt x="261" y="454"/>
                  </a:cubicBezTo>
                  <a:cubicBezTo>
                    <a:pt x="470" y="411"/>
                    <a:pt x="679" y="371"/>
                    <a:pt x="890" y="328"/>
                  </a:cubicBezTo>
                  <a:cubicBezTo>
                    <a:pt x="1084" y="288"/>
                    <a:pt x="104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70;p62">
              <a:extLst>
                <a:ext uri="{FF2B5EF4-FFF2-40B4-BE49-F238E27FC236}">
                  <a16:creationId xmlns:a16="http://schemas.microsoft.com/office/drawing/2014/main" id="{4FD0BFEA-1A5D-9EF4-42EF-7EDE2D3FA65E}"/>
                </a:ext>
              </a:extLst>
            </p:cNvPr>
            <p:cNvSpPr/>
            <p:nvPr/>
          </p:nvSpPr>
          <p:spPr>
            <a:xfrm>
              <a:off x="6085275" y="4017450"/>
              <a:ext cx="138800" cy="91300"/>
            </a:xfrm>
            <a:custGeom>
              <a:avLst/>
              <a:gdLst/>
              <a:ahLst/>
              <a:cxnLst/>
              <a:rect l="l" t="t" r="r" b="b"/>
              <a:pathLst>
                <a:path w="5552" h="3652" extrusionOk="0">
                  <a:moveTo>
                    <a:pt x="628" y="0"/>
                  </a:moveTo>
                  <a:cubicBezTo>
                    <a:pt x="488" y="0"/>
                    <a:pt x="347" y="7"/>
                    <a:pt x="205" y="21"/>
                  </a:cubicBezTo>
                  <a:cubicBezTo>
                    <a:pt x="1" y="37"/>
                    <a:pt x="55" y="345"/>
                    <a:pt x="250" y="345"/>
                  </a:cubicBezTo>
                  <a:cubicBezTo>
                    <a:pt x="255" y="345"/>
                    <a:pt x="261" y="345"/>
                    <a:pt x="267" y="345"/>
                  </a:cubicBezTo>
                  <a:cubicBezTo>
                    <a:pt x="391" y="333"/>
                    <a:pt x="515" y="327"/>
                    <a:pt x="638" y="327"/>
                  </a:cubicBezTo>
                  <a:cubicBezTo>
                    <a:pt x="2172" y="327"/>
                    <a:pt x="3576" y="1206"/>
                    <a:pt x="4491" y="2410"/>
                  </a:cubicBezTo>
                  <a:cubicBezTo>
                    <a:pt x="4762" y="2770"/>
                    <a:pt x="4994" y="3156"/>
                    <a:pt x="5190" y="3563"/>
                  </a:cubicBezTo>
                  <a:cubicBezTo>
                    <a:pt x="5221" y="3625"/>
                    <a:pt x="5275" y="3651"/>
                    <a:pt x="5329" y="3651"/>
                  </a:cubicBezTo>
                  <a:cubicBezTo>
                    <a:pt x="5438" y="3651"/>
                    <a:pt x="5551" y="3544"/>
                    <a:pt x="5489" y="3416"/>
                  </a:cubicBezTo>
                  <a:cubicBezTo>
                    <a:pt x="4736" y="1866"/>
                    <a:pt x="3421" y="539"/>
                    <a:pt x="1706" y="129"/>
                  </a:cubicBezTo>
                  <a:cubicBezTo>
                    <a:pt x="1351" y="45"/>
                    <a:pt x="991" y="0"/>
                    <a:pt x="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71;p62">
              <a:extLst>
                <a:ext uri="{FF2B5EF4-FFF2-40B4-BE49-F238E27FC236}">
                  <a16:creationId xmlns:a16="http://schemas.microsoft.com/office/drawing/2014/main" id="{A358A214-6596-8BB2-9E62-FAEFE09402D0}"/>
                </a:ext>
              </a:extLst>
            </p:cNvPr>
            <p:cNvSpPr/>
            <p:nvPr/>
          </p:nvSpPr>
          <p:spPr>
            <a:xfrm>
              <a:off x="6083125" y="4034500"/>
              <a:ext cx="123225" cy="85850"/>
            </a:xfrm>
            <a:custGeom>
              <a:avLst/>
              <a:gdLst/>
              <a:ahLst/>
              <a:cxnLst/>
              <a:rect l="l" t="t" r="r" b="b"/>
              <a:pathLst>
                <a:path w="4929" h="3434" extrusionOk="0">
                  <a:moveTo>
                    <a:pt x="941" y="1"/>
                  </a:moveTo>
                  <a:cubicBezTo>
                    <a:pt x="678" y="1"/>
                    <a:pt x="417" y="50"/>
                    <a:pt x="170" y="163"/>
                  </a:cubicBezTo>
                  <a:cubicBezTo>
                    <a:pt x="1" y="242"/>
                    <a:pt x="91" y="478"/>
                    <a:pt x="245" y="478"/>
                  </a:cubicBezTo>
                  <a:cubicBezTo>
                    <a:pt x="267" y="478"/>
                    <a:pt x="291" y="473"/>
                    <a:pt x="315" y="462"/>
                  </a:cubicBezTo>
                  <a:cubicBezTo>
                    <a:pt x="522" y="365"/>
                    <a:pt x="740" y="324"/>
                    <a:pt x="961" y="324"/>
                  </a:cubicBezTo>
                  <a:cubicBezTo>
                    <a:pt x="1635" y="324"/>
                    <a:pt x="2343" y="704"/>
                    <a:pt x="2864" y="1059"/>
                  </a:cubicBezTo>
                  <a:cubicBezTo>
                    <a:pt x="3269" y="1336"/>
                    <a:pt x="3637" y="1666"/>
                    <a:pt x="3951" y="2043"/>
                  </a:cubicBezTo>
                  <a:cubicBezTo>
                    <a:pt x="4223" y="2369"/>
                    <a:pt x="4603" y="2810"/>
                    <a:pt x="4545" y="3264"/>
                  </a:cubicBezTo>
                  <a:cubicBezTo>
                    <a:pt x="4531" y="3375"/>
                    <a:pt x="4615" y="3434"/>
                    <a:pt x="4702" y="3434"/>
                  </a:cubicBezTo>
                  <a:cubicBezTo>
                    <a:pt x="4781" y="3434"/>
                    <a:pt x="4862" y="3386"/>
                    <a:pt x="4876" y="3286"/>
                  </a:cubicBezTo>
                  <a:cubicBezTo>
                    <a:pt x="4929" y="2879"/>
                    <a:pt x="4709" y="2516"/>
                    <a:pt x="4486" y="2197"/>
                  </a:cubicBezTo>
                  <a:cubicBezTo>
                    <a:pt x="4241" y="1845"/>
                    <a:pt x="3957" y="1527"/>
                    <a:pt x="3637" y="1242"/>
                  </a:cubicBezTo>
                  <a:cubicBezTo>
                    <a:pt x="3024" y="694"/>
                    <a:pt x="2254" y="223"/>
                    <a:pt x="1438" y="55"/>
                  </a:cubicBezTo>
                  <a:cubicBezTo>
                    <a:pt x="1273" y="20"/>
                    <a:pt x="1107" y="1"/>
                    <a:pt x="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60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47" grpId="0" animBg="1"/>
    </p:bldLst>
  </p:timing>
</p:sld>
</file>

<file path=ppt/theme/theme1.xml><?xml version="1.0" encoding="utf-8"?>
<a:theme xmlns:a="http://schemas.openxmlformats.org/drawingml/2006/main" name="Causes of Global Warming Lesson for Elementary by Slidesgo">
  <a:themeElements>
    <a:clrScheme name="Simple Light">
      <a:dk1>
        <a:srgbClr val="6B99D7"/>
      </a:dk1>
      <a:lt1>
        <a:srgbClr val="2A4260"/>
      </a:lt1>
      <a:dk2>
        <a:srgbClr val="FFF1DD"/>
      </a:dk2>
      <a:lt2>
        <a:srgbClr val="D2F9D6"/>
      </a:lt2>
      <a:accent1>
        <a:srgbClr val="83C48C"/>
      </a:accent1>
      <a:accent2>
        <a:srgbClr val="496C89"/>
      </a:accent2>
      <a:accent3>
        <a:srgbClr val="EFEFEF"/>
      </a:accent3>
      <a:accent4>
        <a:srgbClr val="CE4E58"/>
      </a:accent4>
      <a:accent5>
        <a:srgbClr val="FFFFFF"/>
      </a:accent5>
      <a:accent6>
        <a:srgbClr val="FFD273"/>
      </a:accent6>
      <a:hlink>
        <a:srgbClr val="2A426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701</Words>
  <PresentationFormat>On-screen Show (16:9)</PresentationFormat>
  <Paragraphs>138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UTMAvo-BoldItalic</vt:lpstr>
      <vt:lpstr>Luckiest Guy</vt:lpstr>
      <vt:lpstr>Assistant Light</vt:lpstr>
      <vt:lpstr>Berlin Sans FB Demi</vt:lpstr>
      <vt:lpstr>UTM Facebook K&amp;T</vt:lpstr>
      <vt:lpstr>Times New Roman</vt:lpstr>
      <vt:lpstr>Myriad Pro</vt:lpstr>
      <vt:lpstr>Actor</vt:lpstr>
      <vt:lpstr>Adobe Gothic Std B</vt:lpstr>
      <vt:lpstr>Calibri</vt:lpstr>
      <vt:lpstr>Bebas Neue</vt:lpstr>
      <vt:lpstr>Arial</vt:lpstr>
      <vt:lpstr>Cambria</vt:lpstr>
      <vt:lpstr>Bookman Old Style</vt:lpstr>
      <vt:lpstr>Nunito Light</vt:lpstr>
      <vt:lpstr>Causes of Global Warming Lesson for Elementary by Slidesgo</vt:lpstr>
      <vt:lpstr>PowerPoint Presentation</vt:lpstr>
      <vt:lpstr>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2023-07-03T10:05:10Z</dcterms:modified>
</cp:coreProperties>
</file>