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5" r:id="rId3"/>
    <p:sldId id="323" r:id="rId4"/>
    <p:sldId id="324" r:id="rId5"/>
    <p:sldId id="325" r:id="rId6"/>
    <p:sldId id="322" r:id="rId7"/>
    <p:sldId id="276" r:id="rId8"/>
    <p:sldId id="277" r:id="rId9"/>
    <p:sldId id="278" r:id="rId10"/>
    <p:sldId id="33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94747-421B-4E5A-9BC3-8F1876AF3F4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97B67E-0D27-4095-B1F9-F0011A18F16C}">
      <dgm:prSet phldrT="[Text]" custT="1"/>
      <dgm:spPr/>
      <dgm:t>
        <a:bodyPr/>
        <a:lstStyle/>
        <a:p>
          <a:r>
            <a:rPr lang="nl-NL" sz="4000" smtClean="0">
              <a:latin typeface="Arial" pitchFamily="34" charset="0"/>
              <a:cs typeface="Arial" pitchFamily="34" charset="0"/>
            </a:rPr>
            <a:t>Viết vào vở Luyện viết 3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2486B47E-158B-4200-8C03-C627A7E9FA84}" type="parTrans" cxnId="{7FB139B7-3AE2-47CB-AC07-0D45AACBE627}">
      <dgm:prSet/>
      <dgm:spPr/>
      <dgm:t>
        <a:bodyPr/>
        <a:lstStyle/>
        <a:p>
          <a:endParaRPr lang="en-US"/>
        </a:p>
      </dgm:t>
    </dgm:pt>
    <dgm:pt modelId="{43769DD1-3E63-4D0C-93DE-8FBF78CD17BD}" type="sibTrans" cxnId="{7FB139B7-3AE2-47CB-AC07-0D45AACBE627}">
      <dgm:prSet/>
      <dgm:spPr/>
      <dgm:t>
        <a:bodyPr/>
        <a:lstStyle/>
        <a:p>
          <a:endParaRPr lang="en-US"/>
        </a:p>
      </dgm:t>
    </dgm:pt>
    <dgm:pt modelId="{4F539901-DCAC-4367-83C7-03166871C43C}">
      <dgm:prSet phldrT="[Text]" custT="1"/>
      <dgm:spPr/>
      <dgm:t>
        <a:bodyPr/>
        <a:lstStyle/>
        <a:p>
          <a:r>
            <a:rPr lang="nl-NL" sz="4000" smtClean="0">
              <a:latin typeface="Arial" pitchFamily="34" charset="0"/>
              <a:cs typeface="Arial" pitchFamily="34" charset="0"/>
            </a:rPr>
            <a:t>Ngồi viết đúng tư thế.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61C0408D-3F60-4721-B73E-2A8506A82A87}" type="parTrans" cxnId="{BD97BA11-E4A3-477C-A9CE-E37EAB449F5F}">
      <dgm:prSet/>
      <dgm:spPr/>
      <dgm:t>
        <a:bodyPr/>
        <a:lstStyle/>
        <a:p>
          <a:endParaRPr lang="en-US"/>
        </a:p>
      </dgm:t>
    </dgm:pt>
    <dgm:pt modelId="{2E3BCF63-F58F-4E16-811B-0E677AC88FCD}" type="sibTrans" cxnId="{BD97BA11-E4A3-477C-A9CE-E37EAB449F5F}">
      <dgm:prSet/>
      <dgm:spPr/>
      <dgm:t>
        <a:bodyPr/>
        <a:lstStyle/>
        <a:p>
          <a:endParaRPr lang="en-US"/>
        </a:p>
      </dgm:t>
    </dgm:pt>
    <dgm:pt modelId="{767602B8-3594-42D3-B93C-C8231C63FA45}">
      <dgm:prSet phldrT="[Text]" custT="1"/>
      <dgm:spPr/>
      <dgm:t>
        <a:bodyPr/>
        <a:lstStyle/>
        <a:p>
          <a:r>
            <a:rPr lang="en-US" sz="4000" smtClean="0">
              <a:latin typeface="Arial" pitchFamily="34" charset="0"/>
              <a:cs typeface="Arial" pitchFamily="34" charset="0"/>
            </a:rPr>
            <a:t>Học cách </a:t>
          </a:r>
          <a:r>
            <a:rPr lang="nl-NL" sz="4000" smtClean="0">
              <a:latin typeface="Arial" pitchFamily="34" charset="0"/>
              <a:cs typeface="Arial" pitchFamily="34" charset="0"/>
            </a:rPr>
            <a:t>tập viết chữ nghiêng 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FCC14F56-A60A-4153-AACA-F167D29BF7C4}" type="parTrans" cxnId="{C65F8599-A420-444D-B6FA-73CC70B1D65C}">
      <dgm:prSet/>
      <dgm:spPr/>
      <dgm:t>
        <a:bodyPr/>
        <a:lstStyle/>
        <a:p>
          <a:endParaRPr lang="en-US"/>
        </a:p>
      </dgm:t>
    </dgm:pt>
    <dgm:pt modelId="{68F4D18D-44DC-40B3-B9A1-F252868448A0}" type="sibTrans" cxnId="{C65F8599-A420-444D-B6FA-73CC70B1D65C}">
      <dgm:prSet/>
      <dgm:spPr/>
      <dgm:t>
        <a:bodyPr/>
        <a:lstStyle/>
        <a:p>
          <a:endParaRPr lang="en-US"/>
        </a:p>
      </dgm:t>
    </dgm:pt>
    <dgm:pt modelId="{524C4194-9622-4570-8892-71E703909B92}" type="pres">
      <dgm:prSet presAssocID="{03594747-421B-4E5A-9BC3-8F1876AF3F4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3BEAE6-9917-4963-8234-DCCF726DC094}" type="pres">
      <dgm:prSet presAssocID="{E597B67E-0D27-4095-B1F9-F0011A18F16C}" presName="parentLin" presStyleCnt="0"/>
      <dgm:spPr/>
    </dgm:pt>
    <dgm:pt modelId="{D9E7DC68-8E03-43F3-8525-91F86CBACDC8}" type="pres">
      <dgm:prSet presAssocID="{E597B67E-0D27-4095-B1F9-F0011A18F16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A774ACD-C8F4-4F6F-9286-BC6AD3A4C60E}" type="pres">
      <dgm:prSet presAssocID="{E597B67E-0D27-4095-B1F9-F0011A18F16C}" presName="parentText" presStyleLbl="node1" presStyleIdx="0" presStyleCnt="3" custScaleX="121842" custScaleY="783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2C17C-645F-471C-BB97-31CC5DE7C5D4}" type="pres">
      <dgm:prSet presAssocID="{E597B67E-0D27-4095-B1F9-F0011A18F16C}" presName="negativeSpace" presStyleCnt="0"/>
      <dgm:spPr/>
    </dgm:pt>
    <dgm:pt modelId="{E7CDEC29-D502-4E59-BFC8-B5DE1185B0B8}" type="pres">
      <dgm:prSet presAssocID="{E597B67E-0D27-4095-B1F9-F0011A18F16C}" presName="childText" presStyleLbl="conFgAcc1" presStyleIdx="0" presStyleCnt="3">
        <dgm:presLayoutVars>
          <dgm:bulletEnabled val="1"/>
        </dgm:presLayoutVars>
      </dgm:prSet>
      <dgm:spPr/>
    </dgm:pt>
    <dgm:pt modelId="{6B3B42BD-12CD-4B2F-89AB-B9EDA4EBFD4E}" type="pres">
      <dgm:prSet presAssocID="{43769DD1-3E63-4D0C-93DE-8FBF78CD17BD}" presName="spaceBetweenRectangles" presStyleCnt="0"/>
      <dgm:spPr/>
    </dgm:pt>
    <dgm:pt modelId="{DCD75477-147F-4FE7-B494-A32B3897A2D3}" type="pres">
      <dgm:prSet presAssocID="{4F539901-DCAC-4367-83C7-03166871C43C}" presName="parentLin" presStyleCnt="0"/>
      <dgm:spPr/>
    </dgm:pt>
    <dgm:pt modelId="{8712EEB0-DC41-490A-93CE-DDB13EBF3347}" type="pres">
      <dgm:prSet presAssocID="{4F539901-DCAC-4367-83C7-03166871C43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BB63817-F0CE-49AA-A23D-5B3C84580E6F}" type="pres">
      <dgm:prSet presAssocID="{4F539901-DCAC-4367-83C7-03166871C43C}" presName="parentText" presStyleLbl="node1" presStyleIdx="1" presStyleCnt="3" custScaleX="121842" custScaleY="721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F50E32-FEB6-4D1E-8DC8-0127A7985572}" type="pres">
      <dgm:prSet presAssocID="{4F539901-DCAC-4367-83C7-03166871C43C}" presName="negativeSpace" presStyleCnt="0"/>
      <dgm:spPr/>
    </dgm:pt>
    <dgm:pt modelId="{C471C89E-0274-4D63-8DC0-E5AB2BEBD9A8}" type="pres">
      <dgm:prSet presAssocID="{4F539901-DCAC-4367-83C7-03166871C43C}" presName="childText" presStyleLbl="conFgAcc1" presStyleIdx="1" presStyleCnt="3">
        <dgm:presLayoutVars>
          <dgm:bulletEnabled val="1"/>
        </dgm:presLayoutVars>
      </dgm:prSet>
      <dgm:spPr/>
    </dgm:pt>
    <dgm:pt modelId="{383E4B49-13F5-444D-BEBC-4947F4F0EBAA}" type="pres">
      <dgm:prSet presAssocID="{2E3BCF63-F58F-4E16-811B-0E677AC88FCD}" presName="spaceBetweenRectangles" presStyleCnt="0"/>
      <dgm:spPr/>
    </dgm:pt>
    <dgm:pt modelId="{7F3A2D21-1598-493E-AEB8-908752122AFD}" type="pres">
      <dgm:prSet presAssocID="{767602B8-3594-42D3-B93C-C8231C63FA45}" presName="parentLin" presStyleCnt="0"/>
      <dgm:spPr/>
    </dgm:pt>
    <dgm:pt modelId="{7266DF7E-67F0-4F8A-817C-A9E799B12EE8}" type="pres">
      <dgm:prSet presAssocID="{767602B8-3594-42D3-B93C-C8231C63FA4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70D0097-07DB-4BED-B908-ABE5904D65BF}" type="pres">
      <dgm:prSet presAssocID="{767602B8-3594-42D3-B93C-C8231C63FA45}" presName="parentText" presStyleLbl="node1" presStyleIdx="2" presStyleCnt="3" custScaleX="121842" custScaleY="682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5D047-7933-4669-A741-FE44E7CF5125}" type="pres">
      <dgm:prSet presAssocID="{767602B8-3594-42D3-B93C-C8231C63FA45}" presName="negativeSpace" presStyleCnt="0"/>
      <dgm:spPr/>
    </dgm:pt>
    <dgm:pt modelId="{D098677B-7D5F-43CB-A157-8D03551A5A00}" type="pres">
      <dgm:prSet presAssocID="{767602B8-3594-42D3-B93C-C8231C63FA4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3D9F855-46BF-4204-88BD-CEE6129CBB68}" type="presOf" srcId="{4F539901-DCAC-4367-83C7-03166871C43C}" destId="{8712EEB0-DC41-490A-93CE-DDB13EBF3347}" srcOrd="0" destOrd="0" presId="urn:microsoft.com/office/officeart/2005/8/layout/list1"/>
    <dgm:cxn modelId="{269857BA-5F13-422B-A41A-A845A72089BE}" type="presOf" srcId="{03594747-421B-4E5A-9BC3-8F1876AF3F4D}" destId="{524C4194-9622-4570-8892-71E703909B92}" srcOrd="0" destOrd="0" presId="urn:microsoft.com/office/officeart/2005/8/layout/list1"/>
    <dgm:cxn modelId="{C65F8599-A420-444D-B6FA-73CC70B1D65C}" srcId="{03594747-421B-4E5A-9BC3-8F1876AF3F4D}" destId="{767602B8-3594-42D3-B93C-C8231C63FA45}" srcOrd="2" destOrd="0" parTransId="{FCC14F56-A60A-4153-AACA-F167D29BF7C4}" sibTransId="{68F4D18D-44DC-40B3-B9A1-F252868448A0}"/>
    <dgm:cxn modelId="{91B38D0C-D65A-461C-8160-D588D590E843}" type="presOf" srcId="{767602B8-3594-42D3-B93C-C8231C63FA45}" destId="{870D0097-07DB-4BED-B908-ABE5904D65BF}" srcOrd="1" destOrd="0" presId="urn:microsoft.com/office/officeart/2005/8/layout/list1"/>
    <dgm:cxn modelId="{7FB139B7-3AE2-47CB-AC07-0D45AACBE627}" srcId="{03594747-421B-4E5A-9BC3-8F1876AF3F4D}" destId="{E597B67E-0D27-4095-B1F9-F0011A18F16C}" srcOrd="0" destOrd="0" parTransId="{2486B47E-158B-4200-8C03-C627A7E9FA84}" sibTransId="{43769DD1-3E63-4D0C-93DE-8FBF78CD17BD}"/>
    <dgm:cxn modelId="{82D514A2-516A-4116-94C0-70F7ECDCCBC5}" type="presOf" srcId="{4F539901-DCAC-4367-83C7-03166871C43C}" destId="{DBB63817-F0CE-49AA-A23D-5B3C84580E6F}" srcOrd="1" destOrd="0" presId="urn:microsoft.com/office/officeart/2005/8/layout/list1"/>
    <dgm:cxn modelId="{87FF6C7C-ECCE-436E-8B18-44F95159ADF5}" type="presOf" srcId="{767602B8-3594-42D3-B93C-C8231C63FA45}" destId="{7266DF7E-67F0-4F8A-817C-A9E799B12EE8}" srcOrd="0" destOrd="0" presId="urn:microsoft.com/office/officeart/2005/8/layout/list1"/>
    <dgm:cxn modelId="{BD97BA11-E4A3-477C-A9CE-E37EAB449F5F}" srcId="{03594747-421B-4E5A-9BC3-8F1876AF3F4D}" destId="{4F539901-DCAC-4367-83C7-03166871C43C}" srcOrd="1" destOrd="0" parTransId="{61C0408D-3F60-4721-B73E-2A8506A82A87}" sibTransId="{2E3BCF63-F58F-4E16-811B-0E677AC88FCD}"/>
    <dgm:cxn modelId="{1F4EFDB3-96A6-4DF6-9AA7-03C9CBF7462E}" type="presOf" srcId="{E597B67E-0D27-4095-B1F9-F0011A18F16C}" destId="{D9E7DC68-8E03-43F3-8525-91F86CBACDC8}" srcOrd="0" destOrd="0" presId="urn:microsoft.com/office/officeart/2005/8/layout/list1"/>
    <dgm:cxn modelId="{E0C41462-94FD-4104-9C5E-190189D93817}" type="presOf" srcId="{E597B67E-0D27-4095-B1F9-F0011A18F16C}" destId="{AA774ACD-C8F4-4F6F-9286-BC6AD3A4C60E}" srcOrd="1" destOrd="0" presId="urn:microsoft.com/office/officeart/2005/8/layout/list1"/>
    <dgm:cxn modelId="{63AC86DB-1AC5-4096-B89A-AB1F580F316F}" type="presParOf" srcId="{524C4194-9622-4570-8892-71E703909B92}" destId="{033BEAE6-9917-4963-8234-DCCF726DC094}" srcOrd="0" destOrd="0" presId="urn:microsoft.com/office/officeart/2005/8/layout/list1"/>
    <dgm:cxn modelId="{7B89D189-74E3-4382-AF79-F1D2202B90D6}" type="presParOf" srcId="{033BEAE6-9917-4963-8234-DCCF726DC094}" destId="{D9E7DC68-8E03-43F3-8525-91F86CBACDC8}" srcOrd="0" destOrd="0" presId="urn:microsoft.com/office/officeart/2005/8/layout/list1"/>
    <dgm:cxn modelId="{C494A65F-D44C-45C0-9621-4F5BAFC5F847}" type="presParOf" srcId="{033BEAE6-9917-4963-8234-DCCF726DC094}" destId="{AA774ACD-C8F4-4F6F-9286-BC6AD3A4C60E}" srcOrd="1" destOrd="0" presId="urn:microsoft.com/office/officeart/2005/8/layout/list1"/>
    <dgm:cxn modelId="{BAB4AC48-5DA1-4EA1-91A6-A9F1403800C4}" type="presParOf" srcId="{524C4194-9622-4570-8892-71E703909B92}" destId="{41A2C17C-645F-471C-BB97-31CC5DE7C5D4}" srcOrd="1" destOrd="0" presId="urn:microsoft.com/office/officeart/2005/8/layout/list1"/>
    <dgm:cxn modelId="{411E1DD8-0198-448F-9101-6558C0CD47AA}" type="presParOf" srcId="{524C4194-9622-4570-8892-71E703909B92}" destId="{E7CDEC29-D502-4E59-BFC8-B5DE1185B0B8}" srcOrd="2" destOrd="0" presId="urn:microsoft.com/office/officeart/2005/8/layout/list1"/>
    <dgm:cxn modelId="{EA1E5B72-CEB2-454C-B902-6D1A94751AE0}" type="presParOf" srcId="{524C4194-9622-4570-8892-71E703909B92}" destId="{6B3B42BD-12CD-4B2F-89AB-B9EDA4EBFD4E}" srcOrd="3" destOrd="0" presId="urn:microsoft.com/office/officeart/2005/8/layout/list1"/>
    <dgm:cxn modelId="{0795222D-FFB6-42FF-88B0-5EF590D2821F}" type="presParOf" srcId="{524C4194-9622-4570-8892-71E703909B92}" destId="{DCD75477-147F-4FE7-B494-A32B3897A2D3}" srcOrd="4" destOrd="0" presId="urn:microsoft.com/office/officeart/2005/8/layout/list1"/>
    <dgm:cxn modelId="{CAC49B61-7114-42C6-9736-8576FFFB8D53}" type="presParOf" srcId="{DCD75477-147F-4FE7-B494-A32B3897A2D3}" destId="{8712EEB0-DC41-490A-93CE-DDB13EBF3347}" srcOrd="0" destOrd="0" presId="urn:microsoft.com/office/officeart/2005/8/layout/list1"/>
    <dgm:cxn modelId="{4C32D6C2-0C4B-4D63-AFB7-88C9B80D095C}" type="presParOf" srcId="{DCD75477-147F-4FE7-B494-A32B3897A2D3}" destId="{DBB63817-F0CE-49AA-A23D-5B3C84580E6F}" srcOrd="1" destOrd="0" presId="urn:microsoft.com/office/officeart/2005/8/layout/list1"/>
    <dgm:cxn modelId="{65D4CF4D-8B2C-4205-B093-F440B90A4A40}" type="presParOf" srcId="{524C4194-9622-4570-8892-71E703909B92}" destId="{DAF50E32-FEB6-4D1E-8DC8-0127A7985572}" srcOrd="5" destOrd="0" presId="urn:microsoft.com/office/officeart/2005/8/layout/list1"/>
    <dgm:cxn modelId="{CBF92246-ADD7-40FE-8BE9-B437B08D5108}" type="presParOf" srcId="{524C4194-9622-4570-8892-71E703909B92}" destId="{C471C89E-0274-4D63-8DC0-E5AB2BEBD9A8}" srcOrd="6" destOrd="0" presId="urn:microsoft.com/office/officeart/2005/8/layout/list1"/>
    <dgm:cxn modelId="{FD21D9B7-A89A-4C1D-92A0-68CC36F3393C}" type="presParOf" srcId="{524C4194-9622-4570-8892-71E703909B92}" destId="{383E4B49-13F5-444D-BEBC-4947F4F0EBAA}" srcOrd="7" destOrd="0" presId="urn:microsoft.com/office/officeart/2005/8/layout/list1"/>
    <dgm:cxn modelId="{10072823-AD02-4080-8D42-3A795B97E8A9}" type="presParOf" srcId="{524C4194-9622-4570-8892-71E703909B92}" destId="{7F3A2D21-1598-493E-AEB8-908752122AFD}" srcOrd="8" destOrd="0" presId="urn:microsoft.com/office/officeart/2005/8/layout/list1"/>
    <dgm:cxn modelId="{9854F03D-BE7B-42AE-AD5E-0D697462190A}" type="presParOf" srcId="{7F3A2D21-1598-493E-AEB8-908752122AFD}" destId="{7266DF7E-67F0-4F8A-817C-A9E799B12EE8}" srcOrd="0" destOrd="0" presId="urn:microsoft.com/office/officeart/2005/8/layout/list1"/>
    <dgm:cxn modelId="{BD737ABF-E439-43A6-9362-84AAB29E7212}" type="presParOf" srcId="{7F3A2D21-1598-493E-AEB8-908752122AFD}" destId="{870D0097-07DB-4BED-B908-ABE5904D65BF}" srcOrd="1" destOrd="0" presId="urn:microsoft.com/office/officeart/2005/8/layout/list1"/>
    <dgm:cxn modelId="{2DE95D84-4771-4682-B45B-CDE3D1F45C1A}" type="presParOf" srcId="{524C4194-9622-4570-8892-71E703909B92}" destId="{5F95D047-7933-4669-A741-FE44E7CF5125}" srcOrd="9" destOrd="0" presId="urn:microsoft.com/office/officeart/2005/8/layout/list1"/>
    <dgm:cxn modelId="{C0161AC0-8255-43A0-B397-B54F562762FF}" type="presParOf" srcId="{524C4194-9622-4570-8892-71E703909B92}" destId="{D098677B-7D5F-43CB-A157-8D03551A5A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DEC29-D502-4E59-BFC8-B5DE1185B0B8}">
      <dsp:nvSpPr>
        <dsp:cNvPr id="0" name=""/>
        <dsp:cNvSpPr/>
      </dsp:nvSpPr>
      <dsp:spPr>
        <a:xfrm>
          <a:off x="0" y="468192"/>
          <a:ext cx="92202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74ACD-C8F4-4F6F-9286-BC6AD3A4C60E}">
      <dsp:nvSpPr>
        <dsp:cNvPr id="0" name=""/>
        <dsp:cNvSpPr/>
      </dsp:nvSpPr>
      <dsp:spPr>
        <a:xfrm>
          <a:off x="461010" y="50262"/>
          <a:ext cx="7863853" cy="11559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951" tIns="0" rIns="24395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kern="1200" smtClean="0">
              <a:latin typeface="Arial" pitchFamily="34" charset="0"/>
              <a:cs typeface="Arial" pitchFamily="34" charset="0"/>
            </a:rPr>
            <a:t>Viết vào vở Luyện viết 3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17438" y="106690"/>
        <a:ext cx="7750997" cy="1043073"/>
      </dsp:txXfrm>
    </dsp:sp>
    <dsp:sp modelId="{C471C89E-0274-4D63-8DC0-E5AB2BEBD9A8}">
      <dsp:nvSpPr>
        <dsp:cNvPr id="0" name=""/>
        <dsp:cNvSpPr/>
      </dsp:nvSpPr>
      <dsp:spPr>
        <a:xfrm>
          <a:off x="0" y="2325509"/>
          <a:ext cx="92202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63817-F0CE-49AA-A23D-5B3C84580E6F}">
      <dsp:nvSpPr>
        <dsp:cNvPr id="0" name=""/>
        <dsp:cNvSpPr/>
      </dsp:nvSpPr>
      <dsp:spPr>
        <a:xfrm>
          <a:off x="461010" y="1998192"/>
          <a:ext cx="7863853" cy="1065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951" tIns="0" rIns="24395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000" kern="1200" smtClean="0">
              <a:latin typeface="Arial" pitchFamily="34" charset="0"/>
              <a:cs typeface="Arial" pitchFamily="34" charset="0"/>
            </a:rPr>
            <a:t>Ngồi viết đúng tư thế.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13014" y="2050196"/>
        <a:ext cx="7759845" cy="961309"/>
      </dsp:txXfrm>
    </dsp:sp>
    <dsp:sp modelId="{D098677B-7D5F-43CB-A157-8D03551A5A00}">
      <dsp:nvSpPr>
        <dsp:cNvPr id="0" name=""/>
        <dsp:cNvSpPr/>
      </dsp:nvSpPr>
      <dsp:spPr>
        <a:xfrm>
          <a:off x="0" y="4125337"/>
          <a:ext cx="92202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D0097-07DB-4BED-B908-ABE5904D65BF}">
      <dsp:nvSpPr>
        <dsp:cNvPr id="0" name=""/>
        <dsp:cNvSpPr/>
      </dsp:nvSpPr>
      <dsp:spPr>
        <a:xfrm>
          <a:off x="461010" y="3855509"/>
          <a:ext cx="7863853" cy="10078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951" tIns="0" rIns="243951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Arial" pitchFamily="34" charset="0"/>
              <a:cs typeface="Arial" pitchFamily="34" charset="0"/>
            </a:rPr>
            <a:t>Học cách </a:t>
          </a:r>
          <a:r>
            <a:rPr lang="nl-NL" sz="4000" kern="1200" smtClean="0">
              <a:latin typeface="Arial" pitchFamily="34" charset="0"/>
              <a:cs typeface="Arial" pitchFamily="34" charset="0"/>
            </a:rPr>
            <a:t>tập viết chữ nghiêng 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10208" y="3904707"/>
        <a:ext cx="7765457" cy="909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5" Type="http://schemas.openxmlformats.org/officeDocument/2006/relationships/image" Target="../media/image9.png"/><Relationship Id="rId19" Type="http://schemas.openxmlformats.org/officeDocument/2006/relationships/image" Target="../media/image97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19" Type="http://schemas.openxmlformats.org/officeDocument/2006/relationships/image" Target="../media/image97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501081" y="751140"/>
            <a:ext cx="11049000" cy="109797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VIẾT 1. ÔN CHỮ VIẾT HOA R, S 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62000" y="2324100"/>
            <a:ext cx="6705601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Kiểm tra đồ dùng học tập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41" y="3403145"/>
            <a:ext cx="4269259" cy="598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422710"/>
            <a:ext cx="41148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170538"/>
            <a:ext cx="3333750" cy="34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385" y="6775846"/>
            <a:ext cx="374821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599" y="4974519"/>
            <a:ext cx="4462102" cy="309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073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58567" y="-5443"/>
            <a:ext cx="3972065" cy="2117048"/>
          </a:xfrm>
          <a:prstGeom prst="rect">
            <a:avLst/>
          </a:prstGeom>
        </p:spPr>
      </p:pic>
      <p:pic>
        <p:nvPicPr>
          <p:cNvPr id="40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21" y="155486"/>
            <a:ext cx="3626644" cy="1795189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7962" y="4076700"/>
            <a:ext cx="11616234" cy="6362700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71766" y="4076700"/>
            <a:ext cx="11616234" cy="6362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1720" y="2111605"/>
            <a:ext cx="11740715" cy="1404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2000"/>
              </a:lnSpc>
              <a:spcBef>
                <a:spcPct val="0"/>
              </a:spcBef>
            </a:pPr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420637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97010" y="1934862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  <a:endParaRPr lang="en-US" sz="40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47" y="1934862"/>
            <a:ext cx="4210603" cy="39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0" y="1925594"/>
            <a:ext cx="3197153" cy="39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876747" y="6121551"/>
            <a:ext cx="8115853" cy="3437628"/>
            <a:chOff x="966042" y="3486388"/>
            <a:chExt cx="8448052" cy="16898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1172905" y="3695701"/>
              <a:ext cx="8034932" cy="124396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66462" y="3897290"/>
              <a:ext cx="7947632" cy="953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 Chữ R có cấu tạo như nào?</a:t>
              </a:r>
            </a:p>
            <a:p>
              <a:pPr>
                <a:lnSpc>
                  <a:spcPct val="20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 Chữ S có cấu tạo như nào?</a:t>
              </a:r>
            </a:p>
          </p:txBody>
        </p:sp>
      </p:grpSp>
      <p:pic>
        <p:nvPicPr>
          <p:cNvPr id="13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32021" y="4180420"/>
            <a:ext cx="7397579" cy="53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58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97010" y="1934862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  <a:endParaRPr lang="en-US" sz="40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750" y="723900"/>
            <a:ext cx="4210603" cy="39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3762" y="3238500"/>
            <a:ext cx="6354969" cy="62208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182733"/>
            <a:ext cx="4152900" cy="412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5163819"/>
            <a:ext cx="4114800" cy="408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619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58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3465" y="1769075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  <a:endParaRPr lang="en-US" sz="40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05" y="2957154"/>
            <a:ext cx="4152900" cy="412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41" y="5448300"/>
            <a:ext cx="4114800" cy="408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600700" y="2957154"/>
            <a:ext cx="11468100" cy="21132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600" b="1">
                <a:solidFill>
                  <a:schemeClr val="accent3">
                    <a:lumMod val="50000"/>
                  </a:schemeClr>
                </a:solidFill>
              </a:rPr>
              <a:t>Nét 1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</a:rPr>
              <a:t>: Nét móc ngược trái. Phía trên hơi lượn, đầu móc cong vào trong (giống nét 1 ở các chữ hoa B, P).</a:t>
            </a:r>
            <a:endParaRPr lang="en-US" sz="3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134599" y="5448301"/>
            <a:ext cx="7526295" cy="43073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600" b="1" smtClean="0">
                <a:solidFill>
                  <a:schemeClr val="accent3">
                    <a:lumMod val="50000"/>
                  </a:schemeClr>
                </a:solidFill>
              </a:rPr>
              <a:t>Nét </a:t>
            </a:r>
            <a:r>
              <a:rPr lang="vi-VN" sz="3600" b="1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</a:rPr>
              <a:t>: Là kết hợp của hai nét cơ bản. Bao gồm, nét cong trên </a:t>
            </a:r>
            <a:r>
              <a:rPr lang="vi-VN" sz="3600" smtClean="0">
                <a:solidFill>
                  <a:schemeClr val="accent3">
                    <a:lumMod val="50000"/>
                  </a:schemeClr>
                </a:solidFill>
              </a:rPr>
              <a:t>và 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</a:rPr>
              <a:t>nét móc ngược phải nối liền nhau. Các nét tạo vòng xoắn nhỏ giữa thân </a:t>
            </a:r>
            <a:r>
              <a:rPr lang="vi-VN" sz="3600" smtClean="0">
                <a:solidFill>
                  <a:schemeClr val="accent3">
                    <a:lumMod val="50000"/>
                  </a:schemeClr>
                </a:solidFill>
              </a:rPr>
              <a:t>chữ</a:t>
            </a:r>
            <a:r>
              <a:rPr lang="en-US" sz="360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vi-VN" sz="360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36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3662"/>
          <a:stretch>
            <a:fillRect/>
          </a:stretch>
        </p:blipFill>
        <p:spPr>
          <a:xfrm flipV="1">
            <a:off x="14744914" y="354445"/>
            <a:ext cx="3156937" cy="4196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3662"/>
          <a:stretch>
            <a:fillRect/>
          </a:stretch>
        </p:blipFill>
        <p:spPr>
          <a:xfrm flipV="1">
            <a:off x="12319277" y="354442"/>
            <a:ext cx="3156937" cy="419648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38616"/>
          <a:stretch>
            <a:fillRect/>
          </a:stretch>
        </p:blipFill>
        <p:spPr>
          <a:xfrm flipV="1">
            <a:off x="10352736" y="350568"/>
            <a:ext cx="3014719" cy="5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83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58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3465" y="1769075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  <a:endParaRPr lang="en-US" sz="40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05" y="2957155"/>
            <a:ext cx="3373395" cy="317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39" y="6362700"/>
            <a:ext cx="3336325" cy="331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3662"/>
          <a:stretch>
            <a:fillRect/>
          </a:stretch>
        </p:blipFill>
        <p:spPr>
          <a:xfrm flipV="1">
            <a:off x="14744914" y="354445"/>
            <a:ext cx="3156937" cy="4196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3662"/>
          <a:stretch>
            <a:fillRect/>
          </a:stretch>
        </p:blipFill>
        <p:spPr>
          <a:xfrm flipV="1">
            <a:off x="12319277" y="354442"/>
            <a:ext cx="3156937" cy="419648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38616"/>
          <a:stretch>
            <a:fillRect/>
          </a:stretch>
        </p:blipFill>
        <p:spPr>
          <a:xfrm flipV="1">
            <a:off x="10352736" y="350568"/>
            <a:ext cx="3014719" cy="593664"/>
          </a:xfrm>
          <a:prstGeom prst="rect">
            <a:avLst/>
          </a:prstGeom>
        </p:spPr>
      </p:pic>
      <p:pic>
        <p:nvPicPr>
          <p:cNvPr id="6" name="huong-dan-viet-chu-hoa-r-kien-thuc-tieu-hoc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3927" y="3000346"/>
            <a:ext cx="11150942" cy="62675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16763" y="1958601"/>
            <a:ext cx="6665269" cy="963543"/>
            <a:chOff x="609600" y="2019300"/>
            <a:chExt cx="9068611" cy="963543"/>
          </a:xfrm>
        </p:grpSpPr>
        <p:sp>
          <p:nvSpPr>
            <p:cNvPr id="17" name="Snip Single Corner Rectangle 16"/>
            <p:cNvSpPr/>
            <p:nvPr/>
          </p:nvSpPr>
          <p:spPr>
            <a:xfrm>
              <a:off x="609600" y="2019300"/>
              <a:ext cx="9068611" cy="963543"/>
            </a:xfrm>
            <a:prstGeom prst="snip1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3225" y="2177905"/>
              <a:ext cx="87174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Video hướng dẫn viết chữ R</a:t>
              </a:r>
              <a:endParaRPr lang="vi-VN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984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50556" y="1934862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  <a:endParaRPr lang="en-US" sz="400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48100"/>
            <a:ext cx="3521710" cy="430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106765" y="1958601"/>
            <a:ext cx="6665269" cy="963543"/>
            <a:chOff x="609600" y="2019300"/>
            <a:chExt cx="9068611" cy="963543"/>
          </a:xfrm>
        </p:grpSpPr>
        <p:sp>
          <p:nvSpPr>
            <p:cNvPr id="16" name="Snip Single Corner Rectangle 15"/>
            <p:cNvSpPr/>
            <p:nvPr/>
          </p:nvSpPr>
          <p:spPr>
            <a:xfrm>
              <a:off x="609600" y="2019300"/>
              <a:ext cx="9068611" cy="963543"/>
            </a:xfrm>
            <a:prstGeom prst="snip1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3225" y="2177905"/>
              <a:ext cx="87174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Video hướng dẫn viết chữ R</a:t>
              </a:r>
              <a:endParaRPr lang="vi-VN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huong-dan-viet-chu-hoa-s-co-chu-2-5-ly-kien-thuc-tieu-ho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7558" y="3159376"/>
            <a:ext cx="10624441" cy="59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19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647700"/>
            <a:ext cx="9677400" cy="12192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40259" y="2400300"/>
            <a:ext cx="7074244" cy="11512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từ, câu ứng dụng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0556" y="4000500"/>
            <a:ext cx="7074244" cy="5029201"/>
            <a:chOff x="850556" y="3695700"/>
            <a:chExt cx="7074244" cy="502920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56" y="3695700"/>
              <a:ext cx="7074244" cy="5029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11626" y="5487025"/>
              <a:ext cx="49423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Sầm Sơn</a:t>
              </a:r>
              <a:endParaRPr lang="en-US" sz="880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095500"/>
            <a:ext cx="4594333" cy="339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095500"/>
            <a:ext cx="4634761" cy="339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229600" y="5640360"/>
            <a:ext cx="9435361" cy="4075140"/>
            <a:chOff x="966042" y="3486388"/>
            <a:chExt cx="8448052" cy="168981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2" name="Rounded Rectangle 11"/>
            <p:cNvSpPr/>
            <p:nvPr/>
          </p:nvSpPr>
          <p:spPr>
            <a:xfrm>
              <a:off x="1172905" y="3564735"/>
              <a:ext cx="8034932" cy="151667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15218" y="3552730"/>
              <a:ext cx="7550306" cy="1569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Sầm Sơn là một thành phố ven biển thuộc tỉnh Thanh Hoá. Thành phố này là một địa điểm du lịch nổi tiếng với bờ biển dài, </a:t>
              </a:r>
              <a:r>
                <a:rPr lang="en-US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đẹp của Việt Nam.</a:t>
              </a:r>
              <a:endParaRPr lang="vi-VN" sz="4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762000" y="647700"/>
            <a:ext cx="9677400" cy="12192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Luyện viết chữ R, S trên bảng con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0258" y="2095500"/>
            <a:ext cx="4760441" cy="11512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 câu ứng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3661" y="3680254"/>
            <a:ext cx="9285072" cy="5943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5349" y="4808837"/>
            <a:ext cx="90183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000" b="1">
                <a:solidFill>
                  <a:srgbClr val="FFFF00"/>
                </a:solidFill>
              </a:rPr>
              <a:t>Rừng thu trăng rọi hòa bình</a:t>
            </a:r>
            <a:endParaRPr lang="en-US" sz="4000" b="1">
              <a:solidFill>
                <a:srgbClr val="FFFF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4000" b="1">
                <a:solidFill>
                  <a:srgbClr val="FFFF00"/>
                </a:solidFill>
              </a:rPr>
              <a:t>Nhớ ai tiếng hát ân tình thủy chung</a:t>
            </a:r>
            <a:r>
              <a:rPr lang="vi-VN" b="1" i="1">
                <a:solidFill>
                  <a:srgbClr val="FFFF00"/>
                </a:solidFill>
              </a:rPr>
              <a:t>.</a:t>
            </a:r>
            <a:endParaRPr lang="en-US" b="1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210798" y="3720414"/>
            <a:ext cx="7391400" cy="5943600"/>
            <a:chOff x="10287000" y="3404286"/>
            <a:chExt cx="7391400" cy="5943600"/>
          </a:xfrm>
        </p:grpSpPr>
        <p:sp>
          <p:nvSpPr>
            <p:cNvPr id="13" name="Rectangle 12"/>
            <p:cNvSpPr/>
            <p:nvPr/>
          </p:nvSpPr>
          <p:spPr>
            <a:xfrm>
              <a:off x="10287000" y="3404286"/>
              <a:ext cx="7391400" cy="594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439399" y="3619500"/>
              <a:ext cx="7010401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Hai </a:t>
              </a:r>
              <a:r>
                <a:rPr lang="vi-VN" sz="4000" smtClean="0">
                  <a:solidFill>
                    <a:schemeClr val="accent5">
                      <a:lumMod val="50000"/>
                    </a:schemeClr>
                  </a:solidFill>
                </a:rPr>
                <a:t>câu 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thơ </a:t>
              </a:r>
              <a:r>
                <a:rPr lang="en-US" sz="400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00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vi-VN" sz="4000" smtClean="0">
                  <a:solidFill>
                    <a:schemeClr val="accent5">
                      <a:lumMod val="50000"/>
                    </a:schemeClr>
                  </a:solidFill>
                </a:rPr>
                <a:t>bài 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thơ Việt của Tố Hữu. </a:t>
              </a: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vi-VN" sz="4000" smtClean="0">
                  <a:solidFill>
                    <a:schemeClr val="accent5">
                      <a:lumMod val="50000"/>
                    </a:schemeClr>
                  </a:solidFill>
                </a:rPr>
                <a:t>hể 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hiện tình cảm mến yêu của tác giả dành cho cảnh và người Việt Bắc, </a:t>
              </a:r>
              <a:r>
                <a:rPr lang="vi-VN" sz="4000" smtClean="0">
                  <a:solidFill>
                    <a:schemeClr val="accent5">
                      <a:lumMod val="50000"/>
                    </a:schemeClr>
                  </a:solidFill>
                </a:rPr>
                <a:t>trong 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những năm tháng kháng chiến chống </a:t>
              </a:r>
              <a:r>
                <a:rPr lang="vi-VN" sz="4000" smtClean="0">
                  <a:solidFill>
                    <a:schemeClr val="accent5">
                      <a:lumMod val="50000"/>
                    </a:schemeClr>
                  </a:solidFill>
                </a:rPr>
                <a:t>Pháp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17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88245" y="354445"/>
            <a:ext cx="3142257" cy="332074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130501" y="372530"/>
            <a:ext cx="3220443" cy="332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525031" y="495883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762000" y="647700"/>
            <a:ext cx="9220200" cy="10668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trong vở Luyện viết </a:t>
            </a:r>
            <a:r>
              <a:rPr lang="en-US" sz="4000" b="1" smtClean="0"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0535" y="2019300"/>
            <a:ext cx="4267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Lưu ý khi viết</a:t>
            </a:r>
            <a:endParaRPr lang="en-US" sz="4000" b="1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35724879"/>
              </p:ext>
            </p:extLst>
          </p:nvPr>
        </p:nvGraphicFramePr>
        <p:xfrm>
          <a:off x="2209800" y="3771900"/>
          <a:ext cx="9220200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344401" y="1072550"/>
            <a:ext cx="4648200" cy="3794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344401" y="3413474"/>
            <a:ext cx="4648200" cy="402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344400" y="5645096"/>
            <a:ext cx="4941867" cy="40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350</Words>
  <Application>Microsoft Office PowerPoint</Application>
  <PresentationFormat>Custom</PresentationFormat>
  <Paragraphs>33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Admin</cp:lastModifiedBy>
  <cp:revision>42</cp:revision>
  <dcterms:created xsi:type="dcterms:W3CDTF">2006-08-16T00:00:00Z</dcterms:created>
  <dcterms:modified xsi:type="dcterms:W3CDTF">2022-11-30T16:08:56Z</dcterms:modified>
  <dc:identifier>DAFQyFwxp70</dc:identifier>
</cp:coreProperties>
</file>