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1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5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5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0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3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7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3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2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4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22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1.png"/><Relationship Id="rId4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B0C63E3-982C-4BBD-8447-8261AE06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1E7105B-33FE-49A2-B3D1-C73B1FE15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20131" y="3988417"/>
            <a:ext cx="5898441" cy="2407359"/>
          </a:xfrm>
          <a:custGeom>
            <a:avLst/>
            <a:gdLst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405213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66489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66489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3171"/>
              <a:gd name="connsiteX1" fmla="*/ 9719033 w 9735159"/>
              <a:gd name="connsiteY1" fmla="*/ 122134 h 4583171"/>
              <a:gd name="connsiteX2" fmla="*/ 9675361 w 9735159"/>
              <a:gd name="connsiteY2" fmla="*/ 1854278 h 4583171"/>
              <a:gd name="connsiteX3" fmla="*/ 9667887 w 9735159"/>
              <a:gd name="connsiteY3" fmla="*/ 4129680 h 4583171"/>
              <a:gd name="connsiteX4" fmla="*/ 9156509 w 9735159"/>
              <a:gd name="connsiteY4" fmla="*/ 4179051 h 4583171"/>
              <a:gd name="connsiteX5" fmla="*/ 8374371 w 9735159"/>
              <a:gd name="connsiteY5" fmla="*/ 4200672 h 4583171"/>
              <a:gd name="connsiteX6" fmla="*/ 7989742 w 9735159"/>
              <a:gd name="connsiteY6" fmla="*/ 4205904 h 4583171"/>
              <a:gd name="connsiteX7" fmla="*/ 7685624 w 9735159"/>
              <a:gd name="connsiteY7" fmla="*/ 4466489 h 4583171"/>
              <a:gd name="connsiteX8" fmla="*/ 7189698 w 9735159"/>
              <a:gd name="connsiteY8" fmla="*/ 4582555 h 4583171"/>
              <a:gd name="connsiteX9" fmla="*/ 7423142 w 9735159"/>
              <a:gd name="connsiteY9" fmla="*/ 4218401 h 4583171"/>
              <a:gd name="connsiteX10" fmla="*/ 7322085 w 9735159"/>
              <a:gd name="connsiteY10" fmla="*/ 4198994 h 4583171"/>
              <a:gd name="connsiteX11" fmla="*/ 5976239 w 9735159"/>
              <a:gd name="connsiteY11" fmla="*/ 4198994 h 4583171"/>
              <a:gd name="connsiteX12" fmla="*/ 5703149 w 9735159"/>
              <a:gd name="connsiteY12" fmla="*/ 4203217 h 4583171"/>
              <a:gd name="connsiteX13" fmla="*/ 204518 w 9735159"/>
              <a:gd name="connsiteY13" fmla="*/ 4241988 h 4583171"/>
              <a:gd name="connsiteX14" fmla="*/ 45709 w 9735159"/>
              <a:gd name="connsiteY14" fmla="*/ 2519688 h 4583171"/>
              <a:gd name="connsiteX15" fmla="*/ 0 w 9735159"/>
              <a:gd name="connsiteY15" fmla="*/ 105770 h 4583171"/>
              <a:gd name="connsiteX16" fmla="*/ 6334131 w 9735159"/>
              <a:gd name="connsiteY16" fmla="*/ 49746 h 4583171"/>
              <a:gd name="connsiteX17" fmla="*/ 8936301 w 9735159"/>
              <a:gd name="connsiteY17" fmla="*/ 9904 h 4583171"/>
              <a:gd name="connsiteX18" fmla="*/ 9439106 w 9735159"/>
              <a:gd name="connsiteY18" fmla="*/ 1 h 4583171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23142 w 9735159"/>
              <a:gd name="connsiteY9" fmla="*/ 4218401 h 4585292"/>
              <a:gd name="connsiteX10" fmla="*/ 7322085 w 9735159"/>
              <a:gd name="connsiteY10" fmla="*/ 4198994 h 4585292"/>
              <a:gd name="connsiteX11" fmla="*/ 5976239 w 9735159"/>
              <a:gd name="connsiteY11" fmla="*/ 4198994 h 4585292"/>
              <a:gd name="connsiteX12" fmla="*/ 5703149 w 9735159"/>
              <a:gd name="connsiteY12" fmla="*/ 4203217 h 4585292"/>
              <a:gd name="connsiteX13" fmla="*/ 204518 w 9735159"/>
              <a:gd name="connsiteY13" fmla="*/ 4241988 h 4585292"/>
              <a:gd name="connsiteX14" fmla="*/ 45709 w 9735159"/>
              <a:gd name="connsiteY14" fmla="*/ 2519688 h 4585292"/>
              <a:gd name="connsiteX15" fmla="*/ 0 w 9735159"/>
              <a:gd name="connsiteY15" fmla="*/ 105770 h 4585292"/>
              <a:gd name="connsiteX16" fmla="*/ 6334131 w 9735159"/>
              <a:gd name="connsiteY16" fmla="*/ 49746 h 4585292"/>
              <a:gd name="connsiteX17" fmla="*/ 8936301 w 9735159"/>
              <a:gd name="connsiteY17" fmla="*/ 9904 h 4585292"/>
              <a:gd name="connsiteX18" fmla="*/ 9439106 w 9735159"/>
              <a:gd name="connsiteY18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322085 w 9735159"/>
              <a:gd name="connsiteY10" fmla="*/ 4198994 h 4585292"/>
              <a:gd name="connsiteX11" fmla="*/ 5976239 w 9735159"/>
              <a:gd name="connsiteY11" fmla="*/ 4198994 h 4585292"/>
              <a:gd name="connsiteX12" fmla="*/ 5703149 w 9735159"/>
              <a:gd name="connsiteY12" fmla="*/ 4203217 h 4585292"/>
              <a:gd name="connsiteX13" fmla="*/ 204518 w 9735159"/>
              <a:gd name="connsiteY13" fmla="*/ 4241988 h 4585292"/>
              <a:gd name="connsiteX14" fmla="*/ 45709 w 9735159"/>
              <a:gd name="connsiteY14" fmla="*/ 2519688 h 4585292"/>
              <a:gd name="connsiteX15" fmla="*/ 0 w 9735159"/>
              <a:gd name="connsiteY15" fmla="*/ 105770 h 4585292"/>
              <a:gd name="connsiteX16" fmla="*/ 6334131 w 9735159"/>
              <a:gd name="connsiteY16" fmla="*/ 49746 h 4585292"/>
              <a:gd name="connsiteX17" fmla="*/ 8936301 w 9735159"/>
              <a:gd name="connsiteY17" fmla="*/ 9904 h 4585292"/>
              <a:gd name="connsiteX18" fmla="*/ 9439106 w 9735159"/>
              <a:gd name="connsiteY18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322085 w 9735159"/>
              <a:gd name="connsiteY10" fmla="*/ 4198994 h 4585292"/>
              <a:gd name="connsiteX11" fmla="*/ 5703149 w 9735159"/>
              <a:gd name="connsiteY11" fmla="*/ 4203217 h 4585292"/>
              <a:gd name="connsiteX12" fmla="*/ 204518 w 9735159"/>
              <a:gd name="connsiteY12" fmla="*/ 4241988 h 4585292"/>
              <a:gd name="connsiteX13" fmla="*/ 45709 w 9735159"/>
              <a:gd name="connsiteY13" fmla="*/ 2519688 h 4585292"/>
              <a:gd name="connsiteX14" fmla="*/ 0 w 9735159"/>
              <a:gd name="connsiteY14" fmla="*/ 105770 h 4585292"/>
              <a:gd name="connsiteX15" fmla="*/ 6334131 w 9735159"/>
              <a:gd name="connsiteY15" fmla="*/ 49746 h 4585292"/>
              <a:gd name="connsiteX16" fmla="*/ 8936301 w 9735159"/>
              <a:gd name="connsiteY16" fmla="*/ 9904 h 4585292"/>
              <a:gd name="connsiteX17" fmla="*/ 9439106 w 9735159"/>
              <a:gd name="connsiteY17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169685 w 9735159"/>
              <a:gd name="connsiteY10" fmla="*/ 4210283 h 4585292"/>
              <a:gd name="connsiteX11" fmla="*/ 5703149 w 9735159"/>
              <a:gd name="connsiteY11" fmla="*/ 4203217 h 4585292"/>
              <a:gd name="connsiteX12" fmla="*/ 204518 w 9735159"/>
              <a:gd name="connsiteY12" fmla="*/ 4241988 h 4585292"/>
              <a:gd name="connsiteX13" fmla="*/ 45709 w 9735159"/>
              <a:gd name="connsiteY13" fmla="*/ 2519688 h 4585292"/>
              <a:gd name="connsiteX14" fmla="*/ 0 w 9735159"/>
              <a:gd name="connsiteY14" fmla="*/ 105770 h 4585292"/>
              <a:gd name="connsiteX15" fmla="*/ 6334131 w 9735159"/>
              <a:gd name="connsiteY15" fmla="*/ 49746 h 4585292"/>
              <a:gd name="connsiteX16" fmla="*/ 8936301 w 9735159"/>
              <a:gd name="connsiteY16" fmla="*/ 9904 h 4585292"/>
              <a:gd name="connsiteX17" fmla="*/ 9439106 w 9735159"/>
              <a:gd name="connsiteY17" fmla="*/ 1 h 4585292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29680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685624 w 9735159"/>
              <a:gd name="connsiteY7" fmla="*/ 4466489 h 4583125"/>
              <a:gd name="connsiteX8" fmla="*/ 7189698 w 9735159"/>
              <a:gd name="connsiteY8" fmla="*/ 4582555 h 4583125"/>
              <a:gd name="connsiteX9" fmla="*/ 7406209 w 9735159"/>
              <a:gd name="connsiteY9" fmla="*/ 4195824 h 4583125"/>
              <a:gd name="connsiteX10" fmla="*/ 7169685 w 9735159"/>
              <a:gd name="connsiteY10" fmla="*/ 4210283 h 4583125"/>
              <a:gd name="connsiteX11" fmla="*/ 5703149 w 9735159"/>
              <a:gd name="connsiteY11" fmla="*/ 4203217 h 4583125"/>
              <a:gd name="connsiteX12" fmla="*/ 204518 w 9735159"/>
              <a:gd name="connsiteY12" fmla="*/ 4241988 h 4583125"/>
              <a:gd name="connsiteX13" fmla="*/ 45709 w 9735159"/>
              <a:gd name="connsiteY13" fmla="*/ 2519688 h 4583125"/>
              <a:gd name="connsiteX14" fmla="*/ 0 w 9735159"/>
              <a:gd name="connsiteY14" fmla="*/ 105770 h 4583125"/>
              <a:gd name="connsiteX15" fmla="*/ 6334131 w 9735159"/>
              <a:gd name="connsiteY15" fmla="*/ 49746 h 4583125"/>
              <a:gd name="connsiteX16" fmla="*/ 8936301 w 9735159"/>
              <a:gd name="connsiteY16" fmla="*/ 9904 h 4583125"/>
              <a:gd name="connsiteX17" fmla="*/ 9439106 w 9735159"/>
              <a:gd name="connsiteY17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685624 w 9735159"/>
              <a:gd name="connsiteY7" fmla="*/ 4466489 h 4583125"/>
              <a:gd name="connsiteX8" fmla="*/ 7189698 w 9735159"/>
              <a:gd name="connsiteY8" fmla="*/ 4582555 h 4583125"/>
              <a:gd name="connsiteX9" fmla="*/ 7406209 w 9735159"/>
              <a:gd name="connsiteY9" fmla="*/ 4195824 h 4583125"/>
              <a:gd name="connsiteX10" fmla="*/ 7169685 w 9735159"/>
              <a:gd name="connsiteY10" fmla="*/ 4210283 h 4583125"/>
              <a:gd name="connsiteX11" fmla="*/ 5703149 w 9735159"/>
              <a:gd name="connsiteY11" fmla="*/ 4203217 h 4583125"/>
              <a:gd name="connsiteX12" fmla="*/ 204518 w 9735159"/>
              <a:gd name="connsiteY12" fmla="*/ 4241988 h 4583125"/>
              <a:gd name="connsiteX13" fmla="*/ 45709 w 9735159"/>
              <a:gd name="connsiteY13" fmla="*/ 2519688 h 4583125"/>
              <a:gd name="connsiteX14" fmla="*/ 0 w 9735159"/>
              <a:gd name="connsiteY14" fmla="*/ 105770 h 4583125"/>
              <a:gd name="connsiteX15" fmla="*/ 6334131 w 9735159"/>
              <a:gd name="connsiteY15" fmla="*/ 49746 h 4583125"/>
              <a:gd name="connsiteX16" fmla="*/ 8936301 w 9735159"/>
              <a:gd name="connsiteY16" fmla="*/ 9904 h 4583125"/>
              <a:gd name="connsiteX17" fmla="*/ 9439106 w 9735159"/>
              <a:gd name="connsiteY17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78"/>
              <a:gd name="connsiteX1" fmla="*/ 9719033 w 9735159"/>
              <a:gd name="connsiteY1" fmla="*/ 122134 h 4583178"/>
              <a:gd name="connsiteX2" fmla="*/ 9675361 w 9735159"/>
              <a:gd name="connsiteY2" fmla="*/ 1854278 h 4583178"/>
              <a:gd name="connsiteX3" fmla="*/ 9667887 w 9735159"/>
              <a:gd name="connsiteY3" fmla="*/ 4157902 h 4583178"/>
              <a:gd name="connsiteX4" fmla="*/ 9156509 w 9735159"/>
              <a:gd name="connsiteY4" fmla="*/ 4179051 h 4583178"/>
              <a:gd name="connsiteX5" fmla="*/ 8374371 w 9735159"/>
              <a:gd name="connsiteY5" fmla="*/ 4200672 h 4583178"/>
              <a:gd name="connsiteX6" fmla="*/ 7989742 w 9735159"/>
              <a:gd name="connsiteY6" fmla="*/ 4205904 h 4583178"/>
              <a:gd name="connsiteX7" fmla="*/ 7189698 w 9735159"/>
              <a:gd name="connsiteY7" fmla="*/ 4582555 h 4583178"/>
              <a:gd name="connsiteX8" fmla="*/ 7389118 w 9735159"/>
              <a:gd name="connsiteY8" fmla="*/ 4221461 h 4583178"/>
              <a:gd name="connsiteX9" fmla="*/ 7169685 w 9735159"/>
              <a:gd name="connsiteY9" fmla="*/ 4210283 h 4583178"/>
              <a:gd name="connsiteX10" fmla="*/ 5703149 w 9735159"/>
              <a:gd name="connsiteY10" fmla="*/ 4203217 h 4583178"/>
              <a:gd name="connsiteX11" fmla="*/ 204518 w 9735159"/>
              <a:gd name="connsiteY11" fmla="*/ 4241988 h 4583178"/>
              <a:gd name="connsiteX12" fmla="*/ 45709 w 9735159"/>
              <a:gd name="connsiteY12" fmla="*/ 2519688 h 4583178"/>
              <a:gd name="connsiteX13" fmla="*/ 0 w 9735159"/>
              <a:gd name="connsiteY13" fmla="*/ 105770 h 4583178"/>
              <a:gd name="connsiteX14" fmla="*/ 6334131 w 9735159"/>
              <a:gd name="connsiteY14" fmla="*/ 49746 h 4583178"/>
              <a:gd name="connsiteX15" fmla="*/ 8936301 w 9735159"/>
              <a:gd name="connsiteY15" fmla="*/ 9904 h 4583178"/>
              <a:gd name="connsiteX16" fmla="*/ 9439106 w 9735159"/>
              <a:gd name="connsiteY16" fmla="*/ 1 h 4583178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703149 w 9702102"/>
              <a:gd name="connsiteY10" fmla="*/ 4206673 h 4586634"/>
              <a:gd name="connsiteX11" fmla="*/ 204518 w 9702102"/>
              <a:gd name="connsiteY11" fmla="*/ 4245444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703149 w 9702102"/>
              <a:gd name="connsiteY10" fmla="*/ 4206673 h 4586634"/>
              <a:gd name="connsiteX11" fmla="*/ 191266 w 9702102"/>
              <a:gd name="connsiteY11" fmla="*/ 4298452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941688 w 9702102"/>
              <a:gd name="connsiteY10" fmla="*/ 4246430 h 4586634"/>
              <a:gd name="connsiteX11" fmla="*/ 191266 w 9702102"/>
              <a:gd name="connsiteY11" fmla="*/ 4298452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52358 w 9715354"/>
              <a:gd name="connsiteY0" fmla="*/ 3457 h 4586634"/>
              <a:gd name="connsiteX1" fmla="*/ 9680769 w 9715354"/>
              <a:gd name="connsiteY1" fmla="*/ 99832 h 4586634"/>
              <a:gd name="connsiteX2" fmla="*/ 9688613 w 9715354"/>
              <a:gd name="connsiteY2" fmla="*/ 1857734 h 4586634"/>
              <a:gd name="connsiteX3" fmla="*/ 9681139 w 9715354"/>
              <a:gd name="connsiteY3" fmla="*/ 4161358 h 4586634"/>
              <a:gd name="connsiteX4" fmla="*/ 9169761 w 9715354"/>
              <a:gd name="connsiteY4" fmla="*/ 4182507 h 4586634"/>
              <a:gd name="connsiteX5" fmla="*/ 8387623 w 9715354"/>
              <a:gd name="connsiteY5" fmla="*/ 4204128 h 4586634"/>
              <a:gd name="connsiteX6" fmla="*/ 8002994 w 9715354"/>
              <a:gd name="connsiteY6" fmla="*/ 4209360 h 4586634"/>
              <a:gd name="connsiteX7" fmla="*/ 7202950 w 9715354"/>
              <a:gd name="connsiteY7" fmla="*/ 4586011 h 4586634"/>
              <a:gd name="connsiteX8" fmla="*/ 7402370 w 9715354"/>
              <a:gd name="connsiteY8" fmla="*/ 4224917 h 4586634"/>
              <a:gd name="connsiteX9" fmla="*/ 7182937 w 9715354"/>
              <a:gd name="connsiteY9" fmla="*/ 4213739 h 4586634"/>
              <a:gd name="connsiteX10" fmla="*/ 5954940 w 9715354"/>
              <a:gd name="connsiteY10" fmla="*/ 4246430 h 4586634"/>
              <a:gd name="connsiteX11" fmla="*/ 204518 w 9715354"/>
              <a:gd name="connsiteY11" fmla="*/ 4298452 h 4586634"/>
              <a:gd name="connsiteX12" fmla="*/ 58961 w 9715354"/>
              <a:gd name="connsiteY12" fmla="*/ 2523144 h 4586634"/>
              <a:gd name="connsiteX13" fmla="*/ 0 w 9715354"/>
              <a:gd name="connsiteY13" fmla="*/ 29712 h 4586634"/>
              <a:gd name="connsiteX14" fmla="*/ 6347383 w 9715354"/>
              <a:gd name="connsiteY14" fmla="*/ 53202 h 4586634"/>
              <a:gd name="connsiteX15" fmla="*/ 8949553 w 9715354"/>
              <a:gd name="connsiteY15" fmla="*/ 13360 h 4586634"/>
              <a:gd name="connsiteX16" fmla="*/ 9452358 w 9715354"/>
              <a:gd name="connsiteY16" fmla="*/ 3457 h 4586634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186170 w 9715354"/>
              <a:gd name="connsiteY11" fmla="*/ 4249291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394607 w 9657603"/>
              <a:gd name="connsiteY0" fmla="*/ 3457 h 4586593"/>
              <a:gd name="connsiteX1" fmla="*/ 9623018 w 9657603"/>
              <a:gd name="connsiteY1" fmla="*/ 99832 h 4586593"/>
              <a:gd name="connsiteX2" fmla="*/ 9630862 w 9657603"/>
              <a:gd name="connsiteY2" fmla="*/ 1857734 h 4586593"/>
              <a:gd name="connsiteX3" fmla="*/ 9623388 w 9657603"/>
              <a:gd name="connsiteY3" fmla="*/ 4161358 h 4586593"/>
              <a:gd name="connsiteX4" fmla="*/ 9112010 w 9657603"/>
              <a:gd name="connsiteY4" fmla="*/ 4182507 h 4586593"/>
              <a:gd name="connsiteX5" fmla="*/ 8329872 w 9657603"/>
              <a:gd name="connsiteY5" fmla="*/ 4204128 h 4586593"/>
              <a:gd name="connsiteX6" fmla="*/ 7945243 w 9657603"/>
              <a:gd name="connsiteY6" fmla="*/ 4209360 h 4586593"/>
              <a:gd name="connsiteX7" fmla="*/ 7145199 w 9657603"/>
              <a:gd name="connsiteY7" fmla="*/ 4586011 h 4586593"/>
              <a:gd name="connsiteX8" fmla="*/ 7315744 w 9657603"/>
              <a:gd name="connsiteY8" fmla="*/ 4205666 h 4586593"/>
              <a:gd name="connsiteX9" fmla="*/ 7125186 w 9657603"/>
              <a:gd name="connsiteY9" fmla="*/ 4213739 h 4586593"/>
              <a:gd name="connsiteX10" fmla="*/ 5897189 w 9657603"/>
              <a:gd name="connsiteY10" fmla="*/ 4246430 h 4586593"/>
              <a:gd name="connsiteX11" fmla="*/ 128419 w 9657603"/>
              <a:gd name="connsiteY11" fmla="*/ 4249291 h 4586593"/>
              <a:gd name="connsiteX12" fmla="*/ 1210 w 9657603"/>
              <a:gd name="connsiteY12" fmla="*/ 2523144 h 4586593"/>
              <a:gd name="connsiteX13" fmla="*/ 107383 w 9657603"/>
              <a:gd name="connsiteY13" fmla="*/ 46100 h 4586593"/>
              <a:gd name="connsiteX14" fmla="*/ 6289632 w 9657603"/>
              <a:gd name="connsiteY14" fmla="*/ 53202 h 4586593"/>
              <a:gd name="connsiteX15" fmla="*/ 8891802 w 9657603"/>
              <a:gd name="connsiteY15" fmla="*/ 13360 h 4586593"/>
              <a:gd name="connsiteX16" fmla="*/ 9394607 w 9657603"/>
              <a:gd name="connsiteY16" fmla="*/ 3457 h 4586593"/>
              <a:gd name="connsiteX0" fmla="*/ 9394607 w 9657603"/>
              <a:gd name="connsiteY0" fmla="*/ 3457 h 4586636"/>
              <a:gd name="connsiteX1" fmla="*/ 9623018 w 9657603"/>
              <a:gd name="connsiteY1" fmla="*/ 99832 h 4586636"/>
              <a:gd name="connsiteX2" fmla="*/ 9630862 w 9657603"/>
              <a:gd name="connsiteY2" fmla="*/ 1857734 h 4586636"/>
              <a:gd name="connsiteX3" fmla="*/ 9623388 w 9657603"/>
              <a:gd name="connsiteY3" fmla="*/ 4161358 h 4586636"/>
              <a:gd name="connsiteX4" fmla="*/ 9112010 w 9657603"/>
              <a:gd name="connsiteY4" fmla="*/ 4182507 h 4586636"/>
              <a:gd name="connsiteX5" fmla="*/ 8329872 w 9657603"/>
              <a:gd name="connsiteY5" fmla="*/ 4204128 h 4586636"/>
              <a:gd name="connsiteX6" fmla="*/ 7945243 w 9657603"/>
              <a:gd name="connsiteY6" fmla="*/ 4209360 h 4586636"/>
              <a:gd name="connsiteX7" fmla="*/ 7145199 w 9657603"/>
              <a:gd name="connsiteY7" fmla="*/ 4586011 h 4586636"/>
              <a:gd name="connsiteX8" fmla="*/ 7281267 w 9657603"/>
              <a:gd name="connsiteY8" fmla="*/ 4225802 h 4586636"/>
              <a:gd name="connsiteX9" fmla="*/ 7125186 w 9657603"/>
              <a:gd name="connsiteY9" fmla="*/ 4213739 h 4586636"/>
              <a:gd name="connsiteX10" fmla="*/ 5897189 w 9657603"/>
              <a:gd name="connsiteY10" fmla="*/ 4246430 h 4586636"/>
              <a:gd name="connsiteX11" fmla="*/ 128419 w 9657603"/>
              <a:gd name="connsiteY11" fmla="*/ 4249291 h 4586636"/>
              <a:gd name="connsiteX12" fmla="*/ 1210 w 9657603"/>
              <a:gd name="connsiteY12" fmla="*/ 2523144 h 4586636"/>
              <a:gd name="connsiteX13" fmla="*/ 107383 w 9657603"/>
              <a:gd name="connsiteY13" fmla="*/ 46100 h 4586636"/>
              <a:gd name="connsiteX14" fmla="*/ 6289632 w 9657603"/>
              <a:gd name="connsiteY14" fmla="*/ 53202 h 4586636"/>
              <a:gd name="connsiteX15" fmla="*/ 8891802 w 9657603"/>
              <a:gd name="connsiteY15" fmla="*/ 13360 h 4586636"/>
              <a:gd name="connsiteX16" fmla="*/ 9394607 w 9657603"/>
              <a:gd name="connsiteY16" fmla="*/ 3457 h 4586636"/>
              <a:gd name="connsiteX0" fmla="*/ 9394607 w 9657603"/>
              <a:gd name="connsiteY0" fmla="*/ 3457 h 4620127"/>
              <a:gd name="connsiteX1" fmla="*/ 9623018 w 9657603"/>
              <a:gd name="connsiteY1" fmla="*/ 99832 h 4620127"/>
              <a:gd name="connsiteX2" fmla="*/ 9630862 w 9657603"/>
              <a:gd name="connsiteY2" fmla="*/ 1857734 h 4620127"/>
              <a:gd name="connsiteX3" fmla="*/ 9623388 w 9657603"/>
              <a:gd name="connsiteY3" fmla="*/ 4161358 h 4620127"/>
              <a:gd name="connsiteX4" fmla="*/ 9112010 w 9657603"/>
              <a:gd name="connsiteY4" fmla="*/ 4182507 h 4620127"/>
              <a:gd name="connsiteX5" fmla="*/ 8329872 w 9657603"/>
              <a:gd name="connsiteY5" fmla="*/ 4204128 h 4620127"/>
              <a:gd name="connsiteX6" fmla="*/ 7945243 w 9657603"/>
              <a:gd name="connsiteY6" fmla="*/ 4209360 h 4620127"/>
              <a:gd name="connsiteX7" fmla="*/ 7110723 w 9657603"/>
              <a:gd name="connsiteY7" fmla="*/ 4619570 h 4620127"/>
              <a:gd name="connsiteX8" fmla="*/ 7281267 w 9657603"/>
              <a:gd name="connsiteY8" fmla="*/ 4225802 h 4620127"/>
              <a:gd name="connsiteX9" fmla="*/ 7125186 w 9657603"/>
              <a:gd name="connsiteY9" fmla="*/ 4213739 h 4620127"/>
              <a:gd name="connsiteX10" fmla="*/ 5897189 w 9657603"/>
              <a:gd name="connsiteY10" fmla="*/ 4246430 h 4620127"/>
              <a:gd name="connsiteX11" fmla="*/ 128419 w 9657603"/>
              <a:gd name="connsiteY11" fmla="*/ 4249291 h 4620127"/>
              <a:gd name="connsiteX12" fmla="*/ 1210 w 9657603"/>
              <a:gd name="connsiteY12" fmla="*/ 2523144 h 4620127"/>
              <a:gd name="connsiteX13" fmla="*/ 107383 w 9657603"/>
              <a:gd name="connsiteY13" fmla="*/ 46100 h 4620127"/>
              <a:gd name="connsiteX14" fmla="*/ 6289632 w 9657603"/>
              <a:gd name="connsiteY14" fmla="*/ 53202 h 4620127"/>
              <a:gd name="connsiteX15" fmla="*/ 8891802 w 9657603"/>
              <a:gd name="connsiteY15" fmla="*/ 13360 h 4620127"/>
              <a:gd name="connsiteX16" fmla="*/ 9394607 w 9657603"/>
              <a:gd name="connsiteY16" fmla="*/ 3457 h 4620127"/>
              <a:gd name="connsiteX0" fmla="*/ 9394607 w 9657603"/>
              <a:gd name="connsiteY0" fmla="*/ 3457 h 4620127"/>
              <a:gd name="connsiteX1" fmla="*/ 9623018 w 9657603"/>
              <a:gd name="connsiteY1" fmla="*/ 99832 h 4620127"/>
              <a:gd name="connsiteX2" fmla="*/ 9630862 w 9657603"/>
              <a:gd name="connsiteY2" fmla="*/ 1857734 h 4620127"/>
              <a:gd name="connsiteX3" fmla="*/ 9623388 w 9657603"/>
              <a:gd name="connsiteY3" fmla="*/ 4161358 h 4620127"/>
              <a:gd name="connsiteX4" fmla="*/ 9112010 w 9657603"/>
              <a:gd name="connsiteY4" fmla="*/ 4182507 h 4620127"/>
              <a:gd name="connsiteX5" fmla="*/ 8329872 w 9657603"/>
              <a:gd name="connsiteY5" fmla="*/ 4204128 h 4620127"/>
              <a:gd name="connsiteX6" fmla="*/ 7986614 w 9657603"/>
              <a:gd name="connsiteY6" fmla="*/ 4209361 h 4620127"/>
              <a:gd name="connsiteX7" fmla="*/ 7110723 w 9657603"/>
              <a:gd name="connsiteY7" fmla="*/ 4619570 h 4620127"/>
              <a:gd name="connsiteX8" fmla="*/ 7281267 w 9657603"/>
              <a:gd name="connsiteY8" fmla="*/ 4225802 h 4620127"/>
              <a:gd name="connsiteX9" fmla="*/ 7125186 w 9657603"/>
              <a:gd name="connsiteY9" fmla="*/ 4213739 h 4620127"/>
              <a:gd name="connsiteX10" fmla="*/ 5897189 w 9657603"/>
              <a:gd name="connsiteY10" fmla="*/ 4246430 h 4620127"/>
              <a:gd name="connsiteX11" fmla="*/ 128419 w 9657603"/>
              <a:gd name="connsiteY11" fmla="*/ 4249291 h 4620127"/>
              <a:gd name="connsiteX12" fmla="*/ 1210 w 9657603"/>
              <a:gd name="connsiteY12" fmla="*/ 2523144 h 4620127"/>
              <a:gd name="connsiteX13" fmla="*/ 107383 w 9657603"/>
              <a:gd name="connsiteY13" fmla="*/ 46100 h 4620127"/>
              <a:gd name="connsiteX14" fmla="*/ 6289632 w 9657603"/>
              <a:gd name="connsiteY14" fmla="*/ 53202 h 4620127"/>
              <a:gd name="connsiteX15" fmla="*/ 8891802 w 9657603"/>
              <a:gd name="connsiteY15" fmla="*/ 13360 h 4620127"/>
              <a:gd name="connsiteX16" fmla="*/ 9394607 w 9657603"/>
              <a:gd name="connsiteY16" fmla="*/ 3457 h 4620127"/>
              <a:gd name="connsiteX0" fmla="*/ 9394607 w 9657603"/>
              <a:gd name="connsiteY0" fmla="*/ 3457 h 4645112"/>
              <a:gd name="connsiteX1" fmla="*/ 9623018 w 9657603"/>
              <a:gd name="connsiteY1" fmla="*/ 99832 h 4645112"/>
              <a:gd name="connsiteX2" fmla="*/ 9630862 w 9657603"/>
              <a:gd name="connsiteY2" fmla="*/ 1857734 h 4645112"/>
              <a:gd name="connsiteX3" fmla="*/ 9623388 w 9657603"/>
              <a:gd name="connsiteY3" fmla="*/ 4161358 h 4645112"/>
              <a:gd name="connsiteX4" fmla="*/ 9112010 w 9657603"/>
              <a:gd name="connsiteY4" fmla="*/ 4182507 h 4645112"/>
              <a:gd name="connsiteX5" fmla="*/ 8329872 w 9657603"/>
              <a:gd name="connsiteY5" fmla="*/ 4204128 h 4645112"/>
              <a:gd name="connsiteX6" fmla="*/ 7986614 w 9657603"/>
              <a:gd name="connsiteY6" fmla="*/ 4209361 h 4645112"/>
              <a:gd name="connsiteX7" fmla="*/ 7220281 w 9657603"/>
              <a:gd name="connsiteY7" fmla="*/ 4644597 h 4645112"/>
              <a:gd name="connsiteX8" fmla="*/ 7281267 w 9657603"/>
              <a:gd name="connsiteY8" fmla="*/ 4225802 h 4645112"/>
              <a:gd name="connsiteX9" fmla="*/ 7125186 w 9657603"/>
              <a:gd name="connsiteY9" fmla="*/ 4213739 h 4645112"/>
              <a:gd name="connsiteX10" fmla="*/ 5897189 w 9657603"/>
              <a:gd name="connsiteY10" fmla="*/ 4246430 h 4645112"/>
              <a:gd name="connsiteX11" fmla="*/ 128419 w 9657603"/>
              <a:gd name="connsiteY11" fmla="*/ 4249291 h 4645112"/>
              <a:gd name="connsiteX12" fmla="*/ 1210 w 9657603"/>
              <a:gd name="connsiteY12" fmla="*/ 2523144 h 4645112"/>
              <a:gd name="connsiteX13" fmla="*/ 107383 w 9657603"/>
              <a:gd name="connsiteY13" fmla="*/ 46100 h 4645112"/>
              <a:gd name="connsiteX14" fmla="*/ 6289632 w 9657603"/>
              <a:gd name="connsiteY14" fmla="*/ 53202 h 4645112"/>
              <a:gd name="connsiteX15" fmla="*/ 8891802 w 9657603"/>
              <a:gd name="connsiteY15" fmla="*/ 13360 h 4645112"/>
              <a:gd name="connsiteX16" fmla="*/ 9394607 w 9657603"/>
              <a:gd name="connsiteY16" fmla="*/ 3457 h 4645112"/>
              <a:gd name="connsiteX0" fmla="*/ 9394607 w 9657603"/>
              <a:gd name="connsiteY0" fmla="*/ 3457 h 4645112"/>
              <a:gd name="connsiteX1" fmla="*/ 9623018 w 9657603"/>
              <a:gd name="connsiteY1" fmla="*/ 99832 h 4645112"/>
              <a:gd name="connsiteX2" fmla="*/ 9630862 w 9657603"/>
              <a:gd name="connsiteY2" fmla="*/ 1857734 h 4645112"/>
              <a:gd name="connsiteX3" fmla="*/ 9623388 w 9657603"/>
              <a:gd name="connsiteY3" fmla="*/ 4161358 h 4645112"/>
              <a:gd name="connsiteX4" fmla="*/ 9112010 w 9657603"/>
              <a:gd name="connsiteY4" fmla="*/ 4182507 h 4645112"/>
              <a:gd name="connsiteX5" fmla="*/ 8329872 w 9657603"/>
              <a:gd name="connsiteY5" fmla="*/ 4204128 h 4645112"/>
              <a:gd name="connsiteX6" fmla="*/ 7986614 w 9657603"/>
              <a:gd name="connsiteY6" fmla="*/ 4209361 h 4645112"/>
              <a:gd name="connsiteX7" fmla="*/ 7220281 w 9657603"/>
              <a:gd name="connsiteY7" fmla="*/ 4644597 h 4645112"/>
              <a:gd name="connsiteX8" fmla="*/ 7281267 w 9657603"/>
              <a:gd name="connsiteY8" fmla="*/ 4225802 h 4645112"/>
              <a:gd name="connsiteX9" fmla="*/ 7125186 w 9657603"/>
              <a:gd name="connsiteY9" fmla="*/ 4213739 h 4645112"/>
              <a:gd name="connsiteX10" fmla="*/ 5897189 w 9657603"/>
              <a:gd name="connsiteY10" fmla="*/ 4246430 h 4645112"/>
              <a:gd name="connsiteX11" fmla="*/ 128419 w 9657603"/>
              <a:gd name="connsiteY11" fmla="*/ 4249291 h 4645112"/>
              <a:gd name="connsiteX12" fmla="*/ 1210 w 9657603"/>
              <a:gd name="connsiteY12" fmla="*/ 2523144 h 4645112"/>
              <a:gd name="connsiteX13" fmla="*/ 107383 w 9657603"/>
              <a:gd name="connsiteY13" fmla="*/ 46100 h 4645112"/>
              <a:gd name="connsiteX14" fmla="*/ 6289632 w 9657603"/>
              <a:gd name="connsiteY14" fmla="*/ 53202 h 4645112"/>
              <a:gd name="connsiteX15" fmla="*/ 8891802 w 9657603"/>
              <a:gd name="connsiteY15" fmla="*/ 13360 h 4645112"/>
              <a:gd name="connsiteX16" fmla="*/ 9394607 w 9657603"/>
              <a:gd name="connsiteY16" fmla="*/ 3457 h 4645112"/>
              <a:gd name="connsiteX0" fmla="*/ 9394607 w 9657603"/>
              <a:gd name="connsiteY0" fmla="*/ 3457 h 4703432"/>
              <a:gd name="connsiteX1" fmla="*/ 9623018 w 9657603"/>
              <a:gd name="connsiteY1" fmla="*/ 99832 h 4703432"/>
              <a:gd name="connsiteX2" fmla="*/ 9630862 w 9657603"/>
              <a:gd name="connsiteY2" fmla="*/ 1857734 h 4703432"/>
              <a:gd name="connsiteX3" fmla="*/ 9623388 w 9657603"/>
              <a:gd name="connsiteY3" fmla="*/ 4161358 h 4703432"/>
              <a:gd name="connsiteX4" fmla="*/ 9112010 w 9657603"/>
              <a:gd name="connsiteY4" fmla="*/ 4182507 h 4703432"/>
              <a:gd name="connsiteX5" fmla="*/ 8329872 w 9657603"/>
              <a:gd name="connsiteY5" fmla="*/ 4204128 h 4703432"/>
              <a:gd name="connsiteX6" fmla="*/ 7986614 w 9657603"/>
              <a:gd name="connsiteY6" fmla="*/ 4209361 h 4703432"/>
              <a:gd name="connsiteX7" fmla="*/ 7212456 w 9657603"/>
              <a:gd name="connsiteY7" fmla="*/ 4702993 h 4703432"/>
              <a:gd name="connsiteX8" fmla="*/ 7281267 w 9657603"/>
              <a:gd name="connsiteY8" fmla="*/ 4225802 h 4703432"/>
              <a:gd name="connsiteX9" fmla="*/ 7125186 w 9657603"/>
              <a:gd name="connsiteY9" fmla="*/ 4213739 h 4703432"/>
              <a:gd name="connsiteX10" fmla="*/ 5897189 w 9657603"/>
              <a:gd name="connsiteY10" fmla="*/ 4246430 h 4703432"/>
              <a:gd name="connsiteX11" fmla="*/ 128419 w 9657603"/>
              <a:gd name="connsiteY11" fmla="*/ 4249291 h 4703432"/>
              <a:gd name="connsiteX12" fmla="*/ 1210 w 9657603"/>
              <a:gd name="connsiteY12" fmla="*/ 2523144 h 4703432"/>
              <a:gd name="connsiteX13" fmla="*/ 107383 w 9657603"/>
              <a:gd name="connsiteY13" fmla="*/ 46100 h 4703432"/>
              <a:gd name="connsiteX14" fmla="*/ 6289632 w 9657603"/>
              <a:gd name="connsiteY14" fmla="*/ 53202 h 4703432"/>
              <a:gd name="connsiteX15" fmla="*/ 8891802 w 9657603"/>
              <a:gd name="connsiteY15" fmla="*/ 13360 h 4703432"/>
              <a:gd name="connsiteX16" fmla="*/ 9394607 w 9657603"/>
              <a:gd name="connsiteY16" fmla="*/ 3457 h 4703432"/>
              <a:gd name="connsiteX0" fmla="*/ 9394607 w 9657603"/>
              <a:gd name="connsiteY0" fmla="*/ 3457 h 4703430"/>
              <a:gd name="connsiteX1" fmla="*/ 9623018 w 9657603"/>
              <a:gd name="connsiteY1" fmla="*/ 99832 h 4703430"/>
              <a:gd name="connsiteX2" fmla="*/ 9630862 w 9657603"/>
              <a:gd name="connsiteY2" fmla="*/ 1857734 h 4703430"/>
              <a:gd name="connsiteX3" fmla="*/ 9623388 w 9657603"/>
              <a:gd name="connsiteY3" fmla="*/ 4161358 h 4703430"/>
              <a:gd name="connsiteX4" fmla="*/ 9112010 w 9657603"/>
              <a:gd name="connsiteY4" fmla="*/ 4182507 h 4703430"/>
              <a:gd name="connsiteX5" fmla="*/ 8329872 w 9657603"/>
              <a:gd name="connsiteY5" fmla="*/ 4204128 h 4703430"/>
              <a:gd name="connsiteX6" fmla="*/ 7986614 w 9657603"/>
              <a:gd name="connsiteY6" fmla="*/ 4209361 h 4703430"/>
              <a:gd name="connsiteX7" fmla="*/ 7212456 w 9657603"/>
              <a:gd name="connsiteY7" fmla="*/ 4702993 h 4703430"/>
              <a:gd name="connsiteX8" fmla="*/ 7281267 w 9657603"/>
              <a:gd name="connsiteY8" fmla="*/ 4225802 h 4703430"/>
              <a:gd name="connsiteX9" fmla="*/ 7125186 w 9657603"/>
              <a:gd name="connsiteY9" fmla="*/ 4213739 h 4703430"/>
              <a:gd name="connsiteX10" fmla="*/ 5897189 w 9657603"/>
              <a:gd name="connsiteY10" fmla="*/ 4246430 h 4703430"/>
              <a:gd name="connsiteX11" fmla="*/ 128419 w 9657603"/>
              <a:gd name="connsiteY11" fmla="*/ 4249291 h 4703430"/>
              <a:gd name="connsiteX12" fmla="*/ 1210 w 9657603"/>
              <a:gd name="connsiteY12" fmla="*/ 2523144 h 4703430"/>
              <a:gd name="connsiteX13" fmla="*/ 107383 w 9657603"/>
              <a:gd name="connsiteY13" fmla="*/ 46100 h 4703430"/>
              <a:gd name="connsiteX14" fmla="*/ 6289632 w 9657603"/>
              <a:gd name="connsiteY14" fmla="*/ 53202 h 4703430"/>
              <a:gd name="connsiteX15" fmla="*/ 8891802 w 9657603"/>
              <a:gd name="connsiteY15" fmla="*/ 13360 h 4703430"/>
              <a:gd name="connsiteX16" fmla="*/ 9394607 w 9657603"/>
              <a:gd name="connsiteY16" fmla="*/ 3457 h 4703430"/>
              <a:gd name="connsiteX0" fmla="*/ 9394607 w 9657603"/>
              <a:gd name="connsiteY0" fmla="*/ 3457 h 4703432"/>
              <a:gd name="connsiteX1" fmla="*/ 9623018 w 9657603"/>
              <a:gd name="connsiteY1" fmla="*/ 99832 h 4703432"/>
              <a:gd name="connsiteX2" fmla="*/ 9630862 w 9657603"/>
              <a:gd name="connsiteY2" fmla="*/ 1857734 h 4703432"/>
              <a:gd name="connsiteX3" fmla="*/ 9623388 w 9657603"/>
              <a:gd name="connsiteY3" fmla="*/ 4161358 h 4703432"/>
              <a:gd name="connsiteX4" fmla="*/ 9112010 w 9657603"/>
              <a:gd name="connsiteY4" fmla="*/ 4182507 h 4703432"/>
              <a:gd name="connsiteX5" fmla="*/ 8329872 w 9657603"/>
              <a:gd name="connsiteY5" fmla="*/ 4204128 h 4703432"/>
              <a:gd name="connsiteX6" fmla="*/ 8017916 w 9657603"/>
              <a:gd name="connsiteY6" fmla="*/ 4201019 h 4703432"/>
              <a:gd name="connsiteX7" fmla="*/ 7212456 w 9657603"/>
              <a:gd name="connsiteY7" fmla="*/ 4702993 h 4703432"/>
              <a:gd name="connsiteX8" fmla="*/ 7281267 w 9657603"/>
              <a:gd name="connsiteY8" fmla="*/ 4225802 h 4703432"/>
              <a:gd name="connsiteX9" fmla="*/ 7125186 w 9657603"/>
              <a:gd name="connsiteY9" fmla="*/ 4213739 h 4703432"/>
              <a:gd name="connsiteX10" fmla="*/ 5897189 w 9657603"/>
              <a:gd name="connsiteY10" fmla="*/ 4246430 h 4703432"/>
              <a:gd name="connsiteX11" fmla="*/ 128419 w 9657603"/>
              <a:gd name="connsiteY11" fmla="*/ 4249291 h 4703432"/>
              <a:gd name="connsiteX12" fmla="*/ 1210 w 9657603"/>
              <a:gd name="connsiteY12" fmla="*/ 2523144 h 4703432"/>
              <a:gd name="connsiteX13" fmla="*/ 107383 w 9657603"/>
              <a:gd name="connsiteY13" fmla="*/ 46100 h 4703432"/>
              <a:gd name="connsiteX14" fmla="*/ 6289632 w 9657603"/>
              <a:gd name="connsiteY14" fmla="*/ 53202 h 4703432"/>
              <a:gd name="connsiteX15" fmla="*/ 8891802 w 9657603"/>
              <a:gd name="connsiteY15" fmla="*/ 13360 h 4703432"/>
              <a:gd name="connsiteX16" fmla="*/ 9394607 w 9657603"/>
              <a:gd name="connsiteY16" fmla="*/ 3457 h 470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657603" h="4703432">
                <a:moveTo>
                  <a:pt x="9394607" y="3457"/>
                </a:moveTo>
                <a:cubicBezTo>
                  <a:pt x="9516476" y="17869"/>
                  <a:pt x="9603828" y="67"/>
                  <a:pt x="9623018" y="99832"/>
                </a:cubicBezTo>
                <a:cubicBezTo>
                  <a:pt x="9663463" y="310097"/>
                  <a:pt x="9671420" y="1060231"/>
                  <a:pt x="9630862" y="1857734"/>
                </a:cubicBezTo>
                <a:cubicBezTo>
                  <a:pt x="9672809" y="2754011"/>
                  <a:pt x="9655629" y="4009774"/>
                  <a:pt x="9623388" y="4161358"/>
                </a:cubicBezTo>
                <a:cubicBezTo>
                  <a:pt x="9354727" y="4212000"/>
                  <a:pt x="9327596" y="4175379"/>
                  <a:pt x="9112010" y="4182507"/>
                </a:cubicBezTo>
                <a:lnTo>
                  <a:pt x="8329872" y="4204128"/>
                </a:lnTo>
                <a:lnTo>
                  <a:pt x="8017916" y="4201019"/>
                </a:lnTo>
                <a:cubicBezTo>
                  <a:pt x="7933360" y="4208221"/>
                  <a:pt x="7867092" y="4463041"/>
                  <a:pt x="7212456" y="4702993"/>
                </a:cubicBezTo>
                <a:cubicBezTo>
                  <a:pt x="7188016" y="4718116"/>
                  <a:pt x="7307839" y="4337988"/>
                  <a:pt x="7281267" y="4225802"/>
                </a:cubicBezTo>
                <a:lnTo>
                  <a:pt x="7125186" y="4213739"/>
                </a:lnTo>
                <a:lnTo>
                  <a:pt x="5897189" y="4246430"/>
                </a:lnTo>
                <a:cubicBezTo>
                  <a:pt x="4543098" y="4269265"/>
                  <a:pt x="1951362" y="4294817"/>
                  <a:pt x="128419" y="4249291"/>
                </a:cubicBezTo>
                <a:cubicBezTo>
                  <a:pt x="-43135" y="4269633"/>
                  <a:pt x="14750" y="4077770"/>
                  <a:pt x="1210" y="2523144"/>
                </a:cubicBezTo>
                <a:cubicBezTo>
                  <a:pt x="-13293" y="1882751"/>
                  <a:pt x="107383" y="46100"/>
                  <a:pt x="107383" y="46100"/>
                </a:cubicBezTo>
                <a:cubicBezTo>
                  <a:pt x="814502" y="-6826"/>
                  <a:pt x="4178255" y="71877"/>
                  <a:pt x="6289632" y="53202"/>
                </a:cubicBezTo>
                <a:lnTo>
                  <a:pt x="8891802" y="13360"/>
                </a:lnTo>
                <a:cubicBezTo>
                  <a:pt x="9059577" y="25101"/>
                  <a:pt x="9272738" y="-10955"/>
                  <a:pt x="9394607" y="3457"/>
                </a:cubicBezTo>
                <a:close/>
              </a:path>
            </a:pathLst>
          </a:cu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BCE89E7-427E-40B5-97E7-9A460CA6E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76185" y="4020995"/>
            <a:ext cx="5898441" cy="2407359"/>
          </a:xfrm>
          <a:custGeom>
            <a:avLst/>
            <a:gdLst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405213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66489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66489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3171"/>
              <a:gd name="connsiteX1" fmla="*/ 9719033 w 9735159"/>
              <a:gd name="connsiteY1" fmla="*/ 122134 h 4583171"/>
              <a:gd name="connsiteX2" fmla="*/ 9675361 w 9735159"/>
              <a:gd name="connsiteY2" fmla="*/ 1854278 h 4583171"/>
              <a:gd name="connsiteX3" fmla="*/ 9667887 w 9735159"/>
              <a:gd name="connsiteY3" fmla="*/ 4129680 h 4583171"/>
              <a:gd name="connsiteX4" fmla="*/ 9156509 w 9735159"/>
              <a:gd name="connsiteY4" fmla="*/ 4179051 h 4583171"/>
              <a:gd name="connsiteX5" fmla="*/ 8374371 w 9735159"/>
              <a:gd name="connsiteY5" fmla="*/ 4200672 h 4583171"/>
              <a:gd name="connsiteX6" fmla="*/ 7989742 w 9735159"/>
              <a:gd name="connsiteY6" fmla="*/ 4205904 h 4583171"/>
              <a:gd name="connsiteX7" fmla="*/ 7685624 w 9735159"/>
              <a:gd name="connsiteY7" fmla="*/ 4466489 h 4583171"/>
              <a:gd name="connsiteX8" fmla="*/ 7189698 w 9735159"/>
              <a:gd name="connsiteY8" fmla="*/ 4582555 h 4583171"/>
              <a:gd name="connsiteX9" fmla="*/ 7423142 w 9735159"/>
              <a:gd name="connsiteY9" fmla="*/ 4218401 h 4583171"/>
              <a:gd name="connsiteX10" fmla="*/ 7322085 w 9735159"/>
              <a:gd name="connsiteY10" fmla="*/ 4198994 h 4583171"/>
              <a:gd name="connsiteX11" fmla="*/ 5976239 w 9735159"/>
              <a:gd name="connsiteY11" fmla="*/ 4198994 h 4583171"/>
              <a:gd name="connsiteX12" fmla="*/ 5703149 w 9735159"/>
              <a:gd name="connsiteY12" fmla="*/ 4203217 h 4583171"/>
              <a:gd name="connsiteX13" fmla="*/ 204518 w 9735159"/>
              <a:gd name="connsiteY13" fmla="*/ 4241988 h 4583171"/>
              <a:gd name="connsiteX14" fmla="*/ 45709 w 9735159"/>
              <a:gd name="connsiteY14" fmla="*/ 2519688 h 4583171"/>
              <a:gd name="connsiteX15" fmla="*/ 0 w 9735159"/>
              <a:gd name="connsiteY15" fmla="*/ 105770 h 4583171"/>
              <a:gd name="connsiteX16" fmla="*/ 6334131 w 9735159"/>
              <a:gd name="connsiteY16" fmla="*/ 49746 h 4583171"/>
              <a:gd name="connsiteX17" fmla="*/ 8936301 w 9735159"/>
              <a:gd name="connsiteY17" fmla="*/ 9904 h 4583171"/>
              <a:gd name="connsiteX18" fmla="*/ 9439106 w 9735159"/>
              <a:gd name="connsiteY18" fmla="*/ 1 h 4583171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23142 w 9735159"/>
              <a:gd name="connsiteY9" fmla="*/ 4218401 h 4585292"/>
              <a:gd name="connsiteX10" fmla="*/ 7322085 w 9735159"/>
              <a:gd name="connsiteY10" fmla="*/ 4198994 h 4585292"/>
              <a:gd name="connsiteX11" fmla="*/ 5976239 w 9735159"/>
              <a:gd name="connsiteY11" fmla="*/ 4198994 h 4585292"/>
              <a:gd name="connsiteX12" fmla="*/ 5703149 w 9735159"/>
              <a:gd name="connsiteY12" fmla="*/ 4203217 h 4585292"/>
              <a:gd name="connsiteX13" fmla="*/ 204518 w 9735159"/>
              <a:gd name="connsiteY13" fmla="*/ 4241988 h 4585292"/>
              <a:gd name="connsiteX14" fmla="*/ 45709 w 9735159"/>
              <a:gd name="connsiteY14" fmla="*/ 2519688 h 4585292"/>
              <a:gd name="connsiteX15" fmla="*/ 0 w 9735159"/>
              <a:gd name="connsiteY15" fmla="*/ 105770 h 4585292"/>
              <a:gd name="connsiteX16" fmla="*/ 6334131 w 9735159"/>
              <a:gd name="connsiteY16" fmla="*/ 49746 h 4585292"/>
              <a:gd name="connsiteX17" fmla="*/ 8936301 w 9735159"/>
              <a:gd name="connsiteY17" fmla="*/ 9904 h 4585292"/>
              <a:gd name="connsiteX18" fmla="*/ 9439106 w 9735159"/>
              <a:gd name="connsiteY18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322085 w 9735159"/>
              <a:gd name="connsiteY10" fmla="*/ 4198994 h 4585292"/>
              <a:gd name="connsiteX11" fmla="*/ 5976239 w 9735159"/>
              <a:gd name="connsiteY11" fmla="*/ 4198994 h 4585292"/>
              <a:gd name="connsiteX12" fmla="*/ 5703149 w 9735159"/>
              <a:gd name="connsiteY12" fmla="*/ 4203217 h 4585292"/>
              <a:gd name="connsiteX13" fmla="*/ 204518 w 9735159"/>
              <a:gd name="connsiteY13" fmla="*/ 4241988 h 4585292"/>
              <a:gd name="connsiteX14" fmla="*/ 45709 w 9735159"/>
              <a:gd name="connsiteY14" fmla="*/ 2519688 h 4585292"/>
              <a:gd name="connsiteX15" fmla="*/ 0 w 9735159"/>
              <a:gd name="connsiteY15" fmla="*/ 105770 h 4585292"/>
              <a:gd name="connsiteX16" fmla="*/ 6334131 w 9735159"/>
              <a:gd name="connsiteY16" fmla="*/ 49746 h 4585292"/>
              <a:gd name="connsiteX17" fmla="*/ 8936301 w 9735159"/>
              <a:gd name="connsiteY17" fmla="*/ 9904 h 4585292"/>
              <a:gd name="connsiteX18" fmla="*/ 9439106 w 9735159"/>
              <a:gd name="connsiteY18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322085 w 9735159"/>
              <a:gd name="connsiteY10" fmla="*/ 4198994 h 4585292"/>
              <a:gd name="connsiteX11" fmla="*/ 5703149 w 9735159"/>
              <a:gd name="connsiteY11" fmla="*/ 4203217 h 4585292"/>
              <a:gd name="connsiteX12" fmla="*/ 204518 w 9735159"/>
              <a:gd name="connsiteY12" fmla="*/ 4241988 h 4585292"/>
              <a:gd name="connsiteX13" fmla="*/ 45709 w 9735159"/>
              <a:gd name="connsiteY13" fmla="*/ 2519688 h 4585292"/>
              <a:gd name="connsiteX14" fmla="*/ 0 w 9735159"/>
              <a:gd name="connsiteY14" fmla="*/ 105770 h 4585292"/>
              <a:gd name="connsiteX15" fmla="*/ 6334131 w 9735159"/>
              <a:gd name="connsiteY15" fmla="*/ 49746 h 4585292"/>
              <a:gd name="connsiteX16" fmla="*/ 8936301 w 9735159"/>
              <a:gd name="connsiteY16" fmla="*/ 9904 h 4585292"/>
              <a:gd name="connsiteX17" fmla="*/ 9439106 w 9735159"/>
              <a:gd name="connsiteY17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169685 w 9735159"/>
              <a:gd name="connsiteY10" fmla="*/ 4210283 h 4585292"/>
              <a:gd name="connsiteX11" fmla="*/ 5703149 w 9735159"/>
              <a:gd name="connsiteY11" fmla="*/ 4203217 h 4585292"/>
              <a:gd name="connsiteX12" fmla="*/ 204518 w 9735159"/>
              <a:gd name="connsiteY12" fmla="*/ 4241988 h 4585292"/>
              <a:gd name="connsiteX13" fmla="*/ 45709 w 9735159"/>
              <a:gd name="connsiteY13" fmla="*/ 2519688 h 4585292"/>
              <a:gd name="connsiteX14" fmla="*/ 0 w 9735159"/>
              <a:gd name="connsiteY14" fmla="*/ 105770 h 4585292"/>
              <a:gd name="connsiteX15" fmla="*/ 6334131 w 9735159"/>
              <a:gd name="connsiteY15" fmla="*/ 49746 h 4585292"/>
              <a:gd name="connsiteX16" fmla="*/ 8936301 w 9735159"/>
              <a:gd name="connsiteY16" fmla="*/ 9904 h 4585292"/>
              <a:gd name="connsiteX17" fmla="*/ 9439106 w 9735159"/>
              <a:gd name="connsiteY17" fmla="*/ 1 h 4585292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29680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685624 w 9735159"/>
              <a:gd name="connsiteY7" fmla="*/ 4466489 h 4583125"/>
              <a:gd name="connsiteX8" fmla="*/ 7189698 w 9735159"/>
              <a:gd name="connsiteY8" fmla="*/ 4582555 h 4583125"/>
              <a:gd name="connsiteX9" fmla="*/ 7406209 w 9735159"/>
              <a:gd name="connsiteY9" fmla="*/ 4195824 h 4583125"/>
              <a:gd name="connsiteX10" fmla="*/ 7169685 w 9735159"/>
              <a:gd name="connsiteY10" fmla="*/ 4210283 h 4583125"/>
              <a:gd name="connsiteX11" fmla="*/ 5703149 w 9735159"/>
              <a:gd name="connsiteY11" fmla="*/ 4203217 h 4583125"/>
              <a:gd name="connsiteX12" fmla="*/ 204518 w 9735159"/>
              <a:gd name="connsiteY12" fmla="*/ 4241988 h 4583125"/>
              <a:gd name="connsiteX13" fmla="*/ 45709 w 9735159"/>
              <a:gd name="connsiteY13" fmla="*/ 2519688 h 4583125"/>
              <a:gd name="connsiteX14" fmla="*/ 0 w 9735159"/>
              <a:gd name="connsiteY14" fmla="*/ 105770 h 4583125"/>
              <a:gd name="connsiteX15" fmla="*/ 6334131 w 9735159"/>
              <a:gd name="connsiteY15" fmla="*/ 49746 h 4583125"/>
              <a:gd name="connsiteX16" fmla="*/ 8936301 w 9735159"/>
              <a:gd name="connsiteY16" fmla="*/ 9904 h 4583125"/>
              <a:gd name="connsiteX17" fmla="*/ 9439106 w 9735159"/>
              <a:gd name="connsiteY17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685624 w 9735159"/>
              <a:gd name="connsiteY7" fmla="*/ 4466489 h 4583125"/>
              <a:gd name="connsiteX8" fmla="*/ 7189698 w 9735159"/>
              <a:gd name="connsiteY8" fmla="*/ 4582555 h 4583125"/>
              <a:gd name="connsiteX9" fmla="*/ 7406209 w 9735159"/>
              <a:gd name="connsiteY9" fmla="*/ 4195824 h 4583125"/>
              <a:gd name="connsiteX10" fmla="*/ 7169685 w 9735159"/>
              <a:gd name="connsiteY10" fmla="*/ 4210283 h 4583125"/>
              <a:gd name="connsiteX11" fmla="*/ 5703149 w 9735159"/>
              <a:gd name="connsiteY11" fmla="*/ 4203217 h 4583125"/>
              <a:gd name="connsiteX12" fmla="*/ 204518 w 9735159"/>
              <a:gd name="connsiteY12" fmla="*/ 4241988 h 4583125"/>
              <a:gd name="connsiteX13" fmla="*/ 45709 w 9735159"/>
              <a:gd name="connsiteY13" fmla="*/ 2519688 h 4583125"/>
              <a:gd name="connsiteX14" fmla="*/ 0 w 9735159"/>
              <a:gd name="connsiteY14" fmla="*/ 105770 h 4583125"/>
              <a:gd name="connsiteX15" fmla="*/ 6334131 w 9735159"/>
              <a:gd name="connsiteY15" fmla="*/ 49746 h 4583125"/>
              <a:gd name="connsiteX16" fmla="*/ 8936301 w 9735159"/>
              <a:gd name="connsiteY16" fmla="*/ 9904 h 4583125"/>
              <a:gd name="connsiteX17" fmla="*/ 9439106 w 9735159"/>
              <a:gd name="connsiteY17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78"/>
              <a:gd name="connsiteX1" fmla="*/ 9719033 w 9735159"/>
              <a:gd name="connsiteY1" fmla="*/ 122134 h 4583178"/>
              <a:gd name="connsiteX2" fmla="*/ 9675361 w 9735159"/>
              <a:gd name="connsiteY2" fmla="*/ 1854278 h 4583178"/>
              <a:gd name="connsiteX3" fmla="*/ 9667887 w 9735159"/>
              <a:gd name="connsiteY3" fmla="*/ 4157902 h 4583178"/>
              <a:gd name="connsiteX4" fmla="*/ 9156509 w 9735159"/>
              <a:gd name="connsiteY4" fmla="*/ 4179051 h 4583178"/>
              <a:gd name="connsiteX5" fmla="*/ 8374371 w 9735159"/>
              <a:gd name="connsiteY5" fmla="*/ 4200672 h 4583178"/>
              <a:gd name="connsiteX6" fmla="*/ 7989742 w 9735159"/>
              <a:gd name="connsiteY6" fmla="*/ 4205904 h 4583178"/>
              <a:gd name="connsiteX7" fmla="*/ 7189698 w 9735159"/>
              <a:gd name="connsiteY7" fmla="*/ 4582555 h 4583178"/>
              <a:gd name="connsiteX8" fmla="*/ 7389118 w 9735159"/>
              <a:gd name="connsiteY8" fmla="*/ 4221461 h 4583178"/>
              <a:gd name="connsiteX9" fmla="*/ 7169685 w 9735159"/>
              <a:gd name="connsiteY9" fmla="*/ 4210283 h 4583178"/>
              <a:gd name="connsiteX10" fmla="*/ 5703149 w 9735159"/>
              <a:gd name="connsiteY10" fmla="*/ 4203217 h 4583178"/>
              <a:gd name="connsiteX11" fmla="*/ 204518 w 9735159"/>
              <a:gd name="connsiteY11" fmla="*/ 4241988 h 4583178"/>
              <a:gd name="connsiteX12" fmla="*/ 45709 w 9735159"/>
              <a:gd name="connsiteY12" fmla="*/ 2519688 h 4583178"/>
              <a:gd name="connsiteX13" fmla="*/ 0 w 9735159"/>
              <a:gd name="connsiteY13" fmla="*/ 105770 h 4583178"/>
              <a:gd name="connsiteX14" fmla="*/ 6334131 w 9735159"/>
              <a:gd name="connsiteY14" fmla="*/ 49746 h 4583178"/>
              <a:gd name="connsiteX15" fmla="*/ 8936301 w 9735159"/>
              <a:gd name="connsiteY15" fmla="*/ 9904 h 4583178"/>
              <a:gd name="connsiteX16" fmla="*/ 9439106 w 9735159"/>
              <a:gd name="connsiteY16" fmla="*/ 1 h 4583178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703149 w 9702102"/>
              <a:gd name="connsiteY10" fmla="*/ 4206673 h 4586634"/>
              <a:gd name="connsiteX11" fmla="*/ 204518 w 9702102"/>
              <a:gd name="connsiteY11" fmla="*/ 4245444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703149 w 9702102"/>
              <a:gd name="connsiteY10" fmla="*/ 4206673 h 4586634"/>
              <a:gd name="connsiteX11" fmla="*/ 191266 w 9702102"/>
              <a:gd name="connsiteY11" fmla="*/ 4298452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941688 w 9702102"/>
              <a:gd name="connsiteY10" fmla="*/ 4246430 h 4586634"/>
              <a:gd name="connsiteX11" fmla="*/ 191266 w 9702102"/>
              <a:gd name="connsiteY11" fmla="*/ 4298452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52358 w 9715354"/>
              <a:gd name="connsiteY0" fmla="*/ 3457 h 4586634"/>
              <a:gd name="connsiteX1" fmla="*/ 9680769 w 9715354"/>
              <a:gd name="connsiteY1" fmla="*/ 99832 h 4586634"/>
              <a:gd name="connsiteX2" fmla="*/ 9688613 w 9715354"/>
              <a:gd name="connsiteY2" fmla="*/ 1857734 h 4586634"/>
              <a:gd name="connsiteX3" fmla="*/ 9681139 w 9715354"/>
              <a:gd name="connsiteY3" fmla="*/ 4161358 h 4586634"/>
              <a:gd name="connsiteX4" fmla="*/ 9169761 w 9715354"/>
              <a:gd name="connsiteY4" fmla="*/ 4182507 h 4586634"/>
              <a:gd name="connsiteX5" fmla="*/ 8387623 w 9715354"/>
              <a:gd name="connsiteY5" fmla="*/ 4204128 h 4586634"/>
              <a:gd name="connsiteX6" fmla="*/ 8002994 w 9715354"/>
              <a:gd name="connsiteY6" fmla="*/ 4209360 h 4586634"/>
              <a:gd name="connsiteX7" fmla="*/ 7202950 w 9715354"/>
              <a:gd name="connsiteY7" fmla="*/ 4586011 h 4586634"/>
              <a:gd name="connsiteX8" fmla="*/ 7402370 w 9715354"/>
              <a:gd name="connsiteY8" fmla="*/ 4224917 h 4586634"/>
              <a:gd name="connsiteX9" fmla="*/ 7182937 w 9715354"/>
              <a:gd name="connsiteY9" fmla="*/ 4213739 h 4586634"/>
              <a:gd name="connsiteX10" fmla="*/ 5954940 w 9715354"/>
              <a:gd name="connsiteY10" fmla="*/ 4246430 h 4586634"/>
              <a:gd name="connsiteX11" fmla="*/ 204518 w 9715354"/>
              <a:gd name="connsiteY11" fmla="*/ 4298452 h 4586634"/>
              <a:gd name="connsiteX12" fmla="*/ 58961 w 9715354"/>
              <a:gd name="connsiteY12" fmla="*/ 2523144 h 4586634"/>
              <a:gd name="connsiteX13" fmla="*/ 0 w 9715354"/>
              <a:gd name="connsiteY13" fmla="*/ 29712 h 4586634"/>
              <a:gd name="connsiteX14" fmla="*/ 6347383 w 9715354"/>
              <a:gd name="connsiteY14" fmla="*/ 53202 h 4586634"/>
              <a:gd name="connsiteX15" fmla="*/ 8949553 w 9715354"/>
              <a:gd name="connsiteY15" fmla="*/ 13360 h 4586634"/>
              <a:gd name="connsiteX16" fmla="*/ 9452358 w 9715354"/>
              <a:gd name="connsiteY16" fmla="*/ 3457 h 4586634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186170 w 9715354"/>
              <a:gd name="connsiteY11" fmla="*/ 4249291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394607 w 9657603"/>
              <a:gd name="connsiteY0" fmla="*/ 3457 h 4586593"/>
              <a:gd name="connsiteX1" fmla="*/ 9623018 w 9657603"/>
              <a:gd name="connsiteY1" fmla="*/ 99832 h 4586593"/>
              <a:gd name="connsiteX2" fmla="*/ 9630862 w 9657603"/>
              <a:gd name="connsiteY2" fmla="*/ 1857734 h 4586593"/>
              <a:gd name="connsiteX3" fmla="*/ 9623388 w 9657603"/>
              <a:gd name="connsiteY3" fmla="*/ 4161358 h 4586593"/>
              <a:gd name="connsiteX4" fmla="*/ 9112010 w 9657603"/>
              <a:gd name="connsiteY4" fmla="*/ 4182507 h 4586593"/>
              <a:gd name="connsiteX5" fmla="*/ 8329872 w 9657603"/>
              <a:gd name="connsiteY5" fmla="*/ 4204128 h 4586593"/>
              <a:gd name="connsiteX6" fmla="*/ 7945243 w 9657603"/>
              <a:gd name="connsiteY6" fmla="*/ 4209360 h 4586593"/>
              <a:gd name="connsiteX7" fmla="*/ 7145199 w 9657603"/>
              <a:gd name="connsiteY7" fmla="*/ 4586011 h 4586593"/>
              <a:gd name="connsiteX8" fmla="*/ 7315744 w 9657603"/>
              <a:gd name="connsiteY8" fmla="*/ 4205666 h 4586593"/>
              <a:gd name="connsiteX9" fmla="*/ 7125186 w 9657603"/>
              <a:gd name="connsiteY9" fmla="*/ 4213739 h 4586593"/>
              <a:gd name="connsiteX10" fmla="*/ 5897189 w 9657603"/>
              <a:gd name="connsiteY10" fmla="*/ 4246430 h 4586593"/>
              <a:gd name="connsiteX11" fmla="*/ 128419 w 9657603"/>
              <a:gd name="connsiteY11" fmla="*/ 4249291 h 4586593"/>
              <a:gd name="connsiteX12" fmla="*/ 1210 w 9657603"/>
              <a:gd name="connsiteY12" fmla="*/ 2523144 h 4586593"/>
              <a:gd name="connsiteX13" fmla="*/ 107383 w 9657603"/>
              <a:gd name="connsiteY13" fmla="*/ 46100 h 4586593"/>
              <a:gd name="connsiteX14" fmla="*/ 6289632 w 9657603"/>
              <a:gd name="connsiteY14" fmla="*/ 53202 h 4586593"/>
              <a:gd name="connsiteX15" fmla="*/ 8891802 w 9657603"/>
              <a:gd name="connsiteY15" fmla="*/ 13360 h 4586593"/>
              <a:gd name="connsiteX16" fmla="*/ 9394607 w 9657603"/>
              <a:gd name="connsiteY16" fmla="*/ 3457 h 4586593"/>
              <a:gd name="connsiteX0" fmla="*/ 9394607 w 9657603"/>
              <a:gd name="connsiteY0" fmla="*/ 3457 h 4586636"/>
              <a:gd name="connsiteX1" fmla="*/ 9623018 w 9657603"/>
              <a:gd name="connsiteY1" fmla="*/ 99832 h 4586636"/>
              <a:gd name="connsiteX2" fmla="*/ 9630862 w 9657603"/>
              <a:gd name="connsiteY2" fmla="*/ 1857734 h 4586636"/>
              <a:gd name="connsiteX3" fmla="*/ 9623388 w 9657603"/>
              <a:gd name="connsiteY3" fmla="*/ 4161358 h 4586636"/>
              <a:gd name="connsiteX4" fmla="*/ 9112010 w 9657603"/>
              <a:gd name="connsiteY4" fmla="*/ 4182507 h 4586636"/>
              <a:gd name="connsiteX5" fmla="*/ 8329872 w 9657603"/>
              <a:gd name="connsiteY5" fmla="*/ 4204128 h 4586636"/>
              <a:gd name="connsiteX6" fmla="*/ 7945243 w 9657603"/>
              <a:gd name="connsiteY6" fmla="*/ 4209360 h 4586636"/>
              <a:gd name="connsiteX7" fmla="*/ 7145199 w 9657603"/>
              <a:gd name="connsiteY7" fmla="*/ 4586011 h 4586636"/>
              <a:gd name="connsiteX8" fmla="*/ 7281267 w 9657603"/>
              <a:gd name="connsiteY8" fmla="*/ 4225802 h 4586636"/>
              <a:gd name="connsiteX9" fmla="*/ 7125186 w 9657603"/>
              <a:gd name="connsiteY9" fmla="*/ 4213739 h 4586636"/>
              <a:gd name="connsiteX10" fmla="*/ 5897189 w 9657603"/>
              <a:gd name="connsiteY10" fmla="*/ 4246430 h 4586636"/>
              <a:gd name="connsiteX11" fmla="*/ 128419 w 9657603"/>
              <a:gd name="connsiteY11" fmla="*/ 4249291 h 4586636"/>
              <a:gd name="connsiteX12" fmla="*/ 1210 w 9657603"/>
              <a:gd name="connsiteY12" fmla="*/ 2523144 h 4586636"/>
              <a:gd name="connsiteX13" fmla="*/ 107383 w 9657603"/>
              <a:gd name="connsiteY13" fmla="*/ 46100 h 4586636"/>
              <a:gd name="connsiteX14" fmla="*/ 6289632 w 9657603"/>
              <a:gd name="connsiteY14" fmla="*/ 53202 h 4586636"/>
              <a:gd name="connsiteX15" fmla="*/ 8891802 w 9657603"/>
              <a:gd name="connsiteY15" fmla="*/ 13360 h 4586636"/>
              <a:gd name="connsiteX16" fmla="*/ 9394607 w 9657603"/>
              <a:gd name="connsiteY16" fmla="*/ 3457 h 4586636"/>
              <a:gd name="connsiteX0" fmla="*/ 9394607 w 9657603"/>
              <a:gd name="connsiteY0" fmla="*/ 3457 h 4620127"/>
              <a:gd name="connsiteX1" fmla="*/ 9623018 w 9657603"/>
              <a:gd name="connsiteY1" fmla="*/ 99832 h 4620127"/>
              <a:gd name="connsiteX2" fmla="*/ 9630862 w 9657603"/>
              <a:gd name="connsiteY2" fmla="*/ 1857734 h 4620127"/>
              <a:gd name="connsiteX3" fmla="*/ 9623388 w 9657603"/>
              <a:gd name="connsiteY3" fmla="*/ 4161358 h 4620127"/>
              <a:gd name="connsiteX4" fmla="*/ 9112010 w 9657603"/>
              <a:gd name="connsiteY4" fmla="*/ 4182507 h 4620127"/>
              <a:gd name="connsiteX5" fmla="*/ 8329872 w 9657603"/>
              <a:gd name="connsiteY5" fmla="*/ 4204128 h 4620127"/>
              <a:gd name="connsiteX6" fmla="*/ 7945243 w 9657603"/>
              <a:gd name="connsiteY6" fmla="*/ 4209360 h 4620127"/>
              <a:gd name="connsiteX7" fmla="*/ 7110723 w 9657603"/>
              <a:gd name="connsiteY7" fmla="*/ 4619570 h 4620127"/>
              <a:gd name="connsiteX8" fmla="*/ 7281267 w 9657603"/>
              <a:gd name="connsiteY8" fmla="*/ 4225802 h 4620127"/>
              <a:gd name="connsiteX9" fmla="*/ 7125186 w 9657603"/>
              <a:gd name="connsiteY9" fmla="*/ 4213739 h 4620127"/>
              <a:gd name="connsiteX10" fmla="*/ 5897189 w 9657603"/>
              <a:gd name="connsiteY10" fmla="*/ 4246430 h 4620127"/>
              <a:gd name="connsiteX11" fmla="*/ 128419 w 9657603"/>
              <a:gd name="connsiteY11" fmla="*/ 4249291 h 4620127"/>
              <a:gd name="connsiteX12" fmla="*/ 1210 w 9657603"/>
              <a:gd name="connsiteY12" fmla="*/ 2523144 h 4620127"/>
              <a:gd name="connsiteX13" fmla="*/ 107383 w 9657603"/>
              <a:gd name="connsiteY13" fmla="*/ 46100 h 4620127"/>
              <a:gd name="connsiteX14" fmla="*/ 6289632 w 9657603"/>
              <a:gd name="connsiteY14" fmla="*/ 53202 h 4620127"/>
              <a:gd name="connsiteX15" fmla="*/ 8891802 w 9657603"/>
              <a:gd name="connsiteY15" fmla="*/ 13360 h 4620127"/>
              <a:gd name="connsiteX16" fmla="*/ 9394607 w 9657603"/>
              <a:gd name="connsiteY16" fmla="*/ 3457 h 4620127"/>
              <a:gd name="connsiteX0" fmla="*/ 9394607 w 9657603"/>
              <a:gd name="connsiteY0" fmla="*/ 3457 h 4620127"/>
              <a:gd name="connsiteX1" fmla="*/ 9623018 w 9657603"/>
              <a:gd name="connsiteY1" fmla="*/ 99832 h 4620127"/>
              <a:gd name="connsiteX2" fmla="*/ 9630862 w 9657603"/>
              <a:gd name="connsiteY2" fmla="*/ 1857734 h 4620127"/>
              <a:gd name="connsiteX3" fmla="*/ 9623388 w 9657603"/>
              <a:gd name="connsiteY3" fmla="*/ 4161358 h 4620127"/>
              <a:gd name="connsiteX4" fmla="*/ 9112010 w 9657603"/>
              <a:gd name="connsiteY4" fmla="*/ 4182507 h 4620127"/>
              <a:gd name="connsiteX5" fmla="*/ 8329872 w 9657603"/>
              <a:gd name="connsiteY5" fmla="*/ 4204128 h 4620127"/>
              <a:gd name="connsiteX6" fmla="*/ 7986614 w 9657603"/>
              <a:gd name="connsiteY6" fmla="*/ 4209361 h 4620127"/>
              <a:gd name="connsiteX7" fmla="*/ 7110723 w 9657603"/>
              <a:gd name="connsiteY7" fmla="*/ 4619570 h 4620127"/>
              <a:gd name="connsiteX8" fmla="*/ 7281267 w 9657603"/>
              <a:gd name="connsiteY8" fmla="*/ 4225802 h 4620127"/>
              <a:gd name="connsiteX9" fmla="*/ 7125186 w 9657603"/>
              <a:gd name="connsiteY9" fmla="*/ 4213739 h 4620127"/>
              <a:gd name="connsiteX10" fmla="*/ 5897189 w 9657603"/>
              <a:gd name="connsiteY10" fmla="*/ 4246430 h 4620127"/>
              <a:gd name="connsiteX11" fmla="*/ 128419 w 9657603"/>
              <a:gd name="connsiteY11" fmla="*/ 4249291 h 4620127"/>
              <a:gd name="connsiteX12" fmla="*/ 1210 w 9657603"/>
              <a:gd name="connsiteY12" fmla="*/ 2523144 h 4620127"/>
              <a:gd name="connsiteX13" fmla="*/ 107383 w 9657603"/>
              <a:gd name="connsiteY13" fmla="*/ 46100 h 4620127"/>
              <a:gd name="connsiteX14" fmla="*/ 6289632 w 9657603"/>
              <a:gd name="connsiteY14" fmla="*/ 53202 h 4620127"/>
              <a:gd name="connsiteX15" fmla="*/ 8891802 w 9657603"/>
              <a:gd name="connsiteY15" fmla="*/ 13360 h 4620127"/>
              <a:gd name="connsiteX16" fmla="*/ 9394607 w 9657603"/>
              <a:gd name="connsiteY16" fmla="*/ 3457 h 4620127"/>
              <a:gd name="connsiteX0" fmla="*/ 9394607 w 9657603"/>
              <a:gd name="connsiteY0" fmla="*/ 3457 h 4645112"/>
              <a:gd name="connsiteX1" fmla="*/ 9623018 w 9657603"/>
              <a:gd name="connsiteY1" fmla="*/ 99832 h 4645112"/>
              <a:gd name="connsiteX2" fmla="*/ 9630862 w 9657603"/>
              <a:gd name="connsiteY2" fmla="*/ 1857734 h 4645112"/>
              <a:gd name="connsiteX3" fmla="*/ 9623388 w 9657603"/>
              <a:gd name="connsiteY3" fmla="*/ 4161358 h 4645112"/>
              <a:gd name="connsiteX4" fmla="*/ 9112010 w 9657603"/>
              <a:gd name="connsiteY4" fmla="*/ 4182507 h 4645112"/>
              <a:gd name="connsiteX5" fmla="*/ 8329872 w 9657603"/>
              <a:gd name="connsiteY5" fmla="*/ 4204128 h 4645112"/>
              <a:gd name="connsiteX6" fmla="*/ 7986614 w 9657603"/>
              <a:gd name="connsiteY6" fmla="*/ 4209361 h 4645112"/>
              <a:gd name="connsiteX7" fmla="*/ 7220281 w 9657603"/>
              <a:gd name="connsiteY7" fmla="*/ 4644597 h 4645112"/>
              <a:gd name="connsiteX8" fmla="*/ 7281267 w 9657603"/>
              <a:gd name="connsiteY8" fmla="*/ 4225802 h 4645112"/>
              <a:gd name="connsiteX9" fmla="*/ 7125186 w 9657603"/>
              <a:gd name="connsiteY9" fmla="*/ 4213739 h 4645112"/>
              <a:gd name="connsiteX10" fmla="*/ 5897189 w 9657603"/>
              <a:gd name="connsiteY10" fmla="*/ 4246430 h 4645112"/>
              <a:gd name="connsiteX11" fmla="*/ 128419 w 9657603"/>
              <a:gd name="connsiteY11" fmla="*/ 4249291 h 4645112"/>
              <a:gd name="connsiteX12" fmla="*/ 1210 w 9657603"/>
              <a:gd name="connsiteY12" fmla="*/ 2523144 h 4645112"/>
              <a:gd name="connsiteX13" fmla="*/ 107383 w 9657603"/>
              <a:gd name="connsiteY13" fmla="*/ 46100 h 4645112"/>
              <a:gd name="connsiteX14" fmla="*/ 6289632 w 9657603"/>
              <a:gd name="connsiteY14" fmla="*/ 53202 h 4645112"/>
              <a:gd name="connsiteX15" fmla="*/ 8891802 w 9657603"/>
              <a:gd name="connsiteY15" fmla="*/ 13360 h 4645112"/>
              <a:gd name="connsiteX16" fmla="*/ 9394607 w 9657603"/>
              <a:gd name="connsiteY16" fmla="*/ 3457 h 4645112"/>
              <a:gd name="connsiteX0" fmla="*/ 9394607 w 9657603"/>
              <a:gd name="connsiteY0" fmla="*/ 3457 h 4645112"/>
              <a:gd name="connsiteX1" fmla="*/ 9623018 w 9657603"/>
              <a:gd name="connsiteY1" fmla="*/ 99832 h 4645112"/>
              <a:gd name="connsiteX2" fmla="*/ 9630862 w 9657603"/>
              <a:gd name="connsiteY2" fmla="*/ 1857734 h 4645112"/>
              <a:gd name="connsiteX3" fmla="*/ 9623388 w 9657603"/>
              <a:gd name="connsiteY3" fmla="*/ 4161358 h 4645112"/>
              <a:gd name="connsiteX4" fmla="*/ 9112010 w 9657603"/>
              <a:gd name="connsiteY4" fmla="*/ 4182507 h 4645112"/>
              <a:gd name="connsiteX5" fmla="*/ 8329872 w 9657603"/>
              <a:gd name="connsiteY5" fmla="*/ 4204128 h 4645112"/>
              <a:gd name="connsiteX6" fmla="*/ 7986614 w 9657603"/>
              <a:gd name="connsiteY6" fmla="*/ 4209361 h 4645112"/>
              <a:gd name="connsiteX7" fmla="*/ 7220281 w 9657603"/>
              <a:gd name="connsiteY7" fmla="*/ 4644597 h 4645112"/>
              <a:gd name="connsiteX8" fmla="*/ 7281267 w 9657603"/>
              <a:gd name="connsiteY8" fmla="*/ 4225802 h 4645112"/>
              <a:gd name="connsiteX9" fmla="*/ 7125186 w 9657603"/>
              <a:gd name="connsiteY9" fmla="*/ 4213739 h 4645112"/>
              <a:gd name="connsiteX10" fmla="*/ 5897189 w 9657603"/>
              <a:gd name="connsiteY10" fmla="*/ 4246430 h 4645112"/>
              <a:gd name="connsiteX11" fmla="*/ 128419 w 9657603"/>
              <a:gd name="connsiteY11" fmla="*/ 4249291 h 4645112"/>
              <a:gd name="connsiteX12" fmla="*/ 1210 w 9657603"/>
              <a:gd name="connsiteY12" fmla="*/ 2523144 h 4645112"/>
              <a:gd name="connsiteX13" fmla="*/ 107383 w 9657603"/>
              <a:gd name="connsiteY13" fmla="*/ 46100 h 4645112"/>
              <a:gd name="connsiteX14" fmla="*/ 6289632 w 9657603"/>
              <a:gd name="connsiteY14" fmla="*/ 53202 h 4645112"/>
              <a:gd name="connsiteX15" fmla="*/ 8891802 w 9657603"/>
              <a:gd name="connsiteY15" fmla="*/ 13360 h 4645112"/>
              <a:gd name="connsiteX16" fmla="*/ 9394607 w 9657603"/>
              <a:gd name="connsiteY16" fmla="*/ 3457 h 4645112"/>
              <a:gd name="connsiteX0" fmla="*/ 9394607 w 9657603"/>
              <a:gd name="connsiteY0" fmla="*/ 3457 h 4703432"/>
              <a:gd name="connsiteX1" fmla="*/ 9623018 w 9657603"/>
              <a:gd name="connsiteY1" fmla="*/ 99832 h 4703432"/>
              <a:gd name="connsiteX2" fmla="*/ 9630862 w 9657603"/>
              <a:gd name="connsiteY2" fmla="*/ 1857734 h 4703432"/>
              <a:gd name="connsiteX3" fmla="*/ 9623388 w 9657603"/>
              <a:gd name="connsiteY3" fmla="*/ 4161358 h 4703432"/>
              <a:gd name="connsiteX4" fmla="*/ 9112010 w 9657603"/>
              <a:gd name="connsiteY4" fmla="*/ 4182507 h 4703432"/>
              <a:gd name="connsiteX5" fmla="*/ 8329872 w 9657603"/>
              <a:gd name="connsiteY5" fmla="*/ 4204128 h 4703432"/>
              <a:gd name="connsiteX6" fmla="*/ 7986614 w 9657603"/>
              <a:gd name="connsiteY6" fmla="*/ 4209361 h 4703432"/>
              <a:gd name="connsiteX7" fmla="*/ 7212456 w 9657603"/>
              <a:gd name="connsiteY7" fmla="*/ 4702993 h 4703432"/>
              <a:gd name="connsiteX8" fmla="*/ 7281267 w 9657603"/>
              <a:gd name="connsiteY8" fmla="*/ 4225802 h 4703432"/>
              <a:gd name="connsiteX9" fmla="*/ 7125186 w 9657603"/>
              <a:gd name="connsiteY9" fmla="*/ 4213739 h 4703432"/>
              <a:gd name="connsiteX10" fmla="*/ 5897189 w 9657603"/>
              <a:gd name="connsiteY10" fmla="*/ 4246430 h 4703432"/>
              <a:gd name="connsiteX11" fmla="*/ 128419 w 9657603"/>
              <a:gd name="connsiteY11" fmla="*/ 4249291 h 4703432"/>
              <a:gd name="connsiteX12" fmla="*/ 1210 w 9657603"/>
              <a:gd name="connsiteY12" fmla="*/ 2523144 h 4703432"/>
              <a:gd name="connsiteX13" fmla="*/ 107383 w 9657603"/>
              <a:gd name="connsiteY13" fmla="*/ 46100 h 4703432"/>
              <a:gd name="connsiteX14" fmla="*/ 6289632 w 9657603"/>
              <a:gd name="connsiteY14" fmla="*/ 53202 h 4703432"/>
              <a:gd name="connsiteX15" fmla="*/ 8891802 w 9657603"/>
              <a:gd name="connsiteY15" fmla="*/ 13360 h 4703432"/>
              <a:gd name="connsiteX16" fmla="*/ 9394607 w 9657603"/>
              <a:gd name="connsiteY16" fmla="*/ 3457 h 4703432"/>
              <a:gd name="connsiteX0" fmla="*/ 9394607 w 9657603"/>
              <a:gd name="connsiteY0" fmla="*/ 3457 h 4703430"/>
              <a:gd name="connsiteX1" fmla="*/ 9623018 w 9657603"/>
              <a:gd name="connsiteY1" fmla="*/ 99832 h 4703430"/>
              <a:gd name="connsiteX2" fmla="*/ 9630862 w 9657603"/>
              <a:gd name="connsiteY2" fmla="*/ 1857734 h 4703430"/>
              <a:gd name="connsiteX3" fmla="*/ 9623388 w 9657603"/>
              <a:gd name="connsiteY3" fmla="*/ 4161358 h 4703430"/>
              <a:gd name="connsiteX4" fmla="*/ 9112010 w 9657603"/>
              <a:gd name="connsiteY4" fmla="*/ 4182507 h 4703430"/>
              <a:gd name="connsiteX5" fmla="*/ 8329872 w 9657603"/>
              <a:gd name="connsiteY5" fmla="*/ 4204128 h 4703430"/>
              <a:gd name="connsiteX6" fmla="*/ 7986614 w 9657603"/>
              <a:gd name="connsiteY6" fmla="*/ 4209361 h 4703430"/>
              <a:gd name="connsiteX7" fmla="*/ 7212456 w 9657603"/>
              <a:gd name="connsiteY7" fmla="*/ 4702993 h 4703430"/>
              <a:gd name="connsiteX8" fmla="*/ 7281267 w 9657603"/>
              <a:gd name="connsiteY8" fmla="*/ 4225802 h 4703430"/>
              <a:gd name="connsiteX9" fmla="*/ 7125186 w 9657603"/>
              <a:gd name="connsiteY9" fmla="*/ 4213739 h 4703430"/>
              <a:gd name="connsiteX10" fmla="*/ 5897189 w 9657603"/>
              <a:gd name="connsiteY10" fmla="*/ 4246430 h 4703430"/>
              <a:gd name="connsiteX11" fmla="*/ 128419 w 9657603"/>
              <a:gd name="connsiteY11" fmla="*/ 4249291 h 4703430"/>
              <a:gd name="connsiteX12" fmla="*/ 1210 w 9657603"/>
              <a:gd name="connsiteY12" fmla="*/ 2523144 h 4703430"/>
              <a:gd name="connsiteX13" fmla="*/ 107383 w 9657603"/>
              <a:gd name="connsiteY13" fmla="*/ 46100 h 4703430"/>
              <a:gd name="connsiteX14" fmla="*/ 6289632 w 9657603"/>
              <a:gd name="connsiteY14" fmla="*/ 53202 h 4703430"/>
              <a:gd name="connsiteX15" fmla="*/ 8891802 w 9657603"/>
              <a:gd name="connsiteY15" fmla="*/ 13360 h 4703430"/>
              <a:gd name="connsiteX16" fmla="*/ 9394607 w 9657603"/>
              <a:gd name="connsiteY16" fmla="*/ 3457 h 4703430"/>
              <a:gd name="connsiteX0" fmla="*/ 9394607 w 9657603"/>
              <a:gd name="connsiteY0" fmla="*/ 3457 h 4703432"/>
              <a:gd name="connsiteX1" fmla="*/ 9623018 w 9657603"/>
              <a:gd name="connsiteY1" fmla="*/ 99832 h 4703432"/>
              <a:gd name="connsiteX2" fmla="*/ 9630862 w 9657603"/>
              <a:gd name="connsiteY2" fmla="*/ 1857734 h 4703432"/>
              <a:gd name="connsiteX3" fmla="*/ 9623388 w 9657603"/>
              <a:gd name="connsiteY3" fmla="*/ 4161358 h 4703432"/>
              <a:gd name="connsiteX4" fmla="*/ 9112010 w 9657603"/>
              <a:gd name="connsiteY4" fmla="*/ 4182507 h 4703432"/>
              <a:gd name="connsiteX5" fmla="*/ 8329872 w 9657603"/>
              <a:gd name="connsiteY5" fmla="*/ 4204128 h 4703432"/>
              <a:gd name="connsiteX6" fmla="*/ 8017916 w 9657603"/>
              <a:gd name="connsiteY6" fmla="*/ 4201019 h 4703432"/>
              <a:gd name="connsiteX7" fmla="*/ 7212456 w 9657603"/>
              <a:gd name="connsiteY7" fmla="*/ 4702993 h 4703432"/>
              <a:gd name="connsiteX8" fmla="*/ 7281267 w 9657603"/>
              <a:gd name="connsiteY8" fmla="*/ 4225802 h 4703432"/>
              <a:gd name="connsiteX9" fmla="*/ 7125186 w 9657603"/>
              <a:gd name="connsiteY9" fmla="*/ 4213739 h 4703432"/>
              <a:gd name="connsiteX10" fmla="*/ 5897189 w 9657603"/>
              <a:gd name="connsiteY10" fmla="*/ 4246430 h 4703432"/>
              <a:gd name="connsiteX11" fmla="*/ 128419 w 9657603"/>
              <a:gd name="connsiteY11" fmla="*/ 4249291 h 4703432"/>
              <a:gd name="connsiteX12" fmla="*/ 1210 w 9657603"/>
              <a:gd name="connsiteY12" fmla="*/ 2523144 h 4703432"/>
              <a:gd name="connsiteX13" fmla="*/ 107383 w 9657603"/>
              <a:gd name="connsiteY13" fmla="*/ 46100 h 4703432"/>
              <a:gd name="connsiteX14" fmla="*/ 6289632 w 9657603"/>
              <a:gd name="connsiteY14" fmla="*/ 53202 h 4703432"/>
              <a:gd name="connsiteX15" fmla="*/ 8891802 w 9657603"/>
              <a:gd name="connsiteY15" fmla="*/ 13360 h 4703432"/>
              <a:gd name="connsiteX16" fmla="*/ 9394607 w 9657603"/>
              <a:gd name="connsiteY16" fmla="*/ 3457 h 470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657603" h="4703432">
                <a:moveTo>
                  <a:pt x="9394607" y="3457"/>
                </a:moveTo>
                <a:cubicBezTo>
                  <a:pt x="9516476" y="17869"/>
                  <a:pt x="9603828" y="67"/>
                  <a:pt x="9623018" y="99832"/>
                </a:cubicBezTo>
                <a:cubicBezTo>
                  <a:pt x="9663463" y="310097"/>
                  <a:pt x="9671420" y="1060231"/>
                  <a:pt x="9630862" y="1857734"/>
                </a:cubicBezTo>
                <a:cubicBezTo>
                  <a:pt x="9672809" y="2754011"/>
                  <a:pt x="9655629" y="4009774"/>
                  <a:pt x="9623388" y="4161358"/>
                </a:cubicBezTo>
                <a:cubicBezTo>
                  <a:pt x="9354727" y="4212000"/>
                  <a:pt x="9327596" y="4175379"/>
                  <a:pt x="9112010" y="4182507"/>
                </a:cubicBezTo>
                <a:lnTo>
                  <a:pt x="8329872" y="4204128"/>
                </a:lnTo>
                <a:lnTo>
                  <a:pt x="8017916" y="4201019"/>
                </a:lnTo>
                <a:cubicBezTo>
                  <a:pt x="7933360" y="4208221"/>
                  <a:pt x="7867092" y="4463041"/>
                  <a:pt x="7212456" y="4702993"/>
                </a:cubicBezTo>
                <a:cubicBezTo>
                  <a:pt x="7188016" y="4718116"/>
                  <a:pt x="7307839" y="4337988"/>
                  <a:pt x="7281267" y="4225802"/>
                </a:cubicBezTo>
                <a:lnTo>
                  <a:pt x="7125186" y="4213739"/>
                </a:lnTo>
                <a:lnTo>
                  <a:pt x="5897189" y="4246430"/>
                </a:lnTo>
                <a:cubicBezTo>
                  <a:pt x="4543098" y="4269265"/>
                  <a:pt x="1951362" y="4294817"/>
                  <a:pt x="128419" y="4249291"/>
                </a:cubicBezTo>
                <a:cubicBezTo>
                  <a:pt x="-43135" y="4269633"/>
                  <a:pt x="14750" y="4077770"/>
                  <a:pt x="1210" y="2523144"/>
                </a:cubicBezTo>
                <a:cubicBezTo>
                  <a:pt x="-13293" y="1882751"/>
                  <a:pt x="107383" y="46100"/>
                  <a:pt x="107383" y="46100"/>
                </a:cubicBezTo>
                <a:cubicBezTo>
                  <a:pt x="814502" y="-6826"/>
                  <a:pt x="4178255" y="71877"/>
                  <a:pt x="6289632" y="53202"/>
                </a:cubicBezTo>
                <a:lnTo>
                  <a:pt x="8891802" y="13360"/>
                </a:lnTo>
                <a:cubicBezTo>
                  <a:pt x="9059577" y="25101"/>
                  <a:pt x="9272738" y="-10955"/>
                  <a:pt x="9394607" y="3457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449BD5-C043-E69D-03EA-B3E91AA8C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052" y="318052"/>
            <a:ext cx="11407690" cy="1457739"/>
          </a:xfrm>
        </p:spPr>
        <p:txBody>
          <a:bodyPr anchor="b"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PHƯƠNG TRÌNH QUY VỀ PHƯƠNG TRÌNH BẬC HAI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E2478-5123-8DCE-F70A-DE83A3677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22182" y="5359510"/>
            <a:ext cx="5229226" cy="644534"/>
          </a:xfrm>
        </p:spPr>
        <p:txBody>
          <a:bodyPr>
            <a:noAutofit/>
          </a:bodyPr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nay.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B0CA7577-4CA2-F601-C306-96435339C4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6" y="1282685"/>
            <a:ext cx="10849946" cy="379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24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3AC26CA-D5F5-6FC7-EC9C-C915EDFE76C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020725" y="332922"/>
                <a:ext cx="10333075" cy="965791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2:</a:t>
                </a:r>
                <a:r>
                  <a:rPr lang="en-US" sz="2400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+5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−13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b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3AC26CA-D5F5-6FC7-EC9C-C915EDFE76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20725" y="332922"/>
                <a:ext cx="10333075" cy="965791"/>
              </a:xfrm>
              <a:blipFill>
                <a:blip r:embed="rId2"/>
                <a:stretch>
                  <a:fillRect l="-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982F92-D878-5F1E-892D-4C24EF3CC3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096" y="1099929"/>
                <a:ext cx="10770704" cy="5199862"/>
              </a:xfrm>
            </p:spPr>
            <p:txBody>
              <a:bodyPr>
                <a:normAutofit lnSpcReduction="10000"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1" i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vế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ta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+ 5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13 = (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+ 1)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endParaRPr lang="en-US" sz="24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3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+ 5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13 =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+ 2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+1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2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+ 3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14 = 0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hoặc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2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Thay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lần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lượt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trị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trên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ta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thấy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chỉ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2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thoả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mãn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nghiệm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2.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982F92-D878-5F1E-892D-4C24EF3CC3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6" y="1099929"/>
                <a:ext cx="10770704" cy="5199862"/>
              </a:xfrm>
              <a:blipFill>
                <a:blip r:embed="rId3"/>
                <a:stretch>
                  <a:fillRect l="-905" t="-1172" r="-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35681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2C3533E-FC8D-3CF4-44A0-91403E92B1C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929462" y="346175"/>
                <a:ext cx="10333075" cy="965791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HĐTH2:</a:t>
                </a:r>
                <a:r>
                  <a:rPr lang="en-US" sz="24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+27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−41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b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2C3533E-FC8D-3CF4-44A0-91403E92B1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29462" y="346175"/>
                <a:ext cx="10333075" cy="965791"/>
              </a:xfrm>
              <a:blipFill>
                <a:blip r:embed="rId2"/>
                <a:stretch>
                  <a:fillRect l="-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AF64BB-C4A7-B833-D57D-61B1FB4208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0726" y="940904"/>
                <a:ext cx="10333074" cy="4976116"/>
              </a:xfrm>
            </p:spPr>
            <p:txBody>
              <a:bodyPr>
                <a:normAutofit lnSpcReduction="10000"/>
              </a:bodyPr>
              <a:lstStyle/>
              <a:p>
                <a:pPr algn="ctr"/>
                <a:r>
                  <a:rPr lang="en-US" sz="24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Giải</a:t>
                </a:r>
                <a:endPara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về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ta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+ 27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41 = (2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+ 3)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endParaRPr lang="en-US" sz="24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3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+ 27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41 = 4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+ 12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+9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x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15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+ 50 = 0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=10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hoặc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5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Thay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lần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lượt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trị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trên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ta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thấy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=10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hoặc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5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thoả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mãn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nghiệm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=10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hoặc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5.</a:t>
                </a:r>
              </a:p>
              <a:p>
                <a:pPr algn="ctr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AF64BB-C4A7-B833-D57D-61B1FB4208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0726" y="940904"/>
                <a:ext cx="10333074" cy="4976116"/>
              </a:xfrm>
              <a:blipFill>
                <a:blip r:embed="rId3"/>
                <a:stretch>
                  <a:fillRect l="-884" t="-1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49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74D8C-EC95-D976-E0A2-026EF301B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976" y="226171"/>
            <a:ext cx="10333075" cy="899530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44D2BE-A889-55C4-BA4C-9F2BAF81B2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53178" y="1007165"/>
                <a:ext cx="7606439" cy="5174899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6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BT1a, b/17 1.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Giải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sau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a)</a:t>
                </a:r>
                <a:r>
                  <a:rPr lang="en-US" sz="240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11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−14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−12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+4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−7</m:t>
                        </m:r>
                      </m:e>
                    </m:rad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sz="240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−42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−30</m:t>
                        </m:r>
                      </m:e>
                    </m:rad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1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2400" b="1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Đáp</a:t>
                </a:r>
                <a:r>
                  <a:rPr lang="en-US" sz="2400" b="1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án</a:t>
                </a:r>
                <a:r>
                  <a:rPr lang="en-US" sz="2400" b="1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24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b)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Vô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nghiệm</a:t>
                </a:r>
                <a:endParaRPr lang="en-US" sz="2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24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BT2a, b/17 2.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Giải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sau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a)</a:t>
                </a:r>
                <a:r>
                  <a:rPr lang="en-US" sz="240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+3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;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sz="240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24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Đáp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án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44D2BE-A889-55C4-BA4C-9F2BAF81B2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53178" y="1007165"/>
                <a:ext cx="7606439" cy="5174899"/>
              </a:xfrm>
              <a:blipFill>
                <a:blip r:embed="rId2"/>
                <a:stretch>
                  <a:fillRect l="-1283" t="-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4DD41921-1240-6C0C-12FF-3BEC0B74FC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068401"/>
              </p:ext>
            </p:extLst>
          </p:nvPr>
        </p:nvGraphicFramePr>
        <p:xfrm>
          <a:off x="4037494" y="2812736"/>
          <a:ext cx="905567" cy="781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5320" imgH="393480" progId="Equation.DSMT4">
                  <p:embed/>
                </p:oleObj>
              </mc:Choice>
              <mc:Fallback>
                <p:oleObj name="Equation" r:id="rId3" imgW="355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37494" y="2812736"/>
                        <a:ext cx="905567" cy="7818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CAE7762F-EA6C-FA07-1541-C3CA48BE69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78716"/>
              </p:ext>
            </p:extLst>
          </p:nvPr>
        </p:nvGraphicFramePr>
        <p:xfrm>
          <a:off x="3604347" y="5289818"/>
          <a:ext cx="4320453" cy="899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56728" imgH="447730" progId="Equation.DSMT4">
                  <p:embed/>
                </p:oleObj>
              </mc:Choice>
              <mc:Fallback>
                <p:oleObj name="Equation" r:id="rId5" imgW="1956728" imgH="44773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04347" y="5289818"/>
                        <a:ext cx="4320453" cy="8995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0570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1442F-1951-BB92-ABAC-CD60369EB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5721" y="332923"/>
            <a:ext cx="6440558" cy="10188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8B9E00-24ED-CCA8-305D-170B8D1862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0726" y="1245704"/>
                <a:ext cx="10333074" cy="4671316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2400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Bài</a:t>
                </a:r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toán</a:t>
                </a:r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mở</a:t>
                </a:r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đầu</a:t>
                </a:r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2400" b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Giải</a:t>
                </a:r>
                <a:r>
                  <a:rPr lang="en-US" sz="24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2400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Đáp</a:t>
                </a:r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án</a:t>
                </a:r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</a:t>
                </a:r>
                <a:endParaRPr lang="en-US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Bài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4/17. 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các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tam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giác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OAB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OBC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lần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lượt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vuông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tại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A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endPara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như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Hình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1.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Các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cạnh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AB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BC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bằng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nhau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ngắn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hơn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OB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1 cm.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Hãy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biểu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diễn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độ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dài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OC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OA qua</a:t>
                </a:r>
                <a:endPara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OB,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từ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đó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xác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định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OB </a:t>
                </a:r>
                <a:r>
                  <a:rPr kumimoji="0" lang="en-US" altLang="en-US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để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a)OC = 3OA;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b)OC =</a:t>
                </a:r>
                <a:r>
                  <a:rPr kumimoji="0" lang="en-US" altLang="en-US" sz="24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54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OB.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Đáp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án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8B9E00-24ED-CCA8-305D-170B8D1862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0726" y="1245704"/>
                <a:ext cx="10333074" cy="4671316"/>
              </a:xfrm>
              <a:blipFill>
                <a:blip r:embed="rId2"/>
                <a:stretch>
                  <a:fillRect l="-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CCE3D1B-C6D7-C800-FFDC-44DB6B2C9A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374214"/>
              </p:ext>
            </p:extLst>
          </p:nvPr>
        </p:nvGraphicFramePr>
        <p:xfrm>
          <a:off x="2349431" y="1842053"/>
          <a:ext cx="2871926" cy="753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17111" imgH="447730" progId="Equation.DSMT4">
                  <p:embed/>
                </p:oleObj>
              </mc:Choice>
              <mc:Fallback>
                <p:oleObj name="Equation" r:id="rId3" imgW="1317111" imgH="44773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49431" y="1842053"/>
                        <a:ext cx="2871926" cy="753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7" name="Picture 2" descr="Chart&#10;&#10;Description automatically generated">
            <a:extLst>
              <a:ext uri="{FF2B5EF4-FFF2-40B4-BE49-F238E27FC236}">
                <a16:creationId xmlns:a16="http://schemas.microsoft.com/office/drawing/2014/main" id="{F26E5E40-5165-10F6-0CA3-200B99CF1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8879" y="3256280"/>
            <a:ext cx="2875723" cy="2985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FD809F2-DB69-CAF1-0CE0-F45DB524FA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290486"/>
              </p:ext>
            </p:extLst>
          </p:nvPr>
        </p:nvGraphicFramePr>
        <p:xfrm>
          <a:off x="2349431" y="5128589"/>
          <a:ext cx="3746569" cy="596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79451" imgH="276052" progId="Equation.DSMT4">
                  <p:embed/>
                </p:oleObj>
              </mc:Choice>
              <mc:Fallback>
                <p:oleObj name="Equation" r:id="rId6" imgW="1479451" imgH="27605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49431" y="5128589"/>
                        <a:ext cx="3746569" cy="596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3652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B6C7B-AF2B-380C-657E-551651C4E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3" y="462962"/>
            <a:ext cx="10721008" cy="5764695"/>
          </a:xfrm>
        </p:spPr>
        <p:txBody>
          <a:bodyPr>
            <a:normAutofit lnSpcReduction="10000"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BT4/17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rời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chuyển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bờ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góc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60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°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bờ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nằm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phía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lần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km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km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2).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dài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km.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diễn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Tìm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45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Tìm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nhỏ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hơn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500 m.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Lưu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ý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tròn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trăm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121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73F6C600-D8F7-5AEB-62A3-98794192D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235" y="2146852"/>
            <a:ext cx="4147929" cy="408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37435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A5AA5-68A6-F3E7-CD41-C2C07D3E2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463" y="450574"/>
            <a:ext cx="10333074" cy="5413437"/>
          </a:xfrm>
        </p:spPr>
        <p:txBody>
          <a:bodyPr>
            <a:normAutofit/>
          </a:bodyPr>
          <a:lstStyle/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400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0FDC6A2-EC5C-650E-4CF7-B7834F9CB7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765613"/>
              </p:ext>
            </p:extLst>
          </p:nvPr>
        </p:nvGraphicFramePr>
        <p:xfrm>
          <a:off x="1166741" y="1791321"/>
          <a:ext cx="7778475" cy="2409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73320" imgH="939600" progId="Equation.DSMT4">
                  <p:embed/>
                </p:oleObj>
              </mc:Choice>
              <mc:Fallback>
                <p:oleObj name="Equation" r:id="rId2" imgW="307332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66741" y="1791321"/>
                        <a:ext cx="7778475" cy="24096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6306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1DFDB-CE03-6D4A-F966-3997B1A28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552E-5A3B-B758-8FD4-DA44E9B62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725" y="1890593"/>
            <a:ext cx="10333074" cy="382772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vi-VN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vi-VN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vi-VN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vi-VN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50000"/>
              </a:lnSpc>
            </a:pPr>
            <a:r>
              <a:rPr lang="vi-VN" sz="24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BT1c,d; BT2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c,d</a:t>
            </a:r>
            <a:r>
              <a:rPr lang="vi-VN" sz="24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BT3/17.</a:t>
            </a:r>
            <a:endParaRPr lang="en-US" sz="24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vi-VN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Chuẩn</a:t>
            </a:r>
            <a:r>
              <a:rPr lang="vi-VN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bị</a:t>
            </a:r>
            <a:r>
              <a:rPr lang="vi-VN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cho </a:t>
            </a:r>
            <a:r>
              <a:rPr lang="vi-VN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vi-VN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vi-VN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tiếp</a:t>
            </a:r>
            <a:r>
              <a:rPr lang="vi-VN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theo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Xem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lại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kiến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chương 7.</a:t>
            </a:r>
            <a:endParaRPr lang="en-US" sz="2400" b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Chuẩn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trước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ôn </a:t>
            </a:r>
            <a:r>
              <a:rPr lang="vi-VN" sz="2400" b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vi-VN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chương 7.</a:t>
            </a:r>
            <a:endParaRPr lang="en-US" sz="2400" b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7580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9ED5D61-4D23-68C4-443B-D901745CFD3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020724" y="558209"/>
                <a:ext cx="10333075" cy="4729408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Lời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𝟏𝟏</m:t>
                        </m:r>
                      </m:e>
                    </m:ra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như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sau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hay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b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sz="2400" b="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+11</m:t>
                          </m:r>
                        </m:e>
                      </m:rad>
                      <m:r>
                        <a:rPr lang="en-US" sz="2400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b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sSup>
                      <m:sSup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+11</m:t>
                    </m:r>
                  </m:oMath>
                </a14:m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cả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về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làm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mất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dấu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căn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b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⇒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−8=0</m:t>
                    </m:r>
                  </m:oMath>
                </a14:m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(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chuyển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về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rút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gọn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b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2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4                    (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bậc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b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đã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4.</a:t>
                </a:r>
                <a:b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US" sz="2400" b="0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9ED5D61-4D23-68C4-443B-D901745CFD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20724" y="558209"/>
                <a:ext cx="10333075" cy="4729408"/>
              </a:xfrm>
              <a:blipFill>
                <a:blip r:embed="rId2"/>
                <a:stretch>
                  <a:fillRect l="-885" r="-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03229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BAA58F-5306-0085-FEFF-DFA2DCA400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0726" y="1195090"/>
                <a:ext cx="10333074" cy="472193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1" i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400" b="1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i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b="1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2400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𝑏𝑥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rad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𝑒𝑥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</m:rad>
                  </m:oMath>
                </a14:m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ta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làm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như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sau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1: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về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  <m: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𝑒𝑥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endParaRPr lang="en-US" sz="2400" b="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2: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ở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3: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Thử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lại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giá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trị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ở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thoả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mãn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đã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hay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luận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b="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400" b="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BAA58F-5306-0085-FEFF-DFA2DCA400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0726" y="1195090"/>
                <a:ext cx="10333074" cy="4721930"/>
              </a:xfrm>
              <a:blipFill>
                <a:blip r:embed="rId2"/>
                <a:stretch>
                  <a:fillRect l="-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5">
            <a:extLst>
              <a:ext uri="{FF2B5EF4-FFF2-40B4-BE49-F238E27FC236}">
                <a16:creationId xmlns:a16="http://schemas.microsoft.com/office/drawing/2014/main" id="{5463E119-8DA5-44AF-5309-2BE776F9B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96" y="571648"/>
            <a:ext cx="34083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dạng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6DD3BB0-4142-E9F9-A830-6ADB289D4B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773970"/>
              </p:ext>
            </p:extLst>
          </p:nvPr>
        </p:nvGraphicFramePr>
        <p:xfrm>
          <a:off x="4432851" y="546874"/>
          <a:ext cx="3836505" cy="5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54200" imgH="279400" progId="Equation.DSMT4">
                  <p:embed/>
                </p:oleObj>
              </mc:Choice>
              <mc:Fallback>
                <p:oleObj name="Equation" r:id="rId3" imgW="1854200" imgH="27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851" y="546874"/>
                        <a:ext cx="3836505" cy="511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D6AE6520-750A-7CB9-CD43-FECD8C898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33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987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7C748-97EC-1A81-C9B2-306EE050A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873" y="457199"/>
            <a:ext cx="10333074" cy="5347177"/>
          </a:xfrm>
        </p:spPr>
        <p:txBody>
          <a:bodyPr/>
          <a:lstStyle/>
          <a:p>
            <a:r>
              <a:rPr 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ý:</a:t>
            </a:r>
          </a:p>
          <a:p>
            <a:pPr>
              <a:lnSpc>
                <a:spcPct val="150000"/>
              </a:lnSpc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giải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vế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nhiều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hơn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đảm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thức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dưới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dấu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căn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phải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0" dirty="0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44B1460A-0802-D1BE-BD8B-5A35DBD989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715302"/>
              </p:ext>
            </p:extLst>
          </p:nvPr>
        </p:nvGraphicFramePr>
        <p:xfrm>
          <a:off x="4885701" y="911541"/>
          <a:ext cx="4205290" cy="622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54200" imgH="279400" progId="Equation.DSMT4">
                  <p:embed/>
                </p:oleObj>
              </mc:Choice>
              <mc:Fallback>
                <p:oleObj name="Equation" r:id="rId2" imgW="1854200" imgH="279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5701" y="911541"/>
                        <a:ext cx="4205290" cy="6228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906293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CA1C6AC-A958-A44D-4950-9B3B3CB6512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126742" y="571461"/>
                <a:ext cx="10333075" cy="1414131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1:</a:t>
                </a:r>
                <a:r>
                  <a:rPr lang="en-US" sz="2400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−6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−5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ra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b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CA1C6AC-A958-A44D-4950-9B3B3CB651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26742" y="571461"/>
                <a:ext cx="10333075" cy="1414131"/>
              </a:xfrm>
              <a:blipFill>
                <a:blip r:embed="rId2"/>
                <a:stretch>
                  <a:fillRect l="-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D5D00A-45E4-04B7-3514-750637814A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0726" y="1232452"/>
                <a:ext cx="10333074" cy="4890052"/>
              </a:xfrm>
            </p:spPr>
            <p:txBody>
              <a:bodyPr>
                <a:norm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1" i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Giải</a:t>
                </a:r>
                <a:endParaRPr lang="en-US" sz="2400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vế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ta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−6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−8=</m:t>
                      </m:r>
                      <m:sSup>
                        <m:sSupPr>
                          <m:ctrlP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−5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</m:t>
                      </m:r>
                    </m:oMath>
                  </m:oMathPara>
                </a14:m>
                <a:endParaRPr lang="en-US" sz="24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⇒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−6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0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hoặc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3.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Thay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lần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lượt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trị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trên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ta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thấy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chỉ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 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thỏa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mãn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nghiệm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D5D00A-45E4-04B7-3514-750637814A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0726" y="1232452"/>
                <a:ext cx="10333074" cy="4890052"/>
              </a:xfrm>
              <a:blipFill>
                <a:blip r:embed="rId3"/>
                <a:stretch>
                  <a:fillRect l="-884" t="-9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697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597E8D8-51F3-546B-D1E2-43733272838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020724" y="558210"/>
                <a:ext cx="10333075" cy="912781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27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HĐTH1: </a:t>
                </a:r>
                <a:r>
                  <a:rPr lang="en-US" sz="27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7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7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7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31</m:t>
                        </m:r>
                        <m:sSup>
                          <m:sSupPr>
                            <m:ctrlPr>
                              <a:rPr lang="en-US" sz="2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−58</m:t>
                        </m:r>
                        <m:r>
                          <a:rPr lang="en-US" sz="2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rad>
                    <m:r>
                      <a:rPr lang="en-US" sz="27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  <m:sSup>
                          <m:sSupPr>
                            <m:ctrlPr>
                              <a:rPr lang="en-US" sz="2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−11</m:t>
                        </m:r>
                        <m:r>
                          <a:rPr lang="en-US" sz="2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ra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b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597E8D8-51F3-546B-D1E2-4373327283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20724" y="558210"/>
                <a:ext cx="10333075" cy="912781"/>
              </a:xfrm>
              <a:blipFill>
                <a:blip r:embed="rId2"/>
                <a:stretch>
                  <a:fillRect l="-885" t="-14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F8C6F6-FF10-EA2F-6124-7FEBACE1C9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0726" y="967409"/>
                <a:ext cx="10333074" cy="4949611"/>
              </a:xfrm>
            </p:spPr>
            <p:txBody>
              <a:bodyPr/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Giải</a:t>
                </a:r>
                <a:endParaRPr lang="en-US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vế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ta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31</m:t>
                      </m:r>
                      <m:sSup>
                        <m:sSupPr>
                          <m:ctrlP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−58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+1=10</m:t>
                      </m:r>
                      <m:sSup>
                        <m:sSupPr>
                          <m:ctrlPr>
                            <a:rPr lang="en-US" sz="2400" b="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−11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−19</m:t>
                      </m:r>
                    </m:oMath>
                  </m:oMathPara>
                </a14:m>
                <a:endParaRPr lang="en-US" sz="24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⇒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21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−47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+20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0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hoặc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Thay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lần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lượt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trị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trên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ta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thấy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không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thoả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mãn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vô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nghiệm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F8C6F6-FF10-EA2F-6124-7FEBACE1C9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0726" y="967409"/>
                <a:ext cx="10333074" cy="4949611"/>
              </a:xfrm>
              <a:blipFill>
                <a:blip r:embed="rId3"/>
                <a:stretch>
                  <a:fillRect l="-884" t="-985" r="-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07011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382BCC-184F-D90D-3951-1F11A5E25B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0726" y="516835"/>
                <a:ext cx="10333074" cy="5400185"/>
              </a:xfrm>
            </p:spPr>
            <p:txBody>
              <a:bodyPr/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Lời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giải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như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sau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đúng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hay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sai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+1=</m:t>
                    </m:r>
                    <m:sSup>
                      <m:sSup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(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bình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cả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về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để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làm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mất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dấu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căn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</a:t>
                </a:r>
                <a:endParaRPr lang="en-US" sz="24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baseline="30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+ 1 = 0         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chuyển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về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rút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gọn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</a:t>
                </a:r>
                <a:endParaRPr lang="en-US" sz="24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x 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1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hoặc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giải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bậc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i="1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2400" b="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</a:t>
                </a:r>
                <a:endParaRPr lang="en-US" sz="24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nghiệm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1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382BCC-184F-D90D-3951-1F11A5E25B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0726" y="516835"/>
                <a:ext cx="10333074" cy="5400185"/>
              </a:xfrm>
              <a:blipFill>
                <a:blip r:embed="rId2"/>
                <a:stretch>
                  <a:fillRect l="-884" t="-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201891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8DB126B-0B33-E79E-65E4-374D0CDD27B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020724" y="558209"/>
                <a:ext cx="10333075" cy="992295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2. </a:t>
                </a:r>
                <a:r>
                  <a:rPr lang="en-US" sz="2400" b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Phương</a:t>
                </a:r>
                <a:r>
                  <a:rPr lang="en-US" sz="24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trình</a:t>
                </a:r>
                <a:r>
                  <a:rPr lang="en-US" sz="24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dạng</a:t>
                </a:r>
                <a:r>
                  <a:rPr lang="en-US" sz="24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𝑎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𝑏𝑥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𝑑𝑥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𝑒</m:t>
                    </m:r>
                  </m:oMath>
                </a14:m>
                <a:b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8DB126B-0B33-E79E-65E4-374D0CDD27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20724" y="558209"/>
                <a:ext cx="10333075" cy="992295"/>
              </a:xfrm>
              <a:blipFill>
                <a:blip r:embed="rId2"/>
                <a:stretch>
                  <a:fillRect l="-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0191B1-11B9-84A2-F904-4D73BEB981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0726" y="1192696"/>
                <a:ext cx="10333074" cy="4724324"/>
              </a:xfrm>
            </p:spPr>
            <p:txBody>
              <a:bodyPr/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1" i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400" b="1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i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b="1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2400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𝑏𝑥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rad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𝑑𝑥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𝑒</m:t>
                    </m:r>
                  </m:oMath>
                </a14:m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ta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làm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như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sau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1: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về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=(</a:t>
                </a:r>
                <a14:m>
                  <m:oMath xmlns:m="http://schemas.openxmlformats.org/officeDocument/2006/math"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𝑑𝑥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𝑒</m:t>
                    </m:r>
                  </m:oMath>
                </a14:m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b="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2: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ở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3: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Thử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lại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giá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trị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ở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thoả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mãn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đã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hay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luận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0191B1-11B9-84A2-F904-4D73BEB981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0726" y="1192696"/>
                <a:ext cx="10333074" cy="4724324"/>
              </a:xfrm>
              <a:blipFill>
                <a:blip r:embed="rId3"/>
                <a:stretch>
                  <a:fillRect l="-884" t="-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050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B26CF6-BDA4-8AAB-C5ED-E9F5D9F561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0726" y="755374"/>
                <a:ext cx="10333074" cy="5161646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sz="2400" b="1" i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Chú</a:t>
                </a:r>
                <a:r>
                  <a:rPr lang="en-US" sz="2400" b="1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ý:</a:t>
                </a:r>
                <a:r>
                  <a:rPr lang="en-US" sz="2400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𝑎</m:t>
                        </m:r>
                        <m:sSup>
                          <m:sSupPr>
                            <m:ctrlP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𝑏𝑥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rad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𝑑𝑥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vế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thu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nhiều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hơn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ban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vì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đảm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bảo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việc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𝑑𝑥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𝑒</m:t>
                    </m:r>
                  </m:oMath>
                </a14:m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phải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âm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Do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cần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thay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sau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ban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xác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b="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en-US" sz="2400" b="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B26CF6-BDA4-8AAB-C5ED-E9F5D9F561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0726" y="755374"/>
                <a:ext cx="10333074" cy="5161646"/>
              </a:xfrm>
              <a:blipFill>
                <a:blip r:embed="rId2"/>
                <a:stretch>
                  <a:fillRect l="-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06648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ChitchatVTI">
  <a:themeElements>
    <a:clrScheme name="bubbles">
      <a:dk1>
        <a:sysClr val="windowText" lastClr="000000"/>
      </a:dk1>
      <a:lt1>
        <a:sysClr val="window" lastClr="FFFFFF"/>
      </a:lt1>
      <a:dk2>
        <a:srgbClr val="071819"/>
      </a:dk2>
      <a:lt2>
        <a:srgbClr val="D5F2EB"/>
      </a:lt2>
      <a:accent1>
        <a:srgbClr val="38B698"/>
      </a:accent1>
      <a:accent2>
        <a:srgbClr val="528BD6"/>
      </a:accent2>
      <a:accent3>
        <a:srgbClr val="31A7C7"/>
      </a:accent3>
      <a:accent4>
        <a:srgbClr val="F15843"/>
      </a:accent4>
      <a:accent5>
        <a:srgbClr val="DE3A6D"/>
      </a:accent5>
      <a:accent6>
        <a:srgbClr val="7AAE3C"/>
      </a:accent6>
      <a:hlink>
        <a:srgbClr val="2F9880"/>
      </a:hlink>
      <a:folHlink>
        <a:srgbClr val="396CD1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1253</Words>
  <Application>Microsoft Office PowerPoint</Application>
  <PresentationFormat>Widescreen</PresentationFormat>
  <Paragraphs>93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Cambria Math</vt:lpstr>
      <vt:lpstr>The Hand</vt:lpstr>
      <vt:lpstr>The Serif Hand</vt:lpstr>
      <vt:lpstr>Times New Roman</vt:lpstr>
      <vt:lpstr>ChitchatVTI</vt:lpstr>
      <vt:lpstr>Equation</vt:lpstr>
      <vt:lpstr>PHƯƠNG TRÌNH QUY VỀ PHƯƠNG TRÌNH BẬC HAI </vt:lpstr>
      <vt:lpstr>Lời giải cho phương trình √(-2x^2-2x+11)=√(-x^2+3) như sau đúng hay sai? √(-2x^2-2x+11)=√(-x^2+3) ⇒-2x^2-2x+11 =-x^2+3 (bình phương cả hai về để làm mất dấu căn) 〖⇒x〗^2+2x-8=0                    (chuyển về, rút gọn) ⇒ x = 2 hoặc x =- 4                    (giải phương trình bậc hai) Vậy phương trình đã cho có hai nghiệm là 2 và -4. </vt:lpstr>
      <vt:lpstr>PowerPoint Presentation</vt:lpstr>
      <vt:lpstr>PowerPoint Presentation</vt:lpstr>
      <vt:lpstr>Ví dụ 1: Giải phương trình √(2x^2-6x-8)=√(x^2-5x-2). </vt:lpstr>
      <vt:lpstr>HĐTH1: Giải phương trình √(31x^2-58x+1)=√(10x^2-11x-19). </vt:lpstr>
      <vt:lpstr>PowerPoint Presentation</vt:lpstr>
      <vt:lpstr>2. Phương trình dạng √(ax^2+bx+c)=dx+e </vt:lpstr>
      <vt:lpstr>PowerPoint Presentation</vt:lpstr>
      <vt:lpstr>Ví dụ 2: Giải phương trình √(3x^2+5x-13)=x+1 </vt:lpstr>
      <vt:lpstr>HĐTH2: Giải phương trình√(3x^2+27x-41)=2x+3. </vt:lpstr>
      <vt:lpstr>Luyện tập</vt:lpstr>
      <vt:lpstr>VẬN DỤNG</vt:lpstr>
      <vt:lpstr>PowerPoint Presentation</vt:lpstr>
      <vt:lpstr>PowerPoint Presentation</vt:lpstr>
      <vt:lpstr>HƯỚNG DẪN VỀ NHÀ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PHƯƠNG TRÌNH QUY VỀ PHƯƠNG TRÌNH BẬC HAI </dc:title>
  <dc:creator>Nguyen Thi Huong</dc:creator>
  <cp:lastModifiedBy>Nguyen Thi Thu Thao</cp:lastModifiedBy>
  <cp:revision>5</cp:revision>
  <dcterms:created xsi:type="dcterms:W3CDTF">2022-08-17T13:50:19Z</dcterms:created>
  <dcterms:modified xsi:type="dcterms:W3CDTF">2022-08-18T01:51:34Z</dcterms:modified>
</cp:coreProperties>
</file>