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27" r:id="rId2"/>
    <p:sldId id="427" r:id="rId3"/>
    <p:sldId id="428" r:id="rId4"/>
    <p:sldId id="429" r:id="rId5"/>
    <p:sldId id="340" r:id="rId6"/>
  </p:sldIdLst>
  <p:sldSz cx="16276638" cy="9144000"/>
  <p:notesSz cx="6858000" cy="9144000"/>
  <p:custDataLst>
    <p:tags r:id="rId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FF"/>
    <a:srgbClr val="FF0066"/>
    <a:srgbClr val="C5F3F3"/>
    <a:srgbClr val="FF7C80"/>
    <a:srgbClr val="FF6600"/>
    <a:srgbClr val="6600CC"/>
    <a:srgbClr val="3333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76" autoAdjust="0"/>
    <p:restoredTop sz="94660"/>
  </p:normalViewPr>
  <p:slideViewPr>
    <p:cSldViewPr>
      <p:cViewPr varScale="1">
        <p:scale>
          <a:sx n="54" d="100"/>
          <a:sy n="54" d="100"/>
        </p:scale>
        <p:origin x="618" y="78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5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827200"/>
            <a:ext cx="1739080" cy="2257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1446821" y="4137819"/>
            <a:ext cx="13382995" cy="1822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 TẬP CUỐI HỌC KÌ 1 (TIẾT 1)</a:t>
            </a: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807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5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5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3382959" y="7200900"/>
            <a:ext cx="597456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Giáo viên:</a:t>
            </a:r>
          </a:p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Lớp:  3</a:t>
            </a: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5960292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2658" y="331495"/>
            <a:ext cx="2081213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1409" y="6100454"/>
            <a:ext cx="1211090" cy="8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6919" y="5781235"/>
            <a:ext cx="3396458" cy="2422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14" name="Group 1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17" name="TextBox 16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16" name="Straight Connector 15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ÔN TẬP CUỐI HỌC KÌ 1 (TIẾT 1)</a:t>
              </a:r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03A7D6CF-3036-493F-8FE8-02B61E05DED0}"/>
              </a:ext>
            </a:extLst>
          </p:cNvPr>
          <p:cNvSpPr/>
          <p:nvPr/>
        </p:nvSpPr>
        <p:spPr>
          <a:xfrm>
            <a:off x="1356519" y="2081910"/>
            <a:ext cx="137922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60 - 65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14" name="Group 1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17" name="TextBox 16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16" name="Straight Connector 15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ÔN TẬP CUỐI HỌC KÌ 1 (TIẾT 1)</a:t>
              </a:r>
            </a:p>
          </p:txBody>
        </p:sp>
      </p:grpSp>
      <p:sp>
        <p:nvSpPr>
          <p:cNvPr id="20" name="Rectangle 19"/>
          <p:cNvSpPr/>
          <p:nvPr/>
        </p:nvSpPr>
        <p:spPr>
          <a:xfrm>
            <a:off x="1356519" y="2081910"/>
            <a:ext cx="137922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2. Sắp xếp các tên riêng sau đây theo thứ tự trong bảng chữ cái: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36E3832-0264-55A0-B0BB-55E486951E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9919" y="2809312"/>
            <a:ext cx="11353800" cy="305808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D411CB8-B43D-26D2-B847-3AE7273F91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339" y="5917694"/>
            <a:ext cx="2438400" cy="159757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5F6F136-7A9B-79BC-0D6A-8FAFBE48B59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6704" r="90838" b="22216"/>
          <a:stretch/>
        </p:blipFill>
        <p:spPr>
          <a:xfrm>
            <a:off x="3073676" y="5917695"/>
            <a:ext cx="2493986" cy="15975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77A639D-5F94-1994-CBB7-611E3B87B19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3333" t="19757" r="78057" b="22477"/>
          <a:stretch/>
        </p:blipFill>
        <p:spPr>
          <a:xfrm>
            <a:off x="5757004" y="6055985"/>
            <a:ext cx="2381315" cy="15350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9D96FE2-C028-01C5-EBF7-5BEFE917BC6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89109" t="16913" r="990" b="23861"/>
          <a:stretch/>
        </p:blipFill>
        <p:spPr>
          <a:xfrm>
            <a:off x="7570399" y="7515266"/>
            <a:ext cx="2438400" cy="16373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3AED0AD0-EF70-5C52-A349-3A4D0167B46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5639" t="24130" r="65399" b="23832"/>
          <a:stretch/>
        </p:blipFill>
        <p:spPr>
          <a:xfrm>
            <a:off x="8508702" y="6215905"/>
            <a:ext cx="2438400" cy="1411041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E87305E1-06BA-BBD3-2E4E-8DA6A8F5CC8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8518" t="25209" r="52231" b="16512"/>
          <a:stretch/>
        </p:blipFill>
        <p:spPr>
          <a:xfrm>
            <a:off x="11317485" y="6215905"/>
            <a:ext cx="2200274" cy="14801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388798AC-10B9-5E0A-B223-AA95C70ACF0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1202" t="19486" r="39109" b="23861"/>
          <a:stretch/>
        </p:blipFill>
        <p:spPr>
          <a:xfrm>
            <a:off x="13733936" y="5965484"/>
            <a:ext cx="2427645" cy="1767841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10A3142A-23A1-13E8-464C-9A08DBD59BD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4172" t="16661" r="26661" b="23860"/>
          <a:stretch/>
        </p:blipFill>
        <p:spPr>
          <a:xfrm>
            <a:off x="3139080" y="7626947"/>
            <a:ext cx="1806109" cy="14539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A2D3FC90-C114-8BF6-627D-729C157647A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7106" t="13345" r="14251" b="23861"/>
          <a:stretch/>
        </p:blipFill>
        <p:spPr>
          <a:xfrm>
            <a:off x="5315572" y="7440871"/>
            <a:ext cx="1884444" cy="15350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C1F216C3-5264-085E-9A8D-B74D7AA4B43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39474" y="7773457"/>
            <a:ext cx="2234194" cy="14110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2377032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734E994-4DB7-DFD9-3E2E-8C06938CFFD3}"/>
              </a:ext>
            </a:extLst>
          </p:cNvPr>
          <p:cNvSpPr txBox="1"/>
          <p:nvPr/>
        </p:nvSpPr>
        <p:spPr>
          <a:xfrm>
            <a:off x="404019" y="304800"/>
            <a:ext cx="1546860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36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vi-VN" sz="36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36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vi-VN" sz="36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vi-VN" sz="36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vi-VN" sz="36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vi-VN" sz="36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vi-VN" sz="36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con ngan </a:t>
            </a:r>
            <a:r>
              <a:rPr lang="vi-VN" sz="36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vi-VN" sz="36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6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vi-VN" sz="36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nở</a:t>
            </a:r>
            <a:r>
              <a:rPr lang="vi-VN" sz="36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vi-VN" sz="36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ba hôm, </a:t>
            </a:r>
            <a:r>
              <a:rPr lang="vi-VN" sz="36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vi-VN" sz="36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to hơn </a:t>
            </a:r>
            <a:r>
              <a:rPr lang="vi-VN" sz="36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vi-VN" sz="36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trứng</a:t>
            </a:r>
            <a:r>
              <a:rPr lang="vi-VN" sz="36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6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tí</a:t>
            </a:r>
            <a:r>
              <a:rPr lang="vi-VN" sz="36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36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vi-VN" sz="36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36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vi-VN" sz="36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lông 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óng</a:t>
            </a:r>
            <a:r>
              <a:rPr lang="vi-VN" sz="36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Đôi </a:t>
            </a:r>
            <a:r>
              <a:rPr lang="vi-VN" sz="36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vi-VN" sz="36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vi-VN" sz="36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vi-VN" sz="36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hột</a:t>
            </a:r>
            <a:r>
              <a:rPr lang="vi-VN" sz="36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cườm</a:t>
            </a:r>
            <a:r>
              <a:rPr lang="vi-VN" sz="36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đen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nhánh</a:t>
            </a:r>
            <a:r>
              <a:rPr lang="vi-VN" sz="36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vi-VN" sz="36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vi-VN" sz="36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huyền</a:t>
            </a:r>
            <a:r>
              <a:rPr lang="vi-VN" sz="36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6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vi-VN" sz="36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vi-VN" sz="36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vi-VN" sz="36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long lanh đưa đi đưa </a:t>
            </a:r>
            <a:r>
              <a:rPr lang="vi-VN" sz="36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vi-VN" sz="36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như </a:t>
            </a:r>
            <a:r>
              <a:rPr lang="vi-VN" sz="36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36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vi-VN" sz="36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36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vi-VN" sz="36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vi-VN" sz="36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xinh </a:t>
            </a:r>
            <a:r>
              <a:rPr lang="vi-VN" sz="36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xinh</a:t>
            </a:r>
            <a:r>
              <a:rPr lang="vi-VN" sz="36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6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vi-VN" sz="36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nuột</a:t>
            </a:r>
            <a:r>
              <a:rPr lang="vi-VN" sz="36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36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vi-VN" sz="36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vi-VN" sz="36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bụng</a:t>
            </a:r>
            <a:r>
              <a:rPr lang="vi-VN" sz="36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lủn</a:t>
            </a:r>
            <a:r>
              <a:rPr lang="vi-VN" sz="36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chủn</a:t>
            </a:r>
            <a:r>
              <a:rPr lang="vi-VN" sz="36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hai </a:t>
            </a:r>
            <a:r>
              <a:rPr lang="vi-VN" sz="36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vi-VN" sz="36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chân </a:t>
            </a:r>
            <a:r>
              <a:rPr lang="vi-VN" sz="36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vi-VN" sz="36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tí</a:t>
            </a:r>
            <a:r>
              <a:rPr lang="vi-VN" sz="36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vi-VN" sz="36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vi-VN" sz="36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r"/>
            <a:r>
              <a:rPr lang="vi-VN" sz="3600" b="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Theo TÔ HOÀI</a:t>
            </a:r>
          </a:p>
          <a:p>
            <a:endParaRPr lang="en-US" sz="36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2949EA-92C1-DDD4-2F9B-B86F9C97FE23}"/>
              </a:ext>
            </a:extLst>
          </p:cNvPr>
          <p:cNvSpPr txBox="1"/>
          <p:nvPr/>
        </p:nvSpPr>
        <p:spPr>
          <a:xfrm>
            <a:off x="398082" y="3530056"/>
            <a:ext cx="1484817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indent="-742950" algn="just">
              <a:buAutoNum type="alphaLcParenR"/>
            </a:pPr>
            <a:r>
              <a:rPr lang="vi-VN" sz="36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vi-VN" sz="36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vi-VN" sz="36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vi-VN" sz="36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36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vi-VN" sz="36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vi-VN" sz="36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vi-VN" sz="36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vi-VN" sz="36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vi-VN" sz="36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lang="vi-VN" sz="36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trong </a:t>
            </a:r>
            <a:r>
              <a:rPr lang="vi-VN" sz="36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vi-VN" sz="36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văn.</a:t>
            </a:r>
            <a:endParaRPr lang="en-US" sz="3600" i="0" dirty="0"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 algn="just">
              <a:buAutoNum type="alphaLcParenR"/>
            </a:pPr>
            <a:endParaRPr lang="en-US" sz="3600" i="0" dirty="0"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 algn="just">
              <a:buAutoNum type="alphaLcParenR"/>
            </a:pPr>
            <a:endParaRPr lang="vi-VN" sz="3600" i="0" dirty="0"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3600" i="0" dirty="0"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3600" i="0" dirty="0"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36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vi-VN" sz="36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vi-VN" sz="36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câu </a:t>
            </a:r>
            <a:r>
              <a:rPr lang="vi-VN" sz="36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vi-VN" sz="36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6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vi-VN" sz="36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em </a:t>
            </a:r>
            <a:r>
              <a:rPr lang="vi-VN" sz="36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vi-VN" sz="36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vi-VN" sz="36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vi-VN" sz="3600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  <a:p>
            <a:endParaRPr lang="en-US" sz="36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380C76D-AA94-CAAE-1879-AFC8B8353073}"/>
              </a:ext>
            </a:extLst>
          </p:cNvPr>
          <p:cNvSpPr txBox="1"/>
          <p:nvPr/>
        </p:nvSpPr>
        <p:spPr>
          <a:xfrm>
            <a:off x="398082" y="4226776"/>
            <a:ext cx="10241121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36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vi-VN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óng</a:t>
            </a:r>
            <a:r>
              <a:rPr lang="vi-VN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36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vi-VN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tươi, </a:t>
            </a:r>
            <a:r>
              <a:rPr lang="vi-VN" sz="36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vi-VN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vi-VN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6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vi-VN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vi-VN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6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vi-VN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ươm.</a:t>
            </a:r>
          </a:p>
          <a:p>
            <a:pPr algn="just"/>
            <a:r>
              <a:rPr lang="vi-VN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Đen </a:t>
            </a:r>
            <a:r>
              <a:rPr lang="vi-VN" sz="36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nhánh</a:t>
            </a:r>
            <a:r>
              <a:rPr lang="vi-VN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Đen </a:t>
            </a:r>
            <a:r>
              <a:rPr lang="vi-VN" sz="36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tuyền</a:t>
            </a:r>
            <a:r>
              <a:rPr lang="vi-VN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đen </a:t>
            </a:r>
            <a:r>
              <a:rPr lang="vi-VN" sz="36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huyền</a:t>
            </a:r>
            <a:r>
              <a:rPr lang="vi-VN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vi-VN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36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vi-VN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vi-VN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36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vi-VN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tươi, </a:t>
            </a:r>
            <a:r>
              <a:rPr lang="vi-VN" sz="36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vi-VN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thắm</a:t>
            </a:r>
            <a:r>
              <a:rPr lang="vi-VN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857DA4A-660D-215F-B00C-AEBD946CCE44}"/>
              </a:ext>
            </a:extLst>
          </p:cNvPr>
          <p:cNvSpPr txBox="1"/>
          <p:nvPr/>
        </p:nvSpPr>
        <p:spPr>
          <a:xfrm>
            <a:off x="213519" y="7084874"/>
            <a:ext cx="1484817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Khi </a:t>
            </a:r>
            <a:r>
              <a:rPr lang="vi-VN" sz="36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vi-VN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vi-VN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vi-VN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viên, em </a:t>
            </a:r>
            <a:r>
              <a:rPr lang="vi-VN" sz="36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vi-VN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đeo </a:t>
            </a:r>
            <a:r>
              <a:rPr lang="vi-VN" sz="36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vi-VN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khăn </a:t>
            </a:r>
            <a:r>
              <a:rPr lang="vi-VN" sz="36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quàng</a:t>
            </a:r>
            <a:r>
              <a:rPr lang="vi-VN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vi-VN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thắm</a:t>
            </a:r>
            <a:r>
              <a:rPr lang="vi-VN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vi-VN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36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vi-VN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vi-VN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gặt</a:t>
            </a:r>
            <a:r>
              <a:rPr lang="vi-VN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6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r>
              <a:rPr lang="vi-VN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vi-VN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vi-VN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vi-VN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vi-VN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vi-VN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vi-VN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503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3337719" y="4114800"/>
            <a:ext cx="9601200" cy="1125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10125</TotalTime>
  <Words>321</Words>
  <Application>Microsoft Office PowerPoint</Application>
  <PresentationFormat>Custom</PresentationFormat>
  <Paragraphs>32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Dương Thị Lan</cp:lastModifiedBy>
  <cp:revision>1137</cp:revision>
  <dcterms:created xsi:type="dcterms:W3CDTF">2008-09-09T22:52:10Z</dcterms:created>
  <dcterms:modified xsi:type="dcterms:W3CDTF">2022-08-01T14:55:52Z</dcterms:modified>
</cp:coreProperties>
</file>