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pHolder1">
            <a:extLst>
              <a:ext uri="{FF2B5EF4-FFF2-40B4-BE49-F238E27FC236}">
                <a16:creationId xmlns:a16="http://schemas.microsoft.com/office/drawing/2014/main" id="{EE4D00C9-CE51-4A5E-9934-F78175BEF1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36" b="42283"/>
          <a:stretch>
            <a:fillRect/>
          </a:stretch>
        </p:blipFill>
        <p:spPr>
          <a:xfrm>
            <a:off x="4787384" y="2436"/>
            <a:ext cx="7406204" cy="3955791"/>
          </a:xfrm>
          <a:custGeom>
            <a:avLst/>
            <a:gdLst>
              <a:gd name="connsiteX0" fmla="*/ 0 w 7406204"/>
              <a:gd name="connsiteY0" fmla="*/ 0 h 3955791"/>
              <a:gd name="connsiteX1" fmla="*/ 7406204 w 7406204"/>
              <a:gd name="connsiteY1" fmla="*/ 0 h 3955791"/>
              <a:gd name="connsiteX2" fmla="*/ 7406204 w 7406204"/>
              <a:gd name="connsiteY2" fmla="*/ 3955791 h 3955791"/>
              <a:gd name="connsiteX3" fmla="*/ 269279 w 7406204"/>
              <a:gd name="connsiteY3" fmla="*/ 3955791 h 3955791"/>
              <a:gd name="connsiteX4" fmla="*/ 0 w 7406204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4" h="3955791">
                <a:moveTo>
                  <a:pt x="0" y="0"/>
                </a:moveTo>
                <a:lnTo>
                  <a:pt x="7406204" y="0"/>
                </a:lnTo>
                <a:lnTo>
                  <a:pt x="7406204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pHolder3">
            <a:extLst>
              <a:ext uri="{FF2B5EF4-FFF2-40B4-BE49-F238E27FC236}">
                <a16:creationId xmlns:a16="http://schemas.microsoft.com/office/drawing/2014/main" id="{3A100657-181D-4659-9895-32EB039030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42319"/>
          <a:stretch>
            <a:fillRect/>
          </a:stretch>
        </p:blipFill>
        <p:spPr>
          <a:xfrm>
            <a:off x="4787384" y="2902212"/>
            <a:ext cx="7406204" cy="3955789"/>
          </a:xfrm>
          <a:custGeom>
            <a:avLst/>
            <a:gdLst>
              <a:gd name="connsiteX0" fmla="*/ 269279 w 7406204"/>
              <a:gd name="connsiteY0" fmla="*/ 0 h 3955789"/>
              <a:gd name="connsiteX1" fmla="*/ 7406204 w 7406204"/>
              <a:gd name="connsiteY1" fmla="*/ 0 h 3955789"/>
              <a:gd name="connsiteX2" fmla="*/ 7406204 w 7406204"/>
              <a:gd name="connsiteY2" fmla="*/ 3955789 h 3955789"/>
              <a:gd name="connsiteX3" fmla="*/ 0 w 7406204"/>
              <a:gd name="connsiteY3" fmla="*/ 3955789 h 3955789"/>
              <a:gd name="connsiteX4" fmla="*/ 0 w 7406204"/>
              <a:gd name="connsiteY4" fmla="*/ 179511 h 3955789"/>
              <a:gd name="connsiteX5" fmla="*/ 269279 w 7406204"/>
              <a:gd name="connsiteY5" fmla="*/ 0 h 39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4" h="3955789">
                <a:moveTo>
                  <a:pt x="269279" y="0"/>
                </a:moveTo>
                <a:lnTo>
                  <a:pt x="7406204" y="0"/>
                </a:lnTo>
                <a:lnTo>
                  <a:pt x="7406204" y="3955789"/>
                </a:lnTo>
                <a:lnTo>
                  <a:pt x="0" y="3955789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pHolder3">
            <a:extLst>
              <a:ext uri="{FF2B5EF4-FFF2-40B4-BE49-F238E27FC236}">
                <a16:creationId xmlns:a16="http://schemas.microsoft.com/office/drawing/2014/main" id="{CC1FB1A9-D418-4361-889A-8D08810F0F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0" t="15880"/>
          <a:stretch>
            <a:fillRect/>
          </a:stretch>
        </p:blipFill>
        <p:spPr>
          <a:xfrm>
            <a:off x="8244120" y="1089024"/>
            <a:ext cx="3949469" cy="5768976"/>
          </a:xfrm>
          <a:custGeom>
            <a:avLst/>
            <a:gdLst>
              <a:gd name="connsiteX0" fmla="*/ 179224 w 3949469"/>
              <a:gd name="connsiteY0" fmla="*/ 0 h 5768976"/>
              <a:gd name="connsiteX1" fmla="*/ 3949469 w 3949469"/>
              <a:gd name="connsiteY1" fmla="*/ 0 h 5768976"/>
              <a:gd name="connsiteX2" fmla="*/ 3949469 w 3949469"/>
              <a:gd name="connsiteY2" fmla="*/ 5768976 h 5768976"/>
              <a:gd name="connsiteX3" fmla="*/ 0 w 3949469"/>
              <a:gd name="connsiteY3" fmla="*/ 5768976 h 5768976"/>
              <a:gd name="connsiteX4" fmla="*/ 0 w 3949469"/>
              <a:gd name="connsiteY4" fmla="*/ 209752 h 5768976"/>
              <a:gd name="connsiteX5" fmla="*/ 179224 w 394946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69" h="5768976">
                <a:moveTo>
                  <a:pt x="179224" y="0"/>
                </a:moveTo>
                <a:lnTo>
                  <a:pt x="3949469" y="0"/>
                </a:lnTo>
                <a:lnTo>
                  <a:pt x="394946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pic>
        <p:nvPicPr>
          <p:cNvPr id="51" name="PpHolder4">
            <a:extLst>
              <a:ext uri="{FF2B5EF4-FFF2-40B4-BE49-F238E27FC236}">
                <a16:creationId xmlns:a16="http://schemas.microsoft.com/office/drawing/2014/main" id="{9875CF4B-7DDC-4959-B3BE-8FA0993A4B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pHolder3">
            <a:extLst>
              <a:ext uri="{FF2B5EF4-FFF2-40B4-BE49-F238E27FC236}">
                <a16:creationId xmlns:a16="http://schemas.microsoft.com/office/drawing/2014/main" id="{78042A2D-611C-4A52-AE47-47221B4F39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0" t="16503" r="25618" b="67064"/>
          <a:stretch>
            <a:fillRect/>
          </a:stretch>
        </p:blipFill>
        <p:spPr>
          <a:xfrm>
            <a:off x="7942907" y="1131795"/>
            <a:ext cx="1126946" cy="1126948"/>
          </a:xfrm>
          <a:custGeom>
            <a:avLst/>
            <a:gdLst>
              <a:gd name="connsiteX0" fmla="*/ 73961 w 1126946"/>
              <a:gd name="connsiteY0" fmla="*/ 0 h 1126948"/>
              <a:gd name="connsiteX1" fmla="*/ 1052985 w 1126946"/>
              <a:gd name="connsiteY1" fmla="*/ 0 h 1126948"/>
              <a:gd name="connsiteX2" fmla="*/ 1126946 w 1126946"/>
              <a:gd name="connsiteY2" fmla="*/ 73962 h 1126948"/>
              <a:gd name="connsiteX3" fmla="*/ 1126946 w 1126946"/>
              <a:gd name="connsiteY3" fmla="*/ 1052987 h 1126948"/>
              <a:gd name="connsiteX4" fmla="*/ 1052985 w 1126946"/>
              <a:gd name="connsiteY4" fmla="*/ 1126948 h 1126948"/>
              <a:gd name="connsiteX5" fmla="*/ 73961 w 1126946"/>
              <a:gd name="connsiteY5" fmla="*/ 1126948 h 1126948"/>
              <a:gd name="connsiteX6" fmla="*/ 0 w 1126946"/>
              <a:gd name="connsiteY6" fmla="*/ 1052987 h 1126948"/>
              <a:gd name="connsiteX7" fmla="*/ 0 w 1126946"/>
              <a:gd name="connsiteY7" fmla="*/ 73962 h 1126948"/>
              <a:gd name="connsiteX8" fmla="*/ 73961 w 1126946"/>
              <a:gd name="connsiteY8" fmla="*/ 0 h 11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8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8"/>
                  <a:pt x="1052985" y="1126948"/>
                </a:cubicBezTo>
                <a:lnTo>
                  <a:pt x="73961" y="1126948"/>
                </a:lnTo>
                <a:cubicBezTo>
                  <a:pt x="33114" y="1126948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</p:spPr>
      </p:pic>
      <p:pic>
        <p:nvPicPr>
          <p:cNvPr id="71" name="PpHolder4">
            <a:extLst>
              <a:ext uri="{FF2B5EF4-FFF2-40B4-BE49-F238E27FC236}">
                <a16:creationId xmlns:a16="http://schemas.microsoft.com/office/drawing/2014/main" id="{D55FAC41-C25A-48A7-81A7-E42C91698A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23358" r="5442" b="41975"/>
          <a:stretch>
            <a:fillRect/>
          </a:stretch>
        </p:blipFill>
        <p:spPr>
          <a:xfrm>
            <a:off x="9152561" y="1601909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</p:spPr>
      </p:pic>
      <p:pic>
        <p:nvPicPr>
          <p:cNvPr id="68" name="PpHolder5">
            <a:extLst>
              <a:ext uri="{FF2B5EF4-FFF2-40B4-BE49-F238E27FC236}">
                <a16:creationId xmlns:a16="http://schemas.microsoft.com/office/drawing/2014/main" id="{11FFA2D7-A223-4F5B-BBBC-3E5F67A0F6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4301" r="25618" b="41975"/>
          <a:stretch>
            <a:fillRect/>
          </a:stretch>
        </p:blipFill>
        <p:spPr>
          <a:xfrm>
            <a:off x="7442870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</p:spPr>
      </p:pic>
      <p:pic>
        <p:nvPicPr>
          <p:cNvPr id="65" name="PpHolder6">
            <a:extLst>
              <a:ext uri="{FF2B5EF4-FFF2-40B4-BE49-F238E27FC236}">
                <a16:creationId xmlns:a16="http://schemas.microsoft.com/office/drawing/2014/main" id="{0909CF11-91A4-4853-B48D-72484AA12A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59390" r="11381" b="16503"/>
          <a:stretch>
            <a:fillRect/>
          </a:stretch>
        </p:blipFill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</p:spPr>
      </p:pic>
      <p:pic>
        <p:nvPicPr>
          <p:cNvPr id="63" name="PpHolder7">
            <a:extLst>
              <a:ext uri="{FF2B5EF4-FFF2-40B4-BE49-F238E27FC236}">
                <a16:creationId xmlns:a16="http://schemas.microsoft.com/office/drawing/2014/main" id="{D24FB1BF-C508-438E-8979-C7C96502D2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8" t="59390" r="25618" b="22485"/>
          <a:stretch>
            <a:fillRect/>
          </a:stretch>
        </p:blipFill>
        <p:spPr>
          <a:xfrm>
            <a:off x="7826874" y="4072992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</p:spPr>
      </p:pic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pHolder1">
            <a:extLst>
              <a:ext uri="{FF2B5EF4-FFF2-40B4-BE49-F238E27FC236}">
                <a16:creationId xmlns:a16="http://schemas.microsoft.com/office/drawing/2014/main" id="{9B97CDEE-DB60-42F5-A9AB-EB2B3C5145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3 h 5317339"/>
              <a:gd name="connsiteX28" fmla="*/ 2009661 w 5977284"/>
              <a:gd name="connsiteY28" fmla="*/ 942223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3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3"/>
                </a:moveTo>
                <a:lnTo>
                  <a:pt x="2009661" y="942223"/>
                </a:lnTo>
                <a:cubicBezTo>
                  <a:pt x="2087620" y="942223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3"/>
                  <a:pt x="141156" y="942223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pHolder1">
            <a:extLst>
              <a:ext uri="{FF2B5EF4-FFF2-40B4-BE49-F238E27FC236}">
                <a16:creationId xmlns:a16="http://schemas.microsoft.com/office/drawing/2014/main" id="{9B70C8BD-8A07-4D1D-968E-66F60B4180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62349" b="53889"/>
          <a:stretch>
            <a:fillRect/>
          </a:stretch>
        </p:blipFill>
        <p:spPr>
          <a:xfrm>
            <a:off x="1" y="2431"/>
            <a:ext cx="4591057" cy="3159868"/>
          </a:xfrm>
          <a:custGeom>
            <a:avLst/>
            <a:gdLst>
              <a:gd name="connsiteX0" fmla="*/ 0 w 4591057"/>
              <a:gd name="connsiteY0" fmla="*/ 0 h 3159868"/>
              <a:gd name="connsiteX1" fmla="*/ 4591057 w 4591057"/>
              <a:gd name="connsiteY1" fmla="*/ 0 h 3159868"/>
              <a:gd name="connsiteX2" fmla="*/ 4591057 w 4591057"/>
              <a:gd name="connsiteY2" fmla="*/ 3016476 h 3159868"/>
              <a:gd name="connsiteX3" fmla="*/ 4424131 w 4591057"/>
              <a:gd name="connsiteY3" fmla="*/ 3159868 h 3159868"/>
              <a:gd name="connsiteX4" fmla="*/ 0 w 4591057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7" h="3159868">
                <a:moveTo>
                  <a:pt x="0" y="0"/>
                </a:moveTo>
                <a:lnTo>
                  <a:pt x="4591057" y="0"/>
                </a:lnTo>
                <a:lnTo>
                  <a:pt x="4591057" y="3016476"/>
                </a:lnTo>
                <a:cubicBezTo>
                  <a:pt x="4591057" y="3095671"/>
                  <a:pt x="4516320" y="3159868"/>
                  <a:pt x="4424131" y="3159868"/>
                </a:cubicBezTo>
                <a:lnTo>
                  <a:pt x="0" y="3159868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4">
            <a:extLst>
              <a:ext uri="{FF2B5EF4-FFF2-40B4-BE49-F238E27FC236}">
                <a16:creationId xmlns:a16="http://schemas.microsoft.com/office/drawing/2014/main" id="{3DD992E1-B388-4642-A925-211DEB8F51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9" t="53924"/>
          <a:stretch>
            <a:fillRect/>
          </a:stretch>
        </p:blipFill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pHolder1">
            <a:extLst>
              <a:ext uri="{FF2B5EF4-FFF2-40B4-BE49-F238E27FC236}">
                <a16:creationId xmlns:a16="http://schemas.microsoft.com/office/drawing/2014/main" id="{985F46BE-8772-426D-A558-751AB7287E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4" t="16128" r="5237" b="16309"/>
          <a:stretch>
            <a:fillRect/>
          </a:stretch>
        </p:blipFill>
        <p:spPr>
          <a:xfrm>
            <a:off x="7354421" y="1106060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pHolder3">
            <a:extLst>
              <a:ext uri="{FF2B5EF4-FFF2-40B4-BE49-F238E27FC236}">
                <a16:creationId xmlns:a16="http://schemas.microsoft.com/office/drawing/2014/main" id="{38B5C12C-D0EC-4D19-B5D4-06E30F4C7E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8" t="16056" r="13784" b="29180"/>
          <a:stretch>
            <a:fillRect/>
          </a:stretch>
        </p:blipFill>
        <p:spPr>
          <a:xfrm>
            <a:off x="7693901" y="1101119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</p:spPr>
      </p:pic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3">
            <a:extLst>
              <a:ext uri="{FF2B5EF4-FFF2-40B4-BE49-F238E27FC236}">
                <a16:creationId xmlns:a16="http://schemas.microsoft.com/office/drawing/2014/main" id="{38F05E9C-D253-448D-8B74-6AAE584D2D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77591" b="58986"/>
          <a:stretch>
            <a:fillRect/>
          </a:stretch>
        </p:blipFill>
        <p:spPr>
          <a:xfrm>
            <a:off x="0" y="863970"/>
            <a:ext cx="2732424" cy="1948766"/>
          </a:xfrm>
          <a:custGeom>
            <a:avLst/>
            <a:gdLst>
              <a:gd name="connsiteX0" fmla="*/ 0 w 2732424"/>
              <a:gd name="connsiteY0" fmla="*/ 0 h 1948766"/>
              <a:gd name="connsiteX1" fmla="*/ 2732424 w 2732424"/>
              <a:gd name="connsiteY1" fmla="*/ 0 h 1948766"/>
              <a:gd name="connsiteX2" fmla="*/ 2732424 w 2732424"/>
              <a:gd name="connsiteY2" fmla="*/ 1948766 h 1948766"/>
              <a:gd name="connsiteX3" fmla="*/ 0 w 2732424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424" h="1948766">
                <a:moveTo>
                  <a:pt x="0" y="0"/>
                </a:moveTo>
                <a:lnTo>
                  <a:pt x="2732424" y="0"/>
                </a:lnTo>
                <a:lnTo>
                  <a:pt x="2732424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pic>
        <p:nvPicPr>
          <p:cNvPr id="56" name="PpHolder5">
            <a:extLst>
              <a:ext uri="{FF2B5EF4-FFF2-40B4-BE49-F238E27FC236}">
                <a16:creationId xmlns:a16="http://schemas.microsoft.com/office/drawing/2014/main" id="{7B1C3322-89F2-45E9-A611-B5F939E2C2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53938" r="61013" b="17646"/>
          <a:stretch>
            <a:fillRect/>
          </a:stretch>
        </p:blipFill>
        <p:spPr>
          <a:xfrm>
            <a:off x="1636374" y="3699070"/>
            <a:ext cx="3117502" cy="1948766"/>
          </a:xfrm>
          <a:custGeom>
            <a:avLst/>
            <a:gdLst>
              <a:gd name="connsiteX0" fmla="*/ 0 w 3117502"/>
              <a:gd name="connsiteY0" fmla="*/ 0 h 1948766"/>
              <a:gd name="connsiteX1" fmla="*/ 3117502 w 3117502"/>
              <a:gd name="connsiteY1" fmla="*/ 0 h 1948766"/>
              <a:gd name="connsiteX2" fmla="*/ 3117502 w 3117502"/>
              <a:gd name="connsiteY2" fmla="*/ 1948766 h 1948766"/>
              <a:gd name="connsiteX3" fmla="*/ 0 w 3117502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2" h="1948766">
                <a:moveTo>
                  <a:pt x="0" y="0"/>
                </a:moveTo>
                <a:lnTo>
                  <a:pt x="3117502" y="0"/>
                </a:lnTo>
                <a:lnTo>
                  <a:pt x="3117502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pHolder5">
            <a:extLst>
              <a:ext uri="{FF2B5EF4-FFF2-40B4-BE49-F238E27FC236}">
                <a16:creationId xmlns:a16="http://schemas.microsoft.com/office/drawing/2014/main" id="{F45CFB16-C4BC-412C-8A7B-0CE1DBD5559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1" t="21978" r="11661" b="21967"/>
          <a:stretch>
            <a:fillRect/>
          </a:stretch>
        </p:blipFill>
        <p:spPr>
          <a:xfrm>
            <a:off x="8933112" y="1507235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53" name="PpHolder6">
            <a:extLst>
              <a:ext uri="{FF2B5EF4-FFF2-40B4-BE49-F238E27FC236}">
                <a16:creationId xmlns:a16="http://schemas.microsoft.com/office/drawing/2014/main" id="{1C426882-41DC-480B-843D-ADEE28986AB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2" t="21978" b="21967"/>
          <a:stretch>
            <a:fillRect/>
          </a:stretch>
        </p:blipFill>
        <p:spPr>
          <a:xfrm>
            <a:off x="11231812" y="1507235"/>
            <a:ext cx="961777" cy="3844243"/>
          </a:xfrm>
          <a:custGeom>
            <a:avLst/>
            <a:gdLst>
              <a:gd name="connsiteX0" fmla="*/ 306432 w 961777"/>
              <a:gd name="connsiteY0" fmla="*/ 0 h 3844243"/>
              <a:gd name="connsiteX1" fmla="*/ 961777 w 961777"/>
              <a:gd name="connsiteY1" fmla="*/ 0 h 3844243"/>
              <a:gd name="connsiteX2" fmla="*/ 961777 w 961777"/>
              <a:gd name="connsiteY2" fmla="*/ 3844243 h 3844243"/>
              <a:gd name="connsiteX3" fmla="*/ 306432 w 961777"/>
              <a:gd name="connsiteY3" fmla="*/ 3844243 h 3844243"/>
              <a:gd name="connsiteX4" fmla="*/ 0 w 961777"/>
              <a:gd name="connsiteY4" fmla="*/ 3537811 h 3844243"/>
              <a:gd name="connsiteX5" fmla="*/ 0 w 961777"/>
              <a:gd name="connsiteY5" fmla="*/ 306432 h 3844243"/>
              <a:gd name="connsiteX6" fmla="*/ 306432 w 961777"/>
              <a:gd name="connsiteY6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777" h="3844243">
                <a:moveTo>
                  <a:pt x="306432" y="0"/>
                </a:moveTo>
                <a:lnTo>
                  <a:pt x="961777" y="0"/>
                </a:lnTo>
                <a:lnTo>
                  <a:pt x="961777" y="3844243"/>
                </a:ln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E72D4BAC-BC71-4EA9-9168-CA9BF6B893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24276" r="64420" b="21015"/>
          <a:stretch>
            <a:fillRect/>
          </a:stretch>
        </p:blipFill>
        <p:spPr>
          <a:xfrm>
            <a:off x="1531097" y="1664832"/>
            <a:ext cx="2807392" cy="3751941"/>
          </a:xfrm>
          <a:custGeom>
            <a:avLst/>
            <a:gdLst>
              <a:gd name="connsiteX0" fmla="*/ 72683 w 2807392"/>
              <a:gd name="connsiteY0" fmla="*/ 0 h 3751941"/>
              <a:gd name="connsiteX1" fmla="*/ 2734709 w 2807392"/>
              <a:gd name="connsiteY1" fmla="*/ 0 h 3751941"/>
              <a:gd name="connsiteX2" fmla="*/ 2807392 w 2807392"/>
              <a:gd name="connsiteY2" fmla="*/ 72683 h 3751941"/>
              <a:gd name="connsiteX3" fmla="*/ 2807392 w 2807392"/>
              <a:gd name="connsiteY3" fmla="*/ 3679258 h 3751941"/>
              <a:gd name="connsiteX4" fmla="*/ 2734709 w 2807392"/>
              <a:gd name="connsiteY4" fmla="*/ 3751941 h 3751941"/>
              <a:gd name="connsiteX5" fmla="*/ 72683 w 2807392"/>
              <a:gd name="connsiteY5" fmla="*/ 3751941 h 3751941"/>
              <a:gd name="connsiteX6" fmla="*/ 0 w 2807392"/>
              <a:gd name="connsiteY6" fmla="*/ 3679258 h 3751941"/>
              <a:gd name="connsiteX7" fmla="*/ 0 w 2807392"/>
              <a:gd name="connsiteY7" fmla="*/ 72683 h 3751941"/>
              <a:gd name="connsiteX8" fmla="*/ 72683 w 2807392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2" h="3751941">
                <a:moveTo>
                  <a:pt x="72683" y="0"/>
                </a:moveTo>
                <a:lnTo>
                  <a:pt x="2734709" y="0"/>
                </a:lnTo>
                <a:cubicBezTo>
                  <a:pt x="2774851" y="0"/>
                  <a:pt x="2807392" y="32541"/>
                  <a:pt x="2807392" y="72683"/>
                </a:cubicBezTo>
                <a:lnTo>
                  <a:pt x="2807392" y="3679258"/>
                </a:lnTo>
                <a:cubicBezTo>
                  <a:pt x="2807392" y="3719400"/>
                  <a:pt x="2774851" y="3751941"/>
                  <a:pt x="2734709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</p:spPr>
      </p:pic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pic>
        <p:nvPicPr>
          <p:cNvPr id="47" name="PpHolder4">
            <a:extLst>
              <a:ext uri="{FF2B5EF4-FFF2-40B4-BE49-F238E27FC236}">
                <a16:creationId xmlns:a16="http://schemas.microsoft.com/office/drawing/2014/main" id="{1582677F-071C-46CD-B8CC-59C1E769CC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pic>
        <p:nvPicPr>
          <p:cNvPr id="64" name="PpHolder2">
            <a:extLst>
              <a:ext uri="{FF2B5EF4-FFF2-40B4-BE49-F238E27FC236}">
                <a16:creationId xmlns:a16="http://schemas.microsoft.com/office/drawing/2014/main" id="{60C69524-9AB7-4F02-8266-E1E32A0636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6700" r="56006" b="31679"/>
          <a:stretch>
            <a:fillRect/>
          </a:stretch>
        </p:blipFill>
        <p:spPr>
          <a:xfrm>
            <a:off x="444500" y="1145256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9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9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9" y="0"/>
                </a:lnTo>
                <a:cubicBezTo>
                  <a:pt x="4858119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9" y="3540197"/>
                  <a:pt x="4781809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pHolder1">
            <a:extLst>
              <a:ext uri="{FF2B5EF4-FFF2-40B4-BE49-F238E27FC236}">
                <a16:creationId xmlns:a16="http://schemas.microsoft.com/office/drawing/2014/main" id="{2F0FC2CF-7007-4EA5-8B88-601FBE4BE6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r="63505" b="7940"/>
          <a:stretch>
            <a:fillRect/>
          </a:stretch>
        </p:blipFill>
        <p:spPr>
          <a:xfrm>
            <a:off x="2" y="544516"/>
            <a:ext cx="4450082" cy="5768975"/>
          </a:xfrm>
          <a:custGeom>
            <a:avLst/>
            <a:gdLst>
              <a:gd name="connsiteX0" fmla="*/ 0 w 4450082"/>
              <a:gd name="connsiteY0" fmla="*/ 0 h 5768975"/>
              <a:gd name="connsiteX1" fmla="*/ 4248141 w 4450082"/>
              <a:gd name="connsiteY1" fmla="*/ 0 h 5768975"/>
              <a:gd name="connsiteX2" fmla="*/ 4450082 w 4450082"/>
              <a:gd name="connsiteY2" fmla="*/ 194966 h 5768975"/>
              <a:gd name="connsiteX3" fmla="*/ 4450082 w 4450082"/>
              <a:gd name="connsiteY3" fmla="*/ 5574010 h 5768975"/>
              <a:gd name="connsiteX4" fmla="*/ 4248141 w 4450082"/>
              <a:gd name="connsiteY4" fmla="*/ 5768975 h 5768975"/>
              <a:gd name="connsiteX5" fmla="*/ 0 w 4450082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2" h="5768975">
                <a:moveTo>
                  <a:pt x="0" y="0"/>
                </a:moveTo>
                <a:lnTo>
                  <a:pt x="4248141" y="0"/>
                </a:lnTo>
                <a:cubicBezTo>
                  <a:pt x="4359671" y="0"/>
                  <a:pt x="4450082" y="87290"/>
                  <a:pt x="4450082" y="194966"/>
                </a:cubicBezTo>
                <a:lnTo>
                  <a:pt x="4450082" y="5574010"/>
                </a:lnTo>
                <a:cubicBezTo>
                  <a:pt x="4450082" y="5681686"/>
                  <a:pt x="4359671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pHolder1">
            <a:extLst>
              <a:ext uri="{FF2B5EF4-FFF2-40B4-BE49-F238E27FC236}">
                <a16:creationId xmlns:a16="http://schemas.microsoft.com/office/drawing/2014/main" id="{C999DC2D-496A-4736-A40E-4D196FB4E5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4 h 5317339"/>
              <a:gd name="connsiteX28" fmla="*/ 2009661 w 5977284"/>
              <a:gd name="connsiteY28" fmla="*/ 942224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4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4"/>
                </a:moveTo>
                <a:lnTo>
                  <a:pt x="2009661" y="942224"/>
                </a:lnTo>
                <a:cubicBezTo>
                  <a:pt x="2087620" y="942224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4"/>
                  <a:pt x="141156" y="942224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pHolder3">
            <a:extLst>
              <a:ext uri="{FF2B5EF4-FFF2-40B4-BE49-F238E27FC236}">
                <a16:creationId xmlns:a16="http://schemas.microsoft.com/office/drawing/2014/main" id="{CE943E5F-1CBF-447B-B740-D0DB5F0F68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5" t="15880"/>
          <a:stretch>
            <a:fillRect/>
          </a:stretch>
        </p:blipFill>
        <p:spPr>
          <a:xfrm>
            <a:off x="7743510" y="1089024"/>
            <a:ext cx="4450079" cy="5768976"/>
          </a:xfrm>
          <a:custGeom>
            <a:avLst/>
            <a:gdLst>
              <a:gd name="connsiteX0" fmla="*/ 201941 w 4450079"/>
              <a:gd name="connsiteY0" fmla="*/ 0 h 5768976"/>
              <a:gd name="connsiteX1" fmla="*/ 4450079 w 4450079"/>
              <a:gd name="connsiteY1" fmla="*/ 0 h 5768976"/>
              <a:gd name="connsiteX2" fmla="*/ 4450079 w 4450079"/>
              <a:gd name="connsiteY2" fmla="*/ 5768976 h 5768976"/>
              <a:gd name="connsiteX3" fmla="*/ 0 w 4450079"/>
              <a:gd name="connsiteY3" fmla="*/ 5768976 h 5768976"/>
              <a:gd name="connsiteX4" fmla="*/ 0 w 4450079"/>
              <a:gd name="connsiteY4" fmla="*/ 209752 h 5768976"/>
              <a:gd name="connsiteX5" fmla="*/ 201941 w 445007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79" h="5768976">
                <a:moveTo>
                  <a:pt x="201941" y="0"/>
                </a:moveTo>
                <a:lnTo>
                  <a:pt x="4450079" y="0"/>
                </a:lnTo>
                <a:lnTo>
                  <a:pt x="445007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Maroon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701524"/>
      </a:accent1>
      <a:accent2>
        <a:srgbClr val="EC5132"/>
      </a:accent2>
      <a:accent3>
        <a:srgbClr val="D3D1AA"/>
      </a:accent3>
      <a:accent4>
        <a:srgbClr val="BFBFBF"/>
      </a:accent4>
      <a:accent5>
        <a:srgbClr val="D8D8D8"/>
      </a:accent5>
      <a:accent6>
        <a:srgbClr val="F2F2F2"/>
      </a:accent6>
      <a:hlink>
        <a:srgbClr val="0563C1"/>
      </a:hlink>
      <a:folHlink>
        <a:srgbClr val="954F72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488</cp:revision>
  <dcterms:created xsi:type="dcterms:W3CDTF">2018-11-06T00:42:49Z</dcterms:created>
  <dcterms:modified xsi:type="dcterms:W3CDTF">2020-10-25T01:29:16Z</dcterms:modified>
</cp:coreProperties>
</file>