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07" autoAdjust="0"/>
  </p:normalViewPr>
  <p:slideViewPr>
    <p:cSldViewPr>
      <p:cViewPr>
        <p:scale>
          <a:sx n="70" d="100"/>
          <a:sy n="70" d="100"/>
        </p:scale>
        <p:origin x="-9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49F83-F2E5-424E-B95F-10607C0B6CCE}" type="datetimeFigureOut">
              <a:rPr lang="vi-VN" smtClean="0"/>
              <a:t>21/08/2020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43CC7-9C2E-40B0-B1CF-F4E559136DA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5855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43CC7-9C2E-40B0-B1CF-F4E559136DAB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4884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43CC7-9C2E-40B0-B1CF-F4E559136DA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4884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9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LUYÖN</a:t>
              </a: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</a:t>
              </a:r>
              <a:r>
                <a:rPr lang="en-US" sz="40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TËP</a:t>
              </a: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CHUNG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474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20208" y="231338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0208" y="1304668"/>
            <a:ext cx="56757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hãy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xếp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que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600" dirty="0">
              <a:solidFill>
                <a:srgbClr val="00206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373503" y="347791"/>
            <a:ext cx="2541897" cy="2555588"/>
            <a:chOff x="5638799" y="347791"/>
            <a:chExt cx="2541897" cy="2555588"/>
          </a:xfrm>
        </p:grpSpPr>
        <p:grpSp>
          <p:nvGrpSpPr>
            <p:cNvPr id="11" name="Group 10"/>
            <p:cNvGrpSpPr/>
            <p:nvPr/>
          </p:nvGrpSpPr>
          <p:grpSpPr>
            <a:xfrm>
              <a:off x="5638799" y="1597725"/>
              <a:ext cx="2541897" cy="76945"/>
              <a:chOff x="5638799" y="1597725"/>
              <a:chExt cx="2541897" cy="76945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6961496" y="1597725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5638799" y="1600200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 rot="3558924">
              <a:off x="5645470" y="1580267"/>
              <a:ext cx="2541897" cy="76945"/>
              <a:chOff x="5638799" y="1597725"/>
              <a:chExt cx="2541897" cy="76945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6961496" y="1597725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5638799" y="1600200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 rot="17997651">
              <a:off x="5638637" y="1593958"/>
              <a:ext cx="2541897" cy="76945"/>
              <a:chOff x="5638799" y="1597725"/>
              <a:chExt cx="2541897" cy="76945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6961496" y="1597725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5638799" y="1600200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19" name="Rounded Rectangle 18"/>
            <p:cNvSpPr/>
            <p:nvPr/>
          </p:nvSpPr>
          <p:spPr>
            <a:xfrm rot="17997651">
              <a:off x="5378301" y="1016864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0" name="Rounded Rectangle 19"/>
            <p:cNvSpPr/>
            <p:nvPr/>
          </p:nvSpPr>
          <p:spPr>
            <a:xfrm rot="17997651">
              <a:off x="7235643" y="2164041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" name="Rounded Rectangle 21"/>
            <p:cNvSpPr/>
            <p:nvPr/>
          </p:nvSpPr>
          <p:spPr>
            <a:xfrm rot="3558924">
              <a:off x="5385956" y="2157586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3" name="Rounded Rectangle 22"/>
            <p:cNvSpPr/>
            <p:nvPr/>
          </p:nvSpPr>
          <p:spPr>
            <a:xfrm rot="3558924">
              <a:off x="7258279" y="1034991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6324600" y="2682378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6310952" y="500619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20208" y="2514600"/>
            <a:ext cx="59669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hãy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xếp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que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tam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giác</a:t>
            </a:r>
            <a:endParaRPr lang="vi-VN" sz="2600" dirty="0">
              <a:solidFill>
                <a:srgbClr val="002060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 rot="16200000">
            <a:off x="1611868" y="4383968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ounded Rectangle 51"/>
          <p:cNvSpPr/>
          <p:nvPr/>
        </p:nvSpPr>
        <p:spPr>
          <a:xfrm rot="5400000">
            <a:off x="1307068" y="4383968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ounded Rectangle 54"/>
          <p:cNvSpPr/>
          <p:nvPr/>
        </p:nvSpPr>
        <p:spPr>
          <a:xfrm rot="5400000">
            <a:off x="1916668" y="4383968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ounded Rectangle 61"/>
          <p:cNvSpPr/>
          <p:nvPr/>
        </p:nvSpPr>
        <p:spPr>
          <a:xfrm rot="16200000">
            <a:off x="2553564" y="4383968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ounded Rectangle 62"/>
          <p:cNvSpPr/>
          <p:nvPr/>
        </p:nvSpPr>
        <p:spPr>
          <a:xfrm rot="5400000">
            <a:off x="2248764" y="4383968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5035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0.00624 L 0.2533 -0.0841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-39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4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00416 L 0.35642 -0.0848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25" y="-4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5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0.00624 L 0.32621 0.0823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58" y="4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5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-0.00208 L 0.42622 0.0753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58" y="38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0" grpId="0" animBg="1"/>
      <p:bldP spid="50" grpId="1" animBg="1"/>
      <p:bldP spid="50" grpId="2" animBg="1"/>
      <p:bldP spid="52" grpId="0" animBg="1"/>
      <p:bldP spid="52" grpId="1" animBg="1"/>
      <p:bldP spid="52" grpId="2" animBg="1"/>
      <p:bldP spid="55" grpId="0" animBg="1"/>
      <p:bldP spid="55" grpId="1" animBg="1"/>
      <p:bldP spid="55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2309879" y="5699962"/>
            <a:ext cx="43997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          B            C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29687" y="3103602"/>
            <a:ext cx="43997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          B            C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9323" y="457200"/>
            <a:ext cx="800947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thích</a:t>
            </a:r>
            <a:r>
              <a:rPr lang="en-US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“?” </a:t>
            </a:r>
            <a:r>
              <a:rPr lang="en-US" sz="2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20208" y="231338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2" name="Rounded Rectangle 1"/>
          <p:cNvSpPr/>
          <p:nvPr/>
        </p:nvSpPr>
        <p:spPr>
          <a:xfrm>
            <a:off x="420208" y="1371600"/>
            <a:ext cx="8305800" cy="25146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Oval 2"/>
          <p:cNvSpPr/>
          <p:nvPr/>
        </p:nvSpPr>
        <p:spPr>
          <a:xfrm>
            <a:off x="1366185" y="1839604"/>
            <a:ext cx="647700" cy="6477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2074167" y="1832780"/>
            <a:ext cx="647700" cy="647700"/>
          </a:xfrm>
          <a:prstGeom prst="ellipse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2767652" y="1828800"/>
            <a:ext cx="647700" cy="647700"/>
          </a:xfrm>
          <a:prstGeom prst="ellipse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Oval 21"/>
          <p:cNvSpPr/>
          <p:nvPr/>
        </p:nvSpPr>
        <p:spPr>
          <a:xfrm>
            <a:off x="3477904" y="1847564"/>
            <a:ext cx="647700" cy="6477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Oval 22"/>
          <p:cNvSpPr/>
          <p:nvPr/>
        </p:nvSpPr>
        <p:spPr>
          <a:xfrm>
            <a:off x="4185886" y="1840740"/>
            <a:ext cx="647700" cy="647700"/>
          </a:xfrm>
          <a:prstGeom prst="ellipse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Oval 23"/>
          <p:cNvSpPr/>
          <p:nvPr/>
        </p:nvSpPr>
        <p:spPr>
          <a:xfrm>
            <a:off x="4879371" y="1836760"/>
            <a:ext cx="647700" cy="647700"/>
          </a:xfrm>
          <a:prstGeom prst="ellipse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Oval 24"/>
          <p:cNvSpPr/>
          <p:nvPr/>
        </p:nvSpPr>
        <p:spPr>
          <a:xfrm>
            <a:off x="5570833" y="1839604"/>
            <a:ext cx="647700" cy="647700"/>
          </a:xfrm>
          <a:prstGeom prst="ellipse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Oval 25"/>
          <p:cNvSpPr/>
          <p:nvPr/>
        </p:nvSpPr>
        <p:spPr>
          <a:xfrm>
            <a:off x="6278815" y="1832780"/>
            <a:ext cx="647700" cy="647700"/>
          </a:xfrm>
          <a:prstGeom prst="ellipse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Oval 26"/>
          <p:cNvSpPr/>
          <p:nvPr/>
        </p:nvSpPr>
        <p:spPr>
          <a:xfrm>
            <a:off x="6972300" y="1828800"/>
            <a:ext cx="647700" cy="647700"/>
          </a:xfrm>
          <a:prstGeom prst="ellipse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TextBox 27"/>
          <p:cNvSpPr txBox="1"/>
          <p:nvPr/>
        </p:nvSpPr>
        <p:spPr>
          <a:xfrm>
            <a:off x="5661990" y="1371600"/>
            <a:ext cx="4477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738309" y="2968956"/>
            <a:ext cx="647700" cy="6477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Oval 29"/>
          <p:cNvSpPr/>
          <p:nvPr/>
        </p:nvSpPr>
        <p:spPr>
          <a:xfrm>
            <a:off x="4129846" y="2962132"/>
            <a:ext cx="647700" cy="647700"/>
          </a:xfrm>
          <a:prstGeom prst="ellipse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Oval 30"/>
          <p:cNvSpPr/>
          <p:nvPr/>
        </p:nvSpPr>
        <p:spPr>
          <a:xfrm>
            <a:off x="5661531" y="2958152"/>
            <a:ext cx="647700" cy="647700"/>
          </a:xfrm>
          <a:prstGeom prst="ellipse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ounded Rectangle 33"/>
          <p:cNvSpPr/>
          <p:nvPr/>
        </p:nvSpPr>
        <p:spPr>
          <a:xfrm>
            <a:off x="394648" y="4114800"/>
            <a:ext cx="8305800" cy="25146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Isosceles Triangle 3"/>
          <p:cNvSpPr/>
          <p:nvPr/>
        </p:nvSpPr>
        <p:spPr>
          <a:xfrm>
            <a:off x="1607202" y="4402618"/>
            <a:ext cx="691215" cy="595875"/>
          </a:xfrm>
          <a:prstGeom prst="triangle">
            <a:avLst/>
          </a:prstGeom>
          <a:solidFill>
            <a:srgbClr val="FF66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Oval 34"/>
          <p:cNvSpPr/>
          <p:nvPr/>
        </p:nvSpPr>
        <p:spPr>
          <a:xfrm>
            <a:off x="2285561" y="4350793"/>
            <a:ext cx="647700" cy="647700"/>
          </a:xfrm>
          <a:prstGeom prst="ellipse">
            <a:avLst/>
          </a:prstGeom>
          <a:solidFill>
            <a:srgbClr val="FF66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/>
          <p:cNvSpPr/>
          <p:nvPr/>
        </p:nvSpPr>
        <p:spPr>
          <a:xfrm>
            <a:off x="3006853" y="4402618"/>
            <a:ext cx="587951" cy="587951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Isosceles Triangle 35"/>
          <p:cNvSpPr/>
          <p:nvPr/>
        </p:nvSpPr>
        <p:spPr>
          <a:xfrm>
            <a:off x="3693700" y="4419677"/>
            <a:ext cx="691215" cy="595875"/>
          </a:xfrm>
          <a:prstGeom prst="triangle">
            <a:avLst/>
          </a:prstGeom>
          <a:solidFill>
            <a:srgbClr val="FF66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Oval 36"/>
          <p:cNvSpPr/>
          <p:nvPr/>
        </p:nvSpPr>
        <p:spPr>
          <a:xfrm>
            <a:off x="4372059" y="4367852"/>
            <a:ext cx="647700" cy="647700"/>
          </a:xfrm>
          <a:prstGeom prst="ellipse">
            <a:avLst/>
          </a:prstGeom>
          <a:solidFill>
            <a:srgbClr val="FF66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/>
          <p:cNvSpPr/>
          <p:nvPr/>
        </p:nvSpPr>
        <p:spPr>
          <a:xfrm>
            <a:off x="5093351" y="4419677"/>
            <a:ext cx="587951" cy="587951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Oval 39"/>
          <p:cNvSpPr/>
          <p:nvPr/>
        </p:nvSpPr>
        <p:spPr>
          <a:xfrm>
            <a:off x="6463157" y="4357048"/>
            <a:ext cx="647700" cy="647700"/>
          </a:xfrm>
          <a:prstGeom prst="ellipse">
            <a:avLst/>
          </a:prstGeom>
          <a:solidFill>
            <a:srgbClr val="FF66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/>
          <p:cNvSpPr/>
          <p:nvPr/>
        </p:nvSpPr>
        <p:spPr>
          <a:xfrm>
            <a:off x="7184449" y="4408873"/>
            <a:ext cx="587951" cy="587951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TextBox 41"/>
          <p:cNvSpPr txBox="1"/>
          <p:nvPr/>
        </p:nvSpPr>
        <p:spPr>
          <a:xfrm>
            <a:off x="5884320" y="4442826"/>
            <a:ext cx="4477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Isosceles Triangle 42"/>
          <p:cNvSpPr/>
          <p:nvPr/>
        </p:nvSpPr>
        <p:spPr>
          <a:xfrm>
            <a:off x="2812998" y="5652525"/>
            <a:ext cx="691215" cy="595875"/>
          </a:xfrm>
          <a:prstGeom prst="triangle">
            <a:avLst/>
          </a:prstGeom>
          <a:solidFill>
            <a:srgbClr val="FF66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Oval 43"/>
          <p:cNvSpPr/>
          <p:nvPr/>
        </p:nvSpPr>
        <p:spPr>
          <a:xfrm>
            <a:off x="4253357" y="5600700"/>
            <a:ext cx="647700" cy="647700"/>
          </a:xfrm>
          <a:prstGeom prst="ellipse">
            <a:avLst/>
          </a:prstGeom>
          <a:solidFill>
            <a:srgbClr val="FF66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/>
          <p:cNvSpPr/>
          <p:nvPr/>
        </p:nvSpPr>
        <p:spPr>
          <a:xfrm>
            <a:off x="5812849" y="5652525"/>
            <a:ext cx="587951" cy="587951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Oval 46"/>
          <p:cNvSpPr/>
          <p:nvPr/>
        </p:nvSpPr>
        <p:spPr>
          <a:xfrm>
            <a:off x="2190520" y="3139901"/>
            <a:ext cx="504051" cy="5040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Oval 47"/>
          <p:cNvSpPr/>
          <p:nvPr/>
        </p:nvSpPr>
        <p:spPr>
          <a:xfrm>
            <a:off x="2263601" y="5724935"/>
            <a:ext cx="504051" cy="5040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908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625 L 0.30833 -0.1639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30" y="-78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9.25069E-9 L 0.32136 -0.1785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59" y="-89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3" grpId="0" animBg="1"/>
      <p:bldP spid="47" grpId="0" animBg="1"/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580" y="1076980"/>
            <a:ext cx="4987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Với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các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miếng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bìa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hình</a:t>
            </a:r>
            <a:r>
              <a:rPr lang="en-US" sz="2800" b="1" dirty="0" smtClean="0">
                <a:solidFill>
                  <a:srgbClr val="0070C0"/>
                </a:solidFill>
              </a:rPr>
              <a:t> tam </a:t>
            </a:r>
            <a:r>
              <a:rPr lang="en-US" sz="2800" b="1" dirty="0" err="1" smtClean="0">
                <a:solidFill>
                  <a:srgbClr val="0070C0"/>
                </a:solidFill>
              </a:rPr>
              <a:t>giác</a:t>
            </a:r>
            <a:r>
              <a:rPr lang="en-US" sz="2800" b="1" dirty="0" smtClean="0">
                <a:solidFill>
                  <a:srgbClr val="0070C0"/>
                </a:solidFill>
              </a:rPr>
              <a:t>: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>
            <a:off x="6629400" y="49800"/>
            <a:ext cx="2160000" cy="2160000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400"/>
          </a:p>
        </p:txBody>
      </p:sp>
      <p:sp>
        <p:nvSpPr>
          <p:cNvPr id="7" name="TextBox 6"/>
          <p:cNvSpPr txBox="1"/>
          <p:nvPr/>
        </p:nvSpPr>
        <p:spPr>
          <a:xfrm>
            <a:off x="83580" y="1754169"/>
            <a:ext cx="4639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</a:rPr>
              <a:t> Mai </a:t>
            </a:r>
            <a:r>
              <a:rPr lang="en-US" sz="2800" b="1" dirty="0" err="1" smtClean="0">
                <a:solidFill>
                  <a:srgbClr val="0070C0"/>
                </a:solidFill>
              </a:rPr>
              <a:t>ghép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thành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hình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sau</a:t>
            </a:r>
            <a:r>
              <a:rPr lang="en-US" sz="2800" b="1" dirty="0">
                <a:solidFill>
                  <a:srgbClr val="0070C0"/>
                </a:solidFill>
              </a:rPr>
              <a:t>: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8" name="Right Triangle 7"/>
          <p:cNvSpPr/>
          <p:nvPr/>
        </p:nvSpPr>
        <p:spPr>
          <a:xfrm>
            <a:off x="1066802" y="2636325"/>
            <a:ext cx="2160000" cy="2160000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400"/>
          </a:p>
        </p:txBody>
      </p:sp>
      <p:sp>
        <p:nvSpPr>
          <p:cNvPr id="9" name="Right Triangle 8"/>
          <p:cNvSpPr/>
          <p:nvPr/>
        </p:nvSpPr>
        <p:spPr>
          <a:xfrm rot="10800000">
            <a:off x="1066801" y="2651073"/>
            <a:ext cx="2160000" cy="2160000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400"/>
          </a:p>
        </p:txBody>
      </p:sp>
      <p:sp>
        <p:nvSpPr>
          <p:cNvPr id="10" name="Right Triangle 9"/>
          <p:cNvSpPr/>
          <p:nvPr/>
        </p:nvSpPr>
        <p:spPr>
          <a:xfrm>
            <a:off x="3221886" y="2638784"/>
            <a:ext cx="2160000" cy="2160000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400"/>
          </a:p>
        </p:txBody>
      </p:sp>
      <p:sp>
        <p:nvSpPr>
          <p:cNvPr id="11" name="Right Triangle 10"/>
          <p:cNvSpPr/>
          <p:nvPr/>
        </p:nvSpPr>
        <p:spPr>
          <a:xfrm rot="10800000">
            <a:off x="3221885" y="2653532"/>
            <a:ext cx="2160000" cy="2160000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400"/>
          </a:p>
        </p:txBody>
      </p:sp>
      <p:sp>
        <p:nvSpPr>
          <p:cNvPr id="12" name="Right Triangle 11"/>
          <p:cNvSpPr/>
          <p:nvPr/>
        </p:nvSpPr>
        <p:spPr>
          <a:xfrm>
            <a:off x="5381885" y="1600200"/>
            <a:ext cx="2160000" cy="2160000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400"/>
          </a:p>
        </p:txBody>
      </p:sp>
      <p:sp>
        <p:nvSpPr>
          <p:cNvPr id="13" name="Right Triangle 12"/>
          <p:cNvSpPr/>
          <p:nvPr/>
        </p:nvSpPr>
        <p:spPr>
          <a:xfrm rot="5400000">
            <a:off x="5375520" y="3751377"/>
            <a:ext cx="2160000" cy="2160000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5" name="Straight Connector 14"/>
          <p:cNvCxnSpPr>
            <a:stCxn id="10" idx="0"/>
            <a:endCxn id="8" idx="4"/>
          </p:cNvCxnSpPr>
          <p:nvPr/>
        </p:nvCxnSpPr>
        <p:spPr>
          <a:xfrm>
            <a:off x="3221886" y="2638784"/>
            <a:ext cx="4916" cy="215754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390268" y="2619119"/>
            <a:ext cx="4916" cy="215754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955" y="5791200"/>
            <a:ext cx="91355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Hỏi</a:t>
            </a:r>
            <a:r>
              <a:rPr lang="en-US" sz="2800" b="1" dirty="0" smtClean="0">
                <a:solidFill>
                  <a:srgbClr val="0070C0"/>
                </a:solidFill>
              </a:rPr>
              <a:t> Mai </a:t>
            </a:r>
            <a:r>
              <a:rPr lang="en-US" sz="2800" b="1" dirty="0" err="1" smtClean="0">
                <a:solidFill>
                  <a:srgbClr val="0070C0"/>
                </a:solidFill>
              </a:rPr>
              <a:t>đã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dùng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bao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nhiêu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miếng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bìa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hình</a:t>
            </a:r>
            <a:r>
              <a:rPr lang="en-US" sz="2800" b="1" dirty="0" smtClean="0">
                <a:solidFill>
                  <a:srgbClr val="0070C0"/>
                </a:solidFill>
              </a:rPr>
              <a:t> tam </a:t>
            </a:r>
            <a:r>
              <a:rPr lang="en-US" sz="2800" b="1" dirty="0" err="1" smtClean="0">
                <a:solidFill>
                  <a:srgbClr val="0070C0"/>
                </a:solidFill>
              </a:rPr>
              <a:t>giác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để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ghép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err="1">
                <a:solidFill>
                  <a:srgbClr val="0070C0"/>
                </a:solidFill>
              </a:rPr>
              <a:t>đ</a:t>
            </a:r>
            <a:r>
              <a:rPr lang="en-US" sz="2800" b="1" dirty="0" err="1" smtClean="0">
                <a:solidFill>
                  <a:srgbClr val="0070C0"/>
                </a:solidFill>
              </a:rPr>
              <a:t>ược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hình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trên</a:t>
            </a:r>
            <a:r>
              <a:rPr lang="en-US" sz="2800" b="1" dirty="0" smtClean="0">
                <a:solidFill>
                  <a:srgbClr val="0070C0"/>
                </a:solidFill>
              </a:rPr>
              <a:t>?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3581400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1</a:t>
            </a:r>
            <a:endParaRPr lang="vi-VN" sz="48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03895" y="2840024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2</a:t>
            </a:r>
            <a:endParaRPr lang="vi-VN" sz="4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81400" y="3697889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3</a:t>
            </a:r>
            <a:endParaRPr lang="vi-VN" sz="48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99712" y="2750403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4</a:t>
            </a:r>
            <a:endParaRPr lang="vi-VN" sz="48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1200" y="2587838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5</a:t>
            </a:r>
            <a:endParaRPr lang="vi-VN" sz="48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38800" y="3980076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6</a:t>
            </a:r>
            <a:endParaRPr lang="vi-VN" sz="48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29912" y="6074942"/>
            <a:ext cx="26516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6 </a:t>
            </a:r>
            <a:r>
              <a:rPr lang="en-US" sz="4000" b="1" dirty="0" err="1" smtClean="0">
                <a:solidFill>
                  <a:srgbClr val="FF0000"/>
                </a:solidFill>
              </a:rPr>
              <a:t>miếng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bìa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420208" y="231338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</p:spTree>
    <p:extLst>
      <p:ext uri="{BB962C8B-B14F-4D97-AF65-F5344CB8AC3E}">
        <p14:creationId xmlns:p14="http://schemas.microsoft.com/office/powerpoint/2010/main" val="47152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3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1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9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1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231338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155138"/>
            <a:ext cx="7467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Liên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hệ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nêu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tên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đồ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vi-VN" sz="26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105727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1600200"/>
            <a:ext cx="124777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38301"/>
            <a:ext cx="10572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14675"/>
            <a:ext cx="1247775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662" y="3238499"/>
            <a:ext cx="15906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3143556"/>
            <a:ext cx="10763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368" y="5286375"/>
            <a:ext cx="85725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760" y="5095875"/>
            <a:ext cx="10858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466" y="4838700"/>
            <a:ext cx="923765" cy="1297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38187" y="2601767"/>
            <a:ext cx="1904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Khung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cửa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sổ</a:t>
            </a:r>
            <a:endParaRPr lang="vi-VN" sz="20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5200" y="2578321"/>
            <a:ext cx="2666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Biển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báo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giao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thông</a:t>
            </a:r>
            <a:endParaRPr lang="en-US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2601767"/>
            <a:ext cx="1266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Đĩa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DVD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12517" y="4262838"/>
            <a:ext cx="1530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Bánh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xe</a:t>
            </a:r>
            <a:endParaRPr lang="vi-VN" sz="20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31917" y="4267200"/>
            <a:ext cx="1530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lớp</a:t>
            </a:r>
            <a:endParaRPr lang="vi-VN" sz="2000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27517" y="4267200"/>
            <a:ext cx="1530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Cái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bánh</a:t>
            </a:r>
            <a:endParaRPr lang="vi-VN" sz="2000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88717" y="6224373"/>
            <a:ext cx="1530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Bìa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sách</a:t>
            </a:r>
            <a:endParaRPr lang="vi-VN" sz="2000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0517" y="6271075"/>
            <a:ext cx="1530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Ê-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</a:t>
            </a:r>
            <a:endParaRPr lang="vi-VN" sz="2000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81800" y="6271075"/>
            <a:ext cx="1530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 tem</a:t>
            </a:r>
            <a:endParaRPr lang="vi-VN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0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68" y="-228600"/>
            <a:ext cx="8261932" cy="73731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43420" y="1295400"/>
            <a:ext cx="56344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/>
              <a:t>Mỗi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đồ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vật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trên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có</a:t>
            </a:r>
            <a:r>
              <a:rPr lang="en-US" sz="5400" b="1" dirty="0" smtClean="0"/>
              <a:t> </a:t>
            </a:r>
          </a:p>
          <a:p>
            <a:r>
              <a:rPr lang="en-US" sz="5400" b="1" dirty="0" err="1" smtClean="0"/>
              <a:t>dạng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hình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gì</a:t>
            </a:r>
            <a:r>
              <a:rPr lang="en-US" sz="5400" b="1" dirty="0" smtClean="0"/>
              <a:t>?</a:t>
            </a:r>
            <a:endParaRPr lang="vi-VN" sz="5400" b="1" dirty="0"/>
          </a:p>
        </p:txBody>
      </p:sp>
    </p:spTree>
    <p:extLst>
      <p:ext uri="{BB962C8B-B14F-4D97-AF65-F5344CB8AC3E}">
        <p14:creationId xmlns:p14="http://schemas.microsoft.com/office/powerpoint/2010/main" val="309772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25495" y="4572000"/>
            <a:ext cx="34644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Hình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vuông</a:t>
            </a:r>
            <a:endParaRPr lang="vi-VN" sz="5400" b="1" dirty="0">
              <a:solidFill>
                <a:srgbClr val="FF0000"/>
              </a:solidFill>
            </a:endParaRPr>
          </a:p>
        </p:txBody>
      </p:sp>
      <p:sp>
        <p:nvSpPr>
          <p:cNvPr id="7" name="Explosion 1 6"/>
          <p:cNvSpPr/>
          <p:nvPr/>
        </p:nvSpPr>
        <p:spPr>
          <a:xfrm>
            <a:off x="1295400" y="3593013"/>
            <a:ext cx="6324600" cy="3195935"/>
          </a:xfrm>
          <a:prstGeom prst="irregularSeal1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" name="Group 2"/>
          <p:cNvGrpSpPr/>
          <p:nvPr/>
        </p:nvGrpSpPr>
        <p:grpSpPr>
          <a:xfrm>
            <a:off x="1374058" y="1062037"/>
            <a:ext cx="2893142" cy="1982524"/>
            <a:chOff x="1069258" y="1062037"/>
            <a:chExt cx="1904999" cy="1254811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7871" y="1062037"/>
              <a:ext cx="1057275" cy="1076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069258" y="2063604"/>
              <a:ext cx="1904999" cy="253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Khung</a:t>
              </a:r>
              <a:r>
                <a:rPr lang="en-US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cửa</a:t>
              </a:r>
              <a:r>
                <a:rPr lang="en-US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sổ</a:t>
              </a:r>
              <a:endParaRPr lang="vi-VN" sz="20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562600" y="1062036"/>
            <a:ext cx="1531286" cy="1928874"/>
            <a:chOff x="6506190" y="1062037"/>
            <a:chExt cx="1113810" cy="1420982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4150" y="1062037"/>
              <a:ext cx="1085850" cy="1076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506190" y="2188262"/>
              <a:ext cx="1113810" cy="294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Con tem</a:t>
              </a:r>
              <a:endParaRPr lang="vi-VN" sz="20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995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30244" y="4572000"/>
            <a:ext cx="41181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Hình</a:t>
            </a:r>
            <a:r>
              <a:rPr lang="en-US" sz="5400" b="1" dirty="0" smtClean="0">
                <a:solidFill>
                  <a:srgbClr val="FF0000"/>
                </a:solidFill>
              </a:rPr>
              <a:t> tam </a:t>
            </a:r>
            <a:r>
              <a:rPr lang="en-US" sz="5400" b="1" dirty="0" err="1" smtClean="0">
                <a:solidFill>
                  <a:srgbClr val="FF0000"/>
                </a:solidFill>
              </a:rPr>
              <a:t>giác</a:t>
            </a:r>
            <a:endParaRPr lang="vi-VN" sz="5400" b="1" dirty="0">
              <a:solidFill>
                <a:srgbClr val="FF0000"/>
              </a:solidFill>
            </a:endParaRPr>
          </a:p>
        </p:txBody>
      </p:sp>
      <p:sp>
        <p:nvSpPr>
          <p:cNvPr id="7" name="Explosion 1 6"/>
          <p:cNvSpPr/>
          <p:nvPr/>
        </p:nvSpPr>
        <p:spPr>
          <a:xfrm>
            <a:off x="1295400" y="3593013"/>
            <a:ext cx="6324600" cy="3195935"/>
          </a:xfrm>
          <a:prstGeom prst="irregularSeal1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440" y="502296"/>
            <a:ext cx="3105669" cy="277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914400"/>
            <a:ext cx="2133666" cy="2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52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27865" y="4572000"/>
            <a:ext cx="291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Hình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tròn</a:t>
            </a:r>
            <a:endParaRPr lang="vi-VN" sz="5400" b="1" dirty="0">
              <a:solidFill>
                <a:srgbClr val="FF0000"/>
              </a:solidFill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1295400" y="3593013"/>
            <a:ext cx="6324600" cy="3195935"/>
          </a:xfrm>
          <a:prstGeom prst="irregularSeal1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501" y="945559"/>
            <a:ext cx="2196998" cy="215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47632"/>
            <a:ext cx="2592853" cy="255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017" y="811324"/>
            <a:ext cx="2236583" cy="2256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67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0" y="4572000"/>
            <a:ext cx="42803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Hình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chữ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nhật</a:t>
            </a:r>
            <a:endParaRPr lang="vi-VN" sz="5400" b="1" dirty="0">
              <a:solidFill>
                <a:srgbClr val="FF0000"/>
              </a:solidFill>
            </a:endParaRPr>
          </a:p>
        </p:txBody>
      </p:sp>
      <p:sp>
        <p:nvSpPr>
          <p:cNvPr id="7" name="Explosion 1 6"/>
          <p:cNvSpPr/>
          <p:nvPr/>
        </p:nvSpPr>
        <p:spPr>
          <a:xfrm>
            <a:off x="1295400" y="3593013"/>
            <a:ext cx="6324600" cy="3195935"/>
          </a:xfrm>
          <a:prstGeom prst="irregularSeal1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690" y="811238"/>
            <a:ext cx="3017886" cy="1861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53146"/>
            <a:ext cx="1752600" cy="246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00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20208" y="231338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0208" y="1304668"/>
            <a:ext cx="56757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hãy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xếp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que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600" dirty="0">
              <a:solidFill>
                <a:srgbClr val="00206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373503" y="0"/>
            <a:ext cx="2541897" cy="2555588"/>
            <a:chOff x="5638799" y="347791"/>
            <a:chExt cx="2541897" cy="2555588"/>
          </a:xfrm>
        </p:grpSpPr>
        <p:grpSp>
          <p:nvGrpSpPr>
            <p:cNvPr id="11" name="Group 10"/>
            <p:cNvGrpSpPr/>
            <p:nvPr/>
          </p:nvGrpSpPr>
          <p:grpSpPr>
            <a:xfrm>
              <a:off x="5638799" y="1597725"/>
              <a:ext cx="2541897" cy="76945"/>
              <a:chOff x="5638799" y="1597725"/>
              <a:chExt cx="2541897" cy="76945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6961496" y="1597725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5638799" y="1600200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 rot="3558924">
              <a:off x="5645470" y="1580267"/>
              <a:ext cx="2541897" cy="76945"/>
              <a:chOff x="5638799" y="1597725"/>
              <a:chExt cx="2541897" cy="76945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6961496" y="1597725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5638799" y="1600200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 rot="17997651">
              <a:off x="5638637" y="1593958"/>
              <a:ext cx="2541897" cy="76945"/>
              <a:chOff x="5638799" y="1597725"/>
              <a:chExt cx="2541897" cy="76945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6961496" y="1597725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5638799" y="1600200"/>
                <a:ext cx="1219200" cy="74470"/>
              </a:xfrm>
              <a:prstGeom prst="roundRect">
                <a:avLst/>
              </a:prstGeom>
              <a:solidFill>
                <a:srgbClr val="92D050"/>
              </a:solidFill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19" name="Rounded Rectangle 18"/>
            <p:cNvSpPr/>
            <p:nvPr/>
          </p:nvSpPr>
          <p:spPr>
            <a:xfrm rot="17997651">
              <a:off x="5378301" y="1016864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0" name="Rounded Rectangle 19"/>
            <p:cNvSpPr/>
            <p:nvPr/>
          </p:nvSpPr>
          <p:spPr>
            <a:xfrm rot="17997651">
              <a:off x="7235643" y="2164041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" name="Rounded Rectangle 21"/>
            <p:cNvSpPr/>
            <p:nvPr/>
          </p:nvSpPr>
          <p:spPr>
            <a:xfrm rot="3558924">
              <a:off x="5385956" y="2157586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3" name="Rounded Rectangle 22"/>
            <p:cNvSpPr/>
            <p:nvPr/>
          </p:nvSpPr>
          <p:spPr>
            <a:xfrm rot="3558924">
              <a:off x="7258279" y="1034991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6324600" y="2682378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6310952" y="500619"/>
              <a:ext cx="1219200" cy="74470"/>
            </a:xfrm>
            <a:prstGeom prst="roundRect">
              <a:avLst/>
            </a:prstGeom>
            <a:solidFill>
              <a:srgbClr val="92D05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29" name="Rounded Rectangle 28"/>
          <p:cNvSpPr/>
          <p:nvPr/>
        </p:nvSpPr>
        <p:spPr>
          <a:xfrm rot="16200000">
            <a:off x="875435" y="4087504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ounded Rectangle 29"/>
          <p:cNvSpPr/>
          <p:nvPr/>
        </p:nvSpPr>
        <p:spPr>
          <a:xfrm rot="5400000">
            <a:off x="570635" y="4087504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ounded Rectangle 30"/>
          <p:cNvSpPr/>
          <p:nvPr/>
        </p:nvSpPr>
        <p:spPr>
          <a:xfrm rot="5400000">
            <a:off x="1180235" y="4087504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ounded Rectangle 31"/>
          <p:cNvSpPr/>
          <p:nvPr/>
        </p:nvSpPr>
        <p:spPr>
          <a:xfrm rot="16200000">
            <a:off x="1817131" y="4087504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ounded Rectangle 32"/>
          <p:cNvSpPr/>
          <p:nvPr/>
        </p:nvSpPr>
        <p:spPr>
          <a:xfrm rot="5400000">
            <a:off x="1512331" y="4087504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ounded Rectangle 33"/>
          <p:cNvSpPr/>
          <p:nvPr/>
        </p:nvSpPr>
        <p:spPr>
          <a:xfrm rot="16200000">
            <a:off x="570635" y="5574268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ounded Rectangle 34"/>
          <p:cNvSpPr/>
          <p:nvPr/>
        </p:nvSpPr>
        <p:spPr>
          <a:xfrm rot="5400000">
            <a:off x="2109989" y="4077565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ounded Rectangle 35"/>
          <p:cNvSpPr/>
          <p:nvPr/>
        </p:nvSpPr>
        <p:spPr>
          <a:xfrm rot="5400000">
            <a:off x="875435" y="5587916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ounded Rectangle 36"/>
          <p:cNvSpPr/>
          <p:nvPr/>
        </p:nvSpPr>
        <p:spPr>
          <a:xfrm rot="16200000">
            <a:off x="1512331" y="5574268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ounded Rectangle 37"/>
          <p:cNvSpPr/>
          <p:nvPr/>
        </p:nvSpPr>
        <p:spPr>
          <a:xfrm rot="5400000">
            <a:off x="1207531" y="5574268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ounded Rectangle 38"/>
          <p:cNvSpPr/>
          <p:nvPr/>
        </p:nvSpPr>
        <p:spPr>
          <a:xfrm rot="16200000">
            <a:off x="2164605" y="5586186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ounded Rectangle 39"/>
          <p:cNvSpPr/>
          <p:nvPr/>
        </p:nvSpPr>
        <p:spPr>
          <a:xfrm rot="5400000">
            <a:off x="1859805" y="5586186"/>
            <a:ext cx="1219200" cy="74470"/>
          </a:xfrm>
          <a:prstGeom prst="roundRect">
            <a:avLst/>
          </a:prstGeom>
          <a:solidFill>
            <a:srgbClr val="92D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58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11656E-6 L 0.62101 -0.0053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42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03608E-6 L 0.446 -0.0032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03608E-6 L 0.37934 -0.0920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4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0.00208 L 0.4059 -0.0899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52" y="-4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6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03608E-6 L 0.45122 -0.09204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52" y="-4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7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0.00832 L 0.48281 -0.08788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88" y="-39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8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8 -0.01249 L 0.54966 -0.38784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08" y="-187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00833 L 0.41475 -0.13599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42" y="-7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9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6161E-6 L 0.44289 -0.13113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35" y="-65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0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46161E-6 L 0.48455 -0.13113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19" y="-65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417 L 0.51163 -0.13691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60" y="-66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1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2.59019E-6 L 0.37778 -0.05504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76" y="-27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185</Words>
  <Application>Microsoft Office PowerPoint</Application>
  <PresentationFormat>On-screen Show (4:3)</PresentationFormat>
  <Paragraphs>46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20</cp:revision>
  <dcterms:created xsi:type="dcterms:W3CDTF">2006-08-16T00:00:00Z</dcterms:created>
  <dcterms:modified xsi:type="dcterms:W3CDTF">2020-08-21T10:48:15Z</dcterms:modified>
</cp:coreProperties>
</file>