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A05CF-8E17-4EA5-9440-6136B297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312B10-F58C-4D14-887B-6B84FE2A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60D74-E1F6-4FEF-AB0E-ADCDB332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080AA9-F638-4B8A-805E-02252264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3120D0-EEE5-468A-96DF-DC7245EA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C84E9-8174-4E28-8A85-35BDA30C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4594B2-2A4D-4405-A7C1-66FDEF8C0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0D9B23-1646-4DC8-B7A7-7FFD00AF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E9F19-0827-40C9-B224-9476CAC7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156C8-E7C3-4BCB-A22D-A0058945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9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90E6EE-6DE1-45EA-B2EF-5943F8B45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426428-D917-462B-B45C-C97F6B914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BF0057-BA2C-4E6B-96C2-F58FF1EB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BABD4A-79B5-4B29-86F3-7F14D402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8A04D1-546A-4B05-B2F4-20276BB3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A15D5-3751-4FF1-B8DA-3E920AA3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0782E-4B7C-4E4C-B9E7-8C737A40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A1D10-C80A-429A-8EA1-F1BE5D01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DE8661-70F1-495C-8763-F114BE75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F34F4F-7908-4DC0-9B20-704C6771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5A86-2327-456A-9D1A-9795B037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A2CF3-A38B-406D-809B-4223FDDA7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07E69-C58D-47DA-828E-C1A70194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BF3BF4-42E0-429E-8275-6F4F6AE8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FE635-0207-414A-89D5-D0EE7C41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C8354-8B7D-4A94-889D-6FD961D3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C259A8-FAE2-4470-BD18-C5B7D057E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BC8936-DEB3-45B3-84D3-03798B911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390704-AC7F-4052-B786-D5C43F3A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9CFE6A-611B-414A-865F-B19EC774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391DEA-46E5-4D2E-8B52-7FCF49D9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18D7-3CD4-4D01-912E-5684E23E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00F744-F4B7-4B58-A560-BD3953F2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733777-C663-499F-8611-A8DE53D9F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B580F2-D34D-4C75-BAA9-2CE85E1A4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E1B3E3-BED1-401B-B133-0526260F2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C95964-F34F-4F57-A883-84713BAA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2A93C5-9984-4EFA-B2BB-1DD0E432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436C91-8BB7-4D16-8DCF-BE73B0CA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FEA38-8538-4FD8-9CB6-CFF90D09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091A7D-AA3B-4DBA-8A7A-B126ECA7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AD7DE1-EF25-403C-953A-9CC50265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0C7BF6-57EF-4A27-AACF-EB28C059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582C5D-65E8-4CE8-A6DE-41D01BAD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BD25F8-F0E7-4D86-924D-8F385E12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14B016-13B4-435D-AD90-6D5DDC12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BC1D0-52B2-4D0C-831F-9E00A9F2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CCE85-8572-45D6-97F2-581487A12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6BC879-7DBA-4F65-AD02-D0EFB5B77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B74476-168B-4351-8325-916EE512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3D3F1-15A3-4D34-84B9-966FF8B1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B5F21-62D1-4EC1-B747-B04A25F1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F11B0-BEB7-4847-9B21-CD602E32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44A0D0-A41D-46B1-9741-6AD6E8766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2E8647-3927-40BC-93F3-BDAE04780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31F158-8666-4352-835A-2A0EC493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929F16-96A5-4D73-A6DD-D66E156F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CB7282-D7F6-4DDD-BD86-CDE6F531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8A7909-7870-41B9-AAD5-C2B9DADD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FA73BE-C0D4-4C92-9E23-9A6D80B8A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ECA5A4-B400-4533-AA54-36936F4E3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0A6323-BCD0-4C5F-87E0-B90FA7E07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8465C-6D84-42F9-A867-21F7C5F0C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AC5562FE-C32E-4293-97E7-D7065698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403" y="3804698"/>
            <a:ext cx="1854741" cy="1004651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377973-3ACF-4E11-892E-D0DA839DC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42" y="1126525"/>
            <a:ext cx="2035063" cy="2112344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1DA1DA4-91D4-4D07-89BE-C5FA58F69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/>
          <a:stretch/>
        </p:blipFill>
        <p:spPr>
          <a:xfrm>
            <a:off x="12028969" y="2440127"/>
            <a:ext cx="2099463" cy="13645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6BA2497B-0DAA-481C-A435-526FE2A46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1304" y="671870"/>
            <a:ext cx="2047943" cy="991771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3F72AB05-79DB-4F26-9A28-9E07400D7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69" y="1332131"/>
            <a:ext cx="1841861" cy="1468336"/>
          </a:xfrm>
          <a:prstGeom prst="rect">
            <a:avLst/>
          </a:prstGeom>
        </p:spPr>
      </p:pic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BD202793-C5DF-4322-A7C3-F61393818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9797" r="67703" b="65424"/>
          <a:stretch/>
        </p:blipFill>
        <p:spPr>
          <a:xfrm>
            <a:off x="5951" y="0"/>
            <a:ext cx="790078" cy="883991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0B92367-CEF3-4276-A2C7-E3388F65B5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9797" r="39239" b="65424"/>
          <a:stretch/>
        </p:blipFill>
        <p:spPr>
          <a:xfrm>
            <a:off x="660994" y="-12189"/>
            <a:ext cx="958113" cy="883991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31DC04F-0060-43C0-A7BA-5EB32BB456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2" t="9797" r="8872" b="65424"/>
          <a:stretch/>
        </p:blipFill>
        <p:spPr>
          <a:xfrm>
            <a:off x="1619107" y="-12189"/>
            <a:ext cx="958113" cy="883991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2DDB498C-83D8-4FB1-9B6A-F476D30D51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34958" r="67703" b="36759"/>
          <a:stretch/>
        </p:blipFill>
        <p:spPr>
          <a:xfrm>
            <a:off x="2526665" y="-135483"/>
            <a:ext cx="790078" cy="10089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8AE0D84-63A5-43C1-878B-4ECC6C29BA9B}"/>
              </a:ext>
            </a:extLst>
          </p:cNvPr>
          <p:cNvSpPr/>
          <p:nvPr/>
        </p:nvSpPr>
        <p:spPr>
          <a:xfrm>
            <a:off x="33465" y="804029"/>
            <a:ext cx="674630" cy="5864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2773260-C400-4B71-AA92-9BB8BE5BA7C8}"/>
              </a:ext>
            </a:extLst>
          </p:cNvPr>
          <p:cNvSpPr/>
          <p:nvPr/>
        </p:nvSpPr>
        <p:spPr>
          <a:xfrm>
            <a:off x="859488" y="797301"/>
            <a:ext cx="674630" cy="586423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33A677E-EAB2-42C8-B8FA-9947524BC397}"/>
              </a:ext>
            </a:extLst>
          </p:cNvPr>
          <p:cNvSpPr/>
          <p:nvPr/>
        </p:nvSpPr>
        <p:spPr>
          <a:xfrm>
            <a:off x="1682566" y="804029"/>
            <a:ext cx="674630" cy="586423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C58F87C-8E90-4BBB-BF92-7E1D661F7A6C}"/>
              </a:ext>
            </a:extLst>
          </p:cNvPr>
          <p:cNvSpPr/>
          <p:nvPr/>
        </p:nvSpPr>
        <p:spPr>
          <a:xfrm>
            <a:off x="2508589" y="797301"/>
            <a:ext cx="674630" cy="58642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803C8-E50E-45BB-81CF-EFB05AC4AD2D}"/>
              </a:ext>
            </a:extLst>
          </p:cNvPr>
          <p:cNvSpPr txBox="1"/>
          <p:nvPr/>
        </p:nvSpPr>
        <p:spPr>
          <a:xfrm>
            <a:off x="1333500" y="1390451"/>
            <a:ext cx="9810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Game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Giải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cứu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đ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ại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Dương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UTM Dai Co Vie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6 0.53102 L 0.22904 0.5875 C 0.275 0.60023 0.3444 0.60717 0.41732 0.60717 C 0.5 0.60717 0.56628 0.60023 0.61237 0.5875 L 0.83425 0.53102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73 -4.16334E-17 L -0.66289 0.11921 C -0.61263 0.14606 -0.53646 0.16111 -0.45664 0.16111 C -0.36641 0.16111 -0.29336 0.14606 -0.2431 0.11921 L 1.45833E-6 -4.16334E-17 " pathEditMode="relative" rAng="0" ptsTypes="AAAAA">
                                      <p:cBhvr>
                                        <p:cTn id="8" dur="8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86" y="8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-0.24329 L -0.4474 -0.28635 C -0.40833 -0.29607 -0.34948 -0.30116 -0.28776 -0.30116 C -0.21758 -0.30116 -0.16133 -0.29607 -0.12227 -0.28635 L 0.06588 -0.24329 " pathEditMode="relative" rAng="0" ptsTypes="AAAAA">
                                      <p:cBhvr>
                                        <p:cTn id="10" dur="8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5" y="-28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38138 0.02732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3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8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C 0.01054 0.10139 0.03541 0.2574 0.06536 0.31134 C 0.11927 0.31643 0.13398 -0.02199 0.16393 -0.03704 C 0.18854 -0.12709 0.24271 -0.25301 0.26927 -0.16366 C 0.29713 -0.12801 0.24557 0.4662 0.3039 0.5037 C 0.35573 0.47639 0.4457 -0.01898 0.4664 -0.04051 C 0.50429 -0.12778 0.51758 -0.02454 0.53112 -0.02037 " pathEditMode="relative" rAng="0" ptsTypes="AAAAAAA">
                                      <p:cBhvr>
                                        <p:cTn id="1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CÁCH CHƠI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/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AC5562FE-C32E-4293-97E7-D7065698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403" y="3804698"/>
            <a:ext cx="1854741" cy="1004651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377973-3ACF-4E11-892E-D0DA839DC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42" y="1126525"/>
            <a:ext cx="2035063" cy="2112344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1DA1DA4-91D4-4D07-89BE-C5FA58F69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/>
          <a:stretch/>
        </p:blipFill>
        <p:spPr>
          <a:xfrm>
            <a:off x="12028969" y="2343150"/>
            <a:ext cx="2099463" cy="1461548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6BA2497B-0DAA-481C-A435-526FE2A46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1304" y="671870"/>
            <a:ext cx="2047943" cy="991771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3F72AB05-79DB-4F26-9A28-9E07400D7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69" y="1332131"/>
            <a:ext cx="1841861" cy="1468336"/>
          </a:xfrm>
          <a:prstGeom prst="rect">
            <a:avLst/>
          </a:prstGeom>
        </p:spPr>
      </p:pic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BD202793-C5DF-4322-A7C3-F61393818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9797" r="67703" b="65424"/>
          <a:stretch/>
        </p:blipFill>
        <p:spPr>
          <a:xfrm>
            <a:off x="5951" y="0"/>
            <a:ext cx="790078" cy="883991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0B92367-CEF3-4276-A2C7-E3388F65B5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9797" r="39239" b="65424"/>
          <a:stretch/>
        </p:blipFill>
        <p:spPr>
          <a:xfrm>
            <a:off x="660994" y="-12189"/>
            <a:ext cx="958113" cy="883991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31DC04F-0060-43C0-A7BA-5EB32BB456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2" t="9797" r="8872" b="65424"/>
          <a:stretch/>
        </p:blipFill>
        <p:spPr>
          <a:xfrm>
            <a:off x="1619107" y="-12189"/>
            <a:ext cx="958113" cy="883991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2DDB498C-83D8-4FB1-9B6A-F476D30D51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34958" r="67703" b="36759"/>
          <a:stretch/>
        </p:blipFill>
        <p:spPr>
          <a:xfrm>
            <a:off x="2526665" y="-135483"/>
            <a:ext cx="790078" cy="10089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8AE0D84-63A5-43C1-878B-4ECC6C29BA9B}"/>
              </a:ext>
            </a:extLst>
          </p:cNvPr>
          <p:cNvSpPr/>
          <p:nvPr/>
        </p:nvSpPr>
        <p:spPr>
          <a:xfrm>
            <a:off x="33465" y="804029"/>
            <a:ext cx="674630" cy="5864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2773260-C400-4B71-AA92-9BB8BE5BA7C8}"/>
              </a:ext>
            </a:extLst>
          </p:cNvPr>
          <p:cNvSpPr/>
          <p:nvPr/>
        </p:nvSpPr>
        <p:spPr>
          <a:xfrm>
            <a:off x="859488" y="797301"/>
            <a:ext cx="674630" cy="586423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33A677E-EAB2-42C8-B8FA-9947524BC397}"/>
              </a:ext>
            </a:extLst>
          </p:cNvPr>
          <p:cNvSpPr/>
          <p:nvPr/>
        </p:nvSpPr>
        <p:spPr>
          <a:xfrm>
            <a:off x="1682566" y="804029"/>
            <a:ext cx="674630" cy="586423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C58F87C-8E90-4BBB-BF92-7E1D661F7A6C}"/>
              </a:ext>
            </a:extLst>
          </p:cNvPr>
          <p:cNvSpPr/>
          <p:nvPr/>
        </p:nvSpPr>
        <p:spPr>
          <a:xfrm>
            <a:off x="2508589" y="797301"/>
            <a:ext cx="674630" cy="58642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38138 0.0273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94 0.07546 L 0.01394 0.11551 C 0.05417 0.12454 0.11498 0.1294 0.17878 0.1294 C 0.25118 0.1294 0.30912 0.12454 0.34948 0.11551 L 0.54362 0.07546 " pathEditMode="relative" rAng="0" ptsTypes="AAAAA">
                                      <p:cBhvr>
                                        <p:cTn id="1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73 -4.16334E-17 L -0.66289 0.11921 C -0.61263 0.14606 -0.53646 0.16111 -0.45664 0.16111 C -0.36641 0.16111 -0.29336 0.14606 -0.2431 0.11921 L 1.45833E-6 -4.16334E-17 " pathEditMode="relative" rAng="0" ptsTypes="AAAAA">
                                      <p:cBhvr>
                                        <p:cTn id="30" dur="8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86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13217 L -0.3474 0.08912 C -0.30833 0.0794 -0.24948 0.0743 -0.18776 0.0743 C -0.11758 0.0743 -0.06133 0.0794 -0.02227 0.08912 L 0.16588 0.13217 " pathEditMode="relative" rAng="0" ptsTypes="AAAAA">
                                      <p:cBhvr>
                                        <p:cTn id="42" dur="8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5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2" presetClass="emph" presetSubtype="0" repeatCount="500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8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C 0.01054 0.10139 0.03541 0.2574 0.06536 0.31134 C 0.11927 0.31643 0.13398 -0.02199 0.16393 -0.03704 C 0.18854 -0.12709 0.24271 -0.25301 0.26927 -0.16366 C 0.29726 -0.12801 0.24557 0.4662 0.3039 0.5037 C 0.35573 0.47639 0.4457 -0.01898 0.4664 -0.04051 C 0.50429 -0.12778 0.51758 -0.02454 0.53112 -0.02037 " pathEditMode="relative" rAng="0" ptsTypes="AAAAAAA">
                                      <p:cBhvr>
                                        <p:cTn id="5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590550" y="405626"/>
            <a:ext cx="10706099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AC3304A4-C52D-4CBC-8615-C0ECA4F1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15" y="1128744"/>
            <a:ext cx="3516865" cy="365041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3718836" y="3917317"/>
            <a:ext cx="4370522" cy="2424232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7" y="769036"/>
            <a:ext cx="15078753" cy="17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4286251"/>
            <a:ext cx="1181632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1739591" y="691376"/>
            <a:ext cx="8028878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D9B1CEF3-3965-4457-BEA6-A3AACF9E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5462" y="2215942"/>
            <a:ext cx="4145329" cy="2007486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2495550" y="3917317"/>
            <a:ext cx="6976938" cy="2424232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001713"/>
            <a:ext cx="13457856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24" y="4548780"/>
            <a:ext cx="17864012" cy="11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1739591" y="691376"/>
            <a:ext cx="8028878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DAA178A0-1757-43A8-82FB-AE6D3C707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/>
          <a:stretch/>
        </p:blipFill>
        <p:spPr>
          <a:xfrm>
            <a:off x="8057162" y="1752600"/>
            <a:ext cx="3598262" cy="2530672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2933700" y="3917316"/>
            <a:ext cx="7105650" cy="2940684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5" y="4953000"/>
            <a:ext cx="13772876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90" y="976313"/>
            <a:ext cx="1161946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2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1739590" y="691376"/>
            <a:ext cx="9023659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DE14B10B-A2C8-4E24-B512-3782540E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51" y="1932223"/>
            <a:ext cx="3216673" cy="2564339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2335707" y="3917316"/>
            <a:ext cx="7570293" cy="2940683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6" y="851136"/>
            <a:ext cx="12469577" cy="21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839463"/>
            <a:ext cx="12890868" cy="9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90</Words>
  <PresentationFormat>Custom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2020-12-09T13:14:58Z</dcterms:created>
  <dcterms:modified xsi:type="dcterms:W3CDTF">2021-06-30T13:26:18Z</dcterms:modified>
</cp:coreProperties>
</file>