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7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05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981200"/>
            <a:ext cx="2895600" cy="22098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nha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6764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638800" y="31242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76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58674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5867400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79731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5486400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4953000"/>
            <a:ext cx="1752600" cy="1752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5791200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02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471</Words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2021-01-21T08:27:06Z</dcterms:modified>
</cp:coreProperties>
</file>