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7" r:id="rId14"/>
    <p:sldId id="425" r:id="rId15"/>
  </p:sldIdLst>
  <p:sldSz cx="12192000" cy="6858000"/>
  <p:notesSz cx="6858000" cy="9144000"/>
  <p:custDataLst>
    <p:tags r:id="rId16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3E"/>
    <a:srgbClr val="F4A956"/>
    <a:srgbClr val="F2B058"/>
    <a:srgbClr val="F0A746"/>
    <a:srgbClr val="EDB249"/>
    <a:srgbClr val="ECC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660"/>
  </p:normalViewPr>
  <p:slideViewPr>
    <p:cSldViewPr snapToGrid="0">
      <p:cViewPr varScale="1">
        <p:scale>
          <a:sx n="66" d="100"/>
          <a:sy n="66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2BA2-602B-43C3-B31B-2B0E7905C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9B8BC-1156-4019-8D97-DFDE0FC4A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2C5D-9EBE-4760-8A35-8E32CC43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B95CB-2FD9-4461-A2E0-E5265BE2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3C92-57C1-41A8-985E-0539B530E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217215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D21B-A12E-4CA4-8D33-D06E54BA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9B7B3-AA2F-4058-9DEC-FA9095423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5061A-CC8C-480B-8E63-C86D3F481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5A0CE-9004-47D8-8020-E3BF6982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BB8FF-9ACA-4AFA-BF17-283E326CA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44032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FD24B7-D9AC-4C93-96C6-8A8D70105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CE4588-C56C-428F-B7F2-F9A73974F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6DD65-DE55-4679-A9C8-3031DFAD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FA5C9-2D49-4C3C-A527-6DAAF3AA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C3F81-1BC9-44AB-9932-9183EE653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9192304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210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850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5359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074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48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7056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36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487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DB0F2-CC8E-4CA0-B41F-16764765E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015E2-4796-49D3-8253-C41F133F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71F51-2F83-4CE2-B977-891537CB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3B28B-0F33-4F07-8428-3269F1829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C85FF-DC90-44A1-B388-409DE826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568383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0566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60341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101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D19C7-5AC8-4CF2-B273-2CAC859FE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08AC1-7A76-4941-AE45-ED28A4AAF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D1A7-29D0-412C-999D-09C38EC4F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0E96F-6E2C-4E7D-9FFA-187E67670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98BB-15AD-4CF4-AC63-C4B8EBC6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198040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4F7B-AD96-44CC-A133-E7335BE4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88EA7-9E66-4E31-A945-B87EA6C805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93A5F8-5D3A-4280-BFF2-DC4A1F46E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9BEE-72B0-4E8B-8FEE-7B7AA36B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A8EE6-4897-4C71-B9F9-DC70AAEC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971A-2A7D-40E1-B4C0-7C5FC27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490862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96FA-362B-4165-AFD8-4E148C69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EBFBC-7BFA-49FB-BF23-1EBCD886B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6022E-64CD-4B46-9A74-50DAC0E6A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CB9A-2429-4CB1-A2C5-81DAAFEFDF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470A1C-874A-428B-851C-0DF131ED1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4BB5E-C5E1-465E-A0CA-AD0545F0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971D6E-5F8A-4E68-B8AD-B0061FA40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79A46F-0DB7-45B7-A34D-1ECE9C8F6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2030259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0177-7D7D-44A4-B4D3-CD248181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B7DD85-2524-4CE4-8703-83542CD0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1DDFF-576C-44A3-A0D2-AF7120DF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AFF525-CD21-4452-ACF6-1C8581C7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937646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5098BD-F633-4144-A005-1A2210C6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ABAB4-FB83-4DC2-9D0B-3FFD89F6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B5F4A-1379-4369-B5FB-F90DA830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575998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5DA4-A043-4B53-9AB2-D9FDAA69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ED7B7-029D-4F06-B531-4CE77EC70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48482-D26A-4C00-9793-56BEFEF06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31CDB5-E9A0-432C-9D09-2988CB5A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82249-5E74-4F05-8615-010F48BA1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28021-9073-4610-B97B-DFEC8DEA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562467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4253C-87BB-45E2-9758-EC6F963F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6A31D5-07FA-40B5-8C26-489A8A197C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BD6F0-6B04-419B-8B97-08FADB2E6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16122-E236-4553-9690-6570FCAA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3969C-CEC3-47DD-80EC-6CE2B663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3B30D-28FF-4E12-89F6-D35892C8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396088"/>
      </p:ext>
    </p:extLst>
  </p:cSld>
  <p:clrMapOvr>
    <a:masterClrMapping/>
  </p:clrMapOvr>
  <p:transition spd="med">
    <p:pull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1">
            <a:extLst>
              <a:ext uri="{FF2B5EF4-FFF2-40B4-BE49-F238E27FC236}">
                <a16:creationId xmlns:a16="http://schemas.microsoft.com/office/drawing/2014/main" id="{EC01C7A0-C398-4A41-A283-675E9A18E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 hidden="1">
            <a:extLst>
              <a:ext uri="{FF2B5EF4-FFF2-40B4-BE49-F238E27FC236}">
                <a16:creationId xmlns:a16="http://schemas.microsoft.com/office/drawing/2014/main" id="{4255B524-0218-4B8D-9E15-911B6BD0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5DC6-2EB3-4267-894F-A01606AA2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7C21-5358-4D55-8A03-0E026FB7F8C1}" type="datetimeFigureOut">
              <a:rPr lang="es-ES" smtClean="0"/>
              <a:t>16/09/2023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A0BEE-2823-4925-B510-298877E15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EEE0-F7FF-490C-A0EC-8F4E5ABD4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42C05-9262-4805-824B-4A98D3990C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403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  <p:sndAc>
      <p:stSnd>
        <p:snd r:embed="rId13" name="arrow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32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3903994"/>
      </p:ext>
    </p:extLst>
  </p:cSld>
  <p:clrMapOvr>
    <a:masterClrMapping/>
  </p:clrMapOvr>
  <p:transition spd="med">
    <p:pull/>
    <p:sndAc>
      <p:stSnd>
        <p:snd r:embed="rId2" name="arrow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8/20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six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06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4217659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121" y="19596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9/20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4189119" y="205458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75" y="216747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79412" y="226267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04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four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866" y="2937231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04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525540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00208 0.3574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78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0.00013 0.3678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92487 0.0041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6" y="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-290293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5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376DDA2-2154-4689-8F44-835DB49269AF}"/>
              </a:ext>
            </a:extLst>
          </p:cNvPr>
          <p:cNvGrpSpPr/>
          <p:nvPr/>
        </p:nvGrpSpPr>
        <p:grpSpPr>
          <a:xfrm>
            <a:off x="2691271" y="2987527"/>
            <a:ext cx="3122082" cy="3678854"/>
            <a:chOff x="1205371" y="2987527"/>
            <a:chExt cx="3122082" cy="3678854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D4EDBF7F-A040-489B-9DD9-001236E5C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9401" y="4276528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063" y="452590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241D40DD-81CA-4939-8106-AC9612A6A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898" y="3141194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8BE018-4D04-4A5E-94B0-EB9BEDFE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371" y="2987527"/>
              <a:ext cx="3122082" cy="3678854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77A95B-D583-424F-90DA-62D23A4AF559}"/>
              </a:ext>
            </a:extLst>
          </p:cNvPr>
          <p:cNvGrpSpPr/>
          <p:nvPr/>
        </p:nvGrpSpPr>
        <p:grpSpPr>
          <a:xfrm>
            <a:off x="7066289" y="3201084"/>
            <a:ext cx="3150713" cy="3428271"/>
            <a:chOff x="5580389" y="3201084"/>
            <a:chExt cx="3150713" cy="3428271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63F42B9F-D5E7-44D4-B57F-22D9EB01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6064" y="4510559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4" name="Picture 163">
              <a:extLst>
                <a:ext uri="{FF2B5EF4-FFF2-40B4-BE49-F238E27FC236}">
                  <a16:creationId xmlns:a16="http://schemas.microsoft.com/office/drawing/2014/main" id="{A4DAC2BA-C1BD-472E-B12C-4D736231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424" y="4358957"/>
              <a:ext cx="632790" cy="6327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0096EC6-5AD2-40B1-8993-9E2E8D33A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80389" y="3201084"/>
              <a:ext cx="3150713" cy="3428271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28" name="Action Button: Blank 2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139FDF83-8BBE-4D5C-A051-9DA715C7EFF9}"/>
              </a:ext>
            </a:extLst>
          </p:cNvPr>
          <p:cNvSpPr/>
          <p:nvPr/>
        </p:nvSpPr>
        <p:spPr>
          <a:xfrm>
            <a:off x="10919019" y="6066979"/>
            <a:ext cx="841140" cy="413664"/>
          </a:xfrm>
          <a:prstGeom prst="actionButtonBlank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/>
              <a:t>exit</a:t>
            </a:r>
            <a:endParaRPr lang="es-ES" b="1" dirty="0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7FF9EFB2-47B4-4CDD-9AC1-40630D75BD22}"/>
              </a:ext>
            </a:extLst>
          </p:cNvPr>
          <p:cNvSpPr/>
          <p:nvPr/>
        </p:nvSpPr>
        <p:spPr>
          <a:xfrm>
            <a:off x="7930112" y="1644467"/>
            <a:ext cx="2857045" cy="1107776"/>
          </a:xfrm>
          <a:prstGeom prst="wedgeEllipseCallout">
            <a:avLst>
              <a:gd name="adj1" fmla="val -17034"/>
              <a:gd name="adj2" fmla="val 8158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>
                <a:solidFill>
                  <a:schemeClr val="tx1"/>
                </a:solidFill>
              </a:rPr>
              <a:t>Có tiền xài tết rồi em hé</a:t>
            </a:r>
            <a:endParaRPr lang="es-E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878573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angle 172">
            <a:extLst>
              <a:ext uri="{FF2B5EF4-FFF2-40B4-BE49-F238E27FC236}">
                <a16:creationId xmlns:a16="http://schemas.microsoft.com/office/drawing/2014/main" id="{59674985-13ED-4809-B07E-85A00396DD1B}"/>
              </a:ext>
            </a:extLst>
          </p:cNvPr>
          <p:cNvSpPr/>
          <p:nvPr/>
        </p:nvSpPr>
        <p:spPr>
          <a:xfrm>
            <a:off x="0" y="0"/>
            <a:ext cx="12206514" cy="4572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" name="Flowchart: Document 146">
            <a:extLst>
              <a:ext uri="{FF2B5EF4-FFF2-40B4-BE49-F238E27FC236}">
                <a16:creationId xmlns:a16="http://schemas.microsoft.com/office/drawing/2014/main" id="{91025EF1-E3F7-4113-953F-136410441A55}"/>
              </a:ext>
            </a:extLst>
          </p:cNvPr>
          <p:cNvSpPr/>
          <p:nvPr/>
        </p:nvSpPr>
        <p:spPr>
          <a:xfrm flipH="1" flipV="1">
            <a:off x="-70338" y="3909480"/>
            <a:ext cx="12262338" cy="181641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5" name="Flowchart: Document 144">
            <a:extLst>
              <a:ext uri="{FF2B5EF4-FFF2-40B4-BE49-F238E27FC236}">
                <a16:creationId xmlns:a16="http://schemas.microsoft.com/office/drawing/2014/main" id="{EC192068-C44F-4E13-A62C-FD2B048B25CE}"/>
              </a:ext>
            </a:extLst>
          </p:cNvPr>
          <p:cNvSpPr/>
          <p:nvPr/>
        </p:nvSpPr>
        <p:spPr>
          <a:xfrm flipV="1">
            <a:off x="-70338" y="4276577"/>
            <a:ext cx="12262338" cy="2606553"/>
          </a:xfrm>
          <a:prstGeom prst="flowChart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rgbClr val="92D05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9" name="Picture 148">
            <a:extLst>
              <a:ext uri="{FF2B5EF4-FFF2-40B4-BE49-F238E27FC236}">
                <a16:creationId xmlns:a16="http://schemas.microsoft.com/office/drawing/2014/main" id="{0533DB8A-5763-41AB-9BE3-1EF8C5505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99" y="153907"/>
            <a:ext cx="7291145" cy="6550185"/>
          </a:xfrm>
          <a:prstGeom prst="rect">
            <a:avLst/>
          </a:prstGeom>
          <a:effectLst>
            <a:outerShdw blurRad="76200" dist="1524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8" y="72882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57" y="5197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93" y="150338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05" y="233104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98" y="314119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85" y="2304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442" y="142294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7" y="109955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558" y="249336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01" y="174859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32" y="305876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05" y="247650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319" y="24240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699" y="124308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933" y="309210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1" y="200902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71" y="2987527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096EC6-5AD2-40B1-8993-9E2E8D33A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0389" y="3201084"/>
            <a:ext cx="3150713" cy="342827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3" name="Arrow: Pentagon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758CDB2-676B-4130-8FEA-6F27FB79F961}"/>
              </a:ext>
            </a:extLst>
          </p:cNvPr>
          <p:cNvSpPr/>
          <p:nvPr/>
        </p:nvSpPr>
        <p:spPr>
          <a:xfrm>
            <a:off x="10377714" y="5791198"/>
            <a:ext cx="1335776" cy="614309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/>
              <a:t>PLAY</a:t>
            </a:r>
            <a:endParaRPr lang="es-ES" b="1" dirty="0"/>
          </a:p>
        </p:txBody>
      </p:sp>
      <p:sp>
        <p:nvSpPr>
          <p:cNvPr id="2" name="Rectangle 1"/>
          <p:cNvSpPr/>
          <p:nvPr/>
        </p:nvSpPr>
        <p:spPr>
          <a:xfrm>
            <a:off x="7042834" y="14003"/>
            <a:ext cx="51491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 chơi hứng táo</a:t>
            </a:r>
          </a:p>
        </p:txBody>
      </p:sp>
    </p:spTree>
    <p:extLst>
      <p:ext uri="{BB962C8B-B14F-4D97-AF65-F5344CB8AC3E}">
        <p14:creationId xmlns:p14="http://schemas.microsoft.com/office/powerpoint/2010/main" val="4273812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19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43" y="194219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4191580" y="2037394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01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one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74" y="2908013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01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532801627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6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227" y="223742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2393831" y="2332304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4" y="141846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305109" y="1517838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03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three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41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03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17536221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39 0.44467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2222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019 L -0.00364 0.46366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3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3/20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09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nine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09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4038870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00052 0.3912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72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29" y="50182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3887330" y="57568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ten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8" y="3260057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10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34690090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00299 0.6076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037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18 L 0.00065 0.6132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97" y="224122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5/20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2189879" y="234460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50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51" y="230624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985124" y="240714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err="1"/>
              <a:t>twenty</a:t>
            </a:r>
            <a:endParaRPr lang="es-ES" sz="4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636" y="2966018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20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06286924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338 0.336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682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0043 0.35995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1.11771 0.005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85" y="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44" y="227831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21" y="151016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954" y="181975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55" y="386809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47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3249046" y="1579179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2302790" y="237569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3982864" y="49526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4148656" y="190731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51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00" y="226026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6154901" y="2334120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27397" y="4644580"/>
            <a:ext cx="302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/>
              <a:t>twelve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99" y="3315200"/>
            <a:ext cx="3122082" cy="335623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12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54994842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00209 0.3652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8264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-0.00261 0.3722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0.9248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37" y="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10D5BF0A-7EF9-4808-BEF6-8C21E7F486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00" y="66199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09FBA5E9-CD73-47DA-9F68-D8A7B65A6F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899" y="4529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4EDBF7F-A040-489B-9DD9-001236E5CC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35" y="143655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E5929B31-C064-4E36-8583-45BE156D55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47" y="2264211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241D40DD-81CA-4939-8106-AC9612A6A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40" y="307436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190C2B83-C758-4698-9184-F23465C15A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619" y="19168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25A62D8-1A69-414D-A7B7-FDE627BDF4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98" y="135625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A2D29BE9-B70D-45F9-8595-38E22F49D1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89" y="1032723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3F42B9F-D5E7-44D4-B57F-22D9EB011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700" y="2426537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A5EDBE05-AFDA-449E-9818-B74FE33B80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443" y="1681770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3564AEA4-70C1-4B9C-9CFE-DA804AB94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274" y="2991934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FE468E30-015E-43E8-8E4E-4A3AB16CB8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347" y="2409672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625E568C-2BC4-4564-84B7-BAA51C3EDE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461" y="2357236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A395C754-C74D-4B2C-BFC4-5CCF91FCF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41" y="117625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32EA7C-9734-4B59-8041-1D06252AC2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75" y="3025275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BCC221F5-8694-46B0-AD23-4FD3345E6D1F}"/>
              </a:ext>
            </a:extLst>
          </p:cNvPr>
          <p:cNvSpPr txBox="1"/>
          <p:nvPr/>
        </p:nvSpPr>
        <p:spPr>
          <a:xfrm>
            <a:off x="29031" y="6357258"/>
            <a:ext cx="89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7/20</a:t>
            </a:r>
            <a:endParaRPr lang="es-E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BE3211B7-5C00-41C9-ADD5-6A89B04AD8A0}"/>
              </a:ext>
            </a:extLst>
          </p:cNvPr>
          <p:cNvSpPr txBox="1"/>
          <p:nvPr/>
        </p:nvSpPr>
        <p:spPr>
          <a:xfrm>
            <a:off x="920785" y="238124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</a:t>
            </a:r>
            <a:endParaRPr lang="es-ES" dirty="0"/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9687EFD1-959C-4B5A-A529-6C2D25396F69}"/>
              </a:ext>
            </a:extLst>
          </p:cNvPr>
          <p:cNvSpPr txBox="1"/>
          <p:nvPr/>
        </p:nvSpPr>
        <p:spPr>
          <a:xfrm>
            <a:off x="1615896" y="3167132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23</a:t>
            </a:r>
            <a:endParaRPr lang="es-ES" dirty="0"/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4793CD6A-2991-46E3-A1D4-AC3BE9D18C9D}"/>
              </a:ext>
            </a:extLst>
          </p:cNvPr>
          <p:cNvSpPr txBox="1"/>
          <p:nvPr/>
        </p:nvSpPr>
        <p:spPr>
          <a:xfrm>
            <a:off x="2044010" y="1523907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98</a:t>
            </a:r>
            <a:endParaRPr lang="es-ES" dirty="0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031507D-58CF-499E-81C3-3B69322C3C57}"/>
              </a:ext>
            </a:extLst>
          </p:cNvPr>
          <p:cNvSpPr txBox="1"/>
          <p:nvPr/>
        </p:nvSpPr>
        <p:spPr>
          <a:xfrm>
            <a:off x="2913375" y="77516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85</a:t>
            </a:r>
            <a:endParaRPr lang="es-ES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F5824130-CFF0-4B45-AC08-28AB2ECDF14F}"/>
              </a:ext>
            </a:extLst>
          </p:cNvPr>
          <p:cNvSpPr txBox="1"/>
          <p:nvPr/>
        </p:nvSpPr>
        <p:spPr>
          <a:xfrm>
            <a:off x="4183766" y="1988366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44</a:t>
            </a:r>
            <a:endParaRPr lang="es-E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4C796-0327-4743-9555-E9940AFA7456}"/>
              </a:ext>
            </a:extLst>
          </p:cNvPr>
          <p:cNvSpPr txBox="1"/>
          <p:nvPr/>
        </p:nvSpPr>
        <p:spPr>
          <a:xfrm>
            <a:off x="3308324" y="2516880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64</a:t>
            </a:r>
            <a:endParaRPr lang="es-E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CB282E6-9011-413F-8F83-6BCCC282F79A}"/>
              </a:ext>
            </a:extLst>
          </p:cNvPr>
          <p:cNvSpPr txBox="1"/>
          <p:nvPr/>
        </p:nvSpPr>
        <p:spPr>
          <a:xfrm>
            <a:off x="3955224" y="547058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79</a:t>
            </a:r>
            <a:endParaRPr lang="es-ES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C0B26277-5A9A-46D3-9C9E-C17A7F5AD9B4}"/>
              </a:ext>
            </a:extLst>
          </p:cNvPr>
          <p:cNvSpPr txBox="1"/>
          <p:nvPr/>
        </p:nvSpPr>
        <p:spPr>
          <a:xfrm>
            <a:off x="4134126" y="3087305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86</a:t>
            </a:r>
            <a:endParaRPr lang="es-ES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E027506-A55E-4E1D-848F-F17A1018D510}"/>
              </a:ext>
            </a:extLst>
          </p:cNvPr>
          <p:cNvSpPr txBox="1"/>
          <p:nvPr/>
        </p:nvSpPr>
        <p:spPr>
          <a:xfrm>
            <a:off x="5631569" y="3112553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95</a:t>
            </a:r>
            <a:endParaRPr lang="es-ES" dirty="0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A594D355-29E7-4BBB-9EC9-F2A5A74BB4B6}"/>
              </a:ext>
            </a:extLst>
          </p:cNvPr>
          <p:cNvSpPr txBox="1"/>
          <p:nvPr/>
        </p:nvSpPr>
        <p:spPr>
          <a:xfrm>
            <a:off x="6215270" y="2465687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endParaRPr lang="es-E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CFC3D4-8584-47AF-99F8-9B4C36644AA9}"/>
              </a:ext>
            </a:extLst>
          </p:cNvPr>
          <p:cNvSpPr txBox="1"/>
          <p:nvPr/>
        </p:nvSpPr>
        <p:spPr>
          <a:xfrm>
            <a:off x="5767563" y="1268252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59</a:t>
            </a:r>
            <a:endParaRPr lang="es-E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080B40-E62F-4AD0-B3D4-FA81C0DD7D6A}"/>
              </a:ext>
            </a:extLst>
          </p:cNvPr>
          <p:cNvSpPr txBox="1"/>
          <p:nvPr/>
        </p:nvSpPr>
        <p:spPr>
          <a:xfrm>
            <a:off x="5059208" y="2510153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42</a:t>
            </a:r>
            <a:endParaRPr lang="es-E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DD961E-FC2D-4ECE-9C5E-955A71CF6FF0}"/>
              </a:ext>
            </a:extLst>
          </p:cNvPr>
          <p:cNvSpPr txBox="1"/>
          <p:nvPr/>
        </p:nvSpPr>
        <p:spPr>
          <a:xfrm>
            <a:off x="3351287" y="144701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94</a:t>
            </a:r>
            <a:endParaRPr lang="es-E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7105FB1-2B80-42BC-84FA-A693C23CB056}"/>
              </a:ext>
            </a:extLst>
          </p:cNvPr>
          <p:cNvSpPr txBox="1"/>
          <p:nvPr/>
        </p:nvSpPr>
        <p:spPr>
          <a:xfrm>
            <a:off x="4583461" y="1137481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28</a:t>
            </a:r>
            <a:endParaRPr lang="es-E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B032F85-1C88-4668-B32D-E75FEAD823BD}"/>
              </a:ext>
            </a:extLst>
          </p:cNvPr>
          <p:cNvSpPr txBox="1"/>
          <p:nvPr/>
        </p:nvSpPr>
        <p:spPr>
          <a:xfrm>
            <a:off x="5133512" y="17773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37</a:t>
            </a:r>
            <a:endParaRPr lang="es-ES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A4DAC2BA-C1BD-472E-B12C-4D7362314B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17" y="2050268"/>
            <a:ext cx="632790" cy="63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7C3372C-264B-41AF-B99A-F2AA51AE5C88}"/>
              </a:ext>
            </a:extLst>
          </p:cNvPr>
          <p:cNvSpPr txBox="1"/>
          <p:nvPr/>
        </p:nvSpPr>
        <p:spPr>
          <a:xfrm>
            <a:off x="2599590" y="2151166"/>
            <a:ext cx="89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08</a:t>
            </a:r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374743" y="4644580"/>
            <a:ext cx="2801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/>
              <a:t>eight</a:t>
            </a:r>
            <a:endParaRPr lang="es-E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BE018-4D04-4A5E-94B0-EB9BEDFE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4" y="2923505"/>
            <a:ext cx="3122082" cy="367885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5FE913-22B0-45BF-8648-8B848421D7BE}"/>
              </a:ext>
            </a:extLst>
          </p:cNvPr>
          <p:cNvSpPr txBox="1"/>
          <p:nvPr/>
        </p:nvSpPr>
        <p:spPr>
          <a:xfrm>
            <a:off x="9357625" y="1436632"/>
            <a:ext cx="869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/>
              <a:t>08</a:t>
            </a:r>
            <a:endParaRPr lang="es-ES" sz="4400" b="1" dirty="0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CC3A791-B370-456F-AFCE-2AD774D0C7E8}"/>
              </a:ext>
            </a:extLst>
          </p:cNvPr>
          <p:cNvSpPr/>
          <p:nvPr/>
        </p:nvSpPr>
        <p:spPr>
          <a:xfrm>
            <a:off x="10919019" y="6313717"/>
            <a:ext cx="841140" cy="413664"/>
          </a:xfrm>
          <a:prstGeom prst="actionButtonForwardNex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err="1"/>
              <a:t>next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14511549"/>
      </p:ext>
    </p:extLst>
  </p:cSld>
  <p:clrMapOvr>
    <a:masterClrMapping/>
  </p:clrMapOvr>
  <p:transition spd="med">
    <p:pull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0.00052 0.39121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956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-0.00013 0.40463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0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1.05677 0.00417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2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ike-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72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34" grpId="0"/>
      <p:bldP spid="35" grpId="0"/>
      <p:bldP spid="36" grpId="0"/>
      <p:bldP spid="37" grpId="0"/>
      <p:bldP spid="38" grpId="0"/>
      <p:bldP spid="39" grpId="0"/>
      <p:bldP spid="39" grpId="1"/>
      <p:bldP spid="7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4&quot;&gt;&lt;property id=&quot;20148&quot; value=&quot;5&quot;/&gt;&lt;property id=&quot;20300&quot; value=&quot;Slide 3&quot;/&gt;&lt;property id=&quot;20307&quot; value=&quot;257&quot;/&gt;&lt;/object&gt;&lt;object type=&quot;3&quot; unique_id=&quot;10005&quot;&gt;&lt;property id=&quot;20148&quot; value=&quot;5&quot;/&gt;&lt;property id=&quot;20300&quot; value=&quot;Slide 4&quot;/&gt;&lt;property id=&quot;20307&quot; value=&quot;258&quot;/&gt;&lt;/object&gt;&lt;object type=&quot;3&quot; unique_id=&quot;10006&quot;&gt;&lt;property id=&quot;20148&quot; value=&quot;5&quot;/&gt;&lt;property id=&quot;20300&quot; value=&quot;Slide 5&quot;/&gt;&lt;property id=&quot;20307&quot; value=&quot;259&quot;/&gt;&lt;/object&gt;&lt;object type=&quot;3&quot; unique_id=&quot;10007&quot;&gt;&lt;property id=&quot;20148&quot; value=&quot;5&quot;/&gt;&lt;property id=&quot;20300&quot; value=&quot;Slide 6&quot;/&gt;&lt;property id=&quot;20307&quot; value=&quot;260&quot;/&gt;&lt;/object&gt;&lt;object type=&quot;3&quot; unique_id=&quot;10008&quot;&gt;&lt;property id=&quot;20148&quot; value=&quot;5&quot;/&gt;&lt;property id=&quot;20300&quot; value=&quot;Slide 7&quot;/&gt;&lt;property id=&quot;20307&quot; value=&quot;261&quot;/&gt;&lt;/object&gt;&lt;object type=&quot;3&quot; unique_id=&quot;10009&quot;&gt;&lt;property id=&quot;20148&quot; value=&quot;5&quot;/&gt;&lt;property id=&quot;20300&quot; value=&quot;Slide 8&quot;/&gt;&lt;property id=&quot;20307&quot; value=&quot;262&quot;/&gt;&lt;/object&gt;&lt;object type=&quot;3&quot; unique_id=&quot;10010&quot;&gt;&lt;property id=&quot;20148&quot; value=&quot;5&quot;/&gt;&lt;property id=&quot;20300&quot; value=&quot;Slide 9&quot;/&gt;&lt;property id=&quot;20307&quot; value=&quot;263&quot;/&gt;&lt;/object&gt;&lt;object type=&quot;3&quot; unique_id=&quot;10011&quot;&gt;&lt;property id=&quot;20148&quot; value=&quot;5&quot;/&gt;&lt;property id=&quot;20300&quot; value=&quot;Slide 10&quot;/&gt;&lt;property id=&quot;20307&quot; value=&quot;264&quot;/&gt;&lt;/object&gt;&lt;object type=&quot;3&quot; unique_id=&quot;10012&quot;&gt;&lt;property id=&quot;20148&quot; value=&quot;5&quot;/&gt;&lt;property id=&quot;20300&quot; value=&quot;Slide 11&quot;/&gt;&lt;property id=&quot;20307&quot; value=&quot;265&quot;/&gt;&lt;/object&gt;&lt;object type=&quot;3&quot; unique_id=&quot;10024&quot;&gt;&lt;property id=&quot;20148&quot; value=&quot;5&quot;/&gt;&lt;property id=&quot;20300&quot; value=&quot;Slide 12&quot;/&gt;&lt;property id=&quot;20307&quot; value=&quot;277&quot;/&gt;&lt;/object&gt;&lt;object type=&quot;3&quot; unique_id=&quot;39798&quot;&gt;&lt;property id=&quot;20148&quot; value=&quot;5&quot;/&gt;&lt;property id=&quot;20300&quot; value=&quot;Slide 1&quot;/&gt;&lt;property id=&quot;20307&quot; value=&quot;278&quot;/&gt;&lt;/object&gt;&lt;/object&gt;&lt;object type=&quot;8&quot; unique_id=&quot;1004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234</Words>
  <PresentationFormat>Màn hình rộng</PresentationFormat>
  <Paragraphs>187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 Black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2018-01-18T18:02:26Z</dcterms:created>
  <dcterms:modified xsi:type="dcterms:W3CDTF">2023-09-16T10:39:30Z</dcterms:modified>
</cp:coreProperties>
</file>